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wav" ContentType="audio/x-wav"/>
  <Default Extension="gif" ContentType="image/gif"/>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2" r:id="rId3"/>
    <p:sldMasterId id="2147483682" r:id="rId4"/>
    <p:sldMasterId id="2147483702" r:id="rId5"/>
    <p:sldMasterId id="2147483722" r:id="rId6"/>
  </p:sldMasterIdLst>
  <p:sldIdLst>
    <p:sldId id="302" r:id="rId7"/>
    <p:sldId id="325" r:id="rId8"/>
    <p:sldId id="303" r:id="rId9"/>
    <p:sldId id="304" r:id="rId10"/>
    <p:sldId id="305" r:id="rId11"/>
    <p:sldId id="326" r:id="rId12"/>
    <p:sldId id="306" r:id="rId13"/>
    <p:sldId id="307" r:id="rId14"/>
    <p:sldId id="308" r:id="rId15"/>
    <p:sldId id="309" r:id="rId16"/>
    <p:sldId id="310" r:id="rId17"/>
    <p:sldId id="311" r:id="rId18"/>
    <p:sldId id="312" r:id="rId19"/>
    <p:sldId id="313" r:id="rId20"/>
    <p:sldId id="314" r:id="rId21"/>
    <p:sldId id="315" r:id="rId22"/>
    <p:sldId id="316" r:id="rId23"/>
    <p:sldId id="317" r:id="rId24"/>
    <p:sldId id="318" r:id="rId25"/>
    <p:sldId id="319" r:id="rId26"/>
    <p:sldId id="320" r:id="rId27"/>
    <p:sldId id="327" r:id="rId28"/>
    <p:sldId id="321" r:id="rId29"/>
    <p:sldId id="322" r:id="rId30"/>
    <p:sldId id="323" r:id="rId31"/>
    <p:sldId id="324" r:id="rId32"/>
    <p:sldId id="328" r:id="rId33"/>
  </p:sldIdLst>
  <p:sldSz cx="9144000" cy="6858000" type="screen4x3"/>
  <p:notesSz cx="6858000" cy="9144000"/>
  <p:custDataLst>
    <p:tags r:id="rId34"/>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p="http://schemas.openxmlformats.org/presentationml/2006/main">
  <p:cmAuthor id="0" name="www.xkb1.com" initials=""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73" d="100"/>
          <a:sy n="73" d="100"/>
        </p:scale>
        <p:origin x="594" y="78"/>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6200" cy="76200"/>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4.xml" /><Relationship Id="rId11" Type="http://schemas.openxmlformats.org/officeDocument/2006/relationships/slide" Target="slides/slide5.xml" /><Relationship Id="rId12" Type="http://schemas.openxmlformats.org/officeDocument/2006/relationships/slide" Target="slides/slide6.xml" /><Relationship Id="rId13" Type="http://schemas.openxmlformats.org/officeDocument/2006/relationships/slide" Target="slides/slide7.xml" /><Relationship Id="rId14" Type="http://schemas.openxmlformats.org/officeDocument/2006/relationships/slide" Target="slides/slide8.xml" /><Relationship Id="rId15" Type="http://schemas.openxmlformats.org/officeDocument/2006/relationships/slide" Target="slides/slide9.xml" /><Relationship Id="rId16" Type="http://schemas.openxmlformats.org/officeDocument/2006/relationships/slide" Target="slides/slide10.xml" /><Relationship Id="rId17" Type="http://schemas.openxmlformats.org/officeDocument/2006/relationships/slide" Target="slides/slide11.xml" /><Relationship Id="rId18" Type="http://schemas.openxmlformats.org/officeDocument/2006/relationships/slide" Target="slides/slide12.xml" /><Relationship Id="rId19" Type="http://schemas.openxmlformats.org/officeDocument/2006/relationships/slide" Target="slides/slide13.xml" /><Relationship Id="rId2" Type="http://schemas.openxmlformats.org/officeDocument/2006/relationships/slideMaster" Target="slideMasters/slideMaster1.xml" /><Relationship Id="rId20" Type="http://schemas.openxmlformats.org/officeDocument/2006/relationships/slide" Target="slides/slide14.xml" /><Relationship Id="rId21" Type="http://schemas.openxmlformats.org/officeDocument/2006/relationships/slide" Target="slides/slide15.xml" /><Relationship Id="rId22" Type="http://schemas.openxmlformats.org/officeDocument/2006/relationships/slide" Target="slides/slide16.xml" /><Relationship Id="rId23" Type="http://schemas.openxmlformats.org/officeDocument/2006/relationships/slide" Target="slides/slide17.xml" /><Relationship Id="rId24" Type="http://schemas.openxmlformats.org/officeDocument/2006/relationships/slide" Target="slides/slide18.xml" /><Relationship Id="rId25" Type="http://schemas.openxmlformats.org/officeDocument/2006/relationships/slide" Target="slides/slide19.xml" /><Relationship Id="rId26" Type="http://schemas.openxmlformats.org/officeDocument/2006/relationships/slide" Target="slides/slide20.xml" /><Relationship Id="rId27" Type="http://schemas.openxmlformats.org/officeDocument/2006/relationships/slide" Target="slides/slide21.xml" /><Relationship Id="rId28" Type="http://schemas.openxmlformats.org/officeDocument/2006/relationships/slide" Target="slides/slide22.xml" /><Relationship Id="rId29" Type="http://schemas.openxmlformats.org/officeDocument/2006/relationships/slide" Target="slides/slide23.xml" /><Relationship Id="rId3" Type="http://schemas.openxmlformats.org/officeDocument/2006/relationships/slideMaster" Target="slideMasters/slideMaster2.xml" /><Relationship Id="rId30" Type="http://schemas.openxmlformats.org/officeDocument/2006/relationships/slide" Target="slides/slide24.xml" /><Relationship Id="rId31" Type="http://schemas.openxmlformats.org/officeDocument/2006/relationships/slide" Target="slides/slide25.xml" /><Relationship Id="rId32" Type="http://schemas.openxmlformats.org/officeDocument/2006/relationships/slide" Target="slides/slide26.xml" /><Relationship Id="rId33" Type="http://schemas.openxmlformats.org/officeDocument/2006/relationships/slide" Target="slides/slide27.xml" /><Relationship Id="rId34" Type="http://schemas.openxmlformats.org/officeDocument/2006/relationships/tags" Target="tags/tag651.xml" /><Relationship Id="rId35" Type="http://schemas.openxmlformats.org/officeDocument/2006/relationships/presProps" Target="presProps.xml" /><Relationship Id="rId36" Type="http://schemas.openxmlformats.org/officeDocument/2006/relationships/viewProps" Target="viewProps.xml" /><Relationship Id="rId37" Type="http://schemas.openxmlformats.org/officeDocument/2006/relationships/theme" Target="theme/theme1.xml" /><Relationship Id="rId38" Type="http://schemas.openxmlformats.org/officeDocument/2006/relationships/tableStyles" Target="tableStyles.xml" /><Relationship Id="rId4" Type="http://schemas.openxmlformats.org/officeDocument/2006/relationships/slideMaster" Target="slideMasters/slideMaster3.xml" /><Relationship Id="rId5" Type="http://schemas.openxmlformats.org/officeDocument/2006/relationships/slideMaster" Target="slideMasters/slideMaster4.xml" /><Relationship Id="rId6" Type="http://schemas.openxmlformats.org/officeDocument/2006/relationships/slideMaster" Target="slideMasters/slideMaster5.xml" /><Relationship Id="rId7" Type="http://schemas.openxmlformats.org/officeDocument/2006/relationships/slide" Target="slides/slide1.xml" /><Relationship Id="rId8" Type="http://schemas.openxmlformats.org/officeDocument/2006/relationships/slide" Target="slides/slide2.xml" /><Relationship Id="rId9" Type="http://schemas.openxmlformats.org/officeDocument/2006/relationships/slide" Target="slides/slide3.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tags" Target="../tags/tag1.xml" /><Relationship Id="rId3" Type="http://schemas.openxmlformats.org/officeDocument/2006/relationships/tags" Target="../tags/tag2.xml" /><Relationship Id="rId4" Type="http://schemas.openxmlformats.org/officeDocument/2006/relationships/tags" Target="../tags/tag3.xml" /><Relationship Id="rId5" Type="http://schemas.openxmlformats.org/officeDocument/2006/relationships/tags" Target="../tags/tag4.xml" /><Relationship Id="rId6" Type="http://schemas.openxmlformats.org/officeDocument/2006/relationships/tags" Target="../tags/tag5.xml" /><Relationship Id="rId7" Type="http://schemas.openxmlformats.org/officeDocument/2006/relationships/tags" Target="../tags/tag6.xml" /><Relationship Id="rId8"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tags" Target="../tags/tag11.xml" /><Relationship Id="rId7" Type="http://schemas.openxmlformats.org/officeDocument/2006/relationships/tags" Target="../tags/tag12.xml" /><Relationship Id="rId8" Type="http://schemas.openxmlformats.org/officeDocument/2006/relationships/tags" Target="../tags/tag13.xml" /><Relationship Id="rId9"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media/image2.jpeg"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tags" Target="../tags/tag19.xml" /><Relationship Id="rId8"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slideMaster" Target="../slideMasters/slideMaster2.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tags" Target="../tags/tag26.xml" /><Relationship Id="rId9" Type="http://schemas.openxmlformats.org/officeDocument/2006/relationships/tags" Target="../tags/tag27.xml" /></Relationships>
</file>

<file path=ppt/slideLayouts/_rels/slideLayout18.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tags" Target="../tags/tag36.xml" /><Relationship Id="rId11" Type="http://schemas.openxmlformats.org/officeDocument/2006/relationships/tags" Target="../tags/tag37.xml" /><Relationship Id="rId12" Type="http://schemas.openxmlformats.org/officeDocument/2006/relationships/slideMaster" Target="../slideMasters/slideMaster2.xml" /><Relationship Id="rId2" Type="http://schemas.openxmlformats.org/officeDocument/2006/relationships/tags" Target="../tags/tag28.xml" /><Relationship Id="rId3" Type="http://schemas.openxmlformats.org/officeDocument/2006/relationships/tags" Target="../tags/tag29.xml" /><Relationship Id="rId4" Type="http://schemas.openxmlformats.org/officeDocument/2006/relationships/tags" Target="../tags/tag30.xml" /><Relationship Id="rId5" Type="http://schemas.openxmlformats.org/officeDocument/2006/relationships/tags" Target="../tags/tag31.xml" /><Relationship Id="rId6" Type="http://schemas.openxmlformats.org/officeDocument/2006/relationships/tags" Target="../tags/tag32.xml" /><Relationship Id="rId7" Type="http://schemas.openxmlformats.org/officeDocument/2006/relationships/tags" Target="../tags/tag33.xml" /><Relationship Id="rId8" Type="http://schemas.openxmlformats.org/officeDocument/2006/relationships/tags" Target="../tags/tag34.xml" /><Relationship Id="rId9" Type="http://schemas.openxmlformats.org/officeDocument/2006/relationships/tags" Target="../tags/tag35.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media/image2.jpeg"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tags" Target="../tags/tag43.xml" /><Relationship Id="rId8"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tags" Target="../tags/tag48.xml" /><Relationship Id="rId7"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slideMaster" Target="../slideMasters/slideMaster2.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tags" Target="../tags/tag52.xml" /><Relationship Id="rId6" Type="http://schemas.openxmlformats.org/officeDocument/2006/relationships/tags" Target="../tags/tag53.xml" /><Relationship Id="rId7" Type="http://schemas.openxmlformats.org/officeDocument/2006/relationships/tags" Target="../tags/tag54.xml" /><Relationship Id="rId8" Type="http://schemas.openxmlformats.org/officeDocument/2006/relationships/tags" Target="../tags/tag55.xml" /><Relationship Id="rId9" Type="http://schemas.openxmlformats.org/officeDocument/2006/relationships/tags" Target="../tags/tag56.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tags" Target="../tags/tag57.xml" /><Relationship Id="rId3" Type="http://schemas.openxmlformats.org/officeDocument/2006/relationships/tags" Target="../tags/tag58.xml" /><Relationship Id="rId4" Type="http://schemas.openxmlformats.org/officeDocument/2006/relationships/tags" Target="../tags/tag59.xml" /><Relationship Id="rId5" Type="http://schemas.openxmlformats.org/officeDocument/2006/relationships/tags" Target="../tags/tag60.xml" /><Relationship Id="rId6" Type="http://schemas.openxmlformats.org/officeDocument/2006/relationships/tags" Target="../tags/tag61.xml" /><Relationship Id="rId7" Type="http://schemas.openxmlformats.org/officeDocument/2006/relationships/tags" Target="../tags/tag62.xml" /><Relationship Id="rId8" Type="http://schemas.openxmlformats.org/officeDocument/2006/relationships/tags" Target="../tags/tag63.xml" /><Relationship Id="rId9"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tags" Target="../tags/tag64.xml" /><Relationship Id="rId3" Type="http://schemas.openxmlformats.org/officeDocument/2006/relationships/tags" Target="../tags/tag65.xml" /><Relationship Id="rId4" Type="http://schemas.openxmlformats.org/officeDocument/2006/relationships/tags" Target="../tags/tag66.xml" /><Relationship Id="rId5" Type="http://schemas.openxmlformats.org/officeDocument/2006/relationships/tags" Target="../tags/tag67.xml" /><Relationship Id="rId6" Type="http://schemas.openxmlformats.org/officeDocument/2006/relationships/tags" Target="../tags/tag68.xml" /><Relationship Id="rId7" Type="http://schemas.openxmlformats.org/officeDocument/2006/relationships/tags" Target="../tags/tag69.xml" /><Relationship Id="rId8"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tags" Target="../tags/tag70.xml" /><Relationship Id="rId3" Type="http://schemas.openxmlformats.org/officeDocument/2006/relationships/tags" Target="../tags/tag71.xml" /><Relationship Id="rId4" Type="http://schemas.openxmlformats.org/officeDocument/2006/relationships/tags" Target="../tags/tag72.xml" /><Relationship Id="rId5" Type="http://schemas.openxmlformats.org/officeDocument/2006/relationships/tags" Target="../tags/tag73.xml" /><Relationship Id="rId6" Type="http://schemas.openxmlformats.org/officeDocument/2006/relationships/tags" Target="../tags/tag74.xml" /><Relationship Id="rId7" Type="http://schemas.openxmlformats.org/officeDocument/2006/relationships/tags" Target="../tags/tag75.xml" /><Relationship Id="rId8" Type="http://schemas.openxmlformats.org/officeDocument/2006/relationships/tags" Target="../tags/tag76.xml" /><Relationship Id="rId9"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tags" Target="../tags/tag77.xml" /><Relationship Id="rId3" Type="http://schemas.openxmlformats.org/officeDocument/2006/relationships/tags" Target="../tags/tag78.xml" /><Relationship Id="rId4" Type="http://schemas.openxmlformats.org/officeDocument/2006/relationships/tags" Target="../tags/tag79.xml" /><Relationship Id="rId5" Type="http://schemas.openxmlformats.org/officeDocument/2006/relationships/tags" Target="../tags/tag80.xml" /><Relationship Id="rId6" Type="http://schemas.openxmlformats.org/officeDocument/2006/relationships/tags" Target="../tags/tag81.xml" /><Relationship Id="rId7" Type="http://schemas.openxmlformats.org/officeDocument/2006/relationships/tags" Target="../tags/tag82.xml" /><Relationship Id="rId8"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tags" Target="../tags/tag83.xml" /><Relationship Id="rId3" Type="http://schemas.openxmlformats.org/officeDocument/2006/relationships/tags" Target="../tags/tag84.xml" /><Relationship Id="rId4" Type="http://schemas.openxmlformats.org/officeDocument/2006/relationships/tags" Target="../tags/tag85.xml" /><Relationship Id="rId5" Type="http://schemas.openxmlformats.org/officeDocument/2006/relationships/tags" Target="../tags/tag86.xml" /><Relationship Id="rId6" Type="http://schemas.openxmlformats.org/officeDocument/2006/relationships/tags" Target="../tags/tag87.xml" /><Relationship Id="rId7" Type="http://schemas.openxmlformats.org/officeDocument/2006/relationships/tags" Target="../tags/tag88.xml" /><Relationship Id="rId8" Type="http://schemas.openxmlformats.org/officeDocument/2006/relationships/tags" Target="../tags/tag89.xml" /><Relationship Id="rId9"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tags" Target="../tags/tag98.xml" /><Relationship Id="rId11" Type="http://schemas.openxmlformats.org/officeDocument/2006/relationships/slideMaster" Target="../slideMasters/slideMaster2.xml" /><Relationship Id="rId2" Type="http://schemas.openxmlformats.org/officeDocument/2006/relationships/tags" Target="../tags/tag90.xml" /><Relationship Id="rId3" Type="http://schemas.openxmlformats.org/officeDocument/2006/relationships/tags" Target="../tags/tag91.xml" /><Relationship Id="rId4" Type="http://schemas.openxmlformats.org/officeDocument/2006/relationships/tags" Target="../tags/tag92.xml" /><Relationship Id="rId5" Type="http://schemas.openxmlformats.org/officeDocument/2006/relationships/tags" Target="../tags/tag93.xml" /><Relationship Id="rId6" Type="http://schemas.openxmlformats.org/officeDocument/2006/relationships/tags" Target="../tags/tag94.xml" /><Relationship Id="rId7" Type="http://schemas.openxmlformats.org/officeDocument/2006/relationships/tags" Target="../tags/tag95.xml" /><Relationship Id="rId8" Type="http://schemas.openxmlformats.org/officeDocument/2006/relationships/tags" Target="../tags/tag96.xml" /><Relationship Id="rId9" Type="http://schemas.openxmlformats.org/officeDocument/2006/relationships/tags" Target="../tags/tag97.xml" /></Relationships>
</file>

<file path=ppt/slideLayouts/_rels/slideLayout28.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tags" Target="../tags/tag107.xml" /><Relationship Id="rId11" Type="http://schemas.openxmlformats.org/officeDocument/2006/relationships/slideMaster" Target="../slideMasters/slideMaster2.xml" /><Relationship Id="rId2" Type="http://schemas.openxmlformats.org/officeDocument/2006/relationships/tags" Target="../tags/tag99.xml" /><Relationship Id="rId3" Type="http://schemas.openxmlformats.org/officeDocument/2006/relationships/tags" Target="../tags/tag100.xml" /><Relationship Id="rId4" Type="http://schemas.openxmlformats.org/officeDocument/2006/relationships/tags" Target="../tags/tag101.xml" /><Relationship Id="rId5" Type="http://schemas.openxmlformats.org/officeDocument/2006/relationships/tags" Target="../tags/tag102.xml" /><Relationship Id="rId6" Type="http://schemas.openxmlformats.org/officeDocument/2006/relationships/tags" Target="../tags/tag103.xml" /><Relationship Id="rId7" Type="http://schemas.openxmlformats.org/officeDocument/2006/relationships/tags" Target="../tags/tag104.xml" /><Relationship Id="rId8" Type="http://schemas.openxmlformats.org/officeDocument/2006/relationships/tags" Target="../tags/tag105.xml" /><Relationship Id="rId9" Type="http://schemas.openxmlformats.org/officeDocument/2006/relationships/tags" Target="../tags/tag106.xml" /></Relationships>
</file>

<file path=ppt/slideLayouts/_rels/slideLayout29.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tags" Target="../tags/tag116.xml" /><Relationship Id="rId11" Type="http://schemas.openxmlformats.org/officeDocument/2006/relationships/slideMaster" Target="../slideMasters/slideMaster2.xml" /><Relationship Id="rId2" Type="http://schemas.openxmlformats.org/officeDocument/2006/relationships/tags" Target="../tags/tag108.xml" /><Relationship Id="rId3" Type="http://schemas.openxmlformats.org/officeDocument/2006/relationships/tags" Target="../tags/tag109.xml" /><Relationship Id="rId4" Type="http://schemas.openxmlformats.org/officeDocument/2006/relationships/tags" Target="../tags/tag110.xml" /><Relationship Id="rId5" Type="http://schemas.openxmlformats.org/officeDocument/2006/relationships/tags" Target="../tags/tag111.xml" /><Relationship Id="rId6" Type="http://schemas.openxmlformats.org/officeDocument/2006/relationships/tags" Target="../tags/tag112.xml" /><Relationship Id="rId7" Type="http://schemas.openxmlformats.org/officeDocument/2006/relationships/tags" Target="../tags/tag113.xml" /><Relationship Id="rId8" Type="http://schemas.openxmlformats.org/officeDocument/2006/relationships/tags" Target="../tags/tag114.xml" /><Relationship Id="rId9" Type="http://schemas.openxmlformats.org/officeDocument/2006/relationships/tags" Target="../tags/tag115.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tags" Target="../tags/tag125.xml" /><Relationship Id="rId11" Type="http://schemas.openxmlformats.org/officeDocument/2006/relationships/tags" Target="../tags/tag126.xml" /><Relationship Id="rId12" Type="http://schemas.openxmlformats.org/officeDocument/2006/relationships/tags" Target="../tags/tag127.xml" /><Relationship Id="rId13" Type="http://schemas.openxmlformats.org/officeDocument/2006/relationships/slideMaster" Target="../slideMasters/slideMaster2.xml" /><Relationship Id="rId2" Type="http://schemas.openxmlformats.org/officeDocument/2006/relationships/tags" Target="../tags/tag117.xml" /><Relationship Id="rId3" Type="http://schemas.openxmlformats.org/officeDocument/2006/relationships/tags" Target="../tags/tag118.xml" /><Relationship Id="rId4" Type="http://schemas.openxmlformats.org/officeDocument/2006/relationships/tags" Target="../tags/tag119.xml" /><Relationship Id="rId5" Type="http://schemas.openxmlformats.org/officeDocument/2006/relationships/tags" Target="../tags/tag120.xml" /><Relationship Id="rId6" Type="http://schemas.openxmlformats.org/officeDocument/2006/relationships/tags" Target="../tags/tag121.xml" /><Relationship Id="rId7" Type="http://schemas.openxmlformats.org/officeDocument/2006/relationships/tags" Target="../tags/tag122.xml" /><Relationship Id="rId8" Type="http://schemas.openxmlformats.org/officeDocument/2006/relationships/tags" Target="../tags/tag123.xml" /><Relationship Id="rId9" Type="http://schemas.openxmlformats.org/officeDocument/2006/relationships/tags" Target="../tags/tag124.xml" /></Relationships>
</file>

<file path=ppt/slideLayouts/_rels/slideLayout3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tags" Target="../tags/tag128.xml" /><Relationship Id="rId3" Type="http://schemas.openxmlformats.org/officeDocument/2006/relationships/tags" Target="../tags/tag129.xml" /><Relationship Id="rId4" Type="http://schemas.openxmlformats.org/officeDocument/2006/relationships/tags" Target="../tags/tag130.xml" /><Relationship Id="rId5" Type="http://schemas.openxmlformats.org/officeDocument/2006/relationships/tags" Target="../tags/tag131.xml" /><Relationship Id="rId6" Type="http://schemas.openxmlformats.org/officeDocument/2006/relationships/tags" Target="../tags/tag132.xml" /><Relationship Id="rId7" Type="http://schemas.openxmlformats.org/officeDocument/2006/relationships/tags" Target="../tags/tag133.xml" /><Relationship Id="rId8" Type="http://schemas.openxmlformats.org/officeDocument/2006/relationships/tags" Target="../tags/tag134.xml" /><Relationship Id="rId9" Type="http://schemas.openxmlformats.org/officeDocument/2006/relationships/slideMaster" Target="../slideMasters/slideMaster2.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3.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tags" Target="../tags/tag141.xml" /><Relationship Id="rId3" Type="http://schemas.openxmlformats.org/officeDocument/2006/relationships/tags" Target="../tags/tag142.xml" /><Relationship Id="rId4" Type="http://schemas.openxmlformats.org/officeDocument/2006/relationships/tags" Target="../tags/tag143.xml" /><Relationship Id="rId5" Type="http://schemas.openxmlformats.org/officeDocument/2006/relationships/tags" Target="../tags/tag144.xml" /><Relationship Id="rId6" Type="http://schemas.openxmlformats.org/officeDocument/2006/relationships/tags" Target="../tags/tag145.xml" /><Relationship Id="rId7" Type="http://schemas.openxmlformats.org/officeDocument/2006/relationships/tags" Target="../tags/tag146.xml" /><Relationship Id="rId8"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tags" Target="../tags/tag147.xml" /><Relationship Id="rId3" Type="http://schemas.openxmlformats.org/officeDocument/2006/relationships/tags" Target="../tags/tag148.xml" /><Relationship Id="rId4" Type="http://schemas.openxmlformats.org/officeDocument/2006/relationships/tags" Target="../tags/tag149.xml" /><Relationship Id="rId5" Type="http://schemas.openxmlformats.org/officeDocument/2006/relationships/tags" Target="../tags/tag150.xml" /><Relationship Id="rId6" Type="http://schemas.openxmlformats.org/officeDocument/2006/relationships/tags" Target="../tags/tag151.xml" /><Relationship Id="rId7" Type="http://schemas.openxmlformats.org/officeDocument/2006/relationships/tags" Target="../tags/tag152.xml" /><Relationship Id="rId8" Type="http://schemas.openxmlformats.org/officeDocument/2006/relationships/tags" Target="../tags/tag153.xml" /><Relationship Id="rId9" Type="http://schemas.openxmlformats.org/officeDocument/2006/relationships/slideMaster" Target="../slideMasters/slideMaster3.xml" /></Relationships>
</file>

<file path=ppt/slideLayouts/_rels/slideLayout35.xml.rels>&#65279;<?xml version="1.0" encoding="utf-8" standalone="yes"?><Relationships xmlns="http://schemas.openxmlformats.org/package/2006/relationships"><Relationship Id="rId1" Type="http://schemas.openxmlformats.org/officeDocument/2006/relationships/image" Target="../media/image2.jpeg" /><Relationship Id="rId2" Type="http://schemas.openxmlformats.org/officeDocument/2006/relationships/tags" Target="../tags/tag154.xml" /><Relationship Id="rId3" Type="http://schemas.openxmlformats.org/officeDocument/2006/relationships/tags" Target="../tags/tag155.xml" /><Relationship Id="rId4" Type="http://schemas.openxmlformats.org/officeDocument/2006/relationships/tags" Target="../tags/tag156.xml" /><Relationship Id="rId5" Type="http://schemas.openxmlformats.org/officeDocument/2006/relationships/tags" Target="../tags/tag157.xml" /><Relationship Id="rId6" Type="http://schemas.openxmlformats.org/officeDocument/2006/relationships/tags" Target="../tags/tag158.xml" /><Relationship Id="rId7" Type="http://schemas.openxmlformats.org/officeDocument/2006/relationships/tags" Target="../tags/tag159.xml" /><Relationship Id="rId8" Type="http://schemas.openxmlformats.org/officeDocument/2006/relationships/slideMaster" Target="../slideMasters/slideMaster3.xml" /></Relationships>
</file>

<file path=ppt/slideLayouts/_rels/slideLayout36.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slideMaster" Target="../slideMasters/slideMaster3.xml" /><Relationship Id="rId2" Type="http://schemas.openxmlformats.org/officeDocument/2006/relationships/tags" Target="../tags/tag160.xml" /><Relationship Id="rId3" Type="http://schemas.openxmlformats.org/officeDocument/2006/relationships/tags" Target="../tags/tag161.xml" /><Relationship Id="rId4" Type="http://schemas.openxmlformats.org/officeDocument/2006/relationships/tags" Target="../tags/tag162.xml" /><Relationship Id="rId5" Type="http://schemas.openxmlformats.org/officeDocument/2006/relationships/tags" Target="../tags/tag163.xml" /><Relationship Id="rId6" Type="http://schemas.openxmlformats.org/officeDocument/2006/relationships/tags" Target="../tags/tag164.xml" /><Relationship Id="rId7" Type="http://schemas.openxmlformats.org/officeDocument/2006/relationships/tags" Target="../tags/tag165.xml" /><Relationship Id="rId8" Type="http://schemas.openxmlformats.org/officeDocument/2006/relationships/tags" Target="../tags/tag166.xml" /><Relationship Id="rId9" Type="http://schemas.openxmlformats.org/officeDocument/2006/relationships/tags" Target="../tags/tag167.xml" /></Relationships>
</file>

<file path=ppt/slideLayouts/_rels/slideLayout37.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tags" Target="../tags/tag176.xml" /><Relationship Id="rId11" Type="http://schemas.openxmlformats.org/officeDocument/2006/relationships/tags" Target="../tags/tag177.xml" /><Relationship Id="rId12" Type="http://schemas.openxmlformats.org/officeDocument/2006/relationships/slideMaster" Target="../slideMasters/slideMaster3.xml" /><Relationship Id="rId2" Type="http://schemas.openxmlformats.org/officeDocument/2006/relationships/tags" Target="../tags/tag168.xml" /><Relationship Id="rId3" Type="http://schemas.openxmlformats.org/officeDocument/2006/relationships/tags" Target="../tags/tag169.xml" /><Relationship Id="rId4" Type="http://schemas.openxmlformats.org/officeDocument/2006/relationships/tags" Target="../tags/tag170.xml" /><Relationship Id="rId5" Type="http://schemas.openxmlformats.org/officeDocument/2006/relationships/tags" Target="../tags/tag171.xml" /><Relationship Id="rId6" Type="http://schemas.openxmlformats.org/officeDocument/2006/relationships/tags" Target="../tags/tag172.xml" /><Relationship Id="rId7" Type="http://schemas.openxmlformats.org/officeDocument/2006/relationships/tags" Target="../tags/tag173.xml" /><Relationship Id="rId8" Type="http://schemas.openxmlformats.org/officeDocument/2006/relationships/tags" Target="../tags/tag174.xml" /><Relationship Id="rId9" Type="http://schemas.openxmlformats.org/officeDocument/2006/relationships/tags" Target="../tags/tag175.xml" /></Relationships>
</file>

<file path=ppt/slideLayouts/_rels/slideLayout38.xml.rels>&#65279;<?xml version="1.0" encoding="utf-8" standalone="yes"?><Relationships xmlns="http://schemas.openxmlformats.org/package/2006/relationships"><Relationship Id="rId1" Type="http://schemas.openxmlformats.org/officeDocument/2006/relationships/image" Target="../media/image2.jpeg" /><Relationship Id="rId2" Type="http://schemas.openxmlformats.org/officeDocument/2006/relationships/tags" Target="../tags/tag178.xml" /><Relationship Id="rId3" Type="http://schemas.openxmlformats.org/officeDocument/2006/relationships/tags" Target="../tags/tag179.xml" /><Relationship Id="rId4" Type="http://schemas.openxmlformats.org/officeDocument/2006/relationships/tags" Target="../tags/tag180.xml" /><Relationship Id="rId5" Type="http://schemas.openxmlformats.org/officeDocument/2006/relationships/tags" Target="../tags/tag181.xml" /><Relationship Id="rId6" Type="http://schemas.openxmlformats.org/officeDocument/2006/relationships/tags" Target="../tags/tag182.xml" /><Relationship Id="rId7" Type="http://schemas.openxmlformats.org/officeDocument/2006/relationships/tags" Target="../tags/tag183.xml" /><Relationship Id="rId8" Type="http://schemas.openxmlformats.org/officeDocument/2006/relationships/slideMaster" Target="../slideMasters/slideMaster3.xml" /></Relationships>
</file>

<file path=ppt/slideLayouts/_rels/slideLayout39.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tags" Target="../tags/tag184.xml" /><Relationship Id="rId3" Type="http://schemas.openxmlformats.org/officeDocument/2006/relationships/tags" Target="../tags/tag185.xml" /><Relationship Id="rId4" Type="http://schemas.openxmlformats.org/officeDocument/2006/relationships/tags" Target="../tags/tag186.xml" /><Relationship Id="rId5" Type="http://schemas.openxmlformats.org/officeDocument/2006/relationships/tags" Target="../tags/tag187.xml" /><Relationship Id="rId6" Type="http://schemas.openxmlformats.org/officeDocument/2006/relationships/tags" Target="../tags/tag188.xml" /><Relationship Id="rId7" Type="http://schemas.openxmlformats.org/officeDocument/2006/relationships/slideMaster" Target="../slideMasters/slideMaster3.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slideMaster" Target="../slideMasters/slideMaster3.xml" /><Relationship Id="rId2" Type="http://schemas.openxmlformats.org/officeDocument/2006/relationships/tags" Target="../tags/tag189.xml" /><Relationship Id="rId3" Type="http://schemas.openxmlformats.org/officeDocument/2006/relationships/tags" Target="../tags/tag190.xml" /><Relationship Id="rId4" Type="http://schemas.openxmlformats.org/officeDocument/2006/relationships/tags" Target="../tags/tag191.xml" /><Relationship Id="rId5" Type="http://schemas.openxmlformats.org/officeDocument/2006/relationships/tags" Target="../tags/tag192.xml" /><Relationship Id="rId6" Type="http://schemas.openxmlformats.org/officeDocument/2006/relationships/tags" Target="../tags/tag193.xml" /><Relationship Id="rId7" Type="http://schemas.openxmlformats.org/officeDocument/2006/relationships/tags" Target="../tags/tag194.xml" /><Relationship Id="rId8" Type="http://schemas.openxmlformats.org/officeDocument/2006/relationships/tags" Target="../tags/tag195.xml" /><Relationship Id="rId9" Type="http://schemas.openxmlformats.org/officeDocument/2006/relationships/tags" Target="../tags/tag196.xml" /></Relationships>
</file>

<file path=ppt/slideLayouts/_rels/slideLayout4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tags" Target="../tags/tag197.xml" /><Relationship Id="rId3" Type="http://schemas.openxmlformats.org/officeDocument/2006/relationships/tags" Target="../tags/tag198.xml" /><Relationship Id="rId4" Type="http://schemas.openxmlformats.org/officeDocument/2006/relationships/tags" Target="../tags/tag199.xml" /><Relationship Id="rId5" Type="http://schemas.openxmlformats.org/officeDocument/2006/relationships/tags" Target="../tags/tag200.xml" /><Relationship Id="rId6" Type="http://schemas.openxmlformats.org/officeDocument/2006/relationships/tags" Target="../tags/tag201.xml" /><Relationship Id="rId7" Type="http://schemas.openxmlformats.org/officeDocument/2006/relationships/tags" Target="../tags/tag202.xml" /><Relationship Id="rId8" Type="http://schemas.openxmlformats.org/officeDocument/2006/relationships/tags" Target="../tags/tag203.xml" /><Relationship Id="rId9" Type="http://schemas.openxmlformats.org/officeDocument/2006/relationships/slideMaster" Target="../slideMasters/slideMaster3.xml" /></Relationships>
</file>

<file path=ppt/slideLayouts/_rels/slideLayout42.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tags" Target="../tags/tag204.xml" /><Relationship Id="rId3" Type="http://schemas.openxmlformats.org/officeDocument/2006/relationships/tags" Target="../tags/tag205.xml" /><Relationship Id="rId4" Type="http://schemas.openxmlformats.org/officeDocument/2006/relationships/tags" Target="../tags/tag206.xml" /><Relationship Id="rId5" Type="http://schemas.openxmlformats.org/officeDocument/2006/relationships/tags" Target="../tags/tag207.xml" /><Relationship Id="rId6" Type="http://schemas.openxmlformats.org/officeDocument/2006/relationships/tags" Target="../tags/tag208.xml" /><Relationship Id="rId7" Type="http://schemas.openxmlformats.org/officeDocument/2006/relationships/tags" Target="../tags/tag209.xml" /><Relationship Id="rId8" Type="http://schemas.openxmlformats.org/officeDocument/2006/relationships/slideMaster" Target="../slideMasters/slideMaster3.xml" /></Relationships>
</file>

<file path=ppt/slideLayouts/_rels/slideLayout43.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tags" Target="../tags/tag210.xml" /><Relationship Id="rId3" Type="http://schemas.openxmlformats.org/officeDocument/2006/relationships/tags" Target="../tags/tag211.xml" /><Relationship Id="rId4" Type="http://schemas.openxmlformats.org/officeDocument/2006/relationships/tags" Target="../tags/tag212.xml" /><Relationship Id="rId5" Type="http://schemas.openxmlformats.org/officeDocument/2006/relationships/tags" Target="../tags/tag213.xml" /><Relationship Id="rId6" Type="http://schemas.openxmlformats.org/officeDocument/2006/relationships/tags" Target="../tags/tag214.xml" /><Relationship Id="rId7" Type="http://schemas.openxmlformats.org/officeDocument/2006/relationships/tags" Target="../tags/tag215.xml" /><Relationship Id="rId8" Type="http://schemas.openxmlformats.org/officeDocument/2006/relationships/tags" Target="../tags/tag216.xml" /><Relationship Id="rId9" Type="http://schemas.openxmlformats.org/officeDocument/2006/relationships/slideMaster" Target="../slideMasters/slideMaster3.xml" /></Relationships>
</file>

<file path=ppt/slideLayouts/_rels/slideLayout44.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tags" Target="../tags/tag217.xml" /><Relationship Id="rId3" Type="http://schemas.openxmlformats.org/officeDocument/2006/relationships/tags" Target="../tags/tag218.xml" /><Relationship Id="rId4" Type="http://schemas.openxmlformats.org/officeDocument/2006/relationships/tags" Target="../tags/tag219.xml" /><Relationship Id="rId5" Type="http://schemas.openxmlformats.org/officeDocument/2006/relationships/tags" Target="../tags/tag220.xml" /><Relationship Id="rId6" Type="http://schemas.openxmlformats.org/officeDocument/2006/relationships/tags" Target="../tags/tag221.xml" /><Relationship Id="rId7" Type="http://schemas.openxmlformats.org/officeDocument/2006/relationships/tags" Target="../tags/tag222.xml" /><Relationship Id="rId8" Type="http://schemas.openxmlformats.org/officeDocument/2006/relationships/slideMaster" Target="../slideMasters/slideMaster3.xml" /></Relationships>
</file>

<file path=ppt/slideLayouts/_rels/slideLayout45.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tags" Target="../tags/tag223.xml" /><Relationship Id="rId3" Type="http://schemas.openxmlformats.org/officeDocument/2006/relationships/tags" Target="../tags/tag224.xml" /><Relationship Id="rId4" Type="http://schemas.openxmlformats.org/officeDocument/2006/relationships/tags" Target="../tags/tag225.xml" /><Relationship Id="rId5" Type="http://schemas.openxmlformats.org/officeDocument/2006/relationships/tags" Target="../tags/tag226.xml" /><Relationship Id="rId6" Type="http://schemas.openxmlformats.org/officeDocument/2006/relationships/tags" Target="../tags/tag227.xml" /><Relationship Id="rId7" Type="http://schemas.openxmlformats.org/officeDocument/2006/relationships/tags" Target="../tags/tag228.xml" /><Relationship Id="rId8" Type="http://schemas.openxmlformats.org/officeDocument/2006/relationships/tags" Target="../tags/tag229.xml" /><Relationship Id="rId9" Type="http://schemas.openxmlformats.org/officeDocument/2006/relationships/slideMaster" Target="../slideMasters/slideMaster3.xml" /></Relationships>
</file>

<file path=ppt/slideLayouts/_rels/slideLayout46.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tags" Target="../tags/tag238.xml" /><Relationship Id="rId11" Type="http://schemas.openxmlformats.org/officeDocument/2006/relationships/slideMaster" Target="../slideMasters/slideMaster3.xml" /><Relationship Id="rId2" Type="http://schemas.openxmlformats.org/officeDocument/2006/relationships/tags" Target="../tags/tag230.xml" /><Relationship Id="rId3" Type="http://schemas.openxmlformats.org/officeDocument/2006/relationships/tags" Target="../tags/tag231.xml" /><Relationship Id="rId4" Type="http://schemas.openxmlformats.org/officeDocument/2006/relationships/tags" Target="../tags/tag232.xml" /><Relationship Id="rId5" Type="http://schemas.openxmlformats.org/officeDocument/2006/relationships/tags" Target="../tags/tag233.xml" /><Relationship Id="rId6" Type="http://schemas.openxmlformats.org/officeDocument/2006/relationships/tags" Target="../tags/tag234.xml" /><Relationship Id="rId7" Type="http://schemas.openxmlformats.org/officeDocument/2006/relationships/tags" Target="../tags/tag235.xml" /><Relationship Id="rId8" Type="http://schemas.openxmlformats.org/officeDocument/2006/relationships/tags" Target="../tags/tag236.xml" /><Relationship Id="rId9" Type="http://schemas.openxmlformats.org/officeDocument/2006/relationships/tags" Target="../tags/tag237.xml" /></Relationships>
</file>

<file path=ppt/slideLayouts/_rels/slideLayout47.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tags" Target="../tags/tag247.xml" /><Relationship Id="rId11" Type="http://schemas.openxmlformats.org/officeDocument/2006/relationships/slideMaster" Target="../slideMasters/slideMaster3.xml" /><Relationship Id="rId2" Type="http://schemas.openxmlformats.org/officeDocument/2006/relationships/tags" Target="../tags/tag239.xml" /><Relationship Id="rId3" Type="http://schemas.openxmlformats.org/officeDocument/2006/relationships/tags" Target="../tags/tag240.xml" /><Relationship Id="rId4" Type="http://schemas.openxmlformats.org/officeDocument/2006/relationships/tags" Target="../tags/tag241.xml" /><Relationship Id="rId5" Type="http://schemas.openxmlformats.org/officeDocument/2006/relationships/tags" Target="../tags/tag242.xml" /><Relationship Id="rId6" Type="http://schemas.openxmlformats.org/officeDocument/2006/relationships/tags" Target="../tags/tag243.xml" /><Relationship Id="rId7" Type="http://schemas.openxmlformats.org/officeDocument/2006/relationships/tags" Target="../tags/tag244.xml" /><Relationship Id="rId8" Type="http://schemas.openxmlformats.org/officeDocument/2006/relationships/tags" Target="../tags/tag245.xml" /><Relationship Id="rId9" Type="http://schemas.openxmlformats.org/officeDocument/2006/relationships/tags" Target="../tags/tag246.xml" /></Relationships>
</file>

<file path=ppt/slideLayouts/_rels/slideLayout48.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tags" Target="../tags/tag256.xml" /><Relationship Id="rId11" Type="http://schemas.openxmlformats.org/officeDocument/2006/relationships/slideMaster" Target="../slideMasters/slideMaster3.xml" /><Relationship Id="rId2" Type="http://schemas.openxmlformats.org/officeDocument/2006/relationships/tags" Target="../tags/tag248.xml" /><Relationship Id="rId3" Type="http://schemas.openxmlformats.org/officeDocument/2006/relationships/tags" Target="../tags/tag249.xml" /><Relationship Id="rId4" Type="http://schemas.openxmlformats.org/officeDocument/2006/relationships/tags" Target="../tags/tag250.xml" /><Relationship Id="rId5" Type="http://schemas.openxmlformats.org/officeDocument/2006/relationships/tags" Target="../tags/tag251.xml" /><Relationship Id="rId6" Type="http://schemas.openxmlformats.org/officeDocument/2006/relationships/tags" Target="../tags/tag252.xml" /><Relationship Id="rId7" Type="http://schemas.openxmlformats.org/officeDocument/2006/relationships/tags" Target="../tags/tag253.xml" /><Relationship Id="rId8" Type="http://schemas.openxmlformats.org/officeDocument/2006/relationships/tags" Target="../tags/tag254.xml" /><Relationship Id="rId9" Type="http://schemas.openxmlformats.org/officeDocument/2006/relationships/tags" Target="../tags/tag255.xml" /></Relationships>
</file>

<file path=ppt/slideLayouts/_rels/slideLayout49.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tags" Target="../tags/tag265.xml" /><Relationship Id="rId11" Type="http://schemas.openxmlformats.org/officeDocument/2006/relationships/tags" Target="../tags/tag266.xml" /><Relationship Id="rId12" Type="http://schemas.openxmlformats.org/officeDocument/2006/relationships/tags" Target="../tags/tag267.xml" /><Relationship Id="rId13" Type="http://schemas.openxmlformats.org/officeDocument/2006/relationships/slideMaster" Target="../slideMasters/slideMaster3.xml" /><Relationship Id="rId2" Type="http://schemas.openxmlformats.org/officeDocument/2006/relationships/tags" Target="../tags/tag257.xml" /><Relationship Id="rId3" Type="http://schemas.openxmlformats.org/officeDocument/2006/relationships/tags" Target="../tags/tag258.xml" /><Relationship Id="rId4" Type="http://schemas.openxmlformats.org/officeDocument/2006/relationships/tags" Target="../tags/tag259.xml" /><Relationship Id="rId5" Type="http://schemas.openxmlformats.org/officeDocument/2006/relationships/tags" Target="../tags/tag260.xml" /><Relationship Id="rId6" Type="http://schemas.openxmlformats.org/officeDocument/2006/relationships/tags" Target="../tags/tag261.xml" /><Relationship Id="rId7" Type="http://schemas.openxmlformats.org/officeDocument/2006/relationships/tags" Target="../tags/tag262.xml" /><Relationship Id="rId8" Type="http://schemas.openxmlformats.org/officeDocument/2006/relationships/tags" Target="../tags/tag263.xml" /><Relationship Id="rId9" Type="http://schemas.openxmlformats.org/officeDocument/2006/relationships/tags" Target="../tags/tag264.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tags" Target="../tags/tag268.xml" /><Relationship Id="rId3" Type="http://schemas.openxmlformats.org/officeDocument/2006/relationships/tags" Target="../tags/tag269.xml" /><Relationship Id="rId4" Type="http://schemas.openxmlformats.org/officeDocument/2006/relationships/tags" Target="../tags/tag270.xml" /><Relationship Id="rId5" Type="http://schemas.openxmlformats.org/officeDocument/2006/relationships/tags" Target="../tags/tag271.xml" /><Relationship Id="rId6" Type="http://schemas.openxmlformats.org/officeDocument/2006/relationships/tags" Target="../tags/tag272.xml" /><Relationship Id="rId7" Type="http://schemas.openxmlformats.org/officeDocument/2006/relationships/tags" Target="../tags/tag273.xml" /><Relationship Id="rId8" Type="http://schemas.openxmlformats.org/officeDocument/2006/relationships/tags" Target="../tags/tag274.xml" /><Relationship Id="rId9" Type="http://schemas.openxmlformats.org/officeDocument/2006/relationships/slideMaster" Target="../slideMasters/slideMaster3.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52.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tags" Target="../tags/tag281.xml" /><Relationship Id="rId3" Type="http://schemas.openxmlformats.org/officeDocument/2006/relationships/tags" Target="../tags/tag282.xml" /><Relationship Id="rId4" Type="http://schemas.openxmlformats.org/officeDocument/2006/relationships/tags" Target="../tags/tag283.xml" /><Relationship Id="rId5" Type="http://schemas.openxmlformats.org/officeDocument/2006/relationships/tags" Target="../tags/tag284.xml" /><Relationship Id="rId6" Type="http://schemas.openxmlformats.org/officeDocument/2006/relationships/tags" Target="../tags/tag285.xml" /><Relationship Id="rId7" Type="http://schemas.openxmlformats.org/officeDocument/2006/relationships/tags" Target="../tags/tag286.xml" /><Relationship Id="rId8" Type="http://schemas.openxmlformats.org/officeDocument/2006/relationships/slideMaster" Target="../slideMasters/slideMaster4.xml" /></Relationships>
</file>

<file path=ppt/slideLayouts/_rels/slideLayout53.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tags" Target="../tags/tag287.xml" /><Relationship Id="rId3" Type="http://schemas.openxmlformats.org/officeDocument/2006/relationships/tags" Target="../tags/tag288.xml" /><Relationship Id="rId4" Type="http://schemas.openxmlformats.org/officeDocument/2006/relationships/tags" Target="../tags/tag289.xml" /><Relationship Id="rId5" Type="http://schemas.openxmlformats.org/officeDocument/2006/relationships/tags" Target="../tags/tag290.xml" /><Relationship Id="rId6" Type="http://schemas.openxmlformats.org/officeDocument/2006/relationships/tags" Target="../tags/tag291.xml" /><Relationship Id="rId7" Type="http://schemas.openxmlformats.org/officeDocument/2006/relationships/tags" Target="../tags/tag292.xml" /><Relationship Id="rId8" Type="http://schemas.openxmlformats.org/officeDocument/2006/relationships/tags" Target="../tags/tag293.xml" /><Relationship Id="rId9" Type="http://schemas.openxmlformats.org/officeDocument/2006/relationships/slideMaster" Target="../slideMasters/slideMaster4.xml" /></Relationships>
</file>

<file path=ppt/slideLayouts/_rels/slideLayout54.xml.rels>&#65279;<?xml version="1.0" encoding="utf-8" standalone="yes"?><Relationships xmlns="http://schemas.openxmlformats.org/package/2006/relationships"><Relationship Id="rId1" Type="http://schemas.openxmlformats.org/officeDocument/2006/relationships/image" Target="../media/image2.jpeg" /><Relationship Id="rId2" Type="http://schemas.openxmlformats.org/officeDocument/2006/relationships/tags" Target="../tags/tag294.xml" /><Relationship Id="rId3" Type="http://schemas.openxmlformats.org/officeDocument/2006/relationships/tags" Target="../tags/tag295.xml" /><Relationship Id="rId4" Type="http://schemas.openxmlformats.org/officeDocument/2006/relationships/tags" Target="../tags/tag296.xml" /><Relationship Id="rId5" Type="http://schemas.openxmlformats.org/officeDocument/2006/relationships/tags" Target="../tags/tag297.xml" /><Relationship Id="rId6" Type="http://schemas.openxmlformats.org/officeDocument/2006/relationships/tags" Target="../tags/tag298.xml" /><Relationship Id="rId7" Type="http://schemas.openxmlformats.org/officeDocument/2006/relationships/tags" Target="../tags/tag299.xml" /><Relationship Id="rId8" Type="http://schemas.openxmlformats.org/officeDocument/2006/relationships/slideMaster" Target="../slideMasters/slideMaster4.xml" /></Relationships>
</file>

<file path=ppt/slideLayouts/_rels/slideLayout55.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slideMaster" Target="../slideMasters/slideMaster4.xml" /><Relationship Id="rId2" Type="http://schemas.openxmlformats.org/officeDocument/2006/relationships/tags" Target="../tags/tag300.xml" /><Relationship Id="rId3" Type="http://schemas.openxmlformats.org/officeDocument/2006/relationships/tags" Target="../tags/tag301.xml" /><Relationship Id="rId4" Type="http://schemas.openxmlformats.org/officeDocument/2006/relationships/tags" Target="../tags/tag302.xml" /><Relationship Id="rId5" Type="http://schemas.openxmlformats.org/officeDocument/2006/relationships/tags" Target="../tags/tag303.xml" /><Relationship Id="rId6" Type="http://schemas.openxmlformats.org/officeDocument/2006/relationships/tags" Target="../tags/tag304.xml" /><Relationship Id="rId7" Type="http://schemas.openxmlformats.org/officeDocument/2006/relationships/tags" Target="../tags/tag305.xml" /><Relationship Id="rId8" Type="http://schemas.openxmlformats.org/officeDocument/2006/relationships/tags" Target="../tags/tag306.xml" /><Relationship Id="rId9" Type="http://schemas.openxmlformats.org/officeDocument/2006/relationships/tags" Target="../tags/tag307.xml" /></Relationships>
</file>

<file path=ppt/slideLayouts/_rels/slideLayout56.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tags" Target="../tags/tag316.xml" /><Relationship Id="rId11" Type="http://schemas.openxmlformats.org/officeDocument/2006/relationships/tags" Target="../tags/tag317.xml" /><Relationship Id="rId12" Type="http://schemas.openxmlformats.org/officeDocument/2006/relationships/slideMaster" Target="../slideMasters/slideMaster4.xml" /><Relationship Id="rId2" Type="http://schemas.openxmlformats.org/officeDocument/2006/relationships/tags" Target="../tags/tag308.xml" /><Relationship Id="rId3" Type="http://schemas.openxmlformats.org/officeDocument/2006/relationships/tags" Target="../tags/tag309.xml" /><Relationship Id="rId4" Type="http://schemas.openxmlformats.org/officeDocument/2006/relationships/tags" Target="../tags/tag310.xml" /><Relationship Id="rId5" Type="http://schemas.openxmlformats.org/officeDocument/2006/relationships/tags" Target="../tags/tag311.xml" /><Relationship Id="rId6" Type="http://schemas.openxmlformats.org/officeDocument/2006/relationships/tags" Target="../tags/tag312.xml" /><Relationship Id="rId7" Type="http://schemas.openxmlformats.org/officeDocument/2006/relationships/tags" Target="../tags/tag313.xml" /><Relationship Id="rId8" Type="http://schemas.openxmlformats.org/officeDocument/2006/relationships/tags" Target="../tags/tag314.xml" /><Relationship Id="rId9" Type="http://schemas.openxmlformats.org/officeDocument/2006/relationships/tags" Target="../tags/tag315.xml" /></Relationships>
</file>

<file path=ppt/slideLayouts/_rels/slideLayout57.xml.rels>&#65279;<?xml version="1.0" encoding="utf-8" standalone="yes"?><Relationships xmlns="http://schemas.openxmlformats.org/package/2006/relationships"><Relationship Id="rId1" Type="http://schemas.openxmlformats.org/officeDocument/2006/relationships/image" Target="../media/image2.jpeg" /><Relationship Id="rId2" Type="http://schemas.openxmlformats.org/officeDocument/2006/relationships/tags" Target="../tags/tag318.xml" /><Relationship Id="rId3" Type="http://schemas.openxmlformats.org/officeDocument/2006/relationships/tags" Target="../tags/tag319.xml" /><Relationship Id="rId4" Type="http://schemas.openxmlformats.org/officeDocument/2006/relationships/tags" Target="../tags/tag320.xml" /><Relationship Id="rId5" Type="http://schemas.openxmlformats.org/officeDocument/2006/relationships/tags" Target="../tags/tag321.xml" /><Relationship Id="rId6" Type="http://schemas.openxmlformats.org/officeDocument/2006/relationships/tags" Target="../tags/tag322.xml" /><Relationship Id="rId7" Type="http://schemas.openxmlformats.org/officeDocument/2006/relationships/tags" Target="../tags/tag323.xml" /><Relationship Id="rId8" Type="http://schemas.openxmlformats.org/officeDocument/2006/relationships/slideMaster" Target="../slideMasters/slideMaster4.xml" /></Relationships>
</file>

<file path=ppt/slideLayouts/_rels/slideLayout58.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tags" Target="../tags/tag324.xml" /><Relationship Id="rId3" Type="http://schemas.openxmlformats.org/officeDocument/2006/relationships/tags" Target="../tags/tag325.xml" /><Relationship Id="rId4" Type="http://schemas.openxmlformats.org/officeDocument/2006/relationships/tags" Target="../tags/tag326.xml" /><Relationship Id="rId5" Type="http://schemas.openxmlformats.org/officeDocument/2006/relationships/tags" Target="../tags/tag327.xml" /><Relationship Id="rId6" Type="http://schemas.openxmlformats.org/officeDocument/2006/relationships/tags" Target="../tags/tag328.xml" /><Relationship Id="rId7" Type="http://schemas.openxmlformats.org/officeDocument/2006/relationships/slideMaster" Target="../slideMasters/slideMaster4.xml" /></Relationships>
</file>

<file path=ppt/slideLayouts/_rels/slideLayout59.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slideMaster" Target="../slideMasters/slideMaster4.xml" /><Relationship Id="rId2" Type="http://schemas.openxmlformats.org/officeDocument/2006/relationships/tags" Target="../tags/tag329.xml" /><Relationship Id="rId3" Type="http://schemas.openxmlformats.org/officeDocument/2006/relationships/tags" Target="../tags/tag330.xml" /><Relationship Id="rId4" Type="http://schemas.openxmlformats.org/officeDocument/2006/relationships/tags" Target="../tags/tag331.xml" /><Relationship Id="rId5" Type="http://schemas.openxmlformats.org/officeDocument/2006/relationships/tags" Target="../tags/tag332.xml" /><Relationship Id="rId6" Type="http://schemas.openxmlformats.org/officeDocument/2006/relationships/tags" Target="../tags/tag333.xml" /><Relationship Id="rId7" Type="http://schemas.openxmlformats.org/officeDocument/2006/relationships/tags" Target="../tags/tag334.xml" /><Relationship Id="rId8" Type="http://schemas.openxmlformats.org/officeDocument/2006/relationships/tags" Target="../tags/tag335.xml" /><Relationship Id="rId9" Type="http://schemas.openxmlformats.org/officeDocument/2006/relationships/tags" Target="../tags/tag336.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tags" Target="../tags/tag337.xml" /><Relationship Id="rId3" Type="http://schemas.openxmlformats.org/officeDocument/2006/relationships/tags" Target="../tags/tag338.xml" /><Relationship Id="rId4" Type="http://schemas.openxmlformats.org/officeDocument/2006/relationships/tags" Target="../tags/tag339.xml" /><Relationship Id="rId5" Type="http://schemas.openxmlformats.org/officeDocument/2006/relationships/tags" Target="../tags/tag340.xml" /><Relationship Id="rId6" Type="http://schemas.openxmlformats.org/officeDocument/2006/relationships/tags" Target="../tags/tag341.xml" /><Relationship Id="rId7" Type="http://schemas.openxmlformats.org/officeDocument/2006/relationships/tags" Target="../tags/tag342.xml" /><Relationship Id="rId8" Type="http://schemas.openxmlformats.org/officeDocument/2006/relationships/tags" Target="../tags/tag343.xml" /><Relationship Id="rId9" Type="http://schemas.openxmlformats.org/officeDocument/2006/relationships/slideMaster" Target="../slideMasters/slideMaster4.xml" /></Relationships>
</file>

<file path=ppt/slideLayouts/_rels/slideLayout6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tags" Target="../tags/tag344.xml" /><Relationship Id="rId3" Type="http://schemas.openxmlformats.org/officeDocument/2006/relationships/tags" Target="../tags/tag345.xml" /><Relationship Id="rId4" Type="http://schemas.openxmlformats.org/officeDocument/2006/relationships/tags" Target="../tags/tag346.xml" /><Relationship Id="rId5" Type="http://schemas.openxmlformats.org/officeDocument/2006/relationships/tags" Target="../tags/tag347.xml" /><Relationship Id="rId6" Type="http://schemas.openxmlformats.org/officeDocument/2006/relationships/tags" Target="../tags/tag348.xml" /><Relationship Id="rId7" Type="http://schemas.openxmlformats.org/officeDocument/2006/relationships/tags" Target="../tags/tag349.xml" /><Relationship Id="rId8" Type="http://schemas.openxmlformats.org/officeDocument/2006/relationships/slideMaster" Target="../slideMasters/slideMaster4.xml" /></Relationships>
</file>

<file path=ppt/slideLayouts/_rels/slideLayout62.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tags" Target="../tags/tag350.xml" /><Relationship Id="rId3" Type="http://schemas.openxmlformats.org/officeDocument/2006/relationships/tags" Target="../tags/tag351.xml" /><Relationship Id="rId4" Type="http://schemas.openxmlformats.org/officeDocument/2006/relationships/tags" Target="../tags/tag352.xml" /><Relationship Id="rId5" Type="http://schemas.openxmlformats.org/officeDocument/2006/relationships/tags" Target="../tags/tag353.xml" /><Relationship Id="rId6" Type="http://schemas.openxmlformats.org/officeDocument/2006/relationships/tags" Target="../tags/tag354.xml" /><Relationship Id="rId7" Type="http://schemas.openxmlformats.org/officeDocument/2006/relationships/tags" Target="../tags/tag355.xml" /><Relationship Id="rId8" Type="http://schemas.openxmlformats.org/officeDocument/2006/relationships/tags" Target="../tags/tag356.xml" /><Relationship Id="rId9" Type="http://schemas.openxmlformats.org/officeDocument/2006/relationships/slideMaster" Target="../slideMasters/slideMaster4.xml" /></Relationships>
</file>

<file path=ppt/slideLayouts/_rels/slideLayout63.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tags" Target="../tags/tag357.xml" /><Relationship Id="rId3" Type="http://schemas.openxmlformats.org/officeDocument/2006/relationships/tags" Target="../tags/tag358.xml" /><Relationship Id="rId4" Type="http://schemas.openxmlformats.org/officeDocument/2006/relationships/tags" Target="../tags/tag359.xml" /><Relationship Id="rId5" Type="http://schemas.openxmlformats.org/officeDocument/2006/relationships/tags" Target="../tags/tag360.xml" /><Relationship Id="rId6" Type="http://schemas.openxmlformats.org/officeDocument/2006/relationships/tags" Target="../tags/tag361.xml" /><Relationship Id="rId7" Type="http://schemas.openxmlformats.org/officeDocument/2006/relationships/tags" Target="../tags/tag362.xml" /><Relationship Id="rId8" Type="http://schemas.openxmlformats.org/officeDocument/2006/relationships/slideMaster" Target="../slideMasters/slideMaster4.xml" /></Relationships>
</file>

<file path=ppt/slideLayouts/_rels/slideLayout64.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tags" Target="../tags/tag363.xml" /><Relationship Id="rId3" Type="http://schemas.openxmlformats.org/officeDocument/2006/relationships/tags" Target="../tags/tag364.xml" /><Relationship Id="rId4" Type="http://schemas.openxmlformats.org/officeDocument/2006/relationships/tags" Target="../tags/tag365.xml" /><Relationship Id="rId5" Type="http://schemas.openxmlformats.org/officeDocument/2006/relationships/tags" Target="../tags/tag366.xml" /><Relationship Id="rId6" Type="http://schemas.openxmlformats.org/officeDocument/2006/relationships/tags" Target="../tags/tag367.xml" /><Relationship Id="rId7" Type="http://schemas.openxmlformats.org/officeDocument/2006/relationships/tags" Target="../tags/tag368.xml" /><Relationship Id="rId8" Type="http://schemas.openxmlformats.org/officeDocument/2006/relationships/tags" Target="../tags/tag369.xml" /><Relationship Id="rId9" Type="http://schemas.openxmlformats.org/officeDocument/2006/relationships/slideMaster" Target="../slideMasters/slideMaster4.xml" /></Relationships>
</file>

<file path=ppt/slideLayouts/_rels/slideLayout65.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tags" Target="../tags/tag378.xml" /><Relationship Id="rId11" Type="http://schemas.openxmlformats.org/officeDocument/2006/relationships/slideMaster" Target="../slideMasters/slideMaster4.xml" /><Relationship Id="rId2" Type="http://schemas.openxmlformats.org/officeDocument/2006/relationships/tags" Target="../tags/tag370.xml" /><Relationship Id="rId3" Type="http://schemas.openxmlformats.org/officeDocument/2006/relationships/tags" Target="../tags/tag371.xml" /><Relationship Id="rId4" Type="http://schemas.openxmlformats.org/officeDocument/2006/relationships/tags" Target="../tags/tag372.xml" /><Relationship Id="rId5" Type="http://schemas.openxmlformats.org/officeDocument/2006/relationships/tags" Target="../tags/tag373.xml" /><Relationship Id="rId6" Type="http://schemas.openxmlformats.org/officeDocument/2006/relationships/tags" Target="../tags/tag374.xml" /><Relationship Id="rId7" Type="http://schemas.openxmlformats.org/officeDocument/2006/relationships/tags" Target="../tags/tag375.xml" /><Relationship Id="rId8" Type="http://schemas.openxmlformats.org/officeDocument/2006/relationships/tags" Target="../tags/tag376.xml" /><Relationship Id="rId9" Type="http://schemas.openxmlformats.org/officeDocument/2006/relationships/tags" Target="../tags/tag377.xml" /></Relationships>
</file>

<file path=ppt/slideLayouts/_rels/slideLayout66.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tags" Target="../tags/tag387.xml" /><Relationship Id="rId11" Type="http://schemas.openxmlformats.org/officeDocument/2006/relationships/slideMaster" Target="../slideMasters/slideMaster4.xml" /><Relationship Id="rId2" Type="http://schemas.openxmlformats.org/officeDocument/2006/relationships/tags" Target="../tags/tag379.xml" /><Relationship Id="rId3" Type="http://schemas.openxmlformats.org/officeDocument/2006/relationships/tags" Target="../tags/tag380.xml" /><Relationship Id="rId4" Type="http://schemas.openxmlformats.org/officeDocument/2006/relationships/tags" Target="../tags/tag381.xml" /><Relationship Id="rId5" Type="http://schemas.openxmlformats.org/officeDocument/2006/relationships/tags" Target="../tags/tag382.xml" /><Relationship Id="rId6" Type="http://schemas.openxmlformats.org/officeDocument/2006/relationships/tags" Target="../tags/tag383.xml" /><Relationship Id="rId7" Type="http://schemas.openxmlformats.org/officeDocument/2006/relationships/tags" Target="../tags/tag384.xml" /><Relationship Id="rId8" Type="http://schemas.openxmlformats.org/officeDocument/2006/relationships/tags" Target="../tags/tag385.xml" /><Relationship Id="rId9" Type="http://schemas.openxmlformats.org/officeDocument/2006/relationships/tags" Target="../tags/tag386.xml" /></Relationships>
</file>

<file path=ppt/slideLayouts/_rels/slideLayout67.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tags" Target="../tags/tag396.xml" /><Relationship Id="rId11" Type="http://schemas.openxmlformats.org/officeDocument/2006/relationships/slideMaster" Target="../slideMasters/slideMaster4.xml" /><Relationship Id="rId2" Type="http://schemas.openxmlformats.org/officeDocument/2006/relationships/tags" Target="../tags/tag388.xml" /><Relationship Id="rId3" Type="http://schemas.openxmlformats.org/officeDocument/2006/relationships/tags" Target="../tags/tag389.xml" /><Relationship Id="rId4" Type="http://schemas.openxmlformats.org/officeDocument/2006/relationships/tags" Target="../tags/tag390.xml" /><Relationship Id="rId5" Type="http://schemas.openxmlformats.org/officeDocument/2006/relationships/tags" Target="../tags/tag391.xml" /><Relationship Id="rId6" Type="http://schemas.openxmlformats.org/officeDocument/2006/relationships/tags" Target="../tags/tag392.xml" /><Relationship Id="rId7" Type="http://schemas.openxmlformats.org/officeDocument/2006/relationships/tags" Target="../tags/tag393.xml" /><Relationship Id="rId8" Type="http://schemas.openxmlformats.org/officeDocument/2006/relationships/tags" Target="../tags/tag394.xml" /><Relationship Id="rId9" Type="http://schemas.openxmlformats.org/officeDocument/2006/relationships/tags" Target="../tags/tag395.xml" /></Relationships>
</file>

<file path=ppt/slideLayouts/_rels/slideLayout68.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tags" Target="../tags/tag405.xml" /><Relationship Id="rId11" Type="http://schemas.openxmlformats.org/officeDocument/2006/relationships/tags" Target="../tags/tag406.xml" /><Relationship Id="rId12" Type="http://schemas.openxmlformats.org/officeDocument/2006/relationships/tags" Target="../tags/tag407.xml" /><Relationship Id="rId13" Type="http://schemas.openxmlformats.org/officeDocument/2006/relationships/slideMaster" Target="../slideMasters/slideMaster4.xml" /><Relationship Id="rId2" Type="http://schemas.openxmlformats.org/officeDocument/2006/relationships/tags" Target="../tags/tag397.xml" /><Relationship Id="rId3" Type="http://schemas.openxmlformats.org/officeDocument/2006/relationships/tags" Target="../tags/tag398.xml" /><Relationship Id="rId4" Type="http://schemas.openxmlformats.org/officeDocument/2006/relationships/tags" Target="../tags/tag399.xml" /><Relationship Id="rId5" Type="http://schemas.openxmlformats.org/officeDocument/2006/relationships/tags" Target="../tags/tag400.xml" /><Relationship Id="rId6" Type="http://schemas.openxmlformats.org/officeDocument/2006/relationships/tags" Target="../tags/tag401.xml" /><Relationship Id="rId7" Type="http://schemas.openxmlformats.org/officeDocument/2006/relationships/tags" Target="../tags/tag402.xml" /><Relationship Id="rId8" Type="http://schemas.openxmlformats.org/officeDocument/2006/relationships/tags" Target="../tags/tag403.xml" /><Relationship Id="rId9" Type="http://schemas.openxmlformats.org/officeDocument/2006/relationships/tags" Target="../tags/tag404.xml" /></Relationships>
</file>

<file path=ppt/slideLayouts/_rels/slideLayout69.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tags" Target="../tags/tag408.xml" /><Relationship Id="rId3" Type="http://schemas.openxmlformats.org/officeDocument/2006/relationships/tags" Target="../tags/tag409.xml" /><Relationship Id="rId4" Type="http://schemas.openxmlformats.org/officeDocument/2006/relationships/tags" Target="../tags/tag410.xml" /><Relationship Id="rId5" Type="http://schemas.openxmlformats.org/officeDocument/2006/relationships/tags" Target="../tags/tag411.xml" /><Relationship Id="rId6" Type="http://schemas.openxmlformats.org/officeDocument/2006/relationships/tags" Target="../tags/tag412.xml" /><Relationship Id="rId7" Type="http://schemas.openxmlformats.org/officeDocument/2006/relationships/tags" Target="../tags/tag413.xml" /><Relationship Id="rId8" Type="http://schemas.openxmlformats.org/officeDocument/2006/relationships/tags" Target="../tags/tag414.xml" /><Relationship Id="rId9" Type="http://schemas.openxmlformats.org/officeDocument/2006/relationships/slideMaster" Target="../slideMasters/slideMaster4.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0.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7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tags" Target="../tags/tag421.xml" /><Relationship Id="rId3" Type="http://schemas.openxmlformats.org/officeDocument/2006/relationships/tags" Target="../tags/tag422.xml" /><Relationship Id="rId4" Type="http://schemas.openxmlformats.org/officeDocument/2006/relationships/tags" Target="../tags/tag423.xml" /><Relationship Id="rId5" Type="http://schemas.openxmlformats.org/officeDocument/2006/relationships/tags" Target="../tags/tag424.xml" /><Relationship Id="rId6" Type="http://schemas.openxmlformats.org/officeDocument/2006/relationships/tags" Target="../tags/tag425.xml" /><Relationship Id="rId7" Type="http://schemas.openxmlformats.org/officeDocument/2006/relationships/tags" Target="../tags/tag426.xml" /><Relationship Id="rId8" Type="http://schemas.openxmlformats.org/officeDocument/2006/relationships/slideMaster" Target="../slideMasters/slideMaster5.xml" /></Relationships>
</file>

<file path=ppt/slideLayouts/_rels/slideLayout72.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tags" Target="../tags/tag427.xml" /><Relationship Id="rId3" Type="http://schemas.openxmlformats.org/officeDocument/2006/relationships/tags" Target="../tags/tag428.xml" /><Relationship Id="rId4" Type="http://schemas.openxmlformats.org/officeDocument/2006/relationships/tags" Target="../tags/tag429.xml" /><Relationship Id="rId5" Type="http://schemas.openxmlformats.org/officeDocument/2006/relationships/tags" Target="../tags/tag430.xml" /><Relationship Id="rId6" Type="http://schemas.openxmlformats.org/officeDocument/2006/relationships/tags" Target="../tags/tag431.xml" /><Relationship Id="rId7" Type="http://schemas.openxmlformats.org/officeDocument/2006/relationships/tags" Target="../tags/tag432.xml" /><Relationship Id="rId8" Type="http://schemas.openxmlformats.org/officeDocument/2006/relationships/tags" Target="../tags/tag433.xml" /><Relationship Id="rId9" Type="http://schemas.openxmlformats.org/officeDocument/2006/relationships/slideMaster" Target="../slideMasters/slideMaster5.xml" /></Relationships>
</file>

<file path=ppt/slideLayouts/_rels/slideLayout73.xml.rels>&#65279;<?xml version="1.0" encoding="utf-8" standalone="yes"?><Relationships xmlns="http://schemas.openxmlformats.org/package/2006/relationships"><Relationship Id="rId1" Type="http://schemas.openxmlformats.org/officeDocument/2006/relationships/image" Target="../media/image2.jpeg" /><Relationship Id="rId2" Type="http://schemas.openxmlformats.org/officeDocument/2006/relationships/tags" Target="../tags/tag434.xml" /><Relationship Id="rId3" Type="http://schemas.openxmlformats.org/officeDocument/2006/relationships/tags" Target="../tags/tag435.xml" /><Relationship Id="rId4" Type="http://schemas.openxmlformats.org/officeDocument/2006/relationships/tags" Target="../tags/tag436.xml" /><Relationship Id="rId5" Type="http://schemas.openxmlformats.org/officeDocument/2006/relationships/tags" Target="../tags/tag437.xml" /><Relationship Id="rId6" Type="http://schemas.openxmlformats.org/officeDocument/2006/relationships/tags" Target="../tags/tag438.xml" /><Relationship Id="rId7" Type="http://schemas.openxmlformats.org/officeDocument/2006/relationships/tags" Target="../tags/tag439.xml" /><Relationship Id="rId8" Type="http://schemas.openxmlformats.org/officeDocument/2006/relationships/slideMaster" Target="../slideMasters/slideMaster5.xml" /></Relationships>
</file>

<file path=ppt/slideLayouts/_rels/slideLayout74.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slideMaster" Target="../slideMasters/slideMaster5.xml" /><Relationship Id="rId2" Type="http://schemas.openxmlformats.org/officeDocument/2006/relationships/tags" Target="../tags/tag440.xml" /><Relationship Id="rId3" Type="http://schemas.openxmlformats.org/officeDocument/2006/relationships/tags" Target="../tags/tag441.xml" /><Relationship Id="rId4" Type="http://schemas.openxmlformats.org/officeDocument/2006/relationships/tags" Target="../tags/tag442.xml" /><Relationship Id="rId5" Type="http://schemas.openxmlformats.org/officeDocument/2006/relationships/tags" Target="../tags/tag443.xml" /><Relationship Id="rId6" Type="http://schemas.openxmlformats.org/officeDocument/2006/relationships/tags" Target="../tags/tag444.xml" /><Relationship Id="rId7" Type="http://schemas.openxmlformats.org/officeDocument/2006/relationships/tags" Target="../tags/tag445.xml" /><Relationship Id="rId8" Type="http://schemas.openxmlformats.org/officeDocument/2006/relationships/tags" Target="../tags/tag446.xml" /><Relationship Id="rId9" Type="http://schemas.openxmlformats.org/officeDocument/2006/relationships/tags" Target="../tags/tag447.xml" /></Relationships>
</file>

<file path=ppt/slideLayouts/_rels/slideLayout75.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tags" Target="../tags/tag456.xml" /><Relationship Id="rId11" Type="http://schemas.openxmlformats.org/officeDocument/2006/relationships/tags" Target="../tags/tag457.xml" /><Relationship Id="rId12" Type="http://schemas.openxmlformats.org/officeDocument/2006/relationships/slideMaster" Target="../slideMasters/slideMaster5.xml" /><Relationship Id="rId2" Type="http://schemas.openxmlformats.org/officeDocument/2006/relationships/tags" Target="../tags/tag448.xml" /><Relationship Id="rId3" Type="http://schemas.openxmlformats.org/officeDocument/2006/relationships/tags" Target="../tags/tag449.xml" /><Relationship Id="rId4" Type="http://schemas.openxmlformats.org/officeDocument/2006/relationships/tags" Target="../tags/tag450.xml" /><Relationship Id="rId5" Type="http://schemas.openxmlformats.org/officeDocument/2006/relationships/tags" Target="../tags/tag451.xml" /><Relationship Id="rId6" Type="http://schemas.openxmlformats.org/officeDocument/2006/relationships/tags" Target="../tags/tag452.xml" /><Relationship Id="rId7" Type="http://schemas.openxmlformats.org/officeDocument/2006/relationships/tags" Target="../tags/tag453.xml" /><Relationship Id="rId8" Type="http://schemas.openxmlformats.org/officeDocument/2006/relationships/tags" Target="../tags/tag454.xml" /><Relationship Id="rId9" Type="http://schemas.openxmlformats.org/officeDocument/2006/relationships/tags" Target="../tags/tag455.xml" /></Relationships>
</file>

<file path=ppt/slideLayouts/_rels/slideLayout76.xml.rels>&#65279;<?xml version="1.0" encoding="utf-8" standalone="yes"?><Relationships xmlns="http://schemas.openxmlformats.org/package/2006/relationships"><Relationship Id="rId1" Type="http://schemas.openxmlformats.org/officeDocument/2006/relationships/image" Target="../media/image2.jpeg" /><Relationship Id="rId2" Type="http://schemas.openxmlformats.org/officeDocument/2006/relationships/tags" Target="../tags/tag458.xml" /><Relationship Id="rId3" Type="http://schemas.openxmlformats.org/officeDocument/2006/relationships/tags" Target="../tags/tag459.xml" /><Relationship Id="rId4" Type="http://schemas.openxmlformats.org/officeDocument/2006/relationships/tags" Target="../tags/tag460.xml" /><Relationship Id="rId5" Type="http://schemas.openxmlformats.org/officeDocument/2006/relationships/tags" Target="../tags/tag461.xml" /><Relationship Id="rId6" Type="http://schemas.openxmlformats.org/officeDocument/2006/relationships/tags" Target="../tags/tag462.xml" /><Relationship Id="rId7" Type="http://schemas.openxmlformats.org/officeDocument/2006/relationships/tags" Target="../tags/tag463.xml" /><Relationship Id="rId8" Type="http://schemas.openxmlformats.org/officeDocument/2006/relationships/slideMaster" Target="../slideMasters/slideMaster5.xml" /></Relationships>
</file>

<file path=ppt/slideLayouts/_rels/slideLayout77.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tags" Target="../tags/tag464.xml" /><Relationship Id="rId3" Type="http://schemas.openxmlformats.org/officeDocument/2006/relationships/tags" Target="../tags/tag465.xml" /><Relationship Id="rId4" Type="http://schemas.openxmlformats.org/officeDocument/2006/relationships/tags" Target="../tags/tag466.xml" /><Relationship Id="rId5" Type="http://schemas.openxmlformats.org/officeDocument/2006/relationships/tags" Target="../tags/tag467.xml" /><Relationship Id="rId6" Type="http://schemas.openxmlformats.org/officeDocument/2006/relationships/tags" Target="../tags/tag468.xml" /><Relationship Id="rId7" Type="http://schemas.openxmlformats.org/officeDocument/2006/relationships/slideMaster" Target="../slideMasters/slideMaster5.xml" /></Relationships>
</file>

<file path=ppt/slideLayouts/_rels/slideLayout78.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slideMaster" Target="../slideMasters/slideMaster5.xml" /><Relationship Id="rId2" Type="http://schemas.openxmlformats.org/officeDocument/2006/relationships/tags" Target="../tags/tag469.xml" /><Relationship Id="rId3" Type="http://schemas.openxmlformats.org/officeDocument/2006/relationships/tags" Target="../tags/tag470.xml" /><Relationship Id="rId4" Type="http://schemas.openxmlformats.org/officeDocument/2006/relationships/tags" Target="../tags/tag471.xml" /><Relationship Id="rId5" Type="http://schemas.openxmlformats.org/officeDocument/2006/relationships/tags" Target="../tags/tag472.xml" /><Relationship Id="rId6" Type="http://schemas.openxmlformats.org/officeDocument/2006/relationships/tags" Target="../tags/tag473.xml" /><Relationship Id="rId7" Type="http://schemas.openxmlformats.org/officeDocument/2006/relationships/tags" Target="../tags/tag474.xml" /><Relationship Id="rId8" Type="http://schemas.openxmlformats.org/officeDocument/2006/relationships/tags" Target="../tags/tag475.xml" /><Relationship Id="rId9" Type="http://schemas.openxmlformats.org/officeDocument/2006/relationships/tags" Target="../tags/tag476.xml" /></Relationships>
</file>

<file path=ppt/slideLayouts/_rels/slideLayout79.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tags" Target="../tags/tag477.xml" /><Relationship Id="rId3" Type="http://schemas.openxmlformats.org/officeDocument/2006/relationships/tags" Target="../tags/tag478.xml" /><Relationship Id="rId4" Type="http://schemas.openxmlformats.org/officeDocument/2006/relationships/tags" Target="../tags/tag479.xml" /><Relationship Id="rId5" Type="http://schemas.openxmlformats.org/officeDocument/2006/relationships/tags" Target="../tags/tag480.xml" /><Relationship Id="rId6" Type="http://schemas.openxmlformats.org/officeDocument/2006/relationships/tags" Target="../tags/tag481.xml" /><Relationship Id="rId7" Type="http://schemas.openxmlformats.org/officeDocument/2006/relationships/tags" Target="../tags/tag482.xml" /><Relationship Id="rId8" Type="http://schemas.openxmlformats.org/officeDocument/2006/relationships/tags" Target="../tags/tag483.xml" /><Relationship Id="rId9" Type="http://schemas.openxmlformats.org/officeDocument/2006/relationships/slideMaster" Target="../slideMasters/slideMaster5.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0.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tags" Target="../tags/tag484.xml" /><Relationship Id="rId3" Type="http://schemas.openxmlformats.org/officeDocument/2006/relationships/tags" Target="../tags/tag485.xml" /><Relationship Id="rId4" Type="http://schemas.openxmlformats.org/officeDocument/2006/relationships/tags" Target="../tags/tag486.xml" /><Relationship Id="rId5" Type="http://schemas.openxmlformats.org/officeDocument/2006/relationships/tags" Target="../tags/tag487.xml" /><Relationship Id="rId6" Type="http://schemas.openxmlformats.org/officeDocument/2006/relationships/tags" Target="../tags/tag488.xml" /><Relationship Id="rId7" Type="http://schemas.openxmlformats.org/officeDocument/2006/relationships/tags" Target="../tags/tag489.xml" /><Relationship Id="rId8" Type="http://schemas.openxmlformats.org/officeDocument/2006/relationships/slideMaster" Target="../slideMasters/slideMaster5.xml" /></Relationships>
</file>

<file path=ppt/slideLayouts/_rels/slideLayout8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tags" Target="../tags/tag490.xml" /><Relationship Id="rId3" Type="http://schemas.openxmlformats.org/officeDocument/2006/relationships/tags" Target="../tags/tag491.xml" /><Relationship Id="rId4" Type="http://schemas.openxmlformats.org/officeDocument/2006/relationships/tags" Target="../tags/tag492.xml" /><Relationship Id="rId5" Type="http://schemas.openxmlformats.org/officeDocument/2006/relationships/tags" Target="../tags/tag493.xml" /><Relationship Id="rId6" Type="http://schemas.openxmlformats.org/officeDocument/2006/relationships/tags" Target="../tags/tag494.xml" /><Relationship Id="rId7" Type="http://schemas.openxmlformats.org/officeDocument/2006/relationships/tags" Target="../tags/tag495.xml" /><Relationship Id="rId8" Type="http://schemas.openxmlformats.org/officeDocument/2006/relationships/tags" Target="../tags/tag496.xml" /><Relationship Id="rId9" Type="http://schemas.openxmlformats.org/officeDocument/2006/relationships/slideMaster" Target="../slideMasters/slideMaster5.xml" /></Relationships>
</file>

<file path=ppt/slideLayouts/_rels/slideLayout82.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tags" Target="../tags/tag497.xml" /><Relationship Id="rId3" Type="http://schemas.openxmlformats.org/officeDocument/2006/relationships/tags" Target="../tags/tag498.xml" /><Relationship Id="rId4" Type="http://schemas.openxmlformats.org/officeDocument/2006/relationships/tags" Target="../tags/tag499.xml" /><Relationship Id="rId5" Type="http://schemas.openxmlformats.org/officeDocument/2006/relationships/tags" Target="../tags/tag500.xml" /><Relationship Id="rId6" Type="http://schemas.openxmlformats.org/officeDocument/2006/relationships/tags" Target="../tags/tag501.xml" /><Relationship Id="rId7" Type="http://schemas.openxmlformats.org/officeDocument/2006/relationships/tags" Target="../tags/tag502.xml" /><Relationship Id="rId8" Type="http://schemas.openxmlformats.org/officeDocument/2006/relationships/slideMaster" Target="../slideMasters/slideMaster5.xml" /></Relationships>
</file>

<file path=ppt/slideLayouts/_rels/slideLayout83.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tags" Target="../tags/tag503.xml" /><Relationship Id="rId3" Type="http://schemas.openxmlformats.org/officeDocument/2006/relationships/tags" Target="../tags/tag504.xml" /><Relationship Id="rId4" Type="http://schemas.openxmlformats.org/officeDocument/2006/relationships/tags" Target="../tags/tag505.xml" /><Relationship Id="rId5" Type="http://schemas.openxmlformats.org/officeDocument/2006/relationships/tags" Target="../tags/tag506.xml" /><Relationship Id="rId6" Type="http://schemas.openxmlformats.org/officeDocument/2006/relationships/tags" Target="../tags/tag507.xml" /><Relationship Id="rId7" Type="http://schemas.openxmlformats.org/officeDocument/2006/relationships/tags" Target="../tags/tag508.xml" /><Relationship Id="rId8" Type="http://schemas.openxmlformats.org/officeDocument/2006/relationships/tags" Target="../tags/tag509.xml" /><Relationship Id="rId9" Type="http://schemas.openxmlformats.org/officeDocument/2006/relationships/slideMaster" Target="../slideMasters/slideMaster5.xml" /></Relationships>
</file>

<file path=ppt/slideLayouts/_rels/slideLayout84.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tags" Target="../tags/tag518.xml" /><Relationship Id="rId11" Type="http://schemas.openxmlformats.org/officeDocument/2006/relationships/slideMaster" Target="../slideMasters/slideMaster5.xml" /><Relationship Id="rId2" Type="http://schemas.openxmlformats.org/officeDocument/2006/relationships/tags" Target="../tags/tag510.xml" /><Relationship Id="rId3" Type="http://schemas.openxmlformats.org/officeDocument/2006/relationships/tags" Target="../tags/tag511.xml" /><Relationship Id="rId4" Type="http://schemas.openxmlformats.org/officeDocument/2006/relationships/tags" Target="../tags/tag512.xml" /><Relationship Id="rId5" Type="http://schemas.openxmlformats.org/officeDocument/2006/relationships/tags" Target="../tags/tag513.xml" /><Relationship Id="rId6" Type="http://schemas.openxmlformats.org/officeDocument/2006/relationships/tags" Target="../tags/tag514.xml" /><Relationship Id="rId7" Type="http://schemas.openxmlformats.org/officeDocument/2006/relationships/tags" Target="../tags/tag515.xml" /><Relationship Id="rId8" Type="http://schemas.openxmlformats.org/officeDocument/2006/relationships/tags" Target="../tags/tag516.xml" /><Relationship Id="rId9" Type="http://schemas.openxmlformats.org/officeDocument/2006/relationships/tags" Target="../tags/tag517.xml" /></Relationships>
</file>

<file path=ppt/slideLayouts/_rels/slideLayout85.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tags" Target="../tags/tag527.xml" /><Relationship Id="rId11" Type="http://schemas.openxmlformats.org/officeDocument/2006/relationships/slideMaster" Target="../slideMasters/slideMaster5.xml" /><Relationship Id="rId2" Type="http://schemas.openxmlformats.org/officeDocument/2006/relationships/tags" Target="../tags/tag519.xml" /><Relationship Id="rId3" Type="http://schemas.openxmlformats.org/officeDocument/2006/relationships/tags" Target="../tags/tag520.xml" /><Relationship Id="rId4" Type="http://schemas.openxmlformats.org/officeDocument/2006/relationships/tags" Target="../tags/tag521.xml" /><Relationship Id="rId5" Type="http://schemas.openxmlformats.org/officeDocument/2006/relationships/tags" Target="../tags/tag522.xml" /><Relationship Id="rId6" Type="http://schemas.openxmlformats.org/officeDocument/2006/relationships/tags" Target="../tags/tag523.xml" /><Relationship Id="rId7" Type="http://schemas.openxmlformats.org/officeDocument/2006/relationships/tags" Target="../tags/tag524.xml" /><Relationship Id="rId8" Type="http://schemas.openxmlformats.org/officeDocument/2006/relationships/tags" Target="../tags/tag525.xml" /><Relationship Id="rId9" Type="http://schemas.openxmlformats.org/officeDocument/2006/relationships/tags" Target="../tags/tag526.xml" /></Relationships>
</file>

<file path=ppt/slideLayouts/_rels/slideLayout86.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tags" Target="../tags/tag536.xml" /><Relationship Id="rId11" Type="http://schemas.openxmlformats.org/officeDocument/2006/relationships/slideMaster" Target="../slideMasters/slideMaster5.xml" /><Relationship Id="rId2" Type="http://schemas.openxmlformats.org/officeDocument/2006/relationships/tags" Target="../tags/tag528.xml" /><Relationship Id="rId3" Type="http://schemas.openxmlformats.org/officeDocument/2006/relationships/tags" Target="../tags/tag529.xml" /><Relationship Id="rId4" Type="http://schemas.openxmlformats.org/officeDocument/2006/relationships/tags" Target="../tags/tag530.xml" /><Relationship Id="rId5" Type="http://schemas.openxmlformats.org/officeDocument/2006/relationships/tags" Target="../tags/tag531.xml" /><Relationship Id="rId6" Type="http://schemas.openxmlformats.org/officeDocument/2006/relationships/tags" Target="../tags/tag532.xml" /><Relationship Id="rId7" Type="http://schemas.openxmlformats.org/officeDocument/2006/relationships/tags" Target="../tags/tag533.xml" /><Relationship Id="rId8" Type="http://schemas.openxmlformats.org/officeDocument/2006/relationships/tags" Target="../tags/tag534.xml" /><Relationship Id="rId9" Type="http://schemas.openxmlformats.org/officeDocument/2006/relationships/tags" Target="../tags/tag535.xml" /></Relationships>
</file>

<file path=ppt/slideLayouts/_rels/slideLayout87.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tags" Target="../tags/tag545.xml" /><Relationship Id="rId11" Type="http://schemas.openxmlformats.org/officeDocument/2006/relationships/tags" Target="../tags/tag546.xml" /><Relationship Id="rId12" Type="http://schemas.openxmlformats.org/officeDocument/2006/relationships/tags" Target="../tags/tag547.xml" /><Relationship Id="rId13" Type="http://schemas.openxmlformats.org/officeDocument/2006/relationships/slideMaster" Target="../slideMasters/slideMaster5.xml" /><Relationship Id="rId2" Type="http://schemas.openxmlformats.org/officeDocument/2006/relationships/tags" Target="../tags/tag537.xml" /><Relationship Id="rId3" Type="http://schemas.openxmlformats.org/officeDocument/2006/relationships/tags" Target="../tags/tag538.xml" /><Relationship Id="rId4" Type="http://schemas.openxmlformats.org/officeDocument/2006/relationships/tags" Target="../tags/tag539.xml" /><Relationship Id="rId5" Type="http://schemas.openxmlformats.org/officeDocument/2006/relationships/tags" Target="../tags/tag540.xml" /><Relationship Id="rId6" Type="http://schemas.openxmlformats.org/officeDocument/2006/relationships/tags" Target="../tags/tag541.xml" /><Relationship Id="rId7" Type="http://schemas.openxmlformats.org/officeDocument/2006/relationships/tags" Target="../tags/tag542.xml" /><Relationship Id="rId8" Type="http://schemas.openxmlformats.org/officeDocument/2006/relationships/tags" Target="../tags/tag543.xml" /><Relationship Id="rId9" Type="http://schemas.openxmlformats.org/officeDocument/2006/relationships/tags" Target="../tags/tag544.xml" /></Relationships>
</file>

<file path=ppt/slideLayouts/_rels/slideLayout88.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tags" Target="../tags/tag548.xml" /><Relationship Id="rId3" Type="http://schemas.openxmlformats.org/officeDocument/2006/relationships/tags" Target="../tags/tag549.xml" /><Relationship Id="rId4" Type="http://schemas.openxmlformats.org/officeDocument/2006/relationships/tags" Target="../tags/tag550.xml" /><Relationship Id="rId5" Type="http://schemas.openxmlformats.org/officeDocument/2006/relationships/tags" Target="../tags/tag551.xml" /><Relationship Id="rId6" Type="http://schemas.openxmlformats.org/officeDocument/2006/relationships/tags" Target="../tags/tag552.xml" /><Relationship Id="rId7" Type="http://schemas.openxmlformats.org/officeDocument/2006/relationships/tags" Target="../tags/tag553.xml" /><Relationship Id="rId8" Type="http://schemas.openxmlformats.org/officeDocument/2006/relationships/tags" Target="../tags/tag554.xml" /><Relationship Id="rId9" Type="http://schemas.openxmlformats.org/officeDocument/2006/relationships/slideMaster" Target="../slideMasters/slideMaster5.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a:latin typeface="Arial" panose="020b0604020202020204" pitchFamily="34" charset="0"/>
              </a:rPr>
              <a:t>2021/8/5</a:t>
            </a:fld>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AndTx" preserve="1">
  <p:cSld name="标题，内容与文本">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AndObj" preserve="1">
  <p:cSld name="标题，文本与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fld id="{BB962C8B-B14F-4D97-AF65-F5344CB8AC3E}" type="datetime1">
              <a:rPr lang="zh-CN" altLang="en-US">
                <a:latin typeface="Arial" panose="020b0604020202020204" pitchFamily="34" charset="0"/>
              </a:rPr>
              <a:t>2021/8/5</a:t>
            </a:fld>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pic>
        <p:nvPicPr>
          <p:cNvPr id="5" name="图片 4" descr="pic_sup"/>
          <p:cNvPicPr>
            <a:picLocks noChangeAspect="1"/>
          </p:cNvPicPr>
          <p:nvPr>
            <p:custDataLst>
              <p:tags r:id="rId2"/>
            </p:custDataLst>
          </p:nvPr>
        </p:nvPicPr>
        <p:blipFill>
          <a:blip r:embed="rId1"/>
          <a:stretch>
            <a:fillRect/>
          </a:stretch>
        </p:blipFill>
        <p:spPr>
          <a:xfrm>
            <a:off x="218599" y="303530"/>
            <a:ext cx="8705850" cy="6250305"/>
          </a:xfrm>
          <a:prstGeom prst="rect">
            <a:avLst/>
          </a:prstGeom>
        </p:spPr>
      </p:pic>
      <p:sp>
        <p:nvSpPr>
          <p:cNvPr id="6" name="矩形 5"/>
          <p:cNvSpPr/>
          <p:nvPr>
            <p:custDataLst>
              <p:tags r:id="rId3"/>
            </p:custDataLst>
          </p:nvPr>
        </p:nvSpPr>
        <p:spPr>
          <a:xfrm>
            <a:off x="218599" y="303530"/>
            <a:ext cx="8706326" cy="6250305"/>
          </a:xfrm>
          <a:prstGeom prst="rect">
            <a:avLst/>
          </a:prstGeom>
          <a:solidFill>
            <a:srgbClr val="000000">
              <a:alpha val="40000"/>
            </a:srgbClr>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16" name="日期占位符 15"/>
          <p:cNvSpPr>
            <a:spLocks noGrp="1"/>
          </p:cNvSpPr>
          <p:nvPr>
            <p:ph type="dt" sz="half" idx="10"/>
            <p:custDataLst>
              <p:tags r:id="rId4"/>
            </p:custDataLst>
          </p:nvPr>
        </p:nvSpPr>
        <p:spPr>
          <a:xfrm>
            <a:off x="659807"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17" name="页脚占位符 16"/>
          <p:cNvSpPr>
            <a:spLocks noGrp="1"/>
          </p:cNvSpPr>
          <p:nvPr>
            <p:ph type="ftr" sz="quarter" idx="11"/>
            <p:custDataLst>
              <p:tags r:id="rId5"/>
            </p:custDataLst>
          </p:nvPr>
        </p:nvSpPr>
        <p:spPr>
          <a:xfrm>
            <a:off x="3087000" y="6389433"/>
            <a:ext cx="2970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endParaRPr lang="zh-CN" altLang="en-US"/>
          </a:p>
        </p:txBody>
      </p:sp>
      <p:sp>
        <p:nvSpPr>
          <p:cNvPr id="18" name="灯片编号占位符 17"/>
          <p:cNvSpPr>
            <a:spLocks noGrp="1"/>
          </p:cNvSpPr>
          <p:nvPr>
            <p:ph type="sldNum" sz="quarter" idx="12"/>
            <p:custDataLst>
              <p:tags r:id="rId6"/>
            </p:custDataLst>
          </p:nvPr>
        </p:nvSpPr>
        <p:spPr>
          <a:xfrm>
            <a:off x="6457950"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
        <p:nvSpPr>
          <p:cNvPr id="2" name="标题 1"/>
          <p:cNvSpPr>
            <a:spLocks noGrp="1"/>
          </p:cNvSpPr>
          <p:nvPr>
            <p:ph type="ctrTitle" idx="2" hasCustomPrompt="1"/>
            <p:custDataLst>
              <p:tags r:id="rId7"/>
            </p:custDataLst>
          </p:nvPr>
        </p:nvSpPr>
        <p:spPr>
          <a:xfrm>
            <a:off x="1239202" y="1900524"/>
            <a:ext cx="6667557" cy="3056951"/>
          </a:xfrm>
        </p:spPr>
        <p:txBody>
          <a:bodyPr vert="horz" wrap="square" lIns="0" tIns="0" rIns="0" bIns="0" rtlCol="0" anchor="ctr" anchorCtr="0">
            <a:normAutofit/>
          </a:bodyPr>
          <a:lstStyle>
            <a:lvl1pPr marL="0" marR="0" lvl="0" algn="ctr" defTabSz="914400" rtl="0" eaLnBrk="1" fontAlgn="auto" latinLnBrk="0" hangingPunct="1">
              <a:lnSpc>
                <a:spcPct val="100000"/>
              </a:lnSpc>
              <a:spcBef>
                <a:spcPct val="0"/>
              </a:spcBef>
              <a:spcAft>
                <a:spcPct val="0"/>
              </a:spcAft>
              <a:buClrTx/>
              <a:buSzTx/>
              <a:buFontTx/>
              <a:buNone/>
              <a:defRPr kumimoji="0" lang="zh-CN" altLang="en-US" sz="4950" b="1" i="0" u="none" strike="noStrike" kern="1200" cap="none" spc="600" normalizeH="0" baseline="0" noProof="0">
                <a:ln>
                  <a:noFill/>
                </a:ln>
                <a:solidFill>
                  <a:schemeClr val="lt1"/>
                </a:solidFill>
                <a:effectLst/>
                <a:uLnTx/>
                <a:uFillTx/>
                <a:latin typeface="Arial" panose="020b0604020202020204" pitchFamily="34" charset="0"/>
                <a:ea typeface="汉仪尚巍手书W" panose="00020600040101010101" charset="-122"/>
                <a:cs typeface="+mj-cs"/>
                <a:sym typeface="+mn-ea"/>
              </a:defRPr>
            </a:lvl1pPr>
          </a:lstStyle>
          <a:p>
            <a:pPr lvl="0"/>
            <a:r>
              <a:rPr>
                <a:sym typeface="+mn-ea"/>
              </a:rPr>
              <a:t>编辑标题</a:t>
            </a: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pic>
        <p:nvPicPr>
          <p:cNvPr id="8" name="图片 7"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7" name="矩形 6"/>
          <p:cNvSpPr/>
          <p:nvPr>
            <p:custDataLst>
              <p:tags r:id="rId3"/>
            </p:custDataLst>
          </p:nvPr>
        </p:nvSpPr>
        <p:spPr>
          <a:xfrm>
            <a:off x="0" y="0"/>
            <a:ext cx="9144000" cy="654875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2" name="标题 1"/>
          <p:cNvSpPr>
            <a:spLocks noGrp="1"/>
          </p:cNvSpPr>
          <p:nvPr>
            <p:ph type="title"/>
            <p:custDataLst>
              <p:tags r:id="rId4"/>
            </p:custDataLst>
          </p:nvPr>
        </p:nvSpPr>
        <p:spPr>
          <a:xfrm>
            <a:off x="502411" y="498479"/>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隶书" charset="0"/>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5"/>
            </p:custDataLst>
          </p:nvPr>
        </p:nvSpPr>
        <p:spPr>
          <a:xfrm>
            <a:off x="502411" y="162612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6"/>
            </p:custDataLst>
          </p:nvPr>
        </p:nvSpPr>
        <p:spPr>
          <a:xfrm>
            <a:off x="659807"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5" name="页脚占位符 4"/>
          <p:cNvSpPr>
            <a:spLocks noGrp="1"/>
          </p:cNvSpPr>
          <p:nvPr>
            <p:ph type="ftr" sz="quarter" idx="11"/>
            <p:custDataLst>
              <p:tags r:id="rId7"/>
            </p:custDataLst>
          </p:nvPr>
        </p:nvSpPr>
        <p:spPr>
          <a:xfrm>
            <a:off x="3087000" y="6389433"/>
            <a:ext cx="2970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endParaRPr lang="zh-CN" altLang="en-US"/>
          </a:p>
        </p:txBody>
      </p:sp>
      <p:sp>
        <p:nvSpPr>
          <p:cNvPr id="6" name="灯片编号占位符 5"/>
          <p:cNvSpPr>
            <a:spLocks noGrp="1"/>
          </p:cNvSpPr>
          <p:nvPr>
            <p:ph type="sldNum" sz="quarter" idx="12"/>
            <p:custDataLst>
              <p:tags r:id="rId8"/>
            </p:custDataLst>
          </p:nvPr>
        </p:nvSpPr>
        <p:spPr>
          <a:xfrm>
            <a:off x="6457950"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pic>
        <p:nvPicPr>
          <p:cNvPr id="3" name="图片 2" descr="whole_pic"/>
          <p:cNvPicPr>
            <a:picLocks noChangeAspect="1"/>
          </p:cNvPicPr>
          <p:nvPr/>
        </p:nvPicPr>
        <p:blipFill>
          <a:blip r:embed="rId1"/>
          <a:stretch>
            <a:fillRect/>
          </a:stretch>
        </p:blipFill>
        <p:spPr>
          <a:xfrm>
            <a:off x="0" y="0"/>
            <a:ext cx="9144000" cy="6858000"/>
          </a:xfrm>
          <a:prstGeom prst="rect">
            <a:avLst/>
          </a:prstGeom>
        </p:spPr>
      </p:pic>
      <p:sp>
        <p:nvSpPr>
          <p:cNvPr id="2" name="矩形 1"/>
          <p:cNvSpPr/>
          <p:nvPr>
            <p:custDataLst>
              <p:tags r:id="rId2"/>
            </p:custDataLst>
          </p:nvPr>
        </p:nvSpPr>
        <p:spPr>
          <a:xfrm>
            <a:off x="3240405" y="0"/>
            <a:ext cx="5899785" cy="6858000"/>
          </a:xfrm>
          <a:prstGeom prst="rect">
            <a:avLst/>
          </a:prstGeom>
          <a:solidFill>
            <a:srgbClr val="ECF2F3"/>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4" name="日期占位符 3"/>
          <p:cNvSpPr>
            <a:spLocks noGrp="1"/>
          </p:cNvSpPr>
          <p:nvPr>
            <p:ph type="dt" sz="half" idx="10"/>
            <p:custDataLst>
              <p:tags r:id="rId3"/>
            </p:custDataLst>
          </p:nvPr>
        </p:nvSpPr>
        <p:spPr>
          <a:xfrm>
            <a:off x="659807"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5" name="页脚占位符 4"/>
          <p:cNvSpPr>
            <a:spLocks noGrp="1"/>
          </p:cNvSpPr>
          <p:nvPr>
            <p:ph type="ftr" sz="quarter" idx="11"/>
            <p:custDataLst>
              <p:tags r:id="rId4"/>
            </p:custDataLst>
          </p:nvPr>
        </p:nvSpPr>
        <p:spPr>
          <a:xfrm>
            <a:off x="3087000" y="6389433"/>
            <a:ext cx="2970000" cy="237600"/>
          </a:xfrm>
        </p:spPr>
        <p:txBody>
          <a:bodyPr/>
          <a:lstStyle>
            <a:lvl1pPr>
              <a:defRPr>
                <a:solidFill>
                  <a:schemeClr val="dk1">
                    <a:tint val="75000"/>
                    <a:lumMod val="85000"/>
                    <a:lumOff val="15000"/>
                  </a:schemeClr>
                </a:solidFill>
                <a:latin typeface="Arial" panose="020b0604020202020204" pitchFamily="34" charset="0"/>
                <a:ea typeface="隶书" charset="0"/>
                <a:cs typeface="隶书" charset="0"/>
              </a:defRPr>
            </a:lvl1pPr>
          </a:lstStyle>
          <a:p>
            <a:endParaRPr lang="zh-CN" altLang="en-US"/>
          </a:p>
        </p:txBody>
      </p:sp>
      <p:sp>
        <p:nvSpPr>
          <p:cNvPr id="6" name="灯片编号占位符 5"/>
          <p:cNvSpPr>
            <a:spLocks noGrp="1"/>
          </p:cNvSpPr>
          <p:nvPr>
            <p:ph type="sldNum" sz="quarter" idx="12"/>
            <p:custDataLst>
              <p:tags r:id="rId5"/>
            </p:custDataLst>
          </p:nvPr>
        </p:nvSpPr>
        <p:spPr>
          <a:xfrm>
            <a:off x="6457950" y="6389433"/>
            <a:ext cx="2025000" cy="237600"/>
          </a:xfrm>
        </p:spPr>
        <p:txBody>
          <a:bodyPr/>
          <a:lstStyle>
            <a:lvl1pPr>
              <a:defRPr>
                <a:solidFill>
                  <a:schemeClr val="dk1">
                    <a:tint val="75000"/>
                    <a:lumMod val="85000"/>
                    <a:lumOff val="15000"/>
                  </a:schemeClr>
                </a:solidFill>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
        <p:nvSpPr>
          <p:cNvPr id="7" name="标题 2"/>
          <p:cNvSpPr>
            <a:spLocks noGrp="1"/>
          </p:cNvSpPr>
          <p:nvPr>
            <p:ph type="ctrTitle" idx="2" hasCustomPrompt="1"/>
            <p:custDataLst>
              <p:tags r:id="rId6"/>
            </p:custDataLst>
          </p:nvPr>
        </p:nvSpPr>
        <p:spPr>
          <a:xfrm>
            <a:off x="3619529" y="3525916"/>
            <a:ext cx="5143500" cy="791051"/>
          </a:xfrm>
        </p:spPr>
        <p:txBody>
          <a:bodyPr vert="horz" wrap="square" lIns="0" tIns="0" rIns="0" bIns="0" rtlCol="0" anchor="b" anchorCtr="0">
            <a:normAutofit/>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100" b="1" i="0" u="none" strike="noStrike" kern="1200" cap="none" spc="300" normalizeH="0" baseline="0" noProof="0">
                <a:ln>
                  <a:noFill/>
                </a:ln>
                <a:solidFill>
                  <a:schemeClr val="tx1">
                    <a:lumMod val="85000"/>
                    <a:lumOff val="15000"/>
                  </a:schemeClr>
                </a:solidFill>
                <a:effectLst/>
                <a:uLnTx/>
                <a:uFillTx/>
                <a:latin typeface="Arial" panose="020b0604020202020204" pitchFamily="34" charset="0"/>
                <a:ea typeface="汉仪尚巍手书W" panose="00020600040101010101" charset="-122"/>
                <a:cs typeface="+mj-cs"/>
              </a:defRPr>
            </a:lvl1pPr>
          </a:lstStyle>
          <a:p>
            <a:pPr lvl="0"/>
            <a:r>
              <a:rPr>
                <a:sym typeface="+mn-ea"/>
              </a:rPr>
              <a:t>编辑标题</a:t>
            </a:r>
          </a:p>
        </p:txBody>
      </p:sp>
      <p:sp>
        <p:nvSpPr>
          <p:cNvPr id="8" name="副标题 3"/>
          <p:cNvSpPr>
            <a:spLocks noGrp="1"/>
          </p:cNvSpPr>
          <p:nvPr>
            <p:ph type="subTitle" idx="3" hasCustomPrompt="1"/>
            <p:custDataLst>
              <p:tags r:id="rId7"/>
            </p:custDataLst>
          </p:nvPr>
        </p:nvSpPr>
        <p:spPr>
          <a:xfrm>
            <a:off x="3619529" y="4801393"/>
            <a:ext cx="5143500" cy="839153"/>
          </a:xfrm>
        </p:spPr>
        <p:txBody>
          <a:bodyPr vert="horz" wrap="square" lIns="0" tIns="0" rIns="0" bIns="0" rtlCol="0">
            <a:normAutofit/>
          </a:bodyPr>
          <a:lstStyle>
            <a:lvl1pPr marL="0" marR="0" lvl="0" indent="0" algn="l" defTabSz="914400" rtl="0" eaLnBrk="1" fontAlgn="auto" latinLnBrk="0" hangingPunct="1">
              <a:lnSpc>
                <a:spcPct val="130000"/>
              </a:lnSpc>
              <a:spcBef>
                <a:spcPct val="0"/>
              </a:spcBef>
              <a:spcAft>
                <a:spcPct val="0"/>
              </a:spcAft>
              <a:buClrTx/>
              <a:buSzTx/>
              <a:buFont typeface="Arial" panose="020b0604020202020204" pitchFamily="34" charset="0"/>
              <a:buNone/>
              <a:defRPr kumimoji="0" lang="zh-CN" altLang="en-US" sz="1200" b="0" i="0" u="none" strike="noStrike" kern="1200" cap="none" spc="200" normalizeH="0" baseline="0" noProof="1">
                <a:ln>
                  <a:noFill/>
                </a:ln>
                <a:solidFill>
                  <a:schemeClr val="tx1">
                    <a:lumMod val="65000"/>
                    <a:lumOff val="35000"/>
                  </a:schemeClr>
                </a:solidFill>
                <a:effectLst/>
                <a:uLnTx/>
                <a:uFillTx/>
                <a:latin typeface="Arial" panose="020b0604020202020204" pitchFamily="34" charset="0"/>
                <a:ea typeface="隶书" charset="0"/>
                <a:cs typeface="+mn-cs"/>
                <a:sym typeface="+mn-ea"/>
              </a:defRPr>
            </a:lvl1pPr>
            <a:lvl2pPr marL="342900" indent="0" algn="l"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1500" u="none" strike="noStrike" kern="1200" cap="none" spc="150" normalizeH="0" baseline="0">
                <a:solidFill>
                  <a:schemeClr val="tx1">
                    <a:tint val="75000"/>
                  </a:schemeClr>
                </a:solidFill>
                <a:uFillTx/>
                <a:latin typeface="Arial" panose="020b0604020202020204" pitchFamily="34" charset="0"/>
                <a:ea typeface="隶书" pitchFamily="49" charset="-122"/>
                <a:cs typeface="+mn-cs"/>
              </a:defRPr>
            </a:lvl2pPr>
            <a:lvl3pPr marL="685800" indent="0" algn="l" defTabSz="914400" rtl="0" eaLnBrk="1" fontAlgn="auto" latinLnBrk="0" hangingPunct="1">
              <a:lnSpc>
                <a:spcPct val="130000"/>
              </a:lnSpc>
              <a:spcBef>
                <a:spcPct val="0"/>
              </a:spcBef>
              <a:spcAft>
                <a:spcPts val="1000"/>
              </a:spcAft>
              <a:buFont typeface="Arial" panose="020b0604020202020204" pitchFamily="34" charset="0"/>
              <a:buNone/>
              <a:defRPr sz="1350" u="none" strike="noStrike" kern="1200" cap="none" spc="150" normalizeH="0" baseline="0">
                <a:solidFill>
                  <a:schemeClr val="tx1">
                    <a:tint val="75000"/>
                  </a:schemeClr>
                </a:solidFill>
                <a:uFillTx/>
                <a:latin typeface="Arial" panose="020b0604020202020204" pitchFamily="34" charset="0"/>
                <a:ea typeface="隶书" pitchFamily="49" charset="-122"/>
                <a:cs typeface="+mn-cs"/>
              </a:defRPr>
            </a:lvl3pPr>
            <a:lvl4pPr marL="1028700" indent="0" algn="l" defTabSz="914400" rtl="0" eaLnBrk="1" fontAlgn="auto" latinLnBrk="0" hangingPunct="1">
              <a:lnSpc>
                <a:spcPct val="130000"/>
              </a:lnSpc>
              <a:spcBef>
                <a:spcPct val="0"/>
              </a:spcBef>
              <a:spcAft>
                <a:spcPts val="1000"/>
              </a:spcAft>
              <a:buFont typeface="Arial" panose="020b0604020202020204" pitchFamily="34" charset="0"/>
              <a:buNone/>
              <a:defRPr sz="1200" u="none" strike="noStrike" kern="1200" cap="none" spc="150" normalizeH="0" baseline="0">
                <a:solidFill>
                  <a:schemeClr val="tx1">
                    <a:tint val="75000"/>
                  </a:schemeClr>
                </a:solidFill>
                <a:uFillTx/>
                <a:latin typeface="Arial" panose="020b0604020202020204" pitchFamily="34" charset="0"/>
                <a:ea typeface="隶书" pitchFamily="49" charset="-122"/>
                <a:cs typeface="+mn-cs"/>
              </a:defRPr>
            </a:lvl4pPr>
            <a:lvl5pPr marL="1371600" indent="0" algn="l" defTabSz="914400" rtl="0" eaLnBrk="1" fontAlgn="auto" latinLnBrk="0" hangingPunct="1">
              <a:lnSpc>
                <a:spcPct val="130000"/>
              </a:lnSpc>
              <a:spcBef>
                <a:spcPct val="0"/>
              </a:spcBef>
              <a:spcAft>
                <a:spcPts val="1000"/>
              </a:spcAft>
              <a:buFont typeface="Arial" panose="020b0604020202020204" pitchFamily="34" charset="0"/>
              <a:buNone/>
              <a:defRPr sz="1200" u="none" strike="noStrike" kern="1200" cap="none" spc="150" normalizeH="0" baseline="0">
                <a:solidFill>
                  <a:schemeClr val="tx1">
                    <a:tint val="75000"/>
                  </a:schemeClr>
                </a:solidFill>
                <a:uFillTx/>
                <a:latin typeface="Arial" panose="020b0604020202020204" pitchFamily="34" charset="0"/>
                <a:ea typeface="隶书" pitchFamily="49" charset="-122"/>
                <a:cs typeface="+mn-cs"/>
              </a:defRPr>
            </a:lvl5pPr>
            <a:lvl6pPr marL="1714500" indent="0" algn="l" defTabSz="914400" rtl="0" eaLnBrk="1" latinLnBrk="0" hangingPunct="1">
              <a:lnSpc>
                <a:spcPct val="90000"/>
              </a:lnSpc>
              <a:spcBef>
                <a:spcPts val="375"/>
              </a:spcBef>
              <a:buFont typeface="Arial" panose="020b0604020202020204" pitchFamily="34" charset="0"/>
              <a:buNone/>
              <a:defRPr sz="1200" kern="1200">
                <a:solidFill>
                  <a:schemeClr val="tx1">
                    <a:tint val="75000"/>
                  </a:schemeClr>
                </a:solidFill>
                <a:latin typeface="+mn-lt"/>
                <a:ea typeface="+mn-ea"/>
                <a:cs typeface="+mn-cs"/>
              </a:defRPr>
            </a:lvl6pPr>
            <a:lvl7pPr marL="2057400" indent="0" algn="l" defTabSz="914400" rtl="0" eaLnBrk="1" latinLnBrk="0" hangingPunct="1">
              <a:lnSpc>
                <a:spcPct val="90000"/>
              </a:lnSpc>
              <a:spcBef>
                <a:spcPts val="375"/>
              </a:spcBef>
              <a:buFont typeface="Arial" panose="020b0604020202020204" pitchFamily="34" charset="0"/>
              <a:buNone/>
              <a:defRPr sz="1200" kern="1200">
                <a:solidFill>
                  <a:schemeClr val="tx1">
                    <a:tint val="75000"/>
                  </a:schemeClr>
                </a:solidFill>
                <a:latin typeface="+mn-lt"/>
                <a:ea typeface="+mn-ea"/>
                <a:cs typeface="+mn-cs"/>
              </a:defRPr>
            </a:lvl7pPr>
            <a:lvl8pPr marL="2400300" indent="0" algn="l" defTabSz="914400" rtl="0" eaLnBrk="1" latinLnBrk="0" hangingPunct="1">
              <a:lnSpc>
                <a:spcPct val="90000"/>
              </a:lnSpc>
              <a:spcBef>
                <a:spcPts val="375"/>
              </a:spcBef>
              <a:buFont typeface="Arial" panose="020b0604020202020204" pitchFamily="34" charset="0"/>
              <a:buNone/>
              <a:defRPr sz="1200" kern="1200">
                <a:solidFill>
                  <a:schemeClr val="tx1">
                    <a:tint val="75000"/>
                  </a:schemeClr>
                </a:solidFill>
                <a:latin typeface="+mn-lt"/>
                <a:ea typeface="+mn-ea"/>
                <a:cs typeface="+mn-cs"/>
              </a:defRPr>
            </a:lvl8pPr>
            <a:lvl9pPr marL="2743200" indent="0" algn="l" defTabSz="914400" rtl="0" eaLnBrk="1" latinLnBrk="0" hangingPunct="1">
              <a:lnSpc>
                <a:spcPct val="90000"/>
              </a:lnSpc>
              <a:spcBef>
                <a:spcPts val="375"/>
              </a:spcBef>
              <a:buFont typeface="Arial" panose="020b0604020202020204" pitchFamily="34" charset="0"/>
              <a:buNone/>
              <a:defRPr sz="1200" kern="1200">
                <a:solidFill>
                  <a:schemeClr val="tx1">
                    <a:tint val="75000"/>
                  </a:schemeClr>
                </a:solidFill>
                <a:latin typeface="+mn-lt"/>
                <a:ea typeface="+mn-ea"/>
                <a:cs typeface="+mn-cs"/>
              </a:defRPr>
            </a:lvl9pPr>
          </a:lstStyle>
          <a:p>
            <a:pPr lvl="0"/>
            <a:r>
              <a:rPr>
                <a:sym typeface="+mn-ea"/>
              </a:rPr>
              <a:t>单击此处编辑副标题</a:t>
            </a: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pic>
        <p:nvPicPr>
          <p:cNvPr id="9" name="图片 8"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8" name="矩形 7"/>
          <p:cNvSpPr/>
          <p:nvPr>
            <p:custDataLst>
              <p:tags r:id="rId3"/>
            </p:custDataLst>
          </p:nvPr>
        </p:nvSpPr>
        <p:spPr>
          <a:xfrm>
            <a:off x="0" y="0"/>
            <a:ext cx="9144000" cy="654875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2" name="标题 1"/>
          <p:cNvSpPr>
            <a:spLocks noGrp="1"/>
          </p:cNvSpPr>
          <p:nvPr>
            <p:ph type="title"/>
            <p:custDataLst>
              <p:tags r:id="rId4"/>
            </p:custDataLst>
          </p:nvPr>
        </p:nvSpPr>
        <p:spPr>
          <a:xfrm>
            <a:off x="502411" y="498479"/>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隶书" charset="0"/>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5"/>
            </p:custDataLst>
          </p:nvPr>
        </p:nvSpPr>
        <p:spPr>
          <a:xfrm>
            <a:off x="502447" y="162612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6"/>
            </p:custDataLst>
          </p:nvPr>
        </p:nvSpPr>
        <p:spPr>
          <a:xfrm>
            <a:off x="4679158" y="162612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隶书" charset="0"/>
              </a:defRPr>
            </a:lvl1pPr>
            <a:lvl2pPr eaLnBrk="1" fontAlgn="auto" latinLnBrk="0" hangingPunct="1">
              <a:defRPr sz="1200">
                <a:solidFill>
                  <a:schemeClr val="tx1"/>
                </a:solidFill>
                <a:latin typeface="Arial" panose="020b0604020202020204" pitchFamily="34" charset="0"/>
                <a:ea typeface="隶书" charset="0"/>
              </a:defRPr>
            </a:lvl2pPr>
            <a:lvl3pPr eaLnBrk="1" fontAlgn="auto" latinLnBrk="0" hangingPunct="1">
              <a:defRPr sz="1200">
                <a:solidFill>
                  <a:schemeClr val="tx1"/>
                </a:solidFill>
                <a:latin typeface="Arial" panose="020b0604020202020204" pitchFamily="34" charset="0"/>
                <a:ea typeface="隶书" charset="0"/>
              </a:defRPr>
            </a:lvl3pPr>
            <a:lvl4pPr eaLnBrk="1" fontAlgn="auto" latinLnBrk="0" hangingPunct="1">
              <a:defRPr sz="1200">
                <a:solidFill>
                  <a:schemeClr val="tx1"/>
                </a:solidFill>
                <a:latin typeface="Arial" panose="020b0604020202020204" pitchFamily="34" charset="0"/>
                <a:ea typeface="隶书" charset="0"/>
              </a:defRPr>
            </a:lvl4pPr>
            <a:lvl5pPr eaLnBrk="1" fontAlgn="auto" latinLnBrk="0" hangingPunct="1">
              <a:defRPr sz="1200">
                <a:solidFill>
                  <a:schemeClr val="tx1"/>
                </a:solidFill>
                <a:latin typeface="Arial" panose="020b0604020202020204" pitchFamily="34" charset="0"/>
                <a:ea typeface="隶书"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7"/>
            </p:custDataLst>
          </p:nvPr>
        </p:nvSpPr>
        <p:spPr>
          <a:xfrm>
            <a:off x="659807"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6" name="页脚占位符 5"/>
          <p:cNvSpPr>
            <a:spLocks noGrp="1"/>
          </p:cNvSpPr>
          <p:nvPr>
            <p:ph type="ftr" sz="quarter" idx="11"/>
            <p:custDataLst>
              <p:tags r:id="rId8"/>
            </p:custDataLst>
          </p:nvPr>
        </p:nvSpPr>
        <p:spPr>
          <a:xfrm>
            <a:off x="3087000" y="6389433"/>
            <a:ext cx="2970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endParaRPr lang="zh-CN" altLang="en-US"/>
          </a:p>
        </p:txBody>
      </p:sp>
      <p:sp>
        <p:nvSpPr>
          <p:cNvPr id="7" name="灯片编号占位符 6"/>
          <p:cNvSpPr>
            <a:spLocks noGrp="1"/>
          </p:cNvSpPr>
          <p:nvPr>
            <p:ph type="sldNum" sz="quarter" idx="12"/>
            <p:custDataLst>
              <p:tags r:id="rId9"/>
            </p:custDataLst>
          </p:nvPr>
        </p:nvSpPr>
        <p:spPr>
          <a:xfrm>
            <a:off x="6457950"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pic>
        <p:nvPicPr>
          <p:cNvPr id="11" name="图片 10"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10" name="矩形 9"/>
          <p:cNvSpPr/>
          <p:nvPr>
            <p:custDataLst>
              <p:tags r:id="rId3"/>
            </p:custDataLst>
          </p:nvPr>
        </p:nvSpPr>
        <p:spPr>
          <a:xfrm>
            <a:off x="0" y="0"/>
            <a:ext cx="9144000" cy="654875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2" name="标题 1"/>
          <p:cNvSpPr>
            <a:spLocks noGrp="1"/>
          </p:cNvSpPr>
          <p:nvPr>
            <p:ph type="title"/>
            <p:custDataLst>
              <p:tags r:id="rId4"/>
            </p:custDataLst>
          </p:nvPr>
        </p:nvSpPr>
        <p:spPr>
          <a:xfrm>
            <a:off x="502411" y="498479"/>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隶书" charset="0"/>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5"/>
            </p:custDataLst>
          </p:nvPr>
        </p:nvSpPr>
        <p:spPr>
          <a:xfrm>
            <a:off x="502447" y="1000133"/>
            <a:ext cx="3962432" cy="285752"/>
          </a:xfrm>
        </p:spPr>
        <p:txBody>
          <a:bodyPr lIns="90170" tIns="46990" rIns="90170" bIns="46990" anchor="ctr" anchorCtr="0">
            <a:noAutofit/>
          </a:bodyPr>
          <a:lstStyle>
            <a:lvl1pPr marL="0" indent="0" eaLnBrk="1" fontAlgn="auto" latinLnBrk="0" hangingPunct="1">
              <a:lnSpc>
                <a:spcPct val="100000"/>
              </a:lnSpc>
              <a:spcAft>
                <a:spcPct val="0"/>
              </a:spcAft>
              <a:buNone/>
              <a:defRPr sz="1500" b="0" u="none" strike="noStrike" kern="1200" cap="none" spc="200" normalizeH="0" baseline="0">
                <a:solidFill>
                  <a:schemeClr val="tx1"/>
                </a:solidFill>
                <a:uFillTx/>
                <a:latin typeface="Arial" panose="020b0604020202020204" pitchFamily="34" charset="0"/>
                <a:ea typeface="隶书"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p>
        </p:txBody>
      </p:sp>
      <p:sp>
        <p:nvSpPr>
          <p:cNvPr id="4" name="内容占位符 3"/>
          <p:cNvSpPr>
            <a:spLocks noGrp="1"/>
          </p:cNvSpPr>
          <p:nvPr>
            <p:ph sz="half" idx="2"/>
            <p:custDataLst>
              <p:tags r:id="rId6"/>
            </p:custDataLst>
          </p:nvPr>
        </p:nvSpPr>
        <p:spPr>
          <a:xfrm>
            <a:off x="502444" y="2023369"/>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7"/>
            </p:custDataLst>
          </p:nvPr>
        </p:nvSpPr>
        <p:spPr>
          <a:xfrm>
            <a:off x="4676812" y="1000133"/>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0" i="0" u="none" strike="noStrike" kern="1200" cap="none" spc="200" normalizeH="0" baseline="0" noProof="1">
                <a:solidFill>
                  <a:schemeClr val="tx1"/>
                </a:solidFill>
                <a:uFillTx/>
                <a:latin typeface="Arial" panose="020b0604020202020204" pitchFamily="34" charset="0"/>
                <a:ea typeface="隶书" charset="0"/>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p>
        </p:txBody>
      </p:sp>
      <p:sp>
        <p:nvSpPr>
          <p:cNvPr id="6" name="内容占位符 5"/>
          <p:cNvSpPr>
            <a:spLocks noGrp="1"/>
          </p:cNvSpPr>
          <p:nvPr>
            <p:ph sz="quarter" idx="4"/>
            <p:custDataLst>
              <p:tags r:id="rId8"/>
            </p:custDataLst>
          </p:nvPr>
        </p:nvSpPr>
        <p:spPr>
          <a:xfrm>
            <a:off x="4676812" y="2023369"/>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9"/>
            </p:custDataLst>
          </p:nvPr>
        </p:nvSpPr>
        <p:spPr>
          <a:xfrm>
            <a:off x="659807"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8" name="页脚占位符 7"/>
          <p:cNvSpPr>
            <a:spLocks noGrp="1"/>
          </p:cNvSpPr>
          <p:nvPr>
            <p:ph type="ftr" sz="quarter" idx="11"/>
            <p:custDataLst>
              <p:tags r:id="rId10"/>
            </p:custDataLst>
          </p:nvPr>
        </p:nvSpPr>
        <p:spPr>
          <a:xfrm>
            <a:off x="3087000" y="6389433"/>
            <a:ext cx="2970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endParaRPr lang="zh-CN" altLang="en-US"/>
          </a:p>
        </p:txBody>
      </p:sp>
      <p:sp>
        <p:nvSpPr>
          <p:cNvPr id="9" name="灯片编号占位符 8"/>
          <p:cNvSpPr>
            <a:spLocks noGrp="1"/>
          </p:cNvSpPr>
          <p:nvPr>
            <p:ph type="sldNum" sz="quarter" idx="12"/>
            <p:custDataLst>
              <p:tags r:id="rId11"/>
            </p:custDataLst>
          </p:nvPr>
        </p:nvSpPr>
        <p:spPr>
          <a:xfrm>
            <a:off x="6457950"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pic>
        <p:nvPicPr>
          <p:cNvPr id="8" name="图片 7" descr="whole_pic"/>
          <p:cNvPicPr>
            <a:picLocks noChangeAspect="1"/>
          </p:cNvPicPr>
          <p:nvPr/>
        </p:nvPicPr>
        <p:blipFill>
          <a:blip r:embed="rId1"/>
          <a:stretch>
            <a:fillRect/>
          </a:stretch>
        </p:blipFill>
        <p:spPr>
          <a:xfrm>
            <a:off x="0" y="0"/>
            <a:ext cx="9144000" cy="6858000"/>
          </a:xfrm>
          <a:prstGeom prst="rect">
            <a:avLst/>
          </a:prstGeom>
        </p:spPr>
      </p:pic>
      <p:sp>
        <p:nvSpPr>
          <p:cNvPr id="6" name="矩形 5"/>
          <p:cNvSpPr/>
          <p:nvPr>
            <p:custDataLst>
              <p:tags r:id="rId2"/>
            </p:custDataLst>
          </p:nvPr>
        </p:nvSpPr>
        <p:spPr>
          <a:xfrm>
            <a:off x="0" y="0"/>
            <a:ext cx="9144000" cy="6858000"/>
          </a:xfrm>
          <a:prstGeom prst="rect">
            <a:avLst/>
          </a:prstGeom>
          <a:solidFill>
            <a:srgbClr val="000000">
              <a:alpha val="40000"/>
            </a:srgbClr>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7" name="矩形 6"/>
          <p:cNvSpPr/>
          <p:nvPr>
            <p:custDataLst>
              <p:tags r:id="rId3"/>
            </p:custDataLst>
          </p:nvPr>
        </p:nvSpPr>
        <p:spPr>
          <a:xfrm>
            <a:off x="3240405" y="0"/>
            <a:ext cx="5899785" cy="6858000"/>
          </a:xfrm>
          <a:prstGeom prst="rect">
            <a:avLst/>
          </a:prstGeom>
          <a:solidFill>
            <a:srgbClr val="ECF2F3"/>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2" name="标题 1"/>
          <p:cNvSpPr>
            <a:spLocks noGrp="1"/>
          </p:cNvSpPr>
          <p:nvPr>
            <p:ph type="title"/>
            <p:custDataLst>
              <p:tags r:id="rId4"/>
            </p:custDataLst>
          </p:nvPr>
        </p:nvSpPr>
        <p:spPr>
          <a:xfrm>
            <a:off x="502411" y="49847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隶书" charset="0"/>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5"/>
            </p:custDataLst>
          </p:nvPr>
        </p:nvSpPr>
        <p:spPr>
          <a:xfrm>
            <a:off x="659807" y="6389433"/>
            <a:ext cx="2025000" cy="237600"/>
          </a:xfrm>
        </p:spPr>
        <p:txBody>
          <a:bodyPr/>
          <a:lstStyle>
            <a:lvl1pPr>
              <a:defRPr>
                <a:solidFill>
                  <a:schemeClr val="lt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6"/>
            </p:custDataLst>
          </p:nvPr>
        </p:nvSpPr>
        <p:spPr>
          <a:xfrm>
            <a:off x="3087000" y="6389433"/>
            <a:ext cx="2970000" cy="237600"/>
          </a:xfrm>
        </p:spPr>
        <p:txBody>
          <a:bodyPr/>
          <a:lstStyle>
            <a:lvl1pPr>
              <a:defRPr>
                <a:solidFill>
                  <a:schemeClr val="dk1">
                    <a:tint val="75000"/>
                    <a:lumMod val="85000"/>
                    <a:lumOff val="15000"/>
                  </a:schemeClr>
                </a:solidFill>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7"/>
            </p:custDataLst>
          </p:nvPr>
        </p:nvSpPr>
        <p:spPr>
          <a:xfrm>
            <a:off x="6457950" y="6389433"/>
            <a:ext cx="2025000" cy="237600"/>
          </a:xfrm>
        </p:spPr>
        <p:txBody>
          <a:bodyPr/>
          <a:lstStyle>
            <a:lvl1pPr>
              <a:defRPr>
                <a:solidFill>
                  <a:schemeClr val="dk1">
                    <a:tint val="75000"/>
                    <a:lumMod val="85000"/>
                    <a:lumOff val="15000"/>
                  </a:schemeClr>
                </a:solidFill>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pic>
        <p:nvPicPr>
          <p:cNvPr id="5" name="图片 4"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6" name="矩形 5"/>
          <p:cNvSpPr/>
          <p:nvPr>
            <p:custDataLst>
              <p:tags r:id="rId3"/>
            </p:custDataLst>
          </p:nvPr>
        </p:nvSpPr>
        <p:spPr>
          <a:xfrm>
            <a:off x="0" y="0"/>
            <a:ext cx="9144000" cy="654875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2" name="日期占位符 1"/>
          <p:cNvSpPr>
            <a:spLocks noGrp="1"/>
          </p:cNvSpPr>
          <p:nvPr>
            <p:ph type="dt" sz="half" idx="10"/>
            <p:custDataLst>
              <p:tags r:id="rId4"/>
            </p:custDataLst>
          </p:nvPr>
        </p:nvSpPr>
        <p:spPr>
          <a:xfrm>
            <a:off x="659807"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3" name="页脚占位符 2"/>
          <p:cNvSpPr>
            <a:spLocks noGrp="1"/>
          </p:cNvSpPr>
          <p:nvPr>
            <p:ph type="ftr" sz="quarter" idx="11"/>
            <p:custDataLst>
              <p:tags r:id="rId5"/>
            </p:custDataLst>
          </p:nvPr>
        </p:nvSpPr>
        <p:spPr>
          <a:xfrm>
            <a:off x="3087000" y="6389433"/>
            <a:ext cx="2970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endParaRPr lang="zh-CN" altLang="en-US"/>
          </a:p>
        </p:txBody>
      </p:sp>
      <p:sp>
        <p:nvSpPr>
          <p:cNvPr id="4" name="灯片编号占位符 3"/>
          <p:cNvSpPr>
            <a:spLocks noGrp="1"/>
          </p:cNvSpPr>
          <p:nvPr>
            <p:ph type="sldNum" sz="quarter" idx="12"/>
            <p:custDataLst>
              <p:tags r:id="rId6"/>
            </p:custDataLst>
          </p:nvPr>
        </p:nvSpPr>
        <p:spPr>
          <a:xfrm>
            <a:off x="6457950"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pic>
        <p:nvPicPr>
          <p:cNvPr id="9" name="图片 8"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8" name="矩形 7"/>
          <p:cNvSpPr/>
          <p:nvPr>
            <p:custDataLst>
              <p:tags r:id="rId3"/>
            </p:custDataLst>
          </p:nvPr>
        </p:nvSpPr>
        <p:spPr>
          <a:xfrm>
            <a:off x="0" y="0"/>
            <a:ext cx="9144000" cy="654875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2" name="标题 1"/>
          <p:cNvSpPr>
            <a:spLocks noGrp="1"/>
          </p:cNvSpPr>
          <p:nvPr>
            <p:ph type="title"/>
            <p:custDataLst>
              <p:tags r:id="rId4"/>
            </p:custDataLst>
          </p:nvPr>
        </p:nvSpPr>
        <p:spPr>
          <a:xfrm>
            <a:off x="502447" y="498479"/>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隶书" charset="0"/>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5"/>
            </p:custDataLst>
          </p:nvPr>
        </p:nvSpPr>
        <p:spPr>
          <a:xfrm>
            <a:off x="502447" y="162612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隶书" charset="0"/>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6"/>
            </p:custDataLst>
          </p:nvPr>
        </p:nvSpPr>
        <p:spPr>
          <a:xfrm>
            <a:off x="4679194" y="162612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7"/>
            </p:custDataLst>
          </p:nvPr>
        </p:nvSpPr>
        <p:spPr>
          <a:xfrm>
            <a:off x="659807"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9EFD9D74-47D9-4702-A33C-335B63B48DBF}" type="datetimeFigureOut">
              <a:rPr lang="zh-CN" altLang="en-US" smtClean="0"/>
              <a:t>2021/8/5</a:t>
            </a:fld>
            <a:endParaRPr lang="zh-CN" altLang="en-US"/>
          </a:p>
        </p:txBody>
      </p:sp>
      <p:sp>
        <p:nvSpPr>
          <p:cNvPr id="6" name="页脚占位符 5"/>
          <p:cNvSpPr>
            <a:spLocks noGrp="1"/>
          </p:cNvSpPr>
          <p:nvPr>
            <p:ph type="ftr" sz="quarter" idx="11"/>
            <p:custDataLst>
              <p:tags r:id="rId8"/>
            </p:custDataLst>
          </p:nvPr>
        </p:nvSpPr>
        <p:spPr>
          <a:xfrm>
            <a:off x="3087000" y="6389433"/>
            <a:ext cx="2970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endParaRPr lang="zh-CN" altLang="en-US"/>
          </a:p>
        </p:txBody>
      </p:sp>
      <p:sp>
        <p:nvSpPr>
          <p:cNvPr id="7" name="灯片编号占位符 6"/>
          <p:cNvSpPr>
            <a:spLocks noGrp="1"/>
          </p:cNvSpPr>
          <p:nvPr>
            <p:ph type="sldNum" sz="quarter" idx="12"/>
            <p:custDataLst>
              <p:tags r:id="rId9"/>
            </p:custDataLst>
          </p:nvPr>
        </p:nvSpPr>
        <p:spPr>
          <a:xfrm>
            <a:off x="6457950"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FABC47A4-756D-490B-A52F-7D9E2C9FC05F}" type="slidenum">
              <a:rPr lang="zh-CN" altLang="en-US" smtClean="0"/>
              <a:t>‹#›</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pic>
        <p:nvPicPr>
          <p:cNvPr id="8" name="图片 7"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7" name="矩形 6"/>
          <p:cNvSpPr/>
          <p:nvPr>
            <p:custDataLst>
              <p:tags r:id="rId3"/>
            </p:custDataLst>
          </p:nvPr>
        </p:nvSpPr>
        <p:spPr>
          <a:xfrm>
            <a:off x="0" y="0"/>
            <a:ext cx="9144000" cy="654875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2" name="竖排标题 1"/>
          <p:cNvSpPr>
            <a:spLocks noGrp="1"/>
          </p:cNvSpPr>
          <p:nvPr>
            <p:ph type="title" orient="vert"/>
            <p:custDataLst>
              <p:tags r:id="rId4"/>
            </p:custDataLst>
          </p:nvPr>
        </p:nvSpPr>
        <p:spPr>
          <a:xfrm>
            <a:off x="7928351" y="162612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ct val="0"/>
              </a:spcAft>
              <a:buNone/>
              <a:defRPr kumimoji="0" lang="zh-CN" altLang="en-US" sz="1800" b="1" i="0" u="none" strike="noStrike" kern="1200" cap="none" spc="200" normalizeH="0" baseline="0" noProof="1">
                <a:solidFill>
                  <a:schemeClr val="tx1"/>
                </a:solidFill>
                <a:uFillTx/>
                <a:latin typeface="Arial" panose="020b0604020202020204" pitchFamily="34" charset="0"/>
                <a:ea typeface="隶书" charset="0"/>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5"/>
            </p:custDataLst>
          </p:nvPr>
        </p:nvSpPr>
        <p:spPr>
          <a:xfrm>
            <a:off x="502444" y="1626113"/>
            <a:ext cx="7371076" cy="4041680"/>
          </a:xfrm>
        </p:spPr>
        <p:txBody>
          <a:bodyPr vert="eaVert"/>
          <a:lstStyle>
            <a:lvl1pPr indent="0" eaLnBrk="1" fontAlgn="auto" latinLnBrk="0" hangingPunct="1">
              <a:defRPr>
                <a:solidFill>
                  <a:schemeClr val="tx1"/>
                </a:solidFill>
                <a:latin typeface="Arial" panose="020b0604020202020204" pitchFamily="34" charset="0"/>
                <a:ea typeface="隶书" charset="0"/>
              </a:defRPr>
            </a:lvl1pPr>
            <a:lvl2pPr indent="0" eaLnBrk="1" fontAlgn="auto" latinLnBrk="0" hangingPunct="1">
              <a:defRPr>
                <a:solidFill>
                  <a:schemeClr val="tx1"/>
                </a:solidFill>
                <a:latin typeface="Arial" panose="020b0604020202020204" pitchFamily="34" charset="0"/>
                <a:ea typeface="隶书" charset="0"/>
              </a:defRPr>
            </a:lvl2pPr>
            <a:lvl3pPr indent="0" eaLnBrk="1" fontAlgn="auto" latinLnBrk="0" hangingPunct="1">
              <a:defRPr>
                <a:solidFill>
                  <a:schemeClr val="tx1"/>
                </a:solidFill>
                <a:latin typeface="Arial" panose="020b0604020202020204" pitchFamily="34" charset="0"/>
                <a:ea typeface="隶书" charset="0"/>
              </a:defRPr>
            </a:lvl3pPr>
            <a:lvl4pPr indent="0" eaLnBrk="1" fontAlgn="auto" latinLnBrk="0" hangingPunct="1">
              <a:defRPr>
                <a:solidFill>
                  <a:schemeClr val="tx1"/>
                </a:solidFill>
                <a:latin typeface="Arial" panose="020b0604020202020204" pitchFamily="34" charset="0"/>
                <a:ea typeface="隶书" charset="0"/>
              </a:defRPr>
            </a:lvl4pPr>
            <a:lvl5pPr indent="0" eaLnBrk="1" fontAlgn="auto" latinLnBrk="0" hangingPunct="1">
              <a:defRPr>
                <a:solidFill>
                  <a:schemeClr val="tx1"/>
                </a:solidFill>
                <a:latin typeface="Arial" panose="020b0604020202020204" pitchFamily="34" charset="0"/>
                <a:ea typeface="隶书"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6"/>
            </p:custDataLst>
          </p:nvPr>
        </p:nvSpPr>
        <p:spPr>
          <a:xfrm>
            <a:off x="659807"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5" name="页脚占位符 4"/>
          <p:cNvSpPr>
            <a:spLocks noGrp="1"/>
          </p:cNvSpPr>
          <p:nvPr>
            <p:ph type="ftr" sz="quarter" idx="11"/>
            <p:custDataLst>
              <p:tags r:id="rId7"/>
            </p:custDataLst>
          </p:nvPr>
        </p:nvSpPr>
        <p:spPr>
          <a:xfrm>
            <a:off x="3087000" y="6389433"/>
            <a:ext cx="2970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endParaRPr lang="zh-CN" altLang="en-US"/>
          </a:p>
        </p:txBody>
      </p:sp>
      <p:sp>
        <p:nvSpPr>
          <p:cNvPr id="6" name="灯片编号占位符 5"/>
          <p:cNvSpPr>
            <a:spLocks noGrp="1"/>
          </p:cNvSpPr>
          <p:nvPr>
            <p:ph type="sldNum" sz="quarter" idx="12"/>
            <p:custDataLst>
              <p:tags r:id="rId8"/>
            </p:custDataLst>
          </p:nvPr>
        </p:nvSpPr>
        <p:spPr>
          <a:xfrm>
            <a:off x="6457950"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pic>
        <p:nvPicPr>
          <p:cNvPr id="2" name="图片 1"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6" name="矩形 5"/>
          <p:cNvSpPr/>
          <p:nvPr>
            <p:custDataLst>
              <p:tags r:id="rId3"/>
            </p:custDataLst>
          </p:nvPr>
        </p:nvSpPr>
        <p:spPr>
          <a:xfrm>
            <a:off x="0" y="0"/>
            <a:ext cx="9144000" cy="654875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3" name="日期占位符 2"/>
          <p:cNvSpPr>
            <a:spLocks noGrp="1"/>
          </p:cNvSpPr>
          <p:nvPr>
            <p:ph type="dt" sz="half" idx="10"/>
            <p:custDataLst>
              <p:tags r:id="rId4"/>
            </p:custDataLst>
          </p:nvPr>
        </p:nvSpPr>
        <p:spPr>
          <a:xfrm>
            <a:off x="659807"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5"/>
            </p:custDataLst>
          </p:nvPr>
        </p:nvSpPr>
        <p:spPr>
          <a:xfrm>
            <a:off x="3087000" y="6389433"/>
            <a:ext cx="2970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6"/>
            </p:custDataLst>
          </p:nvPr>
        </p:nvSpPr>
        <p:spPr>
          <a:xfrm>
            <a:off x="6457950"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502447" y="1626121"/>
            <a:ext cx="8139178" cy="4041680"/>
          </a:xfrm>
        </p:spPr>
        <p:txBody>
          <a:bodyPr/>
          <a:lstStyle>
            <a:lvl1pPr>
              <a:defRPr>
                <a:solidFill>
                  <a:schemeClr val="tx1"/>
                </a:solidFill>
                <a:latin typeface="Arial" panose="020b0604020202020204" pitchFamily="34" charset="0"/>
                <a:ea typeface="隶书" charset="0"/>
              </a:defRPr>
            </a:lvl1pPr>
            <a:lvl2pPr>
              <a:defRPr>
                <a:solidFill>
                  <a:schemeClr val="tx1"/>
                </a:solidFill>
                <a:latin typeface="Arial" panose="020b0604020202020204" pitchFamily="34" charset="0"/>
                <a:ea typeface="隶书" charset="0"/>
              </a:defRPr>
            </a:lvl2pPr>
            <a:lvl3pPr>
              <a:defRPr>
                <a:solidFill>
                  <a:schemeClr val="tx1"/>
                </a:solidFill>
                <a:latin typeface="Arial" panose="020b0604020202020204" pitchFamily="34" charset="0"/>
                <a:ea typeface="隶书" charset="0"/>
              </a:defRPr>
            </a:lvl3pPr>
            <a:lvl4pPr>
              <a:defRPr>
                <a:solidFill>
                  <a:schemeClr val="tx1"/>
                </a:solidFill>
                <a:latin typeface="Arial" panose="020b0604020202020204" pitchFamily="34" charset="0"/>
                <a:ea typeface="隶书" charset="0"/>
              </a:defRPr>
            </a:lvl4pPr>
            <a:lvl5pPr>
              <a:defRPr>
                <a:solidFill>
                  <a:schemeClr val="tx1"/>
                </a:solidFill>
                <a:latin typeface="Arial" panose="020b0604020202020204" pitchFamily="34" charset="0"/>
                <a:ea typeface="隶书"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pic>
        <p:nvPicPr>
          <p:cNvPr id="2" name="图片 1" descr="pic_sup"/>
          <p:cNvPicPr>
            <a:picLocks noChangeAspect="1"/>
          </p:cNvPicPr>
          <p:nvPr>
            <p:custDataLst>
              <p:tags r:id="rId2"/>
            </p:custDataLst>
          </p:nvPr>
        </p:nvPicPr>
        <p:blipFill>
          <a:blip r:embed="rId1"/>
          <a:stretch>
            <a:fillRect/>
          </a:stretch>
        </p:blipFill>
        <p:spPr>
          <a:xfrm>
            <a:off x="218599" y="303530"/>
            <a:ext cx="8705850" cy="6250305"/>
          </a:xfrm>
          <a:prstGeom prst="rect">
            <a:avLst/>
          </a:prstGeom>
        </p:spPr>
      </p:pic>
      <p:sp>
        <p:nvSpPr>
          <p:cNvPr id="6" name="矩形 5"/>
          <p:cNvSpPr/>
          <p:nvPr>
            <p:custDataLst>
              <p:tags r:id="rId3"/>
            </p:custDataLst>
          </p:nvPr>
        </p:nvSpPr>
        <p:spPr>
          <a:xfrm>
            <a:off x="218599" y="303530"/>
            <a:ext cx="8706326" cy="6250305"/>
          </a:xfrm>
          <a:prstGeom prst="rect">
            <a:avLst/>
          </a:prstGeom>
          <a:solidFill>
            <a:srgbClr val="000000">
              <a:alpha val="40000"/>
            </a:srgbClr>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3" name="日期占位符 2"/>
          <p:cNvSpPr>
            <a:spLocks noGrp="1"/>
          </p:cNvSpPr>
          <p:nvPr>
            <p:ph type="dt" sz="half" idx="10"/>
            <p:custDataLst>
              <p:tags r:id="rId4"/>
            </p:custDataLst>
          </p:nvPr>
        </p:nvSpPr>
        <p:spPr>
          <a:xfrm>
            <a:off x="659807"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5"/>
            </p:custDataLst>
          </p:nvPr>
        </p:nvSpPr>
        <p:spPr>
          <a:xfrm>
            <a:off x="3087000" y="6389433"/>
            <a:ext cx="2970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6"/>
            </p:custDataLst>
          </p:nvPr>
        </p:nvSpPr>
        <p:spPr>
          <a:xfrm>
            <a:off x="6457950"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
        <p:nvSpPr>
          <p:cNvPr id="7" name="文本占位符 2"/>
          <p:cNvSpPr>
            <a:spLocks noGrp="1"/>
          </p:cNvSpPr>
          <p:nvPr>
            <p:ph type="body" idx="1" hasCustomPrompt="1"/>
            <p:custDataLst>
              <p:tags r:id="rId7"/>
            </p:custDataLst>
          </p:nvPr>
        </p:nvSpPr>
        <p:spPr>
          <a:xfrm>
            <a:off x="1239231" y="4443173"/>
            <a:ext cx="6667500" cy="415766"/>
          </a:xfrm>
        </p:spPr>
        <p:txBody>
          <a:bodyPr vert="horz" wrap="square" lIns="0" tIns="0" rIns="0" bIns="0" rtlCol="0" anchor="t" anchorCtr="0">
            <a:normAutofit/>
          </a:bodyPr>
          <a:lstStyle>
            <a:lvl1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1800" b="0" i="0" u="none" strike="noStrike" kern="1200" cap="none" spc="200" normalizeH="0" baseline="0" noProof="0">
                <a:ln>
                  <a:noFill/>
                </a:ln>
                <a:solidFill>
                  <a:schemeClr val="lt1"/>
                </a:solidFill>
                <a:effectLst/>
                <a:uLnTx/>
                <a:uFillTx/>
                <a:latin typeface="Arial" panose="020b0604020202020204" pitchFamily="34" charset="0"/>
                <a:ea typeface="隶书" charset="0"/>
                <a:cs typeface="微软雅黑" panose="020b0503020204020204" charset="-122"/>
                <a:sym typeface="+mn-ea"/>
              </a:defRPr>
            </a:lvl1pPr>
            <a:lvl2pPr marL="342900" indent="0" algn="ctr" defTabSz="914400" rtl="0" eaLnBrk="1" fontAlgn="auto" latinLnBrk="0" hangingPunct="1">
              <a:lnSpc>
                <a:spcPct val="120000"/>
              </a:lnSpc>
              <a:spcBef>
                <a:spcPct val="0"/>
              </a:spcBef>
              <a:spcAft>
                <a:spcPts val="1000"/>
              </a:spcAft>
              <a:buFont typeface="Arial" panose="020b0604020202020204" pitchFamily="34" charset="0"/>
              <a:buNone/>
              <a:tabLst>
                <a:tab pos="1609725"/>
              </a:tabLst>
              <a:defRPr sz="15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685800" indent="0" algn="ctr" defTabSz="914400" rtl="0" eaLnBrk="1" fontAlgn="auto" latinLnBrk="0" hangingPunct="1">
              <a:lnSpc>
                <a:spcPct val="120000"/>
              </a:lnSpc>
              <a:spcBef>
                <a:spcPct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028700" indent="0" algn="ctr" defTabSz="914400" rtl="0" eaLnBrk="1" fontAlgn="auto" latinLnBrk="0" hangingPunct="1">
              <a:lnSpc>
                <a:spcPct val="120000"/>
              </a:lnSpc>
              <a:spcBef>
                <a:spcPct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1371600" indent="0" algn="ctr" defTabSz="914400" rtl="0" eaLnBrk="1" fontAlgn="auto" latinLnBrk="0" hangingPunct="1">
              <a:lnSpc>
                <a:spcPct val="120000"/>
              </a:lnSpc>
              <a:spcBef>
                <a:spcPct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p>
        </p:txBody>
      </p:sp>
      <p:sp>
        <p:nvSpPr>
          <p:cNvPr id="8" name="标题 3"/>
          <p:cNvSpPr>
            <a:spLocks noGrp="1"/>
          </p:cNvSpPr>
          <p:nvPr>
            <p:ph type="title" hasCustomPrompt="1"/>
            <p:custDataLst>
              <p:tags r:id="rId8"/>
            </p:custDataLst>
          </p:nvPr>
        </p:nvSpPr>
        <p:spPr>
          <a:xfrm>
            <a:off x="1239231" y="2198290"/>
            <a:ext cx="6667500" cy="1611154"/>
          </a:xfrm>
        </p:spPr>
        <p:txBody>
          <a:bodyPr vert="horz" wrap="square" lIns="0" tIns="0" rIns="0" bIns="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000" b="1" i="0" u="none" strike="noStrike" kern="1200" cap="none" spc="1000" normalizeH="0" baseline="0" noProof="1">
                <a:solidFill>
                  <a:schemeClr val="lt1"/>
                </a:solidFill>
                <a:uFillTx/>
                <a:latin typeface="Arial" panose="020b0604020202020204" pitchFamily="34" charset="0"/>
                <a:ea typeface="汉仪尚巍手书W" panose="00020600040101010101" charset="-122"/>
                <a:cs typeface="+mj-cs"/>
              </a:defRPr>
            </a:lvl1pPr>
          </a:lstStyle>
          <a:p>
            <a:pPr lvl="0"/>
            <a:r>
              <a:rPr>
                <a:sym typeface="+mn-ea"/>
              </a:rPr>
              <a:t>编辑标题</a:t>
            </a:r>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spTree>
      <p:nvGrpSpPr>
        <p:cNvPr id="1" name=""/>
        <p:cNvGrpSpPr/>
        <p:nvPr/>
      </p:nvGrpSpPr>
      <p:grpSpPr>
        <a:xfrm>
          <a:off x="0" y="0"/>
          <a:ext cx="0" cy="0"/>
        </a:xfrm>
      </p:grpSpPr>
      <p:pic>
        <p:nvPicPr>
          <p:cNvPr id="7" name="图片 6"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6" name="矩形 5"/>
          <p:cNvSpPr/>
          <p:nvPr>
            <p:custDataLst>
              <p:tags r:id="rId3"/>
            </p:custDataLst>
          </p:nvPr>
        </p:nvSpPr>
        <p:spPr>
          <a:xfrm>
            <a:off x="0" y="0"/>
            <a:ext cx="9144000" cy="654875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标题 1"/>
          <p:cNvSpPr>
            <a:spLocks noGrp="1"/>
          </p:cNvSpPr>
          <p:nvPr>
            <p:ph type="title"/>
            <p:custDataLst>
              <p:tags r:id="rId4"/>
            </p:custDataLst>
          </p:nvPr>
        </p:nvSpPr>
        <p:spPr>
          <a:xfrm>
            <a:off x="502411" y="498476"/>
            <a:ext cx="8139178" cy="331473"/>
          </a:xfrm>
        </p:spPr>
        <p:txBody>
          <a:bodyPr/>
          <a:lstStyle>
            <a:lvl1pPr>
              <a:defRPr baseline="0">
                <a:solidFill>
                  <a:schemeClr val="tx1"/>
                </a:solidFill>
                <a:latin typeface="Arial" panose="020b0604020202020204" pitchFamily="34" charset="0"/>
                <a:ea typeface="隶书" charset="0"/>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a:xfrm>
            <a:off x="659807" y="6389433"/>
            <a:ext cx="2025000" cy="237600"/>
          </a:xfrm>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6"/>
            </p:custDataLst>
          </p:nvPr>
        </p:nvSpPr>
        <p:spPr>
          <a:xfrm>
            <a:off x="3087000" y="6389433"/>
            <a:ext cx="2970000" cy="237600"/>
          </a:xfrm>
        </p:spPr>
        <p:txBody>
          <a:bodyPr/>
          <a:lstStyle>
            <a:lvl1pPr>
              <a:defRPr>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7"/>
            </p:custDataLst>
          </p:nvPr>
        </p:nvSpPr>
        <p:spPr>
          <a:xfrm>
            <a:off x="6457950" y="6389433"/>
            <a:ext cx="2025000" cy="237600"/>
          </a:xfrm>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spTree>
      <p:nvGrpSpPr>
        <p:cNvPr id="1" name=""/>
        <p:cNvGrpSpPr/>
        <p:nvPr/>
      </p:nvGrpSpPr>
      <p:grpSpPr>
        <a:xfrm>
          <a:off x="0" y="0"/>
          <a:ext cx="0" cy="0"/>
        </a:xfrm>
      </p:grpSpPr>
      <p:pic>
        <p:nvPicPr>
          <p:cNvPr id="8" name="图片 7"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6" name="矩形 5"/>
          <p:cNvSpPr/>
          <p:nvPr>
            <p:custDataLst>
              <p:tags r:id="rId3"/>
            </p:custDataLst>
          </p:nvPr>
        </p:nvSpPr>
        <p:spPr>
          <a:xfrm>
            <a:off x="218599" y="303530"/>
            <a:ext cx="8706326" cy="625030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标题 1"/>
          <p:cNvSpPr>
            <a:spLocks noGrp="1"/>
          </p:cNvSpPr>
          <p:nvPr>
            <p:ph type="title" hasCustomPrompt="1"/>
            <p:custDataLst>
              <p:tags r:id="rId4"/>
            </p:custDataLst>
          </p:nvPr>
        </p:nvSpPr>
        <p:spPr>
          <a:xfrm>
            <a:off x="961200" y="1339650"/>
            <a:ext cx="7219800" cy="542700"/>
          </a:xfrm>
        </p:spPr>
        <p:txBody>
          <a:bodyPr anchor="ctr"/>
          <a:lstStyle>
            <a:lvl1pPr>
              <a:defRPr sz="2400" baseline="0">
                <a:solidFill>
                  <a:schemeClr val="tx1"/>
                </a:solidFill>
                <a:latin typeface="Arial" panose="020b0604020202020204" pitchFamily="34" charset="0"/>
                <a:ea typeface="隶书" charset="0"/>
              </a:defRPr>
            </a:lvl1pPr>
          </a:lstStyle>
          <a:p>
            <a:r>
              <a:rPr lang="zh-CN" altLang="en-US"/>
              <a:t>单击此处编辑标题</a:t>
            </a:r>
          </a:p>
        </p:txBody>
      </p:sp>
      <p:sp>
        <p:nvSpPr>
          <p:cNvPr id="7" name="内容占位符 6"/>
          <p:cNvSpPr>
            <a:spLocks noGrp="1"/>
          </p:cNvSpPr>
          <p:nvPr>
            <p:ph sz="quarter" idx="13"/>
            <p:custDataLst>
              <p:tags r:id="rId5"/>
            </p:custDataLst>
          </p:nvPr>
        </p:nvSpPr>
        <p:spPr>
          <a:xfrm>
            <a:off x="960835" y="2594250"/>
            <a:ext cx="7219950" cy="2583900"/>
          </a:xfrm>
        </p:spPr>
        <p:txBody>
          <a:bodyPr/>
          <a:lstStyle>
            <a:lvl1pPr>
              <a:defRPr baseline="0">
                <a:solidFill>
                  <a:schemeClr val="tx1"/>
                </a:solidFill>
                <a:latin typeface="Arial" panose="020b0604020202020204" pitchFamily="34" charset="0"/>
                <a:ea typeface="隶书" charset="0"/>
              </a:defRPr>
            </a:lvl1pPr>
            <a:lvl2pPr>
              <a:defRPr baseline="0">
                <a:solidFill>
                  <a:schemeClr val="tx1"/>
                </a:solidFill>
                <a:latin typeface="Arial" panose="020b0604020202020204" pitchFamily="34" charset="0"/>
                <a:ea typeface="隶书" charset="0"/>
              </a:defRPr>
            </a:lvl2pPr>
            <a:lvl3pPr>
              <a:defRPr baseline="0">
                <a:solidFill>
                  <a:schemeClr val="tx1"/>
                </a:solidFill>
                <a:latin typeface="Arial" panose="020b0604020202020204" pitchFamily="34" charset="0"/>
                <a:ea typeface="隶书" charset="0"/>
              </a:defRPr>
            </a:lvl3pPr>
            <a:lvl4pPr>
              <a:defRPr baseline="0">
                <a:solidFill>
                  <a:schemeClr val="tx1"/>
                </a:solidFill>
                <a:latin typeface="Arial" panose="020b0604020202020204" pitchFamily="34" charset="0"/>
                <a:ea typeface="隶书" charset="0"/>
              </a:defRPr>
            </a:lvl4pPr>
            <a:lvl5pPr>
              <a:defRPr baseline="0">
                <a:solidFill>
                  <a:schemeClr val="tx1"/>
                </a:solidFill>
                <a:latin typeface="Arial" panose="020b0604020202020204" pitchFamily="34" charset="0"/>
                <a:ea typeface="隶书"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6"/>
            </p:custDataLst>
          </p:nvPr>
        </p:nvSpPr>
        <p:spPr>
          <a:xfrm>
            <a:off x="659807" y="6389433"/>
            <a:ext cx="2025000" cy="237600"/>
          </a:xfrm>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7"/>
            </p:custDataLst>
          </p:nvPr>
        </p:nvSpPr>
        <p:spPr>
          <a:xfrm>
            <a:off x="3087000" y="6389433"/>
            <a:ext cx="2970000" cy="237600"/>
          </a:xfrm>
        </p:spPr>
        <p:txBody>
          <a:bodyPr/>
          <a:lstStyle>
            <a:lvl1pPr>
              <a:defRPr>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8"/>
            </p:custDataLst>
          </p:nvPr>
        </p:nvSpPr>
        <p:spPr>
          <a:xfrm>
            <a:off x="6457950" y="6389433"/>
            <a:ext cx="2025000" cy="237600"/>
          </a:xfrm>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spTree>
      <p:nvGrpSpPr>
        <p:cNvPr id="1" name=""/>
        <p:cNvGrpSpPr/>
        <p:nvPr/>
      </p:nvGrpSpPr>
      <p:grpSpPr>
        <a:xfrm>
          <a:off x="0" y="0"/>
          <a:ext cx="0" cy="0"/>
        </a:xfrm>
      </p:grpSpPr>
      <p:pic>
        <p:nvPicPr>
          <p:cNvPr id="10" name="图片 9"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8" name="矩形 7"/>
          <p:cNvSpPr/>
          <p:nvPr>
            <p:custDataLst>
              <p:tags r:id="rId3"/>
            </p:custDataLst>
          </p:nvPr>
        </p:nvSpPr>
        <p:spPr>
          <a:xfrm>
            <a:off x="218599" y="303530"/>
            <a:ext cx="8706326" cy="625030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 name="矩形 5"/>
          <p:cNvSpPr/>
          <p:nvPr>
            <p:custDataLst>
              <p:tags r:id="rId4"/>
            </p:custDataLst>
          </p:nvPr>
        </p:nvSpPr>
        <p:spPr>
          <a:xfrm>
            <a:off x="0" y="0"/>
            <a:ext cx="3618071" cy="6858000"/>
          </a:xfrm>
          <a:prstGeom prst="rect">
            <a:avLst/>
          </a:prstGeom>
          <a:solidFill>
            <a:srgbClr val="ECF2F3"/>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标题 1"/>
          <p:cNvSpPr>
            <a:spLocks noGrp="1"/>
          </p:cNvSpPr>
          <p:nvPr>
            <p:ph type="title" hasCustomPrompt="1"/>
            <p:custDataLst>
              <p:tags r:id="rId5"/>
            </p:custDataLst>
          </p:nvPr>
        </p:nvSpPr>
        <p:spPr>
          <a:xfrm>
            <a:off x="437400" y="880650"/>
            <a:ext cx="2970000" cy="661500"/>
          </a:xfrm>
        </p:spPr>
        <p:txBody>
          <a:bodyPr anchor="ctr" anchorCtr="0"/>
          <a:lstStyle>
            <a:lvl1pPr>
              <a:defRPr sz="2700" baseline="0">
                <a:solidFill>
                  <a:schemeClr val="tx1"/>
                </a:solidFill>
                <a:latin typeface="Arial" panose="020b0604020202020204" pitchFamily="34" charset="0"/>
                <a:ea typeface="隶书" charset="0"/>
              </a:defRPr>
            </a:lvl1pPr>
          </a:lstStyle>
          <a:p>
            <a:r>
              <a:rPr lang="zh-CN" altLang="en-US"/>
              <a:t>单击编辑标题</a:t>
            </a:r>
          </a:p>
        </p:txBody>
      </p:sp>
      <p:sp>
        <p:nvSpPr>
          <p:cNvPr id="3" name="日期占位符 2"/>
          <p:cNvSpPr>
            <a:spLocks noGrp="1"/>
          </p:cNvSpPr>
          <p:nvPr>
            <p:ph type="dt" sz="half" idx="10"/>
            <p:custDataLst>
              <p:tags r:id="rId6"/>
            </p:custDataLst>
          </p:nvPr>
        </p:nvSpPr>
        <p:spPr>
          <a:xfrm>
            <a:off x="659807" y="6389433"/>
            <a:ext cx="2025000" cy="237600"/>
          </a:xfrm>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7"/>
            </p:custDataLst>
          </p:nvPr>
        </p:nvSpPr>
        <p:spPr>
          <a:xfrm>
            <a:off x="3087000" y="6389433"/>
            <a:ext cx="2970000" cy="237600"/>
          </a:xfrm>
        </p:spPr>
        <p:txBody>
          <a:bodyPr/>
          <a:lstStyle>
            <a:lvl1pPr>
              <a:defRPr>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8"/>
            </p:custDataLst>
          </p:nvPr>
        </p:nvSpPr>
        <p:spPr>
          <a:xfrm>
            <a:off x="6457950" y="6389433"/>
            <a:ext cx="2025000" cy="237600"/>
          </a:xfrm>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9"/>
            </p:custDataLst>
          </p:nvPr>
        </p:nvSpPr>
        <p:spPr>
          <a:xfrm>
            <a:off x="440100" y="2275650"/>
            <a:ext cx="2967300" cy="3069900"/>
          </a:xfrm>
        </p:spPr>
        <p:txBody>
          <a:bodyPr/>
          <a:lstStyle>
            <a:lvl1pPr>
              <a:defRPr baseline="0">
                <a:solidFill>
                  <a:schemeClr val="tx1"/>
                </a:solidFill>
                <a:latin typeface="Arial" panose="020b0604020202020204" pitchFamily="34" charset="0"/>
                <a:ea typeface="隶书" charset="0"/>
              </a:defRPr>
            </a:lvl1pPr>
            <a:lvl2pPr>
              <a:defRPr baseline="0">
                <a:solidFill>
                  <a:schemeClr val="tx1"/>
                </a:solidFill>
                <a:latin typeface="Arial" panose="020b0604020202020204" pitchFamily="34" charset="0"/>
                <a:ea typeface="隶书" charset="0"/>
              </a:defRPr>
            </a:lvl2pPr>
            <a:lvl3pPr>
              <a:defRPr baseline="0">
                <a:solidFill>
                  <a:schemeClr val="tx1"/>
                </a:solidFill>
                <a:latin typeface="Arial" panose="020b0604020202020204" pitchFamily="34" charset="0"/>
                <a:ea typeface="隶书" charset="0"/>
              </a:defRPr>
            </a:lvl3pPr>
            <a:lvl4pPr>
              <a:defRPr baseline="0">
                <a:solidFill>
                  <a:schemeClr val="tx1"/>
                </a:solidFill>
                <a:latin typeface="Arial" panose="020b0604020202020204" pitchFamily="34" charset="0"/>
                <a:ea typeface="隶书" charset="0"/>
              </a:defRPr>
            </a:lvl4pPr>
            <a:lvl5pPr>
              <a:defRPr baseline="0">
                <a:solidFill>
                  <a:schemeClr val="tx1"/>
                </a:solidFill>
                <a:latin typeface="Arial" panose="020b0604020202020204" pitchFamily="34" charset="0"/>
                <a:ea typeface="隶书"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0"/>
            </p:custDataLst>
          </p:nvPr>
        </p:nvSpPr>
        <p:spPr>
          <a:xfrm>
            <a:off x="3825900" y="1405930"/>
            <a:ext cx="4860000" cy="3815953"/>
          </a:xfrm>
        </p:spPr>
        <p:txBody>
          <a:bodyPr/>
          <a:lstStyle>
            <a:lvl1pPr>
              <a:defRPr baseline="0">
                <a:solidFill>
                  <a:schemeClr val="tx1"/>
                </a:solidFill>
                <a:latin typeface="Arial" panose="020b0604020202020204" pitchFamily="34" charset="0"/>
                <a:ea typeface="隶书" charset="0"/>
              </a:defRPr>
            </a:lvl1pPr>
            <a:lvl2pPr>
              <a:defRPr baseline="0">
                <a:solidFill>
                  <a:schemeClr val="tx1"/>
                </a:solidFill>
                <a:latin typeface="Arial" panose="020b0604020202020204" pitchFamily="34" charset="0"/>
                <a:ea typeface="隶书" charset="0"/>
              </a:defRPr>
            </a:lvl2pPr>
            <a:lvl3pPr>
              <a:defRPr baseline="0">
                <a:solidFill>
                  <a:schemeClr val="tx1"/>
                </a:solidFill>
                <a:latin typeface="Arial" panose="020b0604020202020204" pitchFamily="34" charset="0"/>
                <a:ea typeface="隶书" charset="0"/>
              </a:defRPr>
            </a:lvl3pPr>
            <a:lvl4pPr>
              <a:defRPr baseline="0">
                <a:solidFill>
                  <a:schemeClr val="tx1"/>
                </a:solidFill>
                <a:latin typeface="Arial" panose="020b0604020202020204" pitchFamily="34" charset="0"/>
                <a:ea typeface="隶书" charset="0"/>
              </a:defRPr>
            </a:lvl4pPr>
            <a:lvl5pPr>
              <a:defRPr baseline="0">
                <a:solidFill>
                  <a:schemeClr val="tx1"/>
                </a:solidFill>
                <a:latin typeface="Arial" panose="020b0604020202020204" pitchFamily="34" charset="0"/>
                <a:ea typeface="隶书"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spTree>
      <p:nvGrpSpPr>
        <p:cNvPr id="1" name=""/>
        <p:cNvGrpSpPr/>
        <p:nvPr/>
      </p:nvGrpSpPr>
      <p:grpSpPr>
        <a:xfrm>
          <a:off x="0" y="0"/>
          <a:ext cx="0" cy="0"/>
        </a:xfrm>
      </p:grpSpPr>
      <p:pic>
        <p:nvPicPr>
          <p:cNvPr id="10" name="图片 9"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8" name="矩形 7"/>
          <p:cNvSpPr/>
          <p:nvPr>
            <p:custDataLst>
              <p:tags r:id="rId3"/>
            </p:custDataLst>
          </p:nvPr>
        </p:nvSpPr>
        <p:spPr>
          <a:xfrm>
            <a:off x="0" y="0"/>
            <a:ext cx="9144000" cy="654875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 name="矩形 5"/>
          <p:cNvSpPr/>
          <p:nvPr>
            <p:custDataLst>
              <p:tags r:id="rId4"/>
            </p:custDataLst>
          </p:nvPr>
        </p:nvSpPr>
        <p:spPr>
          <a:xfrm>
            <a:off x="0" y="0"/>
            <a:ext cx="9144000" cy="2663825"/>
          </a:xfrm>
          <a:prstGeom prst="rect">
            <a:avLst/>
          </a:prstGeom>
          <a:solidFill>
            <a:srgbClr val="ECF2F3"/>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标题 1"/>
          <p:cNvSpPr>
            <a:spLocks noGrp="1"/>
          </p:cNvSpPr>
          <p:nvPr>
            <p:ph type="title"/>
            <p:custDataLst>
              <p:tags r:id="rId5"/>
            </p:custDataLst>
          </p:nvPr>
        </p:nvSpPr>
        <p:spPr>
          <a:xfrm>
            <a:off x="459000" y="859500"/>
            <a:ext cx="8232300" cy="469800"/>
          </a:xfrm>
        </p:spPr>
        <p:txBody>
          <a:bodyPr anchor="ctr"/>
          <a:lstStyle>
            <a:lvl1pPr algn="ctr">
              <a:defRPr sz="2700" baseline="0">
                <a:solidFill>
                  <a:schemeClr val="tx1"/>
                </a:solidFill>
                <a:latin typeface="Arial" panose="020b0604020202020204" pitchFamily="34" charset="0"/>
                <a:ea typeface="隶书" charset="0"/>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a:xfrm>
            <a:off x="659807" y="6389433"/>
            <a:ext cx="2025000" cy="237600"/>
          </a:xfrm>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7"/>
            </p:custDataLst>
          </p:nvPr>
        </p:nvSpPr>
        <p:spPr>
          <a:xfrm>
            <a:off x="3087000" y="6389433"/>
            <a:ext cx="2970000" cy="237600"/>
          </a:xfrm>
        </p:spPr>
        <p:txBody>
          <a:bodyPr/>
          <a:lstStyle>
            <a:lvl1pPr>
              <a:defRPr>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8"/>
            </p:custDataLst>
          </p:nvPr>
        </p:nvSpPr>
        <p:spPr>
          <a:xfrm>
            <a:off x="6457950" y="6389433"/>
            <a:ext cx="2025000" cy="237600"/>
          </a:xfrm>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9"/>
            </p:custDataLst>
          </p:nvPr>
        </p:nvSpPr>
        <p:spPr>
          <a:xfrm>
            <a:off x="459000" y="1763100"/>
            <a:ext cx="8231981" cy="621000"/>
          </a:xfrm>
        </p:spPr>
        <p:txBody>
          <a:bodyPr/>
          <a:lstStyle>
            <a:lvl1pPr algn="ctr">
              <a:defRPr baseline="0">
                <a:solidFill>
                  <a:schemeClr val="tx1"/>
                </a:solidFill>
                <a:latin typeface="Arial" panose="020b0604020202020204" pitchFamily="34" charset="0"/>
                <a:ea typeface="隶书" charset="0"/>
              </a:defRPr>
            </a:lvl1pPr>
          </a:lstStyle>
          <a:p>
            <a:pPr lvl="0"/>
            <a:r>
              <a:rPr lang="zh-CN" altLang="en-US"/>
              <a:t>单击此处编辑母版文本样式</a:t>
            </a:r>
          </a:p>
        </p:txBody>
      </p:sp>
      <p:sp>
        <p:nvSpPr>
          <p:cNvPr id="9" name="内容占位符 8"/>
          <p:cNvSpPr>
            <a:spLocks noGrp="1"/>
          </p:cNvSpPr>
          <p:nvPr>
            <p:ph sz="quarter" idx="14"/>
            <p:custDataLst>
              <p:tags r:id="rId10"/>
            </p:custDataLst>
          </p:nvPr>
        </p:nvSpPr>
        <p:spPr>
          <a:xfrm>
            <a:off x="459581" y="3236850"/>
            <a:ext cx="8224200" cy="2573100"/>
          </a:xfrm>
        </p:spPr>
        <p:txBody>
          <a:bodyPr/>
          <a:lstStyle>
            <a:lvl1pPr>
              <a:defRPr baseline="0">
                <a:solidFill>
                  <a:schemeClr val="tx1"/>
                </a:solidFill>
                <a:latin typeface="Arial" panose="020b0604020202020204" pitchFamily="34" charset="0"/>
                <a:ea typeface="隶书" charset="0"/>
              </a:defRPr>
            </a:lvl1pPr>
            <a:lvl2pPr>
              <a:defRPr baseline="0">
                <a:solidFill>
                  <a:schemeClr val="tx1"/>
                </a:solidFill>
                <a:latin typeface="Arial" panose="020b0604020202020204" pitchFamily="34" charset="0"/>
                <a:ea typeface="隶书" charset="0"/>
              </a:defRPr>
            </a:lvl2pPr>
            <a:lvl3pPr>
              <a:defRPr baseline="0">
                <a:solidFill>
                  <a:schemeClr val="tx1"/>
                </a:solidFill>
                <a:latin typeface="Arial" panose="020b0604020202020204" pitchFamily="34" charset="0"/>
                <a:ea typeface="隶书" charset="0"/>
              </a:defRPr>
            </a:lvl3pPr>
            <a:lvl4pPr>
              <a:defRPr baseline="0">
                <a:solidFill>
                  <a:schemeClr val="tx1"/>
                </a:solidFill>
                <a:latin typeface="Arial" panose="020b0604020202020204" pitchFamily="34" charset="0"/>
                <a:ea typeface="隶书" charset="0"/>
              </a:defRPr>
            </a:lvl4pPr>
            <a:lvl5pPr>
              <a:defRPr baseline="0">
                <a:solidFill>
                  <a:schemeClr val="tx1"/>
                </a:solidFill>
                <a:latin typeface="Arial" panose="020b0604020202020204" pitchFamily="34" charset="0"/>
                <a:ea typeface="隶书"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spTree>
      <p:nvGrpSpPr>
        <p:cNvPr id="1" name=""/>
        <p:cNvGrpSpPr/>
        <p:nvPr/>
      </p:nvGrpSpPr>
      <p:grpSpPr>
        <a:xfrm>
          <a:off x="0" y="0"/>
          <a:ext cx="0" cy="0"/>
        </a:xfrm>
      </p:grpSpPr>
      <p:pic>
        <p:nvPicPr>
          <p:cNvPr id="10" name="图片 9"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8" name="矩形 7"/>
          <p:cNvSpPr/>
          <p:nvPr>
            <p:custDataLst>
              <p:tags r:id="rId3"/>
            </p:custDataLst>
          </p:nvPr>
        </p:nvSpPr>
        <p:spPr>
          <a:xfrm>
            <a:off x="0" y="302260"/>
            <a:ext cx="9144000" cy="6549390"/>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 name="矩形 5"/>
          <p:cNvSpPr/>
          <p:nvPr>
            <p:custDataLst>
              <p:tags r:id="rId4"/>
            </p:custDataLst>
          </p:nvPr>
        </p:nvSpPr>
        <p:spPr>
          <a:xfrm>
            <a:off x="0" y="5028565"/>
            <a:ext cx="9144000" cy="1829435"/>
          </a:xfrm>
          <a:prstGeom prst="rect">
            <a:avLst/>
          </a:prstGeom>
          <a:solidFill>
            <a:srgbClr val="ECF2F3"/>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标题 1"/>
          <p:cNvSpPr>
            <a:spLocks noGrp="1"/>
          </p:cNvSpPr>
          <p:nvPr>
            <p:ph type="title"/>
            <p:custDataLst>
              <p:tags r:id="rId5"/>
            </p:custDataLst>
          </p:nvPr>
        </p:nvSpPr>
        <p:spPr>
          <a:xfrm>
            <a:off x="453600" y="740250"/>
            <a:ext cx="8232300" cy="423900"/>
          </a:xfrm>
        </p:spPr>
        <p:txBody>
          <a:bodyPr anchor="ctr" anchorCtr="0"/>
          <a:lstStyle>
            <a:lvl1pPr algn="ctr">
              <a:defRPr sz="2400" baseline="0">
                <a:solidFill>
                  <a:schemeClr val="tx1"/>
                </a:solidFill>
                <a:latin typeface="Arial" panose="020b0604020202020204" pitchFamily="34" charset="0"/>
                <a:ea typeface="隶书" charset="0"/>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a:xfrm>
            <a:off x="659807" y="6389433"/>
            <a:ext cx="2025000" cy="237600"/>
          </a:xfrm>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7"/>
            </p:custDataLst>
          </p:nvPr>
        </p:nvSpPr>
        <p:spPr>
          <a:xfrm>
            <a:off x="3087000" y="6389433"/>
            <a:ext cx="2970000" cy="237600"/>
          </a:xfrm>
        </p:spPr>
        <p:txBody>
          <a:bodyPr/>
          <a:lstStyle>
            <a:lvl1pPr>
              <a:defRPr>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8"/>
            </p:custDataLst>
          </p:nvPr>
        </p:nvSpPr>
        <p:spPr>
          <a:xfrm>
            <a:off x="6457950" y="6389433"/>
            <a:ext cx="2025000" cy="237600"/>
          </a:xfrm>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9"/>
            </p:custDataLst>
          </p:nvPr>
        </p:nvSpPr>
        <p:spPr>
          <a:xfrm>
            <a:off x="453628" y="2082600"/>
            <a:ext cx="8243100" cy="2408400"/>
          </a:xfrm>
        </p:spPr>
        <p:txBody>
          <a:bodyPr/>
          <a:lstStyle>
            <a:lvl1pPr>
              <a:defRPr baseline="0">
                <a:solidFill>
                  <a:schemeClr val="tx1"/>
                </a:solidFill>
                <a:latin typeface="Arial" panose="020b0604020202020204" pitchFamily="34" charset="0"/>
                <a:ea typeface="隶书" charset="0"/>
              </a:defRPr>
            </a:lvl1pPr>
            <a:lvl2pPr>
              <a:defRPr baseline="0">
                <a:solidFill>
                  <a:schemeClr val="tx1"/>
                </a:solidFill>
                <a:latin typeface="Arial" panose="020b0604020202020204" pitchFamily="34" charset="0"/>
                <a:ea typeface="隶书" charset="0"/>
              </a:defRPr>
            </a:lvl2pPr>
            <a:lvl3pPr>
              <a:defRPr baseline="0">
                <a:solidFill>
                  <a:schemeClr val="tx1"/>
                </a:solidFill>
                <a:latin typeface="Arial" panose="020b0604020202020204" pitchFamily="34" charset="0"/>
                <a:ea typeface="隶书" charset="0"/>
              </a:defRPr>
            </a:lvl3pPr>
            <a:lvl4pPr>
              <a:defRPr baseline="0">
                <a:solidFill>
                  <a:schemeClr val="tx1"/>
                </a:solidFill>
                <a:latin typeface="Arial" panose="020b0604020202020204" pitchFamily="34" charset="0"/>
                <a:ea typeface="隶书" charset="0"/>
              </a:defRPr>
            </a:lvl4pPr>
            <a:lvl5pPr>
              <a:defRPr baseline="0">
                <a:solidFill>
                  <a:schemeClr val="tx1"/>
                </a:solidFill>
                <a:latin typeface="Arial" panose="020b0604020202020204" pitchFamily="34" charset="0"/>
                <a:ea typeface="隶书"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10"/>
            </p:custDataLst>
          </p:nvPr>
        </p:nvSpPr>
        <p:spPr>
          <a:xfrm>
            <a:off x="445500" y="5306850"/>
            <a:ext cx="8251200" cy="758700"/>
          </a:xfrm>
        </p:spPr>
        <p:txBody>
          <a:bodyPr/>
          <a:lstStyle>
            <a:lvl1pPr>
              <a:defRPr baseline="0">
                <a:solidFill>
                  <a:schemeClr val="tx1"/>
                </a:solidFill>
                <a:latin typeface="Arial" panose="020b0604020202020204" pitchFamily="34" charset="0"/>
                <a:ea typeface="隶书" charset="0"/>
              </a:defRPr>
            </a:lvl1pPr>
          </a:lstStyle>
          <a:p>
            <a:pPr lvl="0"/>
            <a:r>
              <a:rPr lang="zh-CN" altLang="en-US"/>
              <a:t>单击此处编辑母版文本样式</a:t>
            </a: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spTree>
      <p:nvGrpSpPr>
        <p:cNvPr id="1" name=""/>
        <p:cNvGrpSpPr/>
        <p:nvPr/>
      </p:nvGrpSpPr>
      <p:grpSpPr>
        <a:xfrm>
          <a:off x="0" y="0"/>
          <a:ext cx="0" cy="0"/>
        </a:xfrm>
      </p:grpSpPr>
      <p:pic>
        <p:nvPicPr>
          <p:cNvPr id="10" name="图片 9"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8" name="矩形 7"/>
          <p:cNvSpPr/>
          <p:nvPr>
            <p:custDataLst>
              <p:tags r:id="rId3"/>
            </p:custDataLst>
          </p:nvPr>
        </p:nvSpPr>
        <p:spPr>
          <a:xfrm>
            <a:off x="0" y="0"/>
            <a:ext cx="9144000" cy="654875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 name="矩形 5"/>
          <p:cNvSpPr/>
          <p:nvPr>
            <p:custDataLst>
              <p:tags r:id="rId4"/>
            </p:custDataLst>
          </p:nvPr>
        </p:nvSpPr>
        <p:spPr>
          <a:xfrm>
            <a:off x="0" y="0"/>
            <a:ext cx="9144000" cy="914400"/>
          </a:xfrm>
          <a:prstGeom prst="rect">
            <a:avLst/>
          </a:prstGeom>
          <a:solidFill>
            <a:srgbClr val="ECF2F3"/>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标题 1"/>
          <p:cNvSpPr>
            <a:spLocks noGrp="1"/>
          </p:cNvSpPr>
          <p:nvPr>
            <p:ph type="title"/>
            <p:custDataLst>
              <p:tags r:id="rId5"/>
            </p:custDataLst>
          </p:nvPr>
        </p:nvSpPr>
        <p:spPr>
          <a:xfrm>
            <a:off x="434700" y="292846"/>
            <a:ext cx="8278200" cy="331473"/>
          </a:xfrm>
        </p:spPr>
        <p:txBody>
          <a:bodyPr/>
          <a:lstStyle>
            <a:lvl1pPr>
              <a:defRPr baseline="0">
                <a:solidFill>
                  <a:schemeClr val="tx1"/>
                </a:solidFill>
                <a:latin typeface="Arial" panose="020b0604020202020204" pitchFamily="34" charset="0"/>
                <a:ea typeface="隶书" charset="0"/>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a:xfrm>
            <a:off x="659807" y="6389433"/>
            <a:ext cx="2025000" cy="237600"/>
          </a:xfrm>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7"/>
            </p:custDataLst>
          </p:nvPr>
        </p:nvSpPr>
        <p:spPr>
          <a:xfrm>
            <a:off x="3087000" y="6389433"/>
            <a:ext cx="2970000" cy="237600"/>
          </a:xfrm>
        </p:spPr>
        <p:txBody>
          <a:bodyPr/>
          <a:lstStyle>
            <a:lvl1pPr>
              <a:defRPr>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8"/>
            </p:custDataLst>
          </p:nvPr>
        </p:nvSpPr>
        <p:spPr>
          <a:xfrm>
            <a:off x="6457950" y="6389433"/>
            <a:ext cx="2025000" cy="237600"/>
          </a:xfrm>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9"/>
            </p:custDataLst>
          </p:nvPr>
        </p:nvSpPr>
        <p:spPr>
          <a:xfrm>
            <a:off x="434700" y="2025000"/>
            <a:ext cx="4006800" cy="2170800"/>
          </a:xfrm>
        </p:spPr>
        <p:txBody>
          <a:bodyPr/>
          <a:lstStyle>
            <a:lvl1pPr>
              <a:defRPr baseline="0">
                <a:solidFill>
                  <a:schemeClr val="tx1"/>
                </a:solidFill>
                <a:latin typeface="Arial" panose="020b0604020202020204" pitchFamily="34" charset="0"/>
                <a:ea typeface="隶书" charset="0"/>
              </a:defRPr>
            </a:lvl1pPr>
            <a:lvl2pPr>
              <a:defRPr baseline="0">
                <a:solidFill>
                  <a:schemeClr val="tx1"/>
                </a:solidFill>
                <a:latin typeface="Arial" panose="020b0604020202020204" pitchFamily="34" charset="0"/>
                <a:ea typeface="隶书" charset="0"/>
              </a:defRPr>
            </a:lvl2pPr>
            <a:lvl3pPr>
              <a:defRPr baseline="0">
                <a:solidFill>
                  <a:schemeClr val="tx1"/>
                </a:solidFill>
                <a:latin typeface="Arial" panose="020b0604020202020204" pitchFamily="34" charset="0"/>
                <a:ea typeface="隶书" charset="0"/>
              </a:defRPr>
            </a:lvl3pPr>
            <a:lvl4pPr>
              <a:defRPr baseline="0">
                <a:solidFill>
                  <a:schemeClr val="tx1"/>
                </a:solidFill>
                <a:latin typeface="Arial" panose="020b0604020202020204" pitchFamily="34" charset="0"/>
                <a:ea typeface="隶书" charset="0"/>
              </a:defRPr>
            </a:lvl4pPr>
            <a:lvl5pPr>
              <a:defRPr baseline="0">
                <a:solidFill>
                  <a:schemeClr val="tx1"/>
                </a:solidFill>
                <a:latin typeface="Arial" panose="020b0604020202020204" pitchFamily="34" charset="0"/>
                <a:ea typeface="隶书"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0"/>
            </p:custDataLst>
          </p:nvPr>
        </p:nvSpPr>
        <p:spPr>
          <a:xfrm>
            <a:off x="4681800" y="2025000"/>
            <a:ext cx="4025700" cy="2170800"/>
          </a:xfrm>
        </p:spPr>
        <p:txBody>
          <a:bodyPr/>
          <a:lstStyle>
            <a:lvl1pPr>
              <a:defRPr baseline="0">
                <a:solidFill>
                  <a:schemeClr val="tx1"/>
                </a:solidFill>
                <a:latin typeface="Arial" panose="020b0604020202020204" pitchFamily="34" charset="0"/>
                <a:ea typeface="隶书" charset="0"/>
              </a:defRPr>
            </a:lvl1pPr>
            <a:lvl2pPr>
              <a:defRPr baseline="0">
                <a:solidFill>
                  <a:schemeClr val="tx1"/>
                </a:solidFill>
                <a:latin typeface="Arial" panose="020b0604020202020204" pitchFamily="34" charset="0"/>
                <a:ea typeface="隶书" charset="0"/>
              </a:defRPr>
            </a:lvl2pPr>
            <a:lvl3pPr>
              <a:defRPr baseline="0">
                <a:solidFill>
                  <a:schemeClr val="tx1"/>
                </a:solidFill>
                <a:latin typeface="Arial" panose="020b0604020202020204" pitchFamily="34" charset="0"/>
                <a:ea typeface="隶书" charset="0"/>
              </a:defRPr>
            </a:lvl3pPr>
            <a:lvl4pPr>
              <a:defRPr baseline="0">
                <a:solidFill>
                  <a:schemeClr val="tx1"/>
                </a:solidFill>
                <a:latin typeface="Arial" panose="020b0604020202020204" pitchFamily="34" charset="0"/>
                <a:ea typeface="隶书" charset="0"/>
              </a:defRPr>
            </a:lvl4pPr>
            <a:lvl5pPr>
              <a:defRPr baseline="0">
                <a:solidFill>
                  <a:schemeClr val="tx1"/>
                </a:solidFill>
                <a:latin typeface="Arial" panose="020b0604020202020204" pitchFamily="34" charset="0"/>
                <a:ea typeface="隶书"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1"/>
            </p:custDataLst>
          </p:nvPr>
        </p:nvSpPr>
        <p:spPr>
          <a:xfrm>
            <a:off x="429300" y="4914450"/>
            <a:ext cx="4006800" cy="585900"/>
          </a:xfrm>
        </p:spPr>
        <p:txBody>
          <a:bodyPr/>
          <a:lstStyle>
            <a:lvl1pPr>
              <a:defRPr baseline="0">
                <a:solidFill>
                  <a:schemeClr val="tx1"/>
                </a:solidFill>
                <a:latin typeface="Arial" panose="020b0604020202020204" pitchFamily="34" charset="0"/>
                <a:ea typeface="隶书" charset="0"/>
              </a:defRPr>
            </a:lvl1pPr>
          </a:lstStyle>
          <a:p>
            <a:pPr lvl="0"/>
            <a:r>
              <a:rPr lang="zh-CN" altLang="en-US"/>
              <a:t>单击此处编辑母版文本样式</a:t>
            </a:r>
          </a:p>
        </p:txBody>
      </p:sp>
      <p:sp>
        <p:nvSpPr>
          <p:cNvPr id="13" name="文本占位符 12"/>
          <p:cNvSpPr>
            <a:spLocks noGrp="1"/>
          </p:cNvSpPr>
          <p:nvPr>
            <p:ph type="body" sz="quarter" idx="16"/>
            <p:custDataLst>
              <p:tags r:id="rId12"/>
            </p:custDataLst>
          </p:nvPr>
        </p:nvSpPr>
        <p:spPr>
          <a:xfrm>
            <a:off x="4689900" y="4910850"/>
            <a:ext cx="4025700" cy="585900"/>
          </a:xfrm>
        </p:spPr>
        <p:txBody>
          <a:bodyPr/>
          <a:lstStyle>
            <a:lvl1pPr>
              <a:defRPr baseline="0">
                <a:solidFill>
                  <a:schemeClr val="tx1"/>
                </a:solidFill>
                <a:latin typeface="Arial" panose="020b0604020202020204" pitchFamily="34" charset="0"/>
                <a:ea typeface="隶书" charset="0"/>
              </a:defRPr>
            </a:lvl1pPr>
          </a:lstStyle>
          <a:p>
            <a:pPr lvl="0"/>
            <a:r>
              <a:rPr lang="zh-CN" altLang="en-US"/>
              <a:t>单击此处编辑母版文本样式</a:t>
            </a:r>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spTree>
      <p:nvGrpSpPr>
        <p:cNvPr id="1" name=""/>
        <p:cNvGrpSpPr/>
        <p:nvPr/>
      </p:nvGrpSpPr>
      <p:grpSpPr>
        <a:xfrm>
          <a:off x="0" y="0"/>
          <a:ext cx="0" cy="0"/>
        </a:xfrm>
      </p:grpSpPr>
      <p:pic>
        <p:nvPicPr>
          <p:cNvPr id="8" name="图片 7"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6" name="矩形 5"/>
          <p:cNvSpPr/>
          <p:nvPr>
            <p:custDataLst>
              <p:tags r:id="rId3"/>
            </p:custDataLst>
          </p:nvPr>
        </p:nvSpPr>
        <p:spPr>
          <a:xfrm>
            <a:off x="0" y="1572022"/>
            <a:ext cx="9144000" cy="3713321"/>
          </a:xfrm>
          <a:prstGeom prst="rect">
            <a:avLst/>
          </a:prstGeom>
          <a:solidFill>
            <a:srgbClr val="ECF2F3"/>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标题 1"/>
          <p:cNvSpPr>
            <a:spLocks noGrp="1"/>
          </p:cNvSpPr>
          <p:nvPr>
            <p:ph type="title" hasCustomPrompt="1"/>
            <p:custDataLst>
              <p:tags r:id="rId4"/>
            </p:custDataLst>
          </p:nvPr>
        </p:nvSpPr>
        <p:spPr>
          <a:xfrm>
            <a:off x="1142100" y="1637550"/>
            <a:ext cx="6858000" cy="1790100"/>
          </a:xfrm>
        </p:spPr>
        <p:txBody>
          <a:bodyPr anchor="b"/>
          <a:lstStyle>
            <a:lvl1pPr algn="ctr">
              <a:defRPr sz="4500" baseline="0">
                <a:solidFill>
                  <a:schemeClr val="tx1"/>
                </a:solidFill>
                <a:latin typeface="Arial" panose="020b0604020202020204" pitchFamily="34" charset="0"/>
                <a:ea typeface="隶书" charset="0"/>
              </a:defRPr>
            </a:lvl1pPr>
          </a:lstStyle>
          <a:p>
            <a:r>
              <a:rPr lang="zh-CN" altLang="en-US"/>
              <a:t>单击此处编辑标题</a:t>
            </a:r>
          </a:p>
        </p:txBody>
      </p:sp>
      <p:sp>
        <p:nvSpPr>
          <p:cNvPr id="3" name="日期占位符 2"/>
          <p:cNvSpPr>
            <a:spLocks noGrp="1"/>
          </p:cNvSpPr>
          <p:nvPr>
            <p:ph type="dt" sz="half" idx="10"/>
            <p:custDataLst>
              <p:tags r:id="rId5"/>
            </p:custDataLst>
          </p:nvPr>
        </p:nvSpPr>
        <p:spPr>
          <a:xfrm>
            <a:off x="659807" y="6389433"/>
            <a:ext cx="2025000" cy="237600"/>
          </a:xfrm>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6"/>
            </p:custDataLst>
          </p:nvPr>
        </p:nvSpPr>
        <p:spPr>
          <a:xfrm>
            <a:off x="3087000" y="6389433"/>
            <a:ext cx="2970000" cy="237600"/>
          </a:xfrm>
        </p:spPr>
        <p:txBody>
          <a:bodyPr/>
          <a:lstStyle>
            <a:lvl1pPr>
              <a:defRPr>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7"/>
            </p:custDataLst>
          </p:nvPr>
        </p:nvSpPr>
        <p:spPr>
          <a:xfrm>
            <a:off x="6457950" y="6389433"/>
            <a:ext cx="2025000" cy="237600"/>
          </a:xfrm>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1141810" y="4069800"/>
            <a:ext cx="6858000" cy="1242000"/>
          </a:xfrm>
        </p:spPr>
        <p:txBody>
          <a:bodyPr/>
          <a:lstStyle>
            <a:lvl1pPr algn="ctr">
              <a:defRPr baseline="0">
                <a:solidFill>
                  <a:schemeClr val="tx1"/>
                </a:solidFill>
                <a:latin typeface="Arial" panose="020b0604020202020204" pitchFamily="34" charset="0"/>
                <a:ea typeface="隶书" charset="0"/>
              </a:defRPr>
            </a:lvl1pPr>
          </a:lstStyle>
          <a:p>
            <a:pPr lvl="0"/>
            <a:r>
              <a:rPr lang="zh-CN" altLang="en-US"/>
              <a:t>单击此处编辑母版文本样式</a:t>
            </a:r>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pic>
        <p:nvPicPr>
          <p:cNvPr id="5" name="图片 4" descr="pic_sup"/>
          <p:cNvPicPr>
            <a:picLocks noChangeAspect="1"/>
          </p:cNvPicPr>
          <p:nvPr>
            <p:custDataLst>
              <p:tags r:id="rId2"/>
            </p:custDataLst>
          </p:nvPr>
        </p:nvPicPr>
        <p:blipFill>
          <a:blip r:embed="rId1"/>
          <a:stretch>
            <a:fillRect/>
          </a:stretch>
        </p:blipFill>
        <p:spPr>
          <a:xfrm>
            <a:off x="218599" y="303530"/>
            <a:ext cx="8705850" cy="6250305"/>
          </a:xfrm>
          <a:prstGeom prst="rect">
            <a:avLst/>
          </a:prstGeom>
        </p:spPr>
      </p:pic>
      <p:sp>
        <p:nvSpPr>
          <p:cNvPr id="6" name="矩形 5"/>
          <p:cNvSpPr/>
          <p:nvPr>
            <p:custDataLst>
              <p:tags r:id="rId3"/>
            </p:custDataLst>
          </p:nvPr>
        </p:nvSpPr>
        <p:spPr>
          <a:xfrm>
            <a:off x="218599" y="303530"/>
            <a:ext cx="8706326" cy="6250305"/>
          </a:xfrm>
          <a:prstGeom prst="rect">
            <a:avLst/>
          </a:prstGeom>
          <a:solidFill>
            <a:srgbClr val="000000">
              <a:alpha val="40000"/>
            </a:srgbClr>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16" name="日期占位符 15"/>
          <p:cNvSpPr>
            <a:spLocks noGrp="1"/>
          </p:cNvSpPr>
          <p:nvPr>
            <p:ph type="dt" sz="half" idx="10"/>
            <p:custDataLst>
              <p:tags r:id="rId4"/>
            </p:custDataLst>
          </p:nvPr>
        </p:nvSpPr>
        <p:spPr>
          <a:xfrm>
            <a:off x="659807"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17" name="页脚占位符 16"/>
          <p:cNvSpPr>
            <a:spLocks noGrp="1"/>
          </p:cNvSpPr>
          <p:nvPr>
            <p:ph type="ftr" sz="quarter" idx="11"/>
            <p:custDataLst>
              <p:tags r:id="rId5"/>
            </p:custDataLst>
          </p:nvPr>
        </p:nvSpPr>
        <p:spPr>
          <a:xfrm>
            <a:off x="3087000" y="6389433"/>
            <a:ext cx="2970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endParaRPr lang="zh-CN" altLang="en-US"/>
          </a:p>
        </p:txBody>
      </p:sp>
      <p:sp>
        <p:nvSpPr>
          <p:cNvPr id="18" name="灯片编号占位符 17"/>
          <p:cNvSpPr>
            <a:spLocks noGrp="1"/>
          </p:cNvSpPr>
          <p:nvPr>
            <p:ph type="sldNum" sz="quarter" idx="12"/>
            <p:custDataLst>
              <p:tags r:id="rId6"/>
            </p:custDataLst>
          </p:nvPr>
        </p:nvSpPr>
        <p:spPr>
          <a:xfrm>
            <a:off x="6457950"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
        <p:nvSpPr>
          <p:cNvPr id="2" name="标题 1"/>
          <p:cNvSpPr>
            <a:spLocks noGrp="1"/>
          </p:cNvSpPr>
          <p:nvPr>
            <p:ph type="ctrTitle" idx="2" hasCustomPrompt="1"/>
            <p:custDataLst>
              <p:tags r:id="rId7"/>
            </p:custDataLst>
          </p:nvPr>
        </p:nvSpPr>
        <p:spPr>
          <a:xfrm>
            <a:off x="1239202" y="1900524"/>
            <a:ext cx="6667557" cy="3056951"/>
          </a:xfrm>
        </p:spPr>
        <p:txBody>
          <a:bodyPr vert="horz" wrap="square" lIns="0" tIns="0" rIns="0" bIns="0" rtlCol="0" anchor="ctr" anchorCtr="0">
            <a:normAutofit/>
          </a:bodyPr>
          <a:lstStyle>
            <a:lvl1pPr marL="0" marR="0" lvl="0" algn="ctr" defTabSz="914400" rtl="0" eaLnBrk="1" fontAlgn="auto" latinLnBrk="0" hangingPunct="1">
              <a:lnSpc>
                <a:spcPct val="100000"/>
              </a:lnSpc>
              <a:spcBef>
                <a:spcPct val="0"/>
              </a:spcBef>
              <a:spcAft>
                <a:spcPct val="0"/>
              </a:spcAft>
              <a:buClrTx/>
              <a:buSzTx/>
              <a:buFontTx/>
              <a:buNone/>
              <a:defRPr kumimoji="0" lang="zh-CN" altLang="en-US" sz="4950" b="1" i="0" u="none" strike="noStrike" kern="1200" cap="none" spc="600" normalizeH="0" baseline="0" noProof="0">
                <a:ln>
                  <a:noFill/>
                </a:ln>
                <a:solidFill>
                  <a:schemeClr val="lt1"/>
                </a:solidFill>
                <a:effectLst/>
                <a:uLnTx/>
                <a:uFillTx/>
                <a:latin typeface="Arial" panose="020b0604020202020204" pitchFamily="34" charset="0"/>
                <a:ea typeface="汉仪尚巍手书W" panose="00020600040101010101" charset="-122"/>
                <a:cs typeface="+mj-cs"/>
                <a:sym typeface="+mn-ea"/>
              </a:defRPr>
            </a:lvl1pPr>
          </a:lstStyle>
          <a:p>
            <a:pPr lvl="0"/>
            <a:r>
              <a:rPr>
                <a:sym typeface="+mn-ea"/>
              </a:rPr>
              <a:t>编辑标题</a:t>
            </a:r>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pic>
        <p:nvPicPr>
          <p:cNvPr id="8" name="图片 7"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7" name="矩形 6"/>
          <p:cNvSpPr/>
          <p:nvPr>
            <p:custDataLst>
              <p:tags r:id="rId3"/>
            </p:custDataLst>
          </p:nvPr>
        </p:nvSpPr>
        <p:spPr>
          <a:xfrm>
            <a:off x="0" y="0"/>
            <a:ext cx="9144000" cy="654875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2" name="标题 1"/>
          <p:cNvSpPr>
            <a:spLocks noGrp="1"/>
          </p:cNvSpPr>
          <p:nvPr>
            <p:ph type="title"/>
            <p:custDataLst>
              <p:tags r:id="rId4"/>
            </p:custDataLst>
          </p:nvPr>
        </p:nvSpPr>
        <p:spPr>
          <a:xfrm>
            <a:off x="502411" y="498479"/>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隶书" charset="0"/>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5"/>
            </p:custDataLst>
          </p:nvPr>
        </p:nvSpPr>
        <p:spPr>
          <a:xfrm>
            <a:off x="502411" y="162612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6"/>
            </p:custDataLst>
          </p:nvPr>
        </p:nvSpPr>
        <p:spPr>
          <a:xfrm>
            <a:off x="659807"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5" name="页脚占位符 4"/>
          <p:cNvSpPr>
            <a:spLocks noGrp="1"/>
          </p:cNvSpPr>
          <p:nvPr>
            <p:ph type="ftr" sz="quarter" idx="11"/>
            <p:custDataLst>
              <p:tags r:id="rId7"/>
            </p:custDataLst>
          </p:nvPr>
        </p:nvSpPr>
        <p:spPr>
          <a:xfrm>
            <a:off x="3087000" y="6389433"/>
            <a:ext cx="2970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endParaRPr lang="zh-CN" altLang="en-US"/>
          </a:p>
        </p:txBody>
      </p:sp>
      <p:sp>
        <p:nvSpPr>
          <p:cNvPr id="6" name="灯片编号占位符 5"/>
          <p:cNvSpPr>
            <a:spLocks noGrp="1"/>
          </p:cNvSpPr>
          <p:nvPr>
            <p:ph type="sldNum" sz="quarter" idx="12"/>
            <p:custDataLst>
              <p:tags r:id="rId8"/>
            </p:custDataLst>
          </p:nvPr>
        </p:nvSpPr>
        <p:spPr>
          <a:xfrm>
            <a:off x="6457950"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pic>
        <p:nvPicPr>
          <p:cNvPr id="3" name="图片 2" descr="whole_pic"/>
          <p:cNvPicPr>
            <a:picLocks noChangeAspect="1"/>
          </p:cNvPicPr>
          <p:nvPr/>
        </p:nvPicPr>
        <p:blipFill>
          <a:blip r:embed="rId1"/>
          <a:stretch>
            <a:fillRect/>
          </a:stretch>
        </p:blipFill>
        <p:spPr>
          <a:xfrm>
            <a:off x="0" y="0"/>
            <a:ext cx="9144000" cy="6858000"/>
          </a:xfrm>
          <a:prstGeom prst="rect">
            <a:avLst/>
          </a:prstGeom>
        </p:spPr>
      </p:pic>
      <p:sp>
        <p:nvSpPr>
          <p:cNvPr id="2" name="矩形 1"/>
          <p:cNvSpPr/>
          <p:nvPr>
            <p:custDataLst>
              <p:tags r:id="rId2"/>
            </p:custDataLst>
          </p:nvPr>
        </p:nvSpPr>
        <p:spPr>
          <a:xfrm>
            <a:off x="3240405" y="0"/>
            <a:ext cx="5899785" cy="6858000"/>
          </a:xfrm>
          <a:prstGeom prst="rect">
            <a:avLst/>
          </a:prstGeom>
          <a:solidFill>
            <a:srgbClr val="ECF2F3"/>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4" name="日期占位符 3"/>
          <p:cNvSpPr>
            <a:spLocks noGrp="1"/>
          </p:cNvSpPr>
          <p:nvPr>
            <p:ph type="dt" sz="half" idx="10"/>
            <p:custDataLst>
              <p:tags r:id="rId3"/>
            </p:custDataLst>
          </p:nvPr>
        </p:nvSpPr>
        <p:spPr>
          <a:xfrm>
            <a:off x="659807"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5" name="页脚占位符 4"/>
          <p:cNvSpPr>
            <a:spLocks noGrp="1"/>
          </p:cNvSpPr>
          <p:nvPr>
            <p:ph type="ftr" sz="quarter" idx="11"/>
            <p:custDataLst>
              <p:tags r:id="rId4"/>
            </p:custDataLst>
          </p:nvPr>
        </p:nvSpPr>
        <p:spPr>
          <a:xfrm>
            <a:off x="3087000" y="6389433"/>
            <a:ext cx="2970000" cy="237600"/>
          </a:xfrm>
        </p:spPr>
        <p:txBody>
          <a:bodyPr/>
          <a:lstStyle>
            <a:lvl1pPr>
              <a:defRPr>
                <a:solidFill>
                  <a:schemeClr val="dk1">
                    <a:tint val="75000"/>
                    <a:lumMod val="85000"/>
                    <a:lumOff val="15000"/>
                  </a:schemeClr>
                </a:solidFill>
                <a:latin typeface="Arial" panose="020b0604020202020204" pitchFamily="34" charset="0"/>
                <a:ea typeface="隶书" charset="0"/>
                <a:cs typeface="隶书" charset="0"/>
              </a:defRPr>
            </a:lvl1pPr>
          </a:lstStyle>
          <a:p>
            <a:endParaRPr lang="zh-CN" altLang="en-US"/>
          </a:p>
        </p:txBody>
      </p:sp>
      <p:sp>
        <p:nvSpPr>
          <p:cNvPr id="6" name="灯片编号占位符 5"/>
          <p:cNvSpPr>
            <a:spLocks noGrp="1"/>
          </p:cNvSpPr>
          <p:nvPr>
            <p:ph type="sldNum" sz="quarter" idx="12"/>
            <p:custDataLst>
              <p:tags r:id="rId5"/>
            </p:custDataLst>
          </p:nvPr>
        </p:nvSpPr>
        <p:spPr>
          <a:xfrm>
            <a:off x="6457950" y="6389433"/>
            <a:ext cx="2025000" cy="237600"/>
          </a:xfrm>
        </p:spPr>
        <p:txBody>
          <a:bodyPr/>
          <a:lstStyle>
            <a:lvl1pPr>
              <a:defRPr>
                <a:solidFill>
                  <a:schemeClr val="dk1">
                    <a:tint val="75000"/>
                    <a:lumMod val="85000"/>
                    <a:lumOff val="15000"/>
                  </a:schemeClr>
                </a:solidFill>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
        <p:nvSpPr>
          <p:cNvPr id="7" name="标题 2"/>
          <p:cNvSpPr>
            <a:spLocks noGrp="1"/>
          </p:cNvSpPr>
          <p:nvPr>
            <p:ph type="ctrTitle" idx="2" hasCustomPrompt="1"/>
            <p:custDataLst>
              <p:tags r:id="rId6"/>
            </p:custDataLst>
          </p:nvPr>
        </p:nvSpPr>
        <p:spPr>
          <a:xfrm>
            <a:off x="3619529" y="3525916"/>
            <a:ext cx="5143500" cy="791051"/>
          </a:xfrm>
        </p:spPr>
        <p:txBody>
          <a:bodyPr vert="horz" wrap="square" lIns="0" tIns="0" rIns="0" bIns="0" rtlCol="0" anchor="b" anchorCtr="0">
            <a:normAutofit/>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100" b="1" i="0" u="none" strike="noStrike" kern="1200" cap="none" spc="300" normalizeH="0" baseline="0" noProof="0">
                <a:ln>
                  <a:noFill/>
                </a:ln>
                <a:solidFill>
                  <a:schemeClr val="tx1">
                    <a:lumMod val="85000"/>
                    <a:lumOff val="15000"/>
                  </a:schemeClr>
                </a:solidFill>
                <a:effectLst/>
                <a:uLnTx/>
                <a:uFillTx/>
                <a:latin typeface="Arial" panose="020b0604020202020204" pitchFamily="34" charset="0"/>
                <a:ea typeface="汉仪尚巍手书W" panose="00020600040101010101" charset="-122"/>
                <a:cs typeface="+mj-cs"/>
              </a:defRPr>
            </a:lvl1pPr>
          </a:lstStyle>
          <a:p>
            <a:pPr lvl="0"/>
            <a:r>
              <a:rPr>
                <a:sym typeface="+mn-ea"/>
              </a:rPr>
              <a:t>编辑标题</a:t>
            </a:r>
          </a:p>
        </p:txBody>
      </p:sp>
      <p:sp>
        <p:nvSpPr>
          <p:cNvPr id="8" name="副标题 3"/>
          <p:cNvSpPr>
            <a:spLocks noGrp="1"/>
          </p:cNvSpPr>
          <p:nvPr>
            <p:ph type="subTitle" idx="3" hasCustomPrompt="1"/>
            <p:custDataLst>
              <p:tags r:id="rId7"/>
            </p:custDataLst>
          </p:nvPr>
        </p:nvSpPr>
        <p:spPr>
          <a:xfrm>
            <a:off x="3619529" y="4801393"/>
            <a:ext cx="5143500" cy="839153"/>
          </a:xfrm>
        </p:spPr>
        <p:txBody>
          <a:bodyPr vert="horz" wrap="square" lIns="0" tIns="0" rIns="0" bIns="0" rtlCol="0">
            <a:normAutofit/>
          </a:bodyPr>
          <a:lstStyle>
            <a:lvl1pPr marL="0" marR="0" lvl="0" indent="0" algn="l" defTabSz="914400" rtl="0" eaLnBrk="1" fontAlgn="auto" latinLnBrk="0" hangingPunct="1">
              <a:lnSpc>
                <a:spcPct val="130000"/>
              </a:lnSpc>
              <a:spcBef>
                <a:spcPct val="0"/>
              </a:spcBef>
              <a:spcAft>
                <a:spcPct val="0"/>
              </a:spcAft>
              <a:buClrTx/>
              <a:buSzTx/>
              <a:buFont typeface="Arial" panose="020b0604020202020204" pitchFamily="34" charset="0"/>
              <a:buNone/>
              <a:defRPr kumimoji="0" lang="zh-CN" altLang="en-US" sz="1200" b="0" i="0" u="none" strike="noStrike" kern="1200" cap="none" spc="200" normalizeH="0" baseline="0" noProof="1">
                <a:ln>
                  <a:noFill/>
                </a:ln>
                <a:solidFill>
                  <a:schemeClr val="tx1">
                    <a:lumMod val="65000"/>
                    <a:lumOff val="35000"/>
                  </a:schemeClr>
                </a:solidFill>
                <a:effectLst/>
                <a:uLnTx/>
                <a:uFillTx/>
                <a:latin typeface="Arial" panose="020b0604020202020204" pitchFamily="34" charset="0"/>
                <a:ea typeface="隶书" charset="0"/>
                <a:cs typeface="+mn-cs"/>
                <a:sym typeface="+mn-ea"/>
              </a:defRPr>
            </a:lvl1pPr>
            <a:lvl2pPr marL="342900" indent="0" algn="l"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1500" u="none" strike="noStrike" kern="1200" cap="none" spc="150" normalizeH="0" baseline="0">
                <a:solidFill>
                  <a:schemeClr val="tx1">
                    <a:tint val="75000"/>
                  </a:schemeClr>
                </a:solidFill>
                <a:uFillTx/>
                <a:latin typeface="Arial" panose="020b0604020202020204" pitchFamily="34" charset="0"/>
                <a:ea typeface="隶书" pitchFamily="49" charset="-122"/>
                <a:cs typeface="+mn-cs"/>
              </a:defRPr>
            </a:lvl2pPr>
            <a:lvl3pPr marL="685800" indent="0" algn="l" defTabSz="914400" rtl="0" eaLnBrk="1" fontAlgn="auto" latinLnBrk="0" hangingPunct="1">
              <a:lnSpc>
                <a:spcPct val="130000"/>
              </a:lnSpc>
              <a:spcBef>
                <a:spcPct val="0"/>
              </a:spcBef>
              <a:spcAft>
                <a:spcPts val="1000"/>
              </a:spcAft>
              <a:buFont typeface="Arial" panose="020b0604020202020204" pitchFamily="34" charset="0"/>
              <a:buNone/>
              <a:defRPr sz="1350" u="none" strike="noStrike" kern="1200" cap="none" spc="150" normalizeH="0" baseline="0">
                <a:solidFill>
                  <a:schemeClr val="tx1">
                    <a:tint val="75000"/>
                  </a:schemeClr>
                </a:solidFill>
                <a:uFillTx/>
                <a:latin typeface="Arial" panose="020b0604020202020204" pitchFamily="34" charset="0"/>
                <a:ea typeface="隶书" pitchFamily="49" charset="-122"/>
                <a:cs typeface="+mn-cs"/>
              </a:defRPr>
            </a:lvl3pPr>
            <a:lvl4pPr marL="1028700" indent="0" algn="l" defTabSz="914400" rtl="0" eaLnBrk="1" fontAlgn="auto" latinLnBrk="0" hangingPunct="1">
              <a:lnSpc>
                <a:spcPct val="130000"/>
              </a:lnSpc>
              <a:spcBef>
                <a:spcPct val="0"/>
              </a:spcBef>
              <a:spcAft>
                <a:spcPts val="1000"/>
              </a:spcAft>
              <a:buFont typeface="Arial" panose="020b0604020202020204" pitchFamily="34" charset="0"/>
              <a:buNone/>
              <a:defRPr sz="1200" u="none" strike="noStrike" kern="1200" cap="none" spc="150" normalizeH="0" baseline="0">
                <a:solidFill>
                  <a:schemeClr val="tx1">
                    <a:tint val="75000"/>
                  </a:schemeClr>
                </a:solidFill>
                <a:uFillTx/>
                <a:latin typeface="Arial" panose="020b0604020202020204" pitchFamily="34" charset="0"/>
                <a:ea typeface="隶书" pitchFamily="49" charset="-122"/>
                <a:cs typeface="+mn-cs"/>
              </a:defRPr>
            </a:lvl4pPr>
            <a:lvl5pPr marL="1371600" indent="0" algn="l" defTabSz="914400" rtl="0" eaLnBrk="1" fontAlgn="auto" latinLnBrk="0" hangingPunct="1">
              <a:lnSpc>
                <a:spcPct val="130000"/>
              </a:lnSpc>
              <a:spcBef>
                <a:spcPct val="0"/>
              </a:spcBef>
              <a:spcAft>
                <a:spcPts val="1000"/>
              </a:spcAft>
              <a:buFont typeface="Arial" panose="020b0604020202020204" pitchFamily="34" charset="0"/>
              <a:buNone/>
              <a:defRPr sz="1200" u="none" strike="noStrike" kern="1200" cap="none" spc="150" normalizeH="0" baseline="0">
                <a:solidFill>
                  <a:schemeClr val="tx1">
                    <a:tint val="75000"/>
                  </a:schemeClr>
                </a:solidFill>
                <a:uFillTx/>
                <a:latin typeface="Arial" panose="020b0604020202020204" pitchFamily="34" charset="0"/>
                <a:ea typeface="隶书" pitchFamily="49" charset="-122"/>
                <a:cs typeface="+mn-cs"/>
              </a:defRPr>
            </a:lvl5pPr>
            <a:lvl6pPr marL="1714500" indent="0" algn="l" defTabSz="914400" rtl="0" eaLnBrk="1" latinLnBrk="0" hangingPunct="1">
              <a:lnSpc>
                <a:spcPct val="90000"/>
              </a:lnSpc>
              <a:spcBef>
                <a:spcPts val="375"/>
              </a:spcBef>
              <a:buFont typeface="Arial" panose="020b0604020202020204" pitchFamily="34" charset="0"/>
              <a:buNone/>
              <a:defRPr sz="1200" kern="1200">
                <a:solidFill>
                  <a:schemeClr val="tx1">
                    <a:tint val="75000"/>
                  </a:schemeClr>
                </a:solidFill>
                <a:latin typeface="+mn-lt"/>
                <a:ea typeface="+mn-ea"/>
                <a:cs typeface="+mn-cs"/>
              </a:defRPr>
            </a:lvl6pPr>
            <a:lvl7pPr marL="2057400" indent="0" algn="l" defTabSz="914400" rtl="0" eaLnBrk="1" latinLnBrk="0" hangingPunct="1">
              <a:lnSpc>
                <a:spcPct val="90000"/>
              </a:lnSpc>
              <a:spcBef>
                <a:spcPts val="375"/>
              </a:spcBef>
              <a:buFont typeface="Arial" panose="020b0604020202020204" pitchFamily="34" charset="0"/>
              <a:buNone/>
              <a:defRPr sz="1200" kern="1200">
                <a:solidFill>
                  <a:schemeClr val="tx1">
                    <a:tint val="75000"/>
                  </a:schemeClr>
                </a:solidFill>
                <a:latin typeface="+mn-lt"/>
                <a:ea typeface="+mn-ea"/>
                <a:cs typeface="+mn-cs"/>
              </a:defRPr>
            </a:lvl7pPr>
            <a:lvl8pPr marL="2400300" indent="0" algn="l" defTabSz="914400" rtl="0" eaLnBrk="1" latinLnBrk="0" hangingPunct="1">
              <a:lnSpc>
                <a:spcPct val="90000"/>
              </a:lnSpc>
              <a:spcBef>
                <a:spcPts val="375"/>
              </a:spcBef>
              <a:buFont typeface="Arial" panose="020b0604020202020204" pitchFamily="34" charset="0"/>
              <a:buNone/>
              <a:defRPr sz="1200" kern="1200">
                <a:solidFill>
                  <a:schemeClr val="tx1">
                    <a:tint val="75000"/>
                  </a:schemeClr>
                </a:solidFill>
                <a:latin typeface="+mn-lt"/>
                <a:ea typeface="+mn-ea"/>
                <a:cs typeface="+mn-cs"/>
              </a:defRPr>
            </a:lvl8pPr>
            <a:lvl9pPr marL="2743200" indent="0" algn="l" defTabSz="914400" rtl="0" eaLnBrk="1" latinLnBrk="0" hangingPunct="1">
              <a:lnSpc>
                <a:spcPct val="90000"/>
              </a:lnSpc>
              <a:spcBef>
                <a:spcPts val="375"/>
              </a:spcBef>
              <a:buFont typeface="Arial" panose="020b0604020202020204" pitchFamily="34" charset="0"/>
              <a:buNone/>
              <a:defRPr sz="1200" kern="1200">
                <a:solidFill>
                  <a:schemeClr val="tx1">
                    <a:tint val="75000"/>
                  </a:schemeClr>
                </a:solidFill>
                <a:latin typeface="+mn-lt"/>
                <a:ea typeface="+mn-ea"/>
                <a:cs typeface="+mn-cs"/>
              </a:defRPr>
            </a:lvl9pPr>
          </a:lstStyle>
          <a:p>
            <a:pPr lvl="0"/>
            <a:r>
              <a:rPr>
                <a:sym typeface="+mn-ea"/>
              </a:rPr>
              <a:t>单击此处编辑副标题</a:t>
            </a:r>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pic>
        <p:nvPicPr>
          <p:cNvPr id="9" name="图片 8"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8" name="矩形 7"/>
          <p:cNvSpPr/>
          <p:nvPr>
            <p:custDataLst>
              <p:tags r:id="rId3"/>
            </p:custDataLst>
          </p:nvPr>
        </p:nvSpPr>
        <p:spPr>
          <a:xfrm>
            <a:off x="0" y="0"/>
            <a:ext cx="9144000" cy="654875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2" name="标题 1"/>
          <p:cNvSpPr>
            <a:spLocks noGrp="1"/>
          </p:cNvSpPr>
          <p:nvPr>
            <p:ph type="title"/>
            <p:custDataLst>
              <p:tags r:id="rId4"/>
            </p:custDataLst>
          </p:nvPr>
        </p:nvSpPr>
        <p:spPr>
          <a:xfrm>
            <a:off x="502411" y="498479"/>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隶书" charset="0"/>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5"/>
            </p:custDataLst>
          </p:nvPr>
        </p:nvSpPr>
        <p:spPr>
          <a:xfrm>
            <a:off x="502447" y="162612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6"/>
            </p:custDataLst>
          </p:nvPr>
        </p:nvSpPr>
        <p:spPr>
          <a:xfrm>
            <a:off x="4679158" y="162612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隶书" charset="0"/>
              </a:defRPr>
            </a:lvl1pPr>
            <a:lvl2pPr eaLnBrk="1" fontAlgn="auto" latinLnBrk="0" hangingPunct="1">
              <a:defRPr sz="1200">
                <a:solidFill>
                  <a:schemeClr val="tx1"/>
                </a:solidFill>
                <a:latin typeface="Arial" panose="020b0604020202020204" pitchFamily="34" charset="0"/>
                <a:ea typeface="隶书" charset="0"/>
              </a:defRPr>
            </a:lvl2pPr>
            <a:lvl3pPr eaLnBrk="1" fontAlgn="auto" latinLnBrk="0" hangingPunct="1">
              <a:defRPr sz="1200">
                <a:solidFill>
                  <a:schemeClr val="tx1"/>
                </a:solidFill>
                <a:latin typeface="Arial" panose="020b0604020202020204" pitchFamily="34" charset="0"/>
                <a:ea typeface="隶书" charset="0"/>
              </a:defRPr>
            </a:lvl3pPr>
            <a:lvl4pPr eaLnBrk="1" fontAlgn="auto" latinLnBrk="0" hangingPunct="1">
              <a:defRPr sz="1200">
                <a:solidFill>
                  <a:schemeClr val="tx1"/>
                </a:solidFill>
                <a:latin typeface="Arial" panose="020b0604020202020204" pitchFamily="34" charset="0"/>
                <a:ea typeface="隶书" charset="0"/>
              </a:defRPr>
            </a:lvl4pPr>
            <a:lvl5pPr eaLnBrk="1" fontAlgn="auto" latinLnBrk="0" hangingPunct="1">
              <a:defRPr sz="1200">
                <a:solidFill>
                  <a:schemeClr val="tx1"/>
                </a:solidFill>
                <a:latin typeface="Arial" panose="020b0604020202020204" pitchFamily="34" charset="0"/>
                <a:ea typeface="隶书"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7"/>
            </p:custDataLst>
          </p:nvPr>
        </p:nvSpPr>
        <p:spPr>
          <a:xfrm>
            <a:off x="659807"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6" name="页脚占位符 5"/>
          <p:cNvSpPr>
            <a:spLocks noGrp="1"/>
          </p:cNvSpPr>
          <p:nvPr>
            <p:ph type="ftr" sz="quarter" idx="11"/>
            <p:custDataLst>
              <p:tags r:id="rId8"/>
            </p:custDataLst>
          </p:nvPr>
        </p:nvSpPr>
        <p:spPr>
          <a:xfrm>
            <a:off x="3087000" y="6389433"/>
            <a:ext cx="2970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endParaRPr lang="zh-CN" altLang="en-US"/>
          </a:p>
        </p:txBody>
      </p:sp>
      <p:sp>
        <p:nvSpPr>
          <p:cNvPr id="7" name="灯片编号占位符 6"/>
          <p:cNvSpPr>
            <a:spLocks noGrp="1"/>
          </p:cNvSpPr>
          <p:nvPr>
            <p:ph type="sldNum" sz="quarter" idx="12"/>
            <p:custDataLst>
              <p:tags r:id="rId9"/>
            </p:custDataLst>
          </p:nvPr>
        </p:nvSpPr>
        <p:spPr>
          <a:xfrm>
            <a:off x="6457950"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pic>
        <p:nvPicPr>
          <p:cNvPr id="11" name="图片 10"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10" name="矩形 9"/>
          <p:cNvSpPr/>
          <p:nvPr>
            <p:custDataLst>
              <p:tags r:id="rId3"/>
            </p:custDataLst>
          </p:nvPr>
        </p:nvSpPr>
        <p:spPr>
          <a:xfrm>
            <a:off x="0" y="0"/>
            <a:ext cx="9144000" cy="654875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2" name="标题 1"/>
          <p:cNvSpPr>
            <a:spLocks noGrp="1"/>
          </p:cNvSpPr>
          <p:nvPr>
            <p:ph type="title"/>
            <p:custDataLst>
              <p:tags r:id="rId4"/>
            </p:custDataLst>
          </p:nvPr>
        </p:nvSpPr>
        <p:spPr>
          <a:xfrm>
            <a:off x="502411" y="498479"/>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隶书" charset="0"/>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5"/>
            </p:custDataLst>
          </p:nvPr>
        </p:nvSpPr>
        <p:spPr>
          <a:xfrm>
            <a:off x="502447" y="1000133"/>
            <a:ext cx="3962432" cy="285752"/>
          </a:xfrm>
        </p:spPr>
        <p:txBody>
          <a:bodyPr lIns="90170" tIns="46990" rIns="90170" bIns="46990" anchor="ctr" anchorCtr="0">
            <a:noAutofit/>
          </a:bodyPr>
          <a:lstStyle>
            <a:lvl1pPr marL="0" indent="0" eaLnBrk="1" fontAlgn="auto" latinLnBrk="0" hangingPunct="1">
              <a:lnSpc>
                <a:spcPct val="100000"/>
              </a:lnSpc>
              <a:spcAft>
                <a:spcPct val="0"/>
              </a:spcAft>
              <a:buNone/>
              <a:defRPr sz="1500" b="0" u="none" strike="noStrike" kern="1200" cap="none" spc="200" normalizeH="0" baseline="0">
                <a:solidFill>
                  <a:schemeClr val="tx1"/>
                </a:solidFill>
                <a:uFillTx/>
                <a:latin typeface="Arial" panose="020b0604020202020204" pitchFamily="34" charset="0"/>
                <a:ea typeface="隶书"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p>
        </p:txBody>
      </p:sp>
      <p:sp>
        <p:nvSpPr>
          <p:cNvPr id="4" name="内容占位符 3"/>
          <p:cNvSpPr>
            <a:spLocks noGrp="1"/>
          </p:cNvSpPr>
          <p:nvPr>
            <p:ph sz="half" idx="2"/>
            <p:custDataLst>
              <p:tags r:id="rId6"/>
            </p:custDataLst>
          </p:nvPr>
        </p:nvSpPr>
        <p:spPr>
          <a:xfrm>
            <a:off x="502444" y="2023369"/>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7"/>
            </p:custDataLst>
          </p:nvPr>
        </p:nvSpPr>
        <p:spPr>
          <a:xfrm>
            <a:off x="4676812" y="1000133"/>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0" i="0" u="none" strike="noStrike" kern="1200" cap="none" spc="200" normalizeH="0" baseline="0" noProof="1">
                <a:solidFill>
                  <a:schemeClr val="tx1"/>
                </a:solidFill>
                <a:uFillTx/>
                <a:latin typeface="Arial" panose="020b0604020202020204" pitchFamily="34" charset="0"/>
                <a:ea typeface="隶书" charset="0"/>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p>
        </p:txBody>
      </p:sp>
      <p:sp>
        <p:nvSpPr>
          <p:cNvPr id="6" name="内容占位符 5"/>
          <p:cNvSpPr>
            <a:spLocks noGrp="1"/>
          </p:cNvSpPr>
          <p:nvPr>
            <p:ph sz="quarter" idx="4"/>
            <p:custDataLst>
              <p:tags r:id="rId8"/>
            </p:custDataLst>
          </p:nvPr>
        </p:nvSpPr>
        <p:spPr>
          <a:xfrm>
            <a:off x="4676812" y="2023369"/>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9"/>
            </p:custDataLst>
          </p:nvPr>
        </p:nvSpPr>
        <p:spPr>
          <a:xfrm>
            <a:off x="659807"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8" name="页脚占位符 7"/>
          <p:cNvSpPr>
            <a:spLocks noGrp="1"/>
          </p:cNvSpPr>
          <p:nvPr>
            <p:ph type="ftr" sz="quarter" idx="11"/>
            <p:custDataLst>
              <p:tags r:id="rId10"/>
            </p:custDataLst>
          </p:nvPr>
        </p:nvSpPr>
        <p:spPr>
          <a:xfrm>
            <a:off x="3087000" y="6389433"/>
            <a:ext cx="2970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endParaRPr lang="zh-CN" altLang="en-US"/>
          </a:p>
        </p:txBody>
      </p:sp>
      <p:sp>
        <p:nvSpPr>
          <p:cNvPr id="9" name="灯片编号占位符 8"/>
          <p:cNvSpPr>
            <a:spLocks noGrp="1"/>
          </p:cNvSpPr>
          <p:nvPr>
            <p:ph type="sldNum" sz="quarter" idx="12"/>
            <p:custDataLst>
              <p:tags r:id="rId11"/>
            </p:custDataLst>
          </p:nvPr>
        </p:nvSpPr>
        <p:spPr>
          <a:xfrm>
            <a:off x="6457950"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pic>
        <p:nvPicPr>
          <p:cNvPr id="8" name="图片 7" descr="whole_pic"/>
          <p:cNvPicPr>
            <a:picLocks noChangeAspect="1"/>
          </p:cNvPicPr>
          <p:nvPr/>
        </p:nvPicPr>
        <p:blipFill>
          <a:blip r:embed="rId1"/>
          <a:stretch>
            <a:fillRect/>
          </a:stretch>
        </p:blipFill>
        <p:spPr>
          <a:xfrm>
            <a:off x="0" y="0"/>
            <a:ext cx="9144000" cy="6858000"/>
          </a:xfrm>
          <a:prstGeom prst="rect">
            <a:avLst/>
          </a:prstGeom>
        </p:spPr>
      </p:pic>
      <p:sp>
        <p:nvSpPr>
          <p:cNvPr id="6" name="矩形 5"/>
          <p:cNvSpPr/>
          <p:nvPr>
            <p:custDataLst>
              <p:tags r:id="rId2"/>
            </p:custDataLst>
          </p:nvPr>
        </p:nvSpPr>
        <p:spPr>
          <a:xfrm>
            <a:off x="0" y="0"/>
            <a:ext cx="9144000" cy="6858000"/>
          </a:xfrm>
          <a:prstGeom prst="rect">
            <a:avLst/>
          </a:prstGeom>
          <a:solidFill>
            <a:srgbClr val="000000">
              <a:alpha val="40000"/>
            </a:srgbClr>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7" name="矩形 6"/>
          <p:cNvSpPr/>
          <p:nvPr>
            <p:custDataLst>
              <p:tags r:id="rId3"/>
            </p:custDataLst>
          </p:nvPr>
        </p:nvSpPr>
        <p:spPr>
          <a:xfrm>
            <a:off x="3240405" y="0"/>
            <a:ext cx="5899785" cy="6858000"/>
          </a:xfrm>
          <a:prstGeom prst="rect">
            <a:avLst/>
          </a:prstGeom>
          <a:solidFill>
            <a:srgbClr val="ECF2F3"/>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2" name="标题 1"/>
          <p:cNvSpPr>
            <a:spLocks noGrp="1"/>
          </p:cNvSpPr>
          <p:nvPr>
            <p:ph type="title"/>
            <p:custDataLst>
              <p:tags r:id="rId4"/>
            </p:custDataLst>
          </p:nvPr>
        </p:nvSpPr>
        <p:spPr>
          <a:xfrm>
            <a:off x="502411" y="49847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隶书" charset="0"/>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5"/>
            </p:custDataLst>
          </p:nvPr>
        </p:nvSpPr>
        <p:spPr>
          <a:xfrm>
            <a:off x="659807" y="6389433"/>
            <a:ext cx="2025000" cy="237600"/>
          </a:xfrm>
        </p:spPr>
        <p:txBody>
          <a:bodyPr/>
          <a:lstStyle>
            <a:lvl1pPr>
              <a:defRPr>
                <a:solidFill>
                  <a:schemeClr val="lt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6"/>
            </p:custDataLst>
          </p:nvPr>
        </p:nvSpPr>
        <p:spPr>
          <a:xfrm>
            <a:off x="3087000" y="6389433"/>
            <a:ext cx="2970000" cy="237600"/>
          </a:xfrm>
        </p:spPr>
        <p:txBody>
          <a:bodyPr/>
          <a:lstStyle>
            <a:lvl1pPr>
              <a:defRPr>
                <a:solidFill>
                  <a:schemeClr val="dk1">
                    <a:tint val="75000"/>
                    <a:lumMod val="85000"/>
                    <a:lumOff val="15000"/>
                  </a:schemeClr>
                </a:solidFill>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7"/>
            </p:custDataLst>
          </p:nvPr>
        </p:nvSpPr>
        <p:spPr>
          <a:xfrm>
            <a:off x="6457950" y="6389433"/>
            <a:ext cx="2025000" cy="237600"/>
          </a:xfrm>
        </p:spPr>
        <p:txBody>
          <a:bodyPr/>
          <a:lstStyle>
            <a:lvl1pPr>
              <a:defRPr>
                <a:solidFill>
                  <a:schemeClr val="dk1">
                    <a:tint val="75000"/>
                    <a:lumMod val="85000"/>
                    <a:lumOff val="15000"/>
                  </a:schemeClr>
                </a:solidFill>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pic>
        <p:nvPicPr>
          <p:cNvPr id="5" name="图片 4"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6" name="矩形 5"/>
          <p:cNvSpPr/>
          <p:nvPr>
            <p:custDataLst>
              <p:tags r:id="rId3"/>
            </p:custDataLst>
          </p:nvPr>
        </p:nvSpPr>
        <p:spPr>
          <a:xfrm>
            <a:off x="0" y="0"/>
            <a:ext cx="9144000" cy="654875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2" name="日期占位符 1"/>
          <p:cNvSpPr>
            <a:spLocks noGrp="1"/>
          </p:cNvSpPr>
          <p:nvPr>
            <p:ph type="dt" sz="half" idx="10"/>
            <p:custDataLst>
              <p:tags r:id="rId4"/>
            </p:custDataLst>
          </p:nvPr>
        </p:nvSpPr>
        <p:spPr>
          <a:xfrm>
            <a:off x="659807"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3" name="页脚占位符 2"/>
          <p:cNvSpPr>
            <a:spLocks noGrp="1"/>
          </p:cNvSpPr>
          <p:nvPr>
            <p:ph type="ftr" sz="quarter" idx="11"/>
            <p:custDataLst>
              <p:tags r:id="rId5"/>
            </p:custDataLst>
          </p:nvPr>
        </p:nvSpPr>
        <p:spPr>
          <a:xfrm>
            <a:off x="3087000" y="6389433"/>
            <a:ext cx="2970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endParaRPr lang="zh-CN" altLang="en-US"/>
          </a:p>
        </p:txBody>
      </p:sp>
      <p:sp>
        <p:nvSpPr>
          <p:cNvPr id="4" name="灯片编号占位符 3"/>
          <p:cNvSpPr>
            <a:spLocks noGrp="1"/>
          </p:cNvSpPr>
          <p:nvPr>
            <p:ph type="sldNum" sz="quarter" idx="12"/>
            <p:custDataLst>
              <p:tags r:id="rId6"/>
            </p:custDataLst>
          </p:nvPr>
        </p:nvSpPr>
        <p:spPr>
          <a:xfrm>
            <a:off x="6457950"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pic>
        <p:nvPicPr>
          <p:cNvPr id="9" name="图片 8"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8" name="矩形 7"/>
          <p:cNvSpPr/>
          <p:nvPr>
            <p:custDataLst>
              <p:tags r:id="rId3"/>
            </p:custDataLst>
          </p:nvPr>
        </p:nvSpPr>
        <p:spPr>
          <a:xfrm>
            <a:off x="0" y="0"/>
            <a:ext cx="9144000" cy="654875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2" name="标题 1"/>
          <p:cNvSpPr>
            <a:spLocks noGrp="1"/>
          </p:cNvSpPr>
          <p:nvPr>
            <p:ph type="title"/>
            <p:custDataLst>
              <p:tags r:id="rId4"/>
            </p:custDataLst>
          </p:nvPr>
        </p:nvSpPr>
        <p:spPr>
          <a:xfrm>
            <a:off x="502447" y="498479"/>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隶书" charset="0"/>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5"/>
            </p:custDataLst>
          </p:nvPr>
        </p:nvSpPr>
        <p:spPr>
          <a:xfrm>
            <a:off x="502447" y="162612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隶书" charset="0"/>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6"/>
            </p:custDataLst>
          </p:nvPr>
        </p:nvSpPr>
        <p:spPr>
          <a:xfrm>
            <a:off x="4679194" y="162612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7"/>
            </p:custDataLst>
          </p:nvPr>
        </p:nvSpPr>
        <p:spPr>
          <a:xfrm>
            <a:off x="659807"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9EFD9D74-47D9-4702-A33C-335B63B48DBF}" type="datetimeFigureOut">
              <a:rPr lang="zh-CN" altLang="en-US" smtClean="0"/>
              <a:t>2021/8/5</a:t>
            </a:fld>
            <a:endParaRPr lang="zh-CN" altLang="en-US"/>
          </a:p>
        </p:txBody>
      </p:sp>
      <p:sp>
        <p:nvSpPr>
          <p:cNvPr id="6" name="页脚占位符 5"/>
          <p:cNvSpPr>
            <a:spLocks noGrp="1"/>
          </p:cNvSpPr>
          <p:nvPr>
            <p:ph type="ftr" sz="quarter" idx="11"/>
            <p:custDataLst>
              <p:tags r:id="rId8"/>
            </p:custDataLst>
          </p:nvPr>
        </p:nvSpPr>
        <p:spPr>
          <a:xfrm>
            <a:off x="3087000" y="6389433"/>
            <a:ext cx="2970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endParaRPr lang="zh-CN" altLang="en-US"/>
          </a:p>
        </p:txBody>
      </p:sp>
      <p:sp>
        <p:nvSpPr>
          <p:cNvPr id="7" name="灯片编号占位符 6"/>
          <p:cNvSpPr>
            <a:spLocks noGrp="1"/>
          </p:cNvSpPr>
          <p:nvPr>
            <p:ph type="sldNum" sz="quarter" idx="12"/>
            <p:custDataLst>
              <p:tags r:id="rId9"/>
            </p:custDataLst>
          </p:nvPr>
        </p:nvSpPr>
        <p:spPr>
          <a:xfrm>
            <a:off x="6457950"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FABC47A4-756D-490B-A52F-7D9E2C9FC05F}" type="slidenum">
              <a:rPr lang="zh-CN" altLang="en-US" smtClean="0"/>
              <a:t>‹#›</a:t>
            </a:fld>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pic>
        <p:nvPicPr>
          <p:cNvPr id="8" name="图片 7"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7" name="矩形 6"/>
          <p:cNvSpPr/>
          <p:nvPr>
            <p:custDataLst>
              <p:tags r:id="rId3"/>
            </p:custDataLst>
          </p:nvPr>
        </p:nvSpPr>
        <p:spPr>
          <a:xfrm>
            <a:off x="0" y="0"/>
            <a:ext cx="9144000" cy="654875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2" name="竖排标题 1"/>
          <p:cNvSpPr>
            <a:spLocks noGrp="1"/>
          </p:cNvSpPr>
          <p:nvPr>
            <p:ph type="title" orient="vert"/>
            <p:custDataLst>
              <p:tags r:id="rId4"/>
            </p:custDataLst>
          </p:nvPr>
        </p:nvSpPr>
        <p:spPr>
          <a:xfrm>
            <a:off x="7928351" y="162612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ct val="0"/>
              </a:spcAft>
              <a:buNone/>
              <a:defRPr kumimoji="0" lang="zh-CN" altLang="en-US" sz="1800" b="1" i="0" u="none" strike="noStrike" kern="1200" cap="none" spc="200" normalizeH="0" baseline="0" noProof="1">
                <a:solidFill>
                  <a:schemeClr val="tx1"/>
                </a:solidFill>
                <a:uFillTx/>
                <a:latin typeface="Arial" panose="020b0604020202020204" pitchFamily="34" charset="0"/>
                <a:ea typeface="隶书" charset="0"/>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5"/>
            </p:custDataLst>
          </p:nvPr>
        </p:nvSpPr>
        <p:spPr>
          <a:xfrm>
            <a:off x="502444" y="1626113"/>
            <a:ext cx="7371076" cy="4041680"/>
          </a:xfrm>
        </p:spPr>
        <p:txBody>
          <a:bodyPr vert="eaVert"/>
          <a:lstStyle>
            <a:lvl1pPr indent="0" eaLnBrk="1" fontAlgn="auto" latinLnBrk="0" hangingPunct="1">
              <a:defRPr>
                <a:solidFill>
                  <a:schemeClr val="tx1"/>
                </a:solidFill>
                <a:latin typeface="Arial" panose="020b0604020202020204" pitchFamily="34" charset="0"/>
                <a:ea typeface="隶书" charset="0"/>
              </a:defRPr>
            </a:lvl1pPr>
            <a:lvl2pPr indent="0" eaLnBrk="1" fontAlgn="auto" latinLnBrk="0" hangingPunct="1">
              <a:defRPr>
                <a:solidFill>
                  <a:schemeClr val="tx1"/>
                </a:solidFill>
                <a:latin typeface="Arial" panose="020b0604020202020204" pitchFamily="34" charset="0"/>
                <a:ea typeface="隶书" charset="0"/>
              </a:defRPr>
            </a:lvl2pPr>
            <a:lvl3pPr indent="0" eaLnBrk="1" fontAlgn="auto" latinLnBrk="0" hangingPunct="1">
              <a:defRPr>
                <a:solidFill>
                  <a:schemeClr val="tx1"/>
                </a:solidFill>
                <a:latin typeface="Arial" panose="020b0604020202020204" pitchFamily="34" charset="0"/>
                <a:ea typeface="隶书" charset="0"/>
              </a:defRPr>
            </a:lvl3pPr>
            <a:lvl4pPr indent="0" eaLnBrk="1" fontAlgn="auto" latinLnBrk="0" hangingPunct="1">
              <a:defRPr>
                <a:solidFill>
                  <a:schemeClr val="tx1"/>
                </a:solidFill>
                <a:latin typeface="Arial" panose="020b0604020202020204" pitchFamily="34" charset="0"/>
                <a:ea typeface="隶书" charset="0"/>
              </a:defRPr>
            </a:lvl4pPr>
            <a:lvl5pPr indent="0" eaLnBrk="1" fontAlgn="auto" latinLnBrk="0" hangingPunct="1">
              <a:defRPr>
                <a:solidFill>
                  <a:schemeClr val="tx1"/>
                </a:solidFill>
                <a:latin typeface="Arial" panose="020b0604020202020204" pitchFamily="34" charset="0"/>
                <a:ea typeface="隶书"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6"/>
            </p:custDataLst>
          </p:nvPr>
        </p:nvSpPr>
        <p:spPr>
          <a:xfrm>
            <a:off x="659807"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5" name="页脚占位符 4"/>
          <p:cNvSpPr>
            <a:spLocks noGrp="1"/>
          </p:cNvSpPr>
          <p:nvPr>
            <p:ph type="ftr" sz="quarter" idx="11"/>
            <p:custDataLst>
              <p:tags r:id="rId7"/>
            </p:custDataLst>
          </p:nvPr>
        </p:nvSpPr>
        <p:spPr>
          <a:xfrm>
            <a:off x="3087000" y="6389433"/>
            <a:ext cx="2970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endParaRPr lang="zh-CN" altLang="en-US"/>
          </a:p>
        </p:txBody>
      </p:sp>
      <p:sp>
        <p:nvSpPr>
          <p:cNvPr id="6" name="灯片编号占位符 5"/>
          <p:cNvSpPr>
            <a:spLocks noGrp="1"/>
          </p:cNvSpPr>
          <p:nvPr>
            <p:ph type="sldNum" sz="quarter" idx="12"/>
            <p:custDataLst>
              <p:tags r:id="rId8"/>
            </p:custDataLst>
          </p:nvPr>
        </p:nvSpPr>
        <p:spPr>
          <a:xfrm>
            <a:off x="6457950"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pic>
        <p:nvPicPr>
          <p:cNvPr id="2" name="图片 1"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6" name="矩形 5"/>
          <p:cNvSpPr/>
          <p:nvPr>
            <p:custDataLst>
              <p:tags r:id="rId3"/>
            </p:custDataLst>
          </p:nvPr>
        </p:nvSpPr>
        <p:spPr>
          <a:xfrm>
            <a:off x="0" y="0"/>
            <a:ext cx="9144000" cy="654875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3" name="日期占位符 2"/>
          <p:cNvSpPr>
            <a:spLocks noGrp="1"/>
          </p:cNvSpPr>
          <p:nvPr>
            <p:ph type="dt" sz="half" idx="10"/>
            <p:custDataLst>
              <p:tags r:id="rId4"/>
            </p:custDataLst>
          </p:nvPr>
        </p:nvSpPr>
        <p:spPr>
          <a:xfrm>
            <a:off x="659807"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5"/>
            </p:custDataLst>
          </p:nvPr>
        </p:nvSpPr>
        <p:spPr>
          <a:xfrm>
            <a:off x="3087000" y="6389433"/>
            <a:ext cx="2970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6"/>
            </p:custDataLst>
          </p:nvPr>
        </p:nvSpPr>
        <p:spPr>
          <a:xfrm>
            <a:off x="6457950"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502447" y="1626121"/>
            <a:ext cx="8139178" cy="4041680"/>
          </a:xfrm>
        </p:spPr>
        <p:txBody>
          <a:bodyPr/>
          <a:lstStyle>
            <a:lvl1pPr>
              <a:defRPr>
                <a:solidFill>
                  <a:schemeClr val="tx1"/>
                </a:solidFill>
                <a:latin typeface="Arial" panose="020b0604020202020204" pitchFamily="34" charset="0"/>
                <a:ea typeface="隶书" charset="0"/>
              </a:defRPr>
            </a:lvl1pPr>
            <a:lvl2pPr>
              <a:defRPr>
                <a:solidFill>
                  <a:schemeClr val="tx1"/>
                </a:solidFill>
                <a:latin typeface="Arial" panose="020b0604020202020204" pitchFamily="34" charset="0"/>
                <a:ea typeface="隶书" charset="0"/>
              </a:defRPr>
            </a:lvl2pPr>
            <a:lvl3pPr>
              <a:defRPr>
                <a:solidFill>
                  <a:schemeClr val="tx1"/>
                </a:solidFill>
                <a:latin typeface="Arial" panose="020b0604020202020204" pitchFamily="34" charset="0"/>
                <a:ea typeface="隶书" charset="0"/>
              </a:defRPr>
            </a:lvl3pPr>
            <a:lvl4pPr>
              <a:defRPr>
                <a:solidFill>
                  <a:schemeClr val="tx1"/>
                </a:solidFill>
                <a:latin typeface="Arial" panose="020b0604020202020204" pitchFamily="34" charset="0"/>
                <a:ea typeface="隶书" charset="0"/>
              </a:defRPr>
            </a:lvl4pPr>
            <a:lvl5pPr>
              <a:defRPr>
                <a:solidFill>
                  <a:schemeClr val="tx1"/>
                </a:solidFill>
                <a:latin typeface="Arial" panose="020b0604020202020204" pitchFamily="34" charset="0"/>
                <a:ea typeface="隶书"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pic>
        <p:nvPicPr>
          <p:cNvPr id="2" name="图片 1" descr="pic_sup"/>
          <p:cNvPicPr>
            <a:picLocks noChangeAspect="1"/>
          </p:cNvPicPr>
          <p:nvPr>
            <p:custDataLst>
              <p:tags r:id="rId2"/>
            </p:custDataLst>
          </p:nvPr>
        </p:nvPicPr>
        <p:blipFill>
          <a:blip r:embed="rId1"/>
          <a:stretch>
            <a:fillRect/>
          </a:stretch>
        </p:blipFill>
        <p:spPr>
          <a:xfrm>
            <a:off x="218599" y="303530"/>
            <a:ext cx="8705850" cy="6250305"/>
          </a:xfrm>
          <a:prstGeom prst="rect">
            <a:avLst/>
          </a:prstGeom>
        </p:spPr>
      </p:pic>
      <p:sp>
        <p:nvSpPr>
          <p:cNvPr id="6" name="矩形 5"/>
          <p:cNvSpPr/>
          <p:nvPr>
            <p:custDataLst>
              <p:tags r:id="rId3"/>
            </p:custDataLst>
          </p:nvPr>
        </p:nvSpPr>
        <p:spPr>
          <a:xfrm>
            <a:off x="218599" y="303530"/>
            <a:ext cx="8706326" cy="6250305"/>
          </a:xfrm>
          <a:prstGeom prst="rect">
            <a:avLst/>
          </a:prstGeom>
          <a:solidFill>
            <a:srgbClr val="000000">
              <a:alpha val="40000"/>
            </a:srgbClr>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3" name="日期占位符 2"/>
          <p:cNvSpPr>
            <a:spLocks noGrp="1"/>
          </p:cNvSpPr>
          <p:nvPr>
            <p:ph type="dt" sz="half" idx="10"/>
            <p:custDataLst>
              <p:tags r:id="rId4"/>
            </p:custDataLst>
          </p:nvPr>
        </p:nvSpPr>
        <p:spPr>
          <a:xfrm>
            <a:off x="659807"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5"/>
            </p:custDataLst>
          </p:nvPr>
        </p:nvSpPr>
        <p:spPr>
          <a:xfrm>
            <a:off x="3087000" y="6389433"/>
            <a:ext cx="2970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6"/>
            </p:custDataLst>
          </p:nvPr>
        </p:nvSpPr>
        <p:spPr>
          <a:xfrm>
            <a:off x="6457950"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
        <p:nvSpPr>
          <p:cNvPr id="7" name="文本占位符 2"/>
          <p:cNvSpPr>
            <a:spLocks noGrp="1"/>
          </p:cNvSpPr>
          <p:nvPr>
            <p:ph type="body" idx="1" hasCustomPrompt="1"/>
            <p:custDataLst>
              <p:tags r:id="rId7"/>
            </p:custDataLst>
          </p:nvPr>
        </p:nvSpPr>
        <p:spPr>
          <a:xfrm>
            <a:off x="1239231" y="4443173"/>
            <a:ext cx="6667500" cy="415766"/>
          </a:xfrm>
        </p:spPr>
        <p:txBody>
          <a:bodyPr vert="horz" wrap="square" lIns="0" tIns="0" rIns="0" bIns="0" rtlCol="0" anchor="t" anchorCtr="0">
            <a:normAutofit/>
          </a:bodyPr>
          <a:lstStyle>
            <a:lvl1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1800" b="0" i="0" u="none" strike="noStrike" kern="1200" cap="none" spc="200" normalizeH="0" baseline="0" noProof="0">
                <a:ln>
                  <a:noFill/>
                </a:ln>
                <a:solidFill>
                  <a:schemeClr val="lt1"/>
                </a:solidFill>
                <a:effectLst/>
                <a:uLnTx/>
                <a:uFillTx/>
                <a:latin typeface="Arial" panose="020b0604020202020204" pitchFamily="34" charset="0"/>
                <a:ea typeface="隶书" charset="0"/>
                <a:cs typeface="微软雅黑" panose="020b0503020204020204" charset="-122"/>
                <a:sym typeface="+mn-ea"/>
              </a:defRPr>
            </a:lvl1pPr>
            <a:lvl2pPr marL="342900" indent="0" algn="ctr" defTabSz="914400" rtl="0" eaLnBrk="1" fontAlgn="auto" latinLnBrk="0" hangingPunct="1">
              <a:lnSpc>
                <a:spcPct val="120000"/>
              </a:lnSpc>
              <a:spcBef>
                <a:spcPct val="0"/>
              </a:spcBef>
              <a:spcAft>
                <a:spcPts val="1000"/>
              </a:spcAft>
              <a:buFont typeface="Arial" panose="020b0604020202020204" pitchFamily="34" charset="0"/>
              <a:buNone/>
              <a:tabLst>
                <a:tab pos="1609725"/>
              </a:tabLst>
              <a:defRPr sz="15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685800" indent="0" algn="ctr" defTabSz="914400" rtl="0" eaLnBrk="1" fontAlgn="auto" latinLnBrk="0" hangingPunct="1">
              <a:lnSpc>
                <a:spcPct val="120000"/>
              </a:lnSpc>
              <a:spcBef>
                <a:spcPct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028700" indent="0" algn="ctr" defTabSz="914400" rtl="0" eaLnBrk="1" fontAlgn="auto" latinLnBrk="0" hangingPunct="1">
              <a:lnSpc>
                <a:spcPct val="120000"/>
              </a:lnSpc>
              <a:spcBef>
                <a:spcPct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1371600" indent="0" algn="ctr" defTabSz="914400" rtl="0" eaLnBrk="1" fontAlgn="auto" latinLnBrk="0" hangingPunct="1">
              <a:lnSpc>
                <a:spcPct val="120000"/>
              </a:lnSpc>
              <a:spcBef>
                <a:spcPct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p>
        </p:txBody>
      </p:sp>
      <p:sp>
        <p:nvSpPr>
          <p:cNvPr id="8" name="标题 3"/>
          <p:cNvSpPr>
            <a:spLocks noGrp="1"/>
          </p:cNvSpPr>
          <p:nvPr>
            <p:ph type="title" hasCustomPrompt="1"/>
            <p:custDataLst>
              <p:tags r:id="rId8"/>
            </p:custDataLst>
          </p:nvPr>
        </p:nvSpPr>
        <p:spPr>
          <a:xfrm>
            <a:off x="1239231" y="2198290"/>
            <a:ext cx="6667500" cy="1611154"/>
          </a:xfrm>
        </p:spPr>
        <p:txBody>
          <a:bodyPr vert="horz" wrap="square" lIns="0" tIns="0" rIns="0" bIns="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000" b="1" i="0" u="none" strike="noStrike" kern="1200" cap="none" spc="1000" normalizeH="0" baseline="0" noProof="1">
                <a:solidFill>
                  <a:schemeClr val="lt1"/>
                </a:solidFill>
                <a:uFillTx/>
                <a:latin typeface="Arial" panose="020b0604020202020204" pitchFamily="34" charset="0"/>
                <a:ea typeface="汉仪尚巍手书W" panose="00020600040101010101" charset="-122"/>
                <a:cs typeface="+mj-cs"/>
              </a:defRPr>
            </a:lvl1pPr>
          </a:lstStyle>
          <a:p>
            <a:pPr lvl="0"/>
            <a:r>
              <a:rPr>
                <a:sym typeface="+mn-ea"/>
              </a:rPr>
              <a:t>编辑标题</a:t>
            </a:r>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spTree>
      <p:nvGrpSpPr>
        <p:cNvPr id="1" name=""/>
        <p:cNvGrpSpPr/>
        <p:nvPr/>
      </p:nvGrpSpPr>
      <p:grpSpPr>
        <a:xfrm>
          <a:off x="0" y="0"/>
          <a:ext cx="0" cy="0"/>
        </a:xfrm>
      </p:grpSpPr>
      <p:pic>
        <p:nvPicPr>
          <p:cNvPr id="7" name="图片 6"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6" name="矩形 5"/>
          <p:cNvSpPr/>
          <p:nvPr>
            <p:custDataLst>
              <p:tags r:id="rId3"/>
            </p:custDataLst>
          </p:nvPr>
        </p:nvSpPr>
        <p:spPr>
          <a:xfrm>
            <a:off x="0" y="0"/>
            <a:ext cx="9144000" cy="654875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标题 1"/>
          <p:cNvSpPr>
            <a:spLocks noGrp="1"/>
          </p:cNvSpPr>
          <p:nvPr>
            <p:ph type="title"/>
            <p:custDataLst>
              <p:tags r:id="rId4"/>
            </p:custDataLst>
          </p:nvPr>
        </p:nvSpPr>
        <p:spPr>
          <a:xfrm>
            <a:off x="502411" y="498476"/>
            <a:ext cx="8139178" cy="331473"/>
          </a:xfrm>
        </p:spPr>
        <p:txBody>
          <a:bodyPr/>
          <a:lstStyle>
            <a:lvl1pPr>
              <a:defRPr baseline="0">
                <a:solidFill>
                  <a:schemeClr val="tx1"/>
                </a:solidFill>
                <a:latin typeface="Arial" panose="020b0604020202020204" pitchFamily="34" charset="0"/>
                <a:ea typeface="隶书" charset="0"/>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a:xfrm>
            <a:off x="659807" y="6389433"/>
            <a:ext cx="2025000" cy="237600"/>
          </a:xfrm>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6"/>
            </p:custDataLst>
          </p:nvPr>
        </p:nvSpPr>
        <p:spPr>
          <a:xfrm>
            <a:off x="3087000" y="6389433"/>
            <a:ext cx="2970000" cy="237600"/>
          </a:xfrm>
        </p:spPr>
        <p:txBody>
          <a:bodyPr/>
          <a:lstStyle>
            <a:lvl1pPr>
              <a:defRPr>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7"/>
            </p:custDataLst>
          </p:nvPr>
        </p:nvSpPr>
        <p:spPr>
          <a:xfrm>
            <a:off x="6457950" y="6389433"/>
            <a:ext cx="2025000" cy="237600"/>
          </a:xfrm>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spTree>
      <p:nvGrpSpPr>
        <p:cNvPr id="1" name=""/>
        <p:cNvGrpSpPr/>
        <p:nvPr/>
      </p:nvGrpSpPr>
      <p:grpSpPr>
        <a:xfrm>
          <a:off x="0" y="0"/>
          <a:ext cx="0" cy="0"/>
        </a:xfrm>
      </p:grpSpPr>
      <p:pic>
        <p:nvPicPr>
          <p:cNvPr id="8" name="图片 7"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6" name="矩形 5"/>
          <p:cNvSpPr/>
          <p:nvPr>
            <p:custDataLst>
              <p:tags r:id="rId3"/>
            </p:custDataLst>
          </p:nvPr>
        </p:nvSpPr>
        <p:spPr>
          <a:xfrm>
            <a:off x="218599" y="303530"/>
            <a:ext cx="8706326" cy="625030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标题 1"/>
          <p:cNvSpPr>
            <a:spLocks noGrp="1"/>
          </p:cNvSpPr>
          <p:nvPr>
            <p:ph type="title" hasCustomPrompt="1"/>
            <p:custDataLst>
              <p:tags r:id="rId4"/>
            </p:custDataLst>
          </p:nvPr>
        </p:nvSpPr>
        <p:spPr>
          <a:xfrm>
            <a:off x="961200" y="1339650"/>
            <a:ext cx="7219800" cy="542700"/>
          </a:xfrm>
        </p:spPr>
        <p:txBody>
          <a:bodyPr anchor="ctr"/>
          <a:lstStyle>
            <a:lvl1pPr>
              <a:defRPr sz="2400" baseline="0">
                <a:solidFill>
                  <a:schemeClr val="tx1"/>
                </a:solidFill>
                <a:latin typeface="Arial" panose="020b0604020202020204" pitchFamily="34" charset="0"/>
                <a:ea typeface="隶书" charset="0"/>
              </a:defRPr>
            </a:lvl1pPr>
          </a:lstStyle>
          <a:p>
            <a:r>
              <a:rPr lang="zh-CN" altLang="en-US"/>
              <a:t>单击此处编辑标题</a:t>
            </a:r>
          </a:p>
        </p:txBody>
      </p:sp>
      <p:sp>
        <p:nvSpPr>
          <p:cNvPr id="7" name="内容占位符 6"/>
          <p:cNvSpPr>
            <a:spLocks noGrp="1"/>
          </p:cNvSpPr>
          <p:nvPr>
            <p:ph sz="quarter" idx="13"/>
            <p:custDataLst>
              <p:tags r:id="rId5"/>
            </p:custDataLst>
          </p:nvPr>
        </p:nvSpPr>
        <p:spPr>
          <a:xfrm>
            <a:off x="960835" y="2594250"/>
            <a:ext cx="7219950" cy="2583900"/>
          </a:xfrm>
        </p:spPr>
        <p:txBody>
          <a:bodyPr/>
          <a:lstStyle>
            <a:lvl1pPr>
              <a:defRPr baseline="0">
                <a:solidFill>
                  <a:schemeClr val="tx1"/>
                </a:solidFill>
                <a:latin typeface="Arial" panose="020b0604020202020204" pitchFamily="34" charset="0"/>
                <a:ea typeface="隶书" charset="0"/>
              </a:defRPr>
            </a:lvl1pPr>
            <a:lvl2pPr>
              <a:defRPr baseline="0">
                <a:solidFill>
                  <a:schemeClr val="tx1"/>
                </a:solidFill>
                <a:latin typeface="Arial" panose="020b0604020202020204" pitchFamily="34" charset="0"/>
                <a:ea typeface="隶书" charset="0"/>
              </a:defRPr>
            </a:lvl2pPr>
            <a:lvl3pPr>
              <a:defRPr baseline="0">
                <a:solidFill>
                  <a:schemeClr val="tx1"/>
                </a:solidFill>
                <a:latin typeface="Arial" panose="020b0604020202020204" pitchFamily="34" charset="0"/>
                <a:ea typeface="隶书" charset="0"/>
              </a:defRPr>
            </a:lvl3pPr>
            <a:lvl4pPr>
              <a:defRPr baseline="0">
                <a:solidFill>
                  <a:schemeClr val="tx1"/>
                </a:solidFill>
                <a:latin typeface="Arial" panose="020b0604020202020204" pitchFamily="34" charset="0"/>
                <a:ea typeface="隶书" charset="0"/>
              </a:defRPr>
            </a:lvl4pPr>
            <a:lvl5pPr>
              <a:defRPr baseline="0">
                <a:solidFill>
                  <a:schemeClr val="tx1"/>
                </a:solidFill>
                <a:latin typeface="Arial" panose="020b0604020202020204" pitchFamily="34" charset="0"/>
                <a:ea typeface="隶书"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6"/>
            </p:custDataLst>
          </p:nvPr>
        </p:nvSpPr>
        <p:spPr>
          <a:xfrm>
            <a:off x="659807" y="6389433"/>
            <a:ext cx="2025000" cy="237600"/>
          </a:xfrm>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7"/>
            </p:custDataLst>
          </p:nvPr>
        </p:nvSpPr>
        <p:spPr>
          <a:xfrm>
            <a:off x="3087000" y="6389433"/>
            <a:ext cx="2970000" cy="237600"/>
          </a:xfrm>
        </p:spPr>
        <p:txBody>
          <a:bodyPr/>
          <a:lstStyle>
            <a:lvl1pPr>
              <a:defRPr>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8"/>
            </p:custDataLst>
          </p:nvPr>
        </p:nvSpPr>
        <p:spPr>
          <a:xfrm>
            <a:off x="6457950" y="6389433"/>
            <a:ext cx="2025000" cy="237600"/>
          </a:xfrm>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spTree>
      <p:nvGrpSpPr>
        <p:cNvPr id="1" name=""/>
        <p:cNvGrpSpPr/>
        <p:nvPr/>
      </p:nvGrpSpPr>
      <p:grpSpPr>
        <a:xfrm>
          <a:off x="0" y="0"/>
          <a:ext cx="0" cy="0"/>
        </a:xfrm>
      </p:grpSpPr>
      <p:pic>
        <p:nvPicPr>
          <p:cNvPr id="10" name="图片 9"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8" name="矩形 7"/>
          <p:cNvSpPr/>
          <p:nvPr>
            <p:custDataLst>
              <p:tags r:id="rId3"/>
            </p:custDataLst>
          </p:nvPr>
        </p:nvSpPr>
        <p:spPr>
          <a:xfrm>
            <a:off x="218599" y="303530"/>
            <a:ext cx="8706326" cy="625030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 name="矩形 5"/>
          <p:cNvSpPr/>
          <p:nvPr>
            <p:custDataLst>
              <p:tags r:id="rId4"/>
            </p:custDataLst>
          </p:nvPr>
        </p:nvSpPr>
        <p:spPr>
          <a:xfrm>
            <a:off x="0" y="0"/>
            <a:ext cx="3618071" cy="6858000"/>
          </a:xfrm>
          <a:prstGeom prst="rect">
            <a:avLst/>
          </a:prstGeom>
          <a:solidFill>
            <a:srgbClr val="ECF2F3"/>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标题 1"/>
          <p:cNvSpPr>
            <a:spLocks noGrp="1"/>
          </p:cNvSpPr>
          <p:nvPr>
            <p:ph type="title" hasCustomPrompt="1"/>
            <p:custDataLst>
              <p:tags r:id="rId5"/>
            </p:custDataLst>
          </p:nvPr>
        </p:nvSpPr>
        <p:spPr>
          <a:xfrm>
            <a:off x="437400" y="880650"/>
            <a:ext cx="2970000" cy="661500"/>
          </a:xfrm>
        </p:spPr>
        <p:txBody>
          <a:bodyPr anchor="ctr" anchorCtr="0"/>
          <a:lstStyle>
            <a:lvl1pPr>
              <a:defRPr sz="2700" baseline="0">
                <a:solidFill>
                  <a:schemeClr val="tx1"/>
                </a:solidFill>
                <a:latin typeface="Arial" panose="020b0604020202020204" pitchFamily="34" charset="0"/>
                <a:ea typeface="隶书" charset="0"/>
              </a:defRPr>
            </a:lvl1pPr>
          </a:lstStyle>
          <a:p>
            <a:r>
              <a:rPr lang="zh-CN" altLang="en-US"/>
              <a:t>单击编辑标题</a:t>
            </a:r>
          </a:p>
        </p:txBody>
      </p:sp>
      <p:sp>
        <p:nvSpPr>
          <p:cNvPr id="3" name="日期占位符 2"/>
          <p:cNvSpPr>
            <a:spLocks noGrp="1"/>
          </p:cNvSpPr>
          <p:nvPr>
            <p:ph type="dt" sz="half" idx="10"/>
            <p:custDataLst>
              <p:tags r:id="rId6"/>
            </p:custDataLst>
          </p:nvPr>
        </p:nvSpPr>
        <p:spPr>
          <a:xfrm>
            <a:off x="659807" y="6389433"/>
            <a:ext cx="2025000" cy="237600"/>
          </a:xfrm>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7"/>
            </p:custDataLst>
          </p:nvPr>
        </p:nvSpPr>
        <p:spPr>
          <a:xfrm>
            <a:off x="3087000" y="6389433"/>
            <a:ext cx="2970000" cy="237600"/>
          </a:xfrm>
        </p:spPr>
        <p:txBody>
          <a:bodyPr/>
          <a:lstStyle>
            <a:lvl1pPr>
              <a:defRPr>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8"/>
            </p:custDataLst>
          </p:nvPr>
        </p:nvSpPr>
        <p:spPr>
          <a:xfrm>
            <a:off x="6457950" y="6389433"/>
            <a:ext cx="2025000" cy="237600"/>
          </a:xfrm>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9"/>
            </p:custDataLst>
          </p:nvPr>
        </p:nvSpPr>
        <p:spPr>
          <a:xfrm>
            <a:off x="440100" y="2275650"/>
            <a:ext cx="2967300" cy="3069900"/>
          </a:xfrm>
        </p:spPr>
        <p:txBody>
          <a:bodyPr/>
          <a:lstStyle>
            <a:lvl1pPr>
              <a:defRPr baseline="0">
                <a:solidFill>
                  <a:schemeClr val="tx1"/>
                </a:solidFill>
                <a:latin typeface="Arial" panose="020b0604020202020204" pitchFamily="34" charset="0"/>
                <a:ea typeface="隶书" charset="0"/>
              </a:defRPr>
            </a:lvl1pPr>
            <a:lvl2pPr>
              <a:defRPr baseline="0">
                <a:solidFill>
                  <a:schemeClr val="tx1"/>
                </a:solidFill>
                <a:latin typeface="Arial" panose="020b0604020202020204" pitchFamily="34" charset="0"/>
                <a:ea typeface="隶书" charset="0"/>
              </a:defRPr>
            </a:lvl2pPr>
            <a:lvl3pPr>
              <a:defRPr baseline="0">
                <a:solidFill>
                  <a:schemeClr val="tx1"/>
                </a:solidFill>
                <a:latin typeface="Arial" panose="020b0604020202020204" pitchFamily="34" charset="0"/>
                <a:ea typeface="隶书" charset="0"/>
              </a:defRPr>
            </a:lvl3pPr>
            <a:lvl4pPr>
              <a:defRPr baseline="0">
                <a:solidFill>
                  <a:schemeClr val="tx1"/>
                </a:solidFill>
                <a:latin typeface="Arial" panose="020b0604020202020204" pitchFamily="34" charset="0"/>
                <a:ea typeface="隶书" charset="0"/>
              </a:defRPr>
            </a:lvl4pPr>
            <a:lvl5pPr>
              <a:defRPr baseline="0">
                <a:solidFill>
                  <a:schemeClr val="tx1"/>
                </a:solidFill>
                <a:latin typeface="Arial" panose="020b0604020202020204" pitchFamily="34" charset="0"/>
                <a:ea typeface="隶书"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0"/>
            </p:custDataLst>
          </p:nvPr>
        </p:nvSpPr>
        <p:spPr>
          <a:xfrm>
            <a:off x="3825900" y="1405930"/>
            <a:ext cx="4860000" cy="3815953"/>
          </a:xfrm>
        </p:spPr>
        <p:txBody>
          <a:bodyPr/>
          <a:lstStyle>
            <a:lvl1pPr>
              <a:defRPr baseline="0">
                <a:solidFill>
                  <a:schemeClr val="tx1"/>
                </a:solidFill>
                <a:latin typeface="Arial" panose="020b0604020202020204" pitchFamily="34" charset="0"/>
                <a:ea typeface="隶书" charset="0"/>
              </a:defRPr>
            </a:lvl1pPr>
            <a:lvl2pPr>
              <a:defRPr baseline="0">
                <a:solidFill>
                  <a:schemeClr val="tx1"/>
                </a:solidFill>
                <a:latin typeface="Arial" panose="020b0604020202020204" pitchFamily="34" charset="0"/>
                <a:ea typeface="隶书" charset="0"/>
              </a:defRPr>
            </a:lvl2pPr>
            <a:lvl3pPr>
              <a:defRPr baseline="0">
                <a:solidFill>
                  <a:schemeClr val="tx1"/>
                </a:solidFill>
                <a:latin typeface="Arial" panose="020b0604020202020204" pitchFamily="34" charset="0"/>
                <a:ea typeface="隶书" charset="0"/>
              </a:defRPr>
            </a:lvl3pPr>
            <a:lvl4pPr>
              <a:defRPr baseline="0">
                <a:solidFill>
                  <a:schemeClr val="tx1"/>
                </a:solidFill>
                <a:latin typeface="Arial" panose="020b0604020202020204" pitchFamily="34" charset="0"/>
                <a:ea typeface="隶书" charset="0"/>
              </a:defRPr>
            </a:lvl4pPr>
            <a:lvl5pPr>
              <a:defRPr baseline="0">
                <a:solidFill>
                  <a:schemeClr val="tx1"/>
                </a:solidFill>
                <a:latin typeface="Arial" panose="020b0604020202020204" pitchFamily="34" charset="0"/>
                <a:ea typeface="隶书"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spTree>
      <p:nvGrpSpPr>
        <p:cNvPr id="1" name=""/>
        <p:cNvGrpSpPr/>
        <p:nvPr/>
      </p:nvGrpSpPr>
      <p:grpSpPr>
        <a:xfrm>
          <a:off x="0" y="0"/>
          <a:ext cx="0" cy="0"/>
        </a:xfrm>
      </p:grpSpPr>
      <p:pic>
        <p:nvPicPr>
          <p:cNvPr id="10" name="图片 9"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8" name="矩形 7"/>
          <p:cNvSpPr/>
          <p:nvPr>
            <p:custDataLst>
              <p:tags r:id="rId3"/>
            </p:custDataLst>
          </p:nvPr>
        </p:nvSpPr>
        <p:spPr>
          <a:xfrm>
            <a:off x="0" y="0"/>
            <a:ext cx="9144000" cy="654875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 name="矩形 5"/>
          <p:cNvSpPr/>
          <p:nvPr>
            <p:custDataLst>
              <p:tags r:id="rId4"/>
            </p:custDataLst>
          </p:nvPr>
        </p:nvSpPr>
        <p:spPr>
          <a:xfrm>
            <a:off x="0" y="0"/>
            <a:ext cx="9144000" cy="2663825"/>
          </a:xfrm>
          <a:prstGeom prst="rect">
            <a:avLst/>
          </a:prstGeom>
          <a:solidFill>
            <a:srgbClr val="ECF2F3"/>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标题 1"/>
          <p:cNvSpPr>
            <a:spLocks noGrp="1"/>
          </p:cNvSpPr>
          <p:nvPr>
            <p:ph type="title"/>
            <p:custDataLst>
              <p:tags r:id="rId5"/>
            </p:custDataLst>
          </p:nvPr>
        </p:nvSpPr>
        <p:spPr>
          <a:xfrm>
            <a:off x="459000" y="859500"/>
            <a:ext cx="8232300" cy="469800"/>
          </a:xfrm>
        </p:spPr>
        <p:txBody>
          <a:bodyPr anchor="ctr"/>
          <a:lstStyle>
            <a:lvl1pPr algn="ctr">
              <a:defRPr sz="2700" baseline="0">
                <a:solidFill>
                  <a:schemeClr val="tx1"/>
                </a:solidFill>
                <a:latin typeface="Arial" panose="020b0604020202020204" pitchFamily="34" charset="0"/>
                <a:ea typeface="隶书" charset="0"/>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a:xfrm>
            <a:off x="659807" y="6389433"/>
            <a:ext cx="2025000" cy="237600"/>
          </a:xfrm>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7"/>
            </p:custDataLst>
          </p:nvPr>
        </p:nvSpPr>
        <p:spPr>
          <a:xfrm>
            <a:off x="3087000" y="6389433"/>
            <a:ext cx="2970000" cy="237600"/>
          </a:xfrm>
        </p:spPr>
        <p:txBody>
          <a:bodyPr/>
          <a:lstStyle>
            <a:lvl1pPr>
              <a:defRPr>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8"/>
            </p:custDataLst>
          </p:nvPr>
        </p:nvSpPr>
        <p:spPr>
          <a:xfrm>
            <a:off x="6457950" y="6389433"/>
            <a:ext cx="2025000" cy="237600"/>
          </a:xfrm>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9"/>
            </p:custDataLst>
          </p:nvPr>
        </p:nvSpPr>
        <p:spPr>
          <a:xfrm>
            <a:off x="459000" y="1763100"/>
            <a:ext cx="8231981" cy="621000"/>
          </a:xfrm>
        </p:spPr>
        <p:txBody>
          <a:bodyPr/>
          <a:lstStyle>
            <a:lvl1pPr algn="ctr">
              <a:defRPr baseline="0">
                <a:solidFill>
                  <a:schemeClr val="tx1"/>
                </a:solidFill>
                <a:latin typeface="Arial" panose="020b0604020202020204" pitchFamily="34" charset="0"/>
                <a:ea typeface="隶书" charset="0"/>
              </a:defRPr>
            </a:lvl1pPr>
          </a:lstStyle>
          <a:p>
            <a:pPr lvl="0"/>
            <a:r>
              <a:rPr lang="zh-CN" altLang="en-US"/>
              <a:t>单击此处编辑母版文本样式</a:t>
            </a:r>
          </a:p>
        </p:txBody>
      </p:sp>
      <p:sp>
        <p:nvSpPr>
          <p:cNvPr id="9" name="内容占位符 8"/>
          <p:cNvSpPr>
            <a:spLocks noGrp="1"/>
          </p:cNvSpPr>
          <p:nvPr>
            <p:ph sz="quarter" idx="14"/>
            <p:custDataLst>
              <p:tags r:id="rId10"/>
            </p:custDataLst>
          </p:nvPr>
        </p:nvSpPr>
        <p:spPr>
          <a:xfrm>
            <a:off x="459581" y="3236850"/>
            <a:ext cx="8224200" cy="2573100"/>
          </a:xfrm>
        </p:spPr>
        <p:txBody>
          <a:bodyPr/>
          <a:lstStyle>
            <a:lvl1pPr>
              <a:defRPr baseline="0">
                <a:solidFill>
                  <a:schemeClr val="tx1"/>
                </a:solidFill>
                <a:latin typeface="Arial" panose="020b0604020202020204" pitchFamily="34" charset="0"/>
                <a:ea typeface="隶书" charset="0"/>
              </a:defRPr>
            </a:lvl1pPr>
            <a:lvl2pPr>
              <a:defRPr baseline="0">
                <a:solidFill>
                  <a:schemeClr val="tx1"/>
                </a:solidFill>
                <a:latin typeface="Arial" panose="020b0604020202020204" pitchFamily="34" charset="0"/>
                <a:ea typeface="隶书" charset="0"/>
              </a:defRPr>
            </a:lvl2pPr>
            <a:lvl3pPr>
              <a:defRPr baseline="0">
                <a:solidFill>
                  <a:schemeClr val="tx1"/>
                </a:solidFill>
                <a:latin typeface="Arial" panose="020b0604020202020204" pitchFamily="34" charset="0"/>
                <a:ea typeface="隶书" charset="0"/>
              </a:defRPr>
            </a:lvl3pPr>
            <a:lvl4pPr>
              <a:defRPr baseline="0">
                <a:solidFill>
                  <a:schemeClr val="tx1"/>
                </a:solidFill>
                <a:latin typeface="Arial" panose="020b0604020202020204" pitchFamily="34" charset="0"/>
                <a:ea typeface="隶书" charset="0"/>
              </a:defRPr>
            </a:lvl4pPr>
            <a:lvl5pPr>
              <a:defRPr baseline="0">
                <a:solidFill>
                  <a:schemeClr val="tx1"/>
                </a:solidFill>
                <a:latin typeface="Arial" panose="020b0604020202020204" pitchFamily="34" charset="0"/>
                <a:ea typeface="隶书"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spTree>
      <p:nvGrpSpPr>
        <p:cNvPr id="1" name=""/>
        <p:cNvGrpSpPr/>
        <p:nvPr/>
      </p:nvGrpSpPr>
      <p:grpSpPr>
        <a:xfrm>
          <a:off x="0" y="0"/>
          <a:ext cx="0" cy="0"/>
        </a:xfrm>
      </p:grpSpPr>
      <p:pic>
        <p:nvPicPr>
          <p:cNvPr id="10" name="图片 9"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8" name="矩形 7"/>
          <p:cNvSpPr/>
          <p:nvPr>
            <p:custDataLst>
              <p:tags r:id="rId3"/>
            </p:custDataLst>
          </p:nvPr>
        </p:nvSpPr>
        <p:spPr>
          <a:xfrm>
            <a:off x="0" y="302260"/>
            <a:ext cx="9144000" cy="6549390"/>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 name="矩形 5"/>
          <p:cNvSpPr/>
          <p:nvPr>
            <p:custDataLst>
              <p:tags r:id="rId4"/>
            </p:custDataLst>
          </p:nvPr>
        </p:nvSpPr>
        <p:spPr>
          <a:xfrm>
            <a:off x="0" y="5028565"/>
            <a:ext cx="9144000" cy="1829435"/>
          </a:xfrm>
          <a:prstGeom prst="rect">
            <a:avLst/>
          </a:prstGeom>
          <a:solidFill>
            <a:srgbClr val="ECF2F3"/>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标题 1"/>
          <p:cNvSpPr>
            <a:spLocks noGrp="1"/>
          </p:cNvSpPr>
          <p:nvPr>
            <p:ph type="title"/>
            <p:custDataLst>
              <p:tags r:id="rId5"/>
            </p:custDataLst>
          </p:nvPr>
        </p:nvSpPr>
        <p:spPr>
          <a:xfrm>
            <a:off x="453600" y="740250"/>
            <a:ext cx="8232300" cy="423900"/>
          </a:xfrm>
        </p:spPr>
        <p:txBody>
          <a:bodyPr anchor="ctr" anchorCtr="0"/>
          <a:lstStyle>
            <a:lvl1pPr algn="ctr">
              <a:defRPr sz="2400" baseline="0">
                <a:solidFill>
                  <a:schemeClr val="tx1"/>
                </a:solidFill>
                <a:latin typeface="Arial" panose="020b0604020202020204" pitchFamily="34" charset="0"/>
                <a:ea typeface="隶书" charset="0"/>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a:xfrm>
            <a:off x="659807" y="6389433"/>
            <a:ext cx="2025000" cy="237600"/>
          </a:xfrm>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7"/>
            </p:custDataLst>
          </p:nvPr>
        </p:nvSpPr>
        <p:spPr>
          <a:xfrm>
            <a:off x="3087000" y="6389433"/>
            <a:ext cx="2970000" cy="237600"/>
          </a:xfrm>
        </p:spPr>
        <p:txBody>
          <a:bodyPr/>
          <a:lstStyle>
            <a:lvl1pPr>
              <a:defRPr>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8"/>
            </p:custDataLst>
          </p:nvPr>
        </p:nvSpPr>
        <p:spPr>
          <a:xfrm>
            <a:off x="6457950" y="6389433"/>
            <a:ext cx="2025000" cy="237600"/>
          </a:xfrm>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9"/>
            </p:custDataLst>
          </p:nvPr>
        </p:nvSpPr>
        <p:spPr>
          <a:xfrm>
            <a:off x="453628" y="2082600"/>
            <a:ext cx="8243100" cy="2408400"/>
          </a:xfrm>
        </p:spPr>
        <p:txBody>
          <a:bodyPr/>
          <a:lstStyle>
            <a:lvl1pPr>
              <a:defRPr baseline="0">
                <a:solidFill>
                  <a:schemeClr val="tx1"/>
                </a:solidFill>
                <a:latin typeface="Arial" panose="020b0604020202020204" pitchFamily="34" charset="0"/>
                <a:ea typeface="隶书" charset="0"/>
              </a:defRPr>
            </a:lvl1pPr>
            <a:lvl2pPr>
              <a:defRPr baseline="0">
                <a:solidFill>
                  <a:schemeClr val="tx1"/>
                </a:solidFill>
                <a:latin typeface="Arial" panose="020b0604020202020204" pitchFamily="34" charset="0"/>
                <a:ea typeface="隶书" charset="0"/>
              </a:defRPr>
            </a:lvl2pPr>
            <a:lvl3pPr>
              <a:defRPr baseline="0">
                <a:solidFill>
                  <a:schemeClr val="tx1"/>
                </a:solidFill>
                <a:latin typeface="Arial" panose="020b0604020202020204" pitchFamily="34" charset="0"/>
                <a:ea typeface="隶书" charset="0"/>
              </a:defRPr>
            </a:lvl3pPr>
            <a:lvl4pPr>
              <a:defRPr baseline="0">
                <a:solidFill>
                  <a:schemeClr val="tx1"/>
                </a:solidFill>
                <a:latin typeface="Arial" panose="020b0604020202020204" pitchFamily="34" charset="0"/>
                <a:ea typeface="隶书" charset="0"/>
              </a:defRPr>
            </a:lvl4pPr>
            <a:lvl5pPr>
              <a:defRPr baseline="0">
                <a:solidFill>
                  <a:schemeClr val="tx1"/>
                </a:solidFill>
                <a:latin typeface="Arial" panose="020b0604020202020204" pitchFamily="34" charset="0"/>
                <a:ea typeface="隶书"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10"/>
            </p:custDataLst>
          </p:nvPr>
        </p:nvSpPr>
        <p:spPr>
          <a:xfrm>
            <a:off x="445500" y="5306850"/>
            <a:ext cx="8251200" cy="758700"/>
          </a:xfrm>
        </p:spPr>
        <p:txBody>
          <a:bodyPr/>
          <a:lstStyle>
            <a:lvl1pPr>
              <a:defRPr baseline="0">
                <a:solidFill>
                  <a:schemeClr val="tx1"/>
                </a:solidFill>
                <a:latin typeface="Arial" panose="020b0604020202020204" pitchFamily="34" charset="0"/>
                <a:ea typeface="隶书" charset="0"/>
              </a:defRPr>
            </a:lvl1pPr>
          </a:lstStyle>
          <a:p>
            <a:pPr lvl="0"/>
            <a:r>
              <a:rPr lang="zh-CN" altLang="en-US"/>
              <a:t>单击此处编辑母版文本样式</a:t>
            </a:r>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spTree>
      <p:nvGrpSpPr>
        <p:cNvPr id="1" name=""/>
        <p:cNvGrpSpPr/>
        <p:nvPr/>
      </p:nvGrpSpPr>
      <p:grpSpPr>
        <a:xfrm>
          <a:off x="0" y="0"/>
          <a:ext cx="0" cy="0"/>
        </a:xfrm>
      </p:grpSpPr>
      <p:pic>
        <p:nvPicPr>
          <p:cNvPr id="10" name="图片 9"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8" name="矩形 7"/>
          <p:cNvSpPr/>
          <p:nvPr>
            <p:custDataLst>
              <p:tags r:id="rId3"/>
            </p:custDataLst>
          </p:nvPr>
        </p:nvSpPr>
        <p:spPr>
          <a:xfrm>
            <a:off x="0" y="0"/>
            <a:ext cx="9144000" cy="654875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 name="矩形 5"/>
          <p:cNvSpPr/>
          <p:nvPr>
            <p:custDataLst>
              <p:tags r:id="rId4"/>
            </p:custDataLst>
          </p:nvPr>
        </p:nvSpPr>
        <p:spPr>
          <a:xfrm>
            <a:off x="0" y="0"/>
            <a:ext cx="9144000" cy="914400"/>
          </a:xfrm>
          <a:prstGeom prst="rect">
            <a:avLst/>
          </a:prstGeom>
          <a:solidFill>
            <a:srgbClr val="ECF2F3"/>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标题 1"/>
          <p:cNvSpPr>
            <a:spLocks noGrp="1"/>
          </p:cNvSpPr>
          <p:nvPr>
            <p:ph type="title"/>
            <p:custDataLst>
              <p:tags r:id="rId5"/>
            </p:custDataLst>
          </p:nvPr>
        </p:nvSpPr>
        <p:spPr>
          <a:xfrm>
            <a:off x="434700" y="292846"/>
            <a:ext cx="8278200" cy="331473"/>
          </a:xfrm>
        </p:spPr>
        <p:txBody>
          <a:bodyPr/>
          <a:lstStyle>
            <a:lvl1pPr>
              <a:defRPr baseline="0">
                <a:solidFill>
                  <a:schemeClr val="tx1"/>
                </a:solidFill>
                <a:latin typeface="Arial" panose="020b0604020202020204" pitchFamily="34" charset="0"/>
                <a:ea typeface="隶书" charset="0"/>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a:xfrm>
            <a:off x="659807" y="6389433"/>
            <a:ext cx="2025000" cy="237600"/>
          </a:xfrm>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7"/>
            </p:custDataLst>
          </p:nvPr>
        </p:nvSpPr>
        <p:spPr>
          <a:xfrm>
            <a:off x="3087000" y="6389433"/>
            <a:ext cx="2970000" cy="237600"/>
          </a:xfrm>
        </p:spPr>
        <p:txBody>
          <a:bodyPr/>
          <a:lstStyle>
            <a:lvl1pPr>
              <a:defRPr>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8"/>
            </p:custDataLst>
          </p:nvPr>
        </p:nvSpPr>
        <p:spPr>
          <a:xfrm>
            <a:off x="6457950" y="6389433"/>
            <a:ext cx="2025000" cy="237600"/>
          </a:xfrm>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9"/>
            </p:custDataLst>
          </p:nvPr>
        </p:nvSpPr>
        <p:spPr>
          <a:xfrm>
            <a:off x="434700" y="2025000"/>
            <a:ext cx="4006800" cy="2170800"/>
          </a:xfrm>
        </p:spPr>
        <p:txBody>
          <a:bodyPr/>
          <a:lstStyle>
            <a:lvl1pPr>
              <a:defRPr baseline="0">
                <a:solidFill>
                  <a:schemeClr val="tx1"/>
                </a:solidFill>
                <a:latin typeface="Arial" panose="020b0604020202020204" pitchFamily="34" charset="0"/>
                <a:ea typeface="隶书" charset="0"/>
              </a:defRPr>
            </a:lvl1pPr>
            <a:lvl2pPr>
              <a:defRPr baseline="0">
                <a:solidFill>
                  <a:schemeClr val="tx1"/>
                </a:solidFill>
                <a:latin typeface="Arial" panose="020b0604020202020204" pitchFamily="34" charset="0"/>
                <a:ea typeface="隶书" charset="0"/>
              </a:defRPr>
            </a:lvl2pPr>
            <a:lvl3pPr>
              <a:defRPr baseline="0">
                <a:solidFill>
                  <a:schemeClr val="tx1"/>
                </a:solidFill>
                <a:latin typeface="Arial" panose="020b0604020202020204" pitchFamily="34" charset="0"/>
                <a:ea typeface="隶书" charset="0"/>
              </a:defRPr>
            </a:lvl3pPr>
            <a:lvl4pPr>
              <a:defRPr baseline="0">
                <a:solidFill>
                  <a:schemeClr val="tx1"/>
                </a:solidFill>
                <a:latin typeface="Arial" panose="020b0604020202020204" pitchFamily="34" charset="0"/>
                <a:ea typeface="隶书" charset="0"/>
              </a:defRPr>
            </a:lvl4pPr>
            <a:lvl5pPr>
              <a:defRPr baseline="0">
                <a:solidFill>
                  <a:schemeClr val="tx1"/>
                </a:solidFill>
                <a:latin typeface="Arial" panose="020b0604020202020204" pitchFamily="34" charset="0"/>
                <a:ea typeface="隶书"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0"/>
            </p:custDataLst>
          </p:nvPr>
        </p:nvSpPr>
        <p:spPr>
          <a:xfrm>
            <a:off x="4681800" y="2025000"/>
            <a:ext cx="4025700" cy="2170800"/>
          </a:xfrm>
        </p:spPr>
        <p:txBody>
          <a:bodyPr/>
          <a:lstStyle>
            <a:lvl1pPr>
              <a:defRPr baseline="0">
                <a:solidFill>
                  <a:schemeClr val="tx1"/>
                </a:solidFill>
                <a:latin typeface="Arial" panose="020b0604020202020204" pitchFamily="34" charset="0"/>
                <a:ea typeface="隶书" charset="0"/>
              </a:defRPr>
            </a:lvl1pPr>
            <a:lvl2pPr>
              <a:defRPr baseline="0">
                <a:solidFill>
                  <a:schemeClr val="tx1"/>
                </a:solidFill>
                <a:latin typeface="Arial" panose="020b0604020202020204" pitchFamily="34" charset="0"/>
                <a:ea typeface="隶书" charset="0"/>
              </a:defRPr>
            </a:lvl2pPr>
            <a:lvl3pPr>
              <a:defRPr baseline="0">
                <a:solidFill>
                  <a:schemeClr val="tx1"/>
                </a:solidFill>
                <a:latin typeface="Arial" panose="020b0604020202020204" pitchFamily="34" charset="0"/>
                <a:ea typeface="隶书" charset="0"/>
              </a:defRPr>
            </a:lvl3pPr>
            <a:lvl4pPr>
              <a:defRPr baseline="0">
                <a:solidFill>
                  <a:schemeClr val="tx1"/>
                </a:solidFill>
                <a:latin typeface="Arial" panose="020b0604020202020204" pitchFamily="34" charset="0"/>
                <a:ea typeface="隶书" charset="0"/>
              </a:defRPr>
            </a:lvl4pPr>
            <a:lvl5pPr>
              <a:defRPr baseline="0">
                <a:solidFill>
                  <a:schemeClr val="tx1"/>
                </a:solidFill>
                <a:latin typeface="Arial" panose="020b0604020202020204" pitchFamily="34" charset="0"/>
                <a:ea typeface="隶书"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1"/>
            </p:custDataLst>
          </p:nvPr>
        </p:nvSpPr>
        <p:spPr>
          <a:xfrm>
            <a:off x="429300" y="4914450"/>
            <a:ext cx="4006800" cy="585900"/>
          </a:xfrm>
        </p:spPr>
        <p:txBody>
          <a:bodyPr/>
          <a:lstStyle>
            <a:lvl1pPr>
              <a:defRPr baseline="0">
                <a:solidFill>
                  <a:schemeClr val="tx1"/>
                </a:solidFill>
                <a:latin typeface="Arial" panose="020b0604020202020204" pitchFamily="34" charset="0"/>
                <a:ea typeface="隶书" charset="0"/>
              </a:defRPr>
            </a:lvl1pPr>
          </a:lstStyle>
          <a:p>
            <a:pPr lvl="0"/>
            <a:r>
              <a:rPr lang="zh-CN" altLang="en-US"/>
              <a:t>单击此处编辑母版文本样式</a:t>
            </a:r>
          </a:p>
        </p:txBody>
      </p:sp>
      <p:sp>
        <p:nvSpPr>
          <p:cNvPr id="13" name="文本占位符 12"/>
          <p:cNvSpPr>
            <a:spLocks noGrp="1"/>
          </p:cNvSpPr>
          <p:nvPr>
            <p:ph type="body" sz="quarter" idx="16"/>
            <p:custDataLst>
              <p:tags r:id="rId12"/>
            </p:custDataLst>
          </p:nvPr>
        </p:nvSpPr>
        <p:spPr>
          <a:xfrm>
            <a:off x="4689900" y="4910850"/>
            <a:ext cx="4025700" cy="585900"/>
          </a:xfrm>
        </p:spPr>
        <p:txBody>
          <a:bodyPr/>
          <a:lstStyle>
            <a:lvl1pPr>
              <a:defRPr baseline="0">
                <a:solidFill>
                  <a:schemeClr val="tx1"/>
                </a:solidFill>
                <a:latin typeface="Arial" panose="020b0604020202020204" pitchFamily="34" charset="0"/>
                <a:ea typeface="隶书" charset="0"/>
              </a:defRPr>
            </a:lvl1pPr>
          </a:lstStyle>
          <a:p>
            <a:pPr lvl="0"/>
            <a:r>
              <a:rPr lang="zh-CN" altLang="en-US"/>
              <a:t>单击此处编辑母版文本样式</a:t>
            </a: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spTree>
      <p:nvGrpSpPr>
        <p:cNvPr id="1" name=""/>
        <p:cNvGrpSpPr/>
        <p:nvPr/>
      </p:nvGrpSpPr>
      <p:grpSpPr>
        <a:xfrm>
          <a:off x="0" y="0"/>
          <a:ext cx="0" cy="0"/>
        </a:xfrm>
      </p:grpSpPr>
      <p:pic>
        <p:nvPicPr>
          <p:cNvPr id="8" name="图片 7"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6" name="矩形 5"/>
          <p:cNvSpPr/>
          <p:nvPr>
            <p:custDataLst>
              <p:tags r:id="rId3"/>
            </p:custDataLst>
          </p:nvPr>
        </p:nvSpPr>
        <p:spPr>
          <a:xfrm>
            <a:off x="0" y="1572022"/>
            <a:ext cx="9144000" cy="3713321"/>
          </a:xfrm>
          <a:prstGeom prst="rect">
            <a:avLst/>
          </a:prstGeom>
          <a:solidFill>
            <a:srgbClr val="ECF2F3"/>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标题 1"/>
          <p:cNvSpPr>
            <a:spLocks noGrp="1"/>
          </p:cNvSpPr>
          <p:nvPr>
            <p:ph type="title" hasCustomPrompt="1"/>
            <p:custDataLst>
              <p:tags r:id="rId4"/>
            </p:custDataLst>
          </p:nvPr>
        </p:nvSpPr>
        <p:spPr>
          <a:xfrm>
            <a:off x="1142100" y="1637550"/>
            <a:ext cx="6858000" cy="1790100"/>
          </a:xfrm>
        </p:spPr>
        <p:txBody>
          <a:bodyPr anchor="b"/>
          <a:lstStyle>
            <a:lvl1pPr algn="ctr">
              <a:defRPr sz="4500" baseline="0">
                <a:solidFill>
                  <a:schemeClr val="tx1"/>
                </a:solidFill>
                <a:latin typeface="Arial" panose="020b0604020202020204" pitchFamily="34" charset="0"/>
                <a:ea typeface="隶书" charset="0"/>
              </a:defRPr>
            </a:lvl1pPr>
          </a:lstStyle>
          <a:p>
            <a:r>
              <a:rPr lang="zh-CN" altLang="en-US"/>
              <a:t>单击此处编辑标题</a:t>
            </a:r>
          </a:p>
        </p:txBody>
      </p:sp>
      <p:sp>
        <p:nvSpPr>
          <p:cNvPr id="3" name="日期占位符 2"/>
          <p:cNvSpPr>
            <a:spLocks noGrp="1"/>
          </p:cNvSpPr>
          <p:nvPr>
            <p:ph type="dt" sz="half" idx="10"/>
            <p:custDataLst>
              <p:tags r:id="rId5"/>
            </p:custDataLst>
          </p:nvPr>
        </p:nvSpPr>
        <p:spPr>
          <a:xfrm>
            <a:off x="659807" y="6389433"/>
            <a:ext cx="2025000" cy="237600"/>
          </a:xfrm>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6"/>
            </p:custDataLst>
          </p:nvPr>
        </p:nvSpPr>
        <p:spPr>
          <a:xfrm>
            <a:off x="3087000" y="6389433"/>
            <a:ext cx="2970000" cy="237600"/>
          </a:xfrm>
        </p:spPr>
        <p:txBody>
          <a:bodyPr/>
          <a:lstStyle>
            <a:lvl1pPr>
              <a:defRPr>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7"/>
            </p:custDataLst>
          </p:nvPr>
        </p:nvSpPr>
        <p:spPr>
          <a:xfrm>
            <a:off x="6457950" y="6389433"/>
            <a:ext cx="2025000" cy="237600"/>
          </a:xfrm>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1141810" y="4069800"/>
            <a:ext cx="6858000" cy="1242000"/>
          </a:xfrm>
        </p:spPr>
        <p:txBody>
          <a:bodyPr/>
          <a:lstStyle>
            <a:lvl1pPr algn="ctr">
              <a:defRPr baseline="0">
                <a:solidFill>
                  <a:schemeClr val="tx1"/>
                </a:solidFill>
                <a:latin typeface="Arial" panose="020b0604020202020204" pitchFamily="34" charset="0"/>
                <a:ea typeface="隶书" charset="0"/>
              </a:defRPr>
            </a:lvl1pPr>
          </a:lstStyle>
          <a:p>
            <a:pPr lvl="0"/>
            <a:r>
              <a:rPr lang="zh-CN" altLang="en-US"/>
              <a:t>单击此处编辑母版文本样式</a:t>
            </a:r>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pic>
        <p:nvPicPr>
          <p:cNvPr id="5" name="图片 4" descr="pic_sup"/>
          <p:cNvPicPr>
            <a:picLocks noChangeAspect="1"/>
          </p:cNvPicPr>
          <p:nvPr>
            <p:custDataLst>
              <p:tags r:id="rId2"/>
            </p:custDataLst>
          </p:nvPr>
        </p:nvPicPr>
        <p:blipFill>
          <a:blip r:embed="rId1"/>
          <a:stretch>
            <a:fillRect/>
          </a:stretch>
        </p:blipFill>
        <p:spPr>
          <a:xfrm>
            <a:off x="218599" y="303530"/>
            <a:ext cx="8705850" cy="6250305"/>
          </a:xfrm>
          <a:prstGeom prst="rect">
            <a:avLst/>
          </a:prstGeom>
        </p:spPr>
      </p:pic>
      <p:sp>
        <p:nvSpPr>
          <p:cNvPr id="6" name="矩形 5"/>
          <p:cNvSpPr/>
          <p:nvPr>
            <p:custDataLst>
              <p:tags r:id="rId3"/>
            </p:custDataLst>
          </p:nvPr>
        </p:nvSpPr>
        <p:spPr>
          <a:xfrm>
            <a:off x="218599" y="303530"/>
            <a:ext cx="8706326" cy="6250305"/>
          </a:xfrm>
          <a:prstGeom prst="rect">
            <a:avLst/>
          </a:prstGeom>
          <a:solidFill>
            <a:srgbClr val="000000">
              <a:alpha val="40000"/>
            </a:srgbClr>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16" name="日期占位符 15"/>
          <p:cNvSpPr>
            <a:spLocks noGrp="1"/>
          </p:cNvSpPr>
          <p:nvPr>
            <p:ph type="dt" sz="half" idx="10"/>
            <p:custDataLst>
              <p:tags r:id="rId4"/>
            </p:custDataLst>
          </p:nvPr>
        </p:nvSpPr>
        <p:spPr>
          <a:xfrm>
            <a:off x="659807"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17" name="页脚占位符 16"/>
          <p:cNvSpPr>
            <a:spLocks noGrp="1"/>
          </p:cNvSpPr>
          <p:nvPr>
            <p:ph type="ftr" sz="quarter" idx="11"/>
            <p:custDataLst>
              <p:tags r:id="rId5"/>
            </p:custDataLst>
          </p:nvPr>
        </p:nvSpPr>
        <p:spPr>
          <a:xfrm>
            <a:off x="3087000" y="6389433"/>
            <a:ext cx="2970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endParaRPr lang="zh-CN" altLang="en-US"/>
          </a:p>
        </p:txBody>
      </p:sp>
      <p:sp>
        <p:nvSpPr>
          <p:cNvPr id="18" name="灯片编号占位符 17"/>
          <p:cNvSpPr>
            <a:spLocks noGrp="1"/>
          </p:cNvSpPr>
          <p:nvPr>
            <p:ph type="sldNum" sz="quarter" idx="12"/>
            <p:custDataLst>
              <p:tags r:id="rId6"/>
            </p:custDataLst>
          </p:nvPr>
        </p:nvSpPr>
        <p:spPr>
          <a:xfrm>
            <a:off x="6457950"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
        <p:nvSpPr>
          <p:cNvPr id="2" name="标题 1"/>
          <p:cNvSpPr>
            <a:spLocks noGrp="1"/>
          </p:cNvSpPr>
          <p:nvPr>
            <p:ph type="ctrTitle" idx="2" hasCustomPrompt="1"/>
            <p:custDataLst>
              <p:tags r:id="rId7"/>
            </p:custDataLst>
          </p:nvPr>
        </p:nvSpPr>
        <p:spPr>
          <a:xfrm>
            <a:off x="1239202" y="1900524"/>
            <a:ext cx="6667557" cy="3056951"/>
          </a:xfrm>
        </p:spPr>
        <p:txBody>
          <a:bodyPr vert="horz" wrap="square" lIns="0" tIns="0" rIns="0" bIns="0" rtlCol="0" anchor="ctr" anchorCtr="0">
            <a:normAutofit/>
          </a:bodyPr>
          <a:lstStyle>
            <a:lvl1pPr marL="0" marR="0" lvl="0" algn="ctr" defTabSz="914400" rtl="0" eaLnBrk="1" fontAlgn="auto" latinLnBrk="0" hangingPunct="1">
              <a:lnSpc>
                <a:spcPct val="100000"/>
              </a:lnSpc>
              <a:spcBef>
                <a:spcPct val="0"/>
              </a:spcBef>
              <a:spcAft>
                <a:spcPct val="0"/>
              </a:spcAft>
              <a:buClrTx/>
              <a:buSzTx/>
              <a:buFontTx/>
              <a:buNone/>
              <a:defRPr kumimoji="0" lang="zh-CN" altLang="en-US" sz="4950" b="1" i="0" u="none" strike="noStrike" kern="1200" cap="none" spc="600" normalizeH="0" baseline="0" noProof="0">
                <a:ln>
                  <a:noFill/>
                </a:ln>
                <a:solidFill>
                  <a:schemeClr val="lt1"/>
                </a:solidFill>
                <a:effectLst/>
                <a:uLnTx/>
                <a:uFillTx/>
                <a:latin typeface="Arial" panose="020b0604020202020204" pitchFamily="34" charset="0"/>
                <a:ea typeface="汉仪尚巍手书W" panose="00020600040101010101" charset="-122"/>
                <a:cs typeface="+mj-cs"/>
                <a:sym typeface="+mn-ea"/>
              </a:defRPr>
            </a:lvl1pPr>
          </a:lstStyle>
          <a:p>
            <a:pPr lvl="0"/>
            <a:r>
              <a:rPr>
                <a:sym typeface="+mn-ea"/>
              </a:rPr>
              <a:t>编辑标题</a:t>
            </a:r>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pic>
        <p:nvPicPr>
          <p:cNvPr id="8" name="图片 7"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7" name="矩形 6"/>
          <p:cNvSpPr/>
          <p:nvPr>
            <p:custDataLst>
              <p:tags r:id="rId3"/>
            </p:custDataLst>
          </p:nvPr>
        </p:nvSpPr>
        <p:spPr>
          <a:xfrm>
            <a:off x="0" y="0"/>
            <a:ext cx="9144000" cy="654875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2" name="标题 1"/>
          <p:cNvSpPr>
            <a:spLocks noGrp="1"/>
          </p:cNvSpPr>
          <p:nvPr>
            <p:ph type="title"/>
            <p:custDataLst>
              <p:tags r:id="rId4"/>
            </p:custDataLst>
          </p:nvPr>
        </p:nvSpPr>
        <p:spPr>
          <a:xfrm>
            <a:off x="502411" y="498479"/>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隶书" charset="0"/>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5"/>
            </p:custDataLst>
          </p:nvPr>
        </p:nvSpPr>
        <p:spPr>
          <a:xfrm>
            <a:off x="502411" y="162612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6"/>
            </p:custDataLst>
          </p:nvPr>
        </p:nvSpPr>
        <p:spPr>
          <a:xfrm>
            <a:off x="659807"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5" name="页脚占位符 4"/>
          <p:cNvSpPr>
            <a:spLocks noGrp="1"/>
          </p:cNvSpPr>
          <p:nvPr>
            <p:ph type="ftr" sz="quarter" idx="11"/>
            <p:custDataLst>
              <p:tags r:id="rId7"/>
            </p:custDataLst>
          </p:nvPr>
        </p:nvSpPr>
        <p:spPr>
          <a:xfrm>
            <a:off x="3087000" y="6389433"/>
            <a:ext cx="2970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endParaRPr lang="zh-CN" altLang="en-US"/>
          </a:p>
        </p:txBody>
      </p:sp>
      <p:sp>
        <p:nvSpPr>
          <p:cNvPr id="6" name="灯片编号占位符 5"/>
          <p:cNvSpPr>
            <a:spLocks noGrp="1"/>
          </p:cNvSpPr>
          <p:nvPr>
            <p:ph type="sldNum" sz="quarter" idx="12"/>
            <p:custDataLst>
              <p:tags r:id="rId8"/>
            </p:custDataLst>
          </p:nvPr>
        </p:nvSpPr>
        <p:spPr>
          <a:xfrm>
            <a:off x="6457950"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pic>
        <p:nvPicPr>
          <p:cNvPr id="3" name="图片 2" descr="whole_pic"/>
          <p:cNvPicPr>
            <a:picLocks noChangeAspect="1"/>
          </p:cNvPicPr>
          <p:nvPr/>
        </p:nvPicPr>
        <p:blipFill>
          <a:blip r:embed="rId1"/>
          <a:stretch>
            <a:fillRect/>
          </a:stretch>
        </p:blipFill>
        <p:spPr>
          <a:xfrm>
            <a:off x="0" y="0"/>
            <a:ext cx="9144000" cy="6858000"/>
          </a:xfrm>
          <a:prstGeom prst="rect">
            <a:avLst/>
          </a:prstGeom>
        </p:spPr>
      </p:pic>
      <p:sp>
        <p:nvSpPr>
          <p:cNvPr id="2" name="矩形 1"/>
          <p:cNvSpPr/>
          <p:nvPr>
            <p:custDataLst>
              <p:tags r:id="rId2"/>
            </p:custDataLst>
          </p:nvPr>
        </p:nvSpPr>
        <p:spPr>
          <a:xfrm>
            <a:off x="3240405" y="0"/>
            <a:ext cx="5899785" cy="6858000"/>
          </a:xfrm>
          <a:prstGeom prst="rect">
            <a:avLst/>
          </a:prstGeom>
          <a:solidFill>
            <a:srgbClr val="ECF2F3"/>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4" name="日期占位符 3"/>
          <p:cNvSpPr>
            <a:spLocks noGrp="1"/>
          </p:cNvSpPr>
          <p:nvPr>
            <p:ph type="dt" sz="half" idx="10"/>
            <p:custDataLst>
              <p:tags r:id="rId3"/>
            </p:custDataLst>
          </p:nvPr>
        </p:nvSpPr>
        <p:spPr>
          <a:xfrm>
            <a:off x="659807"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5" name="页脚占位符 4"/>
          <p:cNvSpPr>
            <a:spLocks noGrp="1"/>
          </p:cNvSpPr>
          <p:nvPr>
            <p:ph type="ftr" sz="quarter" idx="11"/>
            <p:custDataLst>
              <p:tags r:id="rId4"/>
            </p:custDataLst>
          </p:nvPr>
        </p:nvSpPr>
        <p:spPr>
          <a:xfrm>
            <a:off x="3087000" y="6389433"/>
            <a:ext cx="2970000" cy="237600"/>
          </a:xfrm>
        </p:spPr>
        <p:txBody>
          <a:bodyPr/>
          <a:lstStyle>
            <a:lvl1pPr>
              <a:defRPr>
                <a:solidFill>
                  <a:schemeClr val="dk1">
                    <a:tint val="75000"/>
                    <a:lumMod val="85000"/>
                    <a:lumOff val="15000"/>
                  </a:schemeClr>
                </a:solidFill>
                <a:latin typeface="Arial" panose="020b0604020202020204" pitchFamily="34" charset="0"/>
                <a:ea typeface="隶书" charset="0"/>
                <a:cs typeface="隶书" charset="0"/>
              </a:defRPr>
            </a:lvl1pPr>
          </a:lstStyle>
          <a:p>
            <a:endParaRPr lang="zh-CN" altLang="en-US"/>
          </a:p>
        </p:txBody>
      </p:sp>
      <p:sp>
        <p:nvSpPr>
          <p:cNvPr id="6" name="灯片编号占位符 5"/>
          <p:cNvSpPr>
            <a:spLocks noGrp="1"/>
          </p:cNvSpPr>
          <p:nvPr>
            <p:ph type="sldNum" sz="quarter" idx="12"/>
            <p:custDataLst>
              <p:tags r:id="rId5"/>
            </p:custDataLst>
          </p:nvPr>
        </p:nvSpPr>
        <p:spPr>
          <a:xfrm>
            <a:off x="6457950" y="6389433"/>
            <a:ext cx="2025000" cy="237600"/>
          </a:xfrm>
        </p:spPr>
        <p:txBody>
          <a:bodyPr/>
          <a:lstStyle>
            <a:lvl1pPr>
              <a:defRPr>
                <a:solidFill>
                  <a:schemeClr val="dk1">
                    <a:tint val="75000"/>
                    <a:lumMod val="85000"/>
                    <a:lumOff val="15000"/>
                  </a:schemeClr>
                </a:solidFill>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
        <p:nvSpPr>
          <p:cNvPr id="7" name="标题 2"/>
          <p:cNvSpPr>
            <a:spLocks noGrp="1"/>
          </p:cNvSpPr>
          <p:nvPr>
            <p:ph type="ctrTitle" idx="2" hasCustomPrompt="1"/>
            <p:custDataLst>
              <p:tags r:id="rId6"/>
            </p:custDataLst>
          </p:nvPr>
        </p:nvSpPr>
        <p:spPr>
          <a:xfrm>
            <a:off x="3619529" y="3525916"/>
            <a:ext cx="5143500" cy="791051"/>
          </a:xfrm>
        </p:spPr>
        <p:txBody>
          <a:bodyPr vert="horz" wrap="square" lIns="0" tIns="0" rIns="0" bIns="0" rtlCol="0" anchor="b" anchorCtr="0">
            <a:normAutofit/>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100" b="1" i="0" u="none" strike="noStrike" kern="1200" cap="none" spc="300" normalizeH="0" baseline="0" noProof="0">
                <a:ln>
                  <a:noFill/>
                </a:ln>
                <a:solidFill>
                  <a:schemeClr val="tx1">
                    <a:lumMod val="85000"/>
                    <a:lumOff val="15000"/>
                  </a:schemeClr>
                </a:solidFill>
                <a:effectLst/>
                <a:uLnTx/>
                <a:uFillTx/>
                <a:latin typeface="Arial" panose="020b0604020202020204" pitchFamily="34" charset="0"/>
                <a:ea typeface="汉仪尚巍手书W" panose="00020600040101010101" charset="-122"/>
                <a:cs typeface="+mj-cs"/>
              </a:defRPr>
            </a:lvl1pPr>
          </a:lstStyle>
          <a:p>
            <a:pPr lvl="0"/>
            <a:r>
              <a:rPr>
                <a:sym typeface="+mn-ea"/>
              </a:rPr>
              <a:t>编辑标题</a:t>
            </a:r>
          </a:p>
        </p:txBody>
      </p:sp>
      <p:sp>
        <p:nvSpPr>
          <p:cNvPr id="8" name="副标题 3"/>
          <p:cNvSpPr>
            <a:spLocks noGrp="1"/>
          </p:cNvSpPr>
          <p:nvPr>
            <p:ph type="subTitle" idx="3" hasCustomPrompt="1"/>
            <p:custDataLst>
              <p:tags r:id="rId7"/>
            </p:custDataLst>
          </p:nvPr>
        </p:nvSpPr>
        <p:spPr>
          <a:xfrm>
            <a:off x="3619529" y="4801393"/>
            <a:ext cx="5143500" cy="839153"/>
          </a:xfrm>
        </p:spPr>
        <p:txBody>
          <a:bodyPr vert="horz" wrap="square" lIns="0" tIns="0" rIns="0" bIns="0" rtlCol="0">
            <a:normAutofit/>
          </a:bodyPr>
          <a:lstStyle>
            <a:lvl1pPr marL="0" marR="0" lvl="0" indent="0" algn="l" defTabSz="914400" rtl="0" eaLnBrk="1" fontAlgn="auto" latinLnBrk="0" hangingPunct="1">
              <a:lnSpc>
                <a:spcPct val="130000"/>
              </a:lnSpc>
              <a:spcBef>
                <a:spcPct val="0"/>
              </a:spcBef>
              <a:spcAft>
                <a:spcPct val="0"/>
              </a:spcAft>
              <a:buClrTx/>
              <a:buSzTx/>
              <a:buFont typeface="Arial" panose="020b0604020202020204" pitchFamily="34" charset="0"/>
              <a:buNone/>
              <a:defRPr kumimoji="0" lang="zh-CN" altLang="en-US" sz="1200" b="0" i="0" u="none" strike="noStrike" kern="1200" cap="none" spc="200" normalizeH="0" baseline="0" noProof="1">
                <a:ln>
                  <a:noFill/>
                </a:ln>
                <a:solidFill>
                  <a:schemeClr val="tx1">
                    <a:lumMod val="65000"/>
                    <a:lumOff val="35000"/>
                  </a:schemeClr>
                </a:solidFill>
                <a:effectLst/>
                <a:uLnTx/>
                <a:uFillTx/>
                <a:latin typeface="Arial" panose="020b0604020202020204" pitchFamily="34" charset="0"/>
                <a:ea typeface="隶书" charset="0"/>
                <a:cs typeface="+mn-cs"/>
                <a:sym typeface="+mn-ea"/>
              </a:defRPr>
            </a:lvl1pPr>
            <a:lvl2pPr marL="342900" indent="0" algn="l"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1500" u="none" strike="noStrike" kern="1200" cap="none" spc="150" normalizeH="0" baseline="0">
                <a:solidFill>
                  <a:schemeClr val="tx1">
                    <a:tint val="75000"/>
                  </a:schemeClr>
                </a:solidFill>
                <a:uFillTx/>
                <a:latin typeface="Arial" panose="020b0604020202020204" pitchFamily="34" charset="0"/>
                <a:ea typeface="隶书" pitchFamily="49" charset="-122"/>
                <a:cs typeface="+mn-cs"/>
              </a:defRPr>
            </a:lvl2pPr>
            <a:lvl3pPr marL="685800" indent="0" algn="l" defTabSz="914400" rtl="0" eaLnBrk="1" fontAlgn="auto" latinLnBrk="0" hangingPunct="1">
              <a:lnSpc>
                <a:spcPct val="130000"/>
              </a:lnSpc>
              <a:spcBef>
                <a:spcPct val="0"/>
              </a:spcBef>
              <a:spcAft>
                <a:spcPts val="1000"/>
              </a:spcAft>
              <a:buFont typeface="Arial" panose="020b0604020202020204" pitchFamily="34" charset="0"/>
              <a:buNone/>
              <a:defRPr sz="1350" u="none" strike="noStrike" kern="1200" cap="none" spc="150" normalizeH="0" baseline="0">
                <a:solidFill>
                  <a:schemeClr val="tx1">
                    <a:tint val="75000"/>
                  </a:schemeClr>
                </a:solidFill>
                <a:uFillTx/>
                <a:latin typeface="Arial" panose="020b0604020202020204" pitchFamily="34" charset="0"/>
                <a:ea typeface="隶书" pitchFamily="49" charset="-122"/>
                <a:cs typeface="+mn-cs"/>
              </a:defRPr>
            </a:lvl3pPr>
            <a:lvl4pPr marL="1028700" indent="0" algn="l" defTabSz="914400" rtl="0" eaLnBrk="1" fontAlgn="auto" latinLnBrk="0" hangingPunct="1">
              <a:lnSpc>
                <a:spcPct val="130000"/>
              </a:lnSpc>
              <a:spcBef>
                <a:spcPct val="0"/>
              </a:spcBef>
              <a:spcAft>
                <a:spcPts val="1000"/>
              </a:spcAft>
              <a:buFont typeface="Arial" panose="020b0604020202020204" pitchFamily="34" charset="0"/>
              <a:buNone/>
              <a:defRPr sz="1200" u="none" strike="noStrike" kern="1200" cap="none" spc="150" normalizeH="0" baseline="0">
                <a:solidFill>
                  <a:schemeClr val="tx1">
                    <a:tint val="75000"/>
                  </a:schemeClr>
                </a:solidFill>
                <a:uFillTx/>
                <a:latin typeface="Arial" panose="020b0604020202020204" pitchFamily="34" charset="0"/>
                <a:ea typeface="隶书" pitchFamily="49" charset="-122"/>
                <a:cs typeface="+mn-cs"/>
              </a:defRPr>
            </a:lvl4pPr>
            <a:lvl5pPr marL="1371600" indent="0" algn="l" defTabSz="914400" rtl="0" eaLnBrk="1" fontAlgn="auto" latinLnBrk="0" hangingPunct="1">
              <a:lnSpc>
                <a:spcPct val="130000"/>
              </a:lnSpc>
              <a:spcBef>
                <a:spcPct val="0"/>
              </a:spcBef>
              <a:spcAft>
                <a:spcPts val="1000"/>
              </a:spcAft>
              <a:buFont typeface="Arial" panose="020b0604020202020204" pitchFamily="34" charset="0"/>
              <a:buNone/>
              <a:defRPr sz="1200" u="none" strike="noStrike" kern="1200" cap="none" spc="150" normalizeH="0" baseline="0">
                <a:solidFill>
                  <a:schemeClr val="tx1">
                    <a:tint val="75000"/>
                  </a:schemeClr>
                </a:solidFill>
                <a:uFillTx/>
                <a:latin typeface="Arial" panose="020b0604020202020204" pitchFamily="34" charset="0"/>
                <a:ea typeface="隶书" pitchFamily="49" charset="-122"/>
                <a:cs typeface="+mn-cs"/>
              </a:defRPr>
            </a:lvl5pPr>
            <a:lvl6pPr marL="1714500" indent="0" algn="l" defTabSz="914400" rtl="0" eaLnBrk="1" latinLnBrk="0" hangingPunct="1">
              <a:lnSpc>
                <a:spcPct val="90000"/>
              </a:lnSpc>
              <a:spcBef>
                <a:spcPts val="375"/>
              </a:spcBef>
              <a:buFont typeface="Arial" panose="020b0604020202020204" pitchFamily="34" charset="0"/>
              <a:buNone/>
              <a:defRPr sz="1200" kern="1200">
                <a:solidFill>
                  <a:schemeClr val="tx1">
                    <a:tint val="75000"/>
                  </a:schemeClr>
                </a:solidFill>
                <a:latin typeface="+mn-lt"/>
                <a:ea typeface="+mn-ea"/>
                <a:cs typeface="+mn-cs"/>
              </a:defRPr>
            </a:lvl6pPr>
            <a:lvl7pPr marL="2057400" indent="0" algn="l" defTabSz="914400" rtl="0" eaLnBrk="1" latinLnBrk="0" hangingPunct="1">
              <a:lnSpc>
                <a:spcPct val="90000"/>
              </a:lnSpc>
              <a:spcBef>
                <a:spcPts val="375"/>
              </a:spcBef>
              <a:buFont typeface="Arial" panose="020b0604020202020204" pitchFamily="34" charset="0"/>
              <a:buNone/>
              <a:defRPr sz="1200" kern="1200">
                <a:solidFill>
                  <a:schemeClr val="tx1">
                    <a:tint val="75000"/>
                  </a:schemeClr>
                </a:solidFill>
                <a:latin typeface="+mn-lt"/>
                <a:ea typeface="+mn-ea"/>
                <a:cs typeface="+mn-cs"/>
              </a:defRPr>
            </a:lvl7pPr>
            <a:lvl8pPr marL="2400300" indent="0" algn="l" defTabSz="914400" rtl="0" eaLnBrk="1" latinLnBrk="0" hangingPunct="1">
              <a:lnSpc>
                <a:spcPct val="90000"/>
              </a:lnSpc>
              <a:spcBef>
                <a:spcPts val="375"/>
              </a:spcBef>
              <a:buFont typeface="Arial" panose="020b0604020202020204" pitchFamily="34" charset="0"/>
              <a:buNone/>
              <a:defRPr sz="1200" kern="1200">
                <a:solidFill>
                  <a:schemeClr val="tx1">
                    <a:tint val="75000"/>
                  </a:schemeClr>
                </a:solidFill>
                <a:latin typeface="+mn-lt"/>
                <a:ea typeface="+mn-ea"/>
                <a:cs typeface="+mn-cs"/>
              </a:defRPr>
            </a:lvl8pPr>
            <a:lvl9pPr marL="2743200" indent="0" algn="l" defTabSz="914400" rtl="0" eaLnBrk="1" latinLnBrk="0" hangingPunct="1">
              <a:lnSpc>
                <a:spcPct val="90000"/>
              </a:lnSpc>
              <a:spcBef>
                <a:spcPts val="375"/>
              </a:spcBef>
              <a:buFont typeface="Arial" panose="020b0604020202020204" pitchFamily="34" charset="0"/>
              <a:buNone/>
              <a:defRPr sz="1200" kern="1200">
                <a:solidFill>
                  <a:schemeClr val="tx1">
                    <a:tint val="75000"/>
                  </a:schemeClr>
                </a:solidFill>
                <a:latin typeface="+mn-lt"/>
                <a:ea typeface="+mn-ea"/>
                <a:cs typeface="+mn-cs"/>
              </a:defRPr>
            </a:lvl9pPr>
          </a:lstStyle>
          <a:p>
            <a:pPr lvl="0"/>
            <a:r>
              <a:rPr>
                <a:sym typeface="+mn-ea"/>
              </a:rPr>
              <a:t>单击此处编辑副标题</a:t>
            </a:r>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pic>
        <p:nvPicPr>
          <p:cNvPr id="9" name="图片 8"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8" name="矩形 7"/>
          <p:cNvSpPr/>
          <p:nvPr>
            <p:custDataLst>
              <p:tags r:id="rId3"/>
            </p:custDataLst>
          </p:nvPr>
        </p:nvSpPr>
        <p:spPr>
          <a:xfrm>
            <a:off x="0" y="0"/>
            <a:ext cx="9144000" cy="654875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2" name="标题 1"/>
          <p:cNvSpPr>
            <a:spLocks noGrp="1"/>
          </p:cNvSpPr>
          <p:nvPr>
            <p:ph type="title"/>
            <p:custDataLst>
              <p:tags r:id="rId4"/>
            </p:custDataLst>
          </p:nvPr>
        </p:nvSpPr>
        <p:spPr>
          <a:xfrm>
            <a:off x="502411" y="498479"/>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隶书" charset="0"/>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5"/>
            </p:custDataLst>
          </p:nvPr>
        </p:nvSpPr>
        <p:spPr>
          <a:xfrm>
            <a:off x="502447" y="162612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6"/>
            </p:custDataLst>
          </p:nvPr>
        </p:nvSpPr>
        <p:spPr>
          <a:xfrm>
            <a:off x="4679158" y="162612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隶书" charset="0"/>
              </a:defRPr>
            </a:lvl1pPr>
            <a:lvl2pPr eaLnBrk="1" fontAlgn="auto" latinLnBrk="0" hangingPunct="1">
              <a:defRPr sz="1200">
                <a:solidFill>
                  <a:schemeClr val="tx1"/>
                </a:solidFill>
                <a:latin typeface="Arial" panose="020b0604020202020204" pitchFamily="34" charset="0"/>
                <a:ea typeface="隶书" charset="0"/>
              </a:defRPr>
            </a:lvl2pPr>
            <a:lvl3pPr eaLnBrk="1" fontAlgn="auto" latinLnBrk="0" hangingPunct="1">
              <a:defRPr sz="1200">
                <a:solidFill>
                  <a:schemeClr val="tx1"/>
                </a:solidFill>
                <a:latin typeface="Arial" panose="020b0604020202020204" pitchFamily="34" charset="0"/>
                <a:ea typeface="隶书" charset="0"/>
              </a:defRPr>
            </a:lvl3pPr>
            <a:lvl4pPr eaLnBrk="1" fontAlgn="auto" latinLnBrk="0" hangingPunct="1">
              <a:defRPr sz="1200">
                <a:solidFill>
                  <a:schemeClr val="tx1"/>
                </a:solidFill>
                <a:latin typeface="Arial" panose="020b0604020202020204" pitchFamily="34" charset="0"/>
                <a:ea typeface="隶书" charset="0"/>
              </a:defRPr>
            </a:lvl4pPr>
            <a:lvl5pPr eaLnBrk="1" fontAlgn="auto" latinLnBrk="0" hangingPunct="1">
              <a:defRPr sz="1200">
                <a:solidFill>
                  <a:schemeClr val="tx1"/>
                </a:solidFill>
                <a:latin typeface="Arial" panose="020b0604020202020204" pitchFamily="34" charset="0"/>
                <a:ea typeface="隶书"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7"/>
            </p:custDataLst>
          </p:nvPr>
        </p:nvSpPr>
        <p:spPr>
          <a:xfrm>
            <a:off x="659807"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6" name="页脚占位符 5"/>
          <p:cNvSpPr>
            <a:spLocks noGrp="1"/>
          </p:cNvSpPr>
          <p:nvPr>
            <p:ph type="ftr" sz="quarter" idx="11"/>
            <p:custDataLst>
              <p:tags r:id="rId8"/>
            </p:custDataLst>
          </p:nvPr>
        </p:nvSpPr>
        <p:spPr>
          <a:xfrm>
            <a:off x="3087000" y="6389433"/>
            <a:ext cx="2970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endParaRPr lang="zh-CN" altLang="en-US"/>
          </a:p>
        </p:txBody>
      </p:sp>
      <p:sp>
        <p:nvSpPr>
          <p:cNvPr id="7" name="灯片编号占位符 6"/>
          <p:cNvSpPr>
            <a:spLocks noGrp="1"/>
          </p:cNvSpPr>
          <p:nvPr>
            <p:ph type="sldNum" sz="quarter" idx="12"/>
            <p:custDataLst>
              <p:tags r:id="rId9"/>
            </p:custDataLst>
          </p:nvPr>
        </p:nvSpPr>
        <p:spPr>
          <a:xfrm>
            <a:off x="6457950"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pic>
        <p:nvPicPr>
          <p:cNvPr id="11" name="图片 10"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10" name="矩形 9"/>
          <p:cNvSpPr/>
          <p:nvPr>
            <p:custDataLst>
              <p:tags r:id="rId3"/>
            </p:custDataLst>
          </p:nvPr>
        </p:nvSpPr>
        <p:spPr>
          <a:xfrm>
            <a:off x="0" y="0"/>
            <a:ext cx="9144000" cy="654875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2" name="标题 1"/>
          <p:cNvSpPr>
            <a:spLocks noGrp="1"/>
          </p:cNvSpPr>
          <p:nvPr>
            <p:ph type="title"/>
            <p:custDataLst>
              <p:tags r:id="rId4"/>
            </p:custDataLst>
          </p:nvPr>
        </p:nvSpPr>
        <p:spPr>
          <a:xfrm>
            <a:off x="502411" y="498479"/>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隶书" charset="0"/>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5"/>
            </p:custDataLst>
          </p:nvPr>
        </p:nvSpPr>
        <p:spPr>
          <a:xfrm>
            <a:off x="502447" y="1000133"/>
            <a:ext cx="3962432" cy="285752"/>
          </a:xfrm>
        </p:spPr>
        <p:txBody>
          <a:bodyPr lIns="90170" tIns="46990" rIns="90170" bIns="46990" anchor="ctr" anchorCtr="0">
            <a:noAutofit/>
          </a:bodyPr>
          <a:lstStyle>
            <a:lvl1pPr marL="0" indent="0" eaLnBrk="1" fontAlgn="auto" latinLnBrk="0" hangingPunct="1">
              <a:lnSpc>
                <a:spcPct val="100000"/>
              </a:lnSpc>
              <a:spcAft>
                <a:spcPct val="0"/>
              </a:spcAft>
              <a:buNone/>
              <a:defRPr sz="1500" b="0" u="none" strike="noStrike" kern="1200" cap="none" spc="200" normalizeH="0" baseline="0">
                <a:solidFill>
                  <a:schemeClr val="tx1"/>
                </a:solidFill>
                <a:uFillTx/>
                <a:latin typeface="Arial" panose="020b0604020202020204" pitchFamily="34" charset="0"/>
                <a:ea typeface="隶书"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p>
        </p:txBody>
      </p:sp>
      <p:sp>
        <p:nvSpPr>
          <p:cNvPr id="4" name="内容占位符 3"/>
          <p:cNvSpPr>
            <a:spLocks noGrp="1"/>
          </p:cNvSpPr>
          <p:nvPr>
            <p:ph sz="half" idx="2"/>
            <p:custDataLst>
              <p:tags r:id="rId6"/>
            </p:custDataLst>
          </p:nvPr>
        </p:nvSpPr>
        <p:spPr>
          <a:xfrm>
            <a:off x="502444" y="2023369"/>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7"/>
            </p:custDataLst>
          </p:nvPr>
        </p:nvSpPr>
        <p:spPr>
          <a:xfrm>
            <a:off x="4676812" y="1000133"/>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0" i="0" u="none" strike="noStrike" kern="1200" cap="none" spc="200" normalizeH="0" baseline="0" noProof="1">
                <a:solidFill>
                  <a:schemeClr val="tx1"/>
                </a:solidFill>
                <a:uFillTx/>
                <a:latin typeface="Arial" panose="020b0604020202020204" pitchFamily="34" charset="0"/>
                <a:ea typeface="隶书" charset="0"/>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p>
        </p:txBody>
      </p:sp>
      <p:sp>
        <p:nvSpPr>
          <p:cNvPr id="6" name="内容占位符 5"/>
          <p:cNvSpPr>
            <a:spLocks noGrp="1"/>
          </p:cNvSpPr>
          <p:nvPr>
            <p:ph sz="quarter" idx="4"/>
            <p:custDataLst>
              <p:tags r:id="rId8"/>
            </p:custDataLst>
          </p:nvPr>
        </p:nvSpPr>
        <p:spPr>
          <a:xfrm>
            <a:off x="4676812" y="2023369"/>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9"/>
            </p:custDataLst>
          </p:nvPr>
        </p:nvSpPr>
        <p:spPr>
          <a:xfrm>
            <a:off x="659807"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8" name="页脚占位符 7"/>
          <p:cNvSpPr>
            <a:spLocks noGrp="1"/>
          </p:cNvSpPr>
          <p:nvPr>
            <p:ph type="ftr" sz="quarter" idx="11"/>
            <p:custDataLst>
              <p:tags r:id="rId10"/>
            </p:custDataLst>
          </p:nvPr>
        </p:nvSpPr>
        <p:spPr>
          <a:xfrm>
            <a:off x="3087000" y="6389433"/>
            <a:ext cx="2970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endParaRPr lang="zh-CN" altLang="en-US"/>
          </a:p>
        </p:txBody>
      </p:sp>
      <p:sp>
        <p:nvSpPr>
          <p:cNvPr id="9" name="灯片编号占位符 8"/>
          <p:cNvSpPr>
            <a:spLocks noGrp="1"/>
          </p:cNvSpPr>
          <p:nvPr>
            <p:ph type="sldNum" sz="quarter" idx="12"/>
            <p:custDataLst>
              <p:tags r:id="rId11"/>
            </p:custDataLst>
          </p:nvPr>
        </p:nvSpPr>
        <p:spPr>
          <a:xfrm>
            <a:off x="6457950"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pic>
        <p:nvPicPr>
          <p:cNvPr id="8" name="图片 7" descr="whole_pic"/>
          <p:cNvPicPr>
            <a:picLocks noChangeAspect="1"/>
          </p:cNvPicPr>
          <p:nvPr/>
        </p:nvPicPr>
        <p:blipFill>
          <a:blip r:embed="rId1"/>
          <a:stretch>
            <a:fillRect/>
          </a:stretch>
        </p:blipFill>
        <p:spPr>
          <a:xfrm>
            <a:off x="0" y="0"/>
            <a:ext cx="9144000" cy="6858000"/>
          </a:xfrm>
          <a:prstGeom prst="rect">
            <a:avLst/>
          </a:prstGeom>
        </p:spPr>
      </p:pic>
      <p:sp>
        <p:nvSpPr>
          <p:cNvPr id="6" name="矩形 5"/>
          <p:cNvSpPr/>
          <p:nvPr>
            <p:custDataLst>
              <p:tags r:id="rId2"/>
            </p:custDataLst>
          </p:nvPr>
        </p:nvSpPr>
        <p:spPr>
          <a:xfrm>
            <a:off x="0" y="0"/>
            <a:ext cx="9144000" cy="6858000"/>
          </a:xfrm>
          <a:prstGeom prst="rect">
            <a:avLst/>
          </a:prstGeom>
          <a:solidFill>
            <a:srgbClr val="000000">
              <a:alpha val="40000"/>
            </a:srgbClr>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7" name="矩形 6"/>
          <p:cNvSpPr/>
          <p:nvPr>
            <p:custDataLst>
              <p:tags r:id="rId3"/>
            </p:custDataLst>
          </p:nvPr>
        </p:nvSpPr>
        <p:spPr>
          <a:xfrm>
            <a:off x="3240405" y="0"/>
            <a:ext cx="5899785" cy="6858000"/>
          </a:xfrm>
          <a:prstGeom prst="rect">
            <a:avLst/>
          </a:prstGeom>
          <a:solidFill>
            <a:srgbClr val="ECF2F3"/>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2" name="标题 1"/>
          <p:cNvSpPr>
            <a:spLocks noGrp="1"/>
          </p:cNvSpPr>
          <p:nvPr>
            <p:ph type="title"/>
            <p:custDataLst>
              <p:tags r:id="rId4"/>
            </p:custDataLst>
          </p:nvPr>
        </p:nvSpPr>
        <p:spPr>
          <a:xfrm>
            <a:off x="502411" y="49847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隶书" charset="0"/>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5"/>
            </p:custDataLst>
          </p:nvPr>
        </p:nvSpPr>
        <p:spPr>
          <a:xfrm>
            <a:off x="659807" y="6389433"/>
            <a:ext cx="2025000" cy="237600"/>
          </a:xfrm>
        </p:spPr>
        <p:txBody>
          <a:bodyPr/>
          <a:lstStyle>
            <a:lvl1pPr>
              <a:defRPr>
                <a:solidFill>
                  <a:schemeClr val="lt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6"/>
            </p:custDataLst>
          </p:nvPr>
        </p:nvSpPr>
        <p:spPr>
          <a:xfrm>
            <a:off x="3087000" y="6389433"/>
            <a:ext cx="2970000" cy="237600"/>
          </a:xfrm>
        </p:spPr>
        <p:txBody>
          <a:bodyPr/>
          <a:lstStyle>
            <a:lvl1pPr>
              <a:defRPr>
                <a:solidFill>
                  <a:schemeClr val="dk1">
                    <a:tint val="75000"/>
                    <a:lumMod val="85000"/>
                    <a:lumOff val="15000"/>
                  </a:schemeClr>
                </a:solidFill>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7"/>
            </p:custDataLst>
          </p:nvPr>
        </p:nvSpPr>
        <p:spPr>
          <a:xfrm>
            <a:off x="6457950" y="6389433"/>
            <a:ext cx="2025000" cy="237600"/>
          </a:xfrm>
        </p:spPr>
        <p:txBody>
          <a:bodyPr/>
          <a:lstStyle>
            <a:lvl1pPr>
              <a:defRPr>
                <a:solidFill>
                  <a:schemeClr val="dk1">
                    <a:tint val="75000"/>
                    <a:lumMod val="85000"/>
                    <a:lumOff val="15000"/>
                  </a:schemeClr>
                </a:solidFill>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pic>
        <p:nvPicPr>
          <p:cNvPr id="5" name="图片 4"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6" name="矩形 5"/>
          <p:cNvSpPr/>
          <p:nvPr>
            <p:custDataLst>
              <p:tags r:id="rId3"/>
            </p:custDataLst>
          </p:nvPr>
        </p:nvSpPr>
        <p:spPr>
          <a:xfrm>
            <a:off x="0" y="0"/>
            <a:ext cx="9144000" cy="654875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2" name="日期占位符 1"/>
          <p:cNvSpPr>
            <a:spLocks noGrp="1"/>
          </p:cNvSpPr>
          <p:nvPr>
            <p:ph type="dt" sz="half" idx="10"/>
            <p:custDataLst>
              <p:tags r:id="rId4"/>
            </p:custDataLst>
          </p:nvPr>
        </p:nvSpPr>
        <p:spPr>
          <a:xfrm>
            <a:off x="659807"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3" name="页脚占位符 2"/>
          <p:cNvSpPr>
            <a:spLocks noGrp="1"/>
          </p:cNvSpPr>
          <p:nvPr>
            <p:ph type="ftr" sz="quarter" idx="11"/>
            <p:custDataLst>
              <p:tags r:id="rId5"/>
            </p:custDataLst>
          </p:nvPr>
        </p:nvSpPr>
        <p:spPr>
          <a:xfrm>
            <a:off x="3087000" y="6389433"/>
            <a:ext cx="2970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endParaRPr lang="zh-CN" altLang="en-US"/>
          </a:p>
        </p:txBody>
      </p:sp>
      <p:sp>
        <p:nvSpPr>
          <p:cNvPr id="4" name="灯片编号占位符 3"/>
          <p:cNvSpPr>
            <a:spLocks noGrp="1"/>
          </p:cNvSpPr>
          <p:nvPr>
            <p:ph type="sldNum" sz="quarter" idx="12"/>
            <p:custDataLst>
              <p:tags r:id="rId6"/>
            </p:custDataLst>
          </p:nvPr>
        </p:nvSpPr>
        <p:spPr>
          <a:xfrm>
            <a:off x="6457950"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pic>
        <p:nvPicPr>
          <p:cNvPr id="9" name="图片 8"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8" name="矩形 7"/>
          <p:cNvSpPr/>
          <p:nvPr>
            <p:custDataLst>
              <p:tags r:id="rId3"/>
            </p:custDataLst>
          </p:nvPr>
        </p:nvSpPr>
        <p:spPr>
          <a:xfrm>
            <a:off x="0" y="0"/>
            <a:ext cx="9144000" cy="654875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2" name="标题 1"/>
          <p:cNvSpPr>
            <a:spLocks noGrp="1"/>
          </p:cNvSpPr>
          <p:nvPr>
            <p:ph type="title"/>
            <p:custDataLst>
              <p:tags r:id="rId4"/>
            </p:custDataLst>
          </p:nvPr>
        </p:nvSpPr>
        <p:spPr>
          <a:xfrm>
            <a:off x="502447" y="498479"/>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隶书" charset="0"/>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5"/>
            </p:custDataLst>
          </p:nvPr>
        </p:nvSpPr>
        <p:spPr>
          <a:xfrm>
            <a:off x="502447" y="162612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隶书" charset="0"/>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6"/>
            </p:custDataLst>
          </p:nvPr>
        </p:nvSpPr>
        <p:spPr>
          <a:xfrm>
            <a:off x="4679194" y="162612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7"/>
            </p:custDataLst>
          </p:nvPr>
        </p:nvSpPr>
        <p:spPr>
          <a:xfrm>
            <a:off x="659807"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9EFD9D74-47D9-4702-A33C-335B63B48DBF}" type="datetimeFigureOut">
              <a:rPr lang="zh-CN" altLang="en-US" smtClean="0"/>
              <a:t>2021/8/5</a:t>
            </a:fld>
            <a:endParaRPr lang="zh-CN" altLang="en-US"/>
          </a:p>
        </p:txBody>
      </p:sp>
      <p:sp>
        <p:nvSpPr>
          <p:cNvPr id="6" name="页脚占位符 5"/>
          <p:cNvSpPr>
            <a:spLocks noGrp="1"/>
          </p:cNvSpPr>
          <p:nvPr>
            <p:ph type="ftr" sz="quarter" idx="11"/>
            <p:custDataLst>
              <p:tags r:id="rId8"/>
            </p:custDataLst>
          </p:nvPr>
        </p:nvSpPr>
        <p:spPr>
          <a:xfrm>
            <a:off x="3087000" y="6389433"/>
            <a:ext cx="2970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endParaRPr lang="zh-CN" altLang="en-US"/>
          </a:p>
        </p:txBody>
      </p:sp>
      <p:sp>
        <p:nvSpPr>
          <p:cNvPr id="7" name="灯片编号占位符 6"/>
          <p:cNvSpPr>
            <a:spLocks noGrp="1"/>
          </p:cNvSpPr>
          <p:nvPr>
            <p:ph type="sldNum" sz="quarter" idx="12"/>
            <p:custDataLst>
              <p:tags r:id="rId9"/>
            </p:custDataLst>
          </p:nvPr>
        </p:nvSpPr>
        <p:spPr>
          <a:xfrm>
            <a:off x="6457950"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FABC47A4-756D-490B-A52F-7D9E2C9FC05F}"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pic>
        <p:nvPicPr>
          <p:cNvPr id="8" name="图片 7"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7" name="矩形 6"/>
          <p:cNvSpPr/>
          <p:nvPr>
            <p:custDataLst>
              <p:tags r:id="rId3"/>
            </p:custDataLst>
          </p:nvPr>
        </p:nvSpPr>
        <p:spPr>
          <a:xfrm>
            <a:off x="0" y="0"/>
            <a:ext cx="9144000" cy="654875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2" name="竖排标题 1"/>
          <p:cNvSpPr>
            <a:spLocks noGrp="1"/>
          </p:cNvSpPr>
          <p:nvPr>
            <p:ph type="title" orient="vert"/>
            <p:custDataLst>
              <p:tags r:id="rId4"/>
            </p:custDataLst>
          </p:nvPr>
        </p:nvSpPr>
        <p:spPr>
          <a:xfrm>
            <a:off x="7928351" y="162612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ct val="0"/>
              </a:spcAft>
              <a:buNone/>
              <a:defRPr kumimoji="0" lang="zh-CN" altLang="en-US" sz="1800" b="1" i="0" u="none" strike="noStrike" kern="1200" cap="none" spc="200" normalizeH="0" baseline="0" noProof="1">
                <a:solidFill>
                  <a:schemeClr val="tx1"/>
                </a:solidFill>
                <a:uFillTx/>
                <a:latin typeface="Arial" panose="020b0604020202020204" pitchFamily="34" charset="0"/>
                <a:ea typeface="隶书" charset="0"/>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5"/>
            </p:custDataLst>
          </p:nvPr>
        </p:nvSpPr>
        <p:spPr>
          <a:xfrm>
            <a:off x="502444" y="1626113"/>
            <a:ext cx="7371076" cy="4041680"/>
          </a:xfrm>
        </p:spPr>
        <p:txBody>
          <a:bodyPr vert="eaVert"/>
          <a:lstStyle>
            <a:lvl1pPr indent="0" eaLnBrk="1" fontAlgn="auto" latinLnBrk="0" hangingPunct="1">
              <a:defRPr>
                <a:solidFill>
                  <a:schemeClr val="tx1"/>
                </a:solidFill>
                <a:latin typeface="Arial" panose="020b0604020202020204" pitchFamily="34" charset="0"/>
                <a:ea typeface="隶书" charset="0"/>
              </a:defRPr>
            </a:lvl1pPr>
            <a:lvl2pPr indent="0" eaLnBrk="1" fontAlgn="auto" latinLnBrk="0" hangingPunct="1">
              <a:defRPr>
                <a:solidFill>
                  <a:schemeClr val="tx1"/>
                </a:solidFill>
                <a:latin typeface="Arial" panose="020b0604020202020204" pitchFamily="34" charset="0"/>
                <a:ea typeface="隶书" charset="0"/>
              </a:defRPr>
            </a:lvl2pPr>
            <a:lvl3pPr indent="0" eaLnBrk="1" fontAlgn="auto" latinLnBrk="0" hangingPunct="1">
              <a:defRPr>
                <a:solidFill>
                  <a:schemeClr val="tx1"/>
                </a:solidFill>
                <a:latin typeface="Arial" panose="020b0604020202020204" pitchFamily="34" charset="0"/>
                <a:ea typeface="隶书" charset="0"/>
              </a:defRPr>
            </a:lvl3pPr>
            <a:lvl4pPr indent="0" eaLnBrk="1" fontAlgn="auto" latinLnBrk="0" hangingPunct="1">
              <a:defRPr>
                <a:solidFill>
                  <a:schemeClr val="tx1"/>
                </a:solidFill>
                <a:latin typeface="Arial" panose="020b0604020202020204" pitchFamily="34" charset="0"/>
                <a:ea typeface="隶书" charset="0"/>
              </a:defRPr>
            </a:lvl4pPr>
            <a:lvl5pPr indent="0" eaLnBrk="1" fontAlgn="auto" latinLnBrk="0" hangingPunct="1">
              <a:defRPr>
                <a:solidFill>
                  <a:schemeClr val="tx1"/>
                </a:solidFill>
                <a:latin typeface="Arial" panose="020b0604020202020204" pitchFamily="34" charset="0"/>
                <a:ea typeface="隶书"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6"/>
            </p:custDataLst>
          </p:nvPr>
        </p:nvSpPr>
        <p:spPr>
          <a:xfrm>
            <a:off x="659807"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5" name="页脚占位符 4"/>
          <p:cNvSpPr>
            <a:spLocks noGrp="1"/>
          </p:cNvSpPr>
          <p:nvPr>
            <p:ph type="ftr" sz="quarter" idx="11"/>
            <p:custDataLst>
              <p:tags r:id="rId7"/>
            </p:custDataLst>
          </p:nvPr>
        </p:nvSpPr>
        <p:spPr>
          <a:xfrm>
            <a:off x="3087000" y="6389433"/>
            <a:ext cx="2970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endParaRPr lang="zh-CN" altLang="en-US"/>
          </a:p>
        </p:txBody>
      </p:sp>
      <p:sp>
        <p:nvSpPr>
          <p:cNvPr id="6" name="灯片编号占位符 5"/>
          <p:cNvSpPr>
            <a:spLocks noGrp="1"/>
          </p:cNvSpPr>
          <p:nvPr>
            <p:ph type="sldNum" sz="quarter" idx="12"/>
            <p:custDataLst>
              <p:tags r:id="rId8"/>
            </p:custDataLst>
          </p:nvPr>
        </p:nvSpPr>
        <p:spPr>
          <a:xfrm>
            <a:off x="6457950"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pic>
        <p:nvPicPr>
          <p:cNvPr id="2" name="图片 1"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6" name="矩形 5"/>
          <p:cNvSpPr/>
          <p:nvPr>
            <p:custDataLst>
              <p:tags r:id="rId3"/>
            </p:custDataLst>
          </p:nvPr>
        </p:nvSpPr>
        <p:spPr>
          <a:xfrm>
            <a:off x="0" y="0"/>
            <a:ext cx="9144000" cy="654875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3" name="日期占位符 2"/>
          <p:cNvSpPr>
            <a:spLocks noGrp="1"/>
          </p:cNvSpPr>
          <p:nvPr>
            <p:ph type="dt" sz="half" idx="10"/>
            <p:custDataLst>
              <p:tags r:id="rId4"/>
            </p:custDataLst>
          </p:nvPr>
        </p:nvSpPr>
        <p:spPr>
          <a:xfrm>
            <a:off x="659807"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5"/>
            </p:custDataLst>
          </p:nvPr>
        </p:nvSpPr>
        <p:spPr>
          <a:xfrm>
            <a:off x="3087000" y="6389433"/>
            <a:ext cx="2970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6"/>
            </p:custDataLst>
          </p:nvPr>
        </p:nvSpPr>
        <p:spPr>
          <a:xfrm>
            <a:off x="6457950"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502447" y="1626121"/>
            <a:ext cx="8139178" cy="4041680"/>
          </a:xfrm>
        </p:spPr>
        <p:txBody>
          <a:bodyPr/>
          <a:lstStyle>
            <a:lvl1pPr>
              <a:defRPr>
                <a:solidFill>
                  <a:schemeClr val="tx1"/>
                </a:solidFill>
                <a:latin typeface="Arial" panose="020b0604020202020204" pitchFamily="34" charset="0"/>
                <a:ea typeface="隶书" charset="0"/>
              </a:defRPr>
            </a:lvl1pPr>
            <a:lvl2pPr>
              <a:defRPr>
                <a:solidFill>
                  <a:schemeClr val="tx1"/>
                </a:solidFill>
                <a:latin typeface="Arial" panose="020b0604020202020204" pitchFamily="34" charset="0"/>
                <a:ea typeface="隶书" charset="0"/>
              </a:defRPr>
            </a:lvl2pPr>
            <a:lvl3pPr>
              <a:defRPr>
                <a:solidFill>
                  <a:schemeClr val="tx1"/>
                </a:solidFill>
                <a:latin typeface="Arial" panose="020b0604020202020204" pitchFamily="34" charset="0"/>
                <a:ea typeface="隶书" charset="0"/>
              </a:defRPr>
            </a:lvl3pPr>
            <a:lvl4pPr>
              <a:defRPr>
                <a:solidFill>
                  <a:schemeClr val="tx1"/>
                </a:solidFill>
                <a:latin typeface="Arial" panose="020b0604020202020204" pitchFamily="34" charset="0"/>
                <a:ea typeface="隶书" charset="0"/>
              </a:defRPr>
            </a:lvl4pPr>
            <a:lvl5pPr>
              <a:defRPr>
                <a:solidFill>
                  <a:schemeClr val="tx1"/>
                </a:solidFill>
                <a:latin typeface="Arial" panose="020b0604020202020204" pitchFamily="34" charset="0"/>
                <a:ea typeface="隶书"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pic>
        <p:nvPicPr>
          <p:cNvPr id="2" name="图片 1" descr="pic_sup"/>
          <p:cNvPicPr>
            <a:picLocks noChangeAspect="1"/>
          </p:cNvPicPr>
          <p:nvPr>
            <p:custDataLst>
              <p:tags r:id="rId2"/>
            </p:custDataLst>
          </p:nvPr>
        </p:nvPicPr>
        <p:blipFill>
          <a:blip r:embed="rId1"/>
          <a:stretch>
            <a:fillRect/>
          </a:stretch>
        </p:blipFill>
        <p:spPr>
          <a:xfrm>
            <a:off x="218599" y="303530"/>
            <a:ext cx="8705850" cy="6250305"/>
          </a:xfrm>
          <a:prstGeom prst="rect">
            <a:avLst/>
          </a:prstGeom>
        </p:spPr>
      </p:pic>
      <p:sp>
        <p:nvSpPr>
          <p:cNvPr id="6" name="矩形 5"/>
          <p:cNvSpPr/>
          <p:nvPr>
            <p:custDataLst>
              <p:tags r:id="rId3"/>
            </p:custDataLst>
          </p:nvPr>
        </p:nvSpPr>
        <p:spPr>
          <a:xfrm>
            <a:off x="218599" y="303530"/>
            <a:ext cx="8706326" cy="6250305"/>
          </a:xfrm>
          <a:prstGeom prst="rect">
            <a:avLst/>
          </a:prstGeom>
          <a:solidFill>
            <a:srgbClr val="000000">
              <a:alpha val="40000"/>
            </a:srgbClr>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3" name="日期占位符 2"/>
          <p:cNvSpPr>
            <a:spLocks noGrp="1"/>
          </p:cNvSpPr>
          <p:nvPr>
            <p:ph type="dt" sz="half" idx="10"/>
            <p:custDataLst>
              <p:tags r:id="rId4"/>
            </p:custDataLst>
          </p:nvPr>
        </p:nvSpPr>
        <p:spPr>
          <a:xfrm>
            <a:off x="659807"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5"/>
            </p:custDataLst>
          </p:nvPr>
        </p:nvSpPr>
        <p:spPr>
          <a:xfrm>
            <a:off x="3087000" y="6389433"/>
            <a:ext cx="2970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6"/>
            </p:custDataLst>
          </p:nvPr>
        </p:nvSpPr>
        <p:spPr>
          <a:xfrm>
            <a:off x="6457950"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
        <p:nvSpPr>
          <p:cNvPr id="7" name="文本占位符 2"/>
          <p:cNvSpPr>
            <a:spLocks noGrp="1"/>
          </p:cNvSpPr>
          <p:nvPr>
            <p:ph type="body" idx="1" hasCustomPrompt="1"/>
            <p:custDataLst>
              <p:tags r:id="rId7"/>
            </p:custDataLst>
          </p:nvPr>
        </p:nvSpPr>
        <p:spPr>
          <a:xfrm>
            <a:off x="1239231" y="4443173"/>
            <a:ext cx="6667500" cy="415766"/>
          </a:xfrm>
        </p:spPr>
        <p:txBody>
          <a:bodyPr vert="horz" wrap="square" lIns="0" tIns="0" rIns="0" bIns="0" rtlCol="0" anchor="t" anchorCtr="0">
            <a:normAutofit/>
          </a:bodyPr>
          <a:lstStyle>
            <a:lvl1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1800" b="0" i="0" u="none" strike="noStrike" kern="1200" cap="none" spc="200" normalizeH="0" baseline="0" noProof="0">
                <a:ln>
                  <a:noFill/>
                </a:ln>
                <a:solidFill>
                  <a:schemeClr val="lt1"/>
                </a:solidFill>
                <a:effectLst/>
                <a:uLnTx/>
                <a:uFillTx/>
                <a:latin typeface="Arial" panose="020b0604020202020204" pitchFamily="34" charset="0"/>
                <a:ea typeface="隶书" charset="0"/>
                <a:cs typeface="微软雅黑" panose="020b0503020204020204" charset="-122"/>
                <a:sym typeface="+mn-ea"/>
              </a:defRPr>
            </a:lvl1pPr>
            <a:lvl2pPr marL="342900" indent="0" algn="ctr" defTabSz="914400" rtl="0" eaLnBrk="1" fontAlgn="auto" latinLnBrk="0" hangingPunct="1">
              <a:lnSpc>
                <a:spcPct val="120000"/>
              </a:lnSpc>
              <a:spcBef>
                <a:spcPct val="0"/>
              </a:spcBef>
              <a:spcAft>
                <a:spcPts val="1000"/>
              </a:spcAft>
              <a:buFont typeface="Arial" panose="020b0604020202020204" pitchFamily="34" charset="0"/>
              <a:buNone/>
              <a:tabLst>
                <a:tab pos="1609725"/>
              </a:tabLst>
              <a:defRPr sz="15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685800" indent="0" algn="ctr" defTabSz="914400" rtl="0" eaLnBrk="1" fontAlgn="auto" latinLnBrk="0" hangingPunct="1">
              <a:lnSpc>
                <a:spcPct val="120000"/>
              </a:lnSpc>
              <a:spcBef>
                <a:spcPct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028700" indent="0" algn="ctr" defTabSz="914400" rtl="0" eaLnBrk="1" fontAlgn="auto" latinLnBrk="0" hangingPunct="1">
              <a:lnSpc>
                <a:spcPct val="120000"/>
              </a:lnSpc>
              <a:spcBef>
                <a:spcPct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1371600" indent="0" algn="ctr" defTabSz="914400" rtl="0" eaLnBrk="1" fontAlgn="auto" latinLnBrk="0" hangingPunct="1">
              <a:lnSpc>
                <a:spcPct val="120000"/>
              </a:lnSpc>
              <a:spcBef>
                <a:spcPct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p>
        </p:txBody>
      </p:sp>
      <p:sp>
        <p:nvSpPr>
          <p:cNvPr id="8" name="标题 3"/>
          <p:cNvSpPr>
            <a:spLocks noGrp="1"/>
          </p:cNvSpPr>
          <p:nvPr>
            <p:ph type="title" hasCustomPrompt="1"/>
            <p:custDataLst>
              <p:tags r:id="rId8"/>
            </p:custDataLst>
          </p:nvPr>
        </p:nvSpPr>
        <p:spPr>
          <a:xfrm>
            <a:off x="1239231" y="2198290"/>
            <a:ext cx="6667500" cy="1611154"/>
          </a:xfrm>
        </p:spPr>
        <p:txBody>
          <a:bodyPr vert="horz" wrap="square" lIns="0" tIns="0" rIns="0" bIns="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000" b="1" i="0" u="none" strike="noStrike" kern="1200" cap="none" spc="1000" normalizeH="0" baseline="0" noProof="1">
                <a:solidFill>
                  <a:schemeClr val="lt1"/>
                </a:solidFill>
                <a:uFillTx/>
                <a:latin typeface="Arial" panose="020b0604020202020204" pitchFamily="34" charset="0"/>
                <a:ea typeface="汉仪尚巍手书W" panose="00020600040101010101" charset="-122"/>
                <a:cs typeface="+mj-cs"/>
              </a:defRPr>
            </a:lvl1pPr>
          </a:lstStyle>
          <a:p>
            <a:pPr lvl="0"/>
            <a:r>
              <a:rPr>
                <a:sym typeface="+mn-ea"/>
              </a:rPr>
              <a:t>编辑标题</a:t>
            </a:r>
          </a:p>
        </p:txBody>
      </p:sp>
    </p:spTree>
  </p:cSld>
  <p:clrMapOvr>
    <a:masterClrMapping/>
  </p:clrMapOvr>
  <p:transition/>
  <p:timing/>
</p:sldLayout>
</file>

<file path=ppt/slideLayouts/slideLayout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spTree>
      <p:nvGrpSpPr>
        <p:cNvPr id="1" name=""/>
        <p:cNvGrpSpPr/>
        <p:nvPr/>
      </p:nvGrpSpPr>
      <p:grpSpPr>
        <a:xfrm>
          <a:off x="0" y="0"/>
          <a:ext cx="0" cy="0"/>
        </a:xfrm>
      </p:grpSpPr>
      <p:pic>
        <p:nvPicPr>
          <p:cNvPr id="7" name="图片 6"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6" name="矩形 5"/>
          <p:cNvSpPr/>
          <p:nvPr>
            <p:custDataLst>
              <p:tags r:id="rId3"/>
            </p:custDataLst>
          </p:nvPr>
        </p:nvSpPr>
        <p:spPr>
          <a:xfrm>
            <a:off x="0" y="0"/>
            <a:ext cx="9144000" cy="654875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标题 1"/>
          <p:cNvSpPr>
            <a:spLocks noGrp="1"/>
          </p:cNvSpPr>
          <p:nvPr>
            <p:ph type="title"/>
            <p:custDataLst>
              <p:tags r:id="rId4"/>
            </p:custDataLst>
          </p:nvPr>
        </p:nvSpPr>
        <p:spPr>
          <a:xfrm>
            <a:off x="502411" y="498476"/>
            <a:ext cx="8139178" cy="331473"/>
          </a:xfrm>
        </p:spPr>
        <p:txBody>
          <a:bodyPr/>
          <a:lstStyle>
            <a:lvl1pPr>
              <a:defRPr baseline="0">
                <a:solidFill>
                  <a:schemeClr val="tx1"/>
                </a:solidFill>
                <a:latin typeface="Arial" panose="020b0604020202020204" pitchFamily="34" charset="0"/>
                <a:ea typeface="隶书" charset="0"/>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a:xfrm>
            <a:off x="659807" y="6389433"/>
            <a:ext cx="2025000" cy="237600"/>
          </a:xfrm>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6"/>
            </p:custDataLst>
          </p:nvPr>
        </p:nvSpPr>
        <p:spPr>
          <a:xfrm>
            <a:off x="3087000" y="6389433"/>
            <a:ext cx="2970000" cy="237600"/>
          </a:xfrm>
        </p:spPr>
        <p:txBody>
          <a:bodyPr/>
          <a:lstStyle>
            <a:lvl1pPr>
              <a:defRPr>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7"/>
            </p:custDataLst>
          </p:nvPr>
        </p:nvSpPr>
        <p:spPr>
          <a:xfrm>
            <a:off x="6457950" y="6389433"/>
            <a:ext cx="2025000" cy="237600"/>
          </a:xfrm>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spTree>
      <p:nvGrpSpPr>
        <p:cNvPr id="1" name=""/>
        <p:cNvGrpSpPr/>
        <p:nvPr/>
      </p:nvGrpSpPr>
      <p:grpSpPr>
        <a:xfrm>
          <a:off x="0" y="0"/>
          <a:ext cx="0" cy="0"/>
        </a:xfrm>
      </p:grpSpPr>
      <p:pic>
        <p:nvPicPr>
          <p:cNvPr id="8" name="图片 7"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6" name="矩形 5"/>
          <p:cNvSpPr/>
          <p:nvPr>
            <p:custDataLst>
              <p:tags r:id="rId3"/>
            </p:custDataLst>
          </p:nvPr>
        </p:nvSpPr>
        <p:spPr>
          <a:xfrm>
            <a:off x="218599" y="303530"/>
            <a:ext cx="8706326" cy="625030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标题 1"/>
          <p:cNvSpPr>
            <a:spLocks noGrp="1"/>
          </p:cNvSpPr>
          <p:nvPr>
            <p:ph type="title" hasCustomPrompt="1"/>
            <p:custDataLst>
              <p:tags r:id="rId4"/>
            </p:custDataLst>
          </p:nvPr>
        </p:nvSpPr>
        <p:spPr>
          <a:xfrm>
            <a:off x="961200" y="1339650"/>
            <a:ext cx="7219800" cy="542700"/>
          </a:xfrm>
        </p:spPr>
        <p:txBody>
          <a:bodyPr anchor="ctr"/>
          <a:lstStyle>
            <a:lvl1pPr>
              <a:defRPr sz="2400" baseline="0">
                <a:solidFill>
                  <a:schemeClr val="tx1"/>
                </a:solidFill>
                <a:latin typeface="Arial" panose="020b0604020202020204" pitchFamily="34" charset="0"/>
                <a:ea typeface="隶书" charset="0"/>
              </a:defRPr>
            </a:lvl1pPr>
          </a:lstStyle>
          <a:p>
            <a:r>
              <a:rPr lang="zh-CN" altLang="en-US"/>
              <a:t>单击此处编辑标题</a:t>
            </a:r>
          </a:p>
        </p:txBody>
      </p:sp>
      <p:sp>
        <p:nvSpPr>
          <p:cNvPr id="7" name="内容占位符 6"/>
          <p:cNvSpPr>
            <a:spLocks noGrp="1"/>
          </p:cNvSpPr>
          <p:nvPr>
            <p:ph sz="quarter" idx="13"/>
            <p:custDataLst>
              <p:tags r:id="rId5"/>
            </p:custDataLst>
          </p:nvPr>
        </p:nvSpPr>
        <p:spPr>
          <a:xfrm>
            <a:off x="960835" y="2594250"/>
            <a:ext cx="7219950" cy="2583900"/>
          </a:xfrm>
        </p:spPr>
        <p:txBody>
          <a:bodyPr/>
          <a:lstStyle>
            <a:lvl1pPr>
              <a:defRPr baseline="0">
                <a:solidFill>
                  <a:schemeClr val="tx1"/>
                </a:solidFill>
                <a:latin typeface="Arial" panose="020b0604020202020204" pitchFamily="34" charset="0"/>
                <a:ea typeface="隶书" charset="0"/>
              </a:defRPr>
            </a:lvl1pPr>
            <a:lvl2pPr>
              <a:defRPr baseline="0">
                <a:solidFill>
                  <a:schemeClr val="tx1"/>
                </a:solidFill>
                <a:latin typeface="Arial" panose="020b0604020202020204" pitchFamily="34" charset="0"/>
                <a:ea typeface="隶书" charset="0"/>
              </a:defRPr>
            </a:lvl2pPr>
            <a:lvl3pPr>
              <a:defRPr baseline="0">
                <a:solidFill>
                  <a:schemeClr val="tx1"/>
                </a:solidFill>
                <a:latin typeface="Arial" panose="020b0604020202020204" pitchFamily="34" charset="0"/>
                <a:ea typeface="隶书" charset="0"/>
              </a:defRPr>
            </a:lvl3pPr>
            <a:lvl4pPr>
              <a:defRPr baseline="0">
                <a:solidFill>
                  <a:schemeClr val="tx1"/>
                </a:solidFill>
                <a:latin typeface="Arial" panose="020b0604020202020204" pitchFamily="34" charset="0"/>
                <a:ea typeface="隶书" charset="0"/>
              </a:defRPr>
            </a:lvl4pPr>
            <a:lvl5pPr>
              <a:defRPr baseline="0">
                <a:solidFill>
                  <a:schemeClr val="tx1"/>
                </a:solidFill>
                <a:latin typeface="Arial" panose="020b0604020202020204" pitchFamily="34" charset="0"/>
                <a:ea typeface="隶书"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6"/>
            </p:custDataLst>
          </p:nvPr>
        </p:nvSpPr>
        <p:spPr>
          <a:xfrm>
            <a:off x="659807" y="6389433"/>
            <a:ext cx="2025000" cy="237600"/>
          </a:xfrm>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7"/>
            </p:custDataLst>
          </p:nvPr>
        </p:nvSpPr>
        <p:spPr>
          <a:xfrm>
            <a:off x="3087000" y="6389433"/>
            <a:ext cx="2970000" cy="237600"/>
          </a:xfrm>
        </p:spPr>
        <p:txBody>
          <a:bodyPr/>
          <a:lstStyle>
            <a:lvl1pPr>
              <a:defRPr>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8"/>
            </p:custDataLst>
          </p:nvPr>
        </p:nvSpPr>
        <p:spPr>
          <a:xfrm>
            <a:off x="6457950" y="6389433"/>
            <a:ext cx="2025000" cy="237600"/>
          </a:xfrm>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spTree>
      <p:nvGrpSpPr>
        <p:cNvPr id="1" name=""/>
        <p:cNvGrpSpPr/>
        <p:nvPr/>
      </p:nvGrpSpPr>
      <p:grpSpPr>
        <a:xfrm>
          <a:off x="0" y="0"/>
          <a:ext cx="0" cy="0"/>
        </a:xfrm>
      </p:grpSpPr>
      <p:pic>
        <p:nvPicPr>
          <p:cNvPr id="10" name="图片 9"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8" name="矩形 7"/>
          <p:cNvSpPr/>
          <p:nvPr>
            <p:custDataLst>
              <p:tags r:id="rId3"/>
            </p:custDataLst>
          </p:nvPr>
        </p:nvSpPr>
        <p:spPr>
          <a:xfrm>
            <a:off x="218599" y="303530"/>
            <a:ext cx="8706326" cy="625030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 name="矩形 5"/>
          <p:cNvSpPr/>
          <p:nvPr>
            <p:custDataLst>
              <p:tags r:id="rId4"/>
            </p:custDataLst>
          </p:nvPr>
        </p:nvSpPr>
        <p:spPr>
          <a:xfrm>
            <a:off x="0" y="0"/>
            <a:ext cx="3618071" cy="6858000"/>
          </a:xfrm>
          <a:prstGeom prst="rect">
            <a:avLst/>
          </a:prstGeom>
          <a:solidFill>
            <a:srgbClr val="ECF2F3"/>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标题 1"/>
          <p:cNvSpPr>
            <a:spLocks noGrp="1"/>
          </p:cNvSpPr>
          <p:nvPr>
            <p:ph type="title" hasCustomPrompt="1"/>
            <p:custDataLst>
              <p:tags r:id="rId5"/>
            </p:custDataLst>
          </p:nvPr>
        </p:nvSpPr>
        <p:spPr>
          <a:xfrm>
            <a:off x="437400" y="880650"/>
            <a:ext cx="2970000" cy="661500"/>
          </a:xfrm>
        </p:spPr>
        <p:txBody>
          <a:bodyPr anchor="ctr" anchorCtr="0"/>
          <a:lstStyle>
            <a:lvl1pPr>
              <a:defRPr sz="2700" baseline="0">
                <a:solidFill>
                  <a:schemeClr val="tx1"/>
                </a:solidFill>
                <a:latin typeface="Arial" panose="020b0604020202020204" pitchFamily="34" charset="0"/>
                <a:ea typeface="隶书" charset="0"/>
              </a:defRPr>
            </a:lvl1pPr>
          </a:lstStyle>
          <a:p>
            <a:r>
              <a:rPr lang="zh-CN" altLang="en-US"/>
              <a:t>单击编辑标题</a:t>
            </a:r>
          </a:p>
        </p:txBody>
      </p:sp>
      <p:sp>
        <p:nvSpPr>
          <p:cNvPr id="3" name="日期占位符 2"/>
          <p:cNvSpPr>
            <a:spLocks noGrp="1"/>
          </p:cNvSpPr>
          <p:nvPr>
            <p:ph type="dt" sz="half" idx="10"/>
            <p:custDataLst>
              <p:tags r:id="rId6"/>
            </p:custDataLst>
          </p:nvPr>
        </p:nvSpPr>
        <p:spPr>
          <a:xfrm>
            <a:off x="659807" y="6389433"/>
            <a:ext cx="2025000" cy="237600"/>
          </a:xfrm>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7"/>
            </p:custDataLst>
          </p:nvPr>
        </p:nvSpPr>
        <p:spPr>
          <a:xfrm>
            <a:off x="3087000" y="6389433"/>
            <a:ext cx="2970000" cy="237600"/>
          </a:xfrm>
        </p:spPr>
        <p:txBody>
          <a:bodyPr/>
          <a:lstStyle>
            <a:lvl1pPr>
              <a:defRPr>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8"/>
            </p:custDataLst>
          </p:nvPr>
        </p:nvSpPr>
        <p:spPr>
          <a:xfrm>
            <a:off x="6457950" y="6389433"/>
            <a:ext cx="2025000" cy="237600"/>
          </a:xfrm>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9"/>
            </p:custDataLst>
          </p:nvPr>
        </p:nvSpPr>
        <p:spPr>
          <a:xfrm>
            <a:off x="440100" y="2275650"/>
            <a:ext cx="2967300" cy="3069900"/>
          </a:xfrm>
        </p:spPr>
        <p:txBody>
          <a:bodyPr/>
          <a:lstStyle>
            <a:lvl1pPr>
              <a:defRPr baseline="0">
                <a:solidFill>
                  <a:schemeClr val="tx1"/>
                </a:solidFill>
                <a:latin typeface="Arial" panose="020b0604020202020204" pitchFamily="34" charset="0"/>
                <a:ea typeface="隶书" charset="0"/>
              </a:defRPr>
            </a:lvl1pPr>
            <a:lvl2pPr>
              <a:defRPr baseline="0">
                <a:solidFill>
                  <a:schemeClr val="tx1"/>
                </a:solidFill>
                <a:latin typeface="Arial" panose="020b0604020202020204" pitchFamily="34" charset="0"/>
                <a:ea typeface="隶书" charset="0"/>
              </a:defRPr>
            </a:lvl2pPr>
            <a:lvl3pPr>
              <a:defRPr baseline="0">
                <a:solidFill>
                  <a:schemeClr val="tx1"/>
                </a:solidFill>
                <a:latin typeface="Arial" panose="020b0604020202020204" pitchFamily="34" charset="0"/>
                <a:ea typeface="隶书" charset="0"/>
              </a:defRPr>
            </a:lvl3pPr>
            <a:lvl4pPr>
              <a:defRPr baseline="0">
                <a:solidFill>
                  <a:schemeClr val="tx1"/>
                </a:solidFill>
                <a:latin typeface="Arial" panose="020b0604020202020204" pitchFamily="34" charset="0"/>
                <a:ea typeface="隶书" charset="0"/>
              </a:defRPr>
            </a:lvl4pPr>
            <a:lvl5pPr>
              <a:defRPr baseline="0">
                <a:solidFill>
                  <a:schemeClr val="tx1"/>
                </a:solidFill>
                <a:latin typeface="Arial" panose="020b0604020202020204" pitchFamily="34" charset="0"/>
                <a:ea typeface="隶书"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0"/>
            </p:custDataLst>
          </p:nvPr>
        </p:nvSpPr>
        <p:spPr>
          <a:xfrm>
            <a:off x="3825900" y="1405930"/>
            <a:ext cx="4860000" cy="3815953"/>
          </a:xfrm>
        </p:spPr>
        <p:txBody>
          <a:bodyPr/>
          <a:lstStyle>
            <a:lvl1pPr>
              <a:defRPr baseline="0">
                <a:solidFill>
                  <a:schemeClr val="tx1"/>
                </a:solidFill>
                <a:latin typeface="Arial" panose="020b0604020202020204" pitchFamily="34" charset="0"/>
                <a:ea typeface="隶书" charset="0"/>
              </a:defRPr>
            </a:lvl1pPr>
            <a:lvl2pPr>
              <a:defRPr baseline="0">
                <a:solidFill>
                  <a:schemeClr val="tx1"/>
                </a:solidFill>
                <a:latin typeface="Arial" panose="020b0604020202020204" pitchFamily="34" charset="0"/>
                <a:ea typeface="隶书" charset="0"/>
              </a:defRPr>
            </a:lvl2pPr>
            <a:lvl3pPr>
              <a:defRPr baseline="0">
                <a:solidFill>
                  <a:schemeClr val="tx1"/>
                </a:solidFill>
                <a:latin typeface="Arial" panose="020b0604020202020204" pitchFamily="34" charset="0"/>
                <a:ea typeface="隶书" charset="0"/>
              </a:defRPr>
            </a:lvl3pPr>
            <a:lvl4pPr>
              <a:defRPr baseline="0">
                <a:solidFill>
                  <a:schemeClr val="tx1"/>
                </a:solidFill>
                <a:latin typeface="Arial" panose="020b0604020202020204" pitchFamily="34" charset="0"/>
                <a:ea typeface="隶书" charset="0"/>
              </a:defRPr>
            </a:lvl4pPr>
            <a:lvl5pPr>
              <a:defRPr baseline="0">
                <a:solidFill>
                  <a:schemeClr val="tx1"/>
                </a:solidFill>
                <a:latin typeface="Arial" panose="020b0604020202020204" pitchFamily="34" charset="0"/>
                <a:ea typeface="隶书"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spTree>
      <p:nvGrpSpPr>
        <p:cNvPr id="1" name=""/>
        <p:cNvGrpSpPr/>
        <p:nvPr/>
      </p:nvGrpSpPr>
      <p:grpSpPr>
        <a:xfrm>
          <a:off x="0" y="0"/>
          <a:ext cx="0" cy="0"/>
        </a:xfrm>
      </p:grpSpPr>
      <p:pic>
        <p:nvPicPr>
          <p:cNvPr id="10" name="图片 9"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8" name="矩形 7"/>
          <p:cNvSpPr/>
          <p:nvPr>
            <p:custDataLst>
              <p:tags r:id="rId3"/>
            </p:custDataLst>
          </p:nvPr>
        </p:nvSpPr>
        <p:spPr>
          <a:xfrm>
            <a:off x="0" y="0"/>
            <a:ext cx="9144000" cy="654875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 name="矩形 5"/>
          <p:cNvSpPr/>
          <p:nvPr>
            <p:custDataLst>
              <p:tags r:id="rId4"/>
            </p:custDataLst>
          </p:nvPr>
        </p:nvSpPr>
        <p:spPr>
          <a:xfrm>
            <a:off x="0" y="0"/>
            <a:ext cx="9144000" cy="2663825"/>
          </a:xfrm>
          <a:prstGeom prst="rect">
            <a:avLst/>
          </a:prstGeom>
          <a:solidFill>
            <a:srgbClr val="ECF2F3"/>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标题 1"/>
          <p:cNvSpPr>
            <a:spLocks noGrp="1"/>
          </p:cNvSpPr>
          <p:nvPr>
            <p:ph type="title"/>
            <p:custDataLst>
              <p:tags r:id="rId5"/>
            </p:custDataLst>
          </p:nvPr>
        </p:nvSpPr>
        <p:spPr>
          <a:xfrm>
            <a:off x="459000" y="859500"/>
            <a:ext cx="8232300" cy="469800"/>
          </a:xfrm>
        </p:spPr>
        <p:txBody>
          <a:bodyPr anchor="ctr"/>
          <a:lstStyle>
            <a:lvl1pPr algn="ctr">
              <a:defRPr sz="2700" baseline="0">
                <a:solidFill>
                  <a:schemeClr val="tx1"/>
                </a:solidFill>
                <a:latin typeface="Arial" panose="020b0604020202020204" pitchFamily="34" charset="0"/>
                <a:ea typeface="隶书" charset="0"/>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a:xfrm>
            <a:off x="659807" y="6389433"/>
            <a:ext cx="2025000" cy="237600"/>
          </a:xfrm>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7"/>
            </p:custDataLst>
          </p:nvPr>
        </p:nvSpPr>
        <p:spPr>
          <a:xfrm>
            <a:off x="3087000" y="6389433"/>
            <a:ext cx="2970000" cy="237600"/>
          </a:xfrm>
        </p:spPr>
        <p:txBody>
          <a:bodyPr/>
          <a:lstStyle>
            <a:lvl1pPr>
              <a:defRPr>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8"/>
            </p:custDataLst>
          </p:nvPr>
        </p:nvSpPr>
        <p:spPr>
          <a:xfrm>
            <a:off x="6457950" y="6389433"/>
            <a:ext cx="2025000" cy="237600"/>
          </a:xfrm>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9"/>
            </p:custDataLst>
          </p:nvPr>
        </p:nvSpPr>
        <p:spPr>
          <a:xfrm>
            <a:off x="459000" y="1763100"/>
            <a:ext cx="8231981" cy="621000"/>
          </a:xfrm>
        </p:spPr>
        <p:txBody>
          <a:bodyPr/>
          <a:lstStyle>
            <a:lvl1pPr algn="ctr">
              <a:defRPr baseline="0">
                <a:solidFill>
                  <a:schemeClr val="tx1"/>
                </a:solidFill>
                <a:latin typeface="Arial" panose="020b0604020202020204" pitchFamily="34" charset="0"/>
                <a:ea typeface="隶书" charset="0"/>
              </a:defRPr>
            </a:lvl1pPr>
          </a:lstStyle>
          <a:p>
            <a:pPr lvl="0"/>
            <a:r>
              <a:rPr lang="zh-CN" altLang="en-US"/>
              <a:t>单击此处编辑母版文本样式</a:t>
            </a:r>
          </a:p>
        </p:txBody>
      </p:sp>
      <p:sp>
        <p:nvSpPr>
          <p:cNvPr id="9" name="内容占位符 8"/>
          <p:cNvSpPr>
            <a:spLocks noGrp="1"/>
          </p:cNvSpPr>
          <p:nvPr>
            <p:ph sz="quarter" idx="14"/>
            <p:custDataLst>
              <p:tags r:id="rId10"/>
            </p:custDataLst>
          </p:nvPr>
        </p:nvSpPr>
        <p:spPr>
          <a:xfrm>
            <a:off x="459581" y="3236850"/>
            <a:ext cx="8224200" cy="2573100"/>
          </a:xfrm>
        </p:spPr>
        <p:txBody>
          <a:bodyPr/>
          <a:lstStyle>
            <a:lvl1pPr>
              <a:defRPr baseline="0">
                <a:solidFill>
                  <a:schemeClr val="tx1"/>
                </a:solidFill>
                <a:latin typeface="Arial" panose="020b0604020202020204" pitchFamily="34" charset="0"/>
                <a:ea typeface="隶书" charset="0"/>
              </a:defRPr>
            </a:lvl1pPr>
            <a:lvl2pPr>
              <a:defRPr baseline="0">
                <a:solidFill>
                  <a:schemeClr val="tx1"/>
                </a:solidFill>
                <a:latin typeface="Arial" panose="020b0604020202020204" pitchFamily="34" charset="0"/>
                <a:ea typeface="隶书" charset="0"/>
              </a:defRPr>
            </a:lvl2pPr>
            <a:lvl3pPr>
              <a:defRPr baseline="0">
                <a:solidFill>
                  <a:schemeClr val="tx1"/>
                </a:solidFill>
                <a:latin typeface="Arial" panose="020b0604020202020204" pitchFamily="34" charset="0"/>
                <a:ea typeface="隶书" charset="0"/>
              </a:defRPr>
            </a:lvl3pPr>
            <a:lvl4pPr>
              <a:defRPr baseline="0">
                <a:solidFill>
                  <a:schemeClr val="tx1"/>
                </a:solidFill>
                <a:latin typeface="Arial" panose="020b0604020202020204" pitchFamily="34" charset="0"/>
                <a:ea typeface="隶书" charset="0"/>
              </a:defRPr>
            </a:lvl4pPr>
            <a:lvl5pPr>
              <a:defRPr baseline="0">
                <a:solidFill>
                  <a:schemeClr val="tx1"/>
                </a:solidFill>
                <a:latin typeface="Arial" panose="020b0604020202020204" pitchFamily="34" charset="0"/>
                <a:ea typeface="隶书"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spTree>
      <p:nvGrpSpPr>
        <p:cNvPr id="1" name=""/>
        <p:cNvGrpSpPr/>
        <p:nvPr/>
      </p:nvGrpSpPr>
      <p:grpSpPr>
        <a:xfrm>
          <a:off x="0" y="0"/>
          <a:ext cx="0" cy="0"/>
        </a:xfrm>
      </p:grpSpPr>
      <p:pic>
        <p:nvPicPr>
          <p:cNvPr id="10" name="图片 9"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8" name="矩形 7"/>
          <p:cNvSpPr/>
          <p:nvPr>
            <p:custDataLst>
              <p:tags r:id="rId3"/>
            </p:custDataLst>
          </p:nvPr>
        </p:nvSpPr>
        <p:spPr>
          <a:xfrm>
            <a:off x="0" y="302260"/>
            <a:ext cx="9144000" cy="6549390"/>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 name="矩形 5"/>
          <p:cNvSpPr/>
          <p:nvPr>
            <p:custDataLst>
              <p:tags r:id="rId4"/>
            </p:custDataLst>
          </p:nvPr>
        </p:nvSpPr>
        <p:spPr>
          <a:xfrm>
            <a:off x="0" y="5028565"/>
            <a:ext cx="9144000" cy="1829435"/>
          </a:xfrm>
          <a:prstGeom prst="rect">
            <a:avLst/>
          </a:prstGeom>
          <a:solidFill>
            <a:srgbClr val="ECF2F3"/>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标题 1"/>
          <p:cNvSpPr>
            <a:spLocks noGrp="1"/>
          </p:cNvSpPr>
          <p:nvPr>
            <p:ph type="title"/>
            <p:custDataLst>
              <p:tags r:id="rId5"/>
            </p:custDataLst>
          </p:nvPr>
        </p:nvSpPr>
        <p:spPr>
          <a:xfrm>
            <a:off x="453600" y="740250"/>
            <a:ext cx="8232300" cy="423900"/>
          </a:xfrm>
        </p:spPr>
        <p:txBody>
          <a:bodyPr anchor="ctr" anchorCtr="0"/>
          <a:lstStyle>
            <a:lvl1pPr algn="ctr">
              <a:defRPr sz="2400" baseline="0">
                <a:solidFill>
                  <a:schemeClr val="tx1"/>
                </a:solidFill>
                <a:latin typeface="Arial" panose="020b0604020202020204" pitchFamily="34" charset="0"/>
                <a:ea typeface="隶书" charset="0"/>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a:xfrm>
            <a:off x="659807" y="6389433"/>
            <a:ext cx="2025000" cy="237600"/>
          </a:xfrm>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7"/>
            </p:custDataLst>
          </p:nvPr>
        </p:nvSpPr>
        <p:spPr>
          <a:xfrm>
            <a:off x="3087000" y="6389433"/>
            <a:ext cx="2970000" cy="237600"/>
          </a:xfrm>
        </p:spPr>
        <p:txBody>
          <a:bodyPr/>
          <a:lstStyle>
            <a:lvl1pPr>
              <a:defRPr>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8"/>
            </p:custDataLst>
          </p:nvPr>
        </p:nvSpPr>
        <p:spPr>
          <a:xfrm>
            <a:off x="6457950" y="6389433"/>
            <a:ext cx="2025000" cy="237600"/>
          </a:xfrm>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9"/>
            </p:custDataLst>
          </p:nvPr>
        </p:nvSpPr>
        <p:spPr>
          <a:xfrm>
            <a:off x="453628" y="2082600"/>
            <a:ext cx="8243100" cy="2408400"/>
          </a:xfrm>
        </p:spPr>
        <p:txBody>
          <a:bodyPr/>
          <a:lstStyle>
            <a:lvl1pPr>
              <a:defRPr baseline="0">
                <a:solidFill>
                  <a:schemeClr val="tx1"/>
                </a:solidFill>
                <a:latin typeface="Arial" panose="020b0604020202020204" pitchFamily="34" charset="0"/>
                <a:ea typeface="隶书" charset="0"/>
              </a:defRPr>
            </a:lvl1pPr>
            <a:lvl2pPr>
              <a:defRPr baseline="0">
                <a:solidFill>
                  <a:schemeClr val="tx1"/>
                </a:solidFill>
                <a:latin typeface="Arial" panose="020b0604020202020204" pitchFamily="34" charset="0"/>
                <a:ea typeface="隶书" charset="0"/>
              </a:defRPr>
            </a:lvl2pPr>
            <a:lvl3pPr>
              <a:defRPr baseline="0">
                <a:solidFill>
                  <a:schemeClr val="tx1"/>
                </a:solidFill>
                <a:latin typeface="Arial" panose="020b0604020202020204" pitchFamily="34" charset="0"/>
                <a:ea typeface="隶书" charset="0"/>
              </a:defRPr>
            </a:lvl3pPr>
            <a:lvl4pPr>
              <a:defRPr baseline="0">
                <a:solidFill>
                  <a:schemeClr val="tx1"/>
                </a:solidFill>
                <a:latin typeface="Arial" panose="020b0604020202020204" pitchFamily="34" charset="0"/>
                <a:ea typeface="隶书" charset="0"/>
              </a:defRPr>
            </a:lvl4pPr>
            <a:lvl5pPr>
              <a:defRPr baseline="0">
                <a:solidFill>
                  <a:schemeClr val="tx1"/>
                </a:solidFill>
                <a:latin typeface="Arial" panose="020b0604020202020204" pitchFamily="34" charset="0"/>
                <a:ea typeface="隶书"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10"/>
            </p:custDataLst>
          </p:nvPr>
        </p:nvSpPr>
        <p:spPr>
          <a:xfrm>
            <a:off x="445500" y="5306850"/>
            <a:ext cx="8251200" cy="758700"/>
          </a:xfrm>
        </p:spPr>
        <p:txBody>
          <a:bodyPr/>
          <a:lstStyle>
            <a:lvl1pPr>
              <a:defRPr baseline="0">
                <a:solidFill>
                  <a:schemeClr val="tx1"/>
                </a:solidFill>
                <a:latin typeface="Arial" panose="020b0604020202020204" pitchFamily="34" charset="0"/>
                <a:ea typeface="隶书" charset="0"/>
              </a:defRPr>
            </a:lvl1pPr>
          </a:lstStyle>
          <a:p>
            <a:pPr lvl="0"/>
            <a:r>
              <a:rPr lang="zh-CN" altLang="en-US"/>
              <a:t>单击此处编辑母版文本样式</a:t>
            </a:r>
          </a:p>
        </p:txBody>
      </p:sp>
    </p:spTree>
  </p:cSld>
  <p:clrMapOvr>
    <a:masterClrMapping/>
  </p:clrMapOvr>
  <p:transition/>
  <p:timing/>
</p:sldLayout>
</file>

<file path=ppt/slideLayouts/slideLayout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spTree>
      <p:nvGrpSpPr>
        <p:cNvPr id="1" name=""/>
        <p:cNvGrpSpPr/>
        <p:nvPr/>
      </p:nvGrpSpPr>
      <p:grpSpPr>
        <a:xfrm>
          <a:off x="0" y="0"/>
          <a:ext cx="0" cy="0"/>
        </a:xfrm>
      </p:grpSpPr>
      <p:pic>
        <p:nvPicPr>
          <p:cNvPr id="10" name="图片 9"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8" name="矩形 7"/>
          <p:cNvSpPr/>
          <p:nvPr>
            <p:custDataLst>
              <p:tags r:id="rId3"/>
            </p:custDataLst>
          </p:nvPr>
        </p:nvSpPr>
        <p:spPr>
          <a:xfrm>
            <a:off x="0" y="0"/>
            <a:ext cx="9144000" cy="654875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 name="矩形 5"/>
          <p:cNvSpPr/>
          <p:nvPr>
            <p:custDataLst>
              <p:tags r:id="rId4"/>
            </p:custDataLst>
          </p:nvPr>
        </p:nvSpPr>
        <p:spPr>
          <a:xfrm>
            <a:off x="0" y="0"/>
            <a:ext cx="9144000" cy="914400"/>
          </a:xfrm>
          <a:prstGeom prst="rect">
            <a:avLst/>
          </a:prstGeom>
          <a:solidFill>
            <a:srgbClr val="ECF2F3"/>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标题 1"/>
          <p:cNvSpPr>
            <a:spLocks noGrp="1"/>
          </p:cNvSpPr>
          <p:nvPr>
            <p:ph type="title"/>
            <p:custDataLst>
              <p:tags r:id="rId5"/>
            </p:custDataLst>
          </p:nvPr>
        </p:nvSpPr>
        <p:spPr>
          <a:xfrm>
            <a:off x="434700" y="292846"/>
            <a:ext cx="8278200" cy="331473"/>
          </a:xfrm>
        </p:spPr>
        <p:txBody>
          <a:bodyPr/>
          <a:lstStyle>
            <a:lvl1pPr>
              <a:defRPr baseline="0">
                <a:solidFill>
                  <a:schemeClr val="tx1"/>
                </a:solidFill>
                <a:latin typeface="Arial" panose="020b0604020202020204" pitchFamily="34" charset="0"/>
                <a:ea typeface="隶书" charset="0"/>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a:xfrm>
            <a:off x="659807" y="6389433"/>
            <a:ext cx="2025000" cy="237600"/>
          </a:xfrm>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7"/>
            </p:custDataLst>
          </p:nvPr>
        </p:nvSpPr>
        <p:spPr>
          <a:xfrm>
            <a:off x="3087000" y="6389433"/>
            <a:ext cx="2970000" cy="237600"/>
          </a:xfrm>
        </p:spPr>
        <p:txBody>
          <a:bodyPr/>
          <a:lstStyle>
            <a:lvl1pPr>
              <a:defRPr>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8"/>
            </p:custDataLst>
          </p:nvPr>
        </p:nvSpPr>
        <p:spPr>
          <a:xfrm>
            <a:off x="6457950" y="6389433"/>
            <a:ext cx="2025000" cy="237600"/>
          </a:xfrm>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9"/>
            </p:custDataLst>
          </p:nvPr>
        </p:nvSpPr>
        <p:spPr>
          <a:xfrm>
            <a:off x="434700" y="2025000"/>
            <a:ext cx="4006800" cy="2170800"/>
          </a:xfrm>
        </p:spPr>
        <p:txBody>
          <a:bodyPr/>
          <a:lstStyle>
            <a:lvl1pPr>
              <a:defRPr baseline="0">
                <a:solidFill>
                  <a:schemeClr val="tx1"/>
                </a:solidFill>
                <a:latin typeface="Arial" panose="020b0604020202020204" pitchFamily="34" charset="0"/>
                <a:ea typeface="隶书" charset="0"/>
              </a:defRPr>
            </a:lvl1pPr>
            <a:lvl2pPr>
              <a:defRPr baseline="0">
                <a:solidFill>
                  <a:schemeClr val="tx1"/>
                </a:solidFill>
                <a:latin typeface="Arial" panose="020b0604020202020204" pitchFamily="34" charset="0"/>
                <a:ea typeface="隶书" charset="0"/>
              </a:defRPr>
            </a:lvl2pPr>
            <a:lvl3pPr>
              <a:defRPr baseline="0">
                <a:solidFill>
                  <a:schemeClr val="tx1"/>
                </a:solidFill>
                <a:latin typeface="Arial" panose="020b0604020202020204" pitchFamily="34" charset="0"/>
                <a:ea typeface="隶书" charset="0"/>
              </a:defRPr>
            </a:lvl3pPr>
            <a:lvl4pPr>
              <a:defRPr baseline="0">
                <a:solidFill>
                  <a:schemeClr val="tx1"/>
                </a:solidFill>
                <a:latin typeface="Arial" panose="020b0604020202020204" pitchFamily="34" charset="0"/>
                <a:ea typeface="隶书" charset="0"/>
              </a:defRPr>
            </a:lvl4pPr>
            <a:lvl5pPr>
              <a:defRPr baseline="0">
                <a:solidFill>
                  <a:schemeClr val="tx1"/>
                </a:solidFill>
                <a:latin typeface="Arial" panose="020b0604020202020204" pitchFamily="34" charset="0"/>
                <a:ea typeface="隶书"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0"/>
            </p:custDataLst>
          </p:nvPr>
        </p:nvSpPr>
        <p:spPr>
          <a:xfrm>
            <a:off x="4681800" y="2025000"/>
            <a:ext cx="4025700" cy="2170800"/>
          </a:xfrm>
        </p:spPr>
        <p:txBody>
          <a:bodyPr/>
          <a:lstStyle>
            <a:lvl1pPr>
              <a:defRPr baseline="0">
                <a:solidFill>
                  <a:schemeClr val="tx1"/>
                </a:solidFill>
                <a:latin typeface="Arial" panose="020b0604020202020204" pitchFamily="34" charset="0"/>
                <a:ea typeface="隶书" charset="0"/>
              </a:defRPr>
            </a:lvl1pPr>
            <a:lvl2pPr>
              <a:defRPr baseline="0">
                <a:solidFill>
                  <a:schemeClr val="tx1"/>
                </a:solidFill>
                <a:latin typeface="Arial" panose="020b0604020202020204" pitchFamily="34" charset="0"/>
                <a:ea typeface="隶书" charset="0"/>
              </a:defRPr>
            </a:lvl2pPr>
            <a:lvl3pPr>
              <a:defRPr baseline="0">
                <a:solidFill>
                  <a:schemeClr val="tx1"/>
                </a:solidFill>
                <a:latin typeface="Arial" panose="020b0604020202020204" pitchFamily="34" charset="0"/>
                <a:ea typeface="隶书" charset="0"/>
              </a:defRPr>
            </a:lvl3pPr>
            <a:lvl4pPr>
              <a:defRPr baseline="0">
                <a:solidFill>
                  <a:schemeClr val="tx1"/>
                </a:solidFill>
                <a:latin typeface="Arial" panose="020b0604020202020204" pitchFamily="34" charset="0"/>
                <a:ea typeface="隶书" charset="0"/>
              </a:defRPr>
            </a:lvl4pPr>
            <a:lvl5pPr>
              <a:defRPr baseline="0">
                <a:solidFill>
                  <a:schemeClr val="tx1"/>
                </a:solidFill>
                <a:latin typeface="Arial" panose="020b0604020202020204" pitchFamily="34" charset="0"/>
                <a:ea typeface="隶书"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1"/>
            </p:custDataLst>
          </p:nvPr>
        </p:nvSpPr>
        <p:spPr>
          <a:xfrm>
            <a:off x="429300" y="4914450"/>
            <a:ext cx="4006800" cy="585900"/>
          </a:xfrm>
        </p:spPr>
        <p:txBody>
          <a:bodyPr/>
          <a:lstStyle>
            <a:lvl1pPr>
              <a:defRPr baseline="0">
                <a:solidFill>
                  <a:schemeClr val="tx1"/>
                </a:solidFill>
                <a:latin typeface="Arial" panose="020b0604020202020204" pitchFamily="34" charset="0"/>
                <a:ea typeface="隶书" charset="0"/>
              </a:defRPr>
            </a:lvl1pPr>
          </a:lstStyle>
          <a:p>
            <a:pPr lvl="0"/>
            <a:r>
              <a:rPr lang="zh-CN" altLang="en-US"/>
              <a:t>单击此处编辑母版文本样式</a:t>
            </a:r>
          </a:p>
        </p:txBody>
      </p:sp>
      <p:sp>
        <p:nvSpPr>
          <p:cNvPr id="13" name="文本占位符 12"/>
          <p:cNvSpPr>
            <a:spLocks noGrp="1"/>
          </p:cNvSpPr>
          <p:nvPr>
            <p:ph type="body" sz="quarter" idx="16"/>
            <p:custDataLst>
              <p:tags r:id="rId12"/>
            </p:custDataLst>
          </p:nvPr>
        </p:nvSpPr>
        <p:spPr>
          <a:xfrm>
            <a:off x="4689900" y="4910850"/>
            <a:ext cx="4025700" cy="585900"/>
          </a:xfrm>
        </p:spPr>
        <p:txBody>
          <a:bodyPr/>
          <a:lstStyle>
            <a:lvl1pPr>
              <a:defRPr baseline="0">
                <a:solidFill>
                  <a:schemeClr val="tx1"/>
                </a:solidFill>
                <a:latin typeface="Arial" panose="020b0604020202020204" pitchFamily="34" charset="0"/>
                <a:ea typeface="隶书" charset="0"/>
              </a:defRPr>
            </a:lvl1pPr>
          </a:lstStyle>
          <a:p>
            <a:pPr lvl="0"/>
            <a:r>
              <a:rPr lang="zh-CN" altLang="en-US"/>
              <a:t>单击此处编辑母版文本样式</a:t>
            </a:r>
          </a:p>
        </p:txBody>
      </p:sp>
    </p:spTree>
  </p:cSld>
  <p:clrMapOvr>
    <a:masterClrMapping/>
  </p:clrMapOvr>
  <p:transition/>
  <p:timing/>
</p:sldLayout>
</file>

<file path=ppt/slideLayouts/slideLayout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spTree>
      <p:nvGrpSpPr>
        <p:cNvPr id="1" name=""/>
        <p:cNvGrpSpPr/>
        <p:nvPr/>
      </p:nvGrpSpPr>
      <p:grpSpPr>
        <a:xfrm>
          <a:off x="0" y="0"/>
          <a:ext cx="0" cy="0"/>
        </a:xfrm>
      </p:grpSpPr>
      <p:pic>
        <p:nvPicPr>
          <p:cNvPr id="8" name="图片 7"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6" name="矩形 5"/>
          <p:cNvSpPr/>
          <p:nvPr>
            <p:custDataLst>
              <p:tags r:id="rId3"/>
            </p:custDataLst>
          </p:nvPr>
        </p:nvSpPr>
        <p:spPr>
          <a:xfrm>
            <a:off x="0" y="1572022"/>
            <a:ext cx="9144000" cy="3713321"/>
          </a:xfrm>
          <a:prstGeom prst="rect">
            <a:avLst/>
          </a:prstGeom>
          <a:solidFill>
            <a:srgbClr val="ECF2F3"/>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标题 1"/>
          <p:cNvSpPr>
            <a:spLocks noGrp="1"/>
          </p:cNvSpPr>
          <p:nvPr>
            <p:ph type="title" hasCustomPrompt="1"/>
            <p:custDataLst>
              <p:tags r:id="rId4"/>
            </p:custDataLst>
          </p:nvPr>
        </p:nvSpPr>
        <p:spPr>
          <a:xfrm>
            <a:off x="1142100" y="1637550"/>
            <a:ext cx="6858000" cy="1790100"/>
          </a:xfrm>
        </p:spPr>
        <p:txBody>
          <a:bodyPr anchor="b"/>
          <a:lstStyle>
            <a:lvl1pPr algn="ctr">
              <a:defRPr sz="4500" baseline="0">
                <a:solidFill>
                  <a:schemeClr val="tx1"/>
                </a:solidFill>
                <a:latin typeface="Arial" panose="020b0604020202020204" pitchFamily="34" charset="0"/>
                <a:ea typeface="隶书" charset="0"/>
              </a:defRPr>
            </a:lvl1pPr>
          </a:lstStyle>
          <a:p>
            <a:r>
              <a:rPr lang="zh-CN" altLang="en-US"/>
              <a:t>单击此处编辑标题</a:t>
            </a:r>
          </a:p>
        </p:txBody>
      </p:sp>
      <p:sp>
        <p:nvSpPr>
          <p:cNvPr id="3" name="日期占位符 2"/>
          <p:cNvSpPr>
            <a:spLocks noGrp="1"/>
          </p:cNvSpPr>
          <p:nvPr>
            <p:ph type="dt" sz="half" idx="10"/>
            <p:custDataLst>
              <p:tags r:id="rId5"/>
            </p:custDataLst>
          </p:nvPr>
        </p:nvSpPr>
        <p:spPr>
          <a:xfrm>
            <a:off x="659807" y="6389433"/>
            <a:ext cx="2025000" cy="237600"/>
          </a:xfrm>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6"/>
            </p:custDataLst>
          </p:nvPr>
        </p:nvSpPr>
        <p:spPr>
          <a:xfrm>
            <a:off x="3087000" y="6389433"/>
            <a:ext cx="2970000" cy="237600"/>
          </a:xfrm>
        </p:spPr>
        <p:txBody>
          <a:bodyPr/>
          <a:lstStyle>
            <a:lvl1pPr>
              <a:defRPr>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7"/>
            </p:custDataLst>
          </p:nvPr>
        </p:nvSpPr>
        <p:spPr>
          <a:xfrm>
            <a:off x="6457950" y="6389433"/>
            <a:ext cx="2025000" cy="237600"/>
          </a:xfrm>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1141810" y="4069800"/>
            <a:ext cx="6858000" cy="1242000"/>
          </a:xfrm>
        </p:spPr>
        <p:txBody>
          <a:bodyPr/>
          <a:lstStyle>
            <a:lvl1pPr algn="ctr">
              <a:defRPr baseline="0">
                <a:solidFill>
                  <a:schemeClr val="tx1"/>
                </a:solidFill>
                <a:latin typeface="Arial" panose="020b0604020202020204" pitchFamily="34" charset="0"/>
                <a:ea typeface="隶书" charset="0"/>
              </a:defRPr>
            </a:lvl1pPr>
          </a:lstStyle>
          <a:p>
            <a:pPr lvl="0"/>
            <a:r>
              <a:rPr lang="zh-CN" altLang="en-US"/>
              <a:t>单击此处编辑母版文本样式</a:t>
            </a: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lvl="0"/>
            <a:endParaRPr lang="zh-CN" altLang="en-US">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pic>
        <p:nvPicPr>
          <p:cNvPr id="5" name="图片 4" descr="pic_sup"/>
          <p:cNvPicPr>
            <a:picLocks noChangeAspect="1"/>
          </p:cNvPicPr>
          <p:nvPr>
            <p:custDataLst>
              <p:tags r:id="rId2"/>
            </p:custDataLst>
          </p:nvPr>
        </p:nvPicPr>
        <p:blipFill>
          <a:blip r:embed="rId1"/>
          <a:stretch>
            <a:fillRect/>
          </a:stretch>
        </p:blipFill>
        <p:spPr>
          <a:xfrm>
            <a:off x="218599" y="303530"/>
            <a:ext cx="8705850" cy="6250305"/>
          </a:xfrm>
          <a:prstGeom prst="rect">
            <a:avLst/>
          </a:prstGeom>
        </p:spPr>
      </p:pic>
      <p:sp>
        <p:nvSpPr>
          <p:cNvPr id="6" name="矩形 5"/>
          <p:cNvSpPr/>
          <p:nvPr>
            <p:custDataLst>
              <p:tags r:id="rId3"/>
            </p:custDataLst>
          </p:nvPr>
        </p:nvSpPr>
        <p:spPr>
          <a:xfrm>
            <a:off x="218599" y="303530"/>
            <a:ext cx="8706326" cy="6250305"/>
          </a:xfrm>
          <a:prstGeom prst="rect">
            <a:avLst/>
          </a:prstGeom>
          <a:solidFill>
            <a:srgbClr val="000000">
              <a:alpha val="40000"/>
            </a:srgbClr>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16" name="日期占位符 15"/>
          <p:cNvSpPr>
            <a:spLocks noGrp="1"/>
          </p:cNvSpPr>
          <p:nvPr>
            <p:ph type="dt" sz="half" idx="10"/>
            <p:custDataLst>
              <p:tags r:id="rId4"/>
            </p:custDataLst>
          </p:nvPr>
        </p:nvSpPr>
        <p:spPr>
          <a:xfrm>
            <a:off x="659807"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17" name="页脚占位符 16"/>
          <p:cNvSpPr>
            <a:spLocks noGrp="1"/>
          </p:cNvSpPr>
          <p:nvPr>
            <p:ph type="ftr" sz="quarter" idx="11"/>
            <p:custDataLst>
              <p:tags r:id="rId5"/>
            </p:custDataLst>
          </p:nvPr>
        </p:nvSpPr>
        <p:spPr>
          <a:xfrm>
            <a:off x="3087000" y="6389433"/>
            <a:ext cx="2970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endParaRPr lang="zh-CN" altLang="en-US"/>
          </a:p>
        </p:txBody>
      </p:sp>
      <p:sp>
        <p:nvSpPr>
          <p:cNvPr id="18" name="灯片编号占位符 17"/>
          <p:cNvSpPr>
            <a:spLocks noGrp="1"/>
          </p:cNvSpPr>
          <p:nvPr>
            <p:ph type="sldNum" sz="quarter" idx="12"/>
            <p:custDataLst>
              <p:tags r:id="rId6"/>
            </p:custDataLst>
          </p:nvPr>
        </p:nvSpPr>
        <p:spPr>
          <a:xfrm>
            <a:off x="6457950"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
        <p:nvSpPr>
          <p:cNvPr id="2" name="标题 1"/>
          <p:cNvSpPr>
            <a:spLocks noGrp="1"/>
          </p:cNvSpPr>
          <p:nvPr>
            <p:ph type="ctrTitle" idx="2" hasCustomPrompt="1"/>
            <p:custDataLst>
              <p:tags r:id="rId7"/>
            </p:custDataLst>
          </p:nvPr>
        </p:nvSpPr>
        <p:spPr>
          <a:xfrm>
            <a:off x="1239202" y="1900524"/>
            <a:ext cx="6667557" cy="3056951"/>
          </a:xfrm>
        </p:spPr>
        <p:txBody>
          <a:bodyPr vert="horz" wrap="square" lIns="0" tIns="0" rIns="0" bIns="0" rtlCol="0" anchor="ctr" anchorCtr="0">
            <a:normAutofit/>
          </a:bodyPr>
          <a:lstStyle>
            <a:lvl1pPr marL="0" marR="0" lvl="0" algn="ctr" defTabSz="914400" rtl="0" eaLnBrk="1" fontAlgn="auto" latinLnBrk="0" hangingPunct="1">
              <a:lnSpc>
                <a:spcPct val="100000"/>
              </a:lnSpc>
              <a:spcBef>
                <a:spcPct val="0"/>
              </a:spcBef>
              <a:spcAft>
                <a:spcPct val="0"/>
              </a:spcAft>
              <a:buClrTx/>
              <a:buSzTx/>
              <a:buFontTx/>
              <a:buNone/>
              <a:defRPr kumimoji="0" lang="zh-CN" altLang="en-US" sz="4950" b="1" i="0" u="none" strike="noStrike" kern="1200" cap="none" spc="600" normalizeH="0" baseline="0" noProof="0">
                <a:ln>
                  <a:noFill/>
                </a:ln>
                <a:solidFill>
                  <a:schemeClr val="lt1"/>
                </a:solidFill>
                <a:effectLst/>
                <a:uLnTx/>
                <a:uFillTx/>
                <a:latin typeface="Arial" panose="020b0604020202020204" pitchFamily="34" charset="0"/>
                <a:ea typeface="汉仪尚巍手书W" panose="00020600040101010101" charset="-122"/>
                <a:cs typeface="+mj-cs"/>
                <a:sym typeface="+mn-ea"/>
              </a:defRPr>
            </a:lvl1pPr>
          </a:lstStyle>
          <a:p>
            <a:pPr lvl="0"/>
            <a:r>
              <a:rPr>
                <a:sym typeface="+mn-ea"/>
              </a:rPr>
              <a:t>编辑标题</a:t>
            </a:r>
          </a:p>
        </p:txBody>
      </p:sp>
    </p:spTree>
  </p:cSld>
  <p:clrMapOvr>
    <a:masterClrMapping/>
  </p:clrMapOvr>
  <p:transition/>
  <p:timing/>
</p:sldLayout>
</file>

<file path=ppt/slideLayouts/slideLayout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pic>
        <p:nvPicPr>
          <p:cNvPr id="8" name="图片 7"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7" name="矩形 6"/>
          <p:cNvSpPr/>
          <p:nvPr>
            <p:custDataLst>
              <p:tags r:id="rId3"/>
            </p:custDataLst>
          </p:nvPr>
        </p:nvSpPr>
        <p:spPr>
          <a:xfrm>
            <a:off x="0" y="0"/>
            <a:ext cx="9144000" cy="654875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2" name="标题 1"/>
          <p:cNvSpPr>
            <a:spLocks noGrp="1"/>
          </p:cNvSpPr>
          <p:nvPr>
            <p:ph type="title"/>
            <p:custDataLst>
              <p:tags r:id="rId4"/>
            </p:custDataLst>
          </p:nvPr>
        </p:nvSpPr>
        <p:spPr>
          <a:xfrm>
            <a:off x="502411" y="498479"/>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隶书" charset="0"/>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5"/>
            </p:custDataLst>
          </p:nvPr>
        </p:nvSpPr>
        <p:spPr>
          <a:xfrm>
            <a:off x="502411" y="162612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6"/>
            </p:custDataLst>
          </p:nvPr>
        </p:nvSpPr>
        <p:spPr>
          <a:xfrm>
            <a:off x="659807"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5" name="页脚占位符 4"/>
          <p:cNvSpPr>
            <a:spLocks noGrp="1"/>
          </p:cNvSpPr>
          <p:nvPr>
            <p:ph type="ftr" sz="quarter" idx="11"/>
            <p:custDataLst>
              <p:tags r:id="rId7"/>
            </p:custDataLst>
          </p:nvPr>
        </p:nvSpPr>
        <p:spPr>
          <a:xfrm>
            <a:off x="3087000" y="6389433"/>
            <a:ext cx="2970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endParaRPr lang="zh-CN" altLang="en-US"/>
          </a:p>
        </p:txBody>
      </p:sp>
      <p:sp>
        <p:nvSpPr>
          <p:cNvPr id="6" name="灯片编号占位符 5"/>
          <p:cNvSpPr>
            <a:spLocks noGrp="1"/>
          </p:cNvSpPr>
          <p:nvPr>
            <p:ph type="sldNum" sz="quarter" idx="12"/>
            <p:custDataLst>
              <p:tags r:id="rId8"/>
            </p:custDataLst>
          </p:nvPr>
        </p:nvSpPr>
        <p:spPr>
          <a:xfrm>
            <a:off x="6457950"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pic>
        <p:nvPicPr>
          <p:cNvPr id="3" name="图片 2" descr="whole_pic"/>
          <p:cNvPicPr>
            <a:picLocks noChangeAspect="1"/>
          </p:cNvPicPr>
          <p:nvPr/>
        </p:nvPicPr>
        <p:blipFill>
          <a:blip r:embed="rId1"/>
          <a:stretch>
            <a:fillRect/>
          </a:stretch>
        </p:blipFill>
        <p:spPr>
          <a:xfrm>
            <a:off x="0" y="0"/>
            <a:ext cx="9144000" cy="6858000"/>
          </a:xfrm>
          <a:prstGeom prst="rect">
            <a:avLst/>
          </a:prstGeom>
        </p:spPr>
      </p:pic>
      <p:sp>
        <p:nvSpPr>
          <p:cNvPr id="2" name="矩形 1"/>
          <p:cNvSpPr/>
          <p:nvPr>
            <p:custDataLst>
              <p:tags r:id="rId2"/>
            </p:custDataLst>
          </p:nvPr>
        </p:nvSpPr>
        <p:spPr>
          <a:xfrm>
            <a:off x="3240405" y="0"/>
            <a:ext cx="5899785" cy="6858000"/>
          </a:xfrm>
          <a:prstGeom prst="rect">
            <a:avLst/>
          </a:prstGeom>
          <a:solidFill>
            <a:srgbClr val="ECF2F3"/>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4" name="日期占位符 3"/>
          <p:cNvSpPr>
            <a:spLocks noGrp="1"/>
          </p:cNvSpPr>
          <p:nvPr>
            <p:ph type="dt" sz="half" idx="10"/>
            <p:custDataLst>
              <p:tags r:id="rId3"/>
            </p:custDataLst>
          </p:nvPr>
        </p:nvSpPr>
        <p:spPr>
          <a:xfrm>
            <a:off x="659807"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5" name="页脚占位符 4"/>
          <p:cNvSpPr>
            <a:spLocks noGrp="1"/>
          </p:cNvSpPr>
          <p:nvPr>
            <p:ph type="ftr" sz="quarter" idx="11"/>
            <p:custDataLst>
              <p:tags r:id="rId4"/>
            </p:custDataLst>
          </p:nvPr>
        </p:nvSpPr>
        <p:spPr>
          <a:xfrm>
            <a:off x="3087000" y="6389433"/>
            <a:ext cx="2970000" cy="237600"/>
          </a:xfrm>
        </p:spPr>
        <p:txBody>
          <a:bodyPr/>
          <a:lstStyle>
            <a:lvl1pPr>
              <a:defRPr>
                <a:solidFill>
                  <a:schemeClr val="dk1">
                    <a:tint val="75000"/>
                    <a:lumMod val="85000"/>
                    <a:lumOff val="15000"/>
                  </a:schemeClr>
                </a:solidFill>
                <a:latin typeface="Arial" panose="020b0604020202020204" pitchFamily="34" charset="0"/>
                <a:ea typeface="隶书" charset="0"/>
                <a:cs typeface="隶书" charset="0"/>
              </a:defRPr>
            </a:lvl1pPr>
          </a:lstStyle>
          <a:p>
            <a:endParaRPr lang="zh-CN" altLang="en-US"/>
          </a:p>
        </p:txBody>
      </p:sp>
      <p:sp>
        <p:nvSpPr>
          <p:cNvPr id="6" name="灯片编号占位符 5"/>
          <p:cNvSpPr>
            <a:spLocks noGrp="1"/>
          </p:cNvSpPr>
          <p:nvPr>
            <p:ph type="sldNum" sz="quarter" idx="12"/>
            <p:custDataLst>
              <p:tags r:id="rId5"/>
            </p:custDataLst>
          </p:nvPr>
        </p:nvSpPr>
        <p:spPr>
          <a:xfrm>
            <a:off x="6457950" y="6389433"/>
            <a:ext cx="2025000" cy="237600"/>
          </a:xfrm>
        </p:spPr>
        <p:txBody>
          <a:bodyPr/>
          <a:lstStyle>
            <a:lvl1pPr>
              <a:defRPr>
                <a:solidFill>
                  <a:schemeClr val="dk1">
                    <a:tint val="75000"/>
                    <a:lumMod val="85000"/>
                    <a:lumOff val="15000"/>
                  </a:schemeClr>
                </a:solidFill>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
        <p:nvSpPr>
          <p:cNvPr id="7" name="标题 2"/>
          <p:cNvSpPr>
            <a:spLocks noGrp="1"/>
          </p:cNvSpPr>
          <p:nvPr>
            <p:ph type="ctrTitle" idx="2" hasCustomPrompt="1"/>
            <p:custDataLst>
              <p:tags r:id="rId6"/>
            </p:custDataLst>
          </p:nvPr>
        </p:nvSpPr>
        <p:spPr>
          <a:xfrm>
            <a:off x="3619529" y="3525916"/>
            <a:ext cx="5143500" cy="791051"/>
          </a:xfrm>
        </p:spPr>
        <p:txBody>
          <a:bodyPr vert="horz" wrap="square" lIns="0" tIns="0" rIns="0" bIns="0" rtlCol="0" anchor="b" anchorCtr="0">
            <a:normAutofit/>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100" b="1" i="0" u="none" strike="noStrike" kern="1200" cap="none" spc="300" normalizeH="0" baseline="0" noProof="0">
                <a:ln>
                  <a:noFill/>
                </a:ln>
                <a:solidFill>
                  <a:schemeClr val="tx1">
                    <a:lumMod val="85000"/>
                    <a:lumOff val="15000"/>
                  </a:schemeClr>
                </a:solidFill>
                <a:effectLst/>
                <a:uLnTx/>
                <a:uFillTx/>
                <a:latin typeface="Arial" panose="020b0604020202020204" pitchFamily="34" charset="0"/>
                <a:ea typeface="汉仪尚巍手书W" panose="00020600040101010101" charset="-122"/>
                <a:cs typeface="+mj-cs"/>
              </a:defRPr>
            </a:lvl1pPr>
          </a:lstStyle>
          <a:p>
            <a:pPr lvl="0"/>
            <a:r>
              <a:rPr>
                <a:sym typeface="+mn-ea"/>
              </a:rPr>
              <a:t>编辑标题</a:t>
            </a:r>
          </a:p>
        </p:txBody>
      </p:sp>
      <p:sp>
        <p:nvSpPr>
          <p:cNvPr id="8" name="副标题 3"/>
          <p:cNvSpPr>
            <a:spLocks noGrp="1"/>
          </p:cNvSpPr>
          <p:nvPr>
            <p:ph type="subTitle" idx="3" hasCustomPrompt="1"/>
            <p:custDataLst>
              <p:tags r:id="rId7"/>
            </p:custDataLst>
          </p:nvPr>
        </p:nvSpPr>
        <p:spPr>
          <a:xfrm>
            <a:off x="3619529" y="4801393"/>
            <a:ext cx="5143500" cy="839153"/>
          </a:xfrm>
        </p:spPr>
        <p:txBody>
          <a:bodyPr vert="horz" wrap="square" lIns="0" tIns="0" rIns="0" bIns="0" rtlCol="0">
            <a:normAutofit/>
          </a:bodyPr>
          <a:lstStyle>
            <a:lvl1pPr marL="0" marR="0" lvl="0" indent="0" algn="l" defTabSz="914400" rtl="0" eaLnBrk="1" fontAlgn="auto" latinLnBrk="0" hangingPunct="1">
              <a:lnSpc>
                <a:spcPct val="130000"/>
              </a:lnSpc>
              <a:spcBef>
                <a:spcPct val="0"/>
              </a:spcBef>
              <a:spcAft>
                <a:spcPct val="0"/>
              </a:spcAft>
              <a:buClrTx/>
              <a:buSzTx/>
              <a:buFont typeface="Arial" panose="020b0604020202020204" pitchFamily="34" charset="0"/>
              <a:buNone/>
              <a:defRPr kumimoji="0" lang="zh-CN" altLang="en-US" sz="1200" b="0" i="0" u="none" strike="noStrike" kern="1200" cap="none" spc="200" normalizeH="0" baseline="0" noProof="1">
                <a:ln>
                  <a:noFill/>
                </a:ln>
                <a:solidFill>
                  <a:schemeClr val="tx1">
                    <a:lumMod val="65000"/>
                    <a:lumOff val="35000"/>
                  </a:schemeClr>
                </a:solidFill>
                <a:effectLst/>
                <a:uLnTx/>
                <a:uFillTx/>
                <a:latin typeface="Arial" panose="020b0604020202020204" pitchFamily="34" charset="0"/>
                <a:ea typeface="隶书" charset="0"/>
                <a:cs typeface="+mn-cs"/>
                <a:sym typeface="+mn-ea"/>
              </a:defRPr>
            </a:lvl1pPr>
            <a:lvl2pPr marL="342900" indent="0" algn="l"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1500" u="none" strike="noStrike" kern="1200" cap="none" spc="150" normalizeH="0" baseline="0">
                <a:solidFill>
                  <a:schemeClr val="tx1">
                    <a:tint val="75000"/>
                  </a:schemeClr>
                </a:solidFill>
                <a:uFillTx/>
                <a:latin typeface="Arial" panose="020b0604020202020204" pitchFamily="34" charset="0"/>
                <a:ea typeface="隶书" pitchFamily="49" charset="-122"/>
                <a:cs typeface="+mn-cs"/>
              </a:defRPr>
            </a:lvl2pPr>
            <a:lvl3pPr marL="685800" indent="0" algn="l" defTabSz="914400" rtl="0" eaLnBrk="1" fontAlgn="auto" latinLnBrk="0" hangingPunct="1">
              <a:lnSpc>
                <a:spcPct val="130000"/>
              </a:lnSpc>
              <a:spcBef>
                <a:spcPct val="0"/>
              </a:spcBef>
              <a:spcAft>
                <a:spcPts val="1000"/>
              </a:spcAft>
              <a:buFont typeface="Arial" panose="020b0604020202020204" pitchFamily="34" charset="0"/>
              <a:buNone/>
              <a:defRPr sz="1350" u="none" strike="noStrike" kern="1200" cap="none" spc="150" normalizeH="0" baseline="0">
                <a:solidFill>
                  <a:schemeClr val="tx1">
                    <a:tint val="75000"/>
                  </a:schemeClr>
                </a:solidFill>
                <a:uFillTx/>
                <a:latin typeface="Arial" panose="020b0604020202020204" pitchFamily="34" charset="0"/>
                <a:ea typeface="隶书" pitchFamily="49" charset="-122"/>
                <a:cs typeface="+mn-cs"/>
              </a:defRPr>
            </a:lvl3pPr>
            <a:lvl4pPr marL="1028700" indent="0" algn="l" defTabSz="914400" rtl="0" eaLnBrk="1" fontAlgn="auto" latinLnBrk="0" hangingPunct="1">
              <a:lnSpc>
                <a:spcPct val="130000"/>
              </a:lnSpc>
              <a:spcBef>
                <a:spcPct val="0"/>
              </a:spcBef>
              <a:spcAft>
                <a:spcPts val="1000"/>
              </a:spcAft>
              <a:buFont typeface="Arial" panose="020b0604020202020204" pitchFamily="34" charset="0"/>
              <a:buNone/>
              <a:defRPr sz="1200" u="none" strike="noStrike" kern="1200" cap="none" spc="150" normalizeH="0" baseline="0">
                <a:solidFill>
                  <a:schemeClr val="tx1">
                    <a:tint val="75000"/>
                  </a:schemeClr>
                </a:solidFill>
                <a:uFillTx/>
                <a:latin typeface="Arial" panose="020b0604020202020204" pitchFamily="34" charset="0"/>
                <a:ea typeface="隶书" pitchFamily="49" charset="-122"/>
                <a:cs typeface="+mn-cs"/>
              </a:defRPr>
            </a:lvl4pPr>
            <a:lvl5pPr marL="1371600" indent="0" algn="l" defTabSz="914400" rtl="0" eaLnBrk="1" fontAlgn="auto" latinLnBrk="0" hangingPunct="1">
              <a:lnSpc>
                <a:spcPct val="130000"/>
              </a:lnSpc>
              <a:spcBef>
                <a:spcPct val="0"/>
              </a:spcBef>
              <a:spcAft>
                <a:spcPts val="1000"/>
              </a:spcAft>
              <a:buFont typeface="Arial" panose="020b0604020202020204" pitchFamily="34" charset="0"/>
              <a:buNone/>
              <a:defRPr sz="1200" u="none" strike="noStrike" kern="1200" cap="none" spc="150" normalizeH="0" baseline="0">
                <a:solidFill>
                  <a:schemeClr val="tx1">
                    <a:tint val="75000"/>
                  </a:schemeClr>
                </a:solidFill>
                <a:uFillTx/>
                <a:latin typeface="Arial" panose="020b0604020202020204" pitchFamily="34" charset="0"/>
                <a:ea typeface="隶书" pitchFamily="49" charset="-122"/>
                <a:cs typeface="+mn-cs"/>
              </a:defRPr>
            </a:lvl5pPr>
            <a:lvl6pPr marL="1714500" indent="0" algn="l" defTabSz="914400" rtl="0" eaLnBrk="1" latinLnBrk="0" hangingPunct="1">
              <a:lnSpc>
                <a:spcPct val="90000"/>
              </a:lnSpc>
              <a:spcBef>
                <a:spcPts val="375"/>
              </a:spcBef>
              <a:buFont typeface="Arial" panose="020b0604020202020204" pitchFamily="34" charset="0"/>
              <a:buNone/>
              <a:defRPr sz="1200" kern="1200">
                <a:solidFill>
                  <a:schemeClr val="tx1">
                    <a:tint val="75000"/>
                  </a:schemeClr>
                </a:solidFill>
                <a:latin typeface="+mn-lt"/>
                <a:ea typeface="+mn-ea"/>
                <a:cs typeface="+mn-cs"/>
              </a:defRPr>
            </a:lvl6pPr>
            <a:lvl7pPr marL="2057400" indent="0" algn="l" defTabSz="914400" rtl="0" eaLnBrk="1" latinLnBrk="0" hangingPunct="1">
              <a:lnSpc>
                <a:spcPct val="90000"/>
              </a:lnSpc>
              <a:spcBef>
                <a:spcPts val="375"/>
              </a:spcBef>
              <a:buFont typeface="Arial" panose="020b0604020202020204" pitchFamily="34" charset="0"/>
              <a:buNone/>
              <a:defRPr sz="1200" kern="1200">
                <a:solidFill>
                  <a:schemeClr val="tx1">
                    <a:tint val="75000"/>
                  </a:schemeClr>
                </a:solidFill>
                <a:latin typeface="+mn-lt"/>
                <a:ea typeface="+mn-ea"/>
                <a:cs typeface="+mn-cs"/>
              </a:defRPr>
            </a:lvl7pPr>
            <a:lvl8pPr marL="2400300" indent="0" algn="l" defTabSz="914400" rtl="0" eaLnBrk="1" latinLnBrk="0" hangingPunct="1">
              <a:lnSpc>
                <a:spcPct val="90000"/>
              </a:lnSpc>
              <a:spcBef>
                <a:spcPts val="375"/>
              </a:spcBef>
              <a:buFont typeface="Arial" panose="020b0604020202020204" pitchFamily="34" charset="0"/>
              <a:buNone/>
              <a:defRPr sz="1200" kern="1200">
                <a:solidFill>
                  <a:schemeClr val="tx1">
                    <a:tint val="75000"/>
                  </a:schemeClr>
                </a:solidFill>
                <a:latin typeface="+mn-lt"/>
                <a:ea typeface="+mn-ea"/>
                <a:cs typeface="+mn-cs"/>
              </a:defRPr>
            </a:lvl8pPr>
            <a:lvl9pPr marL="2743200" indent="0" algn="l" defTabSz="914400" rtl="0" eaLnBrk="1" latinLnBrk="0" hangingPunct="1">
              <a:lnSpc>
                <a:spcPct val="90000"/>
              </a:lnSpc>
              <a:spcBef>
                <a:spcPts val="375"/>
              </a:spcBef>
              <a:buFont typeface="Arial" panose="020b0604020202020204" pitchFamily="34" charset="0"/>
              <a:buNone/>
              <a:defRPr sz="1200" kern="1200">
                <a:solidFill>
                  <a:schemeClr val="tx1">
                    <a:tint val="75000"/>
                  </a:schemeClr>
                </a:solidFill>
                <a:latin typeface="+mn-lt"/>
                <a:ea typeface="+mn-ea"/>
                <a:cs typeface="+mn-cs"/>
              </a:defRPr>
            </a:lvl9pPr>
          </a:lstStyle>
          <a:p>
            <a:pPr lvl="0"/>
            <a:r>
              <a:rPr>
                <a:sym typeface="+mn-ea"/>
              </a:rPr>
              <a:t>单击此处编辑副标题</a:t>
            </a:r>
          </a:p>
        </p:txBody>
      </p:sp>
    </p:spTree>
  </p:cSld>
  <p:clrMapOvr>
    <a:masterClrMapping/>
  </p:clrMapOvr>
  <p:transition/>
  <p:timing/>
</p:sldLayout>
</file>

<file path=ppt/slideLayouts/slideLayout7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pic>
        <p:nvPicPr>
          <p:cNvPr id="9" name="图片 8"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8" name="矩形 7"/>
          <p:cNvSpPr/>
          <p:nvPr>
            <p:custDataLst>
              <p:tags r:id="rId3"/>
            </p:custDataLst>
          </p:nvPr>
        </p:nvSpPr>
        <p:spPr>
          <a:xfrm>
            <a:off x="0" y="0"/>
            <a:ext cx="9144000" cy="654875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2" name="标题 1"/>
          <p:cNvSpPr>
            <a:spLocks noGrp="1"/>
          </p:cNvSpPr>
          <p:nvPr>
            <p:ph type="title"/>
            <p:custDataLst>
              <p:tags r:id="rId4"/>
            </p:custDataLst>
          </p:nvPr>
        </p:nvSpPr>
        <p:spPr>
          <a:xfrm>
            <a:off x="502411" y="498479"/>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隶书" charset="0"/>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5"/>
            </p:custDataLst>
          </p:nvPr>
        </p:nvSpPr>
        <p:spPr>
          <a:xfrm>
            <a:off x="502447" y="162612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6"/>
            </p:custDataLst>
          </p:nvPr>
        </p:nvSpPr>
        <p:spPr>
          <a:xfrm>
            <a:off x="4679158" y="162612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隶书" charset="0"/>
              </a:defRPr>
            </a:lvl1pPr>
            <a:lvl2pPr eaLnBrk="1" fontAlgn="auto" latinLnBrk="0" hangingPunct="1">
              <a:defRPr sz="1200">
                <a:solidFill>
                  <a:schemeClr val="tx1"/>
                </a:solidFill>
                <a:latin typeface="Arial" panose="020b0604020202020204" pitchFamily="34" charset="0"/>
                <a:ea typeface="隶书" charset="0"/>
              </a:defRPr>
            </a:lvl2pPr>
            <a:lvl3pPr eaLnBrk="1" fontAlgn="auto" latinLnBrk="0" hangingPunct="1">
              <a:defRPr sz="1200">
                <a:solidFill>
                  <a:schemeClr val="tx1"/>
                </a:solidFill>
                <a:latin typeface="Arial" panose="020b0604020202020204" pitchFamily="34" charset="0"/>
                <a:ea typeface="隶书" charset="0"/>
              </a:defRPr>
            </a:lvl3pPr>
            <a:lvl4pPr eaLnBrk="1" fontAlgn="auto" latinLnBrk="0" hangingPunct="1">
              <a:defRPr sz="1200">
                <a:solidFill>
                  <a:schemeClr val="tx1"/>
                </a:solidFill>
                <a:latin typeface="Arial" panose="020b0604020202020204" pitchFamily="34" charset="0"/>
                <a:ea typeface="隶书" charset="0"/>
              </a:defRPr>
            </a:lvl4pPr>
            <a:lvl5pPr eaLnBrk="1" fontAlgn="auto" latinLnBrk="0" hangingPunct="1">
              <a:defRPr sz="1200">
                <a:solidFill>
                  <a:schemeClr val="tx1"/>
                </a:solidFill>
                <a:latin typeface="Arial" panose="020b0604020202020204" pitchFamily="34" charset="0"/>
                <a:ea typeface="隶书"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7"/>
            </p:custDataLst>
          </p:nvPr>
        </p:nvSpPr>
        <p:spPr>
          <a:xfrm>
            <a:off x="659807"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6" name="页脚占位符 5"/>
          <p:cNvSpPr>
            <a:spLocks noGrp="1"/>
          </p:cNvSpPr>
          <p:nvPr>
            <p:ph type="ftr" sz="quarter" idx="11"/>
            <p:custDataLst>
              <p:tags r:id="rId8"/>
            </p:custDataLst>
          </p:nvPr>
        </p:nvSpPr>
        <p:spPr>
          <a:xfrm>
            <a:off x="3087000" y="6389433"/>
            <a:ext cx="2970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endParaRPr lang="zh-CN" altLang="en-US"/>
          </a:p>
        </p:txBody>
      </p:sp>
      <p:sp>
        <p:nvSpPr>
          <p:cNvPr id="7" name="灯片编号占位符 6"/>
          <p:cNvSpPr>
            <a:spLocks noGrp="1"/>
          </p:cNvSpPr>
          <p:nvPr>
            <p:ph type="sldNum" sz="quarter" idx="12"/>
            <p:custDataLst>
              <p:tags r:id="rId9"/>
            </p:custDataLst>
          </p:nvPr>
        </p:nvSpPr>
        <p:spPr>
          <a:xfrm>
            <a:off x="6457950"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pic>
        <p:nvPicPr>
          <p:cNvPr id="11" name="图片 10"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10" name="矩形 9"/>
          <p:cNvSpPr/>
          <p:nvPr>
            <p:custDataLst>
              <p:tags r:id="rId3"/>
            </p:custDataLst>
          </p:nvPr>
        </p:nvSpPr>
        <p:spPr>
          <a:xfrm>
            <a:off x="0" y="0"/>
            <a:ext cx="9144000" cy="654875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2" name="标题 1"/>
          <p:cNvSpPr>
            <a:spLocks noGrp="1"/>
          </p:cNvSpPr>
          <p:nvPr>
            <p:ph type="title"/>
            <p:custDataLst>
              <p:tags r:id="rId4"/>
            </p:custDataLst>
          </p:nvPr>
        </p:nvSpPr>
        <p:spPr>
          <a:xfrm>
            <a:off x="502411" y="498479"/>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隶书" charset="0"/>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5"/>
            </p:custDataLst>
          </p:nvPr>
        </p:nvSpPr>
        <p:spPr>
          <a:xfrm>
            <a:off x="502447" y="1000133"/>
            <a:ext cx="3962432" cy="285752"/>
          </a:xfrm>
        </p:spPr>
        <p:txBody>
          <a:bodyPr lIns="90170" tIns="46990" rIns="90170" bIns="46990" anchor="ctr" anchorCtr="0">
            <a:noAutofit/>
          </a:bodyPr>
          <a:lstStyle>
            <a:lvl1pPr marL="0" indent="0" eaLnBrk="1" fontAlgn="auto" latinLnBrk="0" hangingPunct="1">
              <a:lnSpc>
                <a:spcPct val="100000"/>
              </a:lnSpc>
              <a:spcAft>
                <a:spcPct val="0"/>
              </a:spcAft>
              <a:buNone/>
              <a:defRPr sz="1500" b="0" u="none" strike="noStrike" kern="1200" cap="none" spc="200" normalizeH="0" baseline="0">
                <a:solidFill>
                  <a:schemeClr val="tx1"/>
                </a:solidFill>
                <a:uFillTx/>
                <a:latin typeface="Arial" panose="020b0604020202020204" pitchFamily="34" charset="0"/>
                <a:ea typeface="隶书"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p>
        </p:txBody>
      </p:sp>
      <p:sp>
        <p:nvSpPr>
          <p:cNvPr id="4" name="内容占位符 3"/>
          <p:cNvSpPr>
            <a:spLocks noGrp="1"/>
          </p:cNvSpPr>
          <p:nvPr>
            <p:ph sz="half" idx="2"/>
            <p:custDataLst>
              <p:tags r:id="rId6"/>
            </p:custDataLst>
          </p:nvPr>
        </p:nvSpPr>
        <p:spPr>
          <a:xfrm>
            <a:off x="502444" y="2023369"/>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7"/>
            </p:custDataLst>
          </p:nvPr>
        </p:nvSpPr>
        <p:spPr>
          <a:xfrm>
            <a:off x="4676812" y="1000133"/>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0" i="0" u="none" strike="noStrike" kern="1200" cap="none" spc="200" normalizeH="0" baseline="0" noProof="1">
                <a:solidFill>
                  <a:schemeClr val="tx1"/>
                </a:solidFill>
                <a:uFillTx/>
                <a:latin typeface="Arial" panose="020b0604020202020204" pitchFamily="34" charset="0"/>
                <a:ea typeface="隶书" charset="0"/>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p>
        </p:txBody>
      </p:sp>
      <p:sp>
        <p:nvSpPr>
          <p:cNvPr id="6" name="内容占位符 5"/>
          <p:cNvSpPr>
            <a:spLocks noGrp="1"/>
          </p:cNvSpPr>
          <p:nvPr>
            <p:ph sz="quarter" idx="4"/>
            <p:custDataLst>
              <p:tags r:id="rId8"/>
            </p:custDataLst>
          </p:nvPr>
        </p:nvSpPr>
        <p:spPr>
          <a:xfrm>
            <a:off x="4676812" y="2023369"/>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9"/>
            </p:custDataLst>
          </p:nvPr>
        </p:nvSpPr>
        <p:spPr>
          <a:xfrm>
            <a:off x="659807"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8" name="页脚占位符 7"/>
          <p:cNvSpPr>
            <a:spLocks noGrp="1"/>
          </p:cNvSpPr>
          <p:nvPr>
            <p:ph type="ftr" sz="quarter" idx="11"/>
            <p:custDataLst>
              <p:tags r:id="rId10"/>
            </p:custDataLst>
          </p:nvPr>
        </p:nvSpPr>
        <p:spPr>
          <a:xfrm>
            <a:off x="3087000" y="6389433"/>
            <a:ext cx="2970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endParaRPr lang="zh-CN" altLang="en-US"/>
          </a:p>
        </p:txBody>
      </p:sp>
      <p:sp>
        <p:nvSpPr>
          <p:cNvPr id="9" name="灯片编号占位符 8"/>
          <p:cNvSpPr>
            <a:spLocks noGrp="1"/>
          </p:cNvSpPr>
          <p:nvPr>
            <p:ph type="sldNum" sz="quarter" idx="12"/>
            <p:custDataLst>
              <p:tags r:id="rId11"/>
            </p:custDataLst>
          </p:nvPr>
        </p:nvSpPr>
        <p:spPr>
          <a:xfrm>
            <a:off x="6457950"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pic>
        <p:nvPicPr>
          <p:cNvPr id="8" name="图片 7" descr="whole_pic"/>
          <p:cNvPicPr>
            <a:picLocks noChangeAspect="1"/>
          </p:cNvPicPr>
          <p:nvPr/>
        </p:nvPicPr>
        <p:blipFill>
          <a:blip r:embed="rId1"/>
          <a:stretch>
            <a:fillRect/>
          </a:stretch>
        </p:blipFill>
        <p:spPr>
          <a:xfrm>
            <a:off x="0" y="0"/>
            <a:ext cx="9144000" cy="6858000"/>
          </a:xfrm>
          <a:prstGeom prst="rect">
            <a:avLst/>
          </a:prstGeom>
        </p:spPr>
      </p:pic>
      <p:sp>
        <p:nvSpPr>
          <p:cNvPr id="6" name="矩形 5"/>
          <p:cNvSpPr/>
          <p:nvPr>
            <p:custDataLst>
              <p:tags r:id="rId2"/>
            </p:custDataLst>
          </p:nvPr>
        </p:nvSpPr>
        <p:spPr>
          <a:xfrm>
            <a:off x="0" y="0"/>
            <a:ext cx="9144000" cy="6858000"/>
          </a:xfrm>
          <a:prstGeom prst="rect">
            <a:avLst/>
          </a:prstGeom>
          <a:solidFill>
            <a:srgbClr val="000000">
              <a:alpha val="40000"/>
            </a:srgbClr>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7" name="矩形 6"/>
          <p:cNvSpPr/>
          <p:nvPr>
            <p:custDataLst>
              <p:tags r:id="rId3"/>
            </p:custDataLst>
          </p:nvPr>
        </p:nvSpPr>
        <p:spPr>
          <a:xfrm>
            <a:off x="3240405" y="0"/>
            <a:ext cx="5899785" cy="6858000"/>
          </a:xfrm>
          <a:prstGeom prst="rect">
            <a:avLst/>
          </a:prstGeom>
          <a:solidFill>
            <a:srgbClr val="ECF2F3"/>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2" name="标题 1"/>
          <p:cNvSpPr>
            <a:spLocks noGrp="1"/>
          </p:cNvSpPr>
          <p:nvPr>
            <p:ph type="title"/>
            <p:custDataLst>
              <p:tags r:id="rId4"/>
            </p:custDataLst>
          </p:nvPr>
        </p:nvSpPr>
        <p:spPr>
          <a:xfrm>
            <a:off x="502411" y="49847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隶书" charset="0"/>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5"/>
            </p:custDataLst>
          </p:nvPr>
        </p:nvSpPr>
        <p:spPr>
          <a:xfrm>
            <a:off x="659807" y="6389433"/>
            <a:ext cx="2025000" cy="237600"/>
          </a:xfrm>
        </p:spPr>
        <p:txBody>
          <a:bodyPr/>
          <a:lstStyle>
            <a:lvl1pPr>
              <a:defRPr>
                <a:solidFill>
                  <a:schemeClr val="lt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6"/>
            </p:custDataLst>
          </p:nvPr>
        </p:nvSpPr>
        <p:spPr>
          <a:xfrm>
            <a:off x="3087000" y="6389433"/>
            <a:ext cx="2970000" cy="237600"/>
          </a:xfrm>
        </p:spPr>
        <p:txBody>
          <a:bodyPr/>
          <a:lstStyle>
            <a:lvl1pPr>
              <a:defRPr>
                <a:solidFill>
                  <a:schemeClr val="dk1">
                    <a:tint val="75000"/>
                    <a:lumMod val="85000"/>
                    <a:lumOff val="15000"/>
                  </a:schemeClr>
                </a:solidFill>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7"/>
            </p:custDataLst>
          </p:nvPr>
        </p:nvSpPr>
        <p:spPr>
          <a:xfrm>
            <a:off x="6457950" y="6389433"/>
            <a:ext cx="2025000" cy="237600"/>
          </a:xfrm>
        </p:spPr>
        <p:txBody>
          <a:bodyPr/>
          <a:lstStyle>
            <a:lvl1pPr>
              <a:defRPr>
                <a:solidFill>
                  <a:schemeClr val="dk1">
                    <a:tint val="75000"/>
                    <a:lumMod val="85000"/>
                    <a:lumOff val="15000"/>
                  </a:schemeClr>
                </a:solidFill>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pic>
        <p:nvPicPr>
          <p:cNvPr id="5" name="图片 4"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6" name="矩形 5"/>
          <p:cNvSpPr/>
          <p:nvPr>
            <p:custDataLst>
              <p:tags r:id="rId3"/>
            </p:custDataLst>
          </p:nvPr>
        </p:nvSpPr>
        <p:spPr>
          <a:xfrm>
            <a:off x="0" y="0"/>
            <a:ext cx="9144000" cy="654875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2" name="日期占位符 1"/>
          <p:cNvSpPr>
            <a:spLocks noGrp="1"/>
          </p:cNvSpPr>
          <p:nvPr>
            <p:ph type="dt" sz="half" idx="10"/>
            <p:custDataLst>
              <p:tags r:id="rId4"/>
            </p:custDataLst>
          </p:nvPr>
        </p:nvSpPr>
        <p:spPr>
          <a:xfrm>
            <a:off x="659807"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3" name="页脚占位符 2"/>
          <p:cNvSpPr>
            <a:spLocks noGrp="1"/>
          </p:cNvSpPr>
          <p:nvPr>
            <p:ph type="ftr" sz="quarter" idx="11"/>
            <p:custDataLst>
              <p:tags r:id="rId5"/>
            </p:custDataLst>
          </p:nvPr>
        </p:nvSpPr>
        <p:spPr>
          <a:xfrm>
            <a:off x="3087000" y="6389433"/>
            <a:ext cx="2970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endParaRPr lang="zh-CN" altLang="en-US"/>
          </a:p>
        </p:txBody>
      </p:sp>
      <p:sp>
        <p:nvSpPr>
          <p:cNvPr id="4" name="灯片编号占位符 3"/>
          <p:cNvSpPr>
            <a:spLocks noGrp="1"/>
          </p:cNvSpPr>
          <p:nvPr>
            <p:ph type="sldNum" sz="quarter" idx="12"/>
            <p:custDataLst>
              <p:tags r:id="rId6"/>
            </p:custDataLst>
          </p:nvPr>
        </p:nvSpPr>
        <p:spPr>
          <a:xfrm>
            <a:off x="6457950"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pic>
        <p:nvPicPr>
          <p:cNvPr id="9" name="图片 8"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8" name="矩形 7"/>
          <p:cNvSpPr/>
          <p:nvPr>
            <p:custDataLst>
              <p:tags r:id="rId3"/>
            </p:custDataLst>
          </p:nvPr>
        </p:nvSpPr>
        <p:spPr>
          <a:xfrm>
            <a:off x="0" y="0"/>
            <a:ext cx="9144000" cy="654875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2" name="标题 1"/>
          <p:cNvSpPr>
            <a:spLocks noGrp="1"/>
          </p:cNvSpPr>
          <p:nvPr>
            <p:ph type="title"/>
            <p:custDataLst>
              <p:tags r:id="rId4"/>
            </p:custDataLst>
          </p:nvPr>
        </p:nvSpPr>
        <p:spPr>
          <a:xfrm>
            <a:off x="502447" y="498479"/>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隶书" charset="0"/>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5"/>
            </p:custDataLst>
          </p:nvPr>
        </p:nvSpPr>
        <p:spPr>
          <a:xfrm>
            <a:off x="502447" y="162612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隶书" charset="0"/>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6"/>
            </p:custDataLst>
          </p:nvPr>
        </p:nvSpPr>
        <p:spPr>
          <a:xfrm>
            <a:off x="4679194" y="162612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7"/>
            </p:custDataLst>
          </p:nvPr>
        </p:nvSpPr>
        <p:spPr>
          <a:xfrm>
            <a:off x="659807"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9EFD9D74-47D9-4702-A33C-335B63B48DBF}" type="datetimeFigureOut">
              <a:rPr lang="zh-CN" altLang="en-US" smtClean="0"/>
              <a:t>2021/8/5</a:t>
            </a:fld>
            <a:endParaRPr lang="zh-CN" altLang="en-US"/>
          </a:p>
        </p:txBody>
      </p:sp>
      <p:sp>
        <p:nvSpPr>
          <p:cNvPr id="6" name="页脚占位符 5"/>
          <p:cNvSpPr>
            <a:spLocks noGrp="1"/>
          </p:cNvSpPr>
          <p:nvPr>
            <p:ph type="ftr" sz="quarter" idx="11"/>
            <p:custDataLst>
              <p:tags r:id="rId8"/>
            </p:custDataLst>
          </p:nvPr>
        </p:nvSpPr>
        <p:spPr>
          <a:xfrm>
            <a:off x="3087000" y="6389433"/>
            <a:ext cx="2970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endParaRPr lang="zh-CN" altLang="en-US"/>
          </a:p>
        </p:txBody>
      </p:sp>
      <p:sp>
        <p:nvSpPr>
          <p:cNvPr id="7" name="灯片编号占位符 6"/>
          <p:cNvSpPr>
            <a:spLocks noGrp="1"/>
          </p:cNvSpPr>
          <p:nvPr>
            <p:ph type="sldNum" sz="quarter" idx="12"/>
            <p:custDataLst>
              <p:tags r:id="rId9"/>
            </p:custDataLst>
          </p:nvPr>
        </p:nvSpPr>
        <p:spPr>
          <a:xfrm>
            <a:off x="6457950"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FABC47A4-756D-490B-A52F-7D9E2C9FC05F}" type="slidenum">
              <a:rPr lang="zh-CN" altLang="en-US" smtClean="0"/>
              <a:t>‹#›</a:t>
            </a:fld>
            <a:endParaRPr lang="zh-CN" altLang="en-US"/>
          </a:p>
        </p:txBody>
      </p:sp>
    </p:spTree>
  </p:cSld>
  <p:clrMapOvr>
    <a:masterClrMapping/>
  </p:clrMapOvr>
  <p:transition/>
  <p:timing/>
</p:sldLayout>
</file>

<file path=ppt/slideLayouts/slideLayout7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pic>
        <p:nvPicPr>
          <p:cNvPr id="8" name="图片 7"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7" name="矩形 6"/>
          <p:cNvSpPr/>
          <p:nvPr>
            <p:custDataLst>
              <p:tags r:id="rId3"/>
            </p:custDataLst>
          </p:nvPr>
        </p:nvSpPr>
        <p:spPr>
          <a:xfrm>
            <a:off x="0" y="0"/>
            <a:ext cx="9144000" cy="654875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2" name="竖排标题 1"/>
          <p:cNvSpPr>
            <a:spLocks noGrp="1"/>
          </p:cNvSpPr>
          <p:nvPr>
            <p:ph type="title" orient="vert"/>
            <p:custDataLst>
              <p:tags r:id="rId4"/>
            </p:custDataLst>
          </p:nvPr>
        </p:nvSpPr>
        <p:spPr>
          <a:xfrm>
            <a:off x="7928351" y="162612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ct val="0"/>
              </a:spcAft>
              <a:buNone/>
              <a:defRPr kumimoji="0" lang="zh-CN" altLang="en-US" sz="1800" b="1" i="0" u="none" strike="noStrike" kern="1200" cap="none" spc="200" normalizeH="0" baseline="0" noProof="1">
                <a:solidFill>
                  <a:schemeClr val="tx1"/>
                </a:solidFill>
                <a:uFillTx/>
                <a:latin typeface="Arial" panose="020b0604020202020204" pitchFamily="34" charset="0"/>
                <a:ea typeface="隶书" charset="0"/>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5"/>
            </p:custDataLst>
          </p:nvPr>
        </p:nvSpPr>
        <p:spPr>
          <a:xfrm>
            <a:off x="502444" y="1626113"/>
            <a:ext cx="7371076" cy="4041680"/>
          </a:xfrm>
        </p:spPr>
        <p:txBody>
          <a:bodyPr vert="eaVert"/>
          <a:lstStyle>
            <a:lvl1pPr indent="0" eaLnBrk="1" fontAlgn="auto" latinLnBrk="0" hangingPunct="1">
              <a:defRPr>
                <a:solidFill>
                  <a:schemeClr val="tx1"/>
                </a:solidFill>
                <a:latin typeface="Arial" panose="020b0604020202020204" pitchFamily="34" charset="0"/>
                <a:ea typeface="隶书" charset="0"/>
              </a:defRPr>
            </a:lvl1pPr>
            <a:lvl2pPr indent="0" eaLnBrk="1" fontAlgn="auto" latinLnBrk="0" hangingPunct="1">
              <a:defRPr>
                <a:solidFill>
                  <a:schemeClr val="tx1"/>
                </a:solidFill>
                <a:latin typeface="Arial" panose="020b0604020202020204" pitchFamily="34" charset="0"/>
                <a:ea typeface="隶书" charset="0"/>
              </a:defRPr>
            </a:lvl2pPr>
            <a:lvl3pPr indent="0" eaLnBrk="1" fontAlgn="auto" latinLnBrk="0" hangingPunct="1">
              <a:defRPr>
                <a:solidFill>
                  <a:schemeClr val="tx1"/>
                </a:solidFill>
                <a:latin typeface="Arial" panose="020b0604020202020204" pitchFamily="34" charset="0"/>
                <a:ea typeface="隶书" charset="0"/>
              </a:defRPr>
            </a:lvl3pPr>
            <a:lvl4pPr indent="0" eaLnBrk="1" fontAlgn="auto" latinLnBrk="0" hangingPunct="1">
              <a:defRPr>
                <a:solidFill>
                  <a:schemeClr val="tx1"/>
                </a:solidFill>
                <a:latin typeface="Arial" panose="020b0604020202020204" pitchFamily="34" charset="0"/>
                <a:ea typeface="隶书" charset="0"/>
              </a:defRPr>
            </a:lvl4pPr>
            <a:lvl5pPr indent="0" eaLnBrk="1" fontAlgn="auto" latinLnBrk="0" hangingPunct="1">
              <a:defRPr>
                <a:solidFill>
                  <a:schemeClr val="tx1"/>
                </a:solidFill>
                <a:latin typeface="Arial" panose="020b0604020202020204" pitchFamily="34" charset="0"/>
                <a:ea typeface="隶书"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6"/>
            </p:custDataLst>
          </p:nvPr>
        </p:nvSpPr>
        <p:spPr>
          <a:xfrm>
            <a:off x="659807"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5" name="页脚占位符 4"/>
          <p:cNvSpPr>
            <a:spLocks noGrp="1"/>
          </p:cNvSpPr>
          <p:nvPr>
            <p:ph type="ftr" sz="quarter" idx="11"/>
            <p:custDataLst>
              <p:tags r:id="rId7"/>
            </p:custDataLst>
          </p:nvPr>
        </p:nvSpPr>
        <p:spPr>
          <a:xfrm>
            <a:off x="3087000" y="6389433"/>
            <a:ext cx="2970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endParaRPr lang="zh-CN" altLang="en-US"/>
          </a:p>
        </p:txBody>
      </p:sp>
      <p:sp>
        <p:nvSpPr>
          <p:cNvPr id="6" name="灯片编号占位符 5"/>
          <p:cNvSpPr>
            <a:spLocks noGrp="1"/>
          </p:cNvSpPr>
          <p:nvPr>
            <p:ph type="sldNum" sz="quarter" idx="12"/>
            <p:custDataLst>
              <p:tags r:id="rId8"/>
            </p:custDataLst>
          </p:nvPr>
        </p:nvSpPr>
        <p:spPr>
          <a:xfrm>
            <a:off x="6457950"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8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pic>
        <p:nvPicPr>
          <p:cNvPr id="2" name="图片 1"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6" name="矩形 5"/>
          <p:cNvSpPr/>
          <p:nvPr>
            <p:custDataLst>
              <p:tags r:id="rId3"/>
            </p:custDataLst>
          </p:nvPr>
        </p:nvSpPr>
        <p:spPr>
          <a:xfrm>
            <a:off x="0" y="0"/>
            <a:ext cx="9144000" cy="654875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3" name="日期占位符 2"/>
          <p:cNvSpPr>
            <a:spLocks noGrp="1"/>
          </p:cNvSpPr>
          <p:nvPr>
            <p:ph type="dt" sz="half" idx="10"/>
            <p:custDataLst>
              <p:tags r:id="rId4"/>
            </p:custDataLst>
          </p:nvPr>
        </p:nvSpPr>
        <p:spPr>
          <a:xfrm>
            <a:off x="659807"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5"/>
            </p:custDataLst>
          </p:nvPr>
        </p:nvSpPr>
        <p:spPr>
          <a:xfrm>
            <a:off x="3087000" y="6389433"/>
            <a:ext cx="2970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6"/>
            </p:custDataLst>
          </p:nvPr>
        </p:nvSpPr>
        <p:spPr>
          <a:xfrm>
            <a:off x="6457950"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502447" y="1626121"/>
            <a:ext cx="8139178" cy="4041680"/>
          </a:xfrm>
        </p:spPr>
        <p:txBody>
          <a:bodyPr/>
          <a:lstStyle>
            <a:lvl1pPr>
              <a:defRPr>
                <a:solidFill>
                  <a:schemeClr val="tx1"/>
                </a:solidFill>
                <a:latin typeface="Arial" panose="020b0604020202020204" pitchFamily="34" charset="0"/>
                <a:ea typeface="隶书" charset="0"/>
              </a:defRPr>
            </a:lvl1pPr>
            <a:lvl2pPr>
              <a:defRPr>
                <a:solidFill>
                  <a:schemeClr val="tx1"/>
                </a:solidFill>
                <a:latin typeface="Arial" panose="020b0604020202020204" pitchFamily="34" charset="0"/>
                <a:ea typeface="隶书" charset="0"/>
              </a:defRPr>
            </a:lvl2pPr>
            <a:lvl3pPr>
              <a:defRPr>
                <a:solidFill>
                  <a:schemeClr val="tx1"/>
                </a:solidFill>
                <a:latin typeface="Arial" panose="020b0604020202020204" pitchFamily="34" charset="0"/>
                <a:ea typeface="隶书" charset="0"/>
              </a:defRPr>
            </a:lvl3pPr>
            <a:lvl4pPr>
              <a:defRPr>
                <a:solidFill>
                  <a:schemeClr val="tx1"/>
                </a:solidFill>
                <a:latin typeface="Arial" panose="020b0604020202020204" pitchFamily="34" charset="0"/>
                <a:ea typeface="隶书" charset="0"/>
              </a:defRPr>
            </a:lvl4pPr>
            <a:lvl5pPr>
              <a:defRPr>
                <a:solidFill>
                  <a:schemeClr val="tx1"/>
                </a:solidFill>
                <a:latin typeface="Arial" panose="020b0604020202020204" pitchFamily="34" charset="0"/>
                <a:ea typeface="隶书"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8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pic>
        <p:nvPicPr>
          <p:cNvPr id="2" name="图片 1" descr="pic_sup"/>
          <p:cNvPicPr>
            <a:picLocks noChangeAspect="1"/>
          </p:cNvPicPr>
          <p:nvPr>
            <p:custDataLst>
              <p:tags r:id="rId2"/>
            </p:custDataLst>
          </p:nvPr>
        </p:nvPicPr>
        <p:blipFill>
          <a:blip r:embed="rId1"/>
          <a:stretch>
            <a:fillRect/>
          </a:stretch>
        </p:blipFill>
        <p:spPr>
          <a:xfrm>
            <a:off x="218599" y="303530"/>
            <a:ext cx="8705850" cy="6250305"/>
          </a:xfrm>
          <a:prstGeom prst="rect">
            <a:avLst/>
          </a:prstGeom>
        </p:spPr>
      </p:pic>
      <p:sp>
        <p:nvSpPr>
          <p:cNvPr id="6" name="矩形 5"/>
          <p:cNvSpPr/>
          <p:nvPr>
            <p:custDataLst>
              <p:tags r:id="rId3"/>
            </p:custDataLst>
          </p:nvPr>
        </p:nvSpPr>
        <p:spPr>
          <a:xfrm>
            <a:off x="218599" y="303530"/>
            <a:ext cx="8706326" cy="6250305"/>
          </a:xfrm>
          <a:prstGeom prst="rect">
            <a:avLst/>
          </a:prstGeom>
          <a:solidFill>
            <a:srgbClr val="000000">
              <a:alpha val="40000"/>
            </a:srgbClr>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
        <p:nvSpPr>
          <p:cNvPr id="3" name="日期占位符 2"/>
          <p:cNvSpPr>
            <a:spLocks noGrp="1"/>
          </p:cNvSpPr>
          <p:nvPr>
            <p:ph type="dt" sz="half" idx="10"/>
            <p:custDataLst>
              <p:tags r:id="rId4"/>
            </p:custDataLst>
          </p:nvPr>
        </p:nvSpPr>
        <p:spPr>
          <a:xfrm>
            <a:off x="659807"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5"/>
            </p:custDataLst>
          </p:nvPr>
        </p:nvSpPr>
        <p:spPr>
          <a:xfrm>
            <a:off x="3087000" y="6389433"/>
            <a:ext cx="2970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6"/>
            </p:custDataLst>
          </p:nvPr>
        </p:nvSpPr>
        <p:spPr>
          <a:xfrm>
            <a:off x="6457950" y="6389433"/>
            <a:ext cx="2025000" cy="237600"/>
          </a:xfrm>
        </p:spPr>
        <p:txBody>
          <a:bodyPr/>
          <a:lstStyle>
            <a:lvl1pPr>
              <a:defRPr>
                <a:solidFill>
                  <a:schemeClr val="tx1">
                    <a:tint val="75000"/>
                  </a:schemeClr>
                </a:solidFill>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
        <p:nvSpPr>
          <p:cNvPr id="7" name="文本占位符 2"/>
          <p:cNvSpPr>
            <a:spLocks noGrp="1"/>
          </p:cNvSpPr>
          <p:nvPr>
            <p:ph type="body" idx="1" hasCustomPrompt="1"/>
            <p:custDataLst>
              <p:tags r:id="rId7"/>
            </p:custDataLst>
          </p:nvPr>
        </p:nvSpPr>
        <p:spPr>
          <a:xfrm>
            <a:off x="1239231" y="4443173"/>
            <a:ext cx="6667500" cy="415766"/>
          </a:xfrm>
        </p:spPr>
        <p:txBody>
          <a:bodyPr vert="horz" wrap="square" lIns="0" tIns="0" rIns="0" bIns="0" rtlCol="0" anchor="t" anchorCtr="0">
            <a:normAutofit/>
          </a:bodyPr>
          <a:lstStyle>
            <a:lvl1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1800" b="0" i="0" u="none" strike="noStrike" kern="1200" cap="none" spc="200" normalizeH="0" baseline="0" noProof="0">
                <a:ln>
                  <a:noFill/>
                </a:ln>
                <a:solidFill>
                  <a:schemeClr val="lt1"/>
                </a:solidFill>
                <a:effectLst/>
                <a:uLnTx/>
                <a:uFillTx/>
                <a:latin typeface="Arial" panose="020b0604020202020204" pitchFamily="34" charset="0"/>
                <a:ea typeface="隶书" charset="0"/>
                <a:cs typeface="微软雅黑" panose="020b0503020204020204" charset="-122"/>
                <a:sym typeface="+mn-ea"/>
              </a:defRPr>
            </a:lvl1pPr>
            <a:lvl2pPr marL="342900" indent="0" algn="ctr" defTabSz="914400" rtl="0" eaLnBrk="1" fontAlgn="auto" latinLnBrk="0" hangingPunct="1">
              <a:lnSpc>
                <a:spcPct val="120000"/>
              </a:lnSpc>
              <a:spcBef>
                <a:spcPct val="0"/>
              </a:spcBef>
              <a:spcAft>
                <a:spcPts val="1000"/>
              </a:spcAft>
              <a:buFont typeface="Arial" panose="020b0604020202020204" pitchFamily="34" charset="0"/>
              <a:buNone/>
              <a:tabLst>
                <a:tab pos="1609725"/>
              </a:tabLst>
              <a:defRPr sz="15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685800" indent="0" algn="ctr" defTabSz="914400" rtl="0" eaLnBrk="1" fontAlgn="auto" latinLnBrk="0" hangingPunct="1">
              <a:lnSpc>
                <a:spcPct val="120000"/>
              </a:lnSpc>
              <a:spcBef>
                <a:spcPct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028700" indent="0" algn="ctr" defTabSz="914400" rtl="0" eaLnBrk="1" fontAlgn="auto" latinLnBrk="0" hangingPunct="1">
              <a:lnSpc>
                <a:spcPct val="120000"/>
              </a:lnSpc>
              <a:spcBef>
                <a:spcPct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1371600" indent="0" algn="ctr" defTabSz="914400" rtl="0" eaLnBrk="1" fontAlgn="auto" latinLnBrk="0" hangingPunct="1">
              <a:lnSpc>
                <a:spcPct val="120000"/>
              </a:lnSpc>
              <a:spcBef>
                <a:spcPct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p>
        </p:txBody>
      </p:sp>
      <p:sp>
        <p:nvSpPr>
          <p:cNvPr id="8" name="标题 3"/>
          <p:cNvSpPr>
            <a:spLocks noGrp="1"/>
          </p:cNvSpPr>
          <p:nvPr>
            <p:ph type="title" hasCustomPrompt="1"/>
            <p:custDataLst>
              <p:tags r:id="rId8"/>
            </p:custDataLst>
          </p:nvPr>
        </p:nvSpPr>
        <p:spPr>
          <a:xfrm>
            <a:off x="1239231" y="2198290"/>
            <a:ext cx="6667500" cy="1611154"/>
          </a:xfrm>
        </p:spPr>
        <p:txBody>
          <a:bodyPr vert="horz" wrap="square" lIns="0" tIns="0" rIns="0" bIns="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000" b="1" i="0" u="none" strike="noStrike" kern="1200" cap="none" spc="1000" normalizeH="0" baseline="0" noProof="1">
                <a:solidFill>
                  <a:schemeClr val="lt1"/>
                </a:solidFill>
                <a:uFillTx/>
                <a:latin typeface="Arial" panose="020b0604020202020204" pitchFamily="34" charset="0"/>
                <a:ea typeface="汉仪尚巍手书W" panose="00020600040101010101" charset="-122"/>
                <a:cs typeface="+mj-cs"/>
              </a:defRPr>
            </a:lvl1pPr>
          </a:lstStyle>
          <a:p>
            <a:pPr lvl="0"/>
            <a:r>
              <a:rPr>
                <a:sym typeface="+mn-ea"/>
              </a:rPr>
              <a:t>编辑标题</a:t>
            </a:r>
          </a:p>
        </p:txBody>
      </p:sp>
    </p:spTree>
  </p:cSld>
  <p:clrMapOvr>
    <a:masterClrMapping/>
  </p:clrMapOvr>
  <p:transition/>
  <p:timing/>
</p:sldLayout>
</file>

<file path=ppt/slideLayouts/slideLayout8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spTree>
      <p:nvGrpSpPr>
        <p:cNvPr id="1" name=""/>
        <p:cNvGrpSpPr/>
        <p:nvPr/>
      </p:nvGrpSpPr>
      <p:grpSpPr>
        <a:xfrm>
          <a:off x="0" y="0"/>
          <a:ext cx="0" cy="0"/>
        </a:xfrm>
      </p:grpSpPr>
      <p:pic>
        <p:nvPicPr>
          <p:cNvPr id="7" name="图片 6"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6" name="矩形 5"/>
          <p:cNvSpPr/>
          <p:nvPr>
            <p:custDataLst>
              <p:tags r:id="rId3"/>
            </p:custDataLst>
          </p:nvPr>
        </p:nvSpPr>
        <p:spPr>
          <a:xfrm>
            <a:off x="0" y="0"/>
            <a:ext cx="9144000" cy="654875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标题 1"/>
          <p:cNvSpPr>
            <a:spLocks noGrp="1"/>
          </p:cNvSpPr>
          <p:nvPr>
            <p:ph type="title"/>
            <p:custDataLst>
              <p:tags r:id="rId4"/>
            </p:custDataLst>
          </p:nvPr>
        </p:nvSpPr>
        <p:spPr>
          <a:xfrm>
            <a:off x="502411" y="498476"/>
            <a:ext cx="8139178" cy="331473"/>
          </a:xfrm>
        </p:spPr>
        <p:txBody>
          <a:bodyPr/>
          <a:lstStyle>
            <a:lvl1pPr>
              <a:defRPr baseline="0">
                <a:solidFill>
                  <a:schemeClr val="tx1"/>
                </a:solidFill>
                <a:latin typeface="Arial" panose="020b0604020202020204" pitchFamily="34" charset="0"/>
                <a:ea typeface="隶书" charset="0"/>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a:xfrm>
            <a:off x="659807" y="6389433"/>
            <a:ext cx="2025000" cy="237600"/>
          </a:xfrm>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6"/>
            </p:custDataLst>
          </p:nvPr>
        </p:nvSpPr>
        <p:spPr>
          <a:xfrm>
            <a:off x="3087000" y="6389433"/>
            <a:ext cx="2970000" cy="237600"/>
          </a:xfrm>
        </p:spPr>
        <p:txBody>
          <a:bodyPr/>
          <a:lstStyle>
            <a:lvl1pPr>
              <a:defRPr>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7"/>
            </p:custDataLst>
          </p:nvPr>
        </p:nvSpPr>
        <p:spPr>
          <a:xfrm>
            <a:off x="6457950" y="6389433"/>
            <a:ext cx="2025000" cy="237600"/>
          </a:xfrm>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spTree>
      <p:nvGrpSpPr>
        <p:cNvPr id="1" name=""/>
        <p:cNvGrpSpPr/>
        <p:nvPr/>
      </p:nvGrpSpPr>
      <p:grpSpPr>
        <a:xfrm>
          <a:off x="0" y="0"/>
          <a:ext cx="0" cy="0"/>
        </a:xfrm>
      </p:grpSpPr>
      <p:pic>
        <p:nvPicPr>
          <p:cNvPr id="8" name="图片 7"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6" name="矩形 5"/>
          <p:cNvSpPr/>
          <p:nvPr>
            <p:custDataLst>
              <p:tags r:id="rId3"/>
            </p:custDataLst>
          </p:nvPr>
        </p:nvSpPr>
        <p:spPr>
          <a:xfrm>
            <a:off x="218599" y="303530"/>
            <a:ext cx="8706326" cy="625030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标题 1"/>
          <p:cNvSpPr>
            <a:spLocks noGrp="1"/>
          </p:cNvSpPr>
          <p:nvPr>
            <p:ph type="title" hasCustomPrompt="1"/>
            <p:custDataLst>
              <p:tags r:id="rId4"/>
            </p:custDataLst>
          </p:nvPr>
        </p:nvSpPr>
        <p:spPr>
          <a:xfrm>
            <a:off x="961200" y="1339650"/>
            <a:ext cx="7219800" cy="542700"/>
          </a:xfrm>
        </p:spPr>
        <p:txBody>
          <a:bodyPr anchor="ctr"/>
          <a:lstStyle>
            <a:lvl1pPr>
              <a:defRPr sz="2400" baseline="0">
                <a:solidFill>
                  <a:schemeClr val="tx1"/>
                </a:solidFill>
                <a:latin typeface="Arial" panose="020b0604020202020204" pitchFamily="34" charset="0"/>
                <a:ea typeface="隶书" charset="0"/>
              </a:defRPr>
            </a:lvl1pPr>
          </a:lstStyle>
          <a:p>
            <a:r>
              <a:rPr lang="zh-CN" altLang="en-US"/>
              <a:t>单击此处编辑标题</a:t>
            </a:r>
          </a:p>
        </p:txBody>
      </p:sp>
      <p:sp>
        <p:nvSpPr>
          <p:cNvPr id="7" name="内容占位符 6"/>
          <p:cNvSpPr>
            <a:spLocks noGrp="1"/>
          </p:cNvSpPr>
          <p:nvPr>
            <p:ph sz="quarter" idx="13"/>
            <p:custDataLst>
              <p:tags r:id="rId5"/>
            </p:custDataLst>
          </p:nvPr>
        </p:nvSpPr>
        <p:spPr>
          <a:xfrm>
            <a:off x="960835" y="2594250"/>
            <a:ext cx="7219950" cy="2583900"/>
          </a:xfrm>
        </p:spPr>
        <p:txBody>
          <a:bodyPr/>
          <a:lstStyle>
            <a:lvl1pPr>
              <a:defRPr baseline="0">
                <a:solidFill>
                  <a:schemeClr val="tx1"/>
                </a:solidFill>
                <a:latin typeface="Arial" panose="020b0604020202020204" pitchFamily="34" charset="0"/>
                <a:ea typeface="隶书" charset="0"/>
              </a:defRPr>
            </a:lvl1pPr>
            <a:lvl2pPr>
              <a:defRPr baseline="0">
                <a:solidFill>
                  <a:schemeClr val="tx1"/>
                </a:solidFill>
                <a:latin typeface="Arial" panose="020b0604020202020204" pitchFamily="34" charset="0"/>
                <a:ea typeface="隶书" charset="0"/>
              </a:defRPr>
            </a:lvl2pPr>
            <a:lvl3pPr>
              <a:defRPr baseline="0">
                <a:solidFill>
                  <a:schemeClr val="tx1"/>
                </a:solidFill>
                <a:latin typeface="Arial" panose="020b0604020202020204" pitchFamily="34" charset="0"/>
                <a:ea typeface="隶书" charset="0"/>
              </a:defRPr>
            </a:lvl3pPr>
            <a:lvl4pPr>
              <a:defRPr baseline="0">
                <a:solidFill>
                  <a:schemeClr val="tx1"/>
                </a:solidFill>
                <a:latin typeface="Arial" panose="020b0604020202020204" pitchFamily="34" charset="0"/>
                <a:ea typeface="隶书" charset="0"/>
              </a:defRPr>
            </a:lvl4pPr>
            <a:lvl5pPr>
              <a:defRPr baseline="0">
                <a:solidFill>
                  <a:schemeClr val="tx1"/>
                </a:solidFill>
                <a:latin typeface="Arial" panose="020b0604020202020204" pitchFamily="34" charset="0"/>
                <a:ea typeface="隶书"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6"/>
            </p:custDataLst>
          </p:nvPr>
        </p:nvSpPr>
        <p:spPr>
          <a:xfrm>
            <a:off x="659807" y="6389433"/>
            <a:ext cx="2025000" cy="237600"/>
          </a:xfrm>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7"/>
            </p:custDataLst>
          </p:nvPr>
        </p:nvSpPr>
        <p:spPr>
          <a:xfrm>
            <a:off x="3087000" y="6389433"/>
            <a:ext cx="2970000" cy="237600"/>
          </a:xfrm>
        </p:spPr>
        <p:txBody>
          <a:bodyPr/>
          <a:lstStyle>
            <a:lvl1pPr>
              <a:defRPr>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8"/>
            </p:custDataLst>
          </p:nvPr>
        </p:nvSpPr>
        <p:spPr>
          <a:xfrm>
            <a:off x="6457950" y="6389433"/>
            <a:ext cx="2025000" cy="237600"/>
          </a:xfrm>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spTree>
      <p:nvGrpSpPr>
        <p:cNvPr id="1" name=""/>
        <p:cNvGrpSpPr/>
        <p:nvPr/>
      </p:nvGrpSpPr>
      <p:grpSpPr>
        <a:xfrm>
          <a:off x="0" y="0"/>
          <a:ext cx="0" cy="0"/>
        </a:xfrm>
      </p:grpSpPr>
      <p:pic>
        <p:nvPicPr>
          <p:cNvPr id="10" name="图片 9"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8" name="矩形 7"/>
          <p:cNvSpPr/>
          <p:nvPr>
            <p:custDataLst>
              <p:tags r:id="rId3"/>
            </p:custDataLst>
          </p:nvPr>
        </p:nvSpPr>
        <p:spPr>
          <a:xfrm>
            <a:off x="218599" y="303530"/>
            <a:ext cx="8706326" cy="625030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 name="矩形 5"/>
          <p:cNvSpPr/>
          <p:nvPr>
            <p:custDataLst>
              <p:tags r:id="rId4"/>
            </p:custDataLst>
          </p:nvPr>
        </p:nvSpPr>
        <p:spPr>
          <a:xfrm>
            <a:off x="0" y="0"/>
            <a:ext cx="3618071" cy="6858000"/>
          </a:xfrm>
          <a:prstGeom prst="rect">
            <a:avLst/>
          </a:prstGeom>
          <a:solidFill>
            <a:srgbClr val="ECF2F3"/>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标题 1"/>
          <p:cNvSpPr>
            <a:spLocks noGrp="1"/>
          </p:cNvSpPr>
          <p:nvPr>
            <p:ph type="title" hasCustomPrompt="1"/>
            <p:custDataLst>
              <p:tags r:id="rId5"/>
            </p:custDataLst>
          </p:nvPr>
        </p:nvSpPr>
        <p:spPr>
          <a:xfrm>
            <a:off x="437400" y="880650"/>
            <a:ext cx="2970000" cy="661500"/>
          </a:xfrm>
        </p:spPr>
        <p:txBody>
          <a:bodyPr anchor="ctr" anchorCtr="0"/>
          <a:lstStyle>
            <a:lvl1pPr>
              <a:defRPr sz="2700" baseline="0">
                <a:solidFill>
                  <a:schemeClr val="tx1"/>
                </a:solidFill>
                <a:latin typeface="Arial" panose="020b0604020202020204" pitchFamily="34" charset="0"/>
                <a:ea typeface="隶书" charset="0"/>
              </a:defRPr>
            </a:lvl1pPr>
          </a:lstStyle>
          <a:p>
            <a:r>
              <a:rPr lang="zh-CN" altLang="en-US"/>
              <a:t>单击编辑标题</a:t>
            </a:r>
          </a:p>
        </p:txBody>
      </p:sp>
      <p:sp>
        <p:nvSpPr>
          <p:cNvPr id="3" name="日期占位符 2"/>
          <p:cNvSpPr>
            <a:spLocks noGrp="1"/>
          </p:cNvSpPr>
          <p:nvPr>
            <p:ph type="dt" sz="half" idx="10"/>
            <p:custDataLst>
              <p:tags r:id="rId6"/>
            </p:custDataLst>
          </p:nvPr>
        </p:nvSpPr>
        <p:spPr>
          <a:xfrm>
            <a:off x="659807" y="6389433"/>
            <a:ext cx="2025000" cy="237600"/>
          </a:xfrm>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7"/>
            </p:custDataLst>
          </p:nvPr>
        </p:nvSpPr>
        <p:spPr>
          <a:xfrm>
            <a:off x="3087000" y="6389433"/>
            <a:ext cx="2970000" cy="237600"/>
          </a:xfrm>
        </p:spPr>
        <p:txBody>
          <a:bodyPr/>
          <a:lstStyle>
            <a:lvl1pPr>
              <a:defRPr>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8"/>
            </p:custDataLst>
          </p:nvPr>
        </p:nvSpPr>
        <p:spPr>
          <a:xfrm>
            <a:off x="6457950" y="6389433"/>
            <a:ext cx="2025000" cy="237600"/>
          </a:xfrm>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9"/>
            </p:custDataLst>
          </p:nvPr>
        </p:nvSpPr>
        <p:spPr>
          <a:xfrm>
            <a:off x="440100" y="2275650"/>
            <a:ext cx="2967300" cy="3069900"/>
          </a:xfrm>
        </p:spPr>
        <p:txBody>
          <a:bodyPr/>
          <a:lstStyle>
            <a:lvl1pPr>
              <a:defRPr baseline="0">
                <a:solidFill>
                  <a:schemeClr val="tx1"/>
                </a:solidFill>
                <a:latin typeface="Arial" panose="020b0604020202020204" pitchFamily="34" charset="0"/>
                <a:ea typeface="隶书" charset="0"/>
              </a:defRPr>
            </a:lvl1pPr>
            <a:lvl2pPr>
              <a:defRPr baseline="0">
                <a:solidFill>
                  <a:schemeClr val="tx1"/>
                </a:solidFill>
                <a:latin typeface="Arial" panose="020b0604020202020204" pitchFamily="34" charset="0"/>
                <a:ea typeface="隶书" charset="0"/>
              </a:defRPr>
            </a:lvl2pPr>
            <a:lvl3pPr>
              <a:defRPr baseline="0">
                <a:solidFill>
                  <a:schemeClr val="tx1"/>
                </a:solidFill>
                <a:latin typeface="Arial" panose="020b0604020202020204" pitchFamily="34" charset="0"/>
                <a:ea typeface="隶书" charset="0"/>
              </a:defRPr>
            </a:lvl3pPr>
            <a:lvl4pPr>
              <a:defRPr baseline="0">
                <a:solidFill>
                  <a:schemeClr val="tx1"/>
                </a:solidFill>
                <a:latin typeface="Arial" panose="020b0604020202020204" pitchFamily="34" charset="0"/>
                <a:ea typeface="隶书" charset="0"/>
              </a:defRPr>
            </a:lvl4pPr>
            <a:lvl5pPr>
              <a:defRPr baseline="0">
                <a:solidFill>
                  <a:schemeClr val="tx1"/>
                </a:solidFill>
                <a:latin typeface="Arial" panose="020b0604020202020204" pitchFamily="34" charset="0"/>
                <a:ea typeface="隶书"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0"/>
            </p:custDataLst>
          </p:nvPr>
        </p:nvSpPr>
        <p:spPr>
          <a:xfrm>
            <a:off x="3825900" y="1405930"/>
            <a:ext cx="4860000" cy="3815953"/>
          </a:xfrm>
        </p:spPr>
        <p:txBody>
          <a:bodyPr/>
          <a:lstStyle>
            <a:lvl1pPr>
              <a:defRPr baseline="0">
                <a:solidFill>
                  <a:schemeClr val="tx1"/>
                </a:solidFill>
                <a:latin typeface="Arial" panose="020b0604020202020204" pitchFamily="34" charset="0"/>
                <a:ea typeface="隶书" charset="0"/>
              </a:defRPr>
            </a:lvl1pPr>
            <a:lvl2pPr>
              <a:defRPr baseline="0">
                <a:solidFill>
                  <a:schemeClr val="tx1"/>
                </a:solidFill>
                <a:latin typeface="Arial" panose="020b0604020202020204" pitchFamily="34" charset="0"/>
                <a:ea typeface="隶书" charset="0"/>
              </a:defRPr>
            </a:lvl2pPr>
            <a:lvl3pPr>
              <a:defRPr baseline="0">
                <a:solidFill>
                  <a:schemeClr val="tx1"/>
                </a:solidFill>
                <a:latin typeface="Arial" panose="020b0604020202020204" pitchFamily="34" charset="0"/>
                <a:ea typeface="隶书" charset="0"/>
              </a:defRPr>
            </a:lvl3pPr>
            <a:lvl4pPr>
              <a:defRPr baseline="0">
                <a:solidFill>
                  <a:schemeClr val="tx1"/>
                </a:solidFill>
                <a:latin typeface="Arial" panose="020b0604020202020204" pitchFamily="34" charset="0"/>
                <a:ea typeface="隶书" charset="0"/>
              </a:defRPr>
            </a:lvl4pPr>
            <a:lvl5pPr>
              <a:defRPr baseline="0">
                <a:solidFill>
                  <a:schemeClr val="tx1"/>
                </a:solidFill>
                <a:latin typeface="Arial" panose="020b0604020202020204" pitchFamily="34" charset="0"/>
                <a:ea typeface="隶书"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8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spTree>
      <p:nvGrpSpPr>
        <p:cNvPr id="1" name=""/>
        <p:cNvGrpSpPr/>
        <p:nvPr/>
      </p:nvGrpSpPr>
      <p:grpSpPr>
        <a:xfrm>
          <a:off x="0" y="0"/>
          <a:ext cx="0" cy="0"/>
        </a:xfrm>
      </p:grpSpPr>
      <p:pic>
        <p:nvPicPr>
          <p:cNvPr id="10" name="图片 9"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8" name="矩形 7"/>
          <p:cNvSpPr/>
          <p:nvPr>
            <p:custDataLst>
              <p:tags r:id="rId3"/>
            </p:custDataLst>
          </p:nvPr>
        </p:nvSpPr>
        <p:spPr>
          <a:xfrm>
            <a:off x="0" y="0"/>
            <a:ext cx="9144000" cy="654875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 name="矩形 5"/>
          <p:cNvSpPr/>
          <p:nvPr>
            <p:custDataLst>
              <p:tags r:id="rId4"/>
            </p:custDataLst>
          </p:nvPr>
        </p:nvSpPr>
        <p:spPr>
          <a:xfrm>
            <a:off x="0" y="0"/>
            <a:ext cx="9144000" cy="2663825"/>
          </a:xfrm>
          <a:prstGeom prst="rect">
            <a:avLst/>
          </a:prstGeom>
          <a:solidFill>
            <a:srgbClr val="ECF2F3"/>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标题 1"/>
          <p:cNvSpPr>
            <a:spLocks noGrp="1"/>
          </p:cNvSpPr>
          <p:nvPr>
            <p:ph type="title"/>
            <p:custDataLst>
              <p:tags r:id="rId5"/>
            </p:custDataLst>
          </p:nvPr>
        </p:nvSpPr>
        <p:spPr>
          <a:xfrm>
            <a:off x="459000" y="859500"/>
            <a:ext cx="8232300" cy="469800"/>
          </a:xfrm>
        </p:spPr>
        <p:txBody>
          <a:bodyPr anchor="ctr"/>
          <a:lstStyle>
            <a:lvl1pPr algn="ctr">
              <a:defRPr sz="2700" baseline="0">
                <a:solidFill>
                  <a:schemeClr val="tx1"/>
                </a:solidFill>
                <a:latin typeface="Arial" panose="020b0604020202020204" pitchFamily="34" charset="0"/>
                <a:ea typeface="隶书" charset="0"/>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a:xfrm>
            <a:off x="659807" y="6389433"/>
            <a:ext cx="2025000" cy="237600"/>
          </a:xfrm>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7"/>
            </p:custDataLst>
          </p:nvPr>
        </p:nvSpPr>
        <p:spPr>
          <a:xfrm>
            <a:off x="3087000" y="6389433"/>
            <a:ext cx="2970000" cy="237600"/>
          </a:xfrm>
        </p:spPr>
        <p:txBody>
          <a:bodyPr/>
          <a:lstStyle>
            <a:lvl1pPr>
              <a:defRPr>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8"/>
            </p:custDataLst>
          </p:nvPr>
        </p:nvSpPr>
        <p:spPr>
          <a:xfrm>
            <a:off x="6457950" y="6389433"/>
            <a:ext cx="2025000" cy="237600"/>
          </a:xfrm>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9"/>
            </p:custDataLst>
          </p:nvPr>
        </p:nvSpPr>
        <p:spPr>
          <a:xfrm>
            <a:off x="459000" y="1763100"/>
            <a:ext cx="8231981" cy="621000"/>
          </a:xfrm>
        </p:spPr>
        <p:txBody>
          <a:bodyPr/>
          <a:lstStyle>
            <a:lvl1pPr algn="ctr">
              <a:defRPr baseline="0">
                <a:solidFill>
                  <a:schemeClr val="tx1"/>
                </a:solidFill>
                <a:latin typeface="Arial" panose="020b0604020202020204" pitchFamily="34" charset="0"/>
                <a:ea typeface="隶书" charset="0"/>
              </a:defRPr>
            </a:lvl1pPr>
          </a:lstStyle>
          <a:p>
            <a:pPr lvl="0"/>
            <a:r>
              <a:rPr lang="zh-CN" altLang="en-US"/>
              <a:t>单击此处编辑母版文本样式</a:t>
            </a:r>
          </a:p>
        </p:txBody>
      </p:sp>
      <p:sp>
        <p:nvSpPr>
          <p:cNvPr id="9" name="内容占位符 8"/>
          <p:cNvSpPr>
            <a:spLocks noGrp="1"/>
          </p:cNvSpPr>
          <p:nvPr>
            <p:ph sz="quarter" idx="14"/>
            <p:custDataLst>
              <p:tags r:id="rId10"/>
            </p:custDataLst>
          </p:nvPr>
        </p:nvSpPr>
        <p:spPr>
          <a:xfrm>
            <a:off x="459581" y="3236850"/>
            <a:ext cx="8224200" cy="2573100"/>
          </a:xfrm>
        </p:spPr>
        <p:txBody>
          <a:bodyPr/>
          <a:lstStyle>
            <a:lvl1pPr>
              <a:defRPr baseline="0">
                <a:solidFill>
                  <a:schemeClr val="tx1"/>
                </a:solidFill>
                <a:latin typeface="Arial" panose="020b0604020202020204" pitchFamily="34" charset="0"/>
                <a:ea typeface="隶书" charset="0"/>
              </a:defRPr>
            </a:lvl1pPr>
            <a:lvl2pPr>
              <a:defRPr baseline="0">
                <a:solidFill>
                  <a:schemeClr val="tx1"/>
                </a:solidFill>
                <a:latin typeface="Arial" panose="020b0604020202020204" pitchFamily="34" charset="0"/>
                <a:ea typeface="隶书" charset="0"/>
              </a:defRPr>
            </a:lvl2pPr>
            <a:lvl3pPr>
              <a:defRPr baseline="0">
                <a:solidFill>
                  <a:schemeClr val="tx1"/>
                </a:solidFill>
                <a:latin typeface="Arial" panose="020b0604020202020204" pitchFamily="34" charset="0"/>
                <a:ea typeface="隶书" charset="0"/>
              </a:defRPr>
            </a:lvl3pPr>
            <a:lvl4pPr>
              <a:defRPr baseline="0">
                <a:solidFill>
                  <a:schemeClr val="tx1"/>
                </a:solidFill>
                <a:latin typeface="Arial" panose="020b0604020202020204" pitchFamily="34" charset="0"/>
                <a:ea typeface="隶书" charset="0"/>
              </a:defRPr>
            </a:lvl4pPr>
            <a:lvl5pPr>
              <a:defRPr baseline="0">
                <a:solidFill>
                  <a:schemeClr val="tx1"/>
                </a:solidFill>
                <a:latin typeface="Arial" panose="020b0604020202020204" pitchFamily="34" charset="0"/>
                <a:ea typeface="隶书"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8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spTree>
      <p:nvGrpSpPr>
        <p:cNvPr id="1" name=""/>
        <p:cNvGrpSpPr/>
        <p:nvPr/>
      </p:nvGrpSpPr>
      <p:grpSpPr>
        <a:xfrm>
          <a:off x="0" y="0"/>
          <a:ext cx="0" cy="0"/>
        </a:xfrm>
      </p:grpSpPr>
      <p:pic>
        <p:nvPicPr>
          <p:cNvPr id="10" name="图片 9"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8" name="矩形 7"/>
          <p:cNvSpPr/>
          <p:nvPr>
            <p:custDataLst>
              <p:tags r:id="rId3"/>
            </p:custDataLst>
          </p:nvPr>
        </p:nvSpPr>
        <p:spPr>
          <a:xfrm>
            <a:off x="0" y="302260"/>
            <a:ext cx="9144000" cy="6549390"/>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 name="矩形 5"/>
          <p:cNvSpPr/>
          <p:nvPr>
            <p:custDataLst>
              <p:tags r:id="rId4"/>
            </p:custDataLst>
          </p:nvPr>
        </p:nvSpPr>
        <p:spPr>
          <a:xfrm>
            <a:off x="0" y="5028565"/>
            <a:ext cx="9144000" cy="1829435"/>
          </a:xfrm>
          <a:prstGeom prst="rect">
            <a:avLst/>
          </a:prstGeom>
          <a:solidFill>
            <a:srgbClr val="ECF2F3"/>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标题 1"/>
          <p:cNvSpPr>
            <a:spLocks noGrp="1"/>
          </p:cNvSpPr>
          <p:nvPr>
            <p:ph type="title"/>
            <p:custDataLst>
              <p:tags r:id="rId5"/>
            </p:custDataLst>
          </p:nvPr>
        </p:nvSpPr>
        <p:spPr>
          <a:xfrm>
            <a:off x="453600" y="740250"/>
            <a:ext cx="8232300" cy="423900"/>
          </a:xfrm>
        </p:spPr>
        <p:txBody>
          <a:bodyPr anchor="ctr" anchorCtr="0"/>
          <a:lstStyle>
            <a:lvl1pPr algn="ctr">
              <a:defRPr sz="2400" baseline="0">
                <a:solidFill>
                  <a:schemeClr val="tx1"/>
                </a:solidFill>
                <a:latin typeface="Arial" panose="020b0604020202020204" pitchFamily="34" charset="0"/>
                <a:ea typeface="隶书" charset="0"/>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a:xfrm>
            <a:off x="659807" y="6389433"/>
            <a:ext cx="2025000" cy="237600"/>
          </a:xfrm>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7"/>
            </p:custDataLst>
          </p:nvPr>
        </p:nvSpPr>
        <p:spPr>
          <a:xfrm>
            <a:off x="3087000" y="6389433"/>
            <a:ext cx="2970000" cy="237600"/>
          </a:xfrm>
        </p:spPr>
        <p:txBody>
          <a:bodyPr/>
          <a:lstStyle>
            <a:lvl1pPr>
              <a:defRPr>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8"/>
            </p:custDataLst>
          </p:nvPr>
        </p:nvSpPr>
        <p:spPr>
          <a:xfrm>
            <a:off x="6457950" y="6389433"/>
            <a:ext cx="2025000" cy="237600"/>
          </a:xfrm>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9"/>
            </p:custDataLst>
          </p:nvPr>
        </p:nvSpPr>
        <p:spPr>
          <a:xfrm>
            <a:off x="453628" y="2082600"/>
            <a:ext cx="8243100" cy="2408400"/>
          </a:xfrm>
        </p:spPr>
        <p:txBody>
          <a:bodyPr/>
          <a:lstStyle>
            <a:lvl1pPr>
              <a:defRPr baseline="0">
                <a:solidFill>
                  <a:schemeClr val="tx1"/>
                </a:solidFill>
                <a:latin typeface="Arial" panose="020b0604020202020204" pitchFamily="34" charset="0"/>
                <a:ea typeface="隶书" charset="0"/>
              </a:defRPr>
            </a:lvl1pPr>
            <a:lvl2pPr>
              <a:defRPr baseline="0">
                <a:solidFill>
                  <a:schemeClr val="tx1"/>
                </a:solidFill>
                <a:latin typeface="Arial" panose="020b0604020202020204" pitchFamily="34" charset="0"/>
                <a:ea typeface="隶书" charset="0"/>
              </a:defRPr>
            </a:lvl2pPr>
            <a:lvl3pPr>
              <a:defRPr baseline="0">
                <a:solidFill>
                  <a:schemeClr val="tx1"/>
                </a:solidFill>
                <a:latin typeface="Arial" panose="020b0604020202020204" pitchFamily="34" charset="0"/>
                <a:ea typeface="隶书" charset="0"/>
              </a:defRPr>
            </a:lvl3pPr>
            <a:lvl4pPr>
              <a:defRPr baseline="0">
                <a:solidFill>
                  <a:schemeClr val="tx1"/>
                </a:solidFill>
                <a:latin typeface="Arial" panose="020b0604020202020204" pitchFamily="34" charset="0"/>
                <a:ea typeface="隶书" charset="0"/>
              </a:defRPr>
            </a:lvl4pPr>
            <a:lvl5pPr>
              <a:defRPr baseline="0">
                <a:solidFill>
                  <a:schemeClr val="tx1"/>
                </a:solidFill>
                <a:latin typeface="Arial" panose="020b0604020202020204" pitchFamily="34" charset="0"/>
                <a:ea typeface="隶书"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10"/>
            </p:custDataLst>
          </p:nvPr>
        </p:nvSpPr>
        <p:spPr>
          <a:xfrm>
            <a:off x="445500" y="5306850"/>
            <a:ext cx="8251200" cy="758700"/>
          </a:xfrm>
        </p:spPr>
        <p:txBody>
          <a:bodyPr/>
          <a:lstStyle>
            <a:lvl1pPr>
              <a:defRPr baseline="0">
                <a:solidFill>
                  <a:schemeClr val="tx1"/>
                </a:solidFill>
                <a:latin typeface="Arial" panose="020b0604020202020204" pitchFamily="34" charset="0"/>
                <a:ea typeface="隶书" charset="0"/>
              </a:defRPr>
            </a:lvl1pPr>
          </a:lstStyle>
          <a:p>
            <a:pPr lvl="0"/>
            <a:r>
              <a:rPr lang="zh-CN" altLang="en-US"/>
              <a:t>单击此处编辑母版文本样式</a:t>
            </a:r>
          </a:p>
        </p:txBody>
      </p:sp>
    </p:spTree>
  </p:cSld>
  <p:clrMapOvr>
    <a:masterClrMapping/>
  </p:clrMapOvr>
  <p:transition/>
  <p:timing/>
</p:sldLayout>
</file>

<file path=ppt/slideLayouts/slideLayout8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spTree>
      <p:nvGrpSpPr>
        <p:cNvPr id="1" name=""/>
        <p:cNvGrpSpPr/>
        <p:nvPr/>
      </p:nvGrpSpPr>
      <p:grpSpPr>
        <a:xfrm>
          <a:off x="0" y="0"/>
          <a:ext cx="0" cy="0"/>
        </a:xfrm>
      </p:grpSpPr>
      <p:pic>
        <p:nvPicPr>
          <p:cNvPr id="10" name="图片 9"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8" name="矩形 7"/>
          <p:cNvSpPr/>
          <p:nvPr>
            <p:custDataLst>
              <p:tags r:id="rId3"/>
            </p:custDataLst>
          </p:nvPr>
        </p:nvSpPr>
        <p:spPr>
          <a:xfrm>
            <a:off x="0" y="0"/>
            <a:ext cx="9144000" cy="6548755"/>
          </a:xfrm>
          <a:prstGeom prst="rect">
            <a:avLst/>
          </a:prstGeom>
          <a:solidFill>
            <a:srgbClr val="FFFFFF"/>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 name="矩形 5"/>
          <p:cNvSpPr/>
          <p:nvPr>
            <p:custDataLst>
              <p:tags r:id="rId4"/>
            </p:custDataLst>
          </p:nvPr>
        </p:nvSpPr>
        <p:spPr>
          <a:xfrm>
            <a:off x="0" y="0"/>
            <a:ext cx="9144000" cy="914400"/>
          </a:xfrm>
          <a:prstGeom prst="rect">
            <a:avLst/>
          </a:prstGeom>
          <a:solidFill>
            <a:srgbClr val="ECF2F3"/>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标题 1"/>
          <p:cNvSpPr>
            <a:spLocks noGrp="1"/>
          </p:cNvSpPr>
          <p:nvPr>
            <p:ph type="title"/>
            <p:custDataLst>
              <p:tags r:id="rId5"/>
            </p:custDataLst>
          </p:nvPr>
        </p:nvSpPr>
        <p:spPr>
          <a:xfrm>
            <a:off x="434700" y="292846"/>
            <a:ext cx="8278200" cy="331473"/>
          </a:xfrm>
        </p:spPr>
        <p:txBody>
          <a:bodyPr/>
          <a:lstStyle>
            <a:lvl1pPr>
              <a:defRPr baseline="0">
                <a:solidFill>
                  <a:schemeClr val="tx1"/>
                </a:solidFill>
                <a:latin typeface="Arial" panose="020b0604020202020204" pitchFamily="34" charset="0"/>
                <a:ea typeface="隶书" charset="0"/>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a:xfrm>
            <a:off x="659807" y="6389433"/>
            <a:ext cx="2025000" cy="237600"/>
          </a:xfrm>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7"/>
            </p:custDataLst>
          </p:nvPr>
        </p:nvSpPr>
        <p:spPr>
          <a:xfrm>
            <a:off x="3087000" y="6389433"/>
            <a:ext cx="2970000" cy="237600"/>
          </a:xfrm>
        </p:spPr>
        <p:txBody>
          <a:bodyPr/>
          <a:lstStyle>
            <a:lvl1pPr>
              <a:defRPr>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8"/>
            </p:custDataLst>
          </p:nvPr>
        </p:nvSpPr>
        <p:spPr>
          <a:xfrm>
            <a:off x="6457950" y="6389433"/>
            <a:ext cx="2025000" cy="237600"/>
          </a:xfrm>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9"/>
            </p:custDataLst>
          </p:nvPr>
        </p:nvSpPr>
        <p:spPr>
          <a:xfrm>
            <a:off x="434700" y="2025000"/>
            <a:ext cx="4006800" cy="2170800"/>
          </a:xfrm>
        </p:spPr>
        <p:txBody>
          <a:bodyPr/>
          <a:lstStyle>
            <a:lvl1pPr>
              <a:defRPr baseline="0">
                <a:solidFill>
                  <a:schemeClr val="tx1"/>
                </a:solidFill>
                <a:latin typeface="Arial" panose="020b0604020202020204" pitchFamily="34" charset="0"/>
                <a:ea typeface="隶书" charset="0"/>
              </a:defRPr>
            </a:lvl1pPr>
            <a:lvl2pPr>
              <a:defRPr baseline="0">
                <a:solidFill>
                  <a:schemeClr val="tx1"/>
                </a:solidFill>
                <a:latin typeface="Arial" panose="020b0604020202020204" pitchFamily="34" charset="0"/>
                <a:ea typeface="隶书" charset="0"/>
              </a:defRPr>
            </a:lvl2pPr>
            <a:lvl3pPr>
              <a:defRPr baseline="0">
                <a:solidFill>
                  <a:schemeClr val="tx1"/>
                </a:solidFill>
                <a:latin typeface="Arial" panose="020b0604020202020204" pitchFamily="34" charset="0"/>
                <a:ea typeface="隶书" charset="0"/>
              </a:defRPr>
            </a:lvl3pPr>
            <a:lvl4pPr>
              <a:defRPr baseline="0">
                <a:solidFill>
                  <a:schemeClr val="tx1"/>
                </a:solidFill>
                <a:latin typeface="Arial" panose="020b0604020202020204" pitchFamily="34" charset="0"/>
                <a:ea typeface="隶书" charset="0"/>
              </a:defRPr>
            </a:lvl4pPr>
            <a:lvl5pPr>
              <a:defRPr baseline="0">
                <a:solidFill>
                  <a:schemeClr val="tx1"/>
                </a:solidFill>
                <a:latin typeface="Arial" panose="020b0604020202020204" pitchFamily="34" charset="0"/>
                <a:ea typeface="隶书"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0"/>
            </p:custDataLst>
          </p:nvPr>
        </p:nvSpPr>
        <p:spPr>
          <a:xfrm>
            <a:off x="4681800" y="2025000"/>
            <a:ext cx="4025700" cy="2170800"/>
          </a:xfrm>
        </p:spPr>
        <p:txBody>
          <a:bodyPr/>
          <a:lstStyle>
            <a:lvl1pPr>
              <a:defRPr baseline="0">
                <a:solidFill>
                  <a:schemeClr val="tx1"/>
                </a:solidFill>
                <a:latin typeface="Arial" panose="020b0604020202020204" pitchFamily="34" charset="0"/>
                <a:ea typeface="隶书" charset="0"/>
              </a:defRPr>
            </a:lvl1pPr>
            <a:lvl2pPr>
              <a:defRPr baseline="0">
                <a:solidFill>
                  <a:schemeClr val="tx1"/>
                </a:solidFill>
                <a:latin typeface="Arial" panose="020b0604020202020204" pitchFamily="34" charset="0"/>
                <a:ea typeface="隶书" charset="0"/>
              </a:defRPr>
            </a:lvl2pPr>
            <a:lvl3pPr>
              <a:defRPr baseline="0">
                <a:solidFill>
                  <a:schemeClr val="tx1"/>
                </a:solidFill>
                <a:latin typeface="Arial" panose="020b0604020202020204" pitchFamily="34" charset="0"/>
                <a:ea typeface="隶书" charset="0"/>
              </a:defRPr>
            </a:lvl3pPr>
            <a:lvl4pPr>
              <a:defRPr baseline="0">
                <a:solidFill>
                  <a:schemeClr val="tx1"/>
                </a:solidFill>
                <a:latin typeface="Arial" panose="020b0604020202020204" pitchFamily="34" charset="0"/>
                <a:ea typeface="隶书" charset="0"/>
              </a:defRPr>
            </a:lvl4pPr>
            <a:lvl5pPr>
              <a:defRPr baseline="0">
                <a:solidFill>
                  <a:schemeClr val="tx1"/>
                </a:solidFill>
                <a:latin typeface="Arial" panose="020b0604020202020204" pitchFamily="34" charset="0"/>
                <a:ea typeface="隶书"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1"/>
            </p:custDataLst>
          </p:nvPr>
        </p:nvSpPr>
        <p:spPr>
          <a:xfrm>
            <a:off x="429300" y="4914450"/>
            <a:ext cx="4006800" cy="585900"/>
          </a:xfrm>
        </p:spPr>
        <p:txBody>
          <a:bodyPr/>
          <a:lstStyle>
            <a:lvl1pPr>
              <a:defRPr baseline="0">
                <a:solidFill>
                  <a:schemeClr val="tx1"/>
                </a:solidFill>
                <a:latin typeface="Arial" panose="020b0604020202020204" pitchFamily="34" charset="0"/>
                <a:ea typeface="隶书" charset="0"/>
              </a:defRPr>
            </a:lvl1pPr>
          </a:lstStyle>
          <a:p>
            <a:pPr lvl="0"/>
            <a:r>
              <a:rPr lang="zh-CN" altLang="en-US"/>
              <a:t>单击此处编辑母版文本样式</a:t>
            </a:r>
          </a:p>
        </p:txBody>
      </p:sp>
      <p:sp>
        <p:nvSpPr>
          <p:cNvPr id="13" name="文本占位符 12"/>
          <p:cNvSpPr>
            <a:spLocks noGrp="1"/>
          </p:cNvSpPr>
          <p:nvPr>
            <p:ph type="body" sz="quarter" idx="16"/>
            <p:custDataLst>
              <p:tags r:id="rId12"/>
            </p:custDataLst>
          </p:nvPr>
        </p:nvSpPr>
        <p:spPr>
          <a:xfrm>
            <a:off x="4689900" y="4910850"/>
            <a:ext cx="4025700" cy="585900"/>
          </a:xfrm>
        </p:spPr>
        <p:txBody>
          <a:bodyPr/>
          <a:lstStyle>
            <a:lvl1pPr>
              <a:defRPr baseline="0">
                <a:solidFill>
                  <a:schemeClr val="tx1"/>
                </a:solidFill>
                <a:latin typeface="Arial" panose="020b0604020202020204" pitchFamily="34" charset="0"/>
                <a:ea typeface="隶书" charset="0"/>
              </a:defRPr>
            </a:lvl1pPr>
          </a:lstStyle>
          <a:p>
            <a:pPr lvl="0"/>
            <a:r>
              <a:rPr lang="zh-CN" altLang="en-US"/>
              <a:t>单击此处编辑母版文本样式</a:t>
            </a:r>
          </a:p>
        </p:txBody>
      </p:sp>
    </p:spTree>
  </p:cSld>
  <p:clrMapOvr>
    <a:masterClrMapping/>
  </p:clrMapOvr>
  <p:transition/>
  <p:timing/>
</p:sldLayout>
</file>

<file path=ppt/slideLayouts/slideLayout8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spTree>
      <p:nvGrpSpPr>
        <p:cNvPr id="1" name=""/>
        <p:cNvGrpSpPr/>
        <p:nvPr/>
      </p:nvGrpSpPr>
      <p:grpSpPr>
        <a:xfrm>
          <a:off x="0" y="0"/>
          <a:ext cx="0" cy="0"/>
        </a:xfrm>
      </p:grpSpPr>
      <p:pic>
        <p:nvPicPr>
          <p:cNvPr id="8" name="图片 7" descr="pic_sup"/>
          <p:cNvPicPr>
            <a:picLocks noChangeAspect="1"/>
          </p:cNvPicPr>
          <p:nvPr>
            <p:custDataLst>
              <p:tags r:id="rId2"/>
            </p:custDataLst>
          </p:nvPr>
        </p:nvPicPr>
        <p:blipFill>
          <a:blip r:embed="rId1"/>
          <a:stretch>
            <a:fillRect/>
          </a:stretch>
        </p:blipFill>
        <p:spPr>
          <a:xfrm>
            <a:off x="0" y="0"/>
            <a:ext cx="9144000" cy="6858000"/>
          </a:xfrm>
          <a:prstGeom prst="rect">
            <a:avLst/>
          </a:prstGeom>
        </p:spPr>
      </p:pic>
      <p:sp>
        <p:nvSpPr>
          <p:cNvPr id="6" name="矩形 5"/>
          <p:cNvSpPr/>
          <p:nvPr>
            <p:custDataLst>
              <p:tags r:id="rId3"/>
            </p:custDataLst>
          </p:nvPr>
        </p:nvSpPr>
        <p:spPr>
          <a:xfrm>
            <a:off x="0" y="1572022"/>
            <a:ext cx="9144000" cy="3713321"/>
          </a:xfrm>
          <a:prstGeom prst="rect">
            <a:avLst/>
          </a:prstGeom>
          <a:solidFill>
            <a:srgbClr val="ECF2F3"/>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标题 1"/>
          <p:cNvSpPr>
            <a:spLocks noGrp="1"/>
          </p:cNvSpPr>
          <p:nvPr>
            <p:ph type="title" hasCustomPrompt="1"/>
            <p:custDataLst>
              <p:tags r:id="rId4"/>
            </p:custDataLst>
          </p:nvPr>
        </p:nvSpPr>
        <p:spPr>
          <a:xfrm>
            <a:off x="1142100" y="1637550"/>
            <a:ext cx="6858000" cy="1790100"/>
          </a:xfrm>
        </p:spPr>
        <p:txBody>
          <a:bodyPr anchor="b"/>
          <a:lstStyle>
            <a:lvl1pPr algn="ctr">
              <a:defRPr sz="4500" baseline="0">
                <a:solidFill>
                  <a:schemeClr val="tx1"/>
                </a:solidFill>
                <a:latin typeface="Arial" panose="020b0604020202020204" pitchFamily="34" charset="0"/>
                <a:ea typeface="隶书" charset="0"/>
              </a:defRPr>
            </a:lvl1pPr>
          </a:lstStyle>
          <a:p>
            <a:r>
              <a:rPr lang="zh-CN" altLang="en-US"/>
              <a:t>单击此处编辑标题</a:t>
            </a:r>
          </a:p>
        </p:txBody>
      </p:sp>
      <p:sp>
        <p:nvSpPr>
          <p:cNvPr id="3" name="日期占位符 2"/>
          <p:cNvSpPr>
            <a:spLocks noGrp="1"/>
          </p:cNvSpPr>
          <p:nvPr>
            <p:ph type="dt" sz="half" idx="10"/>
            <p:custDataLst>
              <p:tags r:id="rId5"/>
            </p:custDataLst>
          </p:nvPr>
        </p:nvSpPr>
        <p:spPr>
          <a:xfrm>
            <a:off x="659807" y="6389433"/>
            <a:ext cx="2025000" cy="237600"/>
          </a:xfrm>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6"/>
            </p:custDataLst>
          </p:nvPr>
        </p:nvSpPr>
        <p:spPr>
          <a:xfrm>
            <a:off x="3087000" y="6389433"/>
            <a:ext cx="2970000" cy="237600"/>
          </a:xfrm>
        </p:spPr>
        <p:txBody>
          <a:bodyPr/>
          <a:lstStyle>
            <a:lvl1pPr>
              <a:defRPr>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7"/>
            </p:custDataLst>
          </p:nvPr>
        </p:nvSpPr>
        <p:spPr>
          <a:xfrm>
            <a:off x="6457950" y="6389433"/>
            <a:ext cx="2025000" cy="237600"/>
          </a:xfrm>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1141810" y="4069800"/>
            <a:ext cx="6858000" cy="1242000"/>
          </a:xfrm>
        </p:spPr>
        <p:txBody>
          <a:bodyPr/>
          <a:lstStyle>
            <a:lvl1pPr algn="ctr">
              <a:defRPr baseline="0">
                <a:solidFill>
                  <a:schemeClr val="tx1"/>
                </a:solidFill>
                <a:latin typeface="Arial" panose="020b0604020202020204" pitchFamily="34" charset="0"/>
                <a:ea typeface="隶书" charset="0"/>
              </a:defRPr>
            </a:lvl1pPr>
          </a:lstStyle>
          <a:p>
            <a:pPr lvl="0"/>
            <a:r>
              <a:rPr lang="zh-CN" altLang="en-US"/>
              <a:t>单击此处编辑母版文本样式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slideLayout" Target="../slideLayouts/slideLayout23.xml" /><Relationship Id="rId11" Type="http://schemas.openxmlformats.org/officeDocument/2006/relationships/slideLayout" Target="../slideLayouts/slideLayout24.xml" /><Relationship Id="rId12" Type="http://schemas.openxmlformats.org/officeDocument/2006/relationships/slideLayout" Target="../slideLayouts/slideLayout25.xml" /><Relationship Id="rId13" Type="http://schemas.openxmlformats.org/officeDocument/2006/relationships/slideLayout" Target="../slideLayouts/slideLayout26.xml" /><Relationship Id="rId14" Type="http://schemas.openxmlformats.org/officeDocument/2006/relationships/slideLayout" Target="../slideLayouts/slideLayout27.xml" /><Relationship Id="rId15" Type="http://schemas.openxmlformats.org/officeDocument/2006/relationships/slideLayout" Target="../slideLayouts/slideLayout28.xml" /><Relationship Id="rId16" Type="http://schemas.openxmlformats.org/officeDocument/2006/relationships/slideLayout" Target="../slideLayouts/slideLayout29.xml" /><Relationship Id="rId17" Type="http://schemas.openxmlformats.org/officeDocument/2006/relationships/slideLayout" Target="../slideLayouts/slideLayout30.xml" /><Relationship Id="rId18" Type="http://schemas.openxmlformats.org/officeDocument/2006/relationships/slideLayout" Target="../slideLayouts/slideLayout31.xml" /><Relationship Id="rId19" Type="http://schemas.openxmlformats.org/officeDocument/2006/relationships/slideLayout" Target="../slideLayouts/slideLayout32.xml" /><Relationship Id="rId2" Type="http://schemas.openxmlformats.org/officeDocument/2006/relationships/slideLayout" Target="../slideLayouts/slideLayout15.xml" /><Relationship Id="rId20" Type="http://schemas.openxmlformats.org/officeDocument/2006/relationships/tags" Target="../tags/tag135.xml" /><Relationship Id="rId21" Type="http://schemas.openxmlformats.org/officeDocument/2006/relationships/tags" Target="../tags/tag136.xml" /><Relationship Id="rId22" Type="http://schemas.openxmlformats.org/officeDocument/2006/relationships/tags" Target="../tags/tag137.xml" /><Relationship Id="rId23" Type="http://schemas.openxmlformats.org/officeDocument/2006/relationships/tags" Target="../tags/tag138.xml" /><Relationship Id="rId24" Type="http://schemas.openxmlformats.org/officeDocument/2006/relationships/tags" Target="../tags/tag139.xml" /><Relationship Id="rId25" Type="http://schemas.openxmlformats.org/officeDocument/2006/relationships/tags" Target="../tags/tag140.xml" /><Relationship Id="rId26" Type="http://schemas.openxmlformats.org/officeDocument/2006/relationships/theme" Target="../theme/theme2.xml" /><Relationship Id="rId3" Type="http://schemas.openxmlformats.org/officeDocument/2006/relationships/slideLayout" Target="../slideLayouts/slideLayout16.xml" /><Relationship Id="rId4" Type="http://schemas.openxmlformats.org/officeDocument/2006/relationships/slideLayout" Target="../slideLayouts/slideLayout17.xml" /><Relationship Id="rId5" Type="http://schemas.openxmlformats.org/officeDocument/2006/relationships/slideLayout" Target="../slideLayouts/slideLayout18.xml" /><Relationship Id="rId6" Type="http://schemas.openxmlformats.org/officeDocument/2006/relationships/slideLayout" Target="../slideLayouts/slideLayout19.xml" /><Relationship Id="rId7" Type="http://schemas.openxmlformats.org/officeDocument/2006/relationships/slideLayout" Target="../slideLayouts/slideLayout20.xml" /><Relationship Id="rId8" Type="http://schemas.openxmlformats.org/officeDocument/2006/relationships/slideLayout" Target="../slideLayouts/slideLayout21.xml" /><Relationship Id="rId9" Type="http://schemas.openxmlformats.org/officeDocument/2006/relationships/slideLayout" Target="../slideLayouts/slideLayout22.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33.xml" /><Relationship Id="rId10" Type="http://schemas.openxmlformats.org/officeDocument/2006/relationships/slideLayout" Target="../slideLayouts/slideLayout42.xml" /><Relationship Id="rId11" Type="http://schemas.openxmlformats.org/officeDocument/2006/relationships/slideLayout" Target="../slideLayouts/slideLayout43.xml" /><Relationship Id="rId12" Type="http://schemas.openxmlformats.org/officeDocument/2006/relationships/slideLayout" Target="../slideLayouts/slideLayout44.xml" /><Relationship Id="rId13" Type="http://schemas.openxmlformats.org/officeDocument/2006/relationships/slideLayout" Target="../slideLayouts/slideLayout45.xml" /><Relationship Id="rId14" Type="http://schemas.openxmlformats.org/officeDocument/2006/relationships/slideLayout" Target="../slideLayouts/slideLayout46.xml" /><Relationship Id="rId15" Type="http://schemas.openxmlformats.org/officeDocument/2006/relationships/slideLayout" Target="../slideLayouts/slideLayout47.xml" /><Relationship Id="rId16" Type="http://schemas.openxmlformats.org/officeDocument/2006/relationships/slideLayout" Target="../slideLayouts/slideLayout48.xml" /><Relationship Id="rId17" Type="http://schemas.openxmlformats.org/officeDocument/2006/relationships/slideLayout" Target="../slideLayouts/slideLayout49.xml" /><Relationship Id="rId18" Type="http://schemas.openxmlformats.org/officeDocument/2006/relationships/slideLayout" Target="../slideLayouts/slideLayout50.xml" /><Relationship Id="rId19" Type="http://schemas.openxmlformats.org/officeDocument/2006/relationships/slideLayout" Target="../slideLayouts/slideLayout51.xml" /><Relationship Id="rId2" Type="http://schemas.openxmlformats.org/officeDocument/2006/relationships/slideLayout" Target="../slideLayouts/slideLayout34.xml" /><Relationship Id="rId20" Type="http://schemas.openxmlformats.org/officeDocument/2006/relationships/tags" Target="../tags/tag275.xml" /><Relationship Id="rId21" Type="http://schemas.openxmlformats.org/officeDocument/2006/relationships/tags" Target="../tags/tag276.xml" /><Relationship Id="rId22" Type="http://schemas.openxmlformats.org/officeDocument/2006/relationships/tags" Target="../tags/tag277.xml" /><Relationship Id="rId23" Type="http://schemas.openxmlformats.org/officeDocument/2006/relationships/tags" Target="../tags/tag278.xml" /><Relationship Id="rId24" Type="http://schemas.openxmlformats.org/officeDocument/2006/relationships/tags" Target="../tags/tag279.xml" /><Relationship Id="rId25" Type="http://schemas.openxmlformats.org/officeDocument/2006/relationships/tags" Target="../tags/tag280.xml" /><Relationship Id="rId26" Type="http://schemas.openxmlformats.org/officeDocument/2006/relationships/theme" Target="../theme/theme3.xml" /><Relationship Id="rId3" Type="http://schemas.openxmlformats.org/officeDocument/2006/relationships/slideLayout" Target="../slideLayouts/slideLayout35.xml" /><Relationship Id="rId4" Type="http://schemas.openxmlformats.org/officeDocument/2006/relationships/slideLayout" Target="../slideLayouts/slideLayout36.xml" /><Relationship Id="rId5" Type="http://schemas.openxmlformats.org/officeDocument/2006/relationships/slideLayout" Target="../slideLayouts/slideLayout37.xml" /><Relationship Id="rId6" Type="http://schemas.openxmlformats.org/officeDocument/2006/relationships/slideLayout" Target="../slideLayouts/slideLayout38.xml" /><Relationship Id="rId7" Type="http://schemas.openxmlformats.org/officeDocument/2006/relationships/slideLayout" Target="../slideLayouts/slideLayout39.xml" /><Relationship Id="rId8" Type="http://schemas.openxmlformats.org/officeDocument/2006/relationships/slideLayout" Target="../slideLayouts/slideLayout40.xml" /><Relationship Id="rId9" Type="http://schemas.openxmlformats.org/officeDocument/2006/relationships/slideLayout" Target="../slideLayouts/slideLayout41.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52.xml" /><Relationship Id="rId10" Type="http://schemas.openxmlformats.org/officeDocument/2006/relationships/slideLayout" Target="../slideLayouts/slideLayout61.xml" /><Relationship Id="rId11" Type="http://schemas.openxmlformats.org/officeDocument/2006/relationships/slideLayout" Target="../slideLayouts/slideLayout62.xml" /><Relationship Id="rId12" Type="http://schemas.openxmlformats.org/officeDocument/2006/relationships/slideLayout" Target="../slideLayouts/slideLayout63.xml" /><Relationship Id="rId13" Type="http://schemas.openxmlformats.org/officeDocument/2006/relationships/slideLayout" Target="../slideLayouts/slideLayout64.xml" /><Relationship Id="rId14" Type="http://schemas.openxmlformats.org/officeDocument/2006/relationships/slideLayout" Target="../slideLayouts/slideLayout65.xml" /><Relationship Id="rId15" Type="http://schemas.openxmlformats.org/officeDocument/2006/relationships/slideLayout" Target="../slideLayouts/slideLayout66.xml" /><Relationship Id="rId16" Type="http://schemas.openxmlformats.org/officeDocument/2006/relationships/slideLayout" Target="../slideLayouts/slideLayout67.xml" /><Relationship Id="rId17" Type="http://schemas.openxmlformats.org/officeDocument/2006/relationships/slideLayout" Target="../slideLayouts/slideLayout68.xml" /><Relationship Id="rId18" Type="http://schemas.openxmlformats.org/officeDocument/2006/relationships/slideLayout" Target="../slideLayouts/slideLayout69.xml" /><Relationship Id="rId19" Type="http://schemas.openxmlformats.org/officeDocument/2006/relationships/slideLayout" Target="../slideLayouts/slideLayout70.xml" /><Relationship Id="rId2" Type="http://schemas.openxmlformats.org/officeDocument/2006/relationships/slideLayout" Target="../slideLayouts/slideLayout53.xml" /><Relationship Id="rId20" Type="http://schemas.openxmlformats.org/officeDocument/2006/relationships/tags" Target="../tags/tag415.xml" /><Relationship Id="rId21" Type="http://schemas.openxmlformats.org/officeDocument/2006/relationships/tags" Target="../tags/tag416.xml" /><Relationship Id="rId22" Type="http://schemas.openxmlformats.org/officeDocument/2006/relationships/tags" Target="../tags/tag417.xml" /><Relationship Id="rId23" Type="http://schemas.openxmlformats.org/officeDocument/2006/relationships/tags" Target="../tags/tag418.xml" /><Relationship Id="rId24" Type="http://schemas.openxmlformats.org/officeDocument/2006/relationships/tags" Target="../tags/tag419.xml" /><Relationship Id="rId25" Type="http://schemas.openxmlformats.org/officeDocument/2006/relationships/tags" Target="../tags/tag420.xml" /><Relationship Id="rId26" Type="http://schemas.openxmlformats.org/officeDocument/2006/relationships/theme" Target="../theme/theme4.xml" /><Relationship Id="rId3" Type="http://schemas.openxmlformats.org/officeDocument/2006/relationships/slideLayout" Target="../slideLayouts/slideLayout54.xml" /><Relationship Id="rId4" Type="http://schemas.openxmlformats.org/officeDocument/2006/relationships/slideLayout" Target="../slideLayouts/slideLayout55.xml" /><Relationship Id="rId5" Type="http://schemas.openxmlformats.org/officeDocument/2006/relationships/slideLayout" Target="../slideLayouts/slideLayout56.xml" /><Relationship Id="rId6" Type="http://schemas.openxmlformats.org/officeDocument/2006/relationships/slideLayout" Target="../slideLayouts/slideLayout57.xml" /><Relationship Id="rId7" Type="http://schemas.openxmlformats.org/officeDocument/2006/relationships/slideLayout" Target="../slideLayouts/slideLayout58.xml" /><Relationship Id="rId8" Type="http://schemas.openxmlformats.org/officeDocument/2006/relationships/slideLayout" Target="../slideLayouts/slideLayout59.xml" /><Relationship Id="rId9" Type="http://schemas.openxmlformats.org/officeDocument/2006/relationships/slideLayout" Target="../slideLayouts/slideLayout60.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71.xml" /><Relationship Id="rId10" Type="http://schemas.openxmlformats.org/officeDocument/2006/relationships/slideLayout" Target="../slideLayouts/slideLayout80.xml" /><Relationship Id="rId11" Type="http://schemas.openxmlformats.org/officeDocument/2006/relationships/slideLayout" Target="../slideLayouts/slideLayout81.xml" /><Relationship Id="rId12" Type="http://schemas.openxmlformats.org/officeDocument/2006/relationships/slideLayout" Target="../slideLayouts/slideLayout82.xml" /><Relationship Id="rId13" Type="http://schemas.openxmlformats.org/officeDocument/2006/relationships/slideLayout" Target="../slideLayouts/slideLayout83.xml" /><Relationship Id="rId14" Type="http://schemas.openxmlformats.org/officeDocument/2006/relationships/slideLayout" Target="../slideLayouts/slideLayout84.xml" /><Relationship Id="rId15" Type="http://schemas.openxmlformats.org/officeDocument/2006/relationships/slideLayout" Target="../slideLayouts/slideLayout85.xml" /><Relationship Id="rId16" Type="http://schemas.openxmlformats.org/officeDocument/2006/relationships/slideLayout" Target="../slideLayouts/slideLayout86.xml" /><Relationship Id="rId17" Type="http://schemas.openxmlformats.org/officeDocument/2006/relationships/slideLayout" Target="../slideLayouts/slideLayout87.xml" /><Relationship Id="rId18" Type="http://schemas.openxmlformats.org/officeDocument/2006/relationships/slideLayout" Target="../slideLayouts/slideLayout88.xml" /><Relationship Id="rId19" Type="http://schemas.openxmlformats.org/officeDocument/2006/relationships/tags" Target="../tags/tag555.xml" /><Relationship Id="rId2" Type="http://schemas.openxmlformats.org/officeDocument/2006/relationships/slideLayout" Target="../slideLayouts/slideLayout72.xml" /><Relationship Id="rId20" Type="http://schemas.openxmlformats.org/officeDocument/2006/relationships/tags" Target="../tags/tag556.xml" /><Relationship Id="rId21" Type="http://schemas.openxmlformats.org/officeDocument/2006/relationships/tags" Target="../tags/tag557.xml" /><Relationship Id="rId22" Type="http://schemas.openxmlformats.org/officeDocument/2006/relationships/tags" Target="../tags/tag558.xml" /><Relationship Id="rId23" Type="http://schemas.openxmlformats.org/officeDocument/2006/relationships/tags" Target="../tags/tag559.xml" /><Relationship Id="rId24" Type="http://schemas.openxmlformats.org/officeDocument/2006/relationships/tags" Target="../tags/tag560.xml" /><Relationship Id="rId25" Type="http://schemas.openxmlformats.org/officeDocument/2006/relationships/theme" Target="../theme/theme5.xml" /><Relationship Id="rId3" Type="http://schemas.openxmlformats.org/officeDocument/2006/relationships/slideLayout" Target="../slideLayouts/slideLayout73.xml" /><Relationship Id="rId4" Type="http://schemas.openxmlformats.org/officeDocument/2006/relationships/slideLayout" Target="../slideLayouts/slideLayout74.xml" /><Relationship Id="rId5" Type="http://schemas.openxmlformats.org/officeDocument/2006/relationships/slideLayout" Target="../slideLayouts/slideLayout75.xml" /><Relationship Id="rId6" Type="http://schemas.openxmlformats.org/officeDocument/2006/relationships/slideLayout" Target="../slideLayouts/slideLayout76.xml" /><Relationship Id="rId7" Type="http://schemas.openxmlformats.org/officeDocument/2006/relationships/slideLayout" Target="../slideLayouts/slideLayout77.xml" /><Relationship Id="rId8" Type="http://schemas.openxmlformats.org/officeDocument/2006/relationships/slideLayout" Target="../slideLayouts/slideLayout78.xml" /><Relationship Id="rId9" Type="http://schemas.openxmlformats.org/officeDocument/2006/relationships/slideLayout" Target="../slideLayouts/slideLayout7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nchorCtr="0"/>
          <a:lstStyle/>
          <a:p>
            <a:pPr lvl="0"/>
            <a:r>
              <a:rPr lang="zh-CN" altLang="en-US"/>
              <a:t>单击此处编辑母版标题样式</a:t>
            </a:r>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fld id="{BB962C8B-B14F-4D97-AF65-F5344CB8AC3E}" type="datetime1">
              <a:rPr lang="zh-CN" altLang="en-US">
                <a:latin typeface="Arial" panose="020b0604020202020204" pitchFamily="34" charset="0"/>
              </a:rPr>
              <a:t>2021/8/5</a:t>
            </a:fld>
            <a:endParaRPr lang="zh-CN" altLang="en-US">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ltLang="en-US">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timing/>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502412" y="1189673"/>
            <a:ext cx="8139178" cy="331473"/>
          </a:xfrm>
          <a:prstGeom prst="rect">
            <a:avLst/>
          </a:prstGeom>
        </p:spPr>
        <p:txBody>
          <a:bodyPr vert="horz" wrap="square"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502412" y="1578299"/>
            <a:ext cx="8139178" cy="4041680"/>
          </a:xfrm>
          <a:prstGeom prst="rect">
            <a:avLst/>
          </a:prstGeom>
        </p:spPr>
        <p:txBody>
          <a:bodyPr vert="horz" wrap="square"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659807" y="561962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5" name="页脚占位符 4"/>
          <p:cNvSpPr>
            <a:spLocks noGrp="1"/>
          </p:cNvSpPr>
          <p:nvPr>
            <p:ph type="ftr" sz="quarter" idx="3"/>
            <p:custDataLst>
              <p:tags r:id="rId23"/>
            </p:custDataLst>
          </p:nvPr>
        </p:nvSpPr>
        <p:spPr>
          <a:xfrm>
            <a:off x="3087000" y="561962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隶书" charset="0"/>
                <a:cs typeface="隶书" charset="0"/>
              </a:defRPr>
            </a:lvl1pPr>
          </a:lstStyle>
          <a:p>
            <a:endParaRPr lang="zh-CN" altLang="en-US"/>
          </a:p>
        </p:txBody>
      </p:sp>
      <p:sp>
        <p:nvSpPr>
          <p:cNvPr id="6" name="灯片编号占位符 5"/>
          <p:cNvSpPr>
            <a:spLocks noGrp="1"/>
          </p:cNvSpPr>
          <p:nvPr>
            <p:ph type="sldNum" sz="quarter" idx="4"/>
            <p:custDataLst>
              <p:tags r:id="rId24"/>
            </p:custDataLst>
          </p:nvPr>
        </p:nvSpPr>
        <p:spPr>
          <a:xfrm>
            <a:off x="6457950" y="561962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隶书" charset="0"/>
                <a:cs typeface="隶书" charset="0"/>
              </a:defRPr>
            </a:lvl1pPr>
          </a:lstStyle>
          <a:p>
            <a:fld id="{49AE70B2-8BF9-45C0-BB95-33D1B9D3A854}" type="slidenum">
              <a:rPr lang="zh-CN" altLang="en-US" smtClean="0"/>
              <a:t>0</a:t>
            </a:fld>
            <a:endParaRPr lang="zh-CN" altLang="en-US"/>
          </a:p>
        </p:txBody>
      </p:sp>
      <p:sp>
        <p:nvSpPr>
          <p:cNvPr id="7" name="KSO_TEMPLATE" hidden="1"/>
          <p:cNvSpPr/>
          <p:nvPr userDrawn="1">
            <p:custDataLst>
              <p:tags r:id="rId25"/>
            </p:custDataLst>
          </p:nvPr>
        </p:nvSpPr>
        <p:spPr>
          <a:xfrm flipH="1">
            <a:off x="0" y="85725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Lst>
  <p:transition/>
  <p:timing/>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隶书" charset="0"/>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隶书" charset="0"/>
          <a:cs typeface="+mn-cs"/>
        </a:defRPr>
      </a:lvl1pPr>
      <a:lvl2pPr marL="514350" indent="-171450" algn="l" defTabSz="685800" rtl="0" eaLnBrk="1" fontAlgn="auto" latinLnBrk="0" hangingPunct="1">
        <a:lnSpc>
          <a:spcPct val="130000"/>
        </a:lnSpc>
        <a:spcBef>
          <a:spcPct val="0"/>
        </a:spcBef>
        <a:spcAft>
          <a:spcPts val="1000"/>
        </a:spcAft>
        <a:buFont typeface="Arial" panose="020b0604020202020204" pitchFamily="34" charset="0"/>
        <a:buChar char="•"/>
        <a:tabLst>
          <a:tab pos="1207135"/>
        </a:tabLst>
        <a:defRPr sz="1200" u="none" strike="noStrike" kern="1200" cap="none" spc="150" normalizeH="0" baseline="0">
          <a:solidFill>
            <a:schemeClr val="tx1"/>
          </a:solidFill>
          <a:uFillTx/>
          <a:latin typeface="Arial" panose="020b0604020202020204" pitchFamily="34" charset="0"/>
          <a:ea typeface="隶书" charset="0"/>
          <a:cs typeface="+mn-cs"/>
        </a:defRPr>
      </a:lvl2pPr>
      <a:lvl3pPr marL="8572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隶书" charset="0"/>
          <a:cs typeface="+mn-cs"/>
        </a:defRPr>
      </a:lvl3pPr>
      <a:lvl4pPr marL="12001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隶书" charset="0"/>
          <a:cs typeface="+mn-cs"/>
        </a:defRPr>
      </a:lvl4pPr>
      <a:lvl5pPr marL="15430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隶书" charset="0"/>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502412" y="1189673"/>
            <a:ext cx="8139178" cy="331473"/>
          </a:xfrm>
          <a:prstGeom prst="rect">
            <a:avLst/>
          </a:prstGeom>
        </p:spPr>
        <p:txBody>
          <a:bodyPr vert="horz" wrap="square"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502412" y="1578299"/>
            <a:ext cx="8139178" cy="4041680"/>
          </a:xfrm>
          <a:prstGeom prst="rect">
            <a:avLst/>
          </a:prstGeom>
        </p:spPr>
        <p:txBody>
          <a:bodyPr vert="horz" wrap="square"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659807" y="561962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5" name="页脚占位符 4"/>
          <p:cNvSpPr>
            <a:spLocks noGrp="1"/>
          </p:cNvSpPr>
          <p:nvPr>
            <p:ph type="ftr" sz="quarter" idx="3"/>
            <p:custDataLst>
              <p:tags r:id="rId23"/>
            </p:custDataLst>
          </p:nvPr>
        </p:nvSpPr>
        <p:spPr>
          <a:xfrm>
            <a:off x="3087000" y="561962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隶书" charset="0"/>
                <a:cs typeface="隶书" charset="0"/>
              </a:defRPr>
            </a:lvl1pPr>
          </a:lstStyle>
          <a:p>
            <a:endParaRPr lang="zh-CN" altLang="en-US"/>
          </a:p>
        </p:txBody>
      </p:sp>
      <p:sp>
        <p:nvSpPr>
          <p:cNvPr id="6" name="灯片编号占位符 5"/>
          <p:cNvSpPr>
            <a:spLocks noGrp="1"/>
          </p:cNvSpPr>
          <p:nvPr>
            <p:ph type="sldNum" sz="quarter" idx="4"/>
            <p:custDataLst>
              <p:tags r:id="rId24"/>
            </p:custDataLst>
          </p:nvPr>
        </p:nvSpPr>
        <p:spPr>
          <a:xfrm>
            <a:off x="6457950" y="561962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隶书" charset="0"/>
                <a:cs typeface="隶书" charset="0"/>
              </a:defRPr>
            </a:lvl1pPr>
          </a:lstStyle>
          <a:p>
            <a:fld id="{49AE70B2-8BF9-45C0-BB95-33D1B9D3A854}" type="slidenum">
              <a:rPr lang="zh-CN" altLang="en-US" smtClean="0"/>
              <a:t>0</a:t>
            </a:fld>
            <a:endParaRPr lang="zh-CN" altLang="en-US"/>
          </a:p>
        </p:txBody>
      </p:sp>
      <p:sp>
        <p:nvSpPr>
          <p:cNvPr id="7" name="KSO_TEMPLATE" hidden="1"/>
          <p:cNvSpPr/>
          <p:nvPr userDrawn="1">
            <p:custDataLst>
              <p:tags r:id="rId25"/>
            </p:custDataLst>
          </p:nvPr>
        </p:nvSpPr>
        <p:spPr>
          <a:xfrm flipH="1">
            <a:off x="0" y="85725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 id="2147483701" r:id="rId19"/>
  </p:sldLayoutIdLst>
  <p:transition/>
  <p:timing/>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隶书" charset="0"/>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隶书" charset="0"/>
          <a:cs typeface="+mn-cs"/>
        </a:defRPr>
      </a:lvl1pPr>
      <a:lvl2pPr marL="514350" indent="-171450" algn="l" defTabSz="685800" rtl="0" eaLnBrk="1" fontAlgn="auto" latinLnBrk="0" hangingPunct="1">
        <a:lnSpc>
          <a:spcPct val="130000"/>
        </a:lnSpc>
        <a:spcBef>
          <a:spcPct val="0"/>
        </a:spcBef>
        <a:spcAft>
          <a:spcPts val="1000"/>
        </a:spcAft>
        <a:buFont typeface="Arial" panose="020b0604020202020204" pitchFamily="34" charset="0"/>
        <a:buChar char="•"/>
        <a:tabLst>
          <a:tab pos="1207135"/>
        </a:tabLst>
        <a:defRPr sz="1200" u="none" strike="noStrike" kern="1200" cap="none" spc="150" normalizeH="0" baseline="0">
          <a:solidFill>
            <a:schemeClr val="tx1"/>
          </a:solidFill>
          <a:uFillTx/>
          <a:latin typeface="Arial" panose="020b0604020202020204" pitchFamily="34" charset="0"/>
          <a:ea typeface="隶书" charset="0"/>
          <a:cs typeface="+mn-cs"/>
        </a:defRPr>
      </a:lvl2pPr>
      <a:lvl3pPr marL="8572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隶书" charset="0"/>
          <a:cs typeface="+mn-cs"/>
        </a:defRPr>
      </a:lvl3pPr>
      <a:lvl4pPr marL="12001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隶书" charset="0"/>
          <a:cs typeface="+mn-cs"/>
        </a:defRPr>
      </a:lvl4pPr>
      <a:lvl5pPr marL="15430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隶书" charset="0"/>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502412" y="1189673"/>
            <a:ext cx="8139178" cy="331473"/>
          </a:xfrm>
          <a:prstGeom prst="rect">
            <a:avLst/>
          </a:prstGeom>
        </p:spPr>
        <p:txBody>
          <a:bodyPr vert="horz" wrap="square"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502412" y="1578299"/>
            <a:ext cx="8139178" cy="4041680"/>
          </a:xfrm>
          <a:prstGeom prst="rect">
            <a:avLst/>
          </a:prstGeom>
        </p:spPr>
        <p:txBody>
          <a:bodyPr vert="horz" wrap="square"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659807" y="561962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5" name="页脚占位符 4"/>
          <p:cNvSpPr>
            <a:spLocks noGrp="1"/>
          </p:cNvSpPr>
          <p:nvPr>
            <p:ph type="ftr" sz="quarter" idx="3"/>
            <p:custDataLst>
              <p:tags r:id="rId23"/>
            </p:custDataLst>
          </p:nvPr>
        </p:nvSpPr>
        <p:spPr>
          <a:xfrm>
            <a:off x="3087000" y="561962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隶书" charset="0"/>
                <a:cs typeface="隶书" charset="0"/>
              </a:defRPr>
            </a:lvl1pPr>
          </a:lstStyle>
          <a:p>
            <a:endParaRPr lang="zh-CN" altLang="en-US"/>
          </a:p>
        </p:txBody>
      </p:sp>
      <p:sp>
        <p:nvSpPr>
          <p:cNvPr id="6" name="灯片编号占位符 5"/>
          <p:cNvSpPr>
            <a:spLocks noGrp="1"/>
          </p:cNvSpPr>
          <p:nvPr>
            <p:ph type="sldNum" sz="quarter" idx="4"/>
            <p:custDataLst>
              <p:tags r:id="rId24"/>
            </p:custDataLst>
          </p:nvPr>
        </p:nvSpPr>
        <p:spPr>
          <a:xfrm>
            <a:off x="6457950" y="561962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隶书" charset="0"/>
                <a:cs typeface="隶书" charset="0"/>
              </a:defRPr>
            </a:lvl1pPr>
          </a:lstStyle>
          <a:p>
            <a:fld id="{49AE70B2-8BF9-45C0-BB95-33D1B9D3A854}" type="slidenum">
              <a:rPr lang="zh-CN" altLang="en-US" smtClean="0"/>
              <a:t>0</a:t>
            </a:fld>
            <a:endParaRPr lang="zh-CN" altLang="en-US"/>
          </a:p>
        </p:txBody>
      </p:sp>
      <p:sp>
        <p:nvSpPr>
          <p:cNvPr id="7" name="KSO_TEMPLATE" hidden="1"/>
          <p:cNvSpPr/>
          <p:nvPr userDrawn="1">
            <p:custDataLst>
              <p:tags r:id="rId25"/>
            </p:custDataLst>
          </p:nvPr>
        </p:nvSpPr>
        <p:spPr>
          <a:xfrm flipH="1">
            <a:off x="0" y="85725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 id="2147483716" r:id="rId14"/>
    <p:sldLayoutId id="2147483717" r:id="rId15"/>
    <p:sldLayoutId id="2147483718" r:id="rId16"/>
    <p:sldLayoutId id="2147483719" r:id="rId17"/>
    <p:sldLayoutId id="2147483720" r:id="rId18"/>
    <p:sldLayoutId id="2147483721" r:id="rId19"/>
  </p:sldLayoutIdLst>
  <p:transition/>
  <p:timing/>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隶书" charset="0"/>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隶书" charset="0"/>
          <a:cs typeface="+mn-cs"/>
        </a:defRPr>
      </a:lvl1pPr>
      <a:lvl2pPr marL="514350" indent="-171450" algn="l" defTabSz="685800" rtl="0" eaLnBrk="1" fontAlgn="auto" latinLnBrk="0" hangingPunct="1">
        <a:lnSpc>
          <a:spcPct val="130000"/>
        </a:lnSpc>
        <a:spcBef>
          <a:spcPct val="0"/>
        </a:spcBef>
        <a:spcAft>
          <a:spcPts val="1000"/>
        </a:spcAft>
        <a:buFont typeface="Arial" panose="020b0604020202020204" pitchFamily="34" charset="0"/>
        <a:buChar char="•"/>
        <a:tabLst>
          <a:tab pos="1207135"/>
        </a:tabLst>
        <a:defRPr sz="1200" u="none" strike="noStrike" kern="1200" cap="none" spc="150" normalizeH="0" baseline="0">
          <a:solidFill>
            <a:schemeClr val="tx1"/>
          </a:solidFill>
          <a:uFillTx/>
          <a:latin typeface="Arial" panose="020b0604020202020204" pitchFamily="34" charset="0"/>
          <a:ea typeface="隶书" charset="0"/>
          <a:cs typeface="+mn-cs"/>
        </a:defRPr>
      </a:lvl2pPr>
      <a:lvl3pPr marL="8572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隶书" charset="0"/>
          <a:cs typeface="+mn-cs"/>
        </a:defRPr>
      </a:lvl3pPr>
      <a:lvl4pPr marL="12001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隶书" charset="0"/>
          <a:cs typeface="+mn-cs"/>
        </a:defRPr>
      </a:lvl4pPr>
      <a:lvl5pPr marL="15430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隶书" charset="0"/>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502412" y="1189673"/>
            <a:ext cx="8139178" cy="331473"/>
          </a:xfrm>
          <a:prstGeom prst="rect">
            <a:avLst/>
          </a:prstGeom>
        </p:spPr>
        <p:txBody>
          <a:bodyPr vert="horz" wrap="square"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502412" y="1578299"/>
            <a:ext cx="8139178" cy="4041680"/>
          </a:xfrm>
          <a:prstGeom prst="rect">
            <a:avLst/>
          </a:prstGeom>
        </p:spPr>
        <p:txBody>
          <a:bodyPr vert="horz" wrap="square"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1"/>
            </p:custDataLst>
          </p:nvPr>
        </p:nvSpPr>
        <p:spPr>
          <a:xfrm>
            <a:off x="659807" y="561962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2021/8/5</a:t>
            </a:fld>
            <a:endParaRPr lang="zh-CN" altLang="en-US"/>
          </a:p>
        </p:txBody>
      </p:sp>
      <p:sp>
        <p:nvSpPr>
          <p:cNvPr id="5" name="页脚占位符 4"/>
          <p:cNvSpPr>
            <a:spLocks noGrp="1"/>
          </p:cNvSpPr>
          <p:nvPr>
            <p:ph type="ftr" sz="quarter" idx="3"/>
            <p:custDataLst>
              <p:tags r:id="rId22"/>
            </p:custDataLst>
          </p:nvPr>
        </p:nvSpPr>
        <p:spPr>
          <a:xfrm>
            <a:off x="3087000" y="561962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隶书" charset="0"/>
                <a:cs typeface="隶书" charset="0"/>
              </a:defRPr>
            </a:lvl1pPr>
          </a:lstStyle>
          <a:p>
            <a:endParaRPr lang="zh-CN" altLang="en-US"/>
          </a:p>
        </p:txBody>
      </p:sp>
      <p:sp>
        <p:nvSpPr>
          <p:cNvPr id="6" name="灯片编号占位符 5"/>
          <p:cNvSpPr>
            <a:spLocks noGrp="1"/>
          </p:cNvSpPr>
          <p:nvPr>
            <p:ph type="sldNum" sz="quarter" idx="4"/>
            <p:custDataLst>
              <p:tags r:id="rId23"/>
            </p:custDataLst>
          </p:nvPr>
        </p:nvSpPr>
        <p:spPr>
          <a:xfrm>
            <a:off x="6457950" y="561962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隶书" charset="0"/>
                <a:cs typeface="隶书" charset="0"/>
              </a:defRPr>
            </a:lvl1pPr>
          </a:lstStyle>
          <a:p>
            <a:fld id="{49AE70B2-8BF9-45C0-BB95-33D1B9D3A854}" type="slidenum">
              <a:rPr lang="zh-CN" altLang="en-US" smtClean="0"/>
              <a:t>0</a:t>
            </a:fld>
            <a:endParaRPr lang="zh-CN" altLang="en-US"/>
          </a:p>
        </p:txBody>
      </p:sp>
      <p:sp>
        <p:nvSpPr>
          <p:cNvPr id="7" name="KSO_TEMPLATE" hidden="1"/>
          <p:cNvSpPr/>
          <p:nvPr userDrawn="1">
            <p:custDataLst>
              <p:tags r:id="rId24"/>
            </p:custDataLst>
          </p:nvPr>
        </p:nvSpPr>
        <p:spPr>
          <a:xfrm flipH="1">
            <a:off x="0" y="85725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Tree>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 id="2147483735" r:id="rId13"/>
    <p:sldLayoutId id="2147483736" r:id="rId14"/>
    <p:sldLayoutId id="2147483737" r:id="rId15"/>
    <p:sldLayoutId id="2147483738" r:id="rId16"/>
    <p:sldLayoutId id="2147483739" r:id="rId17"/>
    <p:sldLayoutId id="2147483740" r:id="rId18"/>
  </p:sldLayoutIdLst>
  <p:transition/>
  <p:timing/>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隶书" charset="0"/>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隶书" charset="0"/>
          <a:cs typeface="+mn-cs"/>
        </a:defRPr>
      </a:lvl1pPr>
      <a:lvl2pPr marL="514350" indent="-171450" algn="l" defTabSz="685800" rtl="0" eaLnBrk="1" fontAlgn="auto" latinLnBrk="0" hangingPunct="1">
        <a:lnSpc>
          <a:spcPct val="130000"/>
        </a:lnSpc>
        <a:spcBef>
          <a:spcPct val="0"/>
        </a:spcBef>
        <a:spcAft>
          <a:spcPts val="1000"/>
        </a:spcAft>
        <a:buFont typeface="Arial" panose="020b0604020202020204" pitchFamily="34" charset="0"/>
        <a:buChar char="•"/>
        <a:tabLst>
          <a:tab pos="1207135"/>
        </a:tabLst>
        <a:defRPr sz="1200" u="none" strike="noStrike" kern="1200" cap="none" spc="150" normalizeH="0" baseline="0">
          <a:solidFill>
            <a:schemeClr val="tx1"/>
          </a:solidFill>
          <a:uFillTx/>
          <a:latin typeface="Arial" panose="020b0604020202020204" pitchFamily="34" charset="0"/>
          <a:ea typeface="隶书" charset="0"/>
          <a:cs typeface="+mn-cs"/>
        </a:defRPr>
      </a:lvl2pPr>
      <a:lvl3pPr marL="8572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隶书" charset="0"/>
          <a:cs typeface="+mn-cs"/>
        </a:defRPr>
      </a:lvl3pPr>
      <a:lvl4pPr marL="12001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隶书" charset="0"/>
          <a:cs typeface="+mn-cs"/>
        </a:defRPr>
      </a:lvl4pPr>
      <a:lvl5pPr marL="15430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隶书" charset="0"/>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3.gif" /><Relationship Id="rId3" Type="http://schemas.openxmlformats.org/officeDocument/2006/relationships/tags" Target="../tags/tag561.xml" /><Relationship Id="rId4" Type="http://schemas.openxmlformats.org/officeDocument/2006/relationships/image" Target="../media/image4.png" /><Relationship Id="rId5" Type="http://schemas.openxmlformats.org/officeDocument/2006/relationships/tags" Target="../tags/tag562.xml" /><Relationship Id="rId6" Type="http://schemas.openxmlformats.org/officeDocument/2006/relationships/image" Target="../media/image5.jpeg" /><Relationship Id="rId7" Type="http://schemas.openxmlformats.org/officeDocument/2006/relationships/tags" Target="../tags/tag563.xml" /><Relationship Id="rId8" Type="http://schemas.openxmlformats.org/officeDocument/2006/relationships/tags" Target="../tags/tag564.xml" /><Relationship Id="rId9" Type="http://schemas.openxmlformats.org/officeDocument/2006/relationships/tags" Target="../tags/tag565.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image" Target="../media/image1.jpeg" /><Relationship Id="rId3" Type="http://schemas.openxmlformats.org/officeDocument/2006/relationships/tags" Target="../tags/tag592.xml" /><Relationship Id="rId4" Type="http://schemas.openxmlformats.org/officeDocument/2006/relationships/tags" Target="../tags/tag593.xml" /><Relationship Id="rId5" Type="http://schemas.openxmlformats.org/officeDocument/2006/relationships/image" Target="../media/image15.jpeg" /><Relationship Id="rId6" Type="http://schemas.openxmlformats.org/officeDocument/2006/relationships/tags" Target="../tags/tag59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image" Target="../media/image1.jpeg" /><Relationship Id="rId3" Type="http://schemas.openxmlformats.org/officeDocument/2006/relationships/tags" Target="../tags/tag595.xml" /><Relationship Id="rId4" Type="http://schemas.openxmlformats.org/officeDocument/2006/relationships/tags" Target="../tags/tag596.xml" /><Relationship Id="rId5" Type="http://schemas.openxmlformats.org/officeDocument/2006/relationships/image" Target="../media/image16.jpeg" /><Relationship Id="rId6" Type="http://schemas.openxmlformats.org/officeDocument/2006/relationships/tags" Target="../tags/tag59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image" Target="../media/image1.jpeg" /><Relationship Id="rId3" Type="http://schemas.openxmlformats.org/officeDocument/2006/relationships/tags" Target="../tags/tag598.xml" /><Relationship Id="rId4" Type="http://schemas.openxmlformats.org/officeDocument/2006/relationships/tags" Target="../tags/tag599.xml" /><Relationship Id="rId5" Type="http://schemas.openxmlformats.org/officeDocument/2006/relationships/image" Target="../media/image17.jpeg" /><Relationship Id="rId6" Type="http://schemas.openxmlformats.org/officeDocument/2006/relationships/tags" Target="../tags/tag600.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image" Target="../media/image1.jpeg" /><Relationship Id="rId3" Type="http://schemas.openxmlformats.org/officeDocument/2006/relationships/tags" Target="../tags/tag601.xml" /><Relationship Id="rId4" Type="http://schemas.openxmlformats.org/officeDocument/2006/relationships/tags" Target="../tags/tag602.xml" /><Relationship Id="rId5" Type="http://schemas.openxmlformats.org/officeDocument/2006/relationships/image" Target="../media/image18.jpeg" /><Relationship Id="rId6" Type="http://schemas.openxmlformats.org/officeDocument/2006/relationships/tags" Target="../tags/tag603.xml" /><Relationship Id="rId7" Type="http://schemas.openxmlformats.org/officeDocument/2006/relationships/tags" Target="../tags/tag60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image" Target="../media/image1.jpeg" /><Relationship Id="rId3" Type="http://schemas.openxmlformats.org/officeDocument/2006/relationships/tags" Target="../tags/tag605.xml" /><Relationship Id="rId4" Type="http://schemas.openxmlformats.org/officeDocument/2006/relationships/tags" Target="../tags/tag606.xml" /><Relationship Id="rId5" Type="http://schemas.openxmlformats.org/officeDocument/2006/relationships/image" Target="../media/image19.jpeg" /><Relationship Id="rId6" Type="http://schemas.openxmlformats.org/officeDocument/2006/relationships/tags" Target="../tags/tag607.xml" /><Relationship Id="rId7" Type="http://schemas.openxmlformats.org/officeDocument/2006/relationships/tags" Target="../tags/tag608.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image" Target="../media/image1.jpeg" /><Relationship Id="rId3" Type="http://schemas.openxmlformats.org/officeDocument/2006/relationships/tags" Target="../tags/tag609.xml" /><Relationship Id="rId4" Type="http://schemas.openxmlformats.org/officeDocument/2006/relationships/tags" Target="../tags/tag610.xml" /><Relationship Id="rId5" Type="http://schemas.openxmlformats.org/officeDocument/2006/relationships/image" Target="../media/image10.jpeg" /><Relationship Id="rId6" Type="http://schemas.openxmlformats.org/officeDocument/2006/relationships/tags" Target="../tags/tag611.xml" /><Relationship Id="rId7" Type="http://schemas.openxmlformats.org/officeDocument/2006/relationships/tags" Target="../tags/tag61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7.xml" /><Relationship Id="rId2" Type="http://schemas.openxmlformats.org/officeDocument/2006/relationships/image" Target="../media/image1.jpeg" /><Relationship Id="rId3" Type="http://schemas.openxmlformats.org/officeDocument/2006/relationships/tags" Target="../tags/tag613.xml" /><Relationship Id="rId4" Type="http://schemas.openxmlformats.org/officeDocument/2006/relationships/tags" Target="../tags/tag614.xml" /><Relationship Id="rId5" Type="http://schemas.openxmlformats.org/officeDocument/2006/relationships/tags" Target="../tags/tag615.xml" /><Relationship Id="rId6" Type="http://schemas.openxmlformats.org/officeDocument/2006/relationships/image" Target="../media/image18.jpeg" /><Relationship Id="rId7" Type="http://schemas.openxmlformats.org/officeDocument/2006/relationships/tags" Target="../tags/tag61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7.xml" /><Relationship Id="rId2" Type="http://schemas.openxmlformats.org/officeDocument/2006/relationships/image" Target="../media/image1.jpeg" /><Relationship Id="rId3" Type="http://schemas.openxmlformats.org/officeDocument/2006/relationships/tags" Target="../tags/tag617.xml" /><Relationship Id="rId4" Type="http://schemas.openxmlformats.org/officeDocument/2006/relationships/tags" Target="../tags/tag618.xml" /><Relationship Id="rId5" Type="http://schemas.openxmlformats.org/officeDocument/2006/relationships/image" Target="../media/image16.jpeg" /><Relationship Id="rId6" Type="http://schemas.openxmlformats.org/officeDocument/2006/relationships/tags" Target="../tags/tag619.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7.xml" /><Relationship Id="rId2" Type="http://schemas.openxmlformats.org/officeDocument/2006/relationships/image" Target="../media/image1.jpeg" /><Relationship Id="rId3" Type="http://schemas.openxmlformats.org/officeDocument/2006/relationships/tags" Target="../tags/tag620.xml" /><Relationship Id="rId4" Type="http://schemas.openxmlformats.org/officeDocument/2006/relationships/tags" Target="../tags/tag621.xml" /><Relationship Id="rId5" Type="http://schemas.openxmlformats.org/officeDocument/2006/relationships/image" Target="../media/image16.jpeg" /><Relationship Id="rId6" Type="http://schemas.openxmlformats.org/officeDocument/2006/relationships/tags" Target="../tags/tag622.xml" /><Relationship Id="rId7" Type="http://schemas.openxmlformats.org/officeDocument/2006/relationships/tags" Target="../tags/tag62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7.xml" /><Relationship Id="rId10" Type="http://schemas.openxmlformats.org/officeDocument/2006/relationships/image" Target="../media/image14.jpeg" /><Relationship Id="rId11" Type="http://schemas.openxmlformats.org/officeDocument/2006/relationships/tags" Target="../tags/tag628.xml" /><Relationship Id="rId2" Type="http://schemas.openxmlformats.org/officeDocument/2006/relationships/image" Target="../media/image1.jpeg" /><Relationship Id="rId3" Type="http://schemas.openxmlformats.org/officeDocument/2006/relationships/tags" Target="../tags/tag624.xml" /><Relationship Id="rId4" Type="http://schemas.openxmlformats.org/officeDocument/2006/relationships/tags" Target="../tags/tag625.xml" /><Relationship Id="rId5" Type="http://schemas.openxmlformats.org/officeDocument/2006/relationships/image" Target="../media/image20.gif" /><Relationship Id="rId6" Type="http://schemas.openxmlformats.org/officeDocument/2006/relationships/tags" Target="../tags/tag626.xml" /><Relationship Id="rId7" Type="http://schemas.openxmlformats.org/officeDocument/2006/relationships/image" Target="../media/image21.gif" /><Relationship Id="rId8" Type="http://schemas.openxmlformats.org/officeDocument/2006/relationships/image" Target="../media/image22.gif" /><Relationship Id="rId9" Type="http://schemas.openxmlformats.org/officeDocument/2006/relationships/tags" Target="../tags/tag62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6.png" /><Relationship Id="rId3" Type="http://schemas.openxmlformats.org/officeDocument/2006/relationships/tags" Target="../tags/tag56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7.xml" /><Relationship Id="rId2" Type="http://schemas.openxmlformats.org/officeDocument/2006/relationships/image" Target="../media/image1.jpeg" /><Relationship Id="rId3" Type="http://schemas.openxmlformats.org/officeDocument/2006/relationships/tags" Target="../tags/tag629.xml" /><Relationship Id="rId4" Type="http://schemas.openxmlformats.org/officeDocument/2006/relationships/tags" Target="../tags/tag630.xml" /><Relationship Id="rId5" Type="http://schemas.openxmlformats.org/officeDocument/2006/relationships/image" Target="../media/image16.jpeg" /><Relationship Id="rId6" Type="http://schemas.openxmlformats.org/officeDocument/2006/relationships/tags" Target="../tags/tag63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7.xml" /><Relationship Id="rId2" Type="http://schemas.openxmlformats.org/officeDocument/2006/relationships/image" Target="../media/image1.jpeg" /><Relationship Id="rId3" Type="http://schemas.openxmlformats.org/officeDocument/2006/relationships/tags" Target="../tags/tag632.xml" /><Relationship Id="rId4" Type="http://schemas.openxmlformats.org/officeDocument/2006/relationships/tags" Target="../tags/tag633.xml" /><Relationship Id="rId5" Type="http://schemas.openxmlformats.org/officeDocument/2006/relationships/image" Target="../media/image23.png" /><Relationship Id="rId6" Type="http://schemas.openxmlformats.org/officeDocument/2006/relationships/tags" Target="../tags/tag634.xml" /><Relationship Id="rId7" Type="http://schemas.openxmlformats.org/officeDocument/2006/relationships/tags" Target="../tags/tag635.xml" /><Relationship Id="rId8" Type="http://schemas.openxmlformats.org/officeDocument/2006/relationships/audio" Target="../media/chimes1.wav"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636.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7.xml" /><Relationship Id="rId2" Type="http://schemas.openxmlformats.org/officeDocument/2006/relationships/image" Target="../media/image1.jpeg" /><Relationship Id="rId3" Type="http://schemas.openxmlformats.org/officeDocument/2006/relationships/tags" Target="../tags/tag637.xml" /><Relationship Id="rId4" Type="http://schemas.openxmlformats.org/officeDocument/2006/relationships/tags" Target="../tags/tag638.xml" /><Relationship Id="rId5" Type="http://schemas.openxmlformats.org/officeDocument/2006/relationships/image" Target="../media/image24.jpeg" /><Relationship Id="rId6" Type="http://schemas.openxmlformats.org/officeDocument/2006/relationships/tags" Target="../tags/tag639.xml" /><Relationship Id="rId7" Type="http://schemas.openxmlformats.org/officeDocument/2006/relationships/tags" Target="../tags/tag640.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7.xml" /><Relationship Id="rId2" Type="http://schemas.openxmlformats.org/officeDocument/2006/relationships/image" Target="../media/image1.jpeg" /><Relationship Id="rId3" Type="http://schemas.openxmlformats.org/officeDocument/2006/relationships/tags" Target="../tags/tag641.xml" /><Relationship Id="rId4" Type="http://schemas.openxmlformats.org/officeDocument/2006/relationships/tags" Target="../tags/tag642.xml" /><Relationship Id="rId5" Type="http://schemas.openxmlformats.org/officeDocument/2006/relationships/image" Target="../media/image24.jpeg" /><Relationship Id="rId6" Type="http://schemas.openxmlformats.org/officeDocument/2006/relationships/tags" Target="../tags/tag643.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7.xml" /><Relationship Id="rId2" Type="http://schemas.openxmlformats.org/officeDocument/2006/relationships/image" Target="../media/image1.jpeg" /><Relationship Id="rId3" Type="http://schemas.openxmlformats.org/officeDocument/2006/relationships/tags" Target="../tags/tag644.xml" /><Relationship Id="rId4" Type="http://schemas.openxmlformats.org/officeDocument/2006/relationships/tags" Target="../tags/tag645.xml" /><Relationship Id="rId5" Type="http://schemas.openxmlformats.org/officeDocument/2006/relationships/image" Target="../media/image24.jpeg" /><Relationship Id="rId6" Type="http://schemas.openxmlformats.org/officeDocument/2006/relationships/tags" Target="../tags/tag646.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7.xml" /><Relationship Id="rId2" Type="http://schemas.openxmlformats.org/officeDocument/2006/relationships/image" Target="../media/image1.jpeg" /><Relationship Id="rId3" Type="http://schemas.openxmlformats.org/officeDocument/2006/relationships/tags" Target="../tags/tag647.xml" /><Relationship Id="rId4" Type="http://schemas.openxmlformats.org/officeDocument/2006/relationships/tags" Target="../tags/tag648.xml" /><Relationship Id="rId5" Type="http://schemas.openxmlformats.org/officeDocument/2006/relationships/image" Target="../media/image24.jpeg" /><Relationship Id="rId6" Type="http://schemas.openxmlformats.org/officeDocument/2006/relationships/tags" Target="../tags/tag649.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650.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9.xml" /><Relationship Id="rId2" Type="http://schemas.openxmlformats.org/officeDocument/2006/relationships/image" Target="../media/image1.jpeg" /><Relationship Id="rId3" Type="http://schemas.openxmlformats.org/officeDocument/2006/relationships/tags" Target="../tags/tag567.xml" /><Relationship Id="rId4" Type="http://schemas.openxmlformats.org/officeDocument/2006/relationships/tags" Target="../tags/tag568.xml" /><Relationship Id="rId5" Type="http://schemas.openxmlformats.org/officeDocument/2006/relationships/image" Target="../media/image7.jpeg" /><Relationship Id="rId6" Type="http://schemas.openxmlformats.org/officeDocument/2006/relationships/tags" Target="../tags/tag569.xml" /><Relationship Id="rId7" Type="http://schemas.openxmlformats.org/officeDocument/2006/relationships/image" Target="../media/image8.gif" /><Relationship Id="rId8" Type="http://schemas.openxmlformats.org/officeDocument/2006/relationships/tags" Target="../tags/tag570.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9.xml" /><Relationship Id="rId2" Type="http://schemas.openxmlformats.org/officeDocument/2006/relationships/image" Target="../media/image1.jpeg" /><Relationship Id="rId3" Type="http://schemas.openxmlformats.org/officeDocument/2006/relationships/tags" Target="../tags/tag571.xml" /><Relationship Id="rId4" Type="http://schemas.openxmlformats.org/officeDocument/2006/relationships/tags" Target="../tags/tag572.xml" /><Relationship Id="rId5" Type="http://schemas.openxmlformats.org/officeDocument/2006/relationships/tags" Target="../tags/tag573.xml" /><Relationship Id="rId6" Type="http://schemas.openxmlformats.org/officeDocument/2006/relationships/tags" Target="../tags/tag57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image" Target="../media/image1.jpeg" /><Relationship Id="rId3" Type="http://schemas.openxmlformats.org/officeDocument/2006/relationships/tags" Target="../tags/tag575.xml" /><Relationship Id="rId4" Type="http://schemas.openxmlformats.org/officeDocument/2006/relationships/tags" Target="../tags/tag576.xml" /><Relationship Id="rId5" Type="http://schemas.openxmlformats.org/officeDocument/2006/relationships/tags" Target="../tags/tag577.xml" /><Relationship Id="rId6" Type="http://schemas.openxmlformats.org/officeDocument/2006/relationships/image" Target="../media/image9.jpeg" /><Relationship Id="rId7" Type="http://schemas.openxmlformats.org/officeDocument/2006/relationships/tags" Target="../tags/tag578.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579.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image" Target="../media/image1.jpeg" /><Relationship Id="rId3" Type="http://schemas.openxmlformats.org/officeDocument/2006/relationships/tags" Target="../tags/tag580.xml" /><Relationship Id="rId4" Type="http://schemas.openxmlformats.org/officeDocument/2006/relationships/tags" Target="../tags/tag581.xml" /><Relationship Id="rId5" Type="http://schemas.openxmlformats.org/officeDocument/2006/relationships/image" Target="../media/image10.jpeg" /><Relationship Id="rId6" Type="http://schemas.openxmlformats.org/officeDocument/2006/relationships/tags" Target="../tags/tag582.xml" /><Relationship Id="rId7" Type="http://schemas.openxmlformats.org/officeDocument/2006/relationships/tags" Target="../tags/tag58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image" Target="../media/image1.jpeg" /><Relationship Id="rId3" Type="http://schemas.openxmlformats.org/officeDocument/2006/relationships/tags" Target="../tags/tag584.xml" /><Relationship Id="rId4" Type="http://schemas.openxmlformats.org/officeDocument/2006/relationships/tags" Target="../tags/tag585.xml" /><Relationship Id="rId5" Type="http://schemas.openxmlformats.org/officeDocument/2006/relationships/tags" Target="../tags/tag586.xml" /><Relationship Id="rId6" Type="http://schemas.openxmlformats.org/officeDocument/2006/relationships/image" Target="../media/image11.jpeg" /><Relationship Id="rId7" Type="http://schemas.openxmlformats.org/officeDocument/2006/relationships/image" Target="../media/image12.gif" /><Relationship Id="rId8" Type="http://schemas.openxmlformats.org/officeDocument/2006/relationships/tags" Target="../tags/tag58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9.xml" /><Relationship Id="rId2" Type="http://schemas.openxmlformats.org/officeDocument/2006/relationships/image" Target="../media/image1.jpeg" /><Relationship Id="rId3" Type="http://schemas.openxmlformats.org/officeDocument/2006/relationships/tags" Target="../tags/tag588.xml" /><Relationship Id="rId4" Type="http://schemas.openxmlformats.org/officeDocument/2006/relationships/tags" Target="../tags/tag589.xml" /><Relationship Id="rId5" Type="http://schemas.openxmlformats.org/officeDocument/2006/relationships/tags" Target="../tags/tag590.xml" /><Relationship Id="rId6" Type="http://schemas.openxmlformats.org/officeDocument/2006/relationships/image" Target="../media/image13.jpeg" /><Relationship Id="rId7" Type="http://schemas.openxmlformats.org/officeDocument/2006/relationships/image" Target="../media/image14.jpeg" /><Relationship Id="rId8" Type="http://schemas.openxmlformats.org/officeDocument/2006/relationships/tags" Target="../tags/tag59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Picture 17" descr="2592_2"/>
          <p:cNvPicPr>
            <a:picLocks noChangeAspect="1"/>
          </p:cNvPicPr>
          <p:nvPr>
            <p:custDataLst>
              <p:tags r:id="rId3"/>
            </p:custDataLst>
          </p:nvPr>
        </p:nvPicPr>
        <p:blipFill>
          <a:blip r:embed="rId2"/>
          <a:stretch>
            <a:fillRect/>
          </a:stretch>
        </p:blipFill>
        <p:spPr>
          <a:xfrm>
            <a:off x="6372225" y="260350"/>
            <a:ext cx="1728788" cy="1811338"/>
          </a:xfrm>
          <a:prstGeom prst="rect">
            <a:avLst/>
          </a:prstGeom>
          <a:noFill/>
          <a:ln w="9525">
            <a:noFill/>
          </a:ln>
        </p:spPr>
      </p:pic>
      <p:pic>
        <p:nvPicPr>
          <p:cNvPr id="4" name="Picture 12" descr="front_252"/>
          <p:cNvPicPr>
            <a:picLocks noChangeAspect="1"/>
          </p:cNvPicPr>
          <p:nvPr>
            <p:custDataLst>
              <p:tags r:id="rId5"/>
            </p:custDataLst>
          </p:nvPr>
        </p:nvPicPr>
        <p:blipFill>
          <a:blip r:embed="rId4"/>
          <a:stretch>
            <a:fillRect/>
          </a:stretch>
        </p:blipFill>
        <p:spPr>
          <a:xfrm>
            <a:off x="6372225" y="3860800"/>
            <a:ext cx="2771775" cy="2997200"/>
          </a:xfrm>
          <a:prstGeom prst="rect">
            <a:avLst/>
          </a:prstGeom>
          <a:noFill/>
          <a:ln w="9525">
            <a:noFill/>
          </a:ln>
        </p:spPr>
      </p:pic>
      <p:pic>
        <p:nvPicPr>
          <p:cNvPr id="5" name="Picture 21" descr="陶渊明"/>
          <p:cNvPicPr>
            <a:picLocks noChangeAspect="1"/>
          </p:cNvPicPr>
          <p:nvPr>
            <p:custDataLst>
              <p:tags r:id="rId7"/>
            </p:custDataLst>
          </p:nvPr>
        </p:nvPicPr>
        <p:blipFill>
          <a:blip r:embed="rId6"/>
          <a:stretch>
            <a:fillRect/>
          </a:stretch>
        </p:blipFill>
        <p:spPr>
          <a:xfrm>
            <a:off x="0" y="0"/>
            <a:ext cx="5219700" cy="6858000"/>
          </a:xfrm>
          <a:prstGeom prst="rect">
            <a:avLst/>
          </a:prstGeom>
          <a:noFill/>
          <a:ln w="9525">
            <a:noFill/>
          </a:ln>
        </p:spPr>
      </p:pic>
      <p:sp>
        <p:nvSpPr>
          <p:cNvPr id="6" name="标题 2"/>
          <p:cNvSpPr/>
          <p:nvPr>
            <p:custDataLst>
              <p:tags r:id="rId8"/>
            </p:custDataLst>
          </p:nvPr>
        </p:nvSpPr>
        <p:spPr>
          <a:xfrm>
            <a:off x="1239202" y="1900524"/>
            <a:ext cx="6667557" cy="3056951"/>
          </a:xfrm>
          <a:prstGeom prst="rect">
            <a:avLst/>
          </a:prstGeom>
        </p:spPr>
        <p:txBody>
          <a:bodyPr vert="horz" wrap="square" lIns="0" tIns="0" rIns="0" bIns="0" rtlCol="0" anchor="ctr" anchorCtr="0">
            <a:normAutofit/>
          </a:bodyPr>
          <a:lstStyle>
            <a:lvl1pPr marL="0" marR="0" lvl="0" algn="ctr" defTabSz="914400" rtl="0" eaLnBrk="1" fontAlgn="auto" latinLnBrk="0" hangingPunct="1">
              <a:lnSpc>
                <a:spcPct val="100000"/>
              </a:lnSpc>
              <a:spcBef>
                <a:spcPct val="0"/>
              </a:spcBef>
              <a:spcAft>
                <a:spcPct val="0"/>
              </a:spcAft>
              <a:buClrTx/>
              <a:buSzTx/>
              <a:buFontTx/>
              <a:buNone/>
              <a:defRPr kumimoji="0" lang="zh-CN" altLang="en-US" sz="4950" b="1" i="0" u="none" strike="noStrike" kern="1200" cap="none" spc="600" normalizeH="0" baseline="0" noProof="0">
                <a:ln>
                  <a:noFill/>
                </a:ln>
                <a:solidFill>
                  <a:schemeClr val="lt1"/>
                </a:solidFill>
                <a:effectLst/>
                <a:uLnTx/>
                <a:uFillTx/>
                <a:latin typeface="Arial" panose="020b0604020202020204" pitchFamily="34" charset="0"/>
                <a:ea typeface="汉仪尚巍手书W" panose="00020600040101010101" charset="-122"/>
                <a:cs typeface="+mj-cs"/>
                <a:sym typeface="+mn-ea"/>
              </a:defRPr>
            </a:lvl1pPr>
          </a:lstStyle>
          <a:p>
            <a:pPr marL="0" lvl="0" indent="-285750" algn="ctr" fontAlgn="ctr">
              <a:lnSpc>
                <a:spcPct val="130000"/>
              </a:lnSpc>
              <a:spcBef>
                <a:spcPts val="1000"/>
              </a:spcBef>
              <a:spcAft>
                <a:spcPct val="0"/>
              </a:spcAft>
              <a:buSzTx/>
              <a:buFont typeface="Wingdings" panose="05000000000000000000" charset="0"/>
              <a:buNone/>
            </a:pPr>
            <a:r>
              <a:rPr lang="en-US" altLang="zh-CN" sz="4900">
                <a:solidFill>
                  <a:schemeClr val="accent1"/>
                </a:solidFill>
              </a:rPr>
              <a:t>《饮酒》</a:t>
            </a:r>
          </a:p>
          <a:p>
            <a:pPr marL="0" lvl="0" indent="-285750" algn="ctr" fontAlgn="ctr">
              <a:lnSpc>
                <a:spcPct val="130000"/>
              </a:lnSpc>
              <a:spcBef>
                <a:spcPts val="1000"/>
              </a:spcBef>
              <a:spcAft>
                <a:spcPct val="0"/>
              </a:spcAft>
              <a:buSzTx/>
              <a:buFont typeface="Wingdings" panose="05000000000000000000" charset="0"/>
              <a:buNone/>
            </a:pPr>
            <a:r>
              <a:rPr lang="zh-CN" altLang="en-US" sz="4900">
                <a:solidFill>
                  <a:schemeClr val="accent1"/>
                </a:solidFill>
              </a:rPr>
              <a:t>陶渊明</a:t>
            </a:r>
          </a:p>
        </p:txBody>
      </p:sp>
    </p:spTree>
    <p:custDataLst>
      <p:tags r:id="rId9"/>
    </p:custDataLst>
  </p:cSld>
  <p:clrMapOvr>
    <a:masterClrMapping/>
  </p:clrMapOvr>
  <p:transition spd="med">
    <p:newsflash/>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descr="pic_sup"/>
          <p:cNvPicPr>
            <a:picLocks noChangeAspect="1"/>
          </p:cNvPicPr>
          <p:nvPr>
            <p:custDataLst>
              <p:tags r:id="rId3"/>
            </p:custDataLst>
          </p:nvPr>
        </p:nvPicPr>
        <p:blipFill>
          <a:blip r:embed="rId2"/>
          <a:stretch>
            <a:fillRect/>
          </a:stretch>
        </p:blipFill>
        <p:spPr>
          <a:xfrm>
            <a:off x="0" y="0"/>
            <a:ext cx="9144000" cy="6858000"/>
          </a:xfrm>
          <a:prstGeom prst="rect">
            <a:avLst/>
          </a:prstGeom>
        </p:spPr>
      </p:pic>
      <p:sp>
        <p:nvSpPr>
          <p:cNvPr id="6" name="矩形 5"/>
          <p:cNvSpPr/>
          <p:nvPr>
            <p:custDataLst>
              <p:tags r:id="rId4"/>
            </p:custDataLst>
          </p:nvPr>
        </p:nvSpPr>
        <p:spPr>
          <a:xfrm>
            <a:off x="0" y="0"/>
            <a:ext cx="9144000" cy="6548755"/>
          </a:xfrm>
          <a:prstGeom prst="rect">
            <a:avLst/>
          </a:prstGeom>
          <a:solidFill>
            <a:schemeClr val="lt2"/>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latin typeface="隶书" charset="0"/>
              <a:cs typeface="隶书" charset="0"/>
            </a:endParaRPr>
          </a:p>
        </p:txBody>
      </p:sp>
      <p:pic>
        <p:nvPicPr>
          <p:cNvPr id="20484" name="文本占位符 20483" descr="367fbbfa76f1cd1a4e4aeac1"/>
          <p:cNvPicPr>
            <a:picLocks noGrp="1" noChangeAspect="1"/>
          </p:cNvPicPr>
          <p:nvPr>
            <p:ph type="body" idx="4294967295"/>
          </p:nvPr>
        </p:nvPicPr>
        <p:blipFill>
          <a:blip r:embed="rId5"/>
          <a:stretch>
            <a:fillRect/>
          </a:stretch>
        </p:blipFill>
        <p:spPr>
          <a:xfrm>
            <a:off x="228600" y="152400"/>
            <a:ext cx="2980055" cy="6400800"/>
          </a:xfrm>
          <a:prstGeom prst="rect">
            <a:avLst/>
          </a:prstGeom>
          <a:noFill/>
          <a:ln w="9525">
            <a:noFill/>
          </a:ln>
        </p:spPr>
      </p:pic>
      <p:sp>
        <p:nvSpPr>
          <p:cNvPr id="20485" name="文本框 20484"/>
          <p:cNvSpPr txBox="1"/>
          <p:nvPr/>
        </p:nvSpPr>
        <p:spPr>
          <a:xfrm>
            <a:off x="3962400" y="685800"/>
            <a:ext cx="4343400" cy="5631180"/>
          </a:xfrm>
          <a:prstGeom prst="rect">
            <a:avLst/>
          </a:prstGeom>
          <a:noFill/>
          <a:ln w="9525">
            <a:noFill/>
          </a:ln>
        </p:spPr>
        <p:txBody>
          <a:bodyPr>
            <a:spAutoFit/>
          </a:bodyPr>
          <a:lstStyle/>
          <a:p>
            <a:r>
              <a:rPr lang="en-US" altLang="zh-CN" sz="3600" b="1">
                <a:solidFill>
                  <a:srgbClr val="0000CC"/>
                </a:solidFill>
                <a:latin typeface="隶书" charset="0"/>
                <a:cs typeface="隶书" charset="0"/>
              </a:rPr>
              <a:t>1</a:t>
            </a:r>
            <a:r>
              <a:rPr lang="zh-CN" altLang="en-US" sz="3600" b="1">
                <a:solidFill>
                  <a:srgbClr val="0000CC"/>
                </a:solidFill>
                <a:latin typeface="隶书" charset="0"/>
                <a:cs typeface="隶书" charset="0"/>
              </a:rPr>
              <a:t>、想想这首诗讲了几层意思，分别写的是什么？ </a:t>
            </a:r>
          </a:p>
          <a:p>
            <a:r>
              <a:rPr lang="en-US" altLang="zh-CN" sz="3600" b="1">
                <a:solidFill>
                  <a:srgbClr val="0000CC"/>
                </a:solidFill>
                <a:latin typeface="隶书" charset="0"/>
                <a:cs typeface="隶书" charset="0"/>
              </a:rPr>
              <a:t>2</a:t>
            </a:r>
            <a:r>
              <a:rPr lang="zh-CN" altLang="en-US" sz="3600" b="1">
                <a:solidFill>
                  <a:srgbClr val="0000CC"/>
                </a:solidFill>
                <a:latin typeface="隶书" charset="0"/>
                <a:cs typeface="隶书" charset="0"/>
              </a:rPr>
              <a:t>、居住在喧嚣的尘世，为什么生活是如此的平静、心灵是如此的安宁呢？     </a:t>
            </a:r>
          </a:p>
          <a:p>
            <a:r>
              <a:rPr lang="en-US" altLang="zh-CN" sz="3600" b="1">
                <a:solidFill>
                  <a:srgbClr val="0000CC"/>
                </a:solidFill>
                <a:latin typeface="隶书" charset="0"/>
                <a:cs typeface="隶书" charset="0"/>
              </a:rPr>
              <a:t>3</a:t>
            </a:r>
            <a:r>
              <a:rPr lang="zh-CN" altLang="en-US" sz="3600" b="1">
                <a:solidFill>
                  <a:srgbClr val="0000CC"/>
                </a:solidFill>
                <a:latin typeface="隶书" charset="0"/>
                <a:cs typeface="隶书" charset="0"/>
              </a:rPr>
              <a:t>、选出你喜欢的诗句读一读，谈谈你喜欢的原因</a:t>
            </a:r>
          </a:p>
        </p:txBody>
      </p:sp>
    </p:spTree>
    <p:custDataLst>
      <p:tags r:id="rId6"/>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descr="pic_sup"/>
          <p:cNvPicPr>
            <a:picLocks noChangeAspect="1"/>
          </p:cNvPicPr>
          <p:nvPr>
            <p:custDataLst>
              <p:tags r:id="rId3"/>
            </p:custDataLst>
          </p:nvPr>
        </p:nvPicPr>
        <p:blipFill>
          <a:blip r:embed="rId2"/>
          <a:stretch>
            <a:fillRect/>
          </a:stretch>
        </p:blipFill>
        <p:spPr>
          <a:xfrm>
            <a:off x="0" y="0"/>
            <a:ext cx="9144000" cy="6858000"/>
          </a:xfrm>
          <a:prstGeom prst="rect">
            <a:avLst/>
          </a:prstGeom>
        </p:spPr>
      </p:pic>
      <p:sp>
        <p:nvSpPr>
          <p:cNvPr id="6" name="矩形 5"/>
          <p:cNvSpPr/>
          <p:nvPr>
            <p:custDataLst>
              <p:tags r:id="rId4"/>
            </p:custDataLst>
          </p:nvPr>
        </p:nvSpPr>
        <p:spPr>
          <a:xfrm>
            <a:off x="0" y="0"/>
            <a:ext cx="9144000" cy="6548755"/>
          </a:xfrm>
          <a:prstGeom prst="rect">
            <a:avLst/>
          </a:prstGeom>
          <a:solidFill>
            <a:schemeClr val="lt2"/>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latin typeface="隶书" charset="0"/>
              <a:cs typeface="隶书" charset="0"/>
            </a:endParaRPr>
          </a:p>
        </p:txBody>
      </p:sp>
      <p:pic>
        <p:nvPicPr>
          <p:cNvPr id="14340" name="文本占位符 14339" descr="采菊东篱下"/>
          <p:cNvPicPr>
            <a:picLocks noGrp="1" noChangeAspect="1"/>
          </p:cNvPicPr>
          <p:nvPr>
            <p:ph type="body" idx="4294967295"/>
          </p:nvPr>
        </p:nvPicPr>
        <p:blipFill>
          <a:blip r:embed="rId5"/>
          <a:stretch>
            <a:fillRect/>
          </a:stretch>
        </p:blipFill>
        <p:spPr>
          <a:xfrm>
            <a:off x="304800" y="228600"/>
            <a:ext cx="2819400" cy="6248400"/>
          </a:xfrm>
          <a:prstGeom prst="rect">
            <a:avLst/>
          </a:prstGeom>
          <a:noFill/>
          <a:ln w="9525">
            <a:noFill/>
          </a:ln>
        </p:spPr>
      </p:pic>
      <p:sp>
        <p:nvSpPr>
          <p:cNvPr id="14344" name="文本框 14343"/>
          <p:cNvSpPr txBox="1"/>
          <p:nvPr/>
        </p:nvSpPr>
        <p:spPr>
          <a:xfrm>
            <a:off x="3962400" y="260350"/>
            <a:ext cx="4953000" cy="636905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spcBef>
                <a:spcPct val="50000"/>
              </a:spcBef>
              <a:buNone/>
            </a:pPr>
            <a:r>
              <a:rPr lang="en-US" altLang="zh-CN" sz="4800" b="1">
                <a:solidFill>
                  <a:schemeClr val="dk1"/>
                </a:solidFill>
                <a:latin typeface="隶书" charset="0"/>
                <a:ea typeface="华文新魏" pitchFamily="2" charset="-122"/>
                <a:cs typeface="隶书" charset="0"/>
              </a:rPr>
              <a:t>          1</a:t>
            </a:r>
            <a:r>
              <a:rPr lang="zh-CN" altLang="en-US" sz="4800" b="1">
                <a:solidFill>
                  <a:schemeClr val="dk1"/>
                </a:solidFill>
                <a:latin typeface="隶书" charset="0"/>
                <a:ea typeface="华文新魏" pitchFamily="2" charset="-122"/>
                <a:cs typeface="隶书" charset="0"/>
              </a:rPr>
              <a:t>至</a:t>
            </a:r>
            <a:r>
              <a:rPr lang="en-US" altLang="zh-CN" sz="4800" b="1">
                <a:solidFill>
                  <a:schemeClr val="dk1"/>
                </a:solidFill>
                <a:latin typeface="隶书" charset="0"/>
                <a:ea typeface="华文新魏" pitchFamily="2" charset="-122"/>
                <a:cs typeface="隶书" charset="0"/>
              </a:rPr>
              <a:t>4</a:t>
            </a:r>
            <a:r>
              <a:rPr lang="zh-CN" altLang="en-US" sz="4800" b="1">
                <a:solidFill>
                  <a:schemeClr val="dk1"/>
                </a:solidFill>
                <a:latin typeface="隶书" charset="0"/>
                <a:ea typeface="华文新魏" pitchFamily="2" charset="-122"/>
                <a:cs typeface="隶书" charset="0"/>
              </a:rPr>
              <a:t>句为第一层， 作者因为能够超脱现实纷扰，有高尚的精神境界，所以觉得所在的地方也偏僻幽静了。</a:t>
            </a:r>
          </a:p>
          <a:p>
            <a:pPr lvl="0">
              <a:spcBef>
                <a:spcPct val="50000"/>
              </a:spcBef>
              <a:buNone/>
            </a:pPr>
            <a:r>
              <a:rPr lang="zh-CN" altLang="en-US" sz="4800" b="1">
                <a:solidFill>
                  <a:schemeClr val="dk1"/>
                </a:solidFill>
                <a:latin typeface="隶书" charset="0"/>
                <a:ea typeface="华文新魏" pitchFamily="2" charset="-122"/>
                <a:cs typeface="隶书" charset="0"/>
              </a:rPr>
              <a:t>   叙结庐之事</a:t>
            </a: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4344">
                                            <p:txEl>
                                              <p:pRg st="0" end="0"/>
                                            </p:txEl>
                                          </p:spTgt>
                                        </p:tgtEl>
                                        <p:attrNameLst>
                                          <p:attrName>style.visibility</p:attrName>
                                        </p:attrNameLst>
                                      </p:cBhvr>
                                      <p:to>
                                        <p:strVal val="visible"/>
                                      </p:to>
                                    </p:set>
                                    <p:anim calcmode="lin" valueType="num">
                                      <p:cBhvr additive="base">
                                        <p:cTn id="7" dur="500" fill="hold"/>
                                        <p:tgtEl>
                                          <p:spTgt spid="1434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34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4344">
                                            <p:txEl>
                                              <p:pRg st="1" end="1"/>
                                            </p:txEl>
                                          </p:spTgt>
                                        </p:tgtEl>
                                        <p:attrNameLst>
                                          <p:attrName>style.visibility</p:attrName>
                                        </p:attrNameLst>
                                      </p:cBhvr>
                                      <p:to>
                                        <p:strVal val="visible"/>
                                      </p:to>
                                    </p:set>
                                    <p:anim calcmode="lin" valueType="num">
                                      <p:cBhvr additive="base">
                                        <p:cTn id="13" dur="500" fill="hold"/>
                                        <p:tgtEl>
                                          <p:spTgt spid="1434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34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descr="pic_sup"/>
          <p:cNvPicPr>
            <a:picLocks noChangeAspect="1"/>
          </p:cNvPicPr>
          <p:nvPr>
            <p:custDataLst>
              <p:tags r:id="rId3"/>
            </p:custDataLst>
          </p:nvPr>
        </p:nvPicPr>
        <p:blipFill>
          <a:blip r:embed="rId2"/>
          <a:stretch>
            <a:fillRect/>
          </a:stretch>
        </p:blipFill>
        <p:spPr>
          <a:xfrm>
            <a:off x="0" y="0"/>
            <a:ext cx="9144000" cy="6858000"/>
          </a:xfrm>
          <a:prstGeom prst="rect">
            <a:avLst/>
          </a:prstGeom>
        </p:spPr>
      </p:pic>
      <p:sp>
        <p:nvSpPr>
          <p:cNvPr id="6" name="矩形 5"/>
          <p:cNvSpPr/>
          <p:nvPr>
            <p:custDataLst>
              <p:tags r:id="rId4"/>
            </p:custDataLst>
          </p:nvPr>
        </p:nvSpPr>
        <p:spPr>
          <a:xfrm>
            <a:off x="0" y="0"/>
            <a:ext cx="9144000" cy="6548755"/>
          </a:xfrm>
          <a:prstGeom prst="rect">
            <a:avLst/>
          </a:prstGeom>
          <a:solidFill>
            <a:schemeClr val="lt2"/>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latin typeface="隶书" charset="0"/>
              <a:cs typeface="隶书" charset="0"/>
            </a:endParaRPr>
          </a:p>
        </p:txBody>
      </p:sp>
      <p:sp>
        <p:nvSpPr>
          <p:cNvPr id="23554" name="文本框 23553"/>
          <p:cNvSpPr txBox="1"/>
          <p:nvPr/>
        </p:nvSpPr>
        <p:spPr>
          <a:xfrm>
            <a:off x="539750" y="765175"/>
            <a:ext cx="3635375" cy="5631180"/>
          </a:xfrm>
          <a:prstGeom prst="rect">
            <a:avLst/>
          </a:prstGeom>
          <a:noFill/>
          <a:ln w="9525">
            <a:noFill/>
          </a:ln>
        </p:spPr>
        <p:txBody>
          <a:bodyPr>
            <a:spAutoFit/>
          </a:bodyPr>
          <a:lstStyle/>
          <a:p>
            <a:pPr marL="342900" indent="-342900">
              <a:spcBef>
                <a:spcPct val="50000"/>
              </a:spcBef>
            </a:pPr>
            <a:r>
              <a:rPr lang="en-US" altLang="zh-CN" sz="4800" b="1">
                <a:solidFill>
                  <a:schemeClr val="dk1"/>
                </a:solidFill>
                <a:latin typeface="隶书" charset="0"/>
                <a:ea typeface="华文新魏" pitchFamily="2" charset="-122"/>
                <a:cs typeface="隶书" charset="0"/>
              </a:rPr>
              <a:t>       5</a:t>
            </a:r>
            <a:r>
              <a:rPr lang="zh-CN" altLang="en-US" sz="4800" b="1">
                <a:solidFill>
                  <a:schemeClr val="dk1"/>
                </a:solidFill>
                <a:latin typeface="隶书" charset="0"/>
                <a:ea typeface="华文新魏" pitchFamily="2" charset="-122"/>
                <a:cs typeface="隶书" charset="0"/>
              </a:rPr>
              <a:t>至</a:t>
            </a:r>
            <a:r>
              <a:rPr lang="en-US" altLang="zh-CN" sz="4800" b="1">
                <a:solidFill>
                  <a:schemeClr val="dk1"/>
                </a:solidFill>
                <a:latin typeface="隶书" charset="0"/>
                <a:ea typeface="华文新魏" pitchFamily="2" charset="-122"/>
                <a:cs typeface="隶书" charset="0"/>
              </a:rPr>
              <a:t>8</a:t>
            </a:r>
            <a:r>
              <a:rPr lang="zh-CN" altLang="en-US" sz="4800" b="1">
                <a:solidFill>
                  <a:schemeClr val="dk1"/>
                </a:solidFill>
                <a:latin typeface="隶书" charset="0"/>
                <a:ea typeface="华文新魏" pitchFamily="2" charset="-122"/>
                <a:cs typeface="隶书" charset="0"/>
              </a:rPr>
              <a:t>句为第二层， 欣赏美丽的自然景物，能获得无限的意趣。</a:t>
            </a:r>
          </a:p>
          <a:p>
            <a:pPr marL="342900" indent="-342900">
              <a:spcBef>
                <a:spcPct val="50000"/>
              </a:spcBef>
            </a:pPr>
            <a:r>
              <a:rPr lang="zh-CN" altLang="en-US" sz="4800" b="1">
                <a:solidFill>
                  <a:schemeClr val="dk1"/>
                </a:solidFill>
                <a:latin typeface="隶书" charset="0"/>
                <a:ea typeface="华文新魏" pitchFamily="2" charset="-122"/>
                <a:cs typeface="隶书" charset="0"/>
              </a:rPr>
              <a:t>描田园之景</a:t>
            </a:r>
          </a:p>
        </p:txBody>
      </p:sp>
      <p:pic>
        <p:nvPicPr>
          <p:cNvPr id="23555" name="图片 23554" descr="y8-2"/>
          <p:cNvPicPr>
            <a:picLocks noChangeAspect="1"/>
          </p:cNvPicPr>
          <p:nvPr/>
        </p:nvPicPr>
        <p:blipFill>
          <a:blip r:embed="rId5"/>
          <a:stretch>
            <a:fillRect/>
          </a:stretch>
        </p:blipFill>
        <p:spPr>
          <a:xfrm>
            <a:off x="5148263" y="0"/>
            <a:ext cx="3995737" cy="6858000"/>
          </a:xfrm>
          <a:prstGeom prst="rect">
            <a:avLst/>
          </a:prstGeom>
          <a:noFill/>
          <a:ln w="9525">
            <a:noFill/>
          </a:ln>
        </p:spPr>
      </p:pic>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3554">
                                            <p:txEl>
                                              <p:pRg st="0" end="0"/>
                                            </p:txEl>
                                          </p:spTgt>
                                        </p:tgtEl>
                                        <p:attrNameLst>
                                          <p:attrName>style.visibility</p:attrName>
                                        </p:attrNameLst>
                                      </p:cBhvr>
                                      <p:to>
                                        <p:strVal val="visible"/>
                                      </p:to>
                                    </p:set>
                                    <p:anim calcmode="lin" valueType="num">
                                      <p:cBhvr additive="base">
                                        <p:cTn id="7" dur="500" fill="hold"/>
                                        <p:tgtEl>
                                          <p:spTgt spid="2355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3554">
                                            <p:txEl>
                                              <p:pRg st="1" end="1"/>
                                            </p:txEl>
                                          </p:spTgt>
                                        </p:tgtEl>
                                        <p:attrNameLst>
                                          <p:attrName>style.visibility</p:attrName>
                                        </p:attrNameLst>
                                      </p:cBhvr>
                                      <p:to>
                                        <p:strVal val="visible"/>
                                      </p:to>
                                    </p:set>
                                    <p:anim calcmode="lin" valueType="num">
                                      <p:cBhvr additive="base">
                                        <p:cTn id="13" dur="500" fill="hold"/>
                                        <p:tgtEl>
                                          <p:spTgt spid="2355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55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descr="pic_sup"/>
          <p:cNvPicPr>
            <a:picLocks noChangeAspect="1"/>
          </p:cNvPicPr>
          <p:nvPr>
            <p:custDataLst>
              <p:tags r:id="rId3"/>
            </p:custDataLst>
          </p:nvPr>
        </p:nvPicPr>
        <p:blipFill>
          <a:blip r:embed="rId2"/>
          <a:stretch>
            <a:fillRect/>
          </a:stretch>
        </p:blipFill>
        <p:spPr>
          <a:xfrm>
            <a:off x="0" y="0"/>
            <a:ext cx="9144000" cy="6858000"/>
          </a:xfrm>
          <a:prstGeom prst="rect">
            <a:avLst/>
          </a:prstGeom>
        </p:spPr>
      </p:pic>
      <p:sp>
        <p:nvSpPr>
          <p:cNvPr id="6" name="矩形 5"/>
          <p:cNvSpPr/>
          <p:nvPr>
            <p:custDataLst>
              <p:tags r:id="rId4"/>
            </p:custDataLst>
          </p:nvPr>
        </p:nvSpPr>
        <p:spPr>
          <a:xfrm>
            <a:off x="0" y="0"/>
            <a:ext cx="9144000" cy="6548755"/>
          </a:xfrm>
          <a:prstGeom prst="rect">
            <a:avLst/>
          </a:prstGeom>
          <a:solidFill>
            <a:schemeClr val="lt2"/>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latin typeface="隶书" charset="0"/>
              <a:cs typeface="隶书" charset="0"/>
            </a:endParaRPr>
          </a:p>
        </p:txBody>
      </p:sp>
      <p:pic>
        <p:nvPicPr>
          <p:cNvPr id="26628" name="文本占位符 26627" descr="3a86813d091e6d30bba16750"/>
          <p:cNvPicPr>
            <a:picLocks noGrp="1" noChangeAspect="1"/>
          </p:cNvPicPr>
          <p:nvPr>
            <p:ph type="body" idx="4294967295"/>
          </p:nvPr>
        </p:nvPicPr>
        <p:blipFill>
          <a:blip r:embed="rId5"/>
          <a:stretch>
            <a:fillRect/>
          </a:stretch>
        </p:blipFill>
        <p:spPr>
          <a:xfrm>
            <a:off x="304800" y="457200"/>
            <a:ext cx="4065905" cy="5867400"/>
          </a:xfrm>
          <a:prstGeom prst="rect">
            <a:avLst/>
          </a:prstGeom>
          <a:noFill/>
          <a:ln w="9525">
            <a:noFill/>
          </a:ln>
        </p:spPr>
      </p:pic>
      <p:sp>
        <p:nvSpPr>
          <p:cNvPr id="26629" name="文本框 26628"/>
          <p:cNvSpPr txBox="1"/>
          <p:nvPr>
            <p:custDataLst>
              <p:tags r:id="rId6"/>
            </p:custDataLst>
          </p:nvPr>
        </p:nvSpPr>
        <p:spPr>
          <a:xfrm>
            <a:off x="5715000" y="1524000"/>
            <a:ext cx="2895600" cy="368300"/>
          </a:xfrm>
          <a:prstGeom prst="rect">
            <a:avLst/>
          </a:prstGeom>
          <a:noFill/>
          <a:ln w="9525">
            <a:noFill/>
          </a:ln>
        </p:spPr>
        <p:txBody>
          <a:bodyPr>
            <a:spAutoFit/>
          </a:bodyPr>
          <a:lstStyle/>
          <a:p>
            <a:pPr>
              <a:spcBef>
                <a:spcPct val="50000"/>
              </a:spcBef>
            </a:pPr>
            <a:endParaRPr sz="1800">
              <a:solidFill>
                <a:schemeClr val="dk1"/>
              </a:solidFill>
              <a:latin typeface="隶书" charset="0"/>
              <a:cs typeface="隶书" charset="0"/>
            </a:endParaRPr>
          </a:p>
        </p:txBody>
      </p:sp>
      <p:sp>
        <p:nvSpPr>
          <p:cNvPr id="26630" name="文本框 26629"/>
          <p:cNvSpPr txBox="1"/>
          <p:nvPr/>
        </p:nvSpPr>
        <p:spPr>
          <a:xfrm>
            <a:off x="4876800" y="304800"/>
            <a:ext cx="3635375" cy="6369685"/>
          </a:xfrm>
          <a:prstGeom prst="rect">
            <a:avLst/>
          </a:prstGeom>
          <a:noFill/>
          <a:ln w="9525">
            <a:noFill/>
          </a:ln>
        </p:spPr>
        <p:txBody>
          <a:bodyPr>
            <a:spAutoFit/>
          </a:bodyPr>
          <a:lstStyle/>
          <a:p>
            <a:pPr marL="342900" indent="-342900">
              <a:spcBef>
                <a:spcPct val="50000"/>
              </a:spcBef>
            </a:pPr>
            <a:r>
              <a:rPr lang="en-US" altLang="zh-CN" sz="4800" b="1">
                <a:solidFill>
                  <a:schemeClr val="dk1"/>
                </a:solidFill>
                <a:latin typeface="隶书" charset="0"/>
                <a:ea typeface="华文新魏" pitchFamily="2" charset="-122"/>
                <a:cs typeface="隶书" charset="0"/>
              </a:rPr>
              <a:t>       9</a:t>
            </a:r>
            <a:r>
              <a:rPr lang="zh-CN" altLang="en-US" sz="4800" b="1">
                <a:solidFill>
                  <a:schemeClr val="dk1"/>
                </a:solidFill>
                <a:latin typeface="隶书" charset="0"/>
                <a:ea typeface="华文新魏" pitchFamily="2" charset="-122"/>
                <a:cs typeface="隶书" charset="0"/>
              </a:rPr>
              <a:t>至</a:t>
            </a:r>
            <a:r>
              <a:rPr lang="en-US" altLang="zh-CN" sz="4800" b="1">
                <a:solidFill>
                  <a:schemeClr val="dk1"/>
                </a:solidFill>
                <a:latin typeface="隶书" charset="0"/>
                <a:ea typeface="华文新魏" pitchFamily="2" charset="-122"/>
                <a:cs typeface="隶书" charset="0"/>
              </a:rPr>
              <a:t>10</a:t>
            </a:r>
            <a:r>
              <a:rPr lang="zh-CN" altLang="en-US" sz="4800" b="1">
                <a:solidFill>
                  <a:schemeClr val="dk1"/>
                </a:solidFill>
                <a:latin typeface="隶书" charset="0"/>
                <a:ea typeface="华文新魏" pitchFamily="2" charset="-122"/>
                <a:cs typeface="隶书" charset="0"/>
              </a:rPr>
              <a:t>句为第三层， 点明主旨，作者以为隐居生活有人生真正的意趣。</a:t>
            </a:r>
          </a:p>
          <a:p>
            <a:pPr marL="342900" indent="-342900">
              <a:spcBef>
                <a:spcPct val="50000"/>
              </a:spcBef>
            </a:pPr>
            <a:r>
              <a:rPr lang="zh-CN" altLang="en-US" sz="4800" b="1">
                <a:solidFill>
                  <a:schemeClr val="dk1"/>
                </a:solidFill>
                <a:latin typeface="隶书" charset="0"/>
                <a:ea typeface="华文新魏" pitchFamily="2" charset="-122"/>
                <a:cs typeface="隶书" charset="0"/>
              </a:rPr>
              <a:t>抒隐居之情</a:t>
            </a: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6630"/>
                                        </p:tgtEl>
                                        <p:attrNameLst>
                                          <p:attrName>style.visibility</p:attrName>
                                        </p:attrNameLst>
                                      </p:cBhvr>
                                      <p:to>
                                        <p:strVal val="visible"/>
                                      </p:to>
                                    </p:set>
                                    <p:animEffect transition="in" filter="wipe(right)">
                                      <p:cBhvr>
                                        <p:cTn id="7" dur="500"/>
                                        <p:tgtEl>
                                          <p:spTgt spid="266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0"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descr="pic_sup"/>
          <p:cNvPicPr>
            <a:picLocks noChangeAspect="1"/>
          </p:cNvPicPr>
          <p:nvPr>
            <p:custDataLst>
              <p:tags r:id="rId3"/>
            </p:custDataLst>
          </p:nvPr>
        </p:nvPicPr>
        <p:blipFill>
          <a:blip r:embed="rId2"/>
          <a:stretch>
            <a:fillRect/>
          </a:stretch>
        </p:blipFill>
        <p:spPr>
          <a:xfrm>
            <a:off x="0" y="0"/>
            <a:ext cx="9144000" cy="6858000"/>
          </a:xfrm>
          <a:prstGeom prst="rect">
            <a:avLst/>
          </a:prstGeom>
        </p:spPr>
      </p:pic>
      <p:sp>
        <p:nvSpPr>
          <p:cNvPr id="6" name="矩形 5"/>
          <p:cNvSpPr/>
          <p:nvPr>
            <p:custDataLst>
              <p:tags r:id="rId4"/>
            </p:custDataLst>
          </p:nvPr>
        </p:nvSpPr>
        <p:spPr>
          <a:xfrm>
            <a:off x="0" y="0"/>
            <a:ext cx="9144000" cy="6548755"/>
          </a:xfrm>
          <a:prstGeom prst="rect">
            <a:avLst/>
          </a:prstGeom>
          <a:solidFill>
            <a:schemeClr val="lt2"/>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latin typeface="隶书" charset="0"/>
              <a:cs typeface="隶书" charset="0"/>
            </a:endParaRPr>
          </a:p>
        </p:txBody>
      </p:sp>
      <p:pic>
        <p:nvPicPr>
          <p:cNvPr id="29698" name="图片 29697" descr="图片1"/>
          <p:cNvPicPr>
            <a:picLocks noChangeAspect="1"/>
          </p:cNvPicPr>
          <p:nvPr/>
        </p:nvPicPr>
        <p:blipFill>
          <a:blip r:embed="rId5"/>
          <a:stretch>
            <a:fillRect/>
          </a:stretch>
        </p:blipFill>
        <p:spPr>
          <a:xfrm>
            <a:off x="0" y="0"/>
            <a:ext cx="3352800" cy="6858000"/>
          </a:xfrm>
          <a:prstGeom prst="rect">
            <a:avLst/>
          </a:prstGeom>
          <a:noFill/>
          <a:ln w="9525">
            <a:noFill/>
          </a:ln>
        </p:spPr>
      </p:pic>
      <p:sp>
        <p:nvSpPr>
          <p:cNvPr id="29699" name="文本占位符 29698"/>
          <p:cNvSpPr>
            <a:spLocks noGrp="1"/>
          </p:cNvSpPr>
          <p:nvPr>
            <p:ph type="body" idx="4294967295"/>
            <p:custDataLst>
              <p:tags r:id="rId6"/>
            </p:custDataLst>
          </p:nvPr>
        </p:nvSpPr>
        <p:spPr>
          <a:xfrm>
            <a:off x="3886200" y="762000"/>
            <a:ext cx="4800600" cy="5181600"/>
          </a:xfrm>
          <a:noFill/>
          <a:ln w="9525">
            <a:noFill/>
          </a:ln>
        </p:spPr>
        <p:txBody>
          <a:bodyPr>
            <a:noAutofit/>
          </a:bodyPr>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lvl="0" algn="l">
              <a:buClrTx/>
              <a:buSzTx/>
              <a:buFontTx/>
            </a:pPr>
            <a:r>
              <a:rPr lang="zh-CN" altLang="en-US" sz="4400" b="1">
                <a:solidFill>
                  <a:schemeClr val="folHlink"/>
                </a:solidFill>
                <a:latin typeface="隶书" charset="0"/>
                <a:cs typeface="隶书" charset="0"/>
                <a:sym typeface="+mn-ea"/>
              </a:rPr>
              <a:t>心远地自偏</a:t>
            </a:r>
          </a:p>
          <a:p>
            <a:pPr lvl="0" algn="l">
              <a:buClrTx/>
              <a:buSzTx/>
              <a:buFontTx/>
            </a:pPr>
            <a:r>
              <a:rPr lang="zh-CN" altLang="en-US" sz="4400" b="1">
                <a:solidFill>
                  <a:schemeClr val="folHlink"/>
                </a:solidFill>
                <a:latin typeface="隶书" charset="0"/>
                <a:cs typeface="隶书" charset="0"/>
                <a:sym typeface="+mn-ea"/>
              </a:rPr>
              <a:t>心远  指心远离世俗，远离官场。</a:t>
            </a:r>
          </a:p>
          <a:p>
            <a:pPr lvl="0" algn="l">
              <a:buClrTx/>
              <a:buSzTx/>
              <a:buFontTx/>
            </a:pPr>
            <a:r>
              <a:rPr lang="zh-CN" altLang="en-US" sz="4400" b="1">
                <a:solidFill>
                  <a:schemeClr val="folHlink"/>
                </a:solidFill>
                <a:latin typeface="隶书" charset="0"/>
                <a:cs typeface="隶书" charset="0"/>
                <a:sym typeface="+mn-ea"/>
              </a:rPr>
              <a:t>哲理：一切自然的乐趣都是由于心灵的超凡脱俗才能感受到</a:t>
            </a: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 calcmode="lin" valueType="num">
                                      <p:cBhvr additive="base">
                                        <p:cTn id="7" dur="500" fill="hold"/>
                                        <p:tgtEl>
                                          <p:spTgt spid="2969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969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9699">
                                            <p:txEl>
                                              <p:pRg st="1" end="1"/>
                                            </p:txEl>
                                          </p:spTgt>
                                        </p:tgtEl>
                                        <p:attrNameLst>
                                          <p:attrName>style.visibility</p:attrName>
                                        </p:attrNameLst>
                                      </p:cBhvr>
                                      <p:to>
                                        <p:strVal val="visible"/>
                                      </p:to>
                                    </p:set>
                                    <p:anim calcmode="lin" valueType="num">
                                      <p:cBhvr additive="base">
                                        <p:cTn id="13" dur="500" fill="hold"/>
                                        <p:tgtEl>
                                          <p:spTgt spid="2969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969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9699">
                                            <p:txEl>
                                              <p:pRg st="2" end="2"/>
                                            </p:txEl>
                                          </p:spTgt>
                                        </p:tgtEl>
                                        <p:attrNameLst>
                                          <p:attrName>style.visibility</p:attrName>
                                        </p:attrNameLst>
                                      </p:cBhvr>
                                      <p:to>
                                        <p:strVal val="visible"/>
                                      </p:to>
                                    </p:set>
                                    <p:anim calcmode="lin" valueType="num">
                                      <p:cBhvr additive="base">
                                        <p:cTn id="19" dur="500" fill="hold"/>
                                        <p:tgtEl>
                                          <p:spTgt spid="2969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969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descr="pic_sup"/>
          <p:cNvPicPr>
            <a:picLocks noChangeAspect="1"/>
          </p:cNvPicPr>
          <p:nvPr>
            <p:custDataLst>
              <p:tags r:id="rId3"/>
            </p:custDataLst>
          </p:nvPr>
        </p:nvPicPr>
        <p:blipFill>
          <a:blip r:embed="rId2"/>
          <a:stretch>
            <a:fillRect/>
          </a:stretch>
        </p:blipFill>
        <p:spPr>
          <a:xfrm>
            <a:off x="0" y="0"/>
            <a:ext cx="9144000" cy="6858000"/>
          </a:xfrm>
          <a:prstGeom prst="rect">
            <a:avLst/>
          </a:prstGeom>
        </p:spPr>
      </p:pic>
      <p:sp>
        <p:nvSpPr>
          <p:cNvPr id="6" name="矩形 5"/>
          <p:cNvSpPr/>
          <p:nvPr>
            <p:custDataLst>
              <p:tags r:id="rId4"/>
            </p:custDataLst>
          </p:nvPr>
        </p:nvSpPr>
        <p:spPr>
          <a:xfrm>
            <a:off x="0" y="0"/>
            <a:ext cx="9144000" cy="6548755"/>
          </a:xfrm>
          <a:prstGeom prst="rect">
            <a:avLst/>
          </a:prstGeom>
          <a:solidFill>
            <a:schemeClr val="lt2"/>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latin typeface="隶书" charset="0"/>
              <a:cs typeface="隶书" charset="0"/>
            </a:endParaRPr>
          </a:p>
        </p:txBody>
      </p:sp>
      <p:pic>
        <p:nvPicPr>
          <p:cNvPr id="11268" name="图片 11267" descr="200710235265396749"/>
          <p:cNvPicPr>
            <a:picLocks noChangeAspect="1"/>
          </p:cNvPicPr>
          <p:nvPr/>
        </p:nvPicPr>
        <p:blipFill>
          <a:blip r:embed="rId5"/>
          <a:stretch>
            <a:fillRect/>
          </a:stretch>
        </p:blipFill>
        <p:spPr>
          <a:xfrm>
            <a:off x="4343400" y="1447800"/>
            <a:ext cx="4267200" cy="5105400"/>
          </a:xfrm>
          <a:prstGeom prst="rect">
            <a:avLst/>
          </a:prstGeom>
          <a:noFill/>
          <a:ln w="9525">
            <a:noFill/>
          </a:ln>
        </p:spPr>
      </p:pic>
      <p:sp>
        <p:nvSpPr>
          <p:cNvPr id="11269" name="矩形 11268"/>
          <p:cNvSpPr/>
          <p:nvPr/>
        </p:nvSpPr>
        <p:spPr>
          <a:xfrm>
            <a:off x="2286000" y="304800"/>
            <a:ext cx="4535488" cy="762000"/>
          </a:xfrm>
          <a:prstGeom prst="rect">
            <a:avLst/>
          </a:prstGeom>
        </p:spPr>
        <p:txBody>
          <a:bodyPr wrap="none" fromWordArt="1">
            <a:prstTxWarp prst="textFadeUp">
              <a:avLst>
                <a:gd name="adj" fmla="val 9991"/>
              </a:avLst>
            </a:prstTxWarp>
            <a:normAutofit fontScale="60000"/>
          </a:bodyPr>
          <a:lstStyle/>
          <a:p>
            <a:pPr algn="ctr"/>
            <a:r>
              <a:rPr lang="zh-CN" altLang="en-US" sz="6000" b="1">
                <a:ln w="28575" cap="flat" cmpd="sng">
                  <a:solidFill>
                    <a:srgbClr val="996633"/>
                  </a:solidFill>
                  <a:prstDash val="solid"/>
                  <a:headEnd type="none" w="med" len="med"/>
                  <a:tailEnd type="none" w="med" len="med"/>
                </a:ln>
                <a:gradFill rotWithShape="0">
                  <a:gsLst>
                    <a:gs pos="0">
                      <a:schemeClr val="accent1"/>
                    </a:gs>
                    <a:gs pos="100000">
                      <a:srgbClr val="FFCC00"/>
                    </a:gs>
                  </a:gsLst>
                  <a:lin ang="5400000" scaled="1"/>
                </a:gradFill>
                <a:effectLst>
                  <a:outerShdw dist="35921" dir="2699999" sy="50000" rotWithShape="0">
                    <a:srgbClr val="875B0D">
                      <a:alpha val="70000"/>
                    </a:srgbClr>
                  </a:outerShdw>
                </a:effectLst>
                <a:latin typeface="隶书" charset="0"/>
                <a:ea typeface="仿宋_GB2312" charset="0"/>
                <a:cs typeface="隶书" charset="0"/>
              </a:rPr>
              <a:t>超凡脱俗 不求名利</a:t>
            </a:r>
          </a:p>
        </p:txBody>
      </p:sp>
      <p:sp>
        <p:nvSpPr>
          <p:cNvPr id="11270" name="文本框 11269"/>
          <p:cNvSpPr txBox="1"/>
          <p:nvPr>
            <p:custDataLst>
              <p:tags r:id="rId6"/>
            </p:custDataLst>
          </p:nvPr>
        </p:nvSpPr>
        <p:spPr>
          <a:xfrm>
            <a:off x="228600" y="1279525"/>
            <a:ext cx="4572000" cy="5015865"/>
          </a:xfrm>
          <a:prstGeom prst="rect">
            <a:avLst/>
          </a:prstGeom>
          <a:solidFill>
            <a:schemeClr val="lt1">
              <a:lumMod val="95000"/>
            </a:schemeClr>
          </a:solidFill>
          <a:ln w="9525">
            <a:noFill/>
          </a:ln>
        </p:spPr>
        <p:txBody>
          <a:bodyPr>
            <a:spAutoFit/>
          </a:bodyPr>
          <a:lstStyle/>
          <a:p>
            <a:r>
              <a:rPr lang="zh-CN" altLang="en-US" sz="4000" b="1">
                <a:solidFill>
                  <a:schemeClr val="dk1"/>
                </a:solidFill>
                <a:latin typeface="隶书" charset="0"/>
                <a:ea typeface="隶书" charset="0"/>
              </a:rPr>
              <a:t>原来是自己保留着一颗远离俗世的心。这几句语言朴实，却道出了他自己的心境和生活的真谛。</a:t>
            </a:r>
          </a:p>
          <a:p>
            <a:r>
              <a:rPr lang="zh-CN" altLang="en-US" sz="4000">
                <a:solidFill>
                  <a:schemeClr val="dk1"/>
                </a:solidFill>
                <a:latin typeface="隶书" charset="0"/>
                <a:ea typeface="隶书" charset="0"/>
              </a:rPr>
              <a:t>处闹市若幽兰</a:t>
            </a:r>
          </a:p>
          <a:p>
            <a:r>
              <a:rPr lang="zh-CN" altLang="en-US" sz="4000">
                <a:solidFill>
                  <a:schemeClr val="dk1"/>
                </a:solidFill>
                <a:latin typeface="隶书" charset="0"/>
                <a:ea typeface="隶书" charset="0"/>
              </a:rPr>
              <a:t>大隐隐于市，小隐隐于野</a:t>
            </a: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268"/>
                                        </p:tgtEl>
                                        <p:attrNameLst>
                                          <p:attrName>style.visibility</p:attrName>
                                        </p:attrNameLst>
                                      </p:cBhvr>
                                      <p:to>
                                        <p:strVal val="visible"/>
                                      </p:to>
                                    </p:set>
                                    <p:animEffect transition="in" filter="blinds(horizontal)">
                                      <p:cBhvr>
                                        <p:cTn id="7" dur="500"/>
                                        <p:tgtEl>
                                          <p:spTgt spid="1126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7" presetClass="entr" presetSubtype="4" fill="hold" grpId="0" nodeType="clickEffect">
                                  <p:stCondLst>
                                    <p:cond delay="0"/>
                                  </p:stCondLst>
                                  <p:childTnLst>
                                    <p:set>
                                      <p:cBhvr>
                                        <p:cTn id="11" dur="1" fill="hold">
                                          <p:stCondLst>
                                            <p:cond delay="0"/>
                                          </p:stCondLst>
                                        </p:cTn>
                                        <p:tgtEl>
                                          <p:spTgt spid="11270"/>
                                        </p:tgtEl>
                                        <p:attrNameLst>
                                          <p:attrName>style.visibility</p:attrName>
                                        </p:attrNameLst>
                                      </p:cBhvr>
                                      <p:to>
                                        <p:strVal val="visible"/>
                                      </p:to>
                                    </p:set>
                                    <p:anim calcmode="lin" valueType="num">
                                      <p:cBhvr>
                                        <p:cTn id="12" dur="500" fill="hold"/>
                                        <p:tgtEl>
                                          <p:spTgt spid="11270"/>
                                        </p:tgtEl>
                                        <p:attrNameLst>
                                          <p:attrName>ppt_x</p:attrName>
                                        </p:attrNameLst>
                                      </p:cBhvr>
                                      <p:tavLst>
                                        <p:tav tm="0">
                                          <p:val>
                                            <p:strVal val="#ppt_x"/>
                                          </p:val>
                                        </p:tav>
                                        <p:tav tm="100000">
                                          <p:val>
                                            <p:strVal val="#ppt_x"/>
                                          </p:val>
                                        </p:tav>
                                      </p:tavLst>
                                    </p:anim>
                                    <p:anim calcmode="lin" valueType="num">
                                      <p:cBhvr>
                                        <p:cTn id="13" dur="500" fill="hold"/>
                                        <p:tgtEl>
                                          <p:spTgt spid="11270"/>
                                        </p:tgtEl>
                                        <p:attrNameLst>
                                          <p:attrName>ppt_y</p:attrName>
                                        </p:attrNameLst>
                                      </p:cBhvr>
                                      <p:tavLst>
                                        <p:tav tm="0">
                                          <p:val>
                                            <p:strVal val="#ppt_y+#ppt_h/2"/>
                                          </p:val>
                                        </p:tav>
                                        <p:tav tm="100000">
                                          <p:val>
                                            <p:strVal val="#ppt_y"/>
                                          </p:val>
                                        </p:tav>
                                      </p:tavLst>
                                    </p:anim>
                                    <p:anim calcmode="lin" valueType="num">
                                      <p:cBhvr>
                                        <p:cTn id="14" dur="500" fill="hold"/>
                                        <p:tgtEl>
                                          <p:spTgt spid="11270"/>
                                        </p:tgtEl>
                                        <p:attrNameLst>
                                          <p:attrName>ppt_w</p:attrName>
                                        </p:attrNameLst>
                                      </p:cBhvr>
                                      <p:tavLst>
                                        <p:tav tm="0">
                                          <p:val>
                                            <p:strVal val="#ppt_w"/>
                                          </p:val>
                                        </p:tav>
                                        <p:tav tm="100000">
                                          <p:val>
                                            <p:strVal val="#ppt_w"/>
                                          </p:val>
                                        </p:tav>
                                      </p:tavLst>
                                    </p:anim>
                                    <p:anim calcmode="lin" valueType="num">
                                      <p:cBhvr>
                                        <p:cTn id="15" dur="500" fill="hold"/>
                                        <p:tgtEl>
                                          <p:spTgt spid="1127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0"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descr="pic_sup"/>
          <p:cNvPicPr>
            <a:picLocks noChangeAspect="1"/>
          </p:cNvPicPr>
          <p:nvPr>
            <p:custDataLst>
              <p:tags r:id="rId3"/>
            </p:custDataLst>
          </p:nvPr>
        </p:nvPicPr>
        <p:blipFill>
          <a:blip r:embed="rId2"/>
          <a:stretch>
            <a:fillRect/>
          </a:stretch>
        </p:blipFill>
        <p:spPr>
          <a:xfrm>
            <a:off x="0" y="0"/>
            <a:ext cx="9144000" cy="6858000"/>
          </a:xfrm>
          <a:prstGeom prst="rect">
            <a:avLst/>
          </a:prstGeom>
        </p:spPr>
      </p:pic>
      <p:sp>
        <p:nvSpPr>
          <p:cNvPr id="6" name="矩形 5"/>
          <p:cNvSpPr/>
          <p:nvPr>
            <p:custDataLst>
              <p:tags r:id="rId4"/>
            </p:custDataLst>
          </p:nvPr>
        </p:nvSpPr>
        <p:spPr>
          <a:xfrm>
            <a:off x="0" y="0"/>
            <a:ext cx="9144000" cy="6548755"/>
          </a:xfrm>
          <a:prstGeom prst="rect">
            <a:avLst/>
          </a:prstGeom>
          <a:solidFill>
            <a:schemeClr val="lt2"/>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latin typeface="隶书" charset="0"/>
              <a:cs typeface="隶书" charset="0"/>
            </a:endParaRPr>
          </a:p>
        </p:txBody>
      </p:sp>
      <p:sp>
        <p:nvSpPr>
          <p:cNvPr id="13314" name="标题 13313"/>
          <p:cNvSpPr>
            <a:spLocks noGrp="1"/>
          </p:cNvSpPr>
          <p:nvPr>
            <p:ph type="title" idx="4294967295"/>
          </p:nvPr>
        </p:nvSpPr>
        <p:spPr>
          <a:xfrm>
            <a:off x="457200" y="274638"/>
            <a:ext cx="7570788" cy="1066800"/>
          </a:xfrm>
          <a:noFill/>
          <a:ln w="9525">
            <a:noFill/>
          </a:ln>
        </p:spPr>
        <p:txBody>
          <a:bodyPr anchor="ctr" anchorCtr="0">
            <a:noAutofit/>
          </a:bodyPr>
          <a:lst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lvl="0" algn="ctr">
              <a:buClrTx/>
              <a:buSzTx/>
              <a:buFontTx/>
            </a:pPr>
            <a:r>
              <a:rPr lang="en-US" altLang="zh-CN" sz="4000" b="1">
                <a:solidFill>
                  <a:schemeClr val="accent1"/>
                </a:solidFill>
                <a:latin typeface="汉仪尚巍手书W" charset="0"/>
                <a:cs typeface="汉仪尚巍手书W" charset="0"/>
                <a:sym typeface="+mn-ea"/>
              </a:rPr>
              <a:t>           品味“见”与“望”字哪个更贴切</a:t>
            </a:r>
          </a:p>
        </p:txBody>
      </p:sp>
      <p:sp>
        <p:nvSpPr>
          <p:cNvPr id="13315" name="文本占位符 13314"/>
          <p:cNvSpPr>
            <a:spLocks noGrp="1"/>
          </p:cNvSpPr>
          <p:nvPr>
            <p:ph type="body" idx="4294967295"/>
            <p:custDataLst>
              <p:tags r:id="rId5"/>
            </p:custDataLst>
          </p:nvPr>
        </p:nvSpPr>
        <p:spPr>
          <a:xfrm>
            <a:off x="457200" y="1125538"/>
            <a:ext cx="8229600" cy="4319587"/>
          </a:xfrm>
          <a:noFill/>
          <a:ln w="9525">
            <a:noFill/>
          </a:ln>
        </p:spPr>
        <p:txBody>
          <a:bodyPr>
            <a:noAutofit/>
          </a:bodyPr>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lvl="0" algn="l">
              <a:buClrTx/>
              <a:buSzTx/>
              <a:buFontTx/>
              <a:buNone/>
            </a:pPr>
            <a:endParaRPr lang="en-US" altLang="zh-CN" b="1">
              <a:solidFill>
                <a:schemeClr val="dk1"/>
              </a:solidFill>
              <a:latin typeface="隶书" charset="0"/>
              <a:ea typeface="楷体_GB2312" pitchFamily="49" charset="-122"/>
              <a:cs typeface="隶书" charset="0"/>
              <a:sym typeface="+mn-ea"/>
            </a:endParaRPr>
          </a:p>
          <a:p>
            <a:pPr lvl="0" algn="l">
              <a:buClrTx/>
              <a:buSzTx/>
              <a:buFontTx/>
              <a:buNone/>
            </a:pPr>
            <a:r>
              <a:rPr lang="en-US" altLang="zh-CN" b="1">
                <a:solidFill>
                  <a:schemeClr val="dk1"/>
                </a:solidFill>
                <a:latin typeface="隶书" charset="0"/>
                <a:ea typeface="楷体_GB2312" pitchFamily="49" charset="-122"/>
                <a:cs typeface="隶书" charset="0"/>
                <a:sym typeface="+mn-ea"/>
              </a:rPr>
              <a:t>悠然见南山中“见”，有本子作“望”。苏轼说：“因采菊而见山，境与意会，此句最有妙处。近岁俗本皆作‘望南山’，则一篇神气都索然矣。”</a:t>
            </a:r>
          </a:p>
          <a:p>
            <a:pPr lvl="0" algn="l">
              <a:buClrTx/>
              <a:buSzTx/>
              <a:buFontTx/>
              <a:buNone/>
            </a:pPr>
            <a:r>
              <a:rPr lang="en-US" altLang="zh-CN" b="1">
                <a:solidFill>
                  <a:schemeClr val="dk1"/>
                </a:solidFill>
                <a:latin typeface="隶书" charset="0"/>
                <a:ea typeface="楷体_GB2312" pitchFamily="49" charset="-122"/>
                <a:cs typeface="隶书" charset="0"/>
                <a:sym typeface="+mn-ea"/>
              </a:rPr>
              <a:t>“一语天然万古新，豪华落尽见真淳。”</a:t>
            </a:r>
          </a:p>
          <a:p>
            <a:pPr lvl="0" algn="l">
              <a:buClrTx/>
              <a:buSzTx/>
              <a:buFontTx/>
              <a:buNone/>
            </a:pPr>
            <a:r>
              <a:rPr lang="en-US" altLang="zh-CN" b="1">
                <a:solidFill>
                  <a:schemeClr val="dk1"/>
                </a:solidFill>
                <a:latin typeface="隶书" charset="0"/>
                <a:ea typeface="楷体_GB2312" pitchFamily="49" charset="-122"/>
                <a:cs typeface="隶书" charset="0"/>
                <a:sym typeface="+mn-ea"/>
              </a:rPr>
              <a:t>                                       ——元好问《论诗》</a:t>
            </a:r>
          </a:p>
        </p:txBody>
      </p:sp>
      <p:pic>
        <p:nvPicPr>
          <p:cNvPr id="13316" name="图片 13315" descr="3a86813d091e6d30bba16750"/>
          <p:cNvPicPr>
            <a:picLocks noChangeAspect="1"/>
          </p:cNvPicPr>
          <p:nvPr/>
        </p:nvPicPr>
        <p:blipFill>
          <a:blip r:embed="rId6"/>
          <a:stretch>
            <a:fillRect/>
          </a:stretch>
        </p:blipFill>
        <p:spPr>
          <a:xfrm>
            <a:off x="900113" y="4221163"/>
            <a:ext cx="2808287" cy="2016125"/>
          </a:xfrm>
          <a:prstGeom prst="rect">
            <a:avLst/>
          </a:prstGeom>
          <a:noFill/>
          <a:ln w="9525">
            <a:noFill/>
          </a:ln>
        </p:spPr>
      </p:pic>
    </p:spTree>
    <p:custDataLst>
      <p:tags r:id="rId7"/>
    </p:custDataLst>
  </p:cSld>
  <p:clrMapOvr>
    <a:masterClrMapping/>
  </p:clrMapOvr>
  <p:transition>
    <p:split orient="vert" dir="in"/>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descr="pic_sup"/>
          <p:cNvPicPr>
            <a:picLocks noChangeAspect="1"/>
          </p:cNvPicPr>
          <p:nvPr>
            <p:custDataLst>
              <p:tags r:id="rId3"/>
            </p:custDataLst>
          </p:nvPr>
        </p:nvPicPr>
        <p:blipFill>
          <a:blip r:embed="rId2"/>
          <a:stretch>
            <a:fillRect/>
          </a:stretch>
        </p:blipFill>
        <p:spPr>
          <a:xfrm>
            <a:off x="0" y="0"/>
            <a:ext cx="9144000" cy="6858000"/>
          </a:xfrm>
          <a:prstGeom prst="rect">
            <a:avLst/>
          </a:prstGeom>
        </p:spPr>
      </p:pic>
      <p:sp>
        <p:nvSpPr>
          <p:cNvPr id="6" name="矩形 5"/>
          <p:cNvSpPr/>
          <p:nvPr>
            <p:custDataLst>
              <p:tags r:id="rId4"/>
            </p:custDataLst>
          </p:nvPr>
        </p:nvSpPr>
        <p:spPr>
          <a:xfrm>
            <a:off x="0" y="0"/>
            <a:ext cx="9144000" cy="6548755"/>
          </a:xfrm>
          <a:prstGeom prst="rect">
            <a:avLst/>
          </a:prstGeom>
          <a:solidFill>
            <a:schemeClr val="lt2"/>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latin typeface="隶书" charset="0"/>
              <a:cs typeface="隶书" charset="0"/>
            </a:endParaRPr>
          </a:p>
        </p:txBody>
      </p:sp>
      <p:pic>
        <p:nvPicPr>
          <p:cNvPr id="28674" name="文本占位符 28673" descr="采菊东篱下"/>
          <p:cNvPicPr>
            <a:picLocks noGrp="1" noChangeAspect="1"/>
          </p:cNvPicPr>
          <p:nvPr>
            <p:ph type="body" idx="4294967295"/>
          </p:nvPr>
        </p:nvPicPr>
        <p:blipFill>
          <a:blip r:embed="rId5"/>
          <a:stretch>
            <a:fillRect/>
          </a:stretch>
        </p:blipFill>
        <p:spPr>
          <a:xfrm>
            <a:off x="304800" y="228600"/>
            <a:ext cx="2819400" cy="6248400"/>
          </a:xfrm>
          <a:prstGeom prst="rect">
            <a:avLst/>
          </a:prstGeom>
          <a:noFill/>
          <a:ln w="9525">
            <a:noFill/>
          </a:ln>
        </p:spPr>
      </p:pic>
      <p:sp>
        <p:nvSpPr>
          <p:cNvPr id="28675" name="矩形 28674"/>
          <p:cNvSpPr/>
          <p:nvPr/>
        </p:nvSpPr>
        <p:spPr>
          <a:xfrm>
            <a:off x="3886200" y="457200"/>
            <a:ext cx="4495800" cy="579120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spcBef>
                <a:spcPct val="50000"/>
              </a:spcBef>
              <a:buNone/>
            </a:pPr>
            <a:r>
              <a:rPr lang="en-US" altLang="zh-CN" sz="4300" b="1">
                <a:solidFill>
                  <a:schemeClr val="dk1"/>
                </a:solidFill>
                <a:latin typeface="隶书" charset="0"/>
                <a:cs typeface="隶书" charset="0"/>
              </a:rPr>
              <a:t>  “</a:t>
            </a:r>
            <a:r>
              <a:rPr lang="zh-CN" altLang="en-US" sz="4300" b="1">
                <a:solidFill>
                  <a:schemeClr val="dk1"/>
                </a:solidFill>
                <a:latin typeface="隶书" charset="0"/>
                <a:cs typeface="隶书" charset="0"/>
              </a:rPr>
              <a:t>见”写出了诗人看到南山美景的随意自然，体现作者心灵的自由和惬意。而“看”“望”是有意而为之，与恬淡闲适的心境不符。</a:t>
            </a: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animEffect transition="in" filter="box(in)">
                                      <p:cBhvr>
                                        <p:cTn id="7" dur="500"/>
                                        <p:tgtEl>
                                          <p:spTgt spid="2867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uild="p"/>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descr="pic_sup"/>
          <p:cNvPicPr>
            <a:picLocks noChangeAspect="1"/>
          </p:cNvPicPr>
          <p:nvPr>
            <p:custDataLst>
              <p:tags r:id="rId3"/>
            </p:custDataLst>
          </p:nvPr>
        </p:nvPicPr>
        <p:blipFill>
          <a:blip r:embed="rId2"/>
          <a:stretch>
            <a:fillRect/>
          </a:stretch>
        </p:blipFill>
        <p:spPr>
          <a:xfrm>
            <a:off x="0" y="0"/>
            <a:ext cx="9144000" cy="6858000"/>
          </a:xfrm>
          <a:prstGeom prst="rect">
            <a:avLst/>
          </a:prstGeom>
        </p:spPr>
      </p:pic>
      <p:sp>
        <p:nvSpPr>
          <p:cNvPr id="6" name="矩形 5"/>
          <p:cNvSpPr/>
          <p:nvPr>
            <p:custDataLst>
              <p:tags r:id="rId4"/>
            </p:custDataLst>
          </p:nvPr>
        </p:nvSpPr>
        <p:spPr>
          <a:xfrm>
            <a:off x="0" y="0"/>
            <a:ext cx="9144000" cy="6548755"/>
          </a:xfrm>
          <a:prstGeom prst="rect">
            <a:avLst/>
          </a:prstGeom>
          <a:solidFill>
            <a:schemeClr val="lt2"/>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latin typeface="隶书" charset="0"/>
              <a:cs typeface="隶书" charset="0"/>
            </a:endParaRPr>
          </a:p>
        </p:txBody>
      </p:sp>
      <p:pic>
        <p:nvPicPr>
          <p:cNvPr id="21506" name="文本占位符 21505" descr="采菊东篱下"/>
          <p:cNvPicPr>
            <a:picLocks noGrp="1" noChangeAspect="1"/>
          </p:cNvPicPr>
          <p:nvPr>
            <p:ph type="body" idx="4294967295"/>
          </p:nvPr>
        </p:nvPicPr>
        <p:blipFill>
          <a:blip r:embed="rId5"/>
          <a:stretch>
            <a:fillRect/>
          </a:stretch>
        </p:blipFill>
        <p:spPr>
          <a:xfrm>
            <a:off x="304800" y="228600"/>
            <a:ext cx="2819400" cy="6248400"/>
          </a:xfrm>
          <a:prstGeom prst="rect">
            <a:avLst/>
          </a:prstGeom>
          <a:noFill/>
          <a:ln w="9525">
            <a:noFill/>
          </a:ln>
        </p:spPr>
      </p:pic>
      <p:sp>
        <p:nvSpPr>
          <p:cNvPr id="21508" name="文本框 21507"/>
          <p:cNvSpPr txBox="1"/>
          <p:nvPr>
            <p:custDataLst>
              <p:tags r:id="rId6"/>
            </p:custDataLst>
          </p:nvPr>
        </p:nvSpPr>
        <p:spPr>
          <a:xfrm>
            <a:off x="3733800" y="533400"/>
            <a:ext cx="5181600" cy="6185535"/>
          </a:xfrm>
          <a:prstGeom prst="rect">
            <a:avLst/>
          </a:prstGeom>
          <a:solidFill>
            <a:schemeClr val="lt1">
              <a:lumMod val="95000"/>
            </a:schemeClr>
          </a:solidFill>
          <a:ln w="9525">
            <a:noFill/>
          </a:ln>
        </p:spPr>
        <p:txBody>
          <a:bodyPr>
            <a:spAutoFit/>
          </a:bodyPr>
          <a:lstStyle/>
          <a:p>
            <a:pPr>
              <a:spcBef>
                <a:spcPct val="50000"/>
              </a:spcBef>
            </a:pPr>
            <a:r>
              <a:rPr lang="zh-CN" altLang="en-US" sz="4400" b="1">
                <a:solidFill>
                  <a:schemeClr val="dk1"/>
                </a:solidFill>
                <a:latin typeface="隶书" charset="0"/>
                <a:cs typeface="隶书" charset="0"/>
              </a:rPr>
              <a:t>在自家的菊园里采菊 ，悠然闲适的抬头来欣赏南山美丽的景色。显示出了诗人超然物外的闲适恬淡生活 ，与那些官场中人孜孜以求名利不可同日而语。</a:t>
            </a: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1508"/>
                                        </p:tgtEl>
                                        <p:attrNameLst>
                                          <p:attrName>style.visibility</p:attrName>
                                        </p:attrNameLst>
                                      </p:cBhvr>
                                      <p:to>
                                        <p:strVal val="visible"/>
                                      </p:to>
                                    </p:set>
                                    <p:anim calcmode="discrete" valueType="clr">
                                      <p:cBhvr override="childStyle">
                                        <p:cTn id="7" dur="80"/>
                                        <p:tgtEl>
                                          <p:spTgt spid="2150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1508"/>
                                        </p:tgtEl>
                                        <p:attrNameLst>
                                          <p:attrName>fillcolor</p:attrName>
                                        </p:attrNameLst>
                                      </p:cBhvr>
                                      <p:tavLst>
                                        <p:tav tm="0">
                                          <p:val>
                                            <p:clrVal>
                                              <a:schemeClr val="accent2"/>
                                            </p:clrVal>
                                          </p:val>
                                        </p:tav>
                                        <p:tav tm="50000">
                                          <p:val>
                                            <p:clrVal>
                                              <a:schemeClr val="hlink"/>
                                            </p:clrVal>
                                          </p:val>
                                        </p:tav>
                                      </p:tavLst>
                                    </p:anim>
                                    <p:set>
                                      <p:cBhvr>
                                        <p:cTn id="9" dur="80"/>
                                        <p:tgtEl>
                                          <p:spTgt spid="2150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descr="pic_sup"/>
          <p:cNvPicPr>
            <a:picLocks noChangeAspect="1"/>
          </p:cNvPicPr>
          <p:nvPr>
            <p:custDataLst>
              <p:tags r:id="rId3"/>
            </p:custDataLst>
          </p:nvPr>
        </p:nvPicPr>
        <p:blipFill>
          <a:blip r:embed="rId2"/>
          <a:stretch>
            <a:fillRect/>
          </a:stretch>
        </p:blipFill>
        <p:spPr>
          <a:xfrm>
            <a:off x="0" y="0"/>
            <a:ext cx="9144000" cy="6858000"/>
          </a:xfrm>
          <a:prstGeom prst="rect">
            <a:avLst/>
          </a:prstGeom>
        </p:spPr>
      </p:pic>
      <p:sp>
        <p:nvSpPr>
          <p:cNvPr id="6" name="矩形 5"/>
          <p:cNvSpPr/>
          <p:nvPr>
            <p:custDataLst>
              <p:tags r:id="rId4"/>
            </p:custDataLst>
          </p:nvPr>
        </p:nvSpPr>
        <p:spPr>
          <a:xfrm>
            <a:off x="0" y="0"/>
            <a:ext cx="9144000" cy="6548755"/>
          </a:xfrm>
          <a:prstGeom prst="rect">
            <a:avLst/>
          </a:prstGeom>
          <a:solidFill>
            <a:schemeClr val="lt2"/>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latin typeface="隶书" charset="0"/>
              <a:cs typeface="隶书" charset="0"/>
            </a:endParaRPr>
          </a:p>
        </p:txBody>
      </p:sp>
      <p:pic>
        <p:nvPicPr>
          <p:cNvPr id="24578" name="图片 24577" descr="127651906"/>
          <p:cNvPicPr>
            <a:picLocks noChangeAspect="1"/>
          </p:cNvPicPr>
          <p:nvPr/>
        </p:nvPicPr>
        <p:blipFill>
          <a:blip r:embed="rId5"/>
          <a:stretch>
            <a:fillRect/>
          </a:stretch>
        </p:blipFill>
        <p:spPr>
          <a:xfrm>
            <a:off x="0" y="0"/>
            <a:ext cx="9144000" cy="6829425"/>
          </a:xfrm>
          <a:prstGeom prst="rect">
            <a:avLst/>
          </a:prstGeom>
          <a:noFill/>
          <a:ln w="9525">
            <a:noFill/>
          </a:ln>
        </p:spPr>
      </p:pic>
      <p:sp>
        <p:nvSpPr>
          <p:cNvPr id="24579" name="文本框 24578"/>
          <p:cNvSpPr txBox="1"/>
          <p:nvPr>
            <p:custDataLst>
              <p:tags r:id="rId6"/>
            </p:custDataLst>
          </p:nvPr>
        </p:nvSpPr>
        <p:spPr>
          <a:xfrm>
            <a:off x="5508625" y="0"/>
            <a:ext cx="3635375" cy="6985635"/>
          </a:xfrm>
          <a:prstGeom prst="rect">
            <a:avLst/>
          </a:prstGeom>
          <a:solidFill>
            <a:schemeClr val="lt1"/>
          </a:solidFill>
          <a:ln w="9525">
            <a:noFill/>
          </a:ln>
        </p:spPr>
        <p:txBody>
          <a:bodyPr>
            <a:spAutoFit/>
          </a:bodyPr>
          <a:lstStyle/>
          <a:p>
            <a:pPr>
              <a:spcBef>
                <a:spcPct val="50000"/>
              </a:spcBef>
            </a:pPr>
            <a:r>
              <a:rPr lang="zh-CN" altLang="en-US" sz="4400" b="1">
                <a:solidFill>
                  <a:schemeClr val="dk1"/>
                </a:solidFill>
                <a:latin typeface="隶书" charset="0"/>
                <a:ea typeface="黑体" panose="02010609060101010101" pitchFamily="2" charset="-122"/>
                <a:cs typeface="隶书" charset="0"/>
              </a:rPr>
              <a:t>山中的落日，回巢的飞鸟，都显得那样美妙，诗人从中体会乐趣。表现诗人辞官归隐后的自在心境 。</a:t>
            </a:r>
            <a:endParaRPr lang="zh-CN" altLang="en-US" sz="4400" b="1">
              <a:solidFill>
                <a:schemeClr val="dk1"/>
              </a:solidFill>
              <a:latin typeface="隶书" charset="0"/>
              <a:ea typeface="黑体" panose="02010609060101010101" pitchFamily="2" charset="-122"/>
              <a:cs typeface="隶书" charset="0"/>
            </a:endParaRPr>
          </a:p>
          <a:p>
            <a:pPr>
              <a:spcBef>
                <a:spcPct val="50000"/>
              </a:spcBef>
            </a:pPr>
            <a:endParaRPr lang="zh-CN" altLang="en-US" sz="1600" b="1">
              <a:solidFill>
                <a:schemeClr val="dk1"/>
              </a:solidFill>
              <a:latin typeface="隶书" charset="0"/>
              <a:ea typeface="黑体" panose="02010609060101010101" pitchFamily="2" charset="-122"/>
              <a:cs typeface="隶书" charset="0"/>
            </a:endParaRPr>
          </a:p>
          <a:p>
            <a:pPr>
              <a:spcBef>
                <a:spcPct val="50000"/>
              </a:spcBef>
            </a:pPr>
            <a:endParaRPr lang="zh-CN" altLang="en-US" sz="1600" b="1">
              <a:solidFill>
                <a:schemeClr val="dk1"/>
              </a:solidFill>
              <a:latin typeface="隶书" charset="0"/>
              <a:ea typeface="黑体" panose="02010609060101010101" pitchFamily="2" charset="-122"/>
              <a:cs typeface="隶书" charset="0"/>
            </a:endParaRPr>
          </a:p>
          <a:p>
            <a:pPr>
              <a:spcBef>
                <a:spcPct val="50000"/>
              </a:spcBef>
            </a:pPr>
            <a:endParaRPr lang="zh-CN" altLang="en-US" sz="1600" b="1">
              <a:solidFill>
                <a:schemeClr val="dk1"/>
              </a:solidFill>
              <a:latin typeface="隶书" charset="0"/>
              <a:ea typeface="黑体" panose="02010609060101010101" pitchFamily="2" charset="-122"/>
              <a:cs typeface="隶书" charset="0"/>
            </a:endParaRPr>
          </a:p>
          <a:p>
            <a:pPr>
              <a:spcBef>
                <a:spcPct val="50000"/>
              </a:spcBef>
            </a:pPr>
            <a:endParaRPr lang="zh-CN" altLang="en-US" sz="1600" b="1">
              <a:solidFill>
                <a:schemeClr val="dk1"/>
              </a:solidFill>
              <a:latin typeface="隶书" charset="0"/>
              <a:ea typeface="黑体" panose="02010609060101010101" pitchFamily="2" charset="-122"/>
              <a:cs typeface="隶书" charset="0"/>
            </a:endParaRPr>
          </a:p>
        </p:txBody>
      </p:sp>
      <p:sp>
        <p:nvSpPr>
          <p:cNvPr id="24580" name="矩形 24579"/>
          <p:cNvSpPr/>
          <p:nvPr/>
        </p:nvSpPr>
        <p:spPr>
          <a:xfrm>
            <a:off x="0" y="0"/>
            <a:ext cx="3779838" cy="1445260"/>
          </a:xfrm>
          <a:prstGeom prst="rect">
            <a:avLst/>
          </a:prstGeom>
          <a:noFill/>
          <a:ln w="9525">
            <a:noFill/>
          </a:ln>
        </p:spPr>
        <p:txBody>
          <a:bodyPr>
            <a:spAutoFit/>
          </a:bodyPr>
          <a:lstStyle/>
          <a:p>
            <a:r>
              <a:rPr lang="zh-CN" altLang="en-US" sz="4400" b="1">
                <a:solidFill>
                  <a:schemeClr val="accent1"/>
                </a:solidFill>
                <a:latin typeface="隶书" charset="0"/>
                <a:ea typeface="隶书" charset="0"/>
              </a:rPr>
              <a:t>山气日夕佳，</a:t>
            </a:r>
          </a:p>
          <a:p>
            <a:r>
              <a:rPr lang="zh-CN" altLang="en-US" sz="4400" b="1">
                <a:solidFill>
                  <a:schemeClr val="accent1"/>
                </a:solidFill>
                <a:latin typeface="隶书" charset="0"/>
                <a:ea typeface="隶书" charset="0"/>
              </a:rPr>
              <a:t>飞鸟相与还。</a:t>
            </a:r>
          </a:p>
        </p:txBody>
      </p:sp>
      <p:pic>
        <p:nvPicPr>
          <p:cNvPr id="24581" name="图片 24580" descr="bird12%2B"/>
          <p:cNvPicPr>
            <a:picLocks noChangeAspect="1"/>
          </p:cNvPicPr>
          <p:nvPr/>
        </p:nvPicPr>
        <p:blipFill>
          <a:blip r:embed="rId7"/>
          <a:stretch>
            <a:fillRect/>
          </a:stretch>
        </p:blipFill>
        <p:spPr>
          <a:xfrm>
            <a:off x="2268538" y="1412875"/>
            <a:ext cx="1439862" cy="534988"/>
          </a:xfrm>
          <a:prstGeom prst="rect">
            <a:avLst/>
          </a:prstGeom>
          <a:noFill/>
          <a:ln w="9525">
            <a:noFill/>
          </a:ln>
        </p:spPr>
      </p:pic>
      <p:pic>
        <p:nvPicPr>
          <p:cNvPr id="24582" name="图片 24581" descr="bird12%2B"/>
          <p:cNvPicPr>
            <a:picLocks noChangeAspect="1"/>
          </p:cNvPicPr>
          <p:nvPr/>
        </p:nvPicPr>
        <p:blipFill>
          <a:blip r:embed="rId7"/>
          <a:stretch>
            <a:fillRect/>
          </a:stretch>
        </p:blipFill>
        <p:spPr>
          <a:xfrm>
            <a:off x="3132138" y="1484313"/>
            <a:ext cx="1368425" cy="1158875"/>
          </a:xfrm>
          <a:prstGeom prst="rect">
            <a:avLst/>
          </a:prstGeom>
          <a:noFill/>
          <a:ln w="9525">
            <a:noFill/>
          </a:ln>
        </p:spPr>
      </p:pic>
      <p:pic>
        <p:nvPicPr>
          <p:cNvPr id="24583" name="图片 24582" descr="bird11%2B"/>
          <p:cNvPicPr>
            <a:picLocks noChangeAspect="1"/>
          </p:cNvPicPr>
          <p:nvPr/>
        </p:nvPicPr>
        <p:blipFill>
          <a:blip r:embed="rId8"/>
          <a:stretch>
            <a:fillRect/>
          </a:stretch>
        </p:blipFill>
        <p:spPr>
          <a:xfrm>
            <a:off x="1763713" y="1268413"/>
            <a:ext cx="714375" cy="476250"/>
          </a:xfrm>
          <a:prstGeom prst="rect">
            <a:avLst/>
          </a:prstGeom>
          <a:noFill/>
          <a:ln w="9525">
            <a:noFill/>
          </a:ln>
        </p:spPr>
      </p:pic>
      <p:sp>
        <p:nvSpPr>
          <p:cNvPr id="24585" name="椭圆 24584"/>
          <p:cNvSpPr/>
          <p:nvPr>
            <p:custDataLst>
              <p:tags r:id="rId9"/>
            </p:custDataLst>
          </p:nvPr>
        </p:nvSpPr>
        <p:spPr>
          <a:xfrm rot="1214002">
            <a:off x="0" y="5735638"/>
            <a:ext cx="1550988" cy="1120775"/>
          </a:xfrm>
          <a:prstGeom prst="ellipse">
            <a:avLst/>
          </a:prstGeom>
          <a:solidFill>
            <a:srgbClr val="FFFF00"/>
          </a:solidFill>
          <a:ln w="9525" cap="flat" cmpd="sng">
            <a:solidFill>
              <a:srgbClr val="FFFF00"/>
            </a:solidFill>
            <a:prstDash val="solid"/>
            <a:headEnd type="none" w="med" len="med"/>
            <a:tailEnd type="none" w="med" len="med"/>
          </a:ln>
        </p:spPr>
        <p:txBody>
          <a:bodyPr/>
          <a:lstStyle/>
          <a:p>
            <a:endParaRPr lang="zh-CN" altLang="en-US" sz="1800">
              <a:solidFill>
                <a:schemeClr val="dk1"/>
              </a:solidFill>
              <a:latin typeface="隶书" charset="0"/>
              <a:cs typeface="隶书" charset="0"/>
            </a:endParaRPr>
          </a:p>
        </p:txBody>
      </p:sp>
      <p:pic>
        <p:nvPicPr>
          <p:cNvPr id="24586" name="图片 24585" descr="e14534f1dad809837831aa5f"/>
          <p:cNvPicPr>
            <a:picLocks noChangeAspect="1"/>
          </p:cNvPicPr>
          <p:nvPr/>
        </p:nvPicPr>
        <p:blipFill>
          <a:blip r:embed="rId10"/>
          <a:stretch>
            <a:fillRect/>
          </a:stretch>
        </p:blipFill>
        <p:spPr>
          <a:xfrm>
            <a:off x="0" y="2895600"/>
            <a:ext cx="5486400" cy="3962400"/>
          </a:xfrm>
          <a:prstGeom prst="rect">
            <a:avLst/>
          </a:prstGeom>
          <a:noFill/>
          <a:ln w="9525">
            <a:noFill/>
          </a:ln>
        </p:spPr>
      </p:pic>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58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2" fill="hold" grpId="0" nodeType="clickEffect">
                                  <p:stCondLst>
                                    <p:cond delay="0"/>
                                  </p:stCondLst>
                                  <p:childTnLst>
                                    <p:set>
                                      <p:cBhvr>
                                        <p:cTn id="10" dur="1" fill="hold">
                                          <p:stCondLst>
                                            <p:cond delay="0"/>
                                          </p:stCondLst>
                                        </p:cTn>
                                        <p:tgtEl>
                                          <p:spTgt spid="24579"/>
                                        </p:tgtEl>
                                        <p:attrNameLst>
                                          <p:attrName>style.visibility</p:attrName>
                                        </p:attrNameLst>
                                      </p:cBhvr>
                                      <p:to>
                                        <p:strVal val="visible"/>
                                      </p:to>
                                    </p:set>
                                    <p:anim calcmode="lin" valueType="num">
                                      <p:cBhvr additive="base">
                                        <p:cTn id="11" dur="500" fill="hold"/>
                                        <p:tgtEl>
                                          <p:spTgt spid="24579"/>
                                        </p:tgtEl>
                                        <p:attrNameLst>
                                          <p:attrName>ppt_x</p:attrName>
                                        </p:attrNameLst>
                                      </p:cBhvr>
                                      <p:tavLst>
                                        <p:tav tm="0">
                                          <p:val>
                                            <p:strVal val="1+#ppt_w/2"/>
                                          </p:val>
                                        </p:tav>
                                        <p:tav tm="100000">
                                          <p:val>
                                            <p:strVal val="#ppt_x"/>
                                          </p:val>
                                        </p:tav>
                                      </p:tavLst>
                                    </p:anim>
                                    <p:anim calcmode="lin" valueType="num">
                                      <p:cBhvr additive="base">
                                        <p:cTn id="12" dur="500" fill="hold"/>
                                        <p:tgtEl>
                                          <p:spTgt spid="245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24580"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占位符 3"/>
          <p:cNvSpPr>
            <a:spLocks noGrp="1"/>
          </p:cNvSpPr>
          <p:nvPr>
            <p:ph type="body" idx="1"/>
          </p:nvPr>
        </p:nvSpPr>
        <p:spPr/>
        <p:txBody>
          <a:bodyPr/>
          <a:lstStyle/>
          <a:p>
            <a:endParaRPr lang="zh-CN" altLang="en-US"/>
          </a:p>
        </p:txBody>
      </p:sp>
      <p:sp>
        <p:nvSpPr>
          <p:cNvPr id="5" name="标题 4"/>
          <p:cNvSpPr>
            <a:spLocks noGrp="1"/>
          </p:cNvSpPr>
          <p:nvPr>
            <p:ph type="title"/>
          </p:nvPr>
        </p:nvSpPr>
        <p:spPr/>
        <p:txBody>
          <a:bodyPr/>
          <a:lstStyle/>
          <a:p>
            <a:r>
              <a:rPr lang="zh-CN" altLang="en-US"/>
              <a:t>基础感知</a:t>
            </a:r>
          </a:p>
        </p:txBody>
      </p:sp>
      <p:pic>
        <p:nvPicPr>
          <p:cNvPr id="6" name="New picture"/>
          <p:cNvPicPr/>
          <p:nvPr/>
        </p:nvPicPr>
        <p:blipFill>
          <a:blip r:embed="rId2"/>
          <a:stretch>
            <a:fillRect/>
          </a:stretch>
        </p:blipFill>
        <p:spPr>
          <a:xfrm>
            <a:off x="12458700" y="11912600"/>
            <a:ext cx="368300" cy="266700"/>
          </a:xfrm>
          <a:prstGeom prst="cube">
            <a:avLst/>
          </a:prstGeom>
        </p:spPr>
      </p:pic>
    </p:spTree>
    <p:custDataLst>
      <p:tags r:id="rId3"/>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descr="pic_sup"/>
          <p:cNvPicPr>
            <a:picLocks noChangeAspect="1"/>
          </p:cNvPicPr>
          <p:nvPr>
            <p:custDataLst>
              <p:tags r:id="rId3"/>
            </p:custDataLst>
          </p:nvPr>
        </p:nvPicPr>
        <p:blipFill>
          <a:blip r:embed="rId2"/>
          <a:stretch>
            <a:fillRect/>
          </a:stretch>
        </p:blipFill>
        <p:spPr>
          <a:xfrm>
            <a:off x="0" y="0"/>
            <a:ext cx="9144000" cy="6858000"/>
          </a:xfrm>
          <a:prstGeom prst="rect">
            <a:avLst/>
          </a:prstGeom>
        </p:spPr>
      </p:pic>
      <p:sp>
        <p:nvSpPr>
          <p:cNvPr id="6" name="矩形 5"/>
          <p:cNvSpPr/>
          <p:nvPr>
            <p:custDataLst>
              <p:tags r:id="rId4"/>
            </p:custDataLst>
          </p:nvPr>
        </p:nvSpPr>
        <p:spPr>
          <a:xfrm>
            <a:off x="0" y="0"/>
            <a:ext cx="9144000" cy="6548755"/>
          </a:xfrm>
          <a:prstGeom prst="rect">
            <a:avLst/>
          </a:prstGeom>
          <a:solidFill>
            <a:schemeClr val="lt2"/>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latin typeface="隶书" charset="0"/>
              <a:cs typeface="隶书" charset="0"/>
            </a:endParaRPr>
          </a:p>
        </p:txBody>
      </p:sp>
      <p:pic>
        <p:nvPicPr>
          <p:cNvPr id="22530" name="文本占位符 22529" descr="采菊东篱下"/>
          <p:cNvPicPr>
            <a:picLocks noGrp="1" noChangeAspect="1"/>
          </p:cNvPicPr>
          <p:nvPr>
            <p:ph type="body" idx="4294967295"/>
          </p:nvPr>
        </p:nvPicPr>
        <p:blipFill>
          <a:blip r:embed="rId5"/>
          <a:stretch>
            <a:fillRect/>
          </a:stretch>
        </p:blipFill>
        <p:spPr>
          <a:xfrm>
            <a:off x="304800" y="228600"/>
            <a:ext cx="2819400" cy="6248400"/>
          </a:xfrm>
          <a:prstGeom prst="rect">
            <a:avLst/>
          </a:prstGeom>
          <a:noFill/>
          <a:ln w="9525">
            <a:noFill/>
          </a:ln>
        </p:spPr>
      </p:pic>
      <p:sp>
        <p:nvSpPr>
          <p:cNvPr id="22532" name="矩形 22531"/>
          <p:cNvSpPr/>
          <p:nvPr/>
        </p:nvSpPr>
        <p:spPr>
          <a:xfrm>
            <a:off x="3429000" y="304800"/>
            <a:ext cx="5029200" cy="609600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spcBef>
                <a:spcPct val="50000"/>
              </a:spcBef>
              <a:buNone/>
            </a:pPr>
            <a:r>
              <a:rPr lang="en-US" altLang="zh-CN" sz="4300" b="1">
                <a:solidFill>
                  <a:schemeClr val="dk1"/>
                </a:solidFill>
                <a:latin typeface="隶书" charset="0"/>
                <a:cs typeface="隶书" charset="0"/>
              </a:rPr>
              <a:t>  </a:t>
            </a:r>
            <a:r>
              <a:rPr lang="zh-CN" altLang="en-US" sz="4300" b="1">
                <a:solidFill>
                  <a:schemeClr val="dk1"/>
                </a:solidFill>
                <a:latin typeface="隶书" charset="0"/>
                <a:cs typeface="隶书" charset="0"/>
              </a:rPr>
              <a:t>由山中之景领会到人生真谛，但诗人并未明辨。世界上美好的东西往往是无法用语言表达的，只能用心灵去感受它。</a:t>
            </a:r>
          </a:p>
          <a:p>
            <a:pPr lvl="0">
              <a:spcBef>
                <a:spcPct val="50000"/>
              </a:spcBef>
              <a:buNone/>
            </a:pPr>
            <a:r>
              <a:rPr lang="zh-CN" altLang="en-US" sz="4300" b="1">
                <a:solidFill>
                  <a:schemeClr val="dk1"/>
                </a:solidFill>
                <a:latin typeface="隶书" charset="0"/>
                <a:cs typeface="隶书" charset="0"/>
              </a:rPr>
              <a:t>真意指自然之趣人生真谛。</a:t>
            </a: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2532">
                                            <p:txEl>
                                              <p:pRg st="0" end="0"/>
                                            </p:txEl>
                                          </p:spTgt>
                                        </p:tgtEl>
                                        <p:attrNameLst>
                                          <p:attrName>style.visibility</p:attrName>
                                        </p:attrNameLst>
                                      </p:cBhvr>
                                      <p:to>
                                        <p:strVal val="visible"/>
                                      </p:to>
                                    </p:set>
                                    <p:animEffect transition="in" filter="box(in)">
                                      <p:cBhvr>
                                        <p:cTn id="7" dur="500"/>
                                        <p:tgtEl>
                                          <p:spTgt spid="2253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2532">
                                            <p:txEl>
                                              <p:pRg st="1" end="1"/>
                                            </p:txEl>
                                          </p:spTgt>
                                        </p:tgtEl>
                                        <p:attrNameLst>
                                          <p:attrName>style.visibility</p:attrName>
                                        </p:attrNameLst>
                                      </p:cBhvr>
                                      <p:to>
                                        <p:strVal val="visible"/>
                                      </p:to>
                                    </p:set>
                                    <p:animEffect transition="in" filter="box(in)">
                                      <p:cBhvr>
                                        <p:cTn id="12" dur="500"/>
                                        <p:tgtEl>
                                          <p:spTgt spid="2253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uiExpand="1" build="p"/>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descr="pic_sup"/>
          <p:cNvPicPr>
            <a:picLocks noChangeAspect="1"/>
          </p:cNvPicPr>
          <p:nvPr>
            <p:custDataLst>
              <p:tags r:id="rId3"/>
            </p:custDataLst>
          </p:nvPr>
        </p:nvPicPr>
        <p:blipFill>
          <a:blip r:embed="rId2"/>
          <a:stretch>
            <a:fillRect/>
          </a:stretch>
        </p:blipFill>
        <p:spPr>
          <a:xfrm>
            <a:off x="0" y="0"/>
            <a:ext cx="9144000" cy="6858000"/>
          </a:xfrm>
          <a:prstGeom prst="rect">
            <a:avLst/>
          </a:prstGeom>
        </p:spPr>
      </p:pic>
      <p:sp>
        <p:nvSpPr>
          <p:cNvPr id="6" name="矩形 5"/>
          <p:cNvSpPr/>
          <p:nvPr>
            <p:custDataLst>
              <p:tags r:id="rId4"/>
            </p:custDataLst>
          </p:nvPr>
        </p:nvSpPr>
        <p:spPr>
          <a:xfrm>
            <a:off x="0" y="0"/>
            <a:ext cx="9144000" cy="6548755"/>
          </a:xfrm>
          <a:prstGeom prst="rect">
            <a:avLst/>
          </a:prstGeom>
          <a:solidFill>
            <a:schemeClr val="lt2"/>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latin typeface="隶书" charset="0"/>
              <a:cs typeface="隶书" charset="0"/>
            </a:endParaRPr>
          </a:p>
        </p:txBody>
      </p:sp>
      <p:pic>
        <p:nvPicPr>
          <p:cNvPr id="22530" name="图片 22529" descr="0"/>
          <p:cNvPicPr>
            <a:picLocks noChangeAspect="1"/>
          </p:cNvPicPr>
          <p:nvPr/>
        </p:nvPicPr>
        <p:blipFill>
          <a:blip r:embed="rId5"/>
          <a:stretch>
            <a:fillRect/>
          </a:stretch>
        </p:blipFill>
        <p:spPr>
          <a:xfrm>
            <a:off x="0" y="0"/>
            <a:ext cx="9144000" cy="6858000"/>
          </a:xfrm>
          <a:prstGeom prst="rect">
            <a:avLst/>
          </a:prstGeom>
          <a:noFill/>
          <a:ln w="9525">
            <a:noFill/>
          </a:ln>
        </p:spPr>
      </p:pic>
      <p:sp>
        <p:nvSpPr>
          <p:cNvPr id="22531" name="矩形 22530"/>
          <p:cNvSpPr/>
          <p:nvPr/>
        </p:nvSpPr>
        <p:spPr>
          <a:xfrm>
            <a:off x="6300788" y="6021388"/>
            <a:ext cx="2843212" cy="576262"/>
          </a:xfrm>
          <a:prstGeom prst="rect">
            <a:avLst/>
          </a:prstGeom>
        </p:spPr>
        <p:txBody>
          <a:bodyPr wrap="none" fromWordArt="1">
            <a:prstTxWarp prst="textPlain">
              <a:avLst>
                <a:gd name="adj" fmla="val 50000"/>
              </a:avLst>
            </a:prstTxWarp>
            <a:normAutofit fontScale="80000"/>
            <a:scene3d>
              <a:camera prst="legacyPerspectiveBottom">
                <a:rot lat="0" lon="0" rev="0"/>
              </a:camera>
              <a:lightRig rig="legacyFlat3" dir="t"/>
            </a:scene3d>
            <a:sp3d extrusionH="887400" prstMaterial="legacyMatte">
              <a:extrusionClr>
                <a:schemeClr val="hlink"/>
              </a:extrusionClr>
            </a:sp3d>
          </a:bodyPr>
          <a:lstStyle/>
          <a:p>
            <a:pPr algn="ctr"/>
            <a:r>
              <a:rPr lang="zh-CN" altLang="en-US" sz="3600" b="1">
                <a:gradFill rotWithShape="0">
                  <a:gsLst>
                    <a:gs pos="0">
                      <a:schemeClr val="accent1"/>
                    </a:gs>
                    <a:gs pos="100000">
                      <a:srgbClr val="FF0066"/>
                    </a:gs>
                  </a:gsLst>
                  <a:path path="shape">
                    <a:fillToRect l="50000" t="50000" r="50000" b="50000"/>
                  </a:path>
                </a:gradFill>
                <a:latin typeface="隶书" charset="0"/>
                <a:ea typeface="隶书" charset="0"/>
              </a:rPr>
              <a:t>人物小结</a:t>
            </a:r>
          </a:p>
        </p:txBody>
      </p:sp>
      <p:sp>
        <p:nvSpPr>
          <p:cNvPr id="22532" name="文本框 22531"/>
          <p:cNvSpPr txBox="1"/>
          <p:nvPr>
            <p:custDataLst>
              <p:tags r:id="rId6"/>
            </p:custDataLst>
          </p:nvPr>
        </p:nvSpPr>
        <p:spPr>
          <a:xfrm>
            <a:off x="0" y="0"/>
            <a:ext cx="5867400" cy="1383665"/>
          </a:xfrm>
          <a:prstGeom prst="rect">
            <a:avLst/>
          </a:prstGeom>
          <a:noFill/>
          <a:ln w="9525">
            <a:noFill/>
          </a:ln>
        </p:spPr>
        <p:txBody>
          <a:bodyPr>
            <a:spAutoFit/>
          </a:bodyPr>
          <a:lstStyle/>
          <a:p>
            <a:pPr>
              <a:spcBef>
                <a:spcPct val="50000"/>
              </a:spcBef>
            </a:pPr>
            <a:r>
              <a:rPr lang="zh-CN" altLang="en-US" sz="2800" b="1">
                <a:solidFill>
                  <a:schemeClr val="lt1"/>
                </a:solidFill>
                <a:latin typeface="隶书" charset="0"/>
                <a:ea typeface="仿宋_GB2312" pitchFamily="49" charset="-122"/>
                <a:cs typeface="隶书" charset="0"/>
              </a:rPr>
              <a:t> 结合诗作学习，评评陶渊明是一个什么样的人，他的思想在当时有什么积极意义和消极意义？</a:t>
            </a:r>
          </a:p>
        </p:txBody>
      </p:sp>
      <p:sp>
        <p:nvSpPr>
          <p:cNvPr id="22533" name="文本框 22532"/>
          <p:cNvSpPr txBox="1"/>
          <p:nvPr/>
        </p:nvSpPr>
        <p:spPr>
          <a:xfrm>
            <a:off x="0" y="1268413"/>
            <a:ext cx="6227763" cy="5584825"/>
          </a:xfrm>
          <a:prstGeom prst="rect">
            <a:avLst/>
          </a:prstGeom>
          <a:noFill/>
          <a:ln w="9525">
            <a:noFill/>
          </a:ln>
        </p:spPr>
        <p:txBody>
          <a:bodyPr>
            <a:spAutoFit/>
          </a:bodyPr>
          <a:lstStyle/>
          <a:p>
            <a:pPr>
              <a:lnSpc>
                <a:spcPct val="85000"/>
              </a:lnSpc>
              <a:spcBef>
                <a:spcPct val="50000"/>
              </a:spcBef>
            </a:pPr>
            <a:r>
              <a:rPr lang="zh-CN" altLang="en-US" sz="3500" b="1">
                <a:solidFill>
                  <a:schemeClr val="dk1"/>
                </a:solidFill>
                <a:latin typeface="隶书" charset="0"/>
                <a:ea typeface="楷体_GB2312" pitchFamily="49" charset="-122"/>
                <a:cs typeface="隶书" charset="0"/>
              </a:rPr>
              <a:t>    陶渊明弃官归隐，洁身自好，追求恬静的田园生活，完善独立的人格，渴望自由，总的特点是“淡泊”，“独善其身”。这在当时来说，是对黑暗官场的一种反叛，因此有其积极意义。但是，要改选社会，消除污秽，不能单靠“归隐”与“独善”，应该兼济天下，积极地 参加社会活动。从这点来说，陶渊明的退隐思想也有其消极的一面。</a:t>
            </a:r>
          </a:p>
        </p:txBody>
      </p:sp>
    </p:spTree>
    <p:custDataLst>
      <p:tags r:id="rId7"/>
    </p:custDataLst>
  </p:cSld>
  <p:clrMapOvr>
    <a:masterClrMapping/>
  </p:clrMapOvr>
  <p:transition>
    <p:blinds/>
    <p:sndAc>
      <p:stSnd>
        <p:snd r:embed="rId8"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2531"/>
                                        </p:tgtEl>
                                        <p:attrNameLst>
                                          <p:attrName>style.visibility</p:attrName>
                                        </p:attrNameLst>
                                      </p:cBhvr>
                                      <p:to>
                                        <p:strVal val="visible"/>
                                      </p:to>
                                    </p:set>
                                    <p:anim calcmode="lin" valueType="num">
                                      <p:cBhvr additive="base">
                                        <p:cTn id="7" dur="500" fill="hold"/>
                                        <p:tgtEl>
                                          <p:spTgt spid="22531"/>
                                        </p:tgtEl>
                                        <p:attrNameLst>
                                          <p:attrName>ppt_x</p:attrName>
                                        </p:attrNameLst>
                                      </p:cBhvr>
                                      <p:tavLst>
                                        <p:tav tm="0">
                                          <p:val>
                                            <p:strVal val="#ppt_x"/>
                                          </p:val>
                                        </p:tav>
                                        <p:tav tm="100000">
                                          <p:val>
                                            <p:strVal val="#ppt_x"/>
                                          </p:val>
                                        </p:tav>
                                      </p:tavLst>
                                    </p:anim>
                                    <p:anim calcmode="lin" valueType="num">
                                      <p:cBhvr additive="base">
                                        <p:cTn id="8" dur="500" fill="hold"/>
                                        <p:tgtEl>
                                          <p:spTgt spid="2253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4" presetClass="entr" presetSubtype="10" fill="hold" nodeType="clickEffect">
                                  <p:stCondLst>
                                    <p:cond delay="0"/>
                                  </p:stCondLst>
                                  <p:childTnLst>
                                    <p:set>
                                      <p:cBhvr>
                                        <p:cTn id="12" dur="1" fill="hold">
                                          <p:stCondLst>
                                            <p:cond delay="0"/>
                                          </p:stCondLst>
                                        </p:cTn>
                                        <p:tgtEl>
                                          <p:spTgt spid="22532">
                                            <p:txEl>
                                              <p:pRg st="0" end="0"/>
                                            </p:txEl>
                                          </p:spTgt>
                                        </p:tgtEl>
                                        <p:attrNameLst>
                                          <p:attrName>style.visibility</p:attrName>
                                        </p:attrNameLst>
                                      </p:cBhvr>
                                      <p:to>
                                        <p:strVal val="visible"/>
                                      </p:to>
                                    </p:set>
                                    <p:animEffect transition="in" filter="randombar(horizontal)">
                                      <p:cBhvr>
                                        <p:cTn id="13" dur="500"/>
                                        <p:tgtEl>
                                          <p:spTgt spid="22532">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22533"/>
                                        </p:tgtEl>
                                        <p:attrNameLst>
                                          <p:attrName>style.visibility</p:attrName>
                                        </p:attrNameLst>
                                      </p:cBhvr>
                                      <p:to>
                                        <p:strVal val="visible"/>
                                      </p:to>
                                    </p:set>
                                    <p:animEffect transition="in" filter="checkerboard(across)">
                                      <p:cBhvr>
                                        <p:cTn id="18" dur="500"/>
                                        <p:tgtEl>
                                          <p:spTgt spid="225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3"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占位符 3"/>
          <p:cNvSpPr>
            <a:spLocks noGrp="1"/>
          </p:cNvSpPr>
          <p:nvPr>
            <p:ph type="body" idx="1"/>
          </p:nvPr>
        </p:nvSpPr>
        <p:spPr/>
        <p:txBody>
          <a:bodyPr/>
          <a:lstStyle/>
          <a:p>
            <a:endParaRPr lang="zh-CN" altLang="en-US"/>
          </a:p>
        </p:txBody>
      </p:sp>
      <p:sp>
        <p:nvSpPr>
          <p:cNvPr id="5" name="标题 4"/>
          <p:cNvSpPr>
            <a:spLocks noGrp="1"/>
          </p:cNvSpPr>
          <p:nvPr>
            <p:ph type="title"/>
          </p:nvPr>
        </p:nvSpPr>
        <p:spPr/>
        <p:txBody>
          <a:bodyPr/>
          <a:lstStyle/>
          <a:p>
            <a:r>
              <a:rPr lang="zh-CN" altLang="en-US"/>
              <a:t>巩固练习</a:t>
            </a:r>
          </a:p>
        </p:txBody>
      </p:sp>
    </p:spTree>
    <p:custDataLst>
      <p:tags r:id="rId2"/>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descr="pic_sup"/>
          <p:cNvPicPr>
            <a:picLocks noChangeAspect="1"/>
          </p:cNvPicPr>
          <p:nvPr>
            <p:custDataLst>
              <p:tags r:id="rId3"/>
            </p:custDataLst>
          </p:nvPr>
        </p:nvPicPr>
        <p:blipFill>
          <a:blip r:embed="rId2"/>
          <a:stretch>
            <a:fillRect/>
          </a:stretch>
        </p:blipFill>
        <p:spPr>
          <a:xfrm>
            <a:off x="0" y="0"/>
            <a:ext cx="9144000" cy="6858000"/>
          </a:xfrm>
          <a:prstGeom prst="rect">
            <a:avLst/>
          </a:prstGeom>
        </p:spPr>
      </p:pic>
      <p:sp>
        <p:nvSpPr>
          <p:cNvPr id="6" name="矩形 5"/>
          <p:cNvSpPr/>
          <p:nvPr>
            <p:custDataLst>
              <p:tags r:id="rId4"/>
            </p:custDataLst>
          </p:nvPr>
        </p:nvSpPr>
        <p:spPr>
          <a:xfrm>
            <a:off x="0" y="0"/>
            <a:ext cx="9144000" cy="6548755"/>
          </a:xfrm>
          <a:prstGeom prst="rect">
            <a:avLst/>
          </a:prstGeom>
          <a:solidFill>
            <a:schemeClr val="lt2"/>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latin typeface="隶书" charset="0"/>
              <a:cs typeface="隶书" charset="0"/>
            </a:endParaRPr>
          </a:p>
        </p:txBody>
      </p:sp>
      <p:pic>
        <p:nvPicPr>
          <p:cNvPr id="23554" name="图片 23553" descr="KBSC17"/>
          <p:cNvPicPr>
            <a:picLocks noChangeAspect="1"/>
          </p:cNvPicPr>
          <p:nvPr/>
        </p:nvPicPr>
        <p:blipFill>
          <a:blip r:embed="rId5"/>
          <a:stretch>
            <a:fillRect/>
          </a:stretch>
        </p:blipFill>
        <p:spPr>
          <a:xfrm>
            <a:off x="0" y="0"/>
            <a:ext cx="9144000" cy="6858000"/>
          </a:xfrm>
          <a:prstGeom prst="rect">
            <a:avLst/>
          </a:prstGeom>
          <a:noFill/>
          <a:ln w="9525">
            <a:noFill/>
          </a:ln>
        </p:spPr>
      </p:pic>
      <p:sp>
        <p:nvSpPr>
          <p:cNvPr id="23555" name="矩形 23554"/>
          <p:cNvSpPr/>
          <p:nvPr>
            <p:custDataLst>
              <p:tags r:id="rId6"/>
            </p:custDataLst>
          </p:nvPr>
        </p:nvSpPr>
        <p:spPr>
          <a:xfrm>
            <a:off x="684213" y="1052513"/>
            <a:ext cx="7772400" cy="3960812"/>
          </a:xfrm>
          <a:prstGeom prst="rect">
            <a:avLst/>
          </a:prstGeom>
          <a:noFill/>
          <a:ln w="9525">
            <a:noFill/>
          </a:ln>
        </p:spPr>
        <p:txBody>
          <a:bodyPr/>
          <a:lstStyle/>
          <a:p>
            <a:pPr marL="342900" indent="-342900">
              <a:spcBef>
                <a:spcPct val="20000"/>
              </a:spcBef>
              <a:buFont typeface="Arial" panose="020b0604020202020204" pitchFamily="34" charset="0"/>
              <a:buChar char="•"/>
            </a:pPr>
            <a:r>
              <a:rPr lang="zh-CN" altLang="en-US" sz="4000" b="1">
                <a:solidFill>
                  <a:schemeClr val="dk1"/>
                </a:solidFill>
                <a:latin typeface="隶书" charset="0"/>
                <a:cs typeface="隶书" charset="0"/>
              </a:rPr>
              <a:t>一、背诵默写：</a:t>
            </a:r>
          </a:p>
          <a:p>
            <a:pPr marL="342900" indent="-342900">
              <a:spcBef>
                <a:spcPct val="20000"/>
              </a:spcBef>
            </a:pPr>
            <a:r>
              <a:rPr lang="en-US" altLang="zh-CN" sz="4000" b="1">
                <a:solidFill>
                  <a:schemeClr val="dk1"/>
                </a:solidFill>
                <a:latin typeface="隶书" charset="0"/>
                <a:cs typeface="隶书" charset="0"/>
              </a:rPr>
              <a:t>1</a:t>
            </a:r>
            <a:r>
              <a:rPr lang="zh-CN" altLang="en-US" sz="4000" b="1">
                <a:solidFill>
                  <a:schemeClr val="dk1"/>
                </a:solidFill>
                <a:latin typeface="隶书" charset="0"/>
                <a:cs typeface="隶书" charset="0"/>
              </a:rPr>
              <a:t>、诗中借优美的山水田园风光，抒发作者恬淡高远心境的诗句是</a:t>
            </a:r>
            <a:r>
              <a:rPr lang="zh-CN" altLang="en-US" sz="4000" b="1" u="sng">
                <a:solidFill>
                  <a:schemeClr val="dk1"/>
                </a:solidFill>
                <a:latin typeface="隶书" charset="0"/>
                <a:ea typeface="华文隶书" pitchFamily="2" charset="-122"/>
                <a:cs typeface="隶书" charset="0"/>
              </a:rPr>
              <a:t>                                             。</a:t>
            </a:r>
          </a:p>
          <a:p>
            <a:pPr marL="342900" indent="-342900">
              <a:spcBef>
                <a:spcPct val="20000"/>
              </a:spcBef>
            </a:pPr>
            <a:r>
              <a:rPr lang="en-US" altLang="zh-CN" sz="4000" b="1">
                <a:solidFill>
                  <a:schemeClr val="dk1"/>
                </a:solidFill>
                <a:latin typeface="隶书" charset="0"/>
                <a:cs typeface="隶书" charset="0"/>
              </a:rPr>
              <a:t>2</a:t>
            </a:r>
            <a:r>
              <a:rPr lang="zh-CN" altLang="en-US" sz="4000" b="1">
                <a:solidFill>
                  <a:schemeClr val="dk1"/>
                </a:solidFill>
                <a:latin typeface="隶书" charset="0"/>
                <a:cs typeface="隶书" charset="0"/>
              </a:rPr>
              <a:t>、诗歌中表达作者对理想的追求，歌咏人生的渴望的诗句是</a:t>
            </a:r>
            <a:r>
              <a:rPr lang="en-US" altLang="zh-CN" sz="800" b="1">
                <a:solidFill>
                  <a:schemeClr val="dk1"/>
                </a:solidFill>
                <a:latin typeface="隶书" charset="0"/>
                <a:ea typeface="隶书" pitchFamily="49" charset="-122"/>
                <a:cs typeface="隶书" charset="0"/>
              </a:rPr>
              <a:t>(</a:t>
            </a:r>
          </a:p>
        </p:txBody>
      </p:sp>
      <p:sp>
        <p:nvSpPr>
          <p:cNvPr id="23556" name="矩形 23555"/>
          <p:cNvSpPr/>
          <p:nvPr/>
        </p:nvSpPr>
        <p:spPr>
          <a:xfrm>
            <a:off x="4859338" y="2924175"/>
            <a:ext cx="3240087" cy="706755"/>
          </a:xfrm>
          <a:prstGeom prst="rect">
            <a:avLst/>
          </a:prstGeom>
          <a:noFill/>
          <a:ln w="9525">
            <a:noFill/>
          </a:ln>
        </p:spPr>
        <p:txBody>
          <a:bodyPr>
            <a:spAutoFit/>
          </a:bodyPr>
          <a:lstStyle/>
          <a:p>
            <a:pPr>
              <a:spcBef>
                <a:spcPct val="50000"/>
              </a:spcBef>
            </a:pPr>
            <a:r>
              <a:rPr lang="zh-CN" altLang="en-US" sz="4000" b="1">
                <a:solidFill>
                  <a:schemeClr val="dk1">
                    <a:lumMod val="85000"/>
                    <a:lumOff val="15000"/>
                  </a:schemeClr>
                </a:solidFill>
                <a:latin typeface="隶书" charset="0"/>
                <a:ea typeface="隶书" charset="0"/>
              </a:rPr>
              <a:t>悠然见南山</a:t>
            </a:r>
          </a:p>
        </p:txBody>
      </p:sp>
      <p:sp>
        <p:nvSpPr>
          <p:cNvPr id="23557" name="矩形 23556"/>
          <p:cNvSpPr/>
          <p:nvPr/>
        </p:nvSpPr>
        <p:spPr>
          <a:xfrm>
            <a:off x="1763713" y="2997200"/>
            <a:ext cx="3230880" cy="706755"/>
          </a:xfrm>
          <a:prstGeom prst="rect">
            <a:avLst/>
          </a:prstGeom>
          <a:noFill/>
          <a:ln w="9525">
            <a:noFill/>
          </a:ln>
        </p:spPr>
        <p:txBody>
          <a:bodyPr wrap="none" anchor="t" anchorCtr="0">
            <a:spAutoFit/>
          </a:bodyPr>
          <a:lstStyle/>
          <a:p>
            <a:r>
              <a:rPr lang="zh-CN" altLang="en-US" sz="4000" b="1">
                <a:solidFill>
                  <a:srgbClr val="FF0066"/>
                </a:solidFill>
                <a:latin typeface="隶书" charset="0"/>
                <a:ea typeface="隶书" charset="0"/>
              </a:rPr>
              <a:t>采菊东篱下</a:t>
            </a:r>
            <a:r>
              <a:rPr lang="zh-CN" altLang="en-US" sz="4000">
                <a:solidFill>
                  <a:srgbClr val="FF0066"/>
                </a:solidFill>
                <a:latin typeface="隶书" charset="0"/>
                <a:ea typeface="隶书" charset="0"/>
              </a:rPr>
              <a:t>，</a:t>
            </a:r>
          </a:p>
        </p:txBody>
      </p:sp>
      <p:sp>
        <p:nvSpPr>
          <p:cNvPr id="23558" name="矩形 23557"/>
          <p:cNvSpPr/>
          <p:nvPr/>
        </p:nvSpPr>
        <p:spPr>
          <a:xfrm>
            <a:off x="1547813" y="5013325"/>
            <a:ext cx="6507480" cy="706755"/>
          </a:xfrm>
          <a:prstGeom prst="rect">
            <a:avLst/>
          </a:prstGeom>
          <a:noFill/>
          <a:ln w="9525">
            <a:noFill/>
          </a:ln>
        </p:spPr>
        <p:txBody>
          <a:bodyPr wrap="none" anchor="t" anchorCtr="0">
            <a:spAutoFit/>
          </a:bodyPr>
          <a:lstStyle/>
          <a:p>
            <a:r>
              <a:rPr lang="en-US" altLang="zh-CN" sz="4000" b="1">
                <a:solidFill>
                  <a:srgbClr val="FF0066"/>
                </a:solidFill>
                <a:latin typeface="隶书" charset="0"/>
                <a:ea typeface="黑体" panose="02010609060101010101" pitchFamily="2" charset="-122"/>
                <a:cs typeface="隶书" charset="0"/>
              </a:rPr>
              <a:t>(</a:t>
            </a:r>
            <a:r>
              <a:rPr lang="zh-CN" altLang="en-US" sz="4000" b="1">
                <a:solidFill>
                  <a:srgbClr val="FF0066"/>
                </a:solidFill>
                <a:latin typeface="隶书" charset="0"/>
                <a:ea typeface="黑体" panose="02010609060101010101" pitchFamily="2" charset="-122"/>
                <a:cs typeface="隶书" charset="0"/>
              </a:rPr>
              <a:t>此中有真意，欲辨已忘言）</a:t>
            </a: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5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55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55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1" nodeType="clickEffect">
                                  <p:stCondLst>
                                    <p:cond delay="0"/>
                                  </p:stCondLst>
                                  <p:childTnLst>
                                    <p:set>
                                      <p:cBhvr>
                                        <p:cTn id="18" dur="1" fill="hold">
                                          <p:stCondLst>
                                            <p:cond delay="0"/>
                                          </p:stCondLst>
                                        </p:cTn>
                                        <p:tgtEl>
                                          <p:spTgt spid="235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p:bldP spid="23556" grpId="0"/>
      <p:bldP spid="23557" grpId="0"/>
      <p:bldP spid="23558" grpId="1"/>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descr="pic_sup"/>
          <p:cNvPicPr>
            <a:picLocks noChangeAspect="1"/>
          </p:cNvPicPr>
          <p:nvPr>
            <p:custDataLst>
              <p:tags r:id="rId3"/>
            </p:custDataLst>
          </p:nvPr>
        </p:nvPicPr>
        <p:blipFill>
          <a:blip r:embed="rId2"/>
          <a:stretch>
            <a:fillRect/>
          </a:stretch>
        </p:blipFill>
        <p:spPr>
          <a:xfrm>
            <a:off x="0" y="0"/>
            <a:ext cx="9144000" cy="6858000"/>
          </a:xfrm>
          <a:prstGeom prst="rect">
            <a:avLst/>
          </a:prstGeom>
        </p:spPr>
      </p:pic>
      <p:sp>
        <p:nvSpPr>
          <p:cNvPr id="6" name="矩形 5"/>
          <p:cNvSpPr/>
          <p:nvPr>
            <p:custDataLst>
              <p:tags r:id="rId4"/>
            </p:custDataLst>
          </p:nvPr>
        </p:nvSpPr>
        <p:spPr>
          <a:xfrm>
            <a:off x="0" y="0"/>
            <a:ext cx="9144000" cy="6548755"/>
          </a:xfrm>
          <a:prstGeom prst="rect">
            <a:avLst/>
          </a:prstGeom>
          <a:solidFill>
            <a:schemeClr val="lt2"/>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latin typeface="隶书" charset="0"/>
              <a:cs typeface="隶书" charset="0"/>
            </a:endParaRPr>
          </a:p>
        </p:txBody>
      </p:sp>
      <p:pic>
        <p:nvPicPr>
          <p:cNvPr id="24578" name="图片 24577" descr="KBSC17"/>
          <p:cNvPicPr>
            <a:picLocks noChangeAspect="1"/>
          </p:cNvPicPr>
          <p:nvPr/>
        </p:nvPicPr>
        <p:blipFill>
          <a:blip r:embed="rId5"/>
          <a:stretch>
            <a:fillRect/>
          </a:stretch>
        </p:blipFill>
        <p:spPr>
          <a:xfrm>
            <a:off x="0" y="0"/>
            <a:ext cx="9144000" cy="6858000"/>
          </a:xfrm>
          <a:prstGeom prst="rect">
            <a:avLst/>
          </a:prstGeom>
          <a:noFill/>
          <a:ln w="9525">
            <a:noFill/>
          </a:ln>
        </p:spPr>
      </p:pic>
      <p:sp>
        <p:nvSpPr>
          <p:cNvPr id="24579" name="文本占位符 24578"/>
          <p:cNvSpPr>
            <a:spLocks noGrp="1"/>
          </p:cNvSpPr>
          <p:nvPr>
            <p:ph type="body" idx="4294967295"/>
          </p:nvPr>
        </p:nvSpPr>
        <p:spPr>
          <a:xfrm>
            <a:off x="755650" y="981075"/>
            <a:ext cx="7704138" cy="5876925"/>
          </a:xfrm>
          <a:noFill/>
          <a:ln w="9525">
            <a:noFill/>
          </a:ln>
        </p:spPr>
        <p:txBody>
          <a:bodyPr>
            <a:noAutofit/>
          </a:bodyPr>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609600" lvl="0" indent="-609600" algn="l">
              <a:buClrTx/>
              <a:buSzTx/>
              <a:buFontTx/>
              <a:buNone/>
            </a:pPr>
            <a:r>
              <a:rPr lang="en-US" altLang="zh-CN" sz="2800" b="1">
                <a:solidFill>
                  <a:srgbClr val="0000CC"/>
                </a:solidFill>
                <a:latin typeface="隶书" charset="0"/>
                <a:ea typeface="华文中宋" pitchFamily="2" charset="-122"/>
                <a:cs typeface="隶书" charset="0"/>
                <a:sym typeface="+mn-ea"/>
              </a:rPr>
              <a:t>1、对陶渊明的《饮酒》赏析有误的一项：</a:t>
            </a:r>
          </a:p>
          <a:p>
            <a:pPr marL="609600" lvl="0" indent="-609600" algn="l">
              <a:buClrTx/>
              <a:buSzTx/>
              <a:buFontTx/>
              <a:buNone/>
            </a:pPr>
            <a:r>
              <a:rPr lang="en-US" altLang="zh-CN" sz="2800" b="1">
                <a:solidFill>
                  <a:srgbClr val="0000CC"/>
                </a:solidFill>
                <a:latin typeface="隶书" charset="0"/>
                <a:ea typeface="华文中宋" pitchFamily="2" charset="-122"/>
                <a:cs typeface="隶书" charset="0"/>
                <a:sym typeface="+mn-ea"/>
              </a:rPr>
              <a:t>A、诗歌表现了诗人不慕功名利禄的高尚节操以及在自然景物中寻找乐趣的恬适心情。</a:t>
            </a:r>
          </a:p>
          <a:p>
            <a:pPr marL="609600" lvl="0" indent="-609600" algn="l">
              <a:buClrTx/>
              <a:buSzTx/>
              <a:buFontTx/>
              <a:buNone/>
            </a:pPr>
            <a:r>
              <a:rPr lang="en-US" altLang="zh-CN" sz="2800" b="1">
                <a:solidFill>
                  <a:srgbClr val="0000CC"/>
                </a:solidFill>
                <a:latin typeface="隶书" charset="0"/>
                <a:ea typeface="华文中宋" pitchFamily="2" charset="-122"/>
                <a:cs typeface="隶书" charset="0"/>
                <a:sym typeface="+mn-ea"/>
              </a:rPr>
              <a:t>B、本诗平淡自然而诗意隽永，情与景相应成趣。</a:t>
            </a:r>
          </a:p>
          <a:p>
            <a:pPr marL="609600" lvl="0" indent="-609600" algn="l">
              <a:buClrTx/>
              <a:buSzTx/>
              <a:buFontTx/>
              <a:buNone/>
            </a:pPr>
            <a:r>
              <a:rPr lang="en-US" altLang="zh-CN" sz="2800" b="1">
                <a:solidFill>
                  <a:srgbClr val="0000CC"/>
                </a:solidFill>
                <a:latin typeface="隶书" charset="0"/>
                <a:ea typeface="华文中宋" pitchFamily="2" charset="-122"/>
                <a:cs typeface="隶书" charset="0"/>
                <a:sym typeface="+mn-ea"/>
              </a:rPr>
              <a:t>C、本诗的主旨句是“问君何能尔，心远地自偏。”</a:t>
            </a:r>
          </a:p>
          <a:p>
            <a:pPr marL="609600" lvl="0" indent="-609600" algn="l">
              <a:buClrTx/>
              <a:buSzTx/>
              <a:buFontTx/>
              <a:buNone/>
            </a:pPr>
            <a:r>
              <a:rPr lang="en-US" altLang="zh-CN" sz="2800" b="1">
                <a:solidFill>
                  <a:srgbClr val="0000CC"/>
                </a:solidFill>
                <a:latin typeface="隶书" charset="0"/>
                <a:ea typeface="华文中宋" pitchFamily="2" charset="-122"/>
                <a:cs typeface="隶书" charset="0"/>
                <a:sym typeface="+mn-ea"/>
              </a:rPr>
              <a:t>D、诗中的“菊”、“山”、“气”、“日”、“鸟”这些极富诗情画意的景物都点出了“真意”的所在。</a:t>
            </a:r>
          </a:p>
        </p:txBody>
      </p:sp>
      <p:sp>
        <p:nvSpPr>
          <p:cNvPr id="24580" name="标题 24579"/>
          <p:cNvSpPr>
            <a:spLocks noGrp="1"/>
          </p:cNvSpPr>
          <p:nvPr>
            <p:ph type="title" idx="4294967295"/>
          </p:nvPr>
        </p:nvSpPr>
        <p:spPr>
          <a:xfrm>
            <a:off x="1979613" y="404813"/>
            <a:ext cx="4679950" cy="533400"/>
          </a:xfrm>
          <a:noFill/>
          <a:ln w="9525">
            <a:noFill/>
          </a:ln>
        </p:spPr>
        <p:txBody>
          <a:bodyPr anchor="ctr" anchorCtr="0">
            <a:noAutofit/>
          </a:bodyPr>
          <a:lst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lvl="0" algn="ctr">
              <a:buClrTx/>
              <a:buSzTx/>
              <a:buFontTx/>
            </a:pPr>
            <a:r>
              <a:rPr lang="zh-CN" altLang="en-US" sz="4000">
                <a:solidFill>
                  <a:schemeClr val="dk1">
                    <a:lumMod val="85000"/>
                    <a:lumOff val="15000"/>
                  </a:schemeClr>
                </a:solidFill>
                <a:latin typeface="汉仪尚巍手书W" charset="0"/>
                <a:ea typeface="汉仪尚巍手书W" panose="00020600040101010101" charset="-122"/>
                <a:sym typeface="+mn-ea"/>
              </a:rPr>
              <a:t>二、选择题</a:t>
            </a:r>
          </a:p>
        </p:txBody>
      </p:sp>
      <p:sp>
        <p:nvSpPr>
          <p:cNvPr id="24581" name="直接连接符 24580"/>
          <p:cNvSpPr/>
          <p:nvPr/>
        </p:nvSpPr>
        <p:spPr>
          <a:xfrm>
            <a:off x="755650" y="4652963"/>
            <a:ext cx="360363" cy="215900"/>
          </a:xfrm>
          <a:prstGeom prst="line">
            <a:avLst/>
          </a:prstGeom>
          <a:ln w="38100" cap="flat" cmpd="sng">
            <a:solidFill>
              <a:srgbClr val="FF0000"/>
            </a:solidFill>
            <a:prstDash val="solid"/>
            <a:headEnd type="none" w="med" len="med"/>
            <a:tailEnd type="none" w="med" len="med"/>
          </a:ln>
        </p:spPr>
        <p:txBody>
          <a:bodyPr/>
          <a:lstStyle/>
          <a:p/>
        </p:txBody>
      </p:sp>
      <p:sp>
        <p:nvSpPr>
          <p:cNvPr id="24582" name="直接连接符 24581"/>
          <p:cNvSpPr/>
          <p:nvPr/>
        </p:nvSpPr>
        <p:spPr>
          <a:xfrm flipV="1">
            <a:off x="1116013" y="4221163"/>
            <a:ext cx="287337" cy="647700"/>
          </a:xfrm>
          <a:prstGeom prst="line">
            <a:avLst/>
          </a:prstGeom>
          <a:ln w="38100" cap="flat" cmpd="sng">
            <a:solidFill>
              <a:srgbClr val="FF0000"/>
            </a:solidFill>
            <a:prstDash val="solid"/>
            <a:headEnd type="none" w="med" len="med"/>
            <a:tailEnd type="none" w="med" len="med"/>
          </a:ln>
        </p:spPr>
        <p:txBody>
          <a:bodyPr/>
          <a:lstStyle/>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458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45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pic>
        <p:nvPicPr>
          <p:cNvPr id="7" name="图片 6" descr="pic_sup"/>
          <p:cNvPicPr>
            <a:picLocks noChangeAspect="1"/>
          </p:cNvPicPr>
          <p:nvPr>
            <p:custDataLst>
              <p:tags r:id="rId3"/>
            </p:custDataLst>
          </p:nvPr>
        </p:nvPicPr>
        <p:blipFill>
          <a:blip r:embed="rId2"/>
          <a:stretch>
            <a:fillRect/>
          </a:stretch>
        </p:blipFill>
        <p:spPr>
          <a:xfrm>
            <a:off x="0" y="0"/>
            <a:ext cx="9144000" cy="6858000"/>
          </a:xfrm>
          <a:prstGeom prst="rect">
            <a:avLst/>
          </a:prstGeom>
        </p:spPr>
      </p:pic>
      <p:sp>
        <p:nvSpPr>
          <p:cNvPr id="6" name="矩形 5"/>
          <p:cNvSpPr/>
          <p:nvPr>
            <p:custDataLst>
              <p:tags r:id="rId4"/>
            </p:custDataLst>
          </p:nvPr>
        </p:nvSpPr>
        <p:spPr>
          <a:xfrm>
            <a:off x="0" y="0"/>
            <a:ext cx="9144000" cy="6548755"/>
          </a:xfrm>
          <a:prstGeom prst="rect">
            <a:avLst/>
          </a:prstGeom>
          <a:solidFill>
            <a:schemeClr val="lt2"/>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latin typeface="隶书" charset="0"/>
              <a:cs typeface="隶书" charset="0"/>
            </a:endParaRPr>
          </a:p>
        </p:txBody>
      </p:sp>
      <p:pic>
        <p:nvPicPr>
          <p:cNvPr id="25602" name="图片 25601" descr="KBSC17"/>
          <p:cNvPicPr>
            <a:picLocks noChangeAspect="1"/>
          </p:cNvPicPr>
          <p:nvPr/>
        </p:nvPicPr>
        <p:blipFill>
          <a:blip r:embed="rId5"/>
          <a:stretch>
            <a:fillRect/>
          </a:stretch>
        </p:blipFill>
        <p:spPr>
          <a:xfrm>
            <a:off x="0" y="0"/>
            <a:ext cx="9144000" cy="6858000"/>
          </a:xfrm>
          <a:prstGeom prst="rect">
            <a:avLst/>
          </a:prstGeom>
          <a:noFill/>
          <a:ln w="9525">
            <a:noFill/>
          </a:ln>
        </p:spPr>
      </p:pic>
      <p:sp>
        <p:nvSpPr>
          <p:cNvPr id="25603" name="标题 25602"/>
          <p:cNvSpPr>
            <a:spLocks noGrp="1"/>
          </p:cNvSpPr>
          <p:nvPr>
            <p:ph type="title" idx="4294967295"/>
          </p:nvPr>
        </p:nvSpPr>
        <p:spPr>
          <a:xfrm>
            <a:off x="539750" y="620713"/>
            <a:ext cx="8280400" cy="647700"/>
          </a:xfrm>
          <a:noFill/>
          <a:ln w="9525">
            <a:noFill/>
          </a:ln>
        </p:spPr>
        <p:txBody>
          <a:bodyPr anchor="ctr" anchorCtr="0">
            <a:noAutofit/>
          </a:bodyPr>
          <a:lst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lvl="0" algn="ctr">
              <a:buClrTx/>
              <a:buSzTx/>
              <a:buFontTx/>
            </a:pPr>
            <a:r>
              <a:rPr lang="en-US" altLang="zh-CN" sz="3600">
                <a:solidFill>
                  <a:schemeClr val="dk1">
                    <a:lumMod val="85000"/>
                    <a:lumOff val="15000"/>
                  </a:schemeClr>
                </a:solidFill>
                <a:latin typeface="汉仪尚巍手书W" charset="0"/>
                <a:ea typeface="华文新魏" pitchFamily="2" charset="-122"/>
                <a:cs typeface="汉仪尚巍手书W" charset="0"/>
                <a:sym typeface="+mn-ea"/>
              </a:rPr>
              <a:t>2、对本诗理解和分析不当的一项是</a:t>
            </a:r>
          </a:p>
        </p:txBody>
      </p:sp>
      <p:sp>
        <p:nvSpPr>
          <p:cNvPr id="25604" name="文本占位符 25603"/>
          <p:cNvSpPr>
            <a:spLocks noGrp="1"/>
          </p:cNvSpPr>
          <p:nvPr>
            <p:ph type="body" idx="4294967295"/>
          </p:nvPr>
        </p:nvSpPr>
        <p:spPr>
          <a:xfrm>
            <a:off x="684213" y="1341438"/>
            <a:ext cx="7777162" cy="4968875"/>
          </a:xfrm>
          <a:noFill/>
          <a:ln w="9525">
            <a:noFill/>
          </a:ln>
        </p:spPr>
        <p:txBody>
          <a:bodyPr vert="horz" wrap="square" anchor="t" anchorCtr="0">
            <a:noAutofit/>
          </a:bodyPr>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609600" lvl="0" indent="-609600" algn="l">
              <a:buClrTx/>
              <a:buSzTx/>
              <a:buFontTx/>
              <a:buNone/>
            </a:pPr>
            <a:r>
              <a:rPr lang="en-US" altLang="zh-CN" sz="2800" b="1">
                <a:solidFill>
                  <a:srgbClr val="000099"/>
                </a:solidFill>
                <a:latin typeface="隶书" charset="0"/>
                <a:ea typeface="华文中宋" pitchFamily="2" charset="-122"/>
                <a:cs typeface="隶书" charset="0"/>
                <a:sym typeface="+mn-ea"/>
              </a:rPr>
              <a:t>A、诗的前四句道出了作者的体验：要拥有心灵的宁静，就应该脱离喧嚣的环境，投身到大自然中，尽情体会生活的快乐。</a:t>
            </a:r>
          </a:p>
          <a:p>
            <a:pPr marL="609600" lvl="0" indent="-609600" algn="l">
              <a:buClrTx/>
              <a:buSzTx/>
              <a:buFontTx/>
              <a:buNone/>
            </a:pPr>
            <a:r>
              <a:rPr lang="en-US" altLang="zh-CN" sz="2800" b="1">
                <a:solidFill>
                  <a:srgbClr val="000099"/>
                </a:solidFill>
                <a:latin typeface="隶书" charset="0"/>
                <a:ea typeface="华文中宋" pitchFamily="2" charset="-122"/>
                <a:cs typeface="隶书" charset="0"/>
                <a:sym typeface="+mn-ea"/>
              </a:rPr>
              <a:t>B、“山气日夕佳”中的“佳”字，写出了作者对山气缭绕、夕阳西下一景象的赞美，表现了诗人归隐田园的惬意情怀。</a:t>
            </a:r>
          </a:p>
          <a:p>
            <a:pPr marL="609600" lvl="0" indent="-609600" algn="l">
              <a:buClrTx/>
              <a:buSzTx/>
              <a:buFontTx/>
              <a:buNone/>
            </a:pPr>
            <a:r>
              <a:rPr lang="en-US" altLang="zh-CN" sz="2800" b="1">
                <a:solidFill>
                  <a:srgbClr val="000099"/>
                </a:solidFill>
                <a:latin typeface="隶书" charset="0"/>
                <a:ea typeface="华文中宋" pitchFamily="2" charset="-122"/>
                <a:cs typeface="隶书" charset="0"/>
                <a:sym typeface="+mn-ea"/>
              </a:rPr>
              <a:t>C、“此中有真意，欲辨已忘言”的意思是：这种生活让人体会到人生的真正意义，但无法用语言表达，只能用心灵去感受。</a:t>
            </a:r>
          </a:p>
          <a:p>
            <a:pPr marL="609600" lvl="0" indent="-609600" algn="l">
              <a:buClrTx/>
              <a:buSzTx/>
              <a:buFontTx/>
              <a:buNone/>
            </a:pPr>
            <a:r>
              <a:rPr lang="en-US" altLang="zh-CN" sz="2800" b="1">
                <a:solidFill>
                  <a:srgbClr val="000099"/>
                </a:solidFill>
                <a:latin typeface="隶书" charset="0"/>
                <a:ea typeface="华文中宋" pitchFamily="2" charset="-122"/>
                <a:cs typeface="隶书" charset="0"/>
                <a:sym typeface="+mn-ea"/>
              </a:rPr>
              <a:t>D、本诗描写了恬静、闲适的生活，表现了诗人与大自然相亲相融的境界。</a:t>
            </a: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mph" presetSubtype="2" fill="hold" nodeType="clickEffect">
                                  <p:stCondLst>
                                    <p:cond delay="0"/>
                                  </p:stCondLst>
                                  <p:childTnLst>
                                    <p:animClr clrSpc="rgb" dir="cw">
                                      <p:cBhvr override="childStyle">
                                        <p:cTn id="6" dur="2000" fill="hold"/>
                                        <p:tgtEl>
                                          <p:spTgt spid="25604">
                                            <p:txEl>
                                              <p:pRg st="2" end="2"/>
                                            </p:txEl>
                                          </p:spTgt>
                                        </p:tgtEl>
                                        <p:attrNameLst>
                                          <p:attrName>style.color</p:attrName>
                                        </p:attrNameLst>
                                      </p:cBhvr>
                                      <p:to>
                                        <a:srgbClr val="FF0000"/>
                                      </p:to>
                                    </p:animClr>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mph" presetSubtype="0" nodeType="clickEffect">
                                  <p:stCondLst>
                                    <p:cond delay="0"/>
                                  </p:stCondLst>
                                  <p:childTnLst>
                                    <p:set>
                                      <p:cBhvr override="childStyle">
                                        <p:cTn id="10" dur="indefinite"/>
                                        <p:tgtEl>
                                          <p:spTgt spid="25604">
                                            <p:txEl>
                                              <p:pRg st="2" end="2"/>
                                            </p:txEl>
                                          </p:spTgt>
                                        </p:tgtEl>
                                        <p:attrNameLst>
                                          <p:attrName>style.fontFamily</p:attrName>
                                        </p:attrNameLst>
                                      </p:cBhvr>
                                      <p:to>
                                        <p:strVal val="黑体"/>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pic>
        <p:nvPicPr>
          <p:cNvPr id="7" name="图片 6" descr="pic_sup"/>
          <p:cNvPicPr>
            <a:picLocks noChangeAspect="1"/>
          </p:cNvPicPr>
          <p:nvPr>
            <p:custDataLst>
              <p:tags r:id="rId3"/>
            </p:custDataLst>
          </p:nvPr>
        </p:nvPicPr>
        <p:blipFill>
          <a:blip r:embed="rId2"/>
          <a:stretch>
            <a:fillRect/>
          </a:stretch>
        </p:blipFill>
        <p:spPr>
          <a:xfrm>
            <a:off x="0" y="0"/>
            <a:ext cx="9144000" cy="6858000"/>
          </a:xfrm>
          <a:prstGeom prst="rect">
            <a:avLst/>
          </a:prstGeom>
        </p:spPr>
      </p:pic>
      <p:sp>
        <p:nvSpPr>
          <p:cNvPr id="6" name="矩形 5"/>
          <p:cNvSpPr/>
          <p:nvPr>
            <p:custDataLst>
              <p:tags r:id="rId4"/>
            </p:custDataLst>
          </p:nvPr>
        </p:nvSpPr>
        <p:spPr>
          <a:xfrm>
            <a:off x="0" y="0"/>
            <a:ext cx="9144000" cy="6548755"/>
          </a:xfrm>
          <a:prstGeom prst="rect">
            <a:avLst/>
          </a:prstGeom>
          <a:solidFill>
            <a:schemeClr val="lt2"/>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latin typeface="隶书" charset="0"/>
              <a:cs typeface="隶书" charset="0"/>
            </a:endParaRPr>
          </a:p>
        </p:txBody>
      </p:sp>
      <p:pic>
        <p:nvPicPr>
          <p:cNvPr id="26626" name="图片 26625" descr="KBSC17"/>
          <p:cNvPicPr>
            <a:picLocks noChangeAspect="1"/>
          </p:cNvPicPr>
          <p:nvPr/>
        </p:nvPicPr>
        <p:blipFill>
          <a:blip r:embed="rId5"/>
          <a:stretch>
            <a:fillRect/>
          </a:stretch>
        </p:blipFill>
        <p:spPr>
          <a:xfrm>
            <a:off x="0" y="0"/>
            <a:ext cx="9144000" cy="6858000"/>
          </a:xfrm>
          <a:prstGeom prst="rect">
            <a:avLst/>
          </a:prstGeom>
          <a:noFill/>
          <a:ln w="9525">
            <a:noFill/>
          </a:ln>
        </p:spPr>
      </p:pic>
      <p:sp>
        <p:nvSpPr>
          <p:cNvPr id="26627" name="标题 26626"/>
          <p:cNvSpPr>
            <a:spLocks noGrp="1"/>
          </p:cNvSpPr>
          <p:nvPr>
            <p:ph type="title" idx="4294967295"/>
          </p:nvPr>
        </p:nvSpPr>
        <p:spPr>
          <a:xfrm>
            <a:off x="900113" y="457200"/>
            <a:ext cx="8045450" cy="515938"/>
          </a:xfrm>
          <a:noFill/>
          <a:ln w="9525">
            <a:noFill/>
          </a:ln>
        </p:spPr>
        <p:txBody>
          <a:bodyPr anchor="ctr" anchorCtr="0">
            <a:noAutofit/>
          </a:bodyPr>
          <a:lst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lvl="0" algn="ctr">
              <a:buClrTx/>
              <a:buSzTx/>
              <a:buFontTx/>
            </a:pPr>
            <a:r>
              <a:rPr lang="en-US" altLang="zh-CN" sz="3600">
                <a:solidFill>
                  <a:schemeClr val="dk1">
                    <a:lumMod val="85000"/>
                    <a:lumOff val="15000"/>
                  </a:schemeClr>
                </a:solidFill>
                <a:latin typeface="汉仪尚巍手书W" charset="0"/>
                <a:ea typeface="华文新魏" pitchFamily="2" charset="-122"/>
                <a:cs typeface="汉仪尚巍手书W" charset="0"/>
                <a:sym typeface="+mn-ea"/>
              </a:rPr>
              <a:t>3.下列对诗句理解有误的一项是</a:t>
            </a:r>
          </a:p>
        </p:txBody>
      </p:sp>
      <p:sp>
        <p:nvSpPr>
          <p:cNvPr id="26628" name="文本占位符 26627"/>
          <p:cNvSpPr>
            <a:spLocks noGrp="1"/>
          </p:cNvSpPr>
          <p:nvPr>
            <p:ph type="body" idx="4294967295"/>
          </p:nvPr>
        </p:nvSpPr>
        <p:spPr>
          <a:xfrm>
            <a:off x="539750" y="1125538"/>
            <a:ext cx="8243888" cy="5949950"/>
          </a:xfrm>
          <a:noFill/>
          <a:ln w="9525">
            <a:noFill/>
          </a:ln>
        </p:spPr>
        <p:txBody>
          <a:bodyPr>
            <a:noAutofit/>
          </a:bodyPr>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lvl="0" algn="l">
              <a:lnSpc>
                <a:spcPct val="90000"/>
              </a:lnSpc>
              <a:buClrTx/>
              <a:buSzTx/>
              <a:buFontTx/>
            </a:pPr>
            <a:r>
              <a:rPr lang="en-US" altLang="zh-CN" sz="2800" b="1">
                <a:solidFill>
                  <a:srgbClr val="000099"/>
                </a:solidFill>
                <a:latin typeface="隶书" charset="0"/>
                <a:ea typeface="华文中宋" pitchFamily="2" charset="-122"/>
                <a:cs typeface="隶书" charset="0"/>
                <a:sym typeface="+mn-ea"/>
              </a:rPr>
              <a:t>A、这首五言古诗通过对田园生活中自然景色的悠闲欣赏，反映出作者厌恶官场腐败、决心归隐自洁的人生追求。</a:t>
            </a:r>
          </a:p>
          <a:p>
            <a:pPr lvl="0" algn="l">
              <a:lnSpc>
                <a:spcPct val="90000"/>
              </a:lnSpc>
              <a:buClrTx/>
              <a:buSzTx/>
              <a:buFontTx/>
            </a:pPr>
            <a:r>
              <a:rPr lang="en-US" altLang="zh-CN" sz="2800" b="1">
                <a:solidFill>
                  <a:srgbClr val="000099"/>
                </a:solidFill>
                <a:latin typeface="隶书" charset="0"/>
                <a:ea typeface="华文中宋" pitchFamily="2" charset="-122"/>
                <a:cs typeface="隶书" charset="0"/>
                <a:sym typeface="+mn-ea"/>
              </a:rPr>
              <a:t>B、第一、二句直接道出作者对宁静田园生活的喜爱，对车马喧嚣的官场生活的厌倦。</a:t>
            </a:r>
          </a:p>
          <a:p>
            <a:pPr lvl="0" algn="l">
              <a:lnSpc>
                <a:spcPct val="90000"/>
              </a:lnSpc>
              <a:buClrTx/>
              <a:buSzTx/>
              <a:buFontTx/>
            </a:pPr>
            <a:r>
              <a:rPr lang="en-US" altLang="zh-CN" sz="2800" b="1">
                <a:solidFill>
                  <a:srgbClr val="000099"/>
                </a:solidFill>
                <a:latin typeface="隶书" charset="0"/>
                <a:ea typeface="华文中宋" pitchFamily="2" charset="-122"/>
                <a:cs typeface="隶书" charset="0"/>
                <a:sym typeface="+mn-ea"/>
              </a:rPr>
              <a:t>C、第三、四句自问自答，表现了作者对自由自在、超凡脱俗境界的追求。</a:t>
            </a:r>
          </a:p>
          <a:p>
            <a:pPr lvl="0" algn="l">
              <a:lnSpc>
                <a:spcPct val="90000"/>
              </a:lnSpc>
              <a:buClrTx/>
              <a:buSzTx/>
              <a:buFontTx/>
            </a:pPr>
            <a:r>
              <a:rPr lang="en-US" altLang="zh-CN" sz="2800" b="1">
                <a:solidFill>
                  <a:srgbClr val="000099"/>
                </a:solidFill>
                <a:latin typeface="隶书" charset="0"/>
                <a:ea typeface="华文中宋" pitchFamily="2" charset="-122"/>
                <a:cs typeface="隶书" charset="0"/>
                <a:sym typeface="+mn-ea"/>
              </a:rPr>
              <a:t>D、第五—八句将菊花、南山、山中晚景、归林飞鸟构成一幅大自然的美丽画面，作者完全陶醉在悠闲自得之中。</a:t>
            </a:r>
          </a:p>
          <a:p>
            <a:pPr lvl="0" algn="l">
              <a:lnSpc>
                <a:spcPct val="90000"/>
              </a:lnSpc>
              <a:buClrTx/>
              <a:buSzTx/>
              <a:buFontTx/>
            </a:pPr>
            <a:r>
              <a:rPr lang="en-US" altLang="zh-CN" sz="2800" b="1">
                <a:solidFill>
                  <a:srgbClr val="000099"/>
                </a:solidFill>
                <a:latin typeface="隶书" charset="0"/>
                <a:ea typeface="华文中宋" pitchFamily="2" charset="-122"/>
                <a:cs typeface="隶书" charset="0"/>
                <a:sym typeface="+mn-ea"/>
              </a:rPr>
              <a:t>E、“此中有真意，欲辨已忘言”两句是全诗的总结，意即大自然有人生的意义，作者想说出来却不能说出。</a:t>
            </a: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mph" presetSubtype="2" fill="hold" nodeType="clickEffect">
                                  <p:stCondLst>
                                    <p:cond delay="0"/>
                                  </p:stCondLst>
                                  <p:childTnLst>
                                    <p:animClr clrSpc="rgb" dir="cw">
                                      <p:cBhvr override="childStyle">
                                        <p:cTn id="6" dur="2000" fill="hold"/>
                                        <p:tgtEl>
                                          <p:spTgt spid="26628">
                                            <p:txEl>
                                              <p:pRg st="4" end="4"/>
                                            </p:txEl>
                                          </p:spTgt>
                                        </p:tgtEl>
                                        <p:attrNameLst>
                                          <p:attrName>style.color</p:attrName>
                                        </p:attrNameLst>
                                      </p:cBhvr>
                                      <p:to>
                                        <a:srgbClr val="FF00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占位符 3"/>
          <p:cNvSpPr>
            <a:spLocks noGrp="1"/>
          </p:cNvSpPr>
          <p:nvPr>
            <p:ph type="body" idx="1"/>
          </p:nvPr>
        </p:nvSpPr>
        <p:spPr/>
        <p:txBody>
          <a:bodyPr/>
          <a:lstStyle/>
          <a:p>
            <a:endParaRPr lang="zh-CN" altLang="en-US"/>
          </a:p>
        </p:txBody>
      </p:sp>
      <p:sp>
        <p:nvSpPr>
          <p:cNvPr id="5" name="标题 4"/>
          <p:cNvSpPr>
            <a:spLocks noGrp="1"/>
          </p:cNvSpPr>
          <p:nvPr>
            <p:ph type="title"/>
          </p:nvPr>
        </p:nvSpPr>
        <p:spPr/>
        <p:txBody>
          <a:bodyPr/>
          <a:lstStyle/>
          <a:p>
            <a:r>
              <a:rPr lang="zh-CN" altLang="en-US"/>
              <a:t>谢谢观看</a:t>
            </a:r>
          </a:p>
        </p:txBody>
      </p:sp>
    </p:spTree>
    <p:custDataLst>
      <p:tags r:id="rId2"/>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descr="pic_sup"/>
          <p:cNvPicPr>
            <a:picLocks noChangeAspect="1"/>
          </p:cNvPicPr>
          <p:nvPr>
            <p:custDataLst>
              <p:tags r:id="rId3"/>
            </p:custDataLst>
          </p:nvPr>
        </p:nvPicPr>
        <p:blipFill>
          <a:blip r:embed="rId2"/>
          <a:stretch>
            <a:fillRect/>
          </a:stretch>
        </p:blipFill>
        <p:spPr>
          <a:xfrm>
            <a:off x="0" y="0"/>
            <a:ext cx="9144000" cy="6858000"/>
          </a:xfrm>
          <a:prstGeom prst="rect">
            <a:avLst/>
          </a:prstGeom>
        </p:spPr>
      </p:pic>
      <p:sp>
        <p:nvSpPr>
          <p:cNvPr id="6" name="矩形 5"/>
          <p:cNvSpPr/>
          <p:nvPr>
            <p:custDataLst>
              <p:tags r:id="rId4"/>
            </p:custDataLst>
          </p:nvPr>
        </p:nvSpPr>
        <p:spPr>
          <a:xfrm>
            <a:off x="0" y="0"/>
            <a:ext cx="9144000" cy="6548755"/>
          </a:xfrm>
          <a:prstGeom prst="rect">
            <a:avLst/>
          </a:prstGeom>
          <a:solidFill>
            <a:schemeClr val="lt2"/>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latin typeface="隶书" charset="0"/>
              <a:cs typeface="隶书" charset="0"/>
            </a:endParaRPr>
          </a:p>
        </p:txBody>
      </p:sp>
      <p:sp>
        <p:nvSpPr>
          <p:cNvPr id="3074" name="标题 3073"/>
          <p:cNvSpPr>
            <a:spLocks noGrp="1"/>
          </p:cNvSpPr>
          <p:nvPr>
            <p:ph type="title" idx="4294967295"/>
          </p:nvPr>
        </p:nvSpPr>
        <p:spPr>
          <a:xfrm>
            <a:off x="4067175" y="0"/>
            <a:ext cx="4619625" cy="476250"/>
          </a:xfrm>
          <a:noFill/>
          <a:ln w="9525">
            <a:noFill/>
          </a:ln>
        </p:spPr>
        <p:txBody>
          <a:bodyPr anchor="ctr" anchorCtr="0">
            <a:noAutofit/>
          </a:bodyPr>
          <a:lst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lvl="0" algn="ctr">
              <a:buClrTx/>
              <a:buSzTx/>
              <a:buFontTx/>
            </a:pPr>
            <a:r>
              <a:rPr lang="zh-CN" altLang="en-US" sz="4000" b="1">
                <a:solidFill>
                  <a:schemeClr val="accent1"/>
                </a:solidFill>
                <a:latin typeface="汉仪尚巍手书W" charset="0"/>
                <a:ea typeface="汉仪尚巍手书W" panose="00020600040101010101" charset="-122"/>
                <a:sym typeface="+mn-ea"/>
              </a:rPr>
              <a:t>作者简介</a:t>
            </a:r>
          </a:p>
        </p:txBody>
      </p:sp>
      <p:pic>
        <p:nvPicPr>
          <p:cNvPr id="3076" name="文本占位符 3075" descr="ph"/>
          <p:cNvPicPr>
            <a:picLocks noGrp="1" noChangeAspect="1"/>
          </p:cNvPicPr>
          <p:nvPr>
            <p:ph type="body" idx="4294967295"/>
            <p:custDataLst>
              <p:tags r:id="rId6"/>
            </p:custDataLst>
          </p:nvPr>
        </p:nvPicPr>
        <p:blipFill>
          <a:blip r:embed="rId5"/>
          <a:stretch>
            <a:fillRect/>
          </a:stretch>
        </p:blipFill>
        <p:spPr>
          <a:xfrm>
            <a:off x="0" y="0"/>
            <a:ext cx="2123974" cy="6669088"/>
          </a:xfrm>
          <a:prstGeom prst="rect">
            <a:avLst/>
          </a:prstGeom>
          <a:noFill/>
          <a:ln w="9525">
            <a:solidFill>
              <a:schemeClr val="dk2"/>
            </a:solidFill>
            <a:miter/>
          </a:ln>
        </p:spPr>
      </p:pic>
      <p:sp>
        <p:nvSpPr>
          <p:cNvPr id="3077" name="文本框 3076"/>
          <p:cNvSpPr txBox="1"/>
          <p:nvPr/>
        </p:nvSpPr>
        <p:spPr>
          <a:xfrm>
            <a:off x="2195513" y="549275"/>
            <a:ext cx="6948487" cy="5754370"/>
          </a:xfrm>
          <a:prstGeom prst="rect">
            <a:avLst/>
          </a:prstGeom>
          <a:noFill/>
          <a:ln w="9525">
            <a:noFill/>
          </a:ln>
        </p:spPr>
        <p:txBody>
          <a:bodyPr>
            <a:spAutoFit/>
          </a:bodyPr>
          <a:lstStyle/>
          <a:p>
            <a:r>
              <a:rPr lang="en-US" altLang="zh-CN" sz="4000" b="1">
                <a:solidFill>
                  <a:srgbClr val="000000"/>
                </a:solidFill>
                <a:latin typeface="隶书" charset="0"/>
                <a:cs typeface="隶书" charset="0"/>
              </a:rPr>
              <a:t>        </a:t>
            </a:r>
            <a:r>
              <a:rPr lang="zh-CN" altLang="en-US" sz="4000" b="1">
                <a:solidFill>
                  <a:srgbClr val="000000"/>
                </a:solidFill>
                <a:latin typeface="隶书" charset="0"/>
                <a:cs typeface="隶书" charset="0"/>
              </a:rPr>
              <a:t>陶渊明（</a:t>
            </a:r>
            <a:r>
              <a:rPr lang="en-US" altLang="zh-CN" sz="4000" b="1">
                <a:solidFill>
                  <a:srgbClr val="000000"/>
                </a:solidFill>
                <a:latin typeface="隶书" charset="0"/>
                <a:cs typeface="隶书" charset="0"/>
              </a:rPr>
              <a:t>365</a:t>
            </a:r>
            <a:r>
              <a:rPr lang="zh-CN" altLang="en-US" sz="4000" b="1">
                <a:solidFill>
                  <a:srgbClr val="000000"/>
                </a:solidFill>
                <a:latin typeface="隶书" charset="0"/>
                <a:cs typeface="隶书" charset="0"/>
              </a:rPr>
              <a:t>－</a:t>
            </a:r>
            <a:r>
              <a:rPr lang="en-US" altLang="zh-CN" sz="4000" b="1">
                <a:solidFill>
                  <a:srgbClr val="000000"/>
                </a:solidFill>
                <a:latin typeface="隶书" charset="0"/>
                <a:cs typeface="隶书" charset="0"/>
              </a:rPr>
              <a:t>427</a:t>
            </a:r>
            <a:r>
              <a:rPr lang="zh-CN" altLang="en-US" sz="4000" b="1">
                <a:solidFill>
                  <a:srgbClr val="000000"/>
                </a:solidFill>
                <a:latin typeface="隶书" charset="0"/>
                <a:cs typeface="隶书" charset="0"/>
              </a:rPr>
              <a:t>），一名潜，字元亮，世号靖节先生。自号“五柳先生”。东晋文学家。是田园诗派的开创者。主要作品有</a:t>
            </a:r>
            <a:r>
              <a:rPr lang="en-US" altLang="zh-CN" sz="4000" b="1">
                <a:solidFill>
                  <a:srgbClr val="000000"/>
                </a:solidFill>
                <a:latin typeface="隶书" charset="0"/>
                <a:cs typeface="隶书" charset="0"/>
              </a:rPr>
              <a:t>《</a:t>
            </a:r>
            <a:r>
              <a:rPr lang="zh-CN" altLang="en-US" sz="4000" b="1">
                <a:solidFill>
                  <a:srgbClr val="000000"/>
                </a:solidFill>
                <a:latin typeface="隶书" charset="0"/>
                <a:cs typeface="隶书" charset="0"/>
              </a:rPr>
              <a:t>归去来辞</a:t>
            </a:r>
            <a:r>
              <a:rPr lang="en-US" altLang="zh-CN" sz="4000" b="1">
                <a:solidFill>
                  <a:srgbClr val="000000"/>
                </a:solidFill>
                <a:latin typeface="隶书" charset="0"/>
                <a:cs typeface="隶书" charset="0"/>
              </a:rPr>
              <a:t>》</a:t>
            </a:r>
            <a:r>
              <a:rPr lang="zh-CN" altLang="en-US" sz="4000" b="1">
                <a:solidFill>
                  <a:srgbClr val="000000"/>
                </a:solidFill>
                <a:latin typeface="隶书" charset="0"/>
                <a:cs typeface="隶书" charset="0"/>
              </a:rPr>
              <a:t>、</a:t>
            </a:r>
            <a:r>
              <a:rPr lang="en-US" altLang="zh-CN" sz="4000" b="1">
                <a:solidFill>
                  <a:srgbClr val="000000"/>
                </a:solidFill>
                <a:latin typeface="隶书" charset="0"/>
                <a:cs typeface="隶书" charset="0"/>
              </a:rPr>
              <a:t>《</a:t>
            </a:r>
            <a:r>
              <a:rPr lang="zh-CN" altLang="en-US" sz="4000" b="1">
                <a:solidFill>
                  <a:srgbClr val="000000"/>
                </a:solidFill>
                <a:latin typeface="隶书" charset="0"/>
                <a:cs typeface="隶书" charset="0"/>
              </a:rPr>
              <a:t>桃花源记</a:t>
            </a:r>
            <a:r>
              <a:rPr lang="en-US" altLang="zh-CN" sz="4000" b="1">
                <a:solidFill>
                  <a:srgbClr val="000000"/>
                </a:solidFill>
                <a:latin typeface="隶书" charset="0"/>
                <a:cs typeface="隶书" charset="0"/>
              </a:rPr>
              <a:t>》</a:t>
            </a:r>
            <a:r>
              <a:rPr lang="zh-CN" altLang="en-US" sz="4000" b="1">
                <a:solidFill>
                  <a:srgbClr val="000000"/>
                </a:solidFill>
                <a:latin typeface="隶书" charset="0"/>
                <a:cs typeface="隶书" charset="0"/>
              </a:rPr>
              <a:t>、</a:t>
            </a:r>
            <a:r>
              <a:rPr lang="en-US" altLang="zh-CN" sz="4000" b="1">
                <a:solidFill>
                  <a:srgbClr val="000000"/>
                </a:solidFill>
                <a:latin typeface="隶书" charset="0"/>
                <a:cs typeface="隶书" charset="0"/>
              </a:rPr>
              <a:t>《</a:t>
            </a:r>
            <a:r>
              <a:rPr lang="zh-CN" altLang="en-US" sz="4000" b="1">
                <a:solidFill>
                  <a:srgbClr val="000000"/>
                </a:solidFill>
                <a:latin typeface="隶书" charset="0"/>
                <a:cs typeface="隶书" charset="0"/>
              </a:rPr>
              <a:t>归园田居</a:t>
            </a:r>
            <a:r>
              <a:rPr lang="en-US" altLang="zh-CN" sz="4000" b="1">
                <a:solidFill>
                  <a:srgbClr val="000000"/>
                </a:solidFill>
                <a:latin typeface="隶书" charset="0"/>
                <a:cs typeface="隶书" charset="0"/>
              </a:rPr>
              <a:t>》</a:t>
            </a:r>
            <a:r>
              <a:rPr lang="zh-CN" altLang="en-US" sz="4000" b="1">
                <a:solidFill>
                  <a:srgbClr val="000000"/>
                </a:solidFill>
                <a:latin typeface="隶书" charset="0"/>
                <a:cs typeface="隶书" charset="0"/>
              </a:rPr>
              <a:t>、</a:t>
            </a:r>
            <a:r>
              <a:rPr lang="en-US" altLang="zh-CN" sz="4000" b="1">
                <a:solidFill>
                  <a:srgbClr val="000000"/>
                </a:solidFill>
                <a:latin typeface="隶书" charset="0"/>
                <a:cs typeface="隶书" charset="0"/>
              </a:rPr>
              <a:t>《</a:t>
            </a:r>
            <a:r>
              <a:rPr lang="zh-CN" altLang="en-US" sz="4000" b="1">
                <a:solidFill>
                  <a:srgbClr val="000000"/>
                </a:solidFill>
                <a:latin typeface="隶书" charset="0"/>
                <a:cs typeface="隶书" charset="0"/>
              </a:rPr>
              <a:t>饮酒</a:t>
            </a:r>
            <a:r>
              <a:rPr lang="en-US" altLang="zh-CN" sz="4000" b="1">
                <a:solidFill>
                  <a:srgbClr val="000000"/>
                </a:solidFill>
                <a:latin typeface="隶书" charset="0"/>
                <a:cs typeface="隶书" charset="0"/>
              </a:rPr>
              <a:t>》</a:t>
            </a:r>
            <a:r>
              <a:rPr lang="zh-CN" altLang="en-US" sz="4000" b="1">
                <a:solidFill>
                  <a:srgbClr val="000000"/>
                </a:solidFill>
                <a:latin typeface="隶书" charset="0"/>
                <a:cs typeface="隶书" charset="0"/>
              </a:rPr>
              <a:t>等。  </a:t>
            </a:r>
          </a:p>
          <a:p>
            <a:endParaRPr lang="zh-CN" altLang="en-US" sz="4000" b="1">
              <a:solidFill>
                <a:srgbClr val="000000"/>
              </a:solidFill>
              <a:latin typeface="隶书" charset="0"/>
              <a:cs typeface="隶书" charset="0"/>
            </a:endParaRPr>
          </a:p>
          <a:p>
            <a:pPr>
              <a:spcBef>
                <a:spcPct val="20000"/>
              </a:spcBef>
              <a:buChar char="•"/>
            </a:pPr>
            <a:endParaRPr lang="zh-CN" altLang="en-US" sz="4000" b="1">
              <a:solidFill>
                <a:srgbClr val="000000"/>
              </a:solidFill>
              <a:latin typeface="隶书" charset="0"/>
              <a:cs typeface="隶书" charset="0"/>
            </a:endParaRPr>
          </a:p>
        </p:txBody>
      </p:sp>
      <p:pic>
        <p:nvPicPr>
          <p:cNvPr id="3078" name="图片 3077" descr="t01e03ae1f1e279dbf9"/>
          <p:cNvPicPr>
            <a:picLocks noChangeAspect="1"/>
          </p:cNvPicPr>
          <p:nvPr/>
        </p:nvPicPr>
        <p:blipFill>
          <a:blip r:embed="rId7"/>
          <a:stretch>
            <a:fillRect/>
          </a:stretch>
        </p:blipFill>
        <p:spPr>
          <a:xfrm>
            <a:off x="5651500" y="4581525"/>
            <a:ext cx="3492500" cy="2276475"/>
          </a:xfrm>
          <a:prstGeom prst="rect">
            <a:avLst/>
          </a:prstGeom>
          <a:noFill/>
          <a:ln w="9525">
            <a:noFill/>
          </a:ln>
        </p:spPr>
      </p:pic>
    </p:spTree>
    <p:custDataLst>
      <p:tags r:id="rId8"/>
    </p:custDataLst>
  </p:cSld>
  <p:clrMapOvr>
    <a:masterClrMapping/>
  </p:clrMapOvr>
  <p:transition spd="med">
    <p:newsflash/>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descr="pic_sup"/>
          <p:cNvPicPr>
            <a:picLocks noChangeAspect="1"/>
          </p:cNvPicPr>
          <p:nvPr>
            <p:custDataLst>
              <p:tags r:id="rId3"/>
            </p:custDataLst>
          </p:nvPr>
        </p:nvPicPr>
        <p:blipFill>
          <a:blip r:embed="rId2"/>
          <a:stretch>
            <a:fillRect/>
          </a:stretch>
        </p:blipFill>
        <p:spPr>
          <a:xfrm>
            <a:off x="0" y="0"/>
            <a:ext cx="9144000" cy="6858000"/>
          </a:xfrm>
          <a:prstGeom prst="rect">
            <a:avLst/>
          </a:prstGeom>
        </p:spPr>
      </p:pic>
      <p:sp>
        <p:nvSpPr>
          <p:cNvPr id="6" name="矩形 5"/>
          <p:cNvSpPr/>
          <p:nvPr>
            <p:custDataLst>
              <p:tags r:id="rId4"/>
            </p:custDataLst>
          </p:nvPr>
        </p:nvSpPr>
        <p:spPr>
          <a:xfrm>
            <a:off x="0" y="0"/>
            <a:ext cx="9144000" cy="6548755"/>
          </a:xfrm>
          <a:prstGeom prst="rect">
            <a:avLst/>
          </a:prstGeom>
          <a:solidFill>
            <a:schemeClr val="lt2"/>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latin typeface="隶书" charset="0"/>
              <a:cs typeface="隶书" charset="0"/>
            </a:endParaRPr>
          </a:p>
        </p:txBody>
      </p:sp>
      <p:sp>
        <p:nvSpPr>
          <p:cNvPr id="3" name="内容占位符 2"/>
          <p:cNvSpPr>
            <a:spLocks noGrp="1"/>
          </p:cNvSpPr>
          <p:nvPr>
            <p:ph idx="4294967295"/>
            <p:custDataLst>
              <p:tags r:id="rId5"/>
            </p:custDataLst>
          </p:nvPr>
        </p:nvSpPr>
        <p:spPr>
          <a:xfrm>
            <a:off x="533400" y="1011555"/>
            <a:ext cx="8229600" cy="4525963"/>
          </a:xfrm>
          <a:noFill/>
          <a:ln w="9525">
            <a:noFill/>
          </a:ln>
        </p:spPr>
        <p:txBody>
          <a:bodyPr>
            <a:noAutofit/>
          </a:bodyPr>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lvl="0" algn="l">
              <a:buClrTx/>
              <a:buSzTx/>
              <a:buFontTx/>
            </a:pPr>
            <a:r>
              <a:rPr lang="zh-CN" altLang="en-US">
                <a:solidFill>
                  <a:schemeClr val="dk1"/>
                </a:solidFill>
                <a:latin typeface="隶书" charset="0"/>
                <a:cs typeface="隶书" charset="0"/>
                <a:sym typeface="+mn-ea"/>
              </a:rPr>
              <a:t> 先生，不知何许人也，亦不详其姓字；宅边有五柳树，因以为号焉。闲静少言，不慕荣利。好读书，不求甚解；每有会意，便欣然忘食。性嗜酒，家贫，不能常得，亲旧知其如此，或置酒而招之。造饮辄尽，期在必醉。既醉而退，曾不吝情去留。环堵萧然，不蔽风日；短褐穿结，箪瓢屡空，晏如也！常著文章自娱，颇示己志。忘怀得失，以此自终。 </a:t>
            </a:r>
          </a:p>
          <a:p>
            <a:pPr lvl="0" algn="l">
              <a:buClrTx/>
              <a:buSzTx/>
              <a:buFontTx/>
            </a:pPr>
            <a:r>
              <a:rPr lang="zh-CN" altLang="en-US">
                <a:solidFill>
                  <a:schemeClr val="dk1"/>
                </a:solidFill>
                <a:latin typeface="隶书" charset="0"/>
                <a:cs typeface="隶书" charset="0"/>
                <a:sym typeface="+mn-ea"/>
              </a:rPr>
              <a:t>                     ——陶渊明《五柳先生传》</a:t>
            </a:r>
          </a:p>
        </p:txBody>
      </p:sp>
    </p:spTree>
    <p:custDataLst>
      <p:tags r:id="rId6"/>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descr="pic_sup"/>
          <p:cNvPicPr>
            <a:picLocks noChangeAspect="1"/>
          </p:cNvPicPr>
          <p:nvPr>
            <p:custDataLst>
              <p:tags r:id="rId3"/>
            </p:custDataLst>
          </p:nvPr>
        </p:nvPicPr>
        <p:blipFill>
          <a:blip r:embed="rId2"/>
          <a:stretch>
            <a:fillRect/>
          </a:stretch>
        </p:blipFill>
        <p:spPr>
          <a:xfrm>
            <a:off x="0" y="0"/>
            <a:ext cx="9144000" cy="6858000"/>
          </a:xfrm>
          <a:prstGeom prst="rect">
            <a:avLst/>
          </a:prstGeom>
        </p:spPr>
      </p:pic>
      <p:sp>
        <p:nvSpPr>
          <p:cNvPr id="6" name="矩形 5"/>
          <p:cNvSpPr/>
          <p:nvPr>
            <p:custDataLst>
              <p:tags r:id="rId4"/>
            </p:custDataLst>
          </p:nvPr>
        </p:nvSpPr>
        <p:spPr>
          <a:xfrm>
            <a:off x="0" y="0"/>
            <a:ext cx="9144000" cy="6548755"/>
          </a:xfrm>
          <a:prstGeom prst="rect">
            <a:avLst/>
          </a:prstGeom>
          <a:solidFill>
            <a:schemeClr val="lt2"/>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latin typeface="隶书" charset="0"/>
              <a:cs typeface="隶书" charset="0"/>
            </a:endParaRPr>
          </a:p>
        </p:txBody>
      </p:sp>
      <p:sp>
        <p:nvSpPr>
          <p:cNvPr id="10243" name="文本占位符 10242"/>
          <p:cNvSpPr>
            <a:spLocks noGrp="1"/>
          </p:cNvSpPr>
          <p:nvPr>
            <p:ph type="body" idx="4294967295"/>
            <p:custDataLst>
              <p:tags r:id="rId5"/>
            </p:custDataLst>
          </p:nvPr>
        </p:nvSpPr>
        <p:spPr>
          <a:xfrm>
            <a:off x="304800" y="609600"/>
            <a:ext cx="8229600" cy="4525963"/>
          </a:xfrm>
          <a:noFill/>
          <a:ln w="9525">
            <a:noFill/>
          </a:ln>
        </p:spPr>
        <p:txBody>
          <a:bodyPr>
            <a:noAutofit/>
          </a:bodyPr>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lvl="0" algn="ctr">
              <a:buClrTx/>
              <a:buSzTx/>
              <a:buFontTx/>
              <a:buNone/>
            </a:pPr>
            <a:r>
              <a:rPr lang="en-US" altLang="zh-CN" b="1">
                <a:solidFill>
                  <a:schemeClr val="dk1"/>
                </a:solidFill>
                <a:latin typeface="隶书" charset="0"/>
                <a:ea typeface="楷体_GB2312" pitchFamily="49" charset="-122"/>
                <a:cs typeface="隶书" charset="0"/>
                <a:sym typeface="+mn-ea"/>
              </a:rPr>
              <a:t>《饮酒（序文）》</a:t>
            </a:r>
          </a:p>
          <a:p>
            <a:pPr lvl="0" algn="ctr">
              <a:buClrTx/>
              <a:buSzTx/>
              <a:buFontTx/>
              <a:buNone/>
            </a:pPr>
            <a:r>
              <a:rPr lang="en-US" altLang="zh-CN" b="1">
                <a:solidFill>
                  <a:schemeClr val="dk1"/>
                </a:solidFill>
                <a:latin typeface="隶书" charset="0"/>
                <a:ea typeface="楷体_GB2312" pitchFamily="49" charset="-122"/>
                <a:cs typeface="隶书" charset="0"/>
                <a:sym typeface="+mn-ea"/>
              </a:rPr>
              <a:t>余闲居寡欢，兼比夜已长，偶有名酒，无夕不饮。顾影独尽，忽焉复醉。既醉之后，辄题数句自娱。纸墨遂多，辞无诠次。聊命故人书之，以为欢笑尔。 </a:t>
            </a:r>
          </a:p>
          <a:p>
            <a:pPr lvl="0" algn="ctr">
              <a:buClrTx/>
              <a:buSzTx/>
              <a:buFontTx/>
              <a:buNone/>
            </a:pPr>
            <a:endParaRPr lang="en-US" altLang="zh-CN" b="1">
              <a:solidFill>
                <a:schemeClr val="dk1"/>
              </a:solidFill>
              <a:latin typeface="隶书" charset="0"/>
              <a:ea typeface="楷体_GB2312" pitchFamily="49" charset="-122"/>
              <a:cs typeface="隶书" charset="0"/>
              <a:sym typeface="+mn-ea"/>
            </a:endParaRPr>
          </a:p>
          <a:p>
            <a:pPr lvl="0" algn="ctr">
              <a:buClrTx/>
              <a:buSzTx/>
              <a:buFontTx/>
              <a:buNone/>
            </a:pPr>
            <a:endParaRPr lang="en-US" altLang="zh-CN" b="1">
              <a:solidFill>
                <a:schemeClr val="dk1"/>
              </a:solidFill>
              <a:latin typeface="隶书" charset="0"/>
              <a:ea typeface="楷体_GB2312" pitchFamily="49" charset="-122"/>
              <a:cs typeface="隶书" charset="0"/>
              <a:sym typeface="+mn-ea"/>
            </a:endParaRPr>
          </a:p>
          <a:p>
            <a:pPr lvl="0" algn="ctr">
              <a:buClrTx/>
              <a:buSzTx/>
              <a:buFontTx/>
              <a:buNone/>
            </a:pPr>
            <a:endParaRPr lang="en-US" altLang="zh-CN" b="1">
              <a:solidFill>
                <a:schemeClr val="dk1"/>
              </a:solidFill>
              <a:latin typeface="隶书" charset="0"/>
              <a:ea typeface="楷体_GB2312" pitchFamily="49" charset="-122"/>
              <a:cs typeface="隶书" charset="0"/>
              <a:sym typeface="+mn-ea"/>
            </a:endParaRPr>
          </a:p>
          <a:p>
            <a:pPr lvl="0" algn="ctr">
              <a:buClrTx/>
              <a:buSzTx/>
              <a:buFontTx/>
              <a:buNone/>
            </a:pPr>
            <a:endParaRPr lang="en-US" altLang="zh-CN" b="1">
              <a:solidFill>
                <a:schemeClr val="dk1"/>
              </a:solidFill>
              <a:latin typeface="隶书" charset="0"/>
              <a:ea typeface="楷体_GB2312" pitchFamily="49" charset="-122"/>
              <a:cs typeface="隶书" charset="0"/>
              <a:sym typeface="+mn-ea"/>
            </a:endParaRPr>
          </a:p>
          <a:p>
            <a:pPr lvl="0" algn="ctr">
              <a:buClrTx/>
              <a:buSzTx/>
              <a:buFontTx/>
              <a:buNone/>
            </a:pPr>
            <a:endParaRPr lang="en-US" altLang="zh-CN" b="1">
              <a:solidFill>
                <a:schemeClr val="dk1"/>
              </a:solidFill>
              <a:latin typeface="隶书" charset="0"/>
              <a:ea typeface="楷体_GB2312" pitchFamily="49" charset="-122"/>
              <a:cs typeface="隶书" charset="0"/>
              <a:sym typeface="+mn-ea"/>
            </a:endParaRPr>
          </a:p>
          <a:p>
            <a:pPr lvl="0" algn="ctr">
              <a:buClrTx/>
              <a:buSzTx/>
              <a:buFontTx/>
              <a:buNone/>
            </a:pPr>
            <a:endParaRPr lang="en-US" altLang="zh-CN" b="1">
              <a:solidFill>
                <a:schemeClr val="dk1"/>
              </a:solidFill>
              <a:latin typeface="隶书" charset="0"/>
              <a:ea typeface="楷体_GB2312" pitchFamily="49" charset="-122"/>
              <a:cs typeface="隶书" charset="0"/>
              <a:sym typeface="+mn-ea"/>
            </a:endParaRPr>
          </a:p>
        </p:txBody>
      </p:sp>
      <p:pic>
        <p:nvPicPr>
          <p:cNvPr id="10244" name="图片 10243" descr="504ec7f94c93ff66242df25e"/>
          <p:cNvPicPr>
            <a:picLocks noChangeAspect="1"/>
          </p:cNvPicPr>
          <p:nvPr/>
        </p:nvPicPr>
        <p:blipFill>
          <a:blip r:embed="rId6"/>
          <a:stretch>
            <a:fillRect/>
          </a:stretch>
        </p:blipFill>
        <p:spPr>
          <a:xfrm>
            <a:off x="4191000" y="3810000"/>
            <a:ext cx="4695825" cy="2544763"/>
          </a:xfrm>
          <a:prstGeom prst="rect">
            <a:avLst/>
          </a:prstGeom>
          <a:noFill/>
          <a:ln w="9525">
            <a:noFill/>
          </a:ln>
        </p:spPr>
      </p:pic>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Effect transition="in" filter="wipe(left)">
                                      <p:cBhvr>
                                        <p:cTn id="7" dur="500"/>
                                        <p:tgtEl>
                                          <p:spTgt spid="1024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243">
                                            <p:txEl>
                                              <p:pRg st="1" end="1"/>
                                            </p:txEl>
                                          </p:spTgt>
                                        </p:tgtEl>
                                        <p:attrNameLst>
                                          <p:attrName>style.visibility</p:attrName>
                                        </p:attrNameLst>
                                      </p:cBhvr>
                                      <p:to>
                                        <p:strVal val="visible"/>
                                      </p:to>
                                    </p:set>
                                    <p:animEffect transition="in" filter="wipe(left)">
                                      <p:cBhvr>
                                        <p:cTn id="12" dur="500"/>
                                        <p:tgtEl>
                                          <p:spTgt spid="1024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占位符 3"/>
          <p:cNvSpPr>
            <a:spLocks noGrp="1"/>
          </p:cNvSpPr>
          <p:nvPr>
            <p:ph type="body" idx="1"/>
          </p:nvPr>
        </p:nvSpPr>
        <p:spPr/>
        <p:txBody>
          <a:bodyPr/>
          <a:lstStyle/>
          <a:p>
            <a:endParaRPr lang="zh-CN" altLang="en-US"/>
          </a:p>
        </p:txBody>
      </p:sp>
      <p:sp>
        <p:nvSpPr>
          <p:cNvPr id="5" name="标题 4"/>
          <p:cNvSpPr>
            <a:spLocks noGrp="1"/>
          </p:cNvSpPr>
          <p:nvPr>
            <p:ph type="title"/>
          </p:nvPr>
        </p:nvSpPr>
        <p:spPr/>
        <p:txBody>
          <a:bodyPr/>
          <a:lstStyle/>
          <a:p>
            <a:r>
              <a:rPr lang="zh-CN" altLang="en-US"/>
              <a:t>诗词理解</a:t>
            </a:r>
          </a:p>
        </p:txBody>
      </p:sp>
    </p:spTree>
    <p:custDataLst>
      <p:tags r:id="rId2"/>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descr="pic_sup"/>
          <p:cNvPicPr>
            <a:picLocks noChangeAspect="1"/>
          </p:cNvPicPr>
          <p:nvPr>
            <p:custDataLst>
              <p:tags r:id="rId3"/>
            </p:custDataLst>
          </p:nvPr>
        </p:nvPicPr>
        <p:blipFill>
          <a:blip r:embed="rId2"/>
          <a:stretch>
            <a:fillRect/>
          </a:stretch>
        </p:blipFill>
        <p:spPr>
          <a:xfrm>
            <a:off x="0" y="0"/>
            <a:ext cx="9144000" cy="6858000"/>
          </a:xfrm>
          <a:prstGeom prst="rect">
            <a:avLst/>
          </a:prstGeom>
        </p:spPr>
      </p:pic>
      <p:sp>
        <p:nvSpPr>
          <p:cNvPr id="6" name="矩形 5"/>
          <p:cNvSpPr/>
          <p:nvPr>
            <p:custDataLst>
              <p:tags r:id="rId4"/>
            </p:custDataLst>
          </p:nvPr>
        </p:nvSpPr>
        <p:spPr>
          <a:xfrm>
            <a:off x="0" y="0"/>
            <a:ext cx="9144000" cy="6548755"/>
          </a:xfrm>
          <a:prstGeom prst="rect">
            <a:avLst/>
          </a:prstGeom>
          <a:solidFill>
            <a:schemeClr val="lt2"/>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latin typeface="隶书" charset="0"/>
              <a:cs typeface="隶书" charset="0"/>
            </a:endParaRPr>
          </a:p>
        </p:txBody>
      </p:sp>
      <p:pic>
        <p:nvPicPr>
          <p:cNvPr id="19461" name="文本占位符 19460" descr="200710235265396749"/>
          <p:cNvPicPr>
            <a:picLocks noGrp="1" noChangeAspect="1"/>
          </p:cNvPicPr>
          <p:nvPr>
            <p:ph type="body" idx="4294967295"/>
          </p:nvPr>
        </p:nvPicPr>
        <p:blipFill>
          <a:blip r:embed="rId5"/>
          <a:stretch>
            <a:fillRect/>
          </a:stretch>
        </p:blipFill>
        <p:spPr>
          <a:xfrm>
            <a:off x="152400" y="304800"/>
            <a:ext cx="4191000" cy="6096000"/>
          </a:xfrm>
          <a:prstGeom prst="rect">
            <a:avLst/>
          </a:prstGeom>
          <a:noFill/>
          <a:ln w="9525">
            <a:noFill/>
          </a:ln>
        </p:spPr>
      </p:pic>
      <p:sp>
        <p:nvSpPr>
          <p:cNvPr id="19462" name="文本框 19461"/>
          <p:cNvSpPr txBox="1"/>
          <p:nvPr>
            <p:custDataLst>
              <p:tags r:id="rId6"/>
            </p:custDataLst>
          </p:nvPr>
        </p:nvSpPr>
        <p:spPr>
          <a:xfrm>
            <a:off x="4953000" y="1143000"/>
            <a:ext cx="3581400" cy="368300"/>
          </a:xfrm>
          <a:prstGeom prst="rect">
            <a:avLst/>
          </a:prstGeom>
          <a:noFill/>
          <a:ln w="9525">
            <a:noFill/>
          </a:ln>
        </p:spPr>
        <p:txBody>
          <a:bodyPr>
            <a:spAutoFit/>
          </a:bodyPr>
          <a:lstStyle/>
          <a:p>
            <a:pPr>
              <a:spcBef>
                <a:spcPct val="50000"/>
              </a:spcBef>
            </a:pPr>
            <a:endParaRPr sz="1800">
              <a:solidFill>
                <a:schemeClr val="dk1"/>
              </a:solidFill>
              <a:latin typeface="隶书" charset="0"/>
              <a:cs typeface="隶书" charset="0"/>
            </a:endParaRPr>
          </a:p>
        </p:txBody>
      </p:sp>
      <p:sp>
        <p:nvSpPr>
          <p:cNvPr id="19463" name="文本框 19462"/>
          <p:cNvSpPr txBox="1"/>
          <p:nvPr/>
        </p:nvSpPr>
        <p:spPr>
          <a:xfrm>
            <a:off x="5029200" y="152400"/>
            <a:ext cx="3124200" cy="6492875"/>
          </a:xfrm>
          <a:prstGeom prst="rect">
            <a:avLst/>
          </a:prstGeom>
          <a:noFill/>
          <a:ln w="9525">
            <a:noFill/>
          </a:ln>
        </p:spPr>
        <p:txBody>
          <a:bodyPr>
            <a:spAutoFit/>
          </a:bodyPr>
          <a:lstStyle/>
          <a:p>
            <a:r>
              <a:rPr lang="en-US" altLang="zh-CN" sz="3200" b="1">
                <a:solidFill>
                  <a:schemeClr val="dk1"/>
                </a:solidFill>
                <a:latin typeface="隶书" charset="0"/>
                <a:cs typeface="隶书" charset="0"/>
              </a:rPr>
              <a:t>    </a:t>
            </a:r>
            <a:r>
              <a:rPr lang="zh-CN" altLang="en-US" sz="3200" b="1">
                <a:solidFill>
                  <a:schemeClr val="dk1"/>
                </a:solidFill>
                <a:latin typeface="隶书" charset="0"/>
                <a:cs typeface="隶书" charset="0"/>
              </a:rPr>
              <a:t>饮酒</a:t>
            </a:r>
          </a:p>
          <a:p>
            <a:r>
              <a:rPr lang="zh-CN" altLang="en-US" sz="3200" b="1">
                <a:solidFill>
                  <a:schemeClr val="dk1"/>
                </a:solidFill>
                <a:latin typeface="隶书" charset="0"/>
                <a:cs typeface="隶书" charset="0"/>
              </a:rPr>
              <a:t>                                          晋</a:t>
            </a:r>
            <a:r>
              <a:rPr lang="en-US" altLang="zh-CN" sz="3200" b="1">
                <a:solidFill>
                  <a:schemeClr val="dk1"/>
                </a:solidFill>
                <a:latin typeface="隶书" charset="0"/>
                <a:cs typeface="隶书" charset="0"/>
              </a:rPr>
              <a:t>·</a:t>
            </a:r>
            <a:r>
              <a:rPr lang="zh-CN" altLang="en-US" sz="3200" b="1">
                <a:solidFill>
                  <a:schemeClr val="dk1"/>
                </a:solidFill>
                <a:latin typeface="隶书" charset="0"/>
                <a:cs typeface="隶书" charset="0"/>
              </a:rPr>
              <a:t>陶渊明</a:t>
            </a:r>
          </a:p>
          <a:p>
            <a:r>
              <a:rPr lang="zh-CN" altLang="en-US" sz="3200" b="1">
                <a:solidFill>
                  <a:schemeClr val="dk1"/>
                </a:solidFill>
                <a:latin typeface="隶书" charset="0"/>
                <a:cs typeface="隶书" charset="0"/>
              </a:rPr>
              <a:t>结庐</a:t>
            </a:r>
            <a:r>
              <a:rPr lang="en-US" altLang="zh-CN" sz="3200" b="1">
                <a:solidFill>
                  <a:schemeClr val="dk1"/>
                </a:solidFill>
                <a:latin typeface="隶书" charset="0"/>
                <a:cs typeface="隶书" charset="0"/>
              </a:rPr>
              <a:t>\</a:t>
            </a:r>
            <a:r>
              <a:rPr lang="zh-CN" altLang="en-US" sz="3200" b="1">
                <a:solidFill>
                  <a:schemeClr val="dk1"/>
                </a:solidFill>
                <a:latin typeface="隶书" charset="0"/>
                <a:cs typeface="隶书" charset="0"/>
              </a:rPr>
              <a:t>在</a:t>
            </a:r>
            <a:r>
              <a:rPr lang="en-US" altLang="zh-CN" sz="3200" b="1">
                <a:solidFill>
                  <a:schemeClr val="dk1"/>
                </a:solidFill>
                <a:latin typeface="隶书" charset="0"/>
                <a:cs typeface="隶书" charset="0"/>
              </a:rPr>
              <a:t>\</a:t>
            </a:r>
            <a:r>
              <a:rPr lang="zh-CN" altLang="en-US" sz="3200" b="1">
                <a:solidFill>
                  <a:schemeClr val="dk1"/>
                </a:solidFill>
                <a:latin typeface="隶书" charset="0"/>
                <a:cs typeface="隶书" charset="0"/>
              </a:rPr>
              <a:t>人境，而无</a:t>
            </a:r>
            <a:r>
              <a:rPr lang="en-US" altLang="zh-CN" sz="3200" b="1">
                <a:solidFill>
                  <a:schemeClr val="dk1"/>
                </a:solidFill>
                <a:latin typeface="隶书" charset="0"/>
                <a:cs typeface="隶书" charset="0"/>
              </a:rPr>
              <a:t>\</a:t>
            </a:r>
            <a:r>
              <a:rPr lang="zh-CN" altLang="en-US" sz="3200" b="1">
                <a:solidFill>
                  <a:schemeClr val="dk1"/>
                </a:solidFill>
                <a:latin typeface="隶书" charset="0"/>
                <a:cs typeface="隶书" charset="0"/>
              </a:rPr>
              <a:t>车马</a:t>
            </a:r>
            <a:r>
              <a:rPr lang="en-US" altLang="zh-CN" sz="3200" b="1">
                <a:solidFill>
                  <a:schemeClr val="dk1"/>
                </a:solidFill>
                <a:latin typeface="隶书" charset="0"/>
                <a:cs typeface="隶书" charset="0"/>
              </a:rPr>
              <a:t>\</a:t>
            </a:r>
            <a:r>
              <a:rPr lang="zh-CN" altLang="en-US" sz="3200" b="1">
                <a:solidFill>
                  <a:schemeClr val="dk1"/>
                </a:solidFill>
                <a:latin typeface="隶书" charset="0"/>
                <a:cs typeface="隶书" charset="0"/>
              </a:rPr>
              <a:t>喧。</a:t>
            </a:r>
          </a:p>
          <a:p>
            <a:r>
              <a:rPr lang="zh-CN" altLang="en-US" sz="3200" b="1">
                <a:solidFill>
                  <a:schemeClr val="dk1"/>
                </a:solidFill>
                <a:latin typeface="隶书" charset="0"/>
                <a:cs typeface="隶书" charset="0"/>
              </a:rPr>
              <a:t>问君</a:t>
            </a:r>
            <a:r>
              <a:rPr lang="en-US" altLang="zh-CN" sz="3200" b="1">
                <a:solidFill>
                  <a:schemeClr val="dk1"/>
                </a:solidFill>
                <a:latin typeface="隶书" charset="0"/>
                <a:cs typeface="隶书" charset="0"/>
              </a:rPr>
              <a:t>\</a:t>
            </a:r>
            <a:r>
              <a:rPr lang="zh-CN" altLang="en-US" sz="3200" b="1">
                <a:solidFill>
                  <a:schemeClr val="dk1"/>
                </a:solidFill>
                <a:latin typeface="隶书" charset="0"/>
                <a:cs typeface="隶书" charset="0"/>
              </a:rPr>
              <a:t>何</a:t>
            </a:r>
            <a:r>
              <a:rPr lang="en-US" altLang="zh-CN" sz="3200" b="1">
                <a:solidFill>
                  <a:schemeClr val="dk1"/>
                </a:solidFill>
                <a:latin typeface="隶书" charset="0"/>
                <a:cs typeface="隶书" charset="0"/>
              </a:rPr>
              <a:t>\</a:t>
            </a:r>
            <a:r>
              <a:rPr lang="zh-CN" altLang="en-US" sz="3200" b="1">
                <a:solidFill>
                  <a:schemeClr val="dk1"/>
                </a:solidFill>
                <a:latin typeface="隶书" charset="0"/>
                <a:cs typeface="隶书" charset="0"/>
              </a:rPr>
              <a:t>能尔，心远</a:t>
            </a:r>
            <a:r>
              <a:rPr lang="en-US" altLang="zh-CN" sz="3200" b="1">
                <a:solidFill>
                  <a:schemeClr val="dk1"/>
                </a:solidFill>
                <a:latin typeface="隶书" charset="0"/>
                <a:cs typeface="隶书" charset="0"/>
              </a:rPr>
              <a:t>\</a:t>
            </a:r>
            <a:r>
              <a:rPr lang="zh-CN" altLang="en-US" sz="3200" b="1">
                <a:solidFill>
                  <a:schemeClr val="dk1"/>
                </a:solidFill>
                <a:latin typeface="隶书" charset="0"/>
                <a:cs typeface="隶书" charset="0"/>
              </a:rPr>
              <a:t>地</a:t>
            </a:r>
            <a:r>
              <a:rPr lang="en-US" altLang="zh-CN" sz="3200" b="1">
                <a:solidFill>
                  <a:schemeClr val="dk1"/>
                </a:solidFill>
                <a:latin typeface="隶书" charset="0"/>
                <a:cs typeface="隶书" charset="0"/>
              </a:rPr>
              <a:t>\</a:t>
            </a:r>
            <a:r>
              <a:rPr lang="zh-CN" altLang="en-US" sz="3200" b="1">
                <a:solidFill>
                  <a:schemeClr val="dk1"/>
                </a:solidFill>
                <a:latin typeface="隶书" charset="0"/>
                <a:cs typeface="隶书" charset="0"/>
              </a:rPr>
              <a:t>自偏。</a:t>
            </a:r>
          </a:p>
          <a:p>
            <a:r>
              <a:rPr lang="zh-CN" altLang="en-US" sz="3200" b="1">
                <a:solidFill>
                  <a:schemeClr val="dk1"/>
                </a:solidFill>
                <a:latin typeface="隶书" charset="0"/>
                <a:cs typeface="隶书" charset="0"/>
              </a:rPr>
              <a:t>采菊</a:t>
            </a:r>
            <a:r>
              <a:rPr lang="en-US" altLang="zh-CN" sz="3200" b="1">
                <a:solidFill>
                  <a:schemeClr val="dk1"/>
                </a:solidFill>
                <a:latin typeface="隶书" charset="0"/>
                <a:cs typeface="隶书" charset="0"/>
              </a:rPr>
              <a:t>\</a:t>
            </a:r>
            <a:r>
              <a:rPr lang="zh-CN" altLang="en-US" sz="3200" b="1">
                <a:solidFill>
                  <a:schemeClr val="dk1"/>
                </a:solidFill>
                <a:latin typeface="隶书" charset="0"/>
                <a:cs typeface="隶书" charset="0"/>
              </a:rPr>
              <a:t>东篱</a:t>
            </a:r>
            <a:r>
              <a:rPr lang="en-US" altLang="zh-CN" sz="3200" b="1">
                <a:solidFill>
                  <a:schemeClr val="dk1"/>
                </a:solidFill>
                <a:latin typeface="隶书" charset="0"/>
                <a:cs typeface="隶书" charset="0"/>
              </a:rPr>
              <a:t>\</a:t>
            </a:r>
            <a:r>
              <a:rPr lang="zh-CN" altLang="en-US" sz="3200" b="1">
                <a:solidFill>
                  <a:schemeClr val="dk1"/>
                </a:solidFill>
                <a:latin typeface="隶书" charset="0"/>
                <a:cs typeface="隶书" charset="0"/>
              </a:rPr>
              <a:t>下，悠然</a:t>
            </a:r>
            <a:r>
              <a:rPr lang="en-US" altLang="zh-CN" sz="3200" b="1">
                <a:solidFill>
                  <a:schemeClr val="dk1"/>
                </a:solidFill>
                <a:latin typeface="隶书" charset="0"/>
                <a:cs typeface="隶书" charset="0"/>
              </a:rPr>
              <a:t>\</a:t>
            </a:r>
            <a:r>
              <a:rPr lang="zh-CN" altLang="en-US" sz="3200" b="1" u="sng">
                <a:solidFill>
                  <a:schemeClr val="dk1"/>
                </a:solidFill>
                <a:effectLst>
                  <a:outerShdw blurRad="38100" dist="38100" dir="2700000">
                    <a:srgbClr val="C0C0C0"/>
                  </a:outerShdw>
                </a:effectLst>
                <a:latin typeface="隶书" charset="0"/>
                <a:cs typeface="隶书" charset="0"/>
              </a:rPr>
              <a:t>见</a:t>
            </a:r>
            <a:r>
              <a:rPr lang="en-US" altLang="zh-CN" sz="3200" b="1">
                <a:solidFill>
                  <a:schemeClr val="dk1"/>
                </a:solidFill>
                <a:latin typeface="隶书" charset="0"/>
                <a:cs typeface="隶书" charset="0"/>
              </a:rPr>
              <a:t>\</a:t>
            </a:r>
            <a:r>
              <a:rPr lang="zh-CN" altLang="en-US" sz="3200" b="1">
                <a:solidFill>
                  <a:schemeClr val="dk1"/>
                </a:solidFill>
                <a:latin typeface="隶书" charset="0"/>
                <a:cs typeface="隶书" charset="0"/>
              </a:rPr>
              <a:t>南山。</a:t>
            </a:r>
          </a:p>
          <a:p>
            <a:r>
              <a:rPr lang="zh-CN" altLang="en-US" sz="3200" b="1">
                <a:solidFill>
                  <a:schemeClr val="dk1"/>
                </a:solidFill>
                <a:latin typeface="隶书" charset="0"/>
                <a:cs typeface="隶书" charset="0"/>
              </a:rPr>
              <a:t>山气</a:t>
            </a:r>
            <a:r>
              <a:rPr lang="en-US" altLang="zh-CN" sz="3200" b="1">
                <a:solidFill>
                  <a:schemeClr val="dk1"/>
                </a:solidFill>
                <a:latin typeface="隶书" charset="0"/>
                <a:cs typeface="隶书" charset="0"/>
              </a:rPr>
              <a:t>\</a:t>
            </a:r>
            <a:r>
              <a:rPr lang="zh-CN" altLang="en-US" sz="3200" b="1">
                <a:solidFill>
                  <a:schemeClr val="dk1"/>
                </a:solidFill>
                <a:latin typeface="隶书" charset="0"/>
                <a:cs typeface="隶书" charset="0"/>
              </a:rPr>
              <a:t>日夕</a:t>
            </a:r>
            <a:r>
              <a:rPr lang="en-US" altLang="zh-CN" sz="3200" b="1">
                <a:solidFill>
                  <a:schemeClr val="dk1"/>
                </a:solidFill>
                <a:latin typeface="隶书" charset="0"/>
                <a:cs typeface="隶书" charset="0"/>
              </a:rPr>
              <a:t>\</a:t>
            </a:r>
            <a:r>
              <a:rPr lang="zh-CN" altLang="en-US" sz="3200" b="1">
                <a:solidFill>
                  <a:schemeClr val="dk1"/>
                </a:solidFill>
                <a:latin typeface="隶书" charset="0"/>
                <a:cs typeface="隶书" charset="0"/>
              </a:rPr>
              <a:t>佳，飞鸟</a:t>
            </a:r>
            <a:r>
              <a:rPr lang="en-US" altLang="zh-CN" sz="3200" b="1">
                <a:solidFill>
                  <a:schemeClr val="dk1"/>
                </a:solidFill>
                <a:latin typeface="隶书" charset="0"/>
                <a:cs typeface="隶书" charset="0"/>
              </a:rPr>
              <a:t>\</a:t>
            </a:r>
            <a:r>
              <a:rPr lang="zh-CN" altLang="en-US" sz="3200" b="1">
                <a:solidFill>
                  <a:schemeClr val="dk1"/>
                </a:solidFill>
                <a:latin typeface="隶书" charset="0"/>
                <a:cs typeface="隶书" charset="0"/>
              </a:rPr>
              <a:t>相与</a:t>
            </a:r>
            <a:r>
              <a:rPr lang="en-US" altLang="zh-CN" sz="3200" b="1">
                <a:solidFill>
                  <a:schemeClr val="dk1"/>
                </a:solidFill>
                <a:latin typeface="隶书" charset="0"/>
                <a:cs typeface="隶书" charset="0"/>
              </a:rPr>
              <a:t>\</a:t>
            </a:r>
            <a:r>
              <a:rPr lang="zh-CN" altLang="en-US" sz="3200" b="1">
                <a:solidFill>
                  <a:schemeClr val="dk1"/>
                </a:solidFill>
                <a:latin typeface="隶书" charset="0"/>
                <a:cs typeface="隶书" charset="0"/>
              </a:rPr>
              <a:t>还。</a:t>
            </a:r>
          </a:p>
          <a:p>
            <a:r>
              <a:rPr lang="zh-CN" altLang="en-US" sz="3200" b="1">
                <a:solidFill>
                  <a:schemeClr val="dk1"/>
                </a:solidFill>
                <a:latin typeface="隶书" charset="0"/>
                <a:cs typeface="隶书" charset="0"/>
              </a:rPr>
              <a:t>此中</a:t>
            </a:r>
            <a:r>
              <a:rPr lang="en-US" altLang="zh-CN" sz="3200" b="1">
                <a:solidFill>
                  <a:schemeClr val="dk1"/>
                </a:solidFill>
                <a:latin typeface="隶书" charset="0"/>
                <a:cs typeface="隶书" charset="0"/>
              </a:rPr>
              <a:t>\</a:t>
            </a:r>
            <a:r>
              <a:rPr lang="zh-CN" altLang="en-US" sz="3200" b="1">
                <a:solidFill>
                  <a:schemeClr val="dk1"/>
                </a:solidFill>
                <a:latin typeface="隶书" charset="0"/>
                <a:cs typeface="隶书" charset="0"/>
              </a:rPr>
              <a:t>有</a:t>
            </a:r>
            <a:r>
              <a:rPr lang="en-US" altLang="zh-CN" sz="3200" b="1">
                <a:solidFill>
                  <a:schemeClr val="dk1"/>
                </a:solidFill>
                <a:latin typeface="隶书" charset="0"/>
                <a:cs typeface="隶书" charset="0"/>
              </a:rPr>
              <a:t>\</a:t>
            </a:r>
            <a:r>
              <a:rPr lang="zh-CN" altLang="en-US" sz="3200" b="1">
                <a:solidFill>
                  <a:schemeClr val="dk1"/>
                </a:solidFill>
                <a:latin typeface="隶书" charset="0"/>
                <a:cs typeface="隶书" charset="0"/>
              </a:rPr>
              <a:t>真意，欲辨</a:t>
            </a:r>
            <a:r>
              <a:rPr lang="en-US" altLang="zh-CN" sz="3200" b="1">
                <a:solidFill>
                  <a:schemeClr val="dk1"/>
                </a:solidFill>
                <a:latin typeface="隶书" charset="0"/>
                <a:cs typeface="隶书" charset="0"/>
              </a:rPr>
              <a:t>\</a:t>
            </a:r>
            <a:r>
              <a:rPr lang="zh-CN" altLang="en-US" sz="3200" b="1">
                <a:solidFill>
                  <a:schemeClr val="dk1"/>
                </a:solidFill>
                <a:latin typeface="隶书" charset="0"/>
                <a:cs typeface="隶书" charset="0"/>
              </a:rPr>
              <a:t>已</a:t>
            </a:r>
            <a:r>
              <a:rPr lang="en-US" altLang="zh-CN" sz="3200" b="1">
                <a:solidFill>
                  <a:schemeClr val="dk1"/>
                </a:solidFill>
                <a:latin typeface="隶书" charset="0"/>
                <a:cs typeface="隶书" charset="0"/>
              </a:rPr>
              <a:t>\</a:t>
            </a:r>
            <a:r>
              <a:rPr lang="zh-CN" altLang="en-US" sz="3200" b="1">
                <a:solidFill>
                  <a:schemeClr val="dk1"/>
                </a:solidFill>
                <a:latin typeface="隶书" charset="0"/>
                <a:cs typeface="隶书" charset="0"/>
              </a:rPr>
              <a:t>忘</a:t>
            </a:r>
            <a:r>
              <a:rPr lang="en-US" altLang="zh-CN" sz="3200" b="1">
                <a:solidFill>
                  <a:schemeClr val="dk1"/>
                </a:solidFill>
                <a:latin typeface="隶书" charset="0"/>
                <a:cs typeface="隶书" charset="0"/>
              </a:rPr>
              <a:t>\</a:t>
            </a:r>
            <a:r>
              <a:rPr lang="zh-CN" altLang="en-US" sz="3200" b="1">
                <a:solidFill>
                  <a:schemeClr val="dk1"/>
                </a:solidFill>
                <a:latin typeface="隶书" charset="0"/>
                <a:cs typeface="隶书" charset="0"/>
              </a:rPr>
              <a:t>言。</a:t>
            </a:r>
          </a:p>
        </p:txBody>
      </p:sp>
    </p:spTree>
    <p:custDataLst>
      <p:tags r:id="rId7"/>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descr="pic_sup"/>
          <p:cNvPicPr>
            <a:picLocks noChangeAspect="1"/>
          </p:cNvPicPr>
          <p:nvPr>
            <p:custDataLst>
              <p:tags r:id="rId3"/>
            </p:custDataLst>
          </p:nvPr>
        </p:nvPicPr>
        <p:blipFill>
          <a:blip r:embed="rId2"/>
          <a:stretch>
            <a:fillRect/>
          </a:stretch>
        </p:blipFill>
        <p:spPr>
          <a:xfrm>
            <a:off x="0" y="0"/>
            <a:ext cx="9144000" cy="6858000"/>
          </a:xfrm>
          <a:prstGeom prst="rect">
            <a:avLst/>
          </a:prstGeom>
        </p:spPr>
      </p:pic>
      <p:sp>
        <p:nvSpPr>
          <p:cNvPr id="6" name="矩形 5"/>
          <p:cNvSpPr/>
          <p:nvPr>
            <p:custDataLst>
              <p:tags r:id="rId4"/>
            </p:custDataLst>
          </p:nvPr>
        </p:nvSpPr>
        <p:spPr>
          <a:xfrm>
            <a:off x="0" y="0"/>
            <a:ext cx="9144000" cy="6548755"/>
          </a:xfrm>
          <a:prstGeom prst="rect">
            <a:avLst/>
          </a:prstGeom>
          <a:solidFill>
            <a:schemeClr val="lt2"/>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latin typeface="隶书" charset="0"/>
              <a:cs typeface="隶书" charset="0"/>
            </a:endParaRPr>
          </a:p>
        </p:txBody>
      </p:sp>
      <p:sp>
        <p:nvSpPr>
          <p:cNvPr id="7170" name="标题 7169"/>
          <p:cNvSpPr>
            <a:spLocks noGrp="1"/>
          </p:cNvSpPr>
          <p:nvPr>
            <p:ph type="title" idx="4294967295"/>
          </p:nvPr>
        </p:nvSpPr>
        <p:spPr>
          <a:xfrm>
            <a:off x="457200" y="274638"/>
            <a:ext cx="8229600" cy="1143000"/>
          </a:xfrm>
          <a:noFill/>
          <a:ln w="9525">
            <a:noFill/>
          </a:ln>
        </p:spPr>
        <p:txBody>
          <a:bodyPr anchor="ctr" anchorCtr="0">
            <a:noAutofit/>
          </a:bodyPr>
          <a:lst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lvl="0" algn="ctr">
              <a:buClrTx/>
              <a:buSzTx/>
              <a:buFontTx/>
            </a:pPr>
            <a:r>
              <a:rPr lang="zh-CN" altLang="en-US" sz="5400" b="1">
                <a:solidFill>
                  <a:schemeClr val="accent1"/>
                </a:solidFill>
                <a:effectLst>
                  <a:outerShdw blurRad="38100" dist="38100" dir="2700000">
                    <a:srgbClr val="C0C0C0"/>
                  </a:outerShdw>
                </a:effectLst>
                <a:latin typeface="汉仪尚巍手书W" charset="0"/>
                <a:ea typeface="汉仪尚巍手书W" panose="00020600040101010101" charset="-122"/>
                <a:sym typeface="+mn-ea"/>
              </a:rPr>
              <a:t>东篱</a:t>
            </a:r>
          </a:p>
        </p:txBody>
      </p:sp>
      <p:sp>
        <p:nvSpPr>
          <p:cNvPr id="7172" name="文本占位符 7171"/>
          <p:cNvSpPr>
            <a:spLocks noGrp="1"/>
          </p:cNvSpPr>
          <p:nvPr>
            <p:ph type="body" sz="half" idx="4294967295"/>
            <p:custDataLst>
              <p:tags r:id="rId5"/>
            </p:custDataLst>
          </p:nvPr>
        </p:nvSpPr>
        <p:spPr>
          <a:xfrm>
            <a:off x="4356100" y="1600200"/>
            <a:ext cx="4330700" cy="4525963"/>
          </a:xfrm>
          <a:noFill/>
          <a:ln w="9525">
            <a:noFill/>
          </a:ln>
        </p:spPr>
        <p:txBody>
          <a:bodyPr>
            <a:noAutofit/>
          </a:bodyPr>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lvl="0" algn="l">
              <a:buClrTx/>
              <a:buSzTx/>
              <a:buFontTx/>
            </a:pPr>
            <a:r>
              <a:rPr lang="zh-CN" altLang="en-US" sz="2800" b="1">
                <a:solidFill>
                  <a:schemeClr val="dk1"/>
                </a:solidFill>
                <a:latin typeface="隶书" charset="0"/>
                <a:ea typeface="仿宋_GB2312" pitchFamily="49" charset="-122"/>
                <a:cs typeface="隶书" charset="0"/>
                <a:sym typeface="+mn-ea"/>
              </a:rPr>
              <a:t>早凉生北槛，残照下东篱      ——白居易</a:t>
            </a:r>
          </a:p>
          <a:p>
            <a:pPr lvl="0" algn="l">
              <a:buClrTx/>
              <a:buSzTx/>
              <a:buFontTx/>
            </a:pPr>
            <a:endParaRPr lang="zh-CN" altLang="en-US" sz="2800" b="1">
              <a:solidFill>
                <a:schemeClr val="dk1"/>
              </a:solidFill>
              <a:latin typeface="隶书" charset="0"/>
              <a:ea typeface="仿宋_GB2312" pitchFamily="49" charset="-122"/>
              <a:cs typeface="隶书" charset="0"/>
              <a:sym typeface="+mn-ea"/>
            </a:endParaRPr>
          </a:p>
          <a:p>
            <a:pPr lvl="0" algn="l">
              <a:buClrTx/>
              <a:buSzTx/>
              <a:buFontTx/>
            </a:pPr>
            <a:r>
              <a:rPr lang="zh-CN" altLang="en-US" sz="2800" b="1">
                <a:solidFill>
                  <a:schemeClr val="dk1"/>
                </a:solidFill>
                <a:latin typeface="隶书" charset="0"/>
                <a:ea typeface="仿宋_GB2312" pitchFamily="49" charset="-122"/>
                <a:cs typeface="隶书" charset="0"/>
                <a:sym typeface="+mn-ea"/>
              </a:rPr>
              <a:t>东篱把酒黄昏后，有暗香盈袖  ——李清照</a:t>
            </a:r>
          </a:p>
          <a:p>
            <a:pPr lvl="0" algn="l">
              <a:buClrTx/>
              <a:buSzTx/>
              <a:buFontTx/>
            </a:pPr>
            <a:endParaRPr lang="zh-CN" altLang="en-US" sz="2800" b="1">
              <a:solidFill>
                <a:schemeClr val="dk1"/>
              </a:solidFill>
              <a:latin typeface="隶书" charset="0"/>
              <a:ea typeface="仿宋_GB2312" pitchFamily="49" charset="-122"/>
              <a:cs typeface="隶书" charset="0"/>
              <a:sym typeface="+mn-ea"/>
            </a:endParaRPr>
          </a:p>
          <a:p>
            <a:pPr lvl="0" algn="l">
              <a:buClrTx/>
              <a:buSzTx/>
              <a:buFontTx/>
            </a:pPr>
            <a:r>
              <a:rPr lang="zh-CN" altLang="en-US" sz="2800" b="1">
                <a:solidFill>
                  <a:schemeClr val="dk1"/>
                </a:solidFill>
                <a:latin typeface="隶书" charset="0"/>
                <a:ea typeface="仿宋_GB2312" pitchFamily="49" charset="-122"/>
                <a:cs typeface="隶书" charset="0"/>
                <a:sym typeface="+mn-ea"/>
              </a:rPr>
              <a:t>欲讯秋情众莫知，喃喃负手扣东篱 </a:t>
            </a:r>
          </a:p>
          <a:p>
            <a:pPr lvl="0" algn="l">
              <a:buClrTx/>
              <a:buSzTx/>
              <a:buFontTx/>
            </a:pPr>
            <a:r>
              <a:rPr lang="zh-CN" altLang="en-US" sz="2800" b="1">
                <a:solidFill>
                  <a:schemeClr val="dk1"/>
                </a:solidFill>
                <a:latin typeface="隶书" charset="0"/>
                <a:ea typeface="仿宋_GB2312" pitchFamily="49" charset="-122"/>
                <a:cs typeface="隶书" charset="0"/>
                <a:sym typeface="+mn-ea"/>
              </a:rPr>
              <a:t>            ——《红楼梦》</a:t>
            </a:r>
          </a:p>
        </p:txBody>
      </p:sp>
      <p:pic>
        <p:nvPicPr>
          <p:cNvPr id="7173" name="图片 7172" descr="91eeff5067a5321842a75bdf"/>
          <p:cNvPicPr>
            <a:picLocks noChangeAspect="1"/>
          </p:cNvPicPr>
          <p:nvPr/>
        </p:nvPicPr>
        <p:blipFill>
          <a:blip r:embed="rId6"/>
          <a:stretch>
            <a:fillRect/>
          </a:stretch>
        </p:blipFill>
        <p:spPr>
          <a:xfrm>
            <a:off x="304800" y="1524000"/>
            <a:ext cx="3959225" cy="4967288"/>
          </a:xfrm>
          <a:prstGeom prst="rect">
            <a:avLst/>
          </a:prstGeom>
          <a:noFill/>
          <a:ln w="9525">
            <a:noFill/>
          </a:ln>
        </p:spPr>
      </p:pic>
      <p:pic>
        <p:nvPicPr>
          <p:cNvPr id="7174" name="图片 7173" descr="f3"/>
          <p:cNvPicPr>
            <a:picLocks noChangeAspect="1"/>
          </p:cNvPicPr>
          <p:nvPr/>
        </p:nvPicPr>
        <p:blipFill>
          <a:blip r:embed="rId7"/>
          <a:stretch>
            <a:fillRect/>
          </a:stretch>
        </p:blipFill>
        <p:spPr>
          <a:xfrm>
            <a:off x="8316913" y="5084763"/>
            <a:ext cx="827087" cy="1458912"/>
          </a:xfrm>
          <a:prstGeom prst="rect">
            <a:avLst/>
          </a:prstGeom>
          <a:noFill/>
          <a:ln w="9525">
            <a:noFill/>
          </a:ln>
        </p:spPr>
      </p:pic>
    </p:spTree>
    <p:custDataLst>
      <p:tags r:id="rId8"/>
    </p:custDataLst>
  </p:cSld>
  <p:clrMapOvr>
    <a:masterClrMapping/>
  </p:clrMapOvr>
  <p:transition>
    <p:comb/>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grpId="0" nodeType="clickEffect">
                                  <p:stCondLst>
                                    <p:cond delay="0"/>
                                  </p:stCondLst>
                                  <p:childTnLst>
                                    <p:set>
                                      <p:cBhvr>
                                        <p:cTn id="6" dur="indefinite" fill="hold">
                                          <p:stCondLst>
                                            <p:cond delay="0"/>
                                          </p:stCondLst>
                                        </p:cTn>
                                        <p:tgtEl>
                                          <p:spTgt spid="7172">
                                            <p:txEl>
                                              <p:pRg st="0" end="0"/>
                                            </p:txEl>
                                          </p:spTgt>
                                        </p:tgtEl>
                                        <p:attrNameLst>
                                          <p:attrName>style.visibility</p:attrName>
                                        </p:attrNameLst>
                                      </p:cBhvr>
                                      <p:to>
                                        <p:strVal val="visible"/>
                                      </p:to>
                                    </p:set>
                                    <p:animEffect transition="in" filter="fade">
                                      <p:cBhvr>
                                        <p:cTn id="7" dur="1000"/>
                                        <p:tgtEl>
                                          <p:spTgt spid="7172">
                                            <p:txEl>
                                              <p:pRg st="0" end="0"/>
                                            </p:txEl>
                                          </p:spTgt>
                                        </p:tgtEl>
                                      </p:cBhvr>
                                    </p:animEffect>
                                    <p:anim calcmode="lin" valueType="num">
                                      <p:cBhvr>
                                        <p:cTn id="8" dur="1000" fill="hold"/>
                                        <p:tgtEl>
                                          <p:spTgt spid="717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7" presetClass="entr" presetSubtype="0" fill="hold" grpId="0" nodeType="clickEffect">
                                  <p:stCondLst>
                                    <p:cond delay="0"/>
                                  </p:stCondLst>
                                  <p:childTnLst>
                                    <p:set>
                                      <p:cBhvr>
                                        <p:cTn id="13" dur="indefinite" fill="hold">
                                          <p:stCondLst>
                                            <p:cond delay="0"/>
                                          </p:stCondLst>
                                        </p:cTn>
                                        <p:tgtEl>
                                          <p:spTgt spid="7172">
                                            <p:txEl>
                                              <p:pRg st="2" end="2"/>
                                            </p:txEl>
                                          </p:spTgt>
                                        </p:tgtEl>
                                        <p:attrNameLst>
                                          <p:attrName>style.visibility</p:attrName>
                                        </p:attrNameLst>
                                      </p:cBhvr>
                                      <p:to>
                                        <p:strVal val="visible"/>
                                      </p:to>
                                    </p:set>
                                    <p:animEffect transition="in" filter="fade">
                                      <p:cBhvr>
                                        <p:cTn id="14" dur="1000"/>
                                        <p:tgtEl>
                                          <p:spTgt spid="7172">
                                            <p:txEl>
                                              <p:pRg st="2" end="2"/>
                                            </p:txEl>
                                          </p:spTgt>
                                        </p:tgtEl>
                                      </p:cBhvr>
                                    </p:animEffect>
                                    <p:anim calcmode="lin" valueType="num">
                                      <p:cBhvr>
                                        <p:cTn id="15" dur="1000" fill="hold"/>
                                        <p:tgtEl>
                                          <p:spTgt spid="7172">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7172">
                                            <p:txEl>
                                              <p:pRg st="4" end="4"/>
                                            </p:txEl>
                                          </p:spTgt>
                                        </p:tgtEl>
                                        <p:attrNameLst>
                                          <p:attrName>style.visibility</p:attrName>
                                        </p:attrNameLst>
                                      </p:cBhvr>
                                      <p:to>
                                        <p:strVal val="visible"/>
                                      </p:to>
                                    </p:set>
                                    <p:anim calcmode="lin" valueType="num">
                                      <p:cBhvr additive="base">
                                        <p:cTn id="21" dur="500" fill="hold"/>
                                        <p:tgtEl>
                                          <p:spTgt spid="7172">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172">
                                            <p:txEl>
                                              <p:pRg st="4" end="4"/>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7172">
                                            <p:txEl>
                                              <p:pRg st="5" end="5"/>
                                            </p:txEl>
                                          </p:spTgt>
                                        </p:tgtEl>
                                        <p:attrNameLst>
                                          <p:attrName>style.visibility</p:attrName>
                                        </p:attrNameLst>
                                      </p:cBhvr>
                                      <p:to>
                                        <p:strVal val="visible"/>
                                      </p:to>
                                    </p:set>
                                    <p:anim calcmode="lin" valueType="num">
                                      <p:cBhvr additive="base">
                                        <p:cTn id="25" dur="500" fill="hold"/>
                                        <p:tgtEl>
                                          <p:spTgt spid="7172">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17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uiExpand="1" build="p"/>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descr="pic_sup"/>
          <p:cNvPicPr>
            <a:picLocks noChangeAspect="1"/>
          </p:cNvPicPr>
          <p:nvPr>
            <p:custDataLst>
              <p:tags r:id="rId3"/>
            </p:custDataLst>
          </p:nvPr>
        </p:nvPicPr>
        <p:blipFill>
          <a:blip r:embed="rId2"/>
          <a:stretch>
            <a:fillRect/>
          </a:stretch>
        </p:blipFill>
        <p:spPr>
          <a:xfrm>
            <a:off x="0" y="0"/>
            <a:ext cx="9144000" cy="6858000"/>
          </a:xfrm>
          <a:prstGeom prst="rect">
            <a:avLst/>
          </a:prstGeom>
        </p:spPr>
      </p:pic>
      <p:sp>
        <p:nvSpPr>
          <p:cNvPr id="6" name="矩形 5"/>
          <p:cNvSpPr/>
          <p:nvPr>
            <p:custDataLst>
              <p:tags r:id="rId4"/>
            </p:custDataLst>
          </p:nvPr>
        </p:nvSpPr>
        <p:spPr>
          <a:xfrm>
            <a:off x="0" y="0"/>
            <a:ext cx="9144000" cy="6548755"/>
          </a:xfrm>
          <a:prstGeom prst="rect">
            <a:avLst/>
          </a:prstGeom>
          <a:solidFill>
            <a:schemeClr val="lt2"/>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latin typeface="隶书" charset="0"/>
              <a:cs typeface="隶书" charset="0"/>
            </a:endParaRPr>
          </a:p>
        </p:txBody>
      </p:sp>
      <p:sp>
        <p:nvSpPr>
          <p:cNvPr id="12290" name="标题 12289"/>
          <p:cNvSpPr>
            <a:spLocks noGrp="1"/>
          </p:cNvSpPr>
          <p:nvPr>
            <p:ph type="title" idx="4294967295"/>
          </p:nvPr>
        </p:nvSpPr>
        <p:spPr>
          <a:xfrm>
            <a:off x="457200" y="274638"/>
            <a:ext cx="8229600" cy="1143000"/>
          </a:xfrm>
          <a:noFill/>
          <a:ln w="9525">
            <a:noFill/>
          </a:ln>
        </p:spPr>
        <p:txBody>
          <a:bodyPr anchor="ctr" anchorCtr="0">
            <a:noAutofit/>
          </a:bodyPr>
          <a:lst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lvl="0" algn="ctr">
              <a:buClrTx/>
              <a:buSzTx/>
              <a:buFontTx/>
            </a:pPr>
            <a:r>
              <a:rPr lang="zh-CN" altLang="en-US" sz="4800" b="1">
                <a:solidFill>
                  <a:schemeClr val="accent1"/>
                </a:solidFill>
                <a:latin typeface="汉仪尚巍手书W" charset="0"/>
                <a:ea typeface="汉仪尚巍手书W" panose="00020600040101010101" charset="-122"/>
                <a:sym typeface="+mn-ea"/>
              </a:rPr>
              <a:t>菊的意象</a:t>
            </a:r>
          </a:p>
        </p:txBody>
      </p:sp>
      <p:sp>
        <p:nvSpPr>
          <p:cNvPr id="12291" name="文本占位符 12290"/>
          <p:cNvSpPr>
            <a:spLocks noGrp="1"/>
          </p:cNvSpPr>
          <p:nvPr>
            <p:ph type="body" idx="4294967295"/>
            <p:custDataLst>
              <p:tags r:id="rId5"/>
            </p:custDataLst>
          </p:nvPr>
        </p:nvSpPr>
        <p:spPr>
          <a:xfrm>
            <a:off x="457200" y="1600200"/>
            <a:ext cx="8229600" cy="4525963"/>
          </a:xfrm>
          <a:noFill/>
          <a:ln w="9525">
            <a:noFill/>
          </a:ln>
        </p:spPr>
        <p:txBody>
          <a:bodyPr vert="eaVert">
            <a:noAutofit/>
          </a:bodyPr>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lvl="0" algn="l">
              <a:lnSpc>
                <a:spcPct val="90000"/>
              </a:lnSpc>
              <a:buClrTx/>
              <a:buSzTx/>
              <a:buFontTx/>
            </a:pPr>
            <a:r>
              <a:rPr lang="zh-CN" altLang="en-US" sz="4000" b="1">
                <a:solidFill>
                  <a:schemeClr val="dk1"/>
                </a:solidFill>
                <a:latin typeface="隶书" charset="0"/>
                <a:ea typeface="楷体_GB2312" pitchFamily="49" charset="-122"/>
                <a:cs typeface="隶书" charset="0"/>
                <a:sym typeface="+mn-ea"/>
              </a:rPr>
              <a:t>荷尽已无擎雨盖，菊残犹有傲霜枝。</a:t>
            </a:r>
          </a:p>
          <a:p>
            <a:pPr lvl="0" algn="l">
              <a:lnSpc>
                <a:spcPct val="90000"/>
              </a:lnSpc>
              <a:buClrTx/>
              <a:buSzTx/>
              <a:buFontTx/>
            </a:pPr>
            <a:endParaRPr lang="zh-CN" altLang="en-US" sz="4000" b="1">
              <a:solidFill>
                <a:schemeClr val="dk1"/>
              </a:solidFill>
              <a:latin typeface="隶书" charset="0"/>
              <a:ea typeface="楷体_GB2312" pitchFamily="49" charset="-122"/>
              <a:cs typeface="隶书" charset="0"/>
              <a:sym typeface="+mn-ea"/>
            </a:endParaRPr>
          </a:p>
          <a:p>
            <a:pPr lvl="0" algn="l">
              <a:lnSpc>
                <a:spcPct val="90000"/>
              </a:lnSpc>
              <a:buClrTx/>
              <a:buSzTx/>
              <a:buFontTx/>
            </a:pPr>
            <a:endParaRPr lang="zh-CN" altLang="en-US" sz="4000" b="1">
              <a:solidFill>
                <a:schemeClr val="dk1"/>
              </a:solidFill>
              <a:latin typeface="隶书" charset="0"/>
              <a:ea typeface="楷体_GB2312" pitchFamily="49" charset="-122"/>
              <a:cs typeface="隶书" charset="0"/>
              <a:sym typeface="+mn-ea"/>
            </a:endParaRPr>
          </a:p>
          <a:p>
            <a:pPr lvl="0" algn="l">
              <a:lnSpc>
                <a:spcPct val="90000"/>
              </a:lnSpc>
              <a:buClrTx/>
              <a:buSzTx/>
              <a:buFontTx/>
            </a:pPr>
            <a:endParaRPr lang="zh-CN" altLang="en-US" sz="4000" b="1">
              <a:solidFill>
                <a:schemeClr val="dk1"/>
              </a:solidFill>
              <a:latin typeface="隶书" charset="0"/>
              <a:ea typeface="楷体_GB2312" pitchFamily="49" charset="-122"/>
              <a:cs typeface="隶书" charset="0"/>
              <a:sym typeface="+mn-ea"/>
            </a:endParaRPr>
          </a:p>
          <a:p>
            <a:pPr lvl="0" algn="l">
              <a:lnSpc>
                <a:spcPct val="90000"/>
              </a:lnSpc>
              <a:buClrTx/>
              <a:buSzTx/>
              <a:buFontTx/>
            </a:pPr>
            <a:endParaRPr lang="zh-CN" altLang="en-US" sz="4000" b="1">
              <a:solidFill>
                <a:schemeClr val="dk1"/>
              </a:solidFill>
              <a:latin typeface="隶书" charset="0"/>
              <a:ea typeface="楷体_GB2312" pitchFamily="49" charset="-122"/>
              <a:cs typeface="隶书" charset="0"/>
              <a:sym typeface="+mn-ea"/>
            </a:endParaRPr>
          </a:p>
          <a:p>
            <a:pPr lvl="0" algn="l">
              <a:lnSpc>
                <a:spcPct val="90000"/>
              </a:lnSpc>
              <a:buClrTx/>
              <a:buSzTx/>
              <a:buFontTx/>
            </a:pPr>
            <a:endParaRPr lang="zh-CN" altLang="en-US" sz="4000" b="1">
              <a:solidFill>
                <a:schemeClr val="dk1"/>
              </a:solidFill>
              <a:latin typeface="隶书" charset="0"/>
              <a:ea typeface="楷体_GB2312" pitchFamily="49" charset="-122"/>
              <a:cs typeface="隶书" charset="0"/>
              <a:sym typeface="+mn-ea"/>
            </a:endParaRPr>
          </a:p>
          <a:p>
            <a:pPr lvl="0" algn="l">
              <a:lnSpc>
                <a:spcPct val="90000"/>
              </a:lnSpc>
              <a:buClrTx/>
              <a:buSzTx/>
              <a:buFontTx/>
            </a:pPr>
            <a:endParaRPr lang="zh-CN" altLang="en-US" sz="4000" b="1">
              <a:solidFill>
                <a:schemeClr val="dk1"/>
              </a:solidFill>
              <a:latin typeface="隶书" charset="0"/>
              <a:ea typeface="楷体_GB2312" pitchFamily="49" charset="-122"/>
              <a:cs typeface="隶书" charset="0"/>
              <a:sym typeface="+mn-ea"/>
            </a:endParaRPr>
          </a:p>
          <a:p>
            <a:pPr lvl="0" algn="l">
              <a:lnSpc>
                <a:spcPct val="90000"/>
              </a:lnSpc>
              <a:buClrTx/>
              <a:buSzTx/>
              <a:buFontTx/>
            </a:pPr>
            <a:endParaRPr lang="zh-CN" altLang="en-US" sz="4000" b="1">
              <a:solidFill>
                <a:schemeClr val="dk1"/>
              </a:solidFill>
              <a:latin typeface="隶书" charset="0"/>
              <a:ea typeface="楷体_GB2312" pitchFamily="49" charset="-122"/>
              <a:cs typeface="隶书" charset="0"/>
              <a:sym typeface="+mn-ea"/>
            </a:endParaRPr>
          </a:p>
          <a:p>
            <a:pPr lvl="0" algn="l">
              <a:lnSpc>
                <a:spcPct val="90000"/>
              </a:lnSpc>
              <a:buClrTx/>
              <a:buSzTx/>
              <a:buFontTx/>
            </a:pPr>
            <a:endParaRPr lang="zh-CN" altLang="en-US" sz="4000" b="1">
              <a:solidFill>
                <a:schemeClr val="dk1"/>
              </a:solidFill>
              <a:latin typeface="隶书" charset="0"/>
              <a:ea typeface="楷体_GB2312" pitchFamily="49" charset="-122"/>
              <a:cs typeface="隶书" charset="0"/>
              <a:sym typeface="+mn-ea"/>
            </a:endParaRPr>
          </a:p>
          <a:p>
            <a:pPr lvl="0" algn="l">
              <a:lnSpc>
                <a:spcPct val="90000"/>
              </a:lnSpc>
              <a:buClrTx/>
              <a:buSzTx/>
              <a:buFontTx/>
            </a:pPr>
            <a:r>
              <a:rPr lang="zh-CN" altLang="en-US" sz="4000" b="1">
                <a:solidFill>
                  <a:schemeClr val="dk1"/>
                </a:solidFill>
                <a:latin typeface="隶书" charset="0"/>
                <a:ea typeface="楷体_GB2312" pitchFamily="49" charset="-122"/>
                <a:cs typeface="隶书" charset="0"/>
                <a:sym typeface="+mn-ea"/>
              </a:rPr>
              <a:t>宁可枝头抱香死， 何曾吹落北风中  </a:t>
            </a:r>
          </a:p>
        </p:txBody>
      </p:sp>
      <p:pic>
        <p:nvPicPr>
          <p:cNvPr id="12292" name="图片 12291" descr="菊花··"/>
          <p:cNvPicPr>
            <a:picLocks noChangeAspect="1"/>
          </p:cNvPicPr>
          <p:nvPr/>
        </p:nvPicPr>
        <p:blipFill>
          <a:blip r:embed="rId6"/>
          <a:stretch>
            <a:fillRect/>
          </a:stretch>
        </p:blipFill>
        <p:spPr>
          <a:xfrm>
            <a:off x="2411413" y="1412875"/>
            <a:ext cx="3671887" cy="2232025"/>
          </a:xfrm>
          <a:prstGeom prst="rect">
            <a:avLst/>
          </a:prstGeom>
          <a:noFill/>
          <a:ln w="9525">
            <a:noFill/>
          </a:ln>
        </p:spPr>
      </p:pic>
      <p:pic>
        <p:nvPicPr>
          <p:cNvPr id="12293" name="图片 12292" descr="e14534f1dad809837831aa5f"/>
          <p:cNvPicPr>
            <a:picLocks noChangeAspect="1"/>
          </p:cNvPicPr>
          <p:nvPr/>
        </p:nvPicPr>
        <p:blipFill>
          <a:blip r:embed="rId7"/>
          <a:stretch>
            <a:fillRect/>
          </a:stretch>
        </p:blipFill>
        <p:spPr>
          <a:xfrm>
            <a:off x="2743200" y="3962400"/>
            <a:ext cx="3816350" cy="2303463"/>
          </a:xfrm>
          <a:prstGeom prst="rect">
            <a:avLst/>
          </a:prstGeom>
          <a:noFill/>
          <a:ln w="9525">
            <a:noFill/>
          </a:ln>
        </p:spPr>
      </p:pic>
    </p:spTree>
    <p:custDataLst>
      <p:tags r:id="rId8"/>
    </p:custData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0" presetClass="entr" presetSubtype="0" fill="hold" grpId="0" nodeType="clickEffect">
                                  <p:stCondLst>
                                    <p:cond delay="0"/>
                                  </p:stCondLst>
                                  <p:childTnLst>
                                    <p:set>
                                      <p:cBhvr>
                                        <p:cTn id="6" dur="indefinite" fill="hold">
                                          <p:stCondLst>
                                            <p:cond delay="0"/>
                                          </p:stCondLst>
                                        </p:cTn>
                                        <p:tgtEl>
                                          <p:spTgt spid="12291">
                                            <p:txEl>
                                              <p:pRg st="0" end="0"/>
                                            </p:txEl>
                                          </p:spTgt>
                                        </p:tgtEl>
                                        <p:attrNameLst>
                                          <p:attrName>style.visibility</p:attrName>
                                        </p:attrNameLst>
                                      </p:cBhvr>
                                      <p:to>
                                        <p:strVal val="visible"/>
                                      </p:to>
                                    </p:set>
                                    <p:animEffect transition="in" filter="fade">
                                      <p:cBhvr>
                                        <p:cTn id="7" dur="500"/>
                                        <p:tgtEl>
                                          <p:spTgt spid="12291">
                                            <p:txEl>
                                              <p:pRg st="0" end="0"/>
                                            </p:txEl>
                                          </p:spTgt>
                                        </p:tgtEl>
                                      </p:cBhvr>
                                    </p:animEffect>
                                    <p:anim calcmode="lin" valueType="num">
                                      <p:cBhvr>
                                        <p:cTn id="8" dur="500" fill="hold"/>
                                        <p:tgtEl>
                                          <p:spTgt spid="12291">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2291">
                                            <p:txEl>
                                              <p:pRg st="0" end="0"/>
                                            </p:txEl>
                                          </p:spTgt>
                                        </p:tgtEl>
                                        <p:attrNameLst>
                                          <p:attrName>ppt_y</p:attrName>
                                        </p:attrNameLst>
                                      </p:cBhvr>
                                      <p:tavLst>
                                        <p:tav tm="0">
                                          <p:val>
                                            <p:strVal val="#ppt_y+.05"/>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0" presetClass="entr" presetSubtype="0" fill="hold" grpId="0" nodeType="clickEffect">
                                  <p:stCondLst>
                                    <p:cond delay="0"/>
                                  </p:stCondLst>
                                  <p:childTnLst>
                                    <p:set>
                                      <p:cBhvr>
                                        <p:cTn id="13" dur="indefinite" fill="hold">
                                          <p:stCondLst>
                                            <p:cond delay="0"/>
                                          </p:stCondLst>
                                        </p:cTn>
                                        <p:tgtEl>
                                          <p:spTgt spid="12291">
                                            <p:txEl>
                                              <p:pRg st="9" end="9"/>
                                            </p:txEl>
                                          </p:spTgt>
                                        </p:tgtEl>
                                        <p:attrNameLst>
                                          <p:attrName>style.visibility</p:attrName>
                                        </p:attrNameLst>
                                      </p:cBhvr>
                                      <p:to>
                                        <p:strVal val="visible"/>
                                      </p:to>
                                    </p:set>
                                    <p:animEffect transition="in" filter="fade">
                                      <p:cBhvr>
                                        <p:cTn id="14" dur="500"/>
                                        <p:tgtEl>
                                          <p:spTgt spid="12291">
                                            <p:txEl>
                                              <p:pRg st="9" end="9"/>
                                            </p:txEl>
                                          </p:spTgt>
                                        </p:tgtEl>
                                      </p:cBhvr>
                                    </p:animEffect>
                                    <p:anim calcmode="lin" valueType="num">
                                      <p:cBhvr>
                                        <p:cTn id="15" dur="500" fill="hold"/>
                                        <p:tgtEl>
                                          <p:spTgt spid="12291">
                                            <p:txEl>
                                              <p:pRg st="9" end="9"/>
                                            </p:txEl>
                                          </p:spTgt>
                                        </p:tgtEl>
                                        <p:attrNameLst>
                                          <p:attrName>ppt_x</p:attrName>
                                        </p:attrNameLst>
                                      </p:cBhvr>
                                      <p:tavLst>
                                        <p:tav tm="0">
                                          <p:val>
                                            <p:strVal val="#ppt_x"/>
                                          </p:val>
                                        </p:tav>
                                        <p:tav tm="100000">
                                          <p:val>
                                            <p:strVal val="#ppt_x"/>
                                          </p:val>
                                        </p:tav>
                                      </p:tavLst>
                                    </p:anim>
                                    <p:anim calcmode="lin" valueType="num">
                                      <p:cBhvr>
                                        <p:cTn id="16" dur="500" fill="hold"/>
                                        <p:tgtEl>
                                          <p:spTgt spid="12291">
                                            <p:txEl>
                                              <p:pRg st="9" end="9"/>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uiExpand="1" build="p"/>
    </p:bldLst>
  </p:timing>
</p:sld>
</file>

<file path=ppt/tags/tag1.xml><?xml version="1.0" encoding="utf-8"?>
<p:tagLst xmlns:p="http://schemas.openxmlformats.org/presentationml/2006/main">
  <p:tag name="KSO_WM_UNIT_SUBTYPE" val="q"/>
  <p:tag name="KSO_WM_UNIT_TYPE" val="i"/>
</p:tagLst>
</file>

<file path=ppt/tags/tag10.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00.xml><?xml version="1.0" encoding="utf-8"?>
<p:tagLst xmlns:p="http://schemas.openxmlformats.org/presentationml/2006/main">
  <p:tag name="KSO_WM_SLIDE_BACKGROUND_TYPE" val="topBottom"/>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101.xml><?xml version="1.0" encoding="utf-8"?>
<p:tagLst xmlns:p="http://schemas.openxmlformats.org/presentationml/2006/main">
  <p:tag name="KSO_WM_SLIDE_BACKGROUND_TYPE" val="topBottom"/>
  <p:tag name="KSO_WM_UNIT_FILL_FORE_SCHEMECOLOR_INDEX" val="15"/>
  <p:tag name="KSO_WM_UNIT_FILL_FORE_SCHEMECOLOR_INDEX_BRIGHTNESS" val="0"/>
  <p:tag name="KSO_WM_UNIT_FILL_TYPE" val="1"/>
  <p:tag name="KSO_WM_UNIT_IGNORE_FIXCOLOR" val="1"/>
  <p:tag name="KSO_WM_UNIT_SUBTYPE" val="h"/>
  <p:tag name="KSO_WM_UNIT_TEXT_FILL_FORE_SCHEMECOLOR_INDEX" val="2"/>
  <p:tag name="KSO_WM_UNIT_TEXT_FILL_FORE_SCHEMECOLOR_INDEX_BRIGHTNESS" val="0"/>
  <p:tag name="KSO_WM_UNIT_TEXT_FILL_TYPE" val="1"/>
  <p:tag name="KSO_WM_UNIT_TYPE" val="i"/>
</p:tagLst>
</file>

<file path=ppt/tags/tag102.xml><?xml version="1.0" encoding="utf-8"?>
<p:tagLst xmlns:p="http://schemas.openxmlformats.org/presentationml/2006/main">
  <p:tag name="KSO_WM_SLIDE_BACKGROUND_TYPE" val="topBottom"/>
  <p:tag name="KSO_WM_UNIT_TEXT_FILL_FORE_SCHEMECOLOR_INDEX" val="13"/>
  <p:tag name="KSO_WM_UNIT_TEXT_FILL_FORE_SCHEMECOLOR_INDEX_BRIGHTNESS" val="0"/>
  <p:tag name="KSO_WM_UNIT_TEXT_FILL_TYPE" val="1"/>
</p:tagLst>
</file>

<file path=ppt/tags/tag103.xml><?xml version="1.0" encoding="utf-8"?>
<p:tagLst xmlns:p="http://schemas.openxmlformats.org/presentationml/2006/main">
  <p:tag name="KSO_WM_SLIDE_BACKGROUND_TYPE" val="topBottom"/>
  <p:tag name="KSO_WM_UNIT_TEXT_FILL_FORE_SCHEMECOLOR_INDEX" val="13"/>
  <p:tag name="KSO_WM_UNIT_TEXT_FILL_FORE_SCHEMECOLOR_INDEX_BRIGHTNESS" val="0"/>
  <p:tag name="KSO_WM_UNIT_TEXT_FILL_TYPE" val="1"/>
</p:tagLst>
</file>

<file path=ppt/tags/tag104.xml><?xml version="1.0" encoding="utf-8"?>
<p:tagLst xmlns:p="http://schemas.openxmlformats.org/presentationml/2006/main">
  <p:tag name="KSO_WM_SLIDE_BACKGROUND_TYPE" val="topBottom"/>
  <p:tag name="KSO_WM_UNIT_TEXT_FILL_FORE_SCHEMECOLOR_INDEX" val="13"/>
  <p:tag name="KSO_WM_UNIT_TEXT_FILL_FORE_SCHEMECOLOR_INDEX_BRIGHTNESS" val="0"/>
  <p:tag name="KSO_WM_UNIT_TEXT_FILL_TYPE" val="1"/>
</p:tagLst>
</file>

<file path=ppt/tags/tag105.xml><?xml version="1.0" encoding="utf-8"?>
<p:tagLst xmlns:p="http://schemas.openxmlformats.org/presentationml/2006/main">
  <p:tag name="KSO_WM_SLIDE_BACKGROUND_TYPE" val="topBottom"/>
  <p:tag name="KSO_WM_UNIT_TEXT_FILL_FORE_SCHEMECOLOR_INDEX" val="13"/>
  <p:tag name="KSO_WM_UNIT_TEXT_FILL_FORE_SCHEMECOLOR_INDEX_BRIGHTNESS" val="0"/>
  <p:tag name="KSO_WM_UNIT_TEXT_FILL_TYPE" val="1"/>
</p:tagLst>
</file>

<file path=ppt/tags/tag106.xml><?xml version="1.0" encoding="utf-8"?>
<p:tagLst xmlns:p="http://schemas.openxmlformats.org/presentationml/2006/main">
  <p:tag name="KSO_WM_SLIDE_BACKGROUND_TYPE" val="topBottom"/>
  <p:tag name="KSO_WM_UNIT_TEXT_FILL_FORE_SCHEMECOLOR_INDEX" val="13"/>
  <p:tag name="KSO_WM_UNIT_TEXT_FILL_FORE_SCHEMECOLOR_INDEX_BRIGHTNESS" val="0"/>
  <p:tag name="KSO_WM_UNIT_TEXT_FILL_TYPE" val="1"/>
</p:tagLst>
</file>

<file path=ppt/tags/tag107.xml><?xml version="1.0" encoding="utf-8"?>
<p:tagLst xmlns:p="http://schemas.openxmlformats.org/presentationml/2006/main">
  <p:tag name="KSO_WM_SLIDE_BACKGROUND_TYPE" val="topBottom"/>
  <p:tag name="KSO_WM_UNIT_TEXT_FILL_FORE_SCHEMECOLOR_INDEX" val="13"/>
  <p:tag name="KSO_WM_UNIT_TEXT_FILL_FORE_SCHEMECOLOR_INDEX_BRIGHTNESS" val="0"/>
  <p:tag name="KSO_WM_UNIT_TEXT_FILL_TYPE" val="1"/>
</p:tagLst>
</file>

<file path=ppt/tags/tag108.xml><?xml version="1.0" encoding="utf-8"?>
<p:tagLst xmlns:p="http://schemas.openxmlformats.org/presentationml/2006/main">
  <p:tag name="KSO_WM_SLIDE_BACKGROUND_TYPE" val="bottomTop"/>
</p:tagLst>
</file>

<file path=ppt/tags/tag109.xml><?xml version="1.0" encoding="utf-8"?>
<p:tagLst xmlns:p="http://schemas.openxmlformats.org/presentationml/2006/main">
  <p:tag name="KSO_WM_SLIDE_BACKGROUND_TYPE" val="bottomTop"/>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11.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10.xml><?xml version="1.0" encoding="utf-8"?>
<p:tagLst xmlns:p="http://schemas.openxmlformats.org/presentationml/2006/main">
  <p:tag name="KSO_WM_SLIDE_BACKGROUND_TYPE" val="bottomTop"/>
  <p:tag name="KSO_WM_UNIT_FILL_FORE_SCHEMECOLOR_INDEX" val="15"/>
  <p:tag name="KSO_WM_UNIT_FILL_FORE_SCHEMECOLOR_INDEX_BRIGHTNESS" val="0"/>
  <p:tag name="KSO_WM_UNIT_FILL_TYPE" val="1"/>
  <p:tag name="KSO_WM_UNIT_IGNORE_FIXCOLOR" val="1"/>
  <p:tag name="KSO_WM_UNIT_SUBTYPE" val="h"/>
  <p:tag name="KSO_WM_UNIT_TEXT_FILL_FORE_SCHEMECOLOR_INDEX" val="2"/>
  <p:tag name="KSO_WM_UNIT_TEXT_FILL_FORE_SCHEMECOLOR_INDEX_BRIGHTNESS" val="0"/>
  <p:tag name="KSO_WM_UNIT_TEXT_FILL_TYPE" val="1"/>
  <p:tag name="KSO_WM_UNIT_TYPE" val="i"/>
</p:tagLst>
</file>

<file path=ppt/tags/tag111.xml><?xml version="1.0" encoding="utf-8"?>
<p:tagLst xmlns:p="http://schemas.openxmlformats.org/presentationml/2006/main">
  <p:tag name="KSO_WM_SLIDE_BACKGROUND_TYPE" val="bottomTop"/>
  <p:tag name="KSO_WM_UNIT_TEXT_FILL_FORE_SCHEMECOLOR_INDEX" val="13"/>
  <p:tag name="KSO_WM_UNIT_TEXT_FILL_FORE_SCHEMECOLOR_INDEX_BRIGHTNESS" val="0"/>
  <p:tag name="KSO_WM_UNIT_TEXT_FILL_TYPE" val="1"/>
</p:tagLst>
</file>

<file path=ppt/tags/tag112.xml><?xml version="1.0" encoding="utf-8"?>
<p:tagLst xmlns:p="http://schemas.openxmlformats.org/presentationml/2006/main">
  <p:tag name="KSO_WM_SLIDE_BACKGROUND_TYPE" val="bottomTop"/>
  <p:tag name="KSO_WM_UNIT_TEXT_FILL_FORE_SCHEMECOLOR_INDEX" val="13"/>
  <p:tag name="KSO_WM_UNIT_TEXT_FILL_FORE_SCHEMECOLOR_INDEX_BRIGHTNESS" val="0"/>
  <p:tag name="KSO_WM_UNIT_TEXT_FILL_TYPE" val="1"/>
</p:tagLst>
</file>

<file path=ppt/tags/tag113.xml><?xml version="1.0" encoding="utf-8"?>
<p:tagLst xmlns:p="http://schemas.openxmlformats.org/presentationml/2006/main">
  <p:tag name="KSO_WM_SLIDE_BACKGROUND_TYPE" val="bottomTop"/>
  <p:tag name="KSO_WM_UNIT_TEXT_FILL_FORE_SCHEMECOLOR_INDEX" val="13"/>
  <p:tag name="KSO_WM_UNIT_TEXT_FILL_FORE_SCHEMECOLOR_INDEX_BRIGHTNESS" val="0"/>
  <p:tag name="KSO_WM_UNIT_TEXT_FILL_TYPE" val="1"/>
</p:tagLst>
</file>

<file path=ppt/tags/tag114.xml><?xml version="1.0" encoding="utf-8"?>
<p:tagLst xmlns:p="http://schemas.openxmlformats.org/presentationml/2006/main">
  <p:tag name="KSO_WM_SLIDE_BACKGROUND_TYPE" val="bottomTop"/>
  <p:tag name="KSO_WM_UNIT_TEXT_FILL_FORE_SCHEMECOLOR_INDEX" val="13"/>
  <p:tag name="KSO_WM_UNIT_TEXT_FILL_FORE_SCHEMECOLOR_INDEX_BRIGHTNESS" val="0"/>
  <p:tag name="KSO_WM_UNIT_TEXT_FILL_TYPE" val="1"/>
</p:tagLst>
</file>

<file path=ppt/tags/tag115.xml><?xml version="1.0" encoding="utf-8"?>
<p:tagLst xmlns:p="http://schemas.openxmlformats.org/presentationml/2006/main">
  <p:tag name="KSO_WM_SLIDE_BACKGROUND_TYPE" val="bottomTop"/>
  <p:tag name="KSO_WM_UNIT_TEXT_FILL_FORE_SCHEMECOLOR_INDEX" val="13"/>
  <p:tag name="KSO_WM_UNIT_TEXT_FILL_FORE_SCHEMECOLOR_INDEX_BRIGHTNESS" val="0"/>
  <p:tag name="KSO_WM_UNIT_TEXT_FILL_TYPE" val="1"/>
</p:tagLst>
</file>

<file path=ppt/tags/tag116.xml><?xml version="1.0" encoding="utf-8"?>
<p:tagLst xmlns:p="http://schemas.openxmlformats.org/presentationml/2006/main">
  <p:tag name="KSO_WM_SLIDE_BACKGROUND_TYPE" val="bottomTop"/>
  <p:tag name="KSO_WM_UNIT_TEXT_FILL_FORE_SCHEMECOLOR_INDEX" val="13"/>
  <p:tag name="KSO_WM_UNIT_TEXT_FILL_FORE_SCHEMECOLOR_INDEX_BRIGHTNESS" val="0"/>
  <p:tag name="KSO_WM_UNIT_TEXT_FILL_TYPE" val="1"/>
</p:tagLst>
</file>

<file path=ppt/tags/tag117.xml><?xml version="1.0" encoding="utf-8"?>
<p:tagLst xmlns:p="http://schemas.openxmlformats.org/presentationml/2006/main">
  <p:tag name="KSO_WM_SLIDE_BACKGROUND_TYPE" val="navigation"/>
</p:tagLst>
</file>

<file path=ppt/tags/tag118.xml><?xml version="1.0" encoding="utf-8"?>
<p:tagLst xmlns:p="http://schemas.openxmlformats.org/presentationml/2006/main">
  <p:tag name="KSO_WM_SLIDE_BACKGROUND_TYPE" val="navigation"/>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119.xml><?xml version="1.0" encoding="utf-8"?>
<p:tagLst xmlns:p="http://schemas.openxmlformats.org/presentationml/2006/main">
  <p:tag name="KSO_WM_SLIDE_BACKGROUND_TYPE" val="navigation"/>
  <p:tag name="KSO_WM_UNIT_FILL_FORE_SCHEMECOLOR_INDEX" val="15"/>
  <p:tag name="KSO_WM_UNIT_FILL_FORE_SCHEMECOLOR_INDEX_BRIGHTNESS" val="0"/>
  <p:tag name="KSO_WM_UNIT_FILL_TYPE" val="1"/>
  <p:tag name="KSO_WM_UNIT_IGNORE_FIXCOLOR" val="1"/>
  <p:tag name="KSO_WM_UNIT_SUBTYPE" val="h"/>
  <p:tag name="KSO_WM_UNIT_TEXT_FILL_FORE_SCHEMECOLOR_INDEX" val="2"/>
  <p:tag name="KSO_WM_UNIT_TEXT_FILL_FORE_SCHEMECOLOR_INDEX_BRIGHTNESS" val="0"/>
  <p:tag name="KSO_WM_UNIT_TEXT_FILL_TYPE" val="1"/>
  <p:tag name="KSO_WM_UNIT_TYPE" val="i"/>
</p:tagLst>
</file>

<file path=ppt/tags/tag1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20.xml><?xml version="1.0" encoding="utf-8"?>
<p:tagLst xmlns:p="http://schemas.openxmlformats.org/presentationml/2006/main">
  <p:tag name="KSO_WM_SLIDE_BACKGROUND_TYPE" val="navigation"/>
  <p:tag name="KSO_WM_UNIT_TEXT_FILL_FORE_SCHEMECOLOR_INDEX" val="13"/>
  <p:tag name="KSO_WM_UNIT_TEXT_FILL_FORE_SCHEMECOLOR_INDEX_BRIGHTNESS" val="0"/>
  <p:tag name="KSO_WM_UNIT_TEXT_FILL_TYPE" val="1"/>
</p:tagLst>
</file>

<file path=ppt/tags/tag121.xml><?xml version="1.0" encoding="utf-8"?>
<p:tagLst xmlns:p="http://schemas.openxmlformats.org/presentationml/2006/main">
  <p:tag name="KSO_WM_SLIDE_BACKGROUND_TYPE" val="navigation"/>
  <p:tag name="KSO_WM_UNIT_TEXT_FILL_FORE_SCHEMECOLOR_INDEX" val="13"/>
  <p:tag name="KSO_WM_UNIT_TEXT_FILL_FORE_SCHEMECOLOR_INDEX_BRIGHTNESS" val="0"/>
  <p:tag name="KSO_WM_UNIT_TEXT_FILL_TYPE" val="1"/>
</p:tagLst>
</file>

<file path=ppt/tags/tag122.xml><?xml version="1.0" encoding="utf-8"?>
<p:tagLst xmlns:p="http://schemas.openxmlformats.org/presentationml/2006/main">
  <p:tag name="KSO_WM_SLIDE_BACKGROUND_TYPE" val="navigation"/>
  <p:tag name="KSO_WM_UNIT_TEXT_FILL_FORE_SCHEMECOLOR_INDEX" val="13"/>
  <p:tag name="KSO_WM_UNIT_TEXT_FILL_FORE_SCHEMECOLOR_INDEX_BRIGHTNESS" val="0"/>
  <p:tag name="KSO_WM_UNIT_TEXT_FILL_TYPE" val="1"/>
</p:tagLst>
</file>

<file path=ppt/tags/tag123.xml><?xml version="1.0" encoding="utf-8"?>
<p:tagLst xmlns:p="http://schemas.openxmlformats.org/presentationml/2006/main">
  <p:tag name="KSO_WM_SLIDE_BACKGROUND_TYPE" val="navigation"/>
  <p:tag name="KSO_WM_UNIT_TEXT_FILL_FORE_SCHEMECOLOR_INDEX" val="13"/>
  <p:tag name="KSO_WM_UNIT_TEXT_FILL_FORE_SCHEMECOLOR_INDEX_BRIGHTNESS" val="0"/>
  <p:tag name="KSO_WM_UNIT_TEXT_FILL_TYPE" val="1"/>
</p:tagLst>
</file>

<file path=ppt/tags/tag124.xml><?xml version="1.0" encoding="utf-8"?>
<p:tagLst xmlns:p="http://schemas.openxmlformats.org/presentationml/2006/main">
  <p:tag name="KSO_WM_SLIDE_BACKGROUND_TYPE" val="navigation"/>
  <p:tag name="KSO_WM_UNIT_TEXT_FILL_FORE_SCHEMECOLOR_INDEX" val="13"/>
  <p:tag name="KSO_WM_UNIT_TEXT_FILL_FORE_SCHEMECOLOR_INDEX_BRIGHTNESS" val="0"/>
  <p:tag name="KSO_WM_UNIT_TEXT_FILL_TYPE" val="1"/>
</p:tagLst>
</file>

<file path=ppt/tags/tag125.xml><?xml version="1.0" encoding="utf-8"?>
<p:tagLst xmlns:p="http://schemas.openxmlformats.org/presentationml/2006/main">
  <p:tag name="KSO_WM_SLIDE_BACKGROUND_TYPE" val="navigation"/>
  <p:tag name="KSO_WM_UNIT_TEXT_FILL_FORE_SCHEMECOLOR_INDEX" val="13"/>
  <p:tag name="KSO_WM_UNIT_TEXT_FILL_FORE_SCHEMECOLOR_INDEX_BRIGHTNESS" val="0"/>
  <p:tag name="KSO_WM_UNIT_TEXT_FILL_TYPE" val="1"/>
</p:tagLst>
</file>

<file path=ppt/tags/tag126.xml><?xml version="1.0" encoding="utf-8"?>
<p:tagLst xmlns:p="http://schemas.openxmlformats.org/presentationml/2006/main">
  <p:tag name="KSO_WM_SLIDE_BACKGROUND_TYPE" val="navigation"/>
  <p:tag name="KSO_WM_UNIT_TEXT_FILL_FORE_SCHEMECOLOR_INDEX" val="13"/>
  <p:tag name="KSO_WM_UNIT_TEXT_FILL_FORE_SCHEMECOLOR_INDEX_BRIGHTNESS" val="0"/>
  <p:tag name="KSO_WM_UNIT_TEXT_FILL_TYPE" val="1"/>
</p:tagLst>
</file>

<file path=ppt/tags/tag127.xml><?xml version="1.0" encoding="utf-8"?>
<p:tagLst xmlns:p="http://schemas.openxmlformats.org/presentationml/2006/main">
  <p:tag name="KSO_WM_SLIDE_BACKGROUND_TYPE" val="navigation"/>
  <p:tag name="KSO_WM_UNIT_TEXT_FILL_FORE_SCHEMECOLOR_INDEX" val="13"/>
  <p:tag name="KSO_WM_UNIT_TEXT_FILL_FORE_SCHEMECOLOR_INDEX_BRIGHTNESS" val="0"/>
  <p:tag name="KSO_WM_UNIT_TEXT_FILL_TYPE" val="1"/>
</p:tagLst>
</file>

<file path=ppt/tags/tag128.xml><?xml version="1.0" encoding="utf-8"?>
<p:tagLst xmlns:p="http://schemas.openxmlformats.org/presentationml/2006/main">
  <p:tag name="KSO_WM_SLIDE_BACKGROUND_TYPE" val="belt"/>
</p:tagLst>
</file>

<file path=ppt/tags/tag129.xml><?xml version="1.0" encoding="utf-8"?>
<p:tagLst xmlns:p="http://schemas.openxmlformats.org/presentationml/2006/main">
  <p:tag name="KSO_WM_SLIDE_BACKGROUND_TYPE" val="belt"/>
  <p:tag name="KSO_WM_UNIT_FILL_FORE_SCHEMECOLOR_INDEX" val="15"/>
  <p:tag name="KSO_WM_UNIT_FILL_FORE_SCHEMECOLOR_INDEX_BRIGHTNESS" val="0"/>
  <p:tag name="KSO_WM_UNIT_FILL_TYPE" val="1"/>
  <p:tag name="KSO_WM_UNIT_IGNORE_FIXCOLOR" val="1"/>
  <p:tag name="KSO_WM_UNIT_SUBTYPE" val="h"/>
  <p:tag name="KSO_WM_UNIT_TEXT_FILL_FORE_SCHEMECOLOR_INDEX" val="2"/>
  <p:tag name="KSO_WM_UNIT_TEXT_FILL_FORE_SCHEMECOLOR_INDEX_BRIGHTNESS" val="0"/>
  <p:tag name="KSO_WM_UNIT_TEXT_FILL_TYPE" val="1"/>
  <p:tag name="KSO_WM_UNIT_TYPE" val="i"/>
</p:tagLst>
</file>

<file path=ppt/tags/tag1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30.xml><?xml version="1.0" encoding="utf-8"?>
<p:tagLst xmlns:p="http://schemas.openxmlformats.org/presentationml/2006/main">
  <p:tag name="KSO_WM_SLIDE_BACKGROUND_TYPE" val="belt"/>
  <p:tag name="KSO_WM_UNIT_TEXT_FILL_FORE_SCHEMECOLOR_INDEX" val="13"/>
  <p:tag name="KSO_WM_UNIT_TEXT_FILL_FORE_SCHEMECOLOR_INDEX_BRIGHTNESS" val="0"/>
  <p:tag name="KSO_WM_UNIT_TEXT_FILL_TYPE" val="1"/>
</p:tagLst>
</file>

<file path=ppt/tags/tag131.xml><?xml version="1.0" encoding="utf-8"?>
<p:tagLst xmlns:p="http://schemas.openxmlformats.org/presentationml/2006/main">
  <p:tag name="KSO_WM_SLIDE_BACKGROUND_TYPE" val="belt"/>
  <p:tag name="KSO_WM_UNIT_TEXT_FILL_FORE_SCHEMECOLOR_INDEX" val="13"/>
  <p:tag name="KSO_WM_UNIT_TEXT_FILL_FORE_SCHEMECOLOR_INDEX_BRIGHTNESS" val="0"/>
  <p:tag name="KSO_WM_UNIT_TEXT_FILL_TYPE" val="1"/>
</p:tagLst>
</file>

<file path=ppt/tags/tag132.xml><?xml version="1.0" encoding="utf-8"?>
<p:tagLst xmlns:p="http://schemas.openxmlformats.org/presentationml/2006/main">
  <p:tag name="KSO_WM_SLIDE_BACKGROUND_TYPE" val="belt"/>
  <p:tag name="KSO_WM_UNIT_TEXT_FILL_FORE_SCHEMECOLOR_INDEX" val="13"/>
  <p:tag name="KSO_WM_UNIT_TEXT_FILL_FORE_SCHEMECOLOR_INDEX_BRIGHTNESS" val="0"/>
  <p:tag name="KSO_WM_UNIT_TEXT_FILL_TYPE" val="1"/>
</p:tagLst>
</file>

<file path=ppt/tags/tag133.xml><?xml version="1.0" encoding="utf-8"?>
<p:tagLst xmlns:p="http://schemas.openxmlformats.org/presentationml/2006/main">
  <p:tag name="KSO_WM_SLIDE_BACKGROUND_TYPE" val="belt"/>
  <p:tag name="KSO_WM_UNIT_TEXT_FILL_FORE_SCHEMECOLOR_INDEX" val="13"/>
  <p:tag name="KSO_WM_UNIT_TEXT_FILL_FORE_SCHEMECOLOR_INDEX_BRIGHTNESS" val="0"/>
  <p:tag name="KSO_WM_UNIT_TEXT_FILL_TYPE" val="1"/>
</p:tagLst>
</file>

<file path=ppt/tags/tag134.xml><?xml version="1.0" encoding="utf-8"?>
<p:tagLst xmlns:p="http://schemas.openxmlformats.org/presentationml/2006/main">
  <p:tag name="KSO_WM_SLIDE_BACKGROUND_TYPE" val="belt"/>
  <p:tag name="KSO_WM_UNIT_TEXT_FILL_FORE_SCHEMECOLOR_INDEX" val="13"/>
  <p:tag name="KSO_WM_UNIT_TEXT_FILL_FORE_SCHEMECOLOR_INDEX_BRIGHTNESS" val="0"/>
  <p:tag name="KSO_WM_UNIT_TEXT_FILL_TYPE" val="1"/>
</p:tagLst>
</file>

<file path=ppt/tags/tag135.xml><?xml version="1.0" encoding="utf-8"?>
<p:tagLst xmlns:p="http://schemas.openxmlformats.org/presentationml/2006/main">
  <p:tag name="KSO_WM_TEMPLATE_CATEGORY" val="custom"/>
  <p:tag name="KSO_WM_TEMPLATE_INDEX" val="20209433"/>
  <p:tag name="KSO_WM_UNIT_TEXT_FILL_FORE_SCHEMECOLOR_INDEX" val="13"/>
  <p:tag name="KSO_WM_UNIT_TEXT_FILL_FORE_SCHEMECOLOR_INDEX_BRIGHTNESS" val="0"/>
  <p:tag name="KSO_WM_UNIT_TEXT_FILL_TYPE" val="1"/>
</p:tagLst>
</file>

<file path=ppt/tags/tag136.xml><?xml version="1.0" encoding="utf-8"?>
<p:tagLst xmlns:p="http://schemas.openxmlformats.org/presentationml/2006/main">
  <p:tag name="KSO_WM_TEMPLATE_CATEGORY" val="custom"/>
  <p:tag name="KSO_WM_TEMPLATE_INDEX" val="20209433"/>
  <p:tag name="KSO_WM_UNIT_TEXT_FILL_FORE_SCHEMECOLOR_INDEX" val="13"/>
  <p:tag name="KSO_WM_UNIT_TEXT_FILL_FORE_SCHEMECOLOR_INDEX_BRIGHTNESS" val="0"/>
  <p:tag name="KSO_WM_UNIT_TEXT_FILL_TYPE" val="1"/>
</p:tagLst>
</file>

<file path=ppt/tags/tag137.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38.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39.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4.xml><?xml version="1.0" encoding="utf-8"?>
<p:tagLst xmlns:p="http://schemas.openxmlformats.org/presentationml/2006/main">
  <p:tag name="KSO_WM_UNIT_FILL_FORE_SCHEMECOLOR_INDEX" val="15"/>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140.xml><?xml version="1.0" encoding="utf-8"?>
<p:tagLst xmlns:p="http://schemas.openxmlformats.org/presentationml/2006/main">
  <p:tag name="KSO_WM_BEAUTIFY_FLAG" val="#wm#"/>
  <p:tag name="KSO_WM_TAG_VERSION" val="1.0"/>
  <p:tag name="KSO_WM_TEMPLATE_CATEGORY" val="custom"/>
  <p:tag name="KSO_WM_TEMPLATE_INDEX" val="20209433"/>
</p:tagLst>
</file>

<file path=ppt/tags/tag141.xml><?xml version="1.0" encoding="utf-8"?>
<p:tagLst xmlns:p="http://schemas.openxmlformats.org/presentationml/2006/main">
  <p:tag name="KSO_WM_UNIT_SUBTYPE" val="q"/>
  <p:tag name="KSO_WM_UNIT_TYPE" val="i"/>
</p:tagLst>
</file>

<file path=ppt/tags/tag142.xml><?xml version="1.0" encoding="utf-8"?>
<p:tagLst xmlns:p="http://schemas.openxmlformats.org/presentationml/2006/main">
  <p:tag name="KSO_WM_UNIT_FILL_FORE_SCHEMECOLOR_INDEX" val="1"/>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14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44.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45.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46.xml><?xml version="1.0" encoding="utf-8"?>
<p:tagLst xmlns:p="http://schemas.openxmlformats.org/presentationml/2006/main">
  <p:tag name="KSO_WM_ASSEMBLE_CHIP_INDEX" val="db569483e4334d11baab477da02c18d0"/>
  <p:tag name="KSO_WM_BEAUTIFY_FLAG" val="#wm#"/>
  <p:tag name="KSO_WM_CHIP_GROUPID" val="5ebd08f10ac41c4a0a525426"/>
  <p:tag name="KSO_WM_CHIP_XID" val="5ebd08f10ac41c4a0a525427"/>
  <p:tag name="KSO_WM_TAG_VERSION" val="1.0"/>
  <p:tag name="KSO_WM_TEMPLATE_ASSEMBLE_GROUPID" val="5f1a3720671cac3474339a0f"/>
  <p:tag name="KSO_WM_TEMPLATE_ASSEMBLE_XID" val="5f1a547d671cac347433e1a1"/>
  <p:tag name="KSO_WM_TEMPLATE_CATEGORY" val="custom"/>
  <p:tag name="KSO_WM_TEMPLATE_INDEX" val="20209433"/>
  <p:tag name="KSO_WM_UNIT_BLOCK" val="0"/>
  <p:tag name="KSO_WM_UNIT_COMPATIBLE" val="0"/>
  <p:tag name="KSO_WM_UNIT_DEC_AREA_ID" val="cb0a3e447a3f4b1480d6225caec4fcda"/>
  <p:tag name="KSO_WM_UNIT_DEFAULT_FONT" val="44;67;4"/>
  <p:tag name="KSO_WM_UNIT_DIAGRAM_ISNUMVISUAL" val="0"/>
  <p:tag name="KSO_WM_UNIT_DIAGRAM_ISREFERUNIT" val="0"/>
  <p:tag name="KSO_WM_UNIT_HIGHLIGHT" val="0"/>
  <p:tag name="KSO_WM_UNIT_ID" val="custom20209433_1*a*1"/>
  <p:tag name="KSO_WM_UNIT_INDEX" val="1"/>
  <p:tag name="KSO_WM_UNIT_ISCONTENTSTITLE" val="0"/>
  <p:tag name="KSO_WM_UNIT_ISNUMDGMTITLE" val="0"/>
  <p:tag name="KSO_WM_UNIT_LAYERLEVEL" val="1"/>
  <p:tag name="KSO_WM_UNIT_NOCLEAR" val="0"/>
  <p:tag name="KSO_WM_UNIT_PRESET_TEXT" val="单击此处编辑标题内容"/>
  <p:tag name="KSO_WM_UNIT_TEXT_FILL_FORE_SCHEMECOLOR_INDEX" val="2"/>
  <p:tag name="KSO_WM_UNIT_TEXT_FILL_FORE_SCHEMECOLOR_INDEX_BRIGHTNESS" val="0"/>
  <p:tag name="KSO_WM_UNIT_TEXT_FILL_TYPE" val="1"/>
  <p:tag name="KSO_WM_UNIT_TYPE" val="a"/>
  <p:tag name="KSO_WM_UNIT_VALUE" val="44"/>
</p:tagLst>
</file>

<file path=ppt/tags/tag147.xml><?xml version="1.0" encoding="utf-8"?>
<p:tagLst xmlns:p="http://schemas.openxmlformats.org/presentationml/2006/main">
  <p:tag name="KSO_WM_SLIDE_BACKGROUND_TYPE" val="general"/>
</p:tagLst>
</file>

<file path=ppt/tags/tag148.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149.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5.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50.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51.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5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5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54.xml><?xml version="1.0" encoding="utf-8"?>
<p:tagLst xmlns:p="http://schemas.openxmlformats.org/presentationml/2006/main">
  <p:tag name="KSO_WM_UNIT_FILL_FORE_SCHEMECOLOR_INDEX" val="15"/>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155.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5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57.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58.xml><?xml version="1.0" encoding="utf-8"?>
<p:tagLst xmlns:p="http://schemas.openxmlformats.org/presentationml/2006/main">
  <p:tag name="KSO_WM_ASSEMBLE_CHIP_INDEX" val="7174810b7fe34e6389893e3fe2bd0efe"/>
  <p:tag name="KSO_WM_BEAUTIFY_FLAG" val="#wm#"/>
  <p:tag name="KSO_WM_CHIP_GROUPID" val="5ebe54990ac41c4a0a525673"/>
  <p:tag name="KSO_WM_CHIP_XID" val="5ebe54990ac41c4a0a525674"/>
  <p:tag name="KSO_WM_TAG_VERSION" val="1.0"/>
  <p:tag name="KSO_WM_TEMPLATE_ASSEMBLE_GROUPID" val="5f1a3720671cac3474339a0f"/>
  <p:tag name="KSO_WM_TEMPLATE_ASSEMBLE_XID" val="5f1a547d671cac347433e219"/>
  <p:tag name="KSO_WM_TEMPLATE_CATEGORY" val="custom"/>
  <p:tag name="KSO_WM_TEMPLATE_INDEX" val="20209433"/>
  <p:tag name="KSO_WM_UNIT_BLOCK" val="0"/>
  <p:tag name="KSO_WM_UNIT_COMPATIBLE" val="0"/>
  <p:tag name="KSO_WM_UNIT_DEC_AREA_ID" val="2586386e82a6430e86bcc3caf21d4a9e"/>
  <p:tag name="KSO_WM_UNIT_DEFAULT_FONT" val="24;28;2"/>
  <p:tag name="KSO_WM_UNIT_DIAGRAM_ISNUMVISUAL" val="0"/>
  <p:tag name="KSO_WM_UNIT_DIAGRAM_ISREFERUNIT" val="0"/>
  <p:tag name="KSO_WM_UNIT_HIGHLIGHT" val="0"/>
  <p:tag name="KSO_WM_UNIT_ID" val="custom2020943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TEXT_FILL_FORE_SCHEMECOLOR_INDEX" val="13"/>
  <p:tag name="KSO_WM_UNIT_TEXT_FILL_FORE_SCHEMECOLOR_INDEX_BRIGHTNESS" val="0.15"/>
  <p:tag name="KSO_WM_UNIT_TEXT_FILL_TYPE" val="1"/>
  <p:tag name="KSO_WM_UNIT_TYPE" val="a"/>
  <p:tag name="KSO_WM_UNIT_VALUE" val="44"/>
</p:tagLst>
</file>

<file path=ppt/tags/tag159.xml><?xml version="1.0" encoding="utf-8"?>
<p:tagLst xmlns:p="http://schemas.openxmlformats.org/presentationml/2006/main">
  <p:tag name="KSO_WM_ASSEMBLE_CHIP_INDEX" val="7174810b7fe34e6389893e3fe2bd0efe"/>
  <p:tag name="KSO_WM_BEAUTIFY_FLAG" val="#wm#"/>
  <p:tag name="KSO_WM_CHIP_GROUPID" val="5ebe54990ac41c4a0a525673"/>
  <p:tag name="KSO_WM_CHIP_XID" val="5ebe54990ac41c4a0a525674"/>
  <p:tag name="KSO_WM_TAG_VERSION" val="1.0"/>
  <p:tag name="KSO_WM_TEMPLATE_ASSEMBLE_GROUPID" val="5f1a3720671cac3474339a0f"/>
  <p:tag name="KSO_WM_TEMPLATE_ASSEMBLE_XID" val="5f1a547d671cac347433e219"/>
  <p:tag name="KSO_WM_TEMPLATE_CATEGORY" val="custom"/>
  <p:tag name="KSO_WM_TEMPLATE_INDEX" val="20209433"/>
  <p:tag name="KSO_WM_UNIT_BLOCK" val="0"/>
  <p:tag name="KSO_WM_UNIT_COMPATIBLE" val="0"/>
  <p:tag name="KSO_WM_UNIT_DEC_AREA_ID" val="2586386e82a6430e86bcc3caf21d4a9e"/>
  <p:tag name="KSO_WM_UNIT_DEFAULT_FONT" val="14;16;2"/>
  <p:tag name="KSO_WM_UNIT_DIAGRAM_ISNUMVISUAL" val="0"/>
  <p:tag name="KSO_WM_UNIT_DIAGRAM_ISREFERUNIT" val="0"/>
  <p:tag name="KSO_WM_UNIT_HIGHLIGHT" val="0"/>
  <p:tag name="KSO_WM_UNIT_ID" val="custom20209433_1*b*1"/>
  <p:tag name="KSO_WM_UNIT_INDEX" val="1"/>
  <p:tag name="KSO_WM_UNIT_ISCONTENTSTITLE" val="0"/>
  <p:tag name="KSO_WM_UNIT_ISNUMDGMTITLE" val="0"/>
  <p:tag name="KSO_WM_UNIT_LAYERLEVEL" val="1"/>
  <p:tag name="KSO_WM_UNIT_NOCLEAR" val="0"/>
  <p:tag name="KSO_WM_UNIT_PRESET_TEXT" val="单击此处输入你的正文，文字是您思想的提炼，为了最终演示发布的良好效果。"/>
  <p:tag name="KSO_WM_UNIT_TEXT_FILL_FORE_SCHEMECOLOR_INDEX" val="13"/>
  <p:tag name="KSO_WM_UNIT_TEXT_FILL_FORE_SCHEMECOLOR_INDEX_BRIGHTNESS" val="0.35"/>
  <p:tag name="KSO_WM_UNIT_TEXT_FILL_TYPE" val="1"/>
  <p:tag name="KSO_WM_UNIT_TYPE" val="b"/>
  <p:tag name="KSO_WM_UNIT_VALUE" val="99"/>
</p:tagLst>
</file>

<file path=ppt/tags/tag1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60.xml><?xml version="1.0" encoding="utf-8"?>
<p:tagLst xmlns:p="http://schemas.openxmlformats.org/presentationml/2006/main">
  <p:tag name="KSO_WM_SLIDE_BACKGROUND_TYPE" val="general"/>
</p:tagLst>
</file>

<file path=ppt/tags/tag161.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16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6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64.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65.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6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67.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68.xml><?xml version="1.0" encoding="utf-8"?>
<p:tagLst xmlns:p="http://schemas.openxmlformats.org/presentationml/2006/main">
  <p:tag name="KSO_WM_SLIDE_BACKGROUND_TYPE" val="general"/>
</p:tagLst>
</file>

<file path=ppt/tags/tag169.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17.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70.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71.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7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7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74.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75.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7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77.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78.xml><?xml version="1.0" encoding="utf-8"?>
<p:tagLst xmlns:p="http://schemas.openxmlformats.org/presentationml/2006/main">
  <p:tag name="KSO_WM_UNIT_FILL_FORE_SCHEMECOLOR_INDEX" val="1"/>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179.xml><?xml version="1.0" encoding="utf-8"?>
<p:tagLst xmlns:p="http://schemas.openxmlformats.org/presentationml/2006/main">
  <p:tag name="KSO_WM_UNIT_FILL_FORE_SCHEMECOLOR_INDEX" val="15"/>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18.xml><?xml version="1.0" encoding="utf-8"?>
<p:tagLst xmlns:p="http://schemas.openxmlformats.org/presentationml/2006/main">
  <p:tag name="KSO_WM_ASSEMBLE_CHIP_INDEX" val="7174810b7fe34e6389893e3fe2bd0efe"/>
  <p:tag name="KSO_WM_BEAUTIFY_FLAG" val="#wm#"/>
  <p:tag name="KSO_WM_CHIP_GROUPID" val="5ebe54990ac41c4a0a525673"/>
  <p:tag name="KSO_WM_CHIP_XID" val="5ebe54990ac41c4a0a525674"/>
  <p:tag name="KSO_WM_TAG_VERSION" val="1.0"/>
  <p:tag name="KSO_WM_TEMPLATE_ASSEMBLE_GROUPID" val="5f1a3720671cac3474339a0f"/>
  <p:tag name="KSO_WM_TEMPLATE_ASSEMBLE_XID" val="5f1a547d671cac347433e219"/>
  <p:tag name="KSO_WM_TEMPLATE_CATEGORY" val="custom"/>
  <p:tag name="KSO_WM_TEMPLATE_INDEX" val="20209433"/>
  <p:tag name="KSO_WM_UNIT_BLOCK" val="0"/>
  <p:tag name="KSO_WM_UNIT_COMPATIBLE" val="0"/>
  <p:tag name="KSO_WM_UNIT_DEC_AREA_ID" val="2586386e82a6430e86bcc3caf21d4a9e"/>
  <p:tag name="KSO_WM_UNIT_DEFAULT_FONT" val="24;28;2"/>
  <p:tag name="KSO_WM_UNIT_DIAGRAM_ISNUMVISUAL" val="0"/>
  <p:tag name="KSO_WM_UNIT_DIAGRAM_ISREFERUNIT" val="0"/>
  <p:tag name="KSO_WM_UNIT_HIGHLIGHT" val="0"/>
  <p:tag name="KSO_WM_UNIT_ID" val="custom2020943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TEXT_FILL_FORE_SCHEMECOLOR_INDEX" val="13"/>
  <p:tag name="KSO_WM_UNIT_TEXT_FILL_FORE_SCHEMECOLOR_INDEX_BRIGHTNESS" val="0.15"/>
  <p:tag name="KSO_WM_UNIT_TEXT_FILL_TYPE" val="1"/>
  <p:tag name="KSO_WM_UNIT_TYPE" val="a"/>
  <p:tag name="KSO_WM_UNIT_VALUE" val="44"/>
</p:tagLst>
</file>

<file path=ppt/tags/tag180.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81.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8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8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84.xml><?xml version="1.0" encoding="utf-8"?>
<p:tagLst xmlns:p="http://schemas.openxmlformats.org/presentationml/2006/main">
  <p:tag name="KSO_WM_SLIDE_BACKGROUND_TYPE" val="general"/>
</p:tagLst>
</file>

<file path=ppt/tags/tag185.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18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87.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88.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89.xml><?xml version="1.0" encoding="utf-8"?>
<p:tagLst xmlns:p="http://schemas.openxmlformats.org/presentationml/2006/main">
  <p:tag name="KSO_WM_SLIDE_BACKGROUND_TYPE" val="general"/>
</p:tagLst>
</file>

<file path=ppt/tags/tag19.xml><?xml version="1.0" encoding="utf-8"?>
<p:tagLst xmlns:p="http://schemas.openxmlformats.org/presentationml/2006/main">
  <p:tag name="KSO_WM_ASSEMBLE_CHIP_INDEX" val="7174810b7fe34e6389893e3fe2bd0efe"/>
  <p:tag name="KSO_WM_BEAUTIFY_FLAG" val="#wm#"/>
  <p:tag name="KSO_WM_CHIP_GROUPID" val="5ebe54990ac41c4a0a525673"/>
  <p:tag name="KSO_WM_CHIP_XID" val="5ebe54990ac41c4a0a525674"/>
  <p:tag name="KSO_WM_TAG_VERSION" val="1.0"/>
  <p:tag name="KSO_WM_TEMPLATE_ASSEMBLE_GROUPID" val="5f1a3720671cac3474339a0f"/>
  <p:tag name="KSO_WM_TEMPLATE_ASSEMBLE_XID" val="5f1a547d671cac347433e219"/>
  <p:tag name="KSO_WM_TEMPLATE_CATEGORY" val="custom"/>
  <p:tag name="KSO_WM_TEMPLATE_INDEX" val="20209433"/>
  <p:tag name="KSO_WM_UNIT_BLOCK" val="0"/>
  <p:tag name="KSO_WM_UNIT_COMPATIBLE" val="0"/>
  <p:tag name="KSO_WM_UNIT_DEC_AREA_ID" val="2586386e82a6430e86bcc3caf21d4a9e"/>
  <p:tag name="KSO_WM_UNIT_DEFAULT_FONT" val="14;16;2"/>
  <p:tag name="KSO_WM_UNIT_DIAGRAM_ISNUMVISUAL" val="0"/>
  <p:tag name="KSO_WM_UNIT_DIAGRAM_ISREFERUNIT" val="0"/>
  <p:tag name="KSO_WM_UNIT_HIGHLIGHT" val="0"/>
  <p:tag name="KSO_WM_UNIT_ID" val="custom20209433_1*b*1"/>
  <p:tag name="KSO_WM_UNIT_INDEX" val="1"/>
  <p:tag name="KSO_WM_UNIT_ISCONTENTSTITLE" val="0"/>
  <p:tag name="KSO_WM_UNIT_ISNUMDGMTITLE" val="0"/>
  <p:tag name="KSO_WM_UNIT_LAYERLEVEL" val="1"/>
  <p:tag name="KSO_WM_UNIT_NOCLEAR" val="0"/>
  <p:tag name="KSO_WM_UNIT_PRESET_TEXT" val="单击此处输入你的正文，文字是您思想的提炼，为了最终演示发布的良好效果。"/>
  <p:tag name="KSO_WM_UNIT_TEXT_FILL_FORE_SCHEMECOLOR_INDEX" val="13"/>
  <p:tag name="KSO_WM_UNIT_TEXT_FILL_FORE_SCHEMECOLOR_INDEX_BRIGHTNESS" val="0.35"/>
  <p:tag name="KSO_WM_UNIT_TEXT_FILL_TYPE" val="1"/>
  <p:tag name="KSO_WM_UNIT_TYPE" val="b"/>
  <p:tag name="KSO_WM_UNIT_VALUE" val="99"/>
</p:tagLst>
</file>

<file path=ppt/tags/tag190.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191.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9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9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94.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95.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9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97.xml><?xml version="1.0" encoding="utf-8"?>
<p:tagLst xmlns:p="http://schemas.openxmlformats.org/presentationml/2006/main">
  <p:tag name="KSO_WM_SLIDE_BACKGROUND_TYPE" val="general"/>
</p:tagLst>
</file>

<file path=ppt/tags/tag198.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199.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xml><?xml version="1.0" encoding="utf-8"?>
<p:tagLst xmlns:p="http://schemas.openxmlformats.org/presentationml/2006/main">
  <p:tag name="KSO_WM_UNIT_FILL_FORE_SCHEMECOLOR_INDEX" val="1"/>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20.xml><?xml version="1.0" encoding="utf-8"?>
<p:tagLst xmlns:p="http://schemas.openxmlformats.org/presentationml/2006/main">
  <p:tag name="KSO_WM_SLIDE_BACKGROUND_TYPE" val="general"/>
</p:tagLst>
</file>

<file path=ppt/tags/tag200.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01.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0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0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04.xml><?xml version="1.0" encoding="utf-8"?>
<p:tagLst xmlns:p="http://schemas.openxmlformats.org/presentationml/2006/main">
  <p:tag name="KSO_WM_SLIDE_BACKGROUND_TYPE" val="general"/>
</p:tagLst>
</file>

<file path=ppt/tags/tag205.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20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07.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08.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09.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1.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210.xml><?xml version="1.0" encoding="utf-8"?>
<p:tagLst xmlns:p="http://schemas.openxmlformats.org/presentationml/2006/main">
  <p:tag name="KSO_WM_UNIT_SUBTYPE" val="q"/>
  <p:tag name="KSO_WM_UNIT_TYPE" val="i"/>
</p:tagLst>
</file>

<file path=ppt/tags/tag211.xml><?xml version="1.0" encoding="utf-8"?>
<p:tagLst xmlns:p="http://schemas.openxmlformats.org/presentationml/2006/main">
  <p:tag name="KSO_WM_UNIT_FILL_FORE_SCHEMECOLOR_INDEX" val="1"/>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21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1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14.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15.xml><?xml version="1.0" encoding="utf-8"?>
<p:tagLst xmlns:p="http://schemas.openxmlformats.org/presentationml/2006/main">
  <p:tag name="KSO_WM_ASSEMBLE_CHIP_INDEX" val="b4bf6ca0ea564ac095bc3b66e2dbcdf7"/>
  <p:tag name="KSO_WM_BEAUTIFY_FLAG" val="#wm#"/>
  <p:tag name="KSO_WM_CHIP_GROUPID" val="5ebce5b80ac41c4a0a525374"/>
  <p:tag name="KSO_WM_CHIP_XID" val="5ebce5b80ac41c4a0a525375"/>
  <p:tag name="KSO_WM_TAG_VERSION" val="1.0"/>
  <p:tag name="KSO_WM_TEMPLATE_ASSEMBLE_GROUPID" val="5f1a3720671cac3474339a0f"/>
  <p:tag name="KSO_WM_TEMPLATE_ASSEMBLE_XID" val="5f1a547d671cac347433e1c3"/>
  <p:tag name="KSO_WM_TEMPLATE_CATEGORY" val="custom"/>
  <p:tag name="KSO_WM_TEMPLATE_INDEX" val="20209433"/>
  <p:tag name="KSO_WM_UNIT_BLOCK" val="0"/>
  <p:tag name="KSO_WM_UNIT_COMPATIBLE" val="0"/>
  <p:tag name="KSO_WM_UNIT_DEC_AREA_ID" val="ff331a44d3d7470fabca6c2e96acc1f1"/>
  <p:tag name="KSO_WM_UNIT_DEFAULT_FONT" val="18;24;2"/>
  <p:tag name="KSO_WM_UNIT_DIAGRAM_ISNUMVISUAL" val="0"/>
  <p:tag name="KSO_WM_UNIT_DIAGRAM_ISREFERUNIT" val="0"/>
  <p:tag name="KSO_WM_UNIT_HIGHLIGHT" val="0"/>
  <p:tag name="KSO_WM_UNIT_ID" val="custom20209433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2"/>
  <p:tag name="KSO_WM_UNIT_TEXT_FILL_FORE_SCHEMECOLOR_INDEX_BRIGHTNESS" val="0"/>
  <p:tag name="KSO_WM_UNIT_TEXT_FILL_TYPE" val="1"/>
  <p:tag name="KSO_WM_UNIT_TYPE" val="b"/>
  <p:tag name="KSO_WM_UNIT_VALUE" val="35"/>
</p:tagLst>
</file>

<file path=ppt/tags/tag216.xml><?xml version="1.0" encoding="utf-8"?>
<p:tagLst xmlns:p="http://schemas.openxmlformats.org/presentationml/2006/main">
  <p:tag name="KSO_WM_ASSEMBLE_CHIP_INDEX" val="b4bf6ca0ea564ac095bc3b66e2dbcdf7"/>
  <p:tag name="KSO_WM_BEAUTIFY_FLAG" val="#wm#"/>
  <p:tag name="KSO_WM_CHIP_GROUPID" val="5ebce5b80ac41c4a0a525374"/>
  <p:tag name="KSO_WM_CHIP_XID" val="5ebce5b80ac41c4a0a525375"/>
  <p:tag name="KSO_WM_TAG_VERSION" val="1.0"/>
  <p:tag name="KSO_WM_TEMPLATE_ASSEMBLE_GROUPID" val="5f1a3720671cac3474339a0f"/>
  <p:tag name="KSO_WM_TEMPLATE_ASSEMBLE_XID" val="5f1a547d671cac347433e1c3"/>
  <p:tag name="KSO_WM_TEMPLATE_CATEGORY" val="custom"/>
  <p:tag name="KSO_WM_TEMPLATE_INDEX" val="20209433"/>
  <p:tag name="KSO_WM_UNIT_BLOCK" val="0"/>
  <p:tag name="KSO_WM_UNIT_COMPATIBLE" val="0"/>
  <p:tag name="KSO_WM_UNIT_DEC_AREA_ID" val="ff331a44d3d7470fabca6c2e96acc1f1"/>
  <p:tag name="KSO_WM_UNIT_DEFAULT_FONT" val="24;44;4"/>
  <p:tag name="KSO_WM_UNIT_DIAGRAM_ISNUMVISUAL" val="0"/>
  <p:tag name="KSO_WM_UNIT_DIAGRAM_ISREFERUNIT" val="0"/>
  <p:tag name="KSO_WM_UNIT_HIGHLIGHT" val="0"/>
  <p:tag name="KSO_WM_UNIT_ID" val="custom20209433_1*a*1"/>
  <p:tag name="KSO_WM_UNIT_INDEX" val="1"/>
  <p:tag name="KSO_WM_UNIT_ISCONTENTSTITLE" val="0"/>
  <p:tag name="KSO_WM_UNIT_ISNUMDGMTITLE" val="0"/>
  <p:tag name="KSO_WM_UNIT_LAYERLEVEL" val="1"/>
  <p:tag name="KSO_WM_UNIT_NOCLEAR" val="1"/>
  <p:tag name="KSO_WM_UNIT_PRESET_TEXT" val="谢谢观看"/>
  <p:tag name="KSO_WM_UNIT_TEXT_FILL_FORE_SCHEMECOLOR_INDEX" val="2"/>
  <p:tag name="KSO_WM_UNIT_TEXT_FILL_FORE_SCHEMECOLOR_INDEX_BRIGHTNESS" val="0"/>
  <p:tag name="KSO_WM_UNIT_TEXT_FILL_TYPE" val="1"/>
  <p:tag name="KSO_WM_UNIT_TYPE" val="a"/>
  <p:tag name="KSO_WM_UNIT_VALUE" val="9"/>
</p:tagLst>
</file>

<file path=ppt/tags/tag217.xml><?xml version="1.0" encoding="utf-8"?>
<p:tagLst xmlns:p="http://schemas.openxmlformats.org/presentationml/2006/main">
  <p:tag name="KSO_WM_SLIDE_BACKGROUND_TYPE" val="general"/>
</p:tagLst>
</file>

<file path=ppt/tags/tag218.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219.xml><?xml version="1.0" encoding="utf-8"?>
<p:tagLst xmlns:p="http://schemas.openxmlformats.org/presentationml/2006/main">
  <p:tag name="KSO_WM_SLIDE_BACKGROUND_TYPE" val="general"/>
  <p:tag name="KSO_WM_UNIT_TEXT_FILL_FORE_SCHEMECOLOR_INDEX" val="13"/>
  <p:tag name="KSO_WM_UNIT_TEXT_FILL_FORE_SCHEMECOLOR_INDEX_BRIGHTNESS" val="0"/>
  <p:tag name="KSO_WM_UNIT_TEXT_FILL_TYPE" val="1"/>
</p:tagLst>
</file>

<file path=ppt/tags/tag2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20.xml><?xml version="1.0" encoding="utf-8"?>
<p:tagLst xmlns:p="http://schemas.openxmlformats.org/presentationml/2006/main">
  <p:tag name="KSO_WM_SLIDE_BACKGROUND_TYPE" val="general"/>
  <p:tag name="KSO_WM_UNIT_TEXT_FILL_FORE_SCHEMECOLOR_INDEX" val="13"/>
  <p:tag name="KSO_WM_UNIT_TEXT_FILL_FORE_SCHEMECOLOR_INDEX_BRIGHTNESS" val="0"/>
  <p:tag name="KSO_WM_UNIT_TEXT_FILL_TYPE" val="1"/>
</p:tagLst>
</file>

<file path=ppt/tags/tag221.xml><?xml version="1.0" encoding="utf-8"?>
<p:tagLst xmlns:p="http://schemas.openxmlformats.org/presentationml/2006/main">
  <p:tag name="KSO_WM_SLIDE_BACKGROUND_TYPE" val="general"/>
  <p:tag name="KSO_WM_UNIT_TEXT_FILL_FORE_SCHEMECOLOR_INDEX" val="13"/>
  <p:tag name="KSO_WM_UNIT_TEXT_FILL_FORE_SCHEMECOLOR_INDEX_BRIGHTNESS" val="0"/>
  <p:tag name="KSO_WM_UNIT_TEXT_FILL_TYPE" val="1"/>
</p:tagLst>
</file>

<file path=ppt/tags/tag222.xml><?xml version="1.0" encoding="utf-8"?>
<p:tagLst xmlns:p="http://schemas.openxmlformats.org/presentationml/2006/main">
  <p:tag name="KSO_WM_SLIDE_BACKGROUND_TYPE" val="general"/>
  <p:tag name="KSO_WM_UNIT_TEXT_FILL_FORE_SCHEMECOLOR_INDEX" val="13"/>
  <p:tag name="KSO_WM_UNIT_TEXT_FILL_FORE_SCHEMECOLOR_INDEX_BRIGHTNESS" val="0"/>
  <p:tag name="KSO_WM_UNIT_TEXT_FILL_TYPE" val="1"/>
</p:tagLst>
</file>

<file path=ppt/tags/tag223.xml><?xml version="1.0" encoding="utf-8"?>
<p:tagLst xmlns:p="http://schemas.openxmlformats.org/presentationml/2006/main">
  <p:tag name="KSO_WM_SLIDE_BACKGROUND_TYPE" val="frame"/>
</p:tagLst>
</file>

<file path=ppt/tags/tag224.xml><?xml version="1.0" encoding="utf-8"?>
<p:tagLst xmlns:p="http://schemas.openxmlformats.org/presentationml/2006/main">
  <p:tag name="KSO_WM_SLIDE_BACKGROUND_TYPE" val="frame"/>
  <p:tag name="KSO_WM_UNIT_FILL_FORE_SCHEMECOLOR_INDEX" val="16"/>
  <p:tag name="KSO_WM_UNIT_FILL_FORE_SCHEMECOLOR_INDEX_BRIGHTNESS" val="0"/>
  <p:tag name="KSO_WM_UNIT_FILL_TYPE" val="1"/>
  <p:tag name="KSO_WM_UNIT_IGNORE_FIXCOLOR" val="1"/>
  <p:tag name="KSO_WM_UNIT_SUBTYPE" val="h"/>
  <p:tag name="KSO_WM_UNIT_TEXT_FILL_FORE_SCHEMECOLOR_INDEX" val="2"/>
  <p:tag name="KSO_WM_UNIT_TEXT_FILL_FORE_SCHEMECOLOR_INDEX_BRIGHTNESS" val="0"/>
  <p:tag name="KSO_WM_UNIT_TEXT_FILL_TYPE" val="1"/>
  <p:tag name="KSO_WM_UNIT_TYPE" val="i"/>
</p:tagLst>
</file>

<file path=ppt/tags/tag225.xml><?xml version="1.0" encoding="utf-8"?>
<p:tagLst xmlns:p="http://schemas.openxmlformats.org/presentationml/2006/main">
  <p:tag name="KSO_WM_SLIDE_BACKGROUND_TYPE" val="frame"/>
  <p:tag name="KSO_WM_UNIT_TEXT_FILL_FORE_SCHEMECOLOR_INDEX" val="13"/>
  <p:tag name="KSO_WM_UNIT_TEXT_FILL_FORE_SCHEMECOLOR_INDEX_BRIGHTNESS" val="0"/>
  <p:tag name="KSO_WM_UNIT_TEXT_FILL_TYPE" val="1"/>
</p:tagLst>
</file>

<file path=ppt/tags/tag226.xml><?xml version="1.0" encoding="utf-8"?>
<p:tagLst xmlns:p="http://schemas.openxmlformats.org/presentationml/2006/main">
  <p:tag name="KSO_WM_SLIDE_BACKGROUND_TYPE" val="frame"/>
  <p:tag name="KSO_WM_UNIT_TEXT_FILL_FORE_SCHEMECOLOR_INDEX" val="13"/>
  <p:tag name="KSO_WM_UNIT_TEXT_FILL_FORE_SCHEMECOLOR_INDEX_BRIGHTNESS" val="0"/>
  <p:tag name="KSO_WM_UNIT_TEXT_FILL_TYPE" val="1"/>
</p:tagLst>
</file>

<file path=ppt/tags/tag227.xml><?xml version="1.0" encoding="utf-8"?>
<p:tagLst xmlns:p="http://schemas.openxmlformats.org/presentationml/2006/main">
  <p:tag name="KSO_WM_SLIDE_BACKGROUND_TYPE" val="frame"/>
  <p:tag name="KSO_WM_UNIT_TEXT_FILL_FORE_SCHEMECOLOR_INDEX" val="13"/>
  <p:tag name="KSO_WM_UNIT_TEXT_FILL_FORE_SCHEMECOLOR_INDEX_BRIGHTNESS" val="0"/>
  <p:tag name="KSO_WM_UNIT_TEXT_FILL_TYPE" val="1"/>
</p:tagLst>
</file>

<file path=ppt/tags/tag228.xml><?xml version="1.0" encoding="utf-8"?>
<p:tagLst xmlns:p="http://schemas.openxmlformats.org/presentationml/2006/main">
  <p:tag name="KSO_WM_SLIDE_BACKGROUND_TYPE" val="frame"/>
  <p:tag name="KSO_WM_UNIT_TEXT_FILL_FORE_SCHEMECOLOR_INDEX" val="13"/>
  <p:tag name="KSO_WM_UNIT_TEXT_FILL_FORE_SCHEMECOLOR_INDEX_BRIGHTNESS" val="0"/>
  <p:tag name="KSO_WM_UNIT_TEXT_FILL_TYPE" val="1"/>
</p:tagLst>
</file>

<file path=ppt/tags/tag229.xml><?xml version="1.0" encoding="utf-8"?>
<p:tagLst xmlns:p="http://schemas.openxmlformats.org/presentationml/2006/main">
  <p:tag name="KSO_WM_SLIDE_BACKGROUND_TYPE" val="frame"/>
  <p:tag name="KSO_WM_UNIT_TEXT_FILL_FORE_SCHEMECOLOR_INDEX" val="13"/>
  <p:tag name="KSO_WM_UNIT_TEXT_FILL_FORE_SCHEMECOLOR_INDEX_BRIGHTNESS" val="0"/>
  <p:tag name="KSO_WM_UNIT_TEXT_FILL_TYPE" val="1"/>
</p:tagLst>
</file>

<file path=ppt/tags/tag2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30.xml><?xml version="1.0" encoding="utf-8"?>
<p:tagLst xmlns:p="http://schemas.openxmlformats.org/presentationml/2006/main">
  <p:tag name="KSO_WM_SLIDE_BACKGROUND_TYPE" val="leftRight"/>
</p:tagLst>
</file>

<file path=ppt/tags/tag231.xml><?xml version="1.0" encoding="utf-8"?>
<p:tagLst xmlns:p="http://schemas.openxmlformats.org/presentationml/2006/main">
  <p:tag name="KSO_WM_SLIDE_BACKGROUND_TYPE" val="leftRight"/>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232.xml><?xml version="1.0" encoding="utf-8"?>
<p:tagLst xmlns:p="http://schemas.openxmlformats.org/presentationml/2006/main">
  <p:tag name="KSO_WM_SLIDE_BACKGROUND_TYPE" val="leftRight"/>
  <p:tag name="KSO_WM_UNIT_FILL_FORE_SCHEMECOLOR_INDEX" val="15"/>
  <p:tag name="KSO_WM_UNIT_FILL_FORE_SCHEMECOLOR_INDEX_BRIGHTNESS" val="0"/>
  <p:tag name="KSO_WM_UNIT_FILL_TYPE" val="1"/>
  <p:tag name="KSO_WM_UNIT_IGNORE_FIXCOLOR" val="1"/>
  <p:tag name="KSO_WM_UNIT_SUBTYPE" val="h"/>
  <p:tag name="KSO_WM_UNIT_TEXT_FILL_FORE_SCHEMECOLOR_INDEX" val="2"/>
  <p:tag name="KSO_WM_UNIT_TEXT_FILL_FORE_SCHEMECOLOR_INDEX_BRIGHTNESS" val="0"/>
  <p:tag name="KSO_WM_UNIT_TEXT_FILL_TYPE" val="1"/>
  <p:tag name="KSO_WM_UNIT_TYPE" val="i"/>
</p:tagLst>
</file>

<file path=ppt/tags/tag233.xml><?xml version="1.0" encoding="utf-8"?>
<p:tagLst xmlns:p="http://schemas.openxmlformats.org/presentationml/2006/main">
  <p:tag name="KSO_WM_SLIDE_BACKGROUND_TYPE" val="leftRight"/>
  <p:tag name="KSO_WM_UNIT_TEXT_FILL_FORE_SCHEMECOLOR_INDEX" val="13"/>
  <p:tag name="KSO_WM_UNIT_TEXT_FILL_FORE_SCHEMECOLOR_INDEX_BRIGHTNESS" val="0"/>
  <p:tag name="KSO_WM_UNIT_TEXT_FILL_TYPE" val="1"/>
</p:tagLst>
</file>

<file path=ppt/tags/tag234.xml><?xml version="1.0" encoding="utf-8"?>
<p:tagLst xmlns:p="http://schemas.openxmlformats.org/presentationml/2006/main">
  <p:tag name="KSO_WM_SLIDE_BACKGROUND_TYPE" val="leftRight"/>
  <p:tag name="KSO_WM_UNIT_TEXT_FILL_FORE_SCHEMECOLOR_INDEX" val="13"/>
  <p:tag name="KSO_WM_UNIT_TEXT_FILL_FORE_SCHEMECOLOR_INDEX_BRIGHTNESS" val="0"/>
  <p:tag name="KSO_WM_UNIT_TEXT_FILL_TYPE" val="1"/>
</p:tagLst>
</file>

<file path=ppt/tags/tag235.xml><?xml version="1.0" encoding="utf-8"?>
<p:tagLst xmlns:p="http://schemas.openxmlformats.org/presentationml/2006/main">
  <p:tag name="KSO_WM_SLIDE_BACKGROUND_TYPE" val="leftRight"/>
  <p:tag name="KSO_WM_UNIT_TEXT_FILL_FORE_SCHEMECOLOR_INDEX" val="13"/>
  <p:tag name="KSO_WM_UNIT_TEXT_FILL_FORE_SCHEMECOLOR_INDEX_BRIGHTNESS" val="0"/>
  <p:tag name="KSO_WM_UNIT_TEXT_FILL_TYPE" val="1"/>
</p:tagLst>
</file>

<file path=ppt/tags/tag236.xml><?xml version="1.0" encoding="utf-8"?>
<p:tagLst xmlns:p="http://schemas.openxmlformats.org/presentationml/2006/main">
  <p:tag name="KSO_WM_SLIDE_BACKGROUND_TYPE" val="leftRight"/>
  <p:tag name="KSO_WM_UNIT_TEXT_FILL_FORE_SCHEMECOLOR_INDEX" val="13"/>
  <p:tag name="KSO_WM_UNIT_TEXT_FILL_FORE_SCHEMECOLOR_INDEX_BRIGHTNESS" val="0"/>
  <p:tag name="KSO_WM_UNIT_TEXT_FILL_TYPE" val="1"/>
</p:tagLst>
</file>

<file path=ppt/tags/tag237.xml><?xml version="1.0" encoding="utf-8"?>
<p:tagLst xmlns:p="http://schemas.openxmlformats.org/presentationml/2006/main">
  <p:tag name="KSO_WM_SLIDE_BACKGROUND_TYPE" val="leftRight"/>
  <p:tag name="KSO_WM_UNIT_TEXT_FILL_FORE_SCHEMECOLOR_INDEX" val="13"/>
  <p:tag name="KSO_WM_UNIT_TEXT_FILL_FORE_SCHEMECOLOR_INDEX_BRIGHTNESS" val="0"/>
  <p:tag name="KSO_WM_UNIT_TEXT_FILL_TYPE" val="1"/>
</p:tagLst>
</file>

<file path=ppt/tags/tag238.xml><?xml version="1.0" encoding="utf-8"?>
<p:tagLst xmlns:p="http://schemas.openxmlformats.org/presentationml/2006/main">
  <p:tag name="KSO_WM_SLIDE_BACKGROUND_TYPE" val="leftRight"/>
  <p:tag name="KSO_WM_UNIT_TEXT_FILL_FORE_SCHEMECOLOR_INDEX" val="13"/>
  <p:tag name="KSO_WM_UNIT_TEXT_FILL_FORE_SCHEMECOLOR_INDEX_BRIGHTNESS" val="0"/>
  <p:tag name="KSO_WM_UNIT_TEXT_FILL_TYPE" val="1"/>
</p:tagLst>
</file>

<file path=ppt/tags/tag239.xml><?xml version="1.0" encoding="utf-8"?>
<p:tagLst xmlns:p="http://schemas.openxmlformats.org/presentationml/2006/main">
  <p:tag name="KSO_WM_SLIDE_BACKGROUND_TYPE" val="topBottom"/>
</p:tagLst>
</file>

<file path=ppt/tags/tag24.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40.xml><?xml version="1.0" encoding="utf-8"?>
<p:tagLst xmlns:p="http://schemas.openxmlformats.org/presentationml/2006/main">
  <p:tag name="KSO_WM_SLIDE_BACKGROUND_TYPE" val="topBottom"/>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241.xml><?xml version="1.0" encoding="utf-8"?>
<p:tagLst xmlns:p="http://schemas.openxmlformats.org/presentationml/2006/main">
  <p:tag name="KSO_WM_SLIDE_BACKGROUND_TYPE" val="topBottom"/>
  <p:tag name="KSO_WM_UNIT_FILL_FORE_SCHEMECOLOR_INDEX" val="15"/>
  <p:tag name="KSO_WM_UNIT_FILL_FORE_SCHEMECOLOR_INDEX_BRIGHTNESS" val="0"/>
  <p:tag name="KSO_WM_UNIT_FILL_TYPE" val="1"/>
  <p:tag name="KSO_WM_UNIT_IGNORE_FIXCOLOR" val="1"/>
  <p:tag name="KSO_WM_UNIT_SUBTYPE" val="h"/>
  <p:tag name="KSO_WM_UNIT_TEXT_FILL_FORE_SCHEMECOLOR_INDEX" val="2"/>
  <p:tag name="KSO_WM_UNIT_TEXT_FILL_FORE_SCHEMECOLOR_INDEX_BRIGHTNESS" val="0"/>
  <p:tag name="KSO_WM_UNIT_TEXT_FILL_TYPE" val="1"/>
  <p:tag name="KSO_WM_UNIT_TYPE" val="i"/>
</p:tagLst>
</file>

<file path=ppt/tags/tag242.xml><?xml version="1.0" encoding="utf-8"?>
<p:tagLst xmlns:p="http://schemas.openxmlformats.org/presentationml/2006/main">
  <p:tag name="KSO_WM_SLIDE_BACKGROUND_TYPE" val="topBottom"/>
  <p:tag name="KSO_WM_UNIT_TEXT_FILL_FORE_SCHEMECOLOR_INDEX" val="13"/>
  <p:tag name="KSO_WM_UNIT_TEXT_FILL_FORE_SCHEMECOLOR_INDEX_BRIGHTNESS" val="0"/>
  <p:tag name="KSO_WM_UNIT_TEXT_FILL_TYPE" val="1"/>
</p:tagLst>
</file>

<file path=ppt/tags/tag243.xml><?xml version="1.0" encoding="utf-8"?>
<p:tagLst xmlns:p="http://schemas.openxmlformats.org/presentationml/2006/main">
  <p:tag name="KSO_WM_SLIDE_BACKGROUND_TYPE" val="topBottom"/>
  <p:tag name="KSO_WM_UNIT_TEXT_FILL_FORE_SCHEMECOLOR_INDEX" val="13"/>
  <p:tag name="KSO_WM_UNIT_TEXT_FILL_FORE_SCHEMECOLOR_INDEX_BRIGHTNESS" val="0"/>
  <p:tag name="KSO_WM_UNIT_TEXT_FILL_TYPE" val="1"/>
</p:tagLst>
</file>

<file path=ppt/tags/tag244.xml><?xml version="1.0" encoding="utf-8"?>
<p:tagLst xmlns:p="http://schemas.openxmlformats.org/presentationml/2006/main">
  <p:tag name="KSO_WM_SLIDE_BACKGROUND_TYPE" val="topBottom"/>
  <p:tag name="KSO_WM_UNIT_TEXT_FILL_FORE_SCHEMECOLOR_INDEX" val="13"/>
  <p:tag name="KSO_WM_UNIT_TEXT_FILL_FORE_SCHEMECOLOR_INDEX_BRIGHTNESS" val="0"/>
  <p:tag name="KSO_WM_UNIT_TEXT_FILL_TYPE" val="1"/>
</p:tagLst>
</file>

<file path=ppt/tags/tag245.xml><?xml version="1.0" encoding="utf-8"?>
<p:tagLst xmlns:p="http://schemas.openxmlformats.org/presentationml/2006/main">
  <p:tag name="KSO_WM_SLIDE_BACKGROUND_TYPE" val="topBottom"/>
  <p:tag name="KSO_WM_UNIT_TEXT_FILL_FORE_SCHEMECOLOR_INDEX" val="13"/>
  <p:tag name="KSO_WM_UNIT_TEXT_FILL_FORE_SCHEMECOLOR_INDEX_BRIGHTNESS" val="0"/>
  <p:tag name="KSO_WM_UNIT_TEXT_FILL_TYPE" val="1"/>
</p:tagLst>
</file>

<file path=ppt/tags/tag246.xml><?xml version="1.0" encoding="utf-8"?>
<p:tagLst xmlns:p="http://schemas.openxmlformats.org/presentationml/2006/main">
  <p:tag name="KSO_WM_SLIDE_BACKGROUND_TYPE" val="topBottom"/>
  <p:tag name="KSO_WM_UNIT_TEXT_FILL_FORE_SCHEMECOLOR_INDEX" val="13"/>
  <p:tag name="KSO_WM_UNIT_TEXT_FILL_FORE_SCHEMECOLOR_INDEX_BRIGHTNESS" val="0"/>
  <p:tag name="KSO_WM_UNIT_TEXT_FILL_TYPE" val="1"/>
</p:tagLst>
</file>

<file path=ppt/tags/tag247.xml><?xml version="1.0" encoding="utf-8"?>
<p:tagLst xmlns:p="http://schemas.openxmlformats.org/presentationml/2006/main">
  <p:tag name="KSO_WM_SLIDE_BACKGROUND_TYPE" val="topBottom"/>
  <p:tag name="KSO_WM_UNIT_TEXT_FILL_FORE_SCHEMECOLOR_INDEX" val="13"/>
  <p:tag name="KSO_WM_UNIT_TEXT_FILL_FORE_SCHEMECOLOR_INDEX_BRIGHTNESS" val="0"/>
  <p:tag name="KSO_WM_UNIT_TEXT_FILL_TYPE" val="1"/>
</p:tagLst>
</file>

<file path=ppt/tags/tag248.xml><?xml version="1.0" encoding="utf-8"?>
<p:tagLst xmlns:p="http://schemas.openxmlformats.org/presentationml/2006/main">
  <p:tag name="KSO_WM_SLIDE_BACKGROUND_TYPE" val="bottomTop"/>
</p:tagLst>
</file>

<file path=ppt/tags/tag249.xml><?xml version="1.0" encoding="utf-8"?>
<p:tagLst xmlns:p="http://schemas.openxmlformats.org/presentationml/2006/main">
  <p:tag name="KSO_WM_SLIDE_BACKGROUND_TYPE" val="bottomTop"/>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25.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50.xml><?xml version="1.0" encoding="utf-8"?>
<p:tagLst xmlns:p="http://schemas.openxmlformats.org/presentationml/2006/main">
  <p:tag name="KSO_WM_SLIDE_BACKGROUND_TYPE" val="bottomTop"/>
  <p:tag name="KSO_WM_UNIT_FILL_FORE_SCHEMECOLOR_INDEX" val="15"/>
  <p:tag name="KSO_WM_UNIT_FILL_FORE_SCHEMECOLOR_INDEX_BRIGHTNESS" val="0"/>
  <p:tag name="KSO_WM_UNIT_FILL_TYPE" val="1"/>
  <p:tag name="KSO_WM_UNIT_IGNORE_FIXCOLOR" val="1"/>
  <p:tag name="KSO_WM_UNIT_SUBTYPE" val="h"/>
  <p:tag name="KSO_WM_UNIT_TEXT_FILL_FORE_SCHEMECOLOR_INDEX" val="2"/>
  <p:tag name="KSO_WM_UNIT_TEXT_FILL_FORE_SCHEMECOLOR_INDEX_BRIGHTNESS" val="0"/>
  <p:tag name="KSO_WM_UNIT_TEXT_FILL_TYPE" val="1"/>
  <p:tag name="KSO_WM_UNIT_TYPE" val="i"/>
</p:tagLst>
</file>

<file path=ppt/tags/tag251.xml><?xml version="1.0" encoding="utf-8"?>
<p:tagLst xmlns:p="http://schemas.openxmlformats.org/presentationml/2006/main">
  <p:tag name="KSO_WM_SLIDE_BACKGROUND_TYPE" val="bottomTop"/>
  <p:tag name="KSO_WM_UNIT_TEXT_FILL_FORE_SCHEMECOLOR_INDEX" val="13"/>
  <p:tag name="KSO_WM_UNIT_TEXT_FILL_FORE_SCHEMECOLOR_INDEX_BRIGHTNESS" val="0"/>
  <p:tag name="KSO_WM_UNIT_TEXT_FILL_TYPE" val="1"/>
</p:tagLst>
</file>

<file path=ppt/tags/tag252.xml><?xml version="1.0" encoding="utf-8"?>
<p:tagLst xmlns:p="http://schemas.openxmlformats.org/presentationml/2006/main">
  <p:tag name="KSO_WM_SLIDE_BACKGROUND_TYPE" val="bottomTop"/>
  <p:tag name="KSO_WM_UNIT_TEXT_FILL_FORE_SCHEMECOLOR_INDEX" val="13"/>
  <p:tag name="KSO_WM_UNIT_TEXT_FILL_FORE_SCHEMECOLOR_INDEX_BRIGHTNESS" val="0"/>
  <p:tag name="KSO_WM_UNIT_TEXT_FILL_TYPE" val="1"/>
</p:tagLst>
</file>

<file path=ppt/tags/tag253.xml><?xml version="1.0" encoding="utf-8"?>
<p:tagLst xmlns:p="http://schemas.openxmlformats.org/presentationml/2006/main">
  <p:tag name="KSO_WM_SLIDE_BACKGROUND_TYPE" val="bottomTop"/>
  <p:tag name="KSO_WM_UNIT_TEXT_FILL_FORE_SCHEMECOLOR_INDEX" val="13"/>
  <p:tag name="KSO_WM_UNIT_TEXT_FILL_FORE_SCHEMECOLOR_INDEX_BRIGHTNESS" val="0"/>
  <p:tag name="KSO_WM_UNIT_TEXT_FILL_TYPE" val="1"/>
</p:tagLst>
</file>

<file path=ppt/tags/tag254.xml><?xml version="1.0" encoding="utf-8"?>
<p:tagLst xmlns:p="http://schemas.openxmlformats.org/presentationml/2006/main">
  <p:tag name="KSO_WM_SLIDE_BACKGROUND_TYPE" val="bottomTop"/>
  <p:tag name="KSO_WM_UNIT_TEXT_FILL_FORE_SCHEMECOLOR_INDEX" val="13"/>
  <p:tag name="KSO_WM_UNIT_TEXT_FILL_FORE_SCHEMECOLOR_INDEX_BRIGHTNESS" val="0"/>
  <p:tag name="KSO_WM_UNIT_TEXT_FILL_TYPE" val="1"/>
</p:tagLst>
</file>

<file path=ppt/tags/tag255.xml><?xml version="1.0" encoding="utf-8"?>
<p:tagLst xmlns:p="http://schemas.openxmlformats.org/presentationml/2006/main">
  <p:tag name="KSO_WM_SLIDE_BACKGROUND_TYPE" val="bottomTop"/>
  <p:tag name="KSO_WM_UNIT_TEXT_FILL_FORE_SCHEMECOLOR_INDEX" val="13"/>
  <p:tag name="KSO_WM_UNIT_TEXT_FILL_FORE_SCHEMECOLOR_INDEX_BRIGHTNESS" val="0"/>
  <p:tag name="KSO_WM_UNIT_TEXT_FILL_TYPE" val="1"/>
</p:tagLst>
</file>

<file path=ppt/tags/tag256.xml><?xml version="1.0" encoding="utf-8"?>
<p:tagLst xmlns:p="http://schemas.openxmlformats.org/presentationml/2006/main">
  <p:tag name="KSO_WM_SLIDE_BACKGROUND_TYPE" val="bottomTop"/>
  <p:tag name="KSO_WM_UNIT_TEXT_FILL_FORE_SCHEMECOLOR_INDEX" val="13"/>
  <p:tag name="KSO_WM_UNIT_TEXT_FILL_FORE_SCHEMECOLOR_INDEX_BRIGHTNESS" val="0"/>
  <p:tag name="KSO_WM_UNIT_TEXT_FILL_TYPE" val="1"/>
</p:tagLst>
</file>

<file path=ppt/tags/tag257.xml><?xml version="1.0" encoding="utf-8"?>
<p:tagLst xmlns:p="http://schemas.openxmlformats.org/presentationml/2006/main">
  <p:tag name="KSO_WM_SLIDE_BACKGROUND_TYPE" val="navigation"/>
</p:tagLst>
</file>

<file path=ppt/tags/tag258.xml><?xml version="1.0" encoding="utf-8"?>
<p:tagLst xmlns:p="http://schemas.openxmlformats.org/presentationml/2006/main">
  <p:tag name="KSO_WM_SLIDE_BACKGROUND_TYPE" val="navigation"/>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259.xml><?xml version="1.0" encoding="utf-8"?>
<p:tagLst xmlns:p="http://schemas.openxmlformats.org/presentationml/2006/main">
  <p:tag name="KSO_WM_SLIDE_BACKGROUND_TYPE" val="navigation"/>
  <p:tag name="KSO_WM_UNIT_FILL_FORE_SCHEMECOLOR_INDEX" val="15"/>
  <p:tag name="KSO_WM_UNIT_FILL_FORE_SCHEMECOLOR_INDEX_BRIGHTNESS" val="0"/>
  <p:tag name="KSO_WM_UNIT_FILL_TYPE" val="1"/>
  <p:tag name="KSO_WM_UNIT_IGNORE_FIXCOLOR" val="1"/>
  <p:tag name="KSO_WM_UNIT_SUBTYPE" val="h"/>
  <p:tag name="KSO_WM_UNIT_TEXT_FILL_FORE_SCHEMECOLOR_INDEX" val="2"/>
  <p:tag name="KSO_WM_UNIT_TEXT_FILL_FORE_SCHEMECOLOR_INDEX_BRIGHTNESS" val="0"/>
  <p:tag name="KSO_WM_UNIT_TEXT_FILL_TYPE" val="1"/>
  <p:tag name="KSO_WM_UNIT_TYPE" val="i"/>
</p:tagLst>
</file>

<file path=ppt/tags/tag2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60.xml><?xml version="1.0" encoding="utf-8"?>
<p:tagLst xmlns:p="http://schemas.openxmlformats.org/presentationml/2006/main">
  <p:tag name="KSO_WM_SLIDE_BACKGROUND_TYPE" val="navigation"/>
  <p:tag name="KSO_WM_UNIT_TEXT_FILL_FORE_SCHEMECOLOR_INDEX" val="13"/>
  <p:tag name="KSO_WM_UNIT_TEXT_FILL_FORE_SCHEMECOLOR_INDEX_BRIGHTNESS" val="0"/>
  <p:tag name="KSO_WM_UNIT_TEXT_FILL_TYPE" val="1"/>
</p:tagLst>
</file>

<file path=ppt/tags/tag261.xml><?xml version="1.0" encoding="utf-8"?>
<p:tagLst xmlns:p="http://schemas.openxmlformats.org/presentationml/2006/main">
  <p:tag name="KSO_WM_SLIDE_BACKGROUND_TYPE" val="navigation"/>
  <p:tag name="KSO_WM_UNIT_TEXT_FILL_FORE_SCHEMECOLOR_INDEX" val="13"/>
  <p:tag name="KSO_WM_UNIT_TEXT_FILL_FORE_SCHEMECOLOR_INDEX_BRIGHTNESS" val="0"/>
  <p:tag name="KSO_WM_UNIT_TEXT_FILL_TYPE" val="1"/>
</p:tagLst>
</file>

<file path=ppt/tags/tag262.xml><?xml version="1.0" encoding="utf-8"?>
<p:tagLst xmlns:p="http://schemas.openxmlformats.org/presentationml/2006/main">
  <p:tag name="KSO_WM_SLIDE_BACKGROUND_TYPE" val="navigation"/>
  <p:tag name="KSO_WM_UNIT_TEXT_FILL_FORE_SCHEMECOLOR_INDEX" val="13"/>
  <p:tag name="KSO_WM_UNIT_TEXT_FILL_FORE_SCHEMECOLOR_INDEX_BRIGHTNESS" val="0"/>
  <p:tag name="KSO_WM_UNIT_TEXT_FILL_TYPE" val="1"/>
</p:tagLst>
</file>

<file path=ppt/tags/tag263.xml><?xml version="1.0" encoding="utf-8"?>
<p:tagLst xmlns:p="http://schemas.openxmlformats.org/presentationml/2006/main">
  <p:tag name="KSO_WM_SLIDE_BACKGROUND_TYPE" val="navigation"/>
  <p:tag name="KSO_WM_UNIT_TEXT_FILL_FORE_SCHEMECOLOR_INDEX" val="13"/>
  <p:tag name="KSO_WM_UNIT_TEXT_FILL_FORE_SCHEMECOLOR_INDEX_BRIGHTNESS" val="0"/>
  <p:tag name="KSO_WM_UNIT_TEXT_FILL_TYPE" val="1"/>
</p:tagLst>
</file>

<file path=ppt/tags/tag264.xml><?xml version="1.0" encoding="utf-8"?>
<p:tagLst xmlns:p="http://schemas.openxmlformats.org/presentationml/2006/main">
  <p:tag name="KSO_WM_SLIDE_BACKGROUND_TYPE" val="navigation"/>
  <p:tag name="KSO_WM_UNIT_TEXT_FILL_FORE_SCHEMECOLOR_INDEX" val="13"/>
  <p:tag name="KSO_WM_UNIT_TEXT_FILL_FORE_SCHEMECOLOR_INDEX_BRIGHTNESS" val="0"/>
  <p:tag name="KSO_WM_UNIT_TEXT_FILL_TYPE" val="1"/>
</p:tagLst>
</file>

<file path=ppt/tags/tag265.xml><?xml version="1.0" encoding="utf-8"?>
<p:tagLst xmlns:p="http://schemas.openxmlformats.org/presentationml/2006/main">
  <p:tag name="KSO_WM_SLIDE_BACKGROUND_TYPE" val="navigation"/>
  <p:tag name="KSO_WM_UNIT_TEXT_FILL_FORE_SCHEMECOLOR_INDEX" val="13"/>
  <p:tag name="KSO_WM_UNIT_TEXT_FILL_FORE_SCHEMECOLOR_INDEX_BRIGHTNESS" val="0"/>
  <p:tag name="KSO_WM_UNIT_TEXT_FILL_TYPE" val="1"/>
</p:tagLst>
</file>

<file path=ppt/tags/tag266.xml><?xml version="1.0" encoding="utf-8"?>
<p:tagLst xmlns:p="http://schemas.openxmlformats.org/presentationml/2006/main">
  <p:tag name="KSO_WM_SLIDE_BACKGROUND_TYPE" val="navigation"/>
  <p:tag name="KSO_WM_UNIT_TEXT_FILL_FORE_SCHEMECOLOR_INDEX" val="13"/>
  <p:tag name="KSO_WM_UNIT_TEXT_FILL_FORE_SCHEMECOLOR_INDEX_BRIGHTNESS" val="0"/>
  <p:tag name="KSO_WM_UNIT_TEXT_FILL_TYPE" val="1"/>
</p:tagLst>
</file>

<file path=ppt/tags/tag267.xml><?xml version="1.0" encoding="utf-8"?>
<p:tagLst xmlns:p="http://schemas.openxmlformats.org/presentationml/2006/main">
  <p:tag name="KSO_WM_SLIDE_BACKGROUND_TYPE" val="navigation"/>
  <p:tag name="KSO_WM_UNIT_TEXT_FILL_FORE_SCHEMECOLOR_INDEX" val="13"/>
  <p:tag name="KSO_WM_UNIT_TEXT_FILL_FORE_SCHEMECOLOR_INDEX_BRIGHTNESS" val="0"/>
  <p:tag name="KSO_WM_UNIT_TEXT_FILL_TYPE" val="1"/>
</p:tagLst>
</file>

<file path=ppt/tags/tag268.xml><?xml version="1.0" encoding="utf-8"?>
<p:tagLst xmlns:p="http://schemas.openxmlformats.org/presentationml/2006/main">
  <p:tag name="KSO_WM_SLIDE_BACKGROUND_TYPE" val="belt"/>
</p:tagLst>
</file>

<file path=ppt/tags/tag269.xml><?xml version="1.0" encoding="utf-8"?>
<p:tagLst xmlns:p="http://schemas.openxmlformats.org/presentationml/2006/main">
  <p:tag name="KSO_WM_SLIDE_BACKGROUND_TYPE" val="belt"/>
  <p:tag name="KSO_WM_UNIT_FILL_FORE_SCHEMECOLOR_INDEX" val="15"/>
  <p:tag name="KSO_WM_UNIT_FILL_FORE_SCHEMECOLOR_INDEX_BRIGHTNESS" val="0"/>
  <p:tag name="KSO_WM_UNIT_FILL_TYPE" val="1"/>
  <p:tag name="KSO_WM_UNIT_IGNORE_FIXCOLOR" val="1"/>
  <p:tag name="KSO_WM_UNIT_SUBTYPE" val="h"/>
  <p:tag name="KSO_WM_UNIT_TEXT_FILL_FORE_SCHEMECOLOR_INDEX" val="2"/>
  <p:tag name="KSO_WM_UNIT_TEXT_FILL_FORE_SCHEMECOLOR_INDEX_BRIGHTNESS" val="0"/>
  <p:tag name="KSO_WM_UNIT_TEXT_FILL_TYPE" val="1"/>
  <p:tag name="KSO_WM_UNIT_TYPE" val="i"/>
</p:tagLst>
</file>

<file path=ppt/tags/tag27.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70.xml><?xml version="1.0" encoding="utf-8"?>
<p:tagLst xmlns:p="http://schemas.openxmlformats.org/presentationml/2006/main">
  <p:tag name="KSO_WM_SLIDE_BACKGROUND_TYPE" val="belt"/>
  <p:tag name="KSO_WM_UNIT_TEXT_FILL_FORE_SCHEMECOLOR_INDEX" val="13"/>
  <p:tag name="KSO_WM_UNIT_TEXT_FILL_FORE_SCHEMECOLOR_INDEX_BRIGHTNESS" val="0"/>
  <p:tag name="KSO_WM_UNIT_TEXT_FILL_TYPE" val="1"/>
</p:tagLst>
</file>

<file path=ppt/tags/tag271.xml><?xml version="1.0" encoding="utf-8"?>
<p:tagLst xmlns:p="http://schemas.openxmlformats.org/presentationml/2006/main">
  <p:tag name="KSO_WM_SLIDE_BACKGROUND_TYPE" val="belt"/>
  <p:tag name="KSO_WM_UNIT_TEXT_FILL_FORE_SCHEMECOLOR_INDEX" val="13"/>
  <p:tag name="KSO_WM_UNIT_TEXT_FILL_FORE_SCHEMECOLOR_INDEX_BRIGHTNESS" val="0"/>
  <p:tag name="KSO_WM_UNIT_TEXT_FILL_TYPE" val="1"/>
</p:tagLst>
</file>

<file path=ppt/tags/tag272.xml><?xml version="1.0" encoding="utf-8"?>
<p:tagLst xmlns:p="http://schemas.openxmlformats.org/presentationml/2006/main">
  <p:tag name="KSO_WM_SLIDE_BACKGROUND_TYPE" val="belt"/>
  <p:tag name="KSO_WM_UNIT_TEXT_FILL_FORE_SCHEMECOLOR_INDEX" val="13"/>
  <p:tag name="KSO_WM_UNIT_TEXT_FILL_FORE_SCHEMECOLOR_INDEX_BRIGHTNESS" val="0"/>
  <p:tag name="KSO_WM_UNIT_TEXT_FILL_TYPE" val="1"/>
</p:tagLst>
</file>

<file path=ppt/tags/tag273.xml><?xml version="1.0" encoding="utf-8"?>
<p:tagLst xmlns:p="http://schemas.openxmlformats.org/presentationml/2006/main">
  <p:tag name="KSO_WM_SLIDE_BACKGROUND_TYPE" val="belt"/>
  <p:tag name="KSO_WM_UNIT_TEXT_FILL_FORE_SCHEMECOLOR_INDEX" val="13"/>
  <p:tag name="KSO_WM_UNIT_TEXT_FILL_FORE_SCHEMECOLOR_INDEX_BRIGHTNESS" val="0"/>
  <p:tag name="KSO_WM_UNIT_TEXT_FILL_TYPE" val="1"/>
</p:tagLst>
</file>

<file path=ppt/tags/tag274.xml><?xml version="1.0" encoding="utf-8"?>
<p:tagLst xmlns:p="http://schemas.openxmlformats.org/presentationml/2006/main">
  <p:tag name="KSO_WM_SLIDE_BACKGROUND_TYPE" val="belt"/>
  <p:tag name="KSO_WM_UNIT_TEXT_FILL_FORE_SCHEMECOLOR_INDEX" val="13"/>
  <p:tag name="KSO_WM_UNIT_TEXT_FILL_FORE_SCHEMECOLOR_INDEX_BRIGHTNESS" val="0"/>
  <p:tag name="KSO_WM_UNIT_TEXT_FILL_TYPE" val="1"/>
</p:tagLst>
</file>

<file path=ppt/tags/tag275.xml><?xml version="1.0" encoding="utf-8"?>
<p:tagLst xmlns:p="http://schemas.openxmlformats.org/presentationml/2006/main">
  <p:tag name="KSO_WM_TEMPLATE_CATEGORY" val="custom"/>
  <p:tag name="KSO_WM_TEMPLATE_INDEX" val="20209433"/>
  <p:tag name="KSO_WM_UNIT_TEXT_FILL_FORE_SCHEMECOLOR_INDEX" val="13"/>
  <p:tag name="KSO_WM_UNIT_TEXT_FILL_FORE_SCHEMECOLOR_INDEX_BRIGHTNESS" val="0"/>
  <p:tag name="KSO_WM_UNIT_TEXT_FILL_TYPE" val="1"/>
</p:tagLst>
</file>

<file path=ppt/tags/tag276.xml><?xml version="1.0" encoding="utf-8"?>
<p:tagLst xmlns:p="http://schemas.openxmlformats.org/presentationml/2006/main">
  <p:tag name="KSO_WM_TEMPLATE_CATEGORY" val="custom"/>
  <p:tag name="KSO_WM_TEMPLATE_INDEX" val="20209433"/>
  <p:tag name="KSO_WM_UNIT_TEXT_FILL_FORE_SCHEMECOLOR_INDEX" val="13"/>
  <p:tag name="KSO_WM_UNIT_TEXT_FILL_FORE_SCHEMECOLOR_INDEX_BRIGHTNESS" val="0"/>
  <p:tag name="KSO_WM_UNIT_TEXT_FILL_TYPE" val="1"/>
</p:tagLst>
</file>

<file path=ppt/tags/tag277.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78.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79.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8.xml><?xml version="1.0" encoding="utf-8"?>
<p:tagLst xmlns:p="http://schemas.openxmlformats.org/presentationml/2006/main">
  <p:tag name="KSO_WM_SLIDE_BACKGROUND_TYPE" val="general"/>
</p:tagLst>
</file>

<file path=ppt/tags/tag280.xml><?xml version="1.0" encoding="utf-8"?>
<p:tagLst xmlns:p="http://schemas.openxmlformats.org/presentationml/2006/main">
  <p:tag name="KSO_WM_BEAUTIFY_FLAG" val="#wm#"/>
  <p:tag name="KSO_WM_TAG_VERSION" val="1.0"/>
  <p:tag name="KSO_WM_TEMPLATE_CATEGORY" val="custom"/>
  <p:tag name="KSO_WM_TEMPLATE_INDEX" val="20209433"/>
</p:tagLst>
</file>

<file path=ppt/tags/tag281.xml><?xml version="1.0" encoding="utf-8"?>
<p:tagLst xmlns:p="http://schemas.openxmlformats.org/presentationml/2006/main">
  <p:tag name="KSO_WM_UNIT_SUBTYPE" val="q"/>
  <p:tag name="KSO_WM_UNIT_TYPE" val="i"/>
</p:tagLst>
</file>

<file path=ppt/tags/tag282.xml><?xml version="1.0" encoding="utf-8"?>
<p:tagLst xmlns:p="http://schemas.openxmlformats.org/presentationml/2006/main">
  <p:tag name="KSO_WM_UNIT_FILL_FORE_SCHEMECOLOR_INDEX" val="1"/>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28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84.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85.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86.xml><?xml version="1.0" encoding="utf-8"?>
<p:tagLst xmlns:p="http://schemas.openxmlformats.org/presentationml/2006/main">
  <p:tag name="KSO_WM_ASSEMBLE_CHIP_INDEX" val="db569483e4334d11baab477da02c18d0"/>
  <p:tag name="KSO_WM_BEAUTIFY_FLAG" val="#wm#"/>
  <p:tag name="KSO_WM_CHIP_GROUPID" val="5ebd08f10ac41c4a0a525426"/>
  <p:tag name="KSO_WM_CHIP_XID" val="5ebd08f10ac41c4a0a525427"/>
  <p:tag name="KSO_WM_TAG_VERSION" val="1.0"/>
  <p:tag name="KSO_WM_TEMPLATE_ASSEMBLE_GROUPID" val="5f1a3720671cac3474339a0f"/>
  <p:tag name="KSO_WM_TEMPLATE_ASSEMBLE_XID" val="5f1a547d671cac347433e1a1"/>
  <p:tag name="KSO_WM_TEMPLATE_CATEGORY" val="custom"/>
  <p:tag name="KSO_WM_TEMPLATE_INDEX" val="20209433"/>
  <p:tag name="KSO_WM_UNIT_BLOCK" val="0"/>
  <p:tag name="KSO_WM_UNIT_COMPATIBLE" val="0"/>
  <p:tag name="KSO_WM_UNIT_DEC_AREA_ID" val="cb0a3e447a3f4b1480d6225caec4fcda"/>
  <p:tag name="KSO_WM_UNIT_DEFAULT_FONT" val="44;67;4"/>
  <p:tag name="KSO_WM_UNIT_DIAGRAM_ISNUMVISUAL" val="0"/>
  <p:tag name="KSO_WM_UNIT_DIAGRAM_ISREFERUNIT" val="0"/>
  <p:tag name="KSO_WM_UNIT_HIGHLIGHT" val="0"/>
  <p:tag name="KSO_WM_UNIT_ID" val="custom20209433_1*a*1"/>
  <p:tag name="KSO_WM_UNIT_INDEX" val="1"/>
  <p:tag name="KSO_WM_UNIT_ISCONTENTSTITLE" val="0"/>
  <p:tag name="KSO_WM_UNIT_ISNUMDGMTITLE" val="0"/>
  <p:tag name="KSO_WM_UNIT_LAYERLEVEL" val="1"/>
  <p:tag name="KSO_WM_UNIT_NOCLEAR" val="0"/>
  <p:tag name="KSO_WM_UNIT_PRESET_TEXT" val="单击此处编辑标题内容"/>
  <p:tag name="KSO_WM_UNIT_TEXT_FILL_FORE_SCHEMECOLOR_INDEX" val="2"/>
  <p:tag name="KSO_WM_UNIT_TEXT_FILL_FORE_SCHEMECOLOR_INDEX_BRIGHTNESS" val="0"/>
  <p:tag name="KSO_WM_UNIT_TEXT_FILL_TYPE" val="1"/>
  <p:tag name="KSO_WM_UNIT_TYPE" val="a"/>
  <p:tag name="KSO_WM_UNIT_VALUE" val="44"/>
</p:tagLst>
</file>

<file path=ppt/tags/tag287.xml><?xml version="1.0" encoding="utf-8"?>
<p:tagLst xmlns:p="http://schemas.openxmlformats.org/presentationml/2006/main">
  <p:tag name="KSO_WM_SLIDE_BACKGROUND_TYPE" val="general"/>
</p:tagLst>
</file>

<file path=ppt/tags/tag288.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289.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9.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290.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91.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9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9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94.xml><?xml version="1.0" encoding="utf-8"?>
<p:tagLst xmlns:p="http://schemas.openxmlformats.org/presentationml/2006/main">
  <p:tag name="KSO_WM_UNIT_FILL_FORE_SCHEMECOLOR_INDEX" val="15"/>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295.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9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97.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98.xml><?xml version="1.0" encoding="utf-8"?>
<p:tagLst xmlns:p="http://schemas.openxmlformats.org/presentationml/2006/main">
  <p:tag name="KSO_WM_ASSEMBLE_CHIP_INDEX" val="7174810b7fe34e6389893e3fe2bd0efe"/>
  <p:tag name="KSO_WM_BEAUTIFY_FLAG" val="#wm#"/>
  <p:tag name="KSO_WM_CHIP_GROUPID" val="5ebe54990ac41c4a0a525673"/>
  <p:tag name="KSO_WM_CHIP_XID" val="5ebe54990ac41c4a0a525674"/>
  <p:tag name="KSO_WM_TAG_VERSION" val="1.0"/>
  <p:tag name="KSO_WM_TEMPLATE_ASSEMBLE_GROUPID" val="5f1a3720671cac3474339a0f"/>
  <p:tag name="KSO_WM_TEMPLATE_ASSEMBLE_XID" val="5f1a547d671cac347433e219"/>
  <p:tag name="KSO_WM_TEMPLATE_CATEGORY" val="custom"/>
  <p:tag name="KSO_WM_TEMPLATE_INDEX" val="20209433"/>
  <p:tag name="KSO_WM_UNIT_BLOCK" val="0"/>
  <p:tag name="KSO_WM_UNIT_COMPATIBLE" val="0"/>
  <p:tag name="KSO_WM_UNIT_DEC_AREA_ID" val="2586386e82a6430e86bcc3caf21d4a9e"/>
  <p:tag name="KSO_WM_UNIT_DEFAULT_FONT" val="24;28;2"/>
  <p:tag name="KSO_WM_UNIT_DIAGRAM_ISNUMVISUAL" val="0"/>
  <p:tag name="KSO_WM_UNIT_DIAGRAM_ISREFERUNIT" val="0"/>
  <p:tag name="KSO_WM_UNIT_HIGHLIGHT" val="0"/>
  <p:tag name="KSO_WM_UNIT_ID" val="custom2020943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TEXT_FILL_FORE_SCHEMECOLOR_INDEX" val="13"/>
  <p:tag name="KSO_WM_UNIT_TEXT_FILL_FORE_SCHEMECOLOR_INDEX_BRIGHTNESS" val="0.15"/>
  <p:tag name="KSO_WM_UNIT_TEXT_FILL_TYPE" val="1"/>
  <p:tag name="KSO_WM_UNIT_TYPE" val="a"/>
  <p:tag name="KSO_WM_UNIT_VALUE" val="44"/>
</p:tagLst>
</file>

<file path=ppt/tags/tag299.xml><?xml version="1.0" encoding="utf-8"?>
<p:tagLst xmlns:p="http://schemas.openxmlformats.org/presentationml/2006/main">
  <p:tag name="KSO_WM_ASSEMBLE_CHIP_INDEX" val="7174810b7fe34e6389893e3fe2bd0efe"/>
  <p:tag name="KSO_WM_BEAUTIFY_FLAG" val="#wm#"/>
  <p:tag name="KSO_WM_CHIP_GROUPID" val="5ebe54990ac41c4a0a525673"/>
  <p:tag name="KSO_WM_CHIP_XID" val="5ebe54990ac41c4a0a525674"/>
  <p:tag name="KSO_WM_TAG_VERSION" val="1.0"/>
  <p:tag name="KSO_WM_TEMPLATE_ASSEMBLE_GROUPID" val="5f1a3720671cac3474339a0f"/>
  <p:tag name="KSO_WM_TEMPLATE_ASSEMBLE_XID" val="5f1a547d671cac347433e219"/>
  <p:tag name="KSO_WM_TEMPLATE_CATEGORY" val="custom"/>
  <p:tag name="KSO_WM_TEMPLATE_INDEX" val="20209433"/>
  <p:tag name="KSO_WM_UNIT_BLOCK" val="0"/>
  <p:tag name="KSO_WM_UNIT_COMPATIBLE" val="0"/>
  <p:tag name="KSO_WM_UNIT_DEC_AREA_ID" val="2586386e82a6430e86bcc3caf21d4a9e"/>
  <p:tag name="KSO_WM_UNIT_DEFAULT_FONT" val="14;16;2"/>
  <p:tag name="KSO_WM_UNIT_DIAGRAM_ISNUMVISUAL" val="0"/>
  <p:tag name="KSO_WM_UNIT_DIAGRAM_ISREFERUNIT" val="0"/>
  <p:tag name="KSO_WM_UNIT_HIGHLIGHT" val="0"/>
  <p:tag name="KSO_WM_UNIT_ID" val="custom20209433_1*b*1"/>
  <p:tag name="KSO_WM_UNIT_INDEX" val="1"/>
  <p:tag name="KSO_WM_UNIT_ISCONTENTSTITLE" val="0"/>
  <p:tag name="KSO_WM_UNIT_ISNUMDGMTITLE" val="0"/>
  <p:tag name="KSO_WM_UNIT_LAYERLEVEL" val="1"/>
  <p:tag name="KSO_WM_UNIT_NOCLEAR" val="0"/>
  <p:tag name="KSO_WM_UNIT_PRESET_TEXT" val="单击此处输入你的正文，文字是您思想的提炼，为了最终演示发布的良好效果。"/>
  <p:tag name="KSO_WM_UNIT_TEXT_FILL_FORE_SCHEMECOLOR_INDEX" val="13"/>
  <p:tag name="KSO_WM_UNIT_TEXT_FILL_FORE_SCHEMECOLOR_INDEX_BRIGHTNESS" val="0.35"/>
  <p:tag name="KSO_WM_UNIT_TEXT_FILL_TYPE" val="1"/>
  <p:tag name="KSO_WM_UNIT_TYPE" val="b"/>
  <p:tag name="KSO_WM_UNIT_VALUE" val="99"/>
</p:tagLst>
</file>

<file path=ppt/tags/tag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0.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00.xml><?xml version="1.0" encoding="utf-8"?>
<p:tagLst xmlns:p="http://schemas.openxmlformats.org/presentationml/2006/main">
  <p:tag name="KSO_WM_SLIDE_BACKGROUND_TYPE" val="general"/>
</p:tagLst>
</file>

<file path=ppt/tags/tag301.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30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0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04.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05.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0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07.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08.xml><?xml version="1.0" encoding="utf-8"?>
<p:tagLst xmlns:p="http://schemas.openxmlformats.org/presentationml/2006/main">
  <p:tag name="KSO_WM_SLIDE_BACKGROUND_TYPE" val="general"/>
</p:tagLst>
</file>

<file path=ppt/tags/tag309.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31.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10.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11.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1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1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14.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15.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1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17.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18.xml><?xml version="1.0" encoding="utf-8"?>
<p:tagLst xmlns:p="http://schemas.openxmlformats.org/presentationml/2006/main">
  <p:tag name="KSO_WM_UNIT_FILL_FORE_SCHEMECOLOR_INDEX" val="1"/>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319.xml><?xml version="1.0" encoding="utf-8"?>
<p:tagLst xmlns:p="http://schemas.openxmlformats.org/presentationml/2006/main">
  <p:tag name="KSO_WM_UNIT_FILL_FORE_SCHEMECOLOR_INDEX" val="15"/>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3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20.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21.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2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2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24.xml><?xml version="1.0" encoding="utf-8"?>
<p:tagLst xmlns:p="http://schemas.openxmlformats.org/presentationml/2006/main">
  <p:tag name="KSO_WM_SLIDE_BACKGROUND_TYPE" val="general"/>
</p:tagLst>
</file>

<file path=ppt/tags/tag325.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32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27.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28.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29.xml><?xml version="1.0" encoding="utf-8"?>
<p:tagLst xmlns:p="http://schemas.openxmlformats.org/presentationml/2006/main">
  <p:tag name="KSO_WM_SLIDE_BACKGROUND_TYPE" val="general"/>
</p:tagLst>
</file>

<file path=ppt/tags/tag3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30.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331.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3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3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34.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35.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3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37.xml><?xml version="1.0" encoding="utf-8"?>
<p:tagLst xmlns:p="http://schemas.openxmlformats.org/presentationml/2006/main">
  <p:tag name="KSO_WM_SLIDE_BACKGROUND_TYPE" val="general"/>
</p:tagLst>
</file>

<file path=ppt/tags/tag338.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339.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4.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40.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41.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4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4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44.xml><?xml version="1.0" encoding="utf-8"?>
<p:tagLst xmlns:p="http://schemas.openxmlformats.org/presentationml/2006/main">
  <p:tag name="KSO_WM_SLIDE_BACKGROUND_TYPE" val="general"/>
</p:tagLst>
</file>

<file path=ppt/tags/tag345.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34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47.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48.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49.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5.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50.xml><?xml version="1.0" encoding="utf-8"?>
<p:tagLst xmlns:p="http://schemas.openxmlformats.org/presentationml/2006/main">
  <p:tag name="KSO_WM_UNIT_SUBTYPE" val="q"/>
  <p:tag name="KSO_WM_UNIT_TYPE" val="i"/>
</p:tagLst>
</file>

<file path=ppt/tags/tag351.xml><?xml version="1.0" encoding="utf-8"?>
<p:tagLst xmlns:p="http://schemas.openxmlformats.org/presentationml/2006/main">
  <p:tag name="KSO_WM_UNIT_FILL_FORE_SCHEMECOLOR_INDEX" val="1"/>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35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5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54.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55.xml><?xml version="1.0" encoding="utf-8"?>
<p:tagLst xmlns:p="http://schemas.openxmlformats.org/presentationml/2006/main">
  <p:tag name="KSO_WM_ASSEMBLE_CHIP_INDEX" val="b4bf6ca0ea564ac095bc3b66e2dbcdf7"/>
  <p:tag name="KSO_WM_BEAUTIFY_FLAG" val="#wm#"/>
  <p:tag name="KSO_WM_CHIP_GROUPID" val="5ebce5b80ac41c4a0a525374"/>
  <p:tag name="KSO_WM_CHIP_XID" val="5ebce5b80ac41c4a0a525375"/>
  <p:tag name="KSO_WM_TAG_VERSION" val="1.0"/>
  <p:tag name="KSO_WM_TEMPLATE_ASSEMBLE_GROUPID" val="5f1a3720671cac3474339a0f"/>
  <p:tag name="KSO_WM_TEMPLATE_ASSEMBLE_XID" val="5f1a547d671cac347433e1c3"/>
  <p:tag name="KSO_WM_TEMPLATE_CATEGORY" val="custom"/>
  <p:tag name="KSO_WM_TEMPLATE_INDEX" val="20209433"/>
  <p:tag name="KSO_WM_UNIT_BLOCK" val="0"/>
  <p:tag name="KSO_WM_UNIT_COMPATIBLE" val="0"/>
  <p:tag name="KSO_WM_UNIT_DEC_AREA_ID" val="ff331a44d3d7470fabca6c2e96acc1f1"/>
  <p:tag name="KSO_WM_UNIT_DEFAULT_FONT" val="18;24;2"/>
  <p:tag name="KSO_WM_UNIT_DIAGRAM_ISNUMVISUAL" val="0"/>
  <p:tag name="KSO_WM_UNIT_DIAGRAM_ISREFERUNIT" val="0"/>
  <p:tag name="KSO_WM_UNIT_HIGHLIGHT" val="0"/>
  <p:tag name="KSO_WM_UNIT_ID" val="custom20209433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2"/>
  <p:tag name="KSO_WM_UNIT_TEXT_FILL_FORE_SCHEMECOLOR_INDEX_BRIGHTNESS" val="0"/>
  <p:tag name="KSO_WM_UNIT_TEXT_FILL_TYPE" val="1"/>
  <p:tag name="KSO_WM_UNIT_TYPE" val="b"/>
  <p:tag name="KSO_WM_UNIT_VALUE" val="35"/>
</p:tagLst>
</file>

<file path=ppt/tags/tag356.xml><?xml version="1.0" encoding="utf-8"?>
<p:tagLst xmlns:p="http://schemas.openxmlformats.org/presentationml/2006/main">
  <p:tag name="KSO_WM_ASSEMBLE_CHIP_INDEX" val="b4bf6ca0ea564ac095bc3b66e2dbcdf7"/>
  <p:tag name="KSO_WM_BEAUTIFY_FLAG" val="#wm#"/>
  <p:tag name="KSO_WM_CHIP_GROUPID" val="5ebce5b80ac41c4a0a525374"/>
  <p:tag name="KSO_WM_CHIP_XID" val="5ebce5b80ac41c4a0a525375"/>
  <p:tag name="KSO_WM_TAG_VERSION" val="1.0"/>
  <p:tag name="KSO_WM_TEMPLATE_ASSEMBLE_GROUPID" val="5f1a3720671cac3474339a0f"/>
  <p:tag name="KSO_WM_TEMPLATE_ASSEMBLE_XID" val="5f1a547d671cac347433e1c3"/>
  <p:tag name="KSO_WM_TEMPLATE_CATEGORY" val="custom"/>
  <p:tag name="KSO_WM_TEMPLATE_INDEX" val="20209433"/>
  <p:tag name="KSO_WM_UNIT_BLOCK" val="0"/>
  <p:tag name="KSO_WM_UNIT_COMPATIBLE" val="0"/>
  <p:tag name="KSO_WM_UNIT_DEC_AREA_ID" val="ff331a44d3d7470fabca6c2e96acc1f1"/>
  <p:tag name="KSO_WM_UNIT_DEFAULT_FONT" val="24;44;4"/>
  <p:tag name="KSO_WM_UNIT_DIAGRAM_ISNUMVISUAL" val="0"/>
  <p:tag name="KSO_WM_UNIT_DIAGRAM_ISREFERUNIT" val="0"/>
  <p:tag name="KSO_WM_UNIT_HIGHLIGHT" val="0"/>
  <p:tag name="KSO_WM_UNIT_ID" val="custom20209433_1*a*1"/>
  <p:tag name="KSO_WM_UNIT_INDEX" val="1"/>
  <p:tag name="KSO_WM_UNIT_ISCONTENTSTITLE" val="0"/>
  <p:tag name="KSO_WM_UNIT_ISNUMDGMTITLE" val="0"/>
  <p:tag name="KSO_WM_UNIT_LAYERLEVEL" val="1"/>
  <p:tag name="KSO_WM_UNIT_NOCLEAR" val="1"/>
  <p:tag name="KSO_WM_UNIT_PRESET_TEXT" val="谢谢观看"/>
  <p:tag name="KSO_WM_UNIT_TEXT_FILL_FORE_SCHEMECOLOR_INDEX" val="2"/>
  <p:tag name="KSO_WM_UNIT_TEXT_FILL_FORE_SCHEMECOLOR_INDEX_BRIGHTNESS" val="0"/>
  <p:tag name="KSO_WM_UNIT_TEXT_FILL_TYPE" val="1"/>
  <p:tag name="KSO_WM_UNIT_TYPE" val="a"/>
  <p:tag name="KSO_WM_UNIT_VALUE" val="9"/>
</p:tagLst>
</file>

<file path=ppt/tags/tag357.xml><?xml version="1.0" encoding="utf-8"?>
<p:tagLst xmlns:p="http://schemas.openxmlformats.org/presentationml/2006/main">
  <p:tag name="KSO_WM_SLIDE_BACKGROUND_TYPE" val="general"/>
</p:tagLst>
</file>

<file path=ppt/tags/tag358.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359.xml><?xml version="1.0" encoding="utf-8"?>
<p:tagLst xmlns:p="http://schemas.openxmlformats.org/presentationml/2006/main">
  <p:tag name="KSO_WM_SLIDE_BACKGROUND_TYPE" val="general"/>
  <p:tag name="KSO_WM_UNIT_TEXT_FILL_FORE_SCHEMECOLOR_INDEX" val="13"/>
  <p:tag name="KSO_WM_UNIT_TEXT_FILL_FORE_SCHEMECOLOR_INDEX_BRIGHTNESS" val="0"/>
  <p:tag name="KSO_WM_UNIT_TEXT_FILL_TYPE" val="1"/>
</p:tagLst>
</file>

<file path=ppt/tags/tag3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60.xml><?xml version="1.0" encoding="utf-8"?>
<p:tagLst xmlns:p="http://schemas.openxmlformats.org/presentationml/2006/main">
  <p:tag name="KSO_WM_SLIDE_BACKGROUND_TYPE" val="general"/>
  <p:tag name="KSO_WM_UNIT_TEXT_FILL_FORE_SCHEMECOLOR_INDEX" val="13"/>
  <p:tag name="KSO_WM_UNIT_TEXT_FILL_FORE_SCHEMECOLOR_INDEX_BRIGHTNESS" val="0"/>
  <p:tag name="KSO_WM_UNIT_TEXT_FILL_TYPE" val="1"/>
</p:tagLst>
</file>

<file path=ppt/tags/tag361.xml><?xml version="1.0" encoding="utf-8"?>
<p:tagLst xmlns:p="http://schemas.openxmlformats.org/presentationml/2006/main">
  <p:tag name="KSO_WM_SLIDE_BACKGROUND_TYPE" val="general"/>
  <p:tag name="KSO_WM_UNIT_TEXT_FILL_FORE_SCHEMECOLOR_INDEX" val="13"/>
  <p:tag name="KSO_WM_UNIT_TEXT_FILL_FORE_SCHEMECOLOR_INDEX_BRIGHTNESS" val="0"/>
  <p:tag name="KSO_WM_UNIT_TEXT_FILL_TYPE" val="1"/>
</p:tagLst>
</file>

<file path=ppt/tags/tag362.xml><?xml version="1.0" encoding="utf-8"?>
<p:tagLst xmlns:p="http://schemas.openxmlformats.org/presentationml/2006/main">
  <p:tag name="KSO_WM_SLIDE_BACKGROUND_TYPE" val="general"/>
  <p:tag name="KSO_WM_UNIT_TEXT_FILL_FORE_SCHEMECOLOR_INDEX" val="13"/>
  <p:tag name="KSO_WM_UNIT_TEXT_FILL_FORE_SCHEMECOLOR_INDEX_BRIGHTNESS" val="0"/>
  <p:tag name="KSO_WM_UNIT_TEXT_FILL_TYPE" val="1"/>
</p:tagLst>
</file>

<file path=ppt/tags/tag363.xml><?xml version="1.0" encoding="utf-8"?>
<p:tagLst xmlns:p="http://schemas.openxmlformats.org/presentationml/2006/main">
  <p:tag name="KSO_WM_SLIDE_BACKGROUND_TYPE" val="frame"/>
</p:tagLst>
</file>

<file path=ppt/tags/tag364.xml><?xml version="1.0" encoding="utf-8"?>
<p:tagLst xmlns:p="http://schemas.openxmlformats.org/presentationml/2006/main">
  <p:tag name="KSO_WM_SLIDE_BACKGROUND_TYPE" val="frame"/>
  <p:tag name="KSO_WM_UNIT_FILL_FORE_SCHEMECOLOR_INDEX" val="16"/>
  <p:tag name="KSO_WM_UNIT_FILL_FORE_SCHEMECOLOR_INDEX_BRIGHTNESS" val="0"/>
  <p:tag name="KSO_WM_UNIT_FILL_TYPE" val="1"/>
  <p:tag name="KSO_WM_UNIT_IGNORE_FIXCOLOR" val="1"/>
  <p:tag name="KSO_WM_UNIT_SUBTYPE" val="h"/>
  <p:tag name="KSO_WM_UNIT_TEXT_FILL_FORE_SCHEMECOLOR_INDEX" val="2"/>
  <p:tag name="KSO_WM_UNIT_TEXT_FILL_FORE_SCHEMECOLOR_INDEX_BRIGHTNESS" val="0"/>
  <p:tag name="KSO_WM_UNIT_TEXT_FILL_TYPE" val="1"/>
  <p:tag name="KSO_WM_UNIT_TYPE" val="i"/>
</p:tagLst>
</file>

<file path=ppt/tags/tag365.xml><?xml version="1.0" encoding="utf-8"?>
<p:tagLst xmlns:p="http://schemas.openxmlformats.org/presentationml/2006/main">
  <p:tag name="KSO_WM_SLIDE_BACKGROUND_TYPE" val="frame"/>
  <p:tag name="KSO_WM_UNIT_TEXT_FILL_FORE_SCHEMECOLOR_INDEX" val="13"/>
  <p:tag name="KSO_WM_UNIT_TEXT_FILL_FORE_SCHEMECOLOR_INDEX_BRIGHTNESS" val="0"/>
  <p:tag name="KSO_WM_UNIT_TEXT_FILL_TYPE" val="1"/>
</p:tagLst>
</file>

<file path=ppt/tags/tag366.xml><?xml version="1.0" encoding="utf-8"?>
<p:tagLst xmlns:p="http://schemas.openxmlformats.org/presentationml/2006/main">
  <p:tag name="KSO_WM_SLIDE_BACKGROUND_TYPE" val="frame"/>
  <p:tag name="KSO_WM_UNIT_TEXT_FILL_FORE_SCHEMECOLOR_INDEX" val="13"/>
  <p:tag name="KSO_WM_UNIT_TEXT_FILL_FORE_SCHEMECOLOR_INDEX_BRIGHTNESS" val="0"/>
  <p:tag name="KSO_WM_UNIT_TEXT_FILL_TYPE" val="1"/>
</p:tagLst>
</file>

<file path=ppt/tags/tag367.xml><?xml version="1.0" encoding="utf-8"?>
<p:tagLst xmlns:p="http://schemas.openxmlformats.org/presentationml/2006/main">
  <p:tag name="KSO_WM_SLIDE_BACKGROUND_TYPE" val="frame"/>
  <p:tag name="KSO_WM_UNIT_TEXT_FILL_FORE_SCHEMECOLOR_INDEX" val="13"/>
  <p:tag name="KSO_WM_UNIT_TEXT_FILL_FORE_SCHEMECOLOR_INDEX_BRIGHTNESS" val="0"/>
  <p:tag name="KSO_WM_UNIT_TEXT_FILL_TYPE" val="1"/>
</p:tagLst>
</file>

<file path=ppt/tags/tag368.xml><?xml version="1.0" encoding="utf-8"?>
<p:tagLst xmlns:p="http://schemas.openxmlformats.org/presentationml/2006/main">
  <p:tag name="KSO_WM_SLIDE_BACKGROUND_TYPE" val="frame"/>
  <p:tag name="KSO_WM_UNIT_TEXT_FILL_FORE_SCHEMECOLOR_INDEX" val="13"/>
  <p:tag name="KSO_WM_UNIT_TEXT_FILL_FORE_SCHEMECOLOR_INDEX_BRIGHTNESS" val="0"/>
  <p:tag name="KSO_WM_UNIT_TEXT_FILL_TYPE" val="1"/>
</p:tagLst>
</file>

<file path=ppt/tags/tag369.xml><?xml version="1.0" encoding="utf-8"?>
<p:tagLst xmlns:p="http://schemas.openxmlformats.org/presentationml/2006/main">
  <p:tag name="KSO_WM_SLIDE_BACKGROUND_TYPE" val="frame"/>
  <p:tag name="KSO_WM_UNIT_TEXT_FILL_FORE_SCHEMECOLOR_INDEX" val="13"/>
  <p:tag name="KSO_WM_UNIT_TEXT_FILL_FORE_SCHEMECOLOR_INDEX_BRIGHTNESS" val="0"/>
  <p:tag name="KSO_WM_UNIT_TEXT_FILL_TYPE" val="1"/>
</p:tagLst>
</file>

<file path=ppt/tags/tag37.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70.xml><?xml version="1.0" encoding="utf-8"?>
<p:tagLst xmlns:p="http://schemas.openxmlformats.org/presentationml/2006/main">
  <p:tag name="KSO_WM_SLIDE_BACKGROUND_TYPE" val="leftRight"/>
</p:tagLst>
</file>

<file path=ppt/tags/tag371.xml><?xml version="1.0" encoding="utf-8"?>
<p:tagLst xmlns:p="http://schemas.openxmlformats.org/presentationml/2006/main">
  <p:tag name="KSO_WM_SLIDE_BACKGROUND_TYPE" val="leftRight"/>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372.xml><?xml version="1.0" encoding="utf-8"?>
<p:tagLst xmlns:p="http://schemas.openxmlformats.org/presentationml/2006/main">
  <p:tag name="KSO_WM_SLIDE_BACKGROUND_TYPE" val="leftRight"/>
  <p:tag name="KSO_WM_UNIT_FILL_FORE_SCHEMECOLOR_INDEX" val="15"/>
  <p:tag name="KSO_WM_UNIT_FILL_FORE_SCHEMECOLOR_INDEX_BRIGHTNESS" val="0"/>
  <p:tag name="KSO_WM_UNIT_FILL_TYPE" val="1"/>
  <p:tag name="KSO_WM_UNIT_IGNORE_FIXCOLOR" val="1"/>
  <p:tag name="KSO_WM_UNIT_SUBTYPE" val="h"/>
  <p:tag name="KSO_WM_UNIT_TEXT_FILL_FORE_SCHEMECOLOR_INDEX" val="2"/>
  <p:tag name="KSO_WM_UNIT_TEXT_FILL_FORE_SCHEMECOLOR_INDEX_BRIGHTNESS" val="0"/>
  <p:tag name="KSO_WM_UNIT_TEXT_FILL_TYPE" val="1"/>
  <p:tag name="KSO_WM_UNIT_TYPE" val="i"/>
</p:tagLst>
</file>

<file path=ppt/tags/tag373.xml><?xml version="1.0" encoding="utf-8"?>
<p:tagLst xmlns:p="http://schemas.openxmlformats.org/presentationml/2006/main">
  <p:tag name="KSO_WM_SLIDE_BACKGROUND_TYPE" val="leftRight"/>
  <p:tag name="KSO_WM_UNIT_TEXT_FILL_FORE_SCHEMECOLOR_INDEX" val="13"/>
  <p:tag name="KSO_WM_UNIT_TEXT_FILL_FORE_SCHEMECOLOR_INDEX_BRIGHTNESS" val="0"/>
  <p:tag name="KSO_WM_UNIT_TEXT_FILL_TYPE" val="1"/>
</p:tagLst>
</file>

<file path=ppt/tags/tag374.xml><?xml version="1.0" encoding="utf-8"?>
<p:tagLst xmlns:p="http://schemas.openxmlformats.org/presentationml/2006/main">
  <p:tag name="KSO_WM_SLIDE_BACKGROUND_TYPE" val="leftRight"/>
  <p:tag name="KSO_WM_UNIT_TEXT_FILL_FORE_SCHEMECOLOR_INDEX" val="13"/>
  <p:tag name="KSO_WM_UNIT_TEXT_FILL_FORE_SCHEMECOLOR_INDEX_BRIGHTNESS" val="0"/>
  <p:tag name="KSO_WM_UNIT_TEXT_FILL_TYPE" val="1"/>
</p:tagLst>
</file>

<file path=ppt/tags/tag375.xml><?xml version="1.0" encoding="utf-8"?>
<p:tagLst xmlns:p="http://schemas.openxmlformats.org/presentationml/2006/main">
  <p:tag name="KSO_WM_SLIDE_BACKGROUND_TYPE" val="leftRight"/>
  <p:tag name="KSO_WM_UNIT_TEXT_FILL_FORE_SCHEMECOLOR_INDEX" val="13"/>
  <p:tag name="KSO_WM_UNIT_TEXT_FILL_FORE_SCHEMECOLOR_INDEX_BRIGHTNESS" val="0"/>
  <p:tag name="KSO_WM_UNIT_TEXT_FILL_TYPE" val="1"/>
</p:tagLst>
</file>

<file path=ppt/tags/tag376.xml><?xml version="1.0" encoding="utf-8"?>
<p:tagLst xmlns:p="http://schemas.openxmlformats.org/presentationml/2006/main">
  <p:tag name="KSO_WM_SLIDE_BACKGROUND_TYPE" val="leftRight"/>
  <p:tag name="KSO_WM_UNIT_TEXT_FILL_FORE_SCHEMECOLOR_INDEX" val="13"/>
  <p:tag name="KSO_WM_UNIT_TEXT_FILL_FORE_SCHEMECOLOR_INDEX_BRIGHTNESS" val="0"/>
  <p:tag name="KSO_WM_UNIT_TEXT_FILL_TYPE" val="1"/>
</p:tagLst>
</file>

<file path=ppt/tags/tag377.xml><?xml version="1.0" encoding="utf-8"?>
<p:tagLst xmlns:p="http://schemas.openxmlformats.org/presentationml/2006/main">
  <p:tag name="KSO_WM_SLIDE_BACKGROUND_TYPE" val="leftRight"/>
  <p:tag name="KSO_WM_UNIT_TEXT_FILL_FORE_SCHEMECOLOR_INDEX" val="13"/>
  <p:tag name="KSO_WM_UNIT_TEXT_FILL_FORE_SCHEMECOLOR_INDEX_BRIGHTNESS" val="0"/>
  <p:tag name="KSO_WM_UNIT_TEXT_FILL_TYPE" val="1"/>
</p:tagLst>
</file>

<file path=ppt/tags/tag378.xml><?xml version="1.0" encoding="utf-8"?>
<p:tagLst xmlns:p="http://schemas.openxmlformats.org/presentationml/2006/main">
  <p:tag name="KSO_WM_SLIDE_BACKGROUND_TYPE" val="leftRight"/>
  <p:tag name="KSO_WM_UNIT_TEXT_FILL_FORE_SCHEMECOLOR_INDEX" val="13"/>
  <p:tag name="KSO_WM_UNIT_TEXT_FILL_FORE_SCHEMECOLOR_INDEX_BRIGHTNESS" val="0"/>
  <p:tag name="KSO_WM_UNIT_TEXT_FILL_TYPE" val="1"/>
</p:tagLst>
</file>

<file path=ppt/tags/tag379.xml><?xml version="1.0" encoding="utf-8"?>
<p:tagLst xmlns:p="http://schemas.openxmlformats.org/presentationml/2006/main">
  <p:tag name="KSO_WM_SLIDE_BACKGROUND_TYPE" val="topBottom"/>
</p:tagLst>
</file>

<file path=ppt/tags/tag38.xml><?xml version="1.0" encoding="utf-8"?>
<p:tagLst xmlns:p="http://schemas.openxmlformats.org/presentationml/2006/main">
  <p:tag name="KSO_WM_UNIT_FILL_FORE_SCHEMECOLOR_INDEX" val="1"/>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380.xml><?xml version="1.0" encoding="utf-8"?>
<p:tagLst xmlns:p="http://schemas.openxmlformats.org/presentationml/2006/main">
  <p:tag name="KSO_WM_SLIDE_BACKGROUND_TYPE" val="topBottom"/>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381.xml><?xml version="1.0" encoding="utf-8"?>
<p:tagLst xmlns:p="http://schemas.openxmlformats.org/presentationml/2006/main">
  <p:tag name="KSO_WM_SLIDE_BACKGROUND_TYPE" val="topBottom"/>
  <p:tag name="KSO_WM_UNIT_FILL_FORE_SCHEMECOLOR_INDEX" val="15"/>
  <p:tag name="KSO_WM_UNIT_FILL_FORE_SCHEMECOLOR_INDEX_BRIGHTNESS" val="0"/>
  <p:tag name="KSO_WM_UNIT_FILL_TYPE" val="1"/>
  <p:tag name="KSO_WM_UNIT_IGNORE_FIXCOLOR" val="1"/>
  <p:tag name="KSO_WM_UNIT_SUBTYPE" val="h"/>
  <p:tag name="KSO_WM_UNIT_TEXT_FILL_FORE_SCHEMECOLOR_INDEX" val="2"/>
  <p:tag name="KSO_WM_UNIT_TEXT_FILL_FORE_SCHEMECOLOR_INDEX_BRIGHTNESS" val="0"/>
  <p:tag name="KSO_WM_UNIT_TEXT_FILL_TYPE" val="1"/>
  <p:tag name="KSO_WM_UNIT_TYPE" val="i"/>
</p:tagLst>
</file>

<file path=ppt/tags/tag382.xml><?xml version="1.0" encoding="utf-8"?>
<p:tagLst xmlns:p="http://schemas.openxmlformats.org/presentationml/2006/main">
  <p:tag name="KSO_WM_SLIDE_BACKGROUND_TYPE" val="topBottom"/>
  <p:tag name="KSO_WM_UNIT_TEXT_FILL_FORE_SCHEMECOLOR_INDEX" val="13"/>
  <p:tag name="KSO_WM_UNIT_TEXT_FILL_FORE_SCHEMECOLOR_INDEX_BRIGHTNESS" val="0"/>
  <p:tag name="KSO_WM_UNIT_TEXT_FILL_TYPE" val="1"/>
</p:tagLst>
</file>

<file path=ppt/tags/tag383.xml><?xml version="1.0" encoding="utf-8"?>
<p:tagLst xmlns:p="http://schemas.openxmlformats.org/presentationml/2006/main">
  <p:tag name="KSO_WM_SLIDE_BACKGROUND_TYPE" val="topBottom"/>
  <p:tag name="KSO_WM_UNIT_TEXT_FILL_FORE_SCHEMECOLOR_INDEX" val="13"/>
  <p:tag name="KSO_WM_UNIT_TEXT_FILL_FORE_SCHEMECOLOR_INDEX_BRIGHTNESS" val="0"/>
  <p:tag name="KSO_WM_UNIT_TEXT_FILL_TYPE" val="1"/>
</p:tagLst>
</file>

<file path=ppt/tags/tag384.xml><?xml version="1.0" encoding="utf-8"?>
<p:tagLst xmlns:p="http://schemas.openxmlformats.org/presentationml/2006/main">
  <p:tag name="KSO_WM_SLIDE_BACKGROUND_TYPE" val="topBottom"/>
  <p:tag name="KSO_WM_UNIT_TEXT_FILL_FORE_SCHEMECOLOR_INDEX" val="13"/>
  <p:tag name="KSO_WM_UNIT_TEXT_FILL_FORE_SCHEMECOLOR_INDEX_BRIGHTNESS" val="0"/>
  <p:tag name="KSO_WM_UNIT_TEXT_FILL_TYPE" val="1"/>
</p:tagLst>
</file>

<file path=ppt/tags/tag385.xml><?xml version="1.0" encoding="utf-8"?>
<p:tagLst xmlns:p="http://schemas.openxmlformats.org/presentationml/2006/main">
  <p:tag name="KSO_WM_SLIDE_BACKGROUND_TYPE" val="topBottom"/>
  <p:tag name="KSO_WM_UNIT_TEXT_FILL_FORE_SCHEMECOLOR_INDEX" val="13"/>
  <p:tag name="KSO_WM_UNIT_TEXT_FILL_FORE_SCHEMECOLOR_INDEX_BRIGHTNESS" val="0"/>
  <p:tag name="KSO_WM_UNIT_TEXT_FILL_TYPE" val="1"/>
</p:tagLst>
</file>

<file path=ppt/tags/tag386.xml><?xml version="1.0" encoding="utf-8"?>
<p:tagLst xmlns:p="http://schemas.openxmlformats.org/presentationml/2006/main">
  <p:tag name="KSO_WM_SLIDE_BACKGROUND_TYPE" val="topBottom"/>
  <p:tag name="KSO_WM_UNIT_TEXT_FILL_FORE_SCHEMECOLOR_INDEX" val="13"/>
  <p:tag name="KSO_WM_UNIT_TEXT_FILL_FORE_SCHEMECOLOR_INDEX_BRIGHTNESS" val="0"/>
  <p:tag name="KSO_WM_UNIT_TEXT_FILL_TYPE" val="1"/>
</p:tagLst>
</file>

<file path=ppt/tags/tag387.xml><?xml version="1.0" encoding="utf-8"?>
<p:tagLst xmlns:p="http://schemas.openxmlformats.org/presentationml/2006/main">
  <p:tag name="KSO_WM_SLIDE_BACKGROUND_TYPE" val="topBottom"/>
  <p:tag name="KSO_WM_UNIT_TEXT_FILL_FORE_SCHEMECOLOR_INDEX" val="13"/>
  <p:tag name="KSO_WM_UNIT_TEXT_FILL_FORE_SCHEMECOLOR_INDEX_BRIGHTNESS" val="0"/>
  <p:tag name="KSO_WM_UNIT_TEXT_FILL_TYPE" val="1"/>
</p:tagLst>
</file>

<file path=ppt/tags/tag388.xml><?xml version="1.0" encoding="utf-8"?>
<p:tagLst xmlns:p="http://schemas.openxmlformats.org/presentationml/2006/main">
  <p:tag name="KSO_WM_SLIDE_BACKGROUND_TYPE" val="bottomTop"/>
</p:tagLst>
</file>

<file path=ppt/tags/tag389.xml><?xml version="1.0" encoding="utf-8"?>
<p:tagLst xmlns:p="http://schemas.openxmlformats.org/presentationml/2006/main">
  <p:tag name="KSO_WM_SLIDE_BACKGROUND_TYPE" val="bottomTop"/>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39.xml><?xml version="1.0" encoding="utf-8"?>
<p:tagLst xmlns:p="http://schemas.openxmlformats.org/presentationml/2006/main">
  <p:tag name="KSO_WM_UNIT_FILL_FORE_SCHEMECOLOR_INDEX" val="15"/>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390.xml><?xml version="1.0" encoding="utf-8"?>
<p:tagLst xmlns:p="http://schemas.openxmlformats.org/presentationml/2006/main">
  <p:tag name="KSO_WM_SLIDE_BACKGROUND_TYPE" val="bottomTop"/>
  <p:tag name="KSO_WM_UNIT_FILL_FORE_SCHEMECOLOR_INDEX" val="15"/>
  <p:tag name="KSO_WM_UNIT_FILL_FORE_SCHEMECOLOR_INDEX_BRIGHTNESS" val="0"/>
  <p:tag name="KSO_WM_UNIT_FILL_TYPE" val="1"/>
  <p:tag name="KSO_WM_UNIT_IGNORE_FIXCOLOR" val="1"/>
  <p:tag name="KSO_WM_UNIT_SUBTYPE" val="h"/>
  <p:tag name="KSO_WM_UNIT_TEXT_FILL_FORE_SCHEMECOLOR_INDEX" val="2"/>
  <p:tag name="KSO_WM_UNIT_TEXT_FILL_FORE_SCHEMECOLOR_INDEX_BRIGHTNESS" val="0"/>
  <p:tag name="KSO_WM_UNIT_TEXT_FILL_TYPE" val="1"/>
  <p:tag name="KSO_WM_UNIT_TYPE" val="i"/>
</p:tagLst>
</file>

<file path=ppt/tags/tag391.xml><?xml version="1.0" encoding="utf-8"?>
<p:tagLst xmlns:p="http://schemas.openxmlformats.org/presentationml/2006/main">
  <p:tag name="KSO_WM_SLIDE_BACKGROUND_TYPE" val="bottomTop"/>
  <p:tag name="KSO_WM_UNIT_TEXT_FILL_FORE_SCHEMECOLOR_INDEX" val="13"/>
  <p:tag name="KSO_WM_UNIT_TEXT_FILL_FORE_SCHEMECOLOR_INDEX_BRIGHTNESS" val="0"/>
  <p:tag name="KSO_WM_UNIT_TEXT_FILL_TYPE" val="1"/>
</p:tagLst>
</file>

<file path=ppt/tags/tag392.xml><?xml version="1.0" encoding="utf-8"?>
<p:tagLst xmlns:p="http://schemas.openxmlformats.org/presentationml/2006/main">
  <p:tag name="KSO_WM_SLIDE_BACKGROUND_TYPE" val="bottomTop"/>
  <p:tag name="KSO_WM_UNIT_TEXT_FILL_FORE_SCHEMECOLOR_INDEX" val="13"/>
  <p:tag name="KSO_WM_UNIT_TEXT_FILL_FORE_SCHEMECOLOR_INDEX_BRIGHTNESS" val="0"/>
  <p:tag name="KSO_WM_UNIT_TEXT_FILL_TYPE" val="1"/>
</p:tagLst>
</file>

<file path=ppt/tags/tag393.xml><?xml version="1.0" encoding="utf-8"?>
<p:tagLst xmlns:p="http://schemas.openxmlformats.org/presentationml/2006/main">
  <p:tag name="KSO_WM_SLIDE_BACKGROUND_TYPE" val="bottomTop"/>
  <p:tag name="KSO_WM_UNIT_TEXT_FILL_FORE_SCHEMECOLOR_INDEX" val="13"/>
  <p:tag name="KSO_WM_UNIT_TEXT_FILL_FORE_SCHEMECOLOR_INDEX_BRIGHTNESS" val="0"/>
  <p:tag name="KSO_WM_UNIT_TEXT_FILL_TYPE" val="1"/>
</p:tagLst>
</file>

<file path=ppt/tags/tag394.xml><?xml version="1.0" encoding="utf-8"?>
<p:tagLst xmlns:p="http://schemas.openxmlformats.org/presentationml/2006/main">
  <p:tag name="KSO_WM_SLIDE_BACKGROUND_TYPE" val="bottomTop"/>
  <p:tag name="KSO_WM_UNIT_TEXT_FILL_FORE_SCHEMECOLOR_INDEX" val="13"/>
  <p:tag name="KSO_WM_UNIT_TEXT_FILL_FORE_SCHEMECOLOR_INDEX_BRIGHTNESS" val="0"/>
  <p:tag name="KSO_WM_UNIT_TEXT_FILL_TYPE" val="1"/>
</p:tagLst>
</file>

<file path=ppt/tags/tag395.xml><?xml version="1.0" encoding="utf-8"?>
<p:tagLst xmlns:p="http://schemas.openxmlformats.org/presentationml/2006/main">
  <p:tag name="KSO_WM_SLIDE_BACKGROUND_TYPE" val="bottomTop"/>
  <p:tag name="KSO_WM_UNIT_TEXT_FILL_FORE_SCHEMECOLOR_INDEX" val="13"/>
  <p:tag name="KSO_WM_UNIT_TEXT_FILL_FORE_SCHEMECOLOR_INDEX_BRIGHTNESS" val="0"/>
  <p:tag name="KSO_WM_UNIT_TEXT_FILL_TYPE" val="1"/>
</p:tagLst>
</file>

<file path=ppt/tags/tag396.xml><?xml version="1.0" encoding="utf-8"?>
<p:tagLst xmlns:p="http://schemas.openxmlformats.org/presentationml/2006/main">
  <p:tag name="KSO_WM_SLIDE_BACKGROUND_TYPE" val="bottomTop"/>
  <p:tag name="KSO_WM_UNIT_TEXT_FILL_FORE_SCHEMECOLOR_INDEX" val="13"/>
  <p:tag name="KSO_WM_UNIT_TEXT_FILL_FORE_SCHEMECOLOR_INDEX_BRIGHTNESS" val="0"/>
  <p:tag name="KSO_WM_UNIT_TEXT_FILL_TYPE" val="1"/>
</p:tagLst>
</file>

<file path=ppt/tags/tag397.xml><?xml version="1.0" encoding="utf-8"?>
<p:tagLst xmlns:p="http://schemas.openxmlformats.org/presentationml/2006/main">
  <p:tag name="KSO_WM_SLIDE_BACKGROUND_TYPE" val="navigation"/>
</p:tagLst>
</file>

<file path=ppt/tags/tag398.xml><?xml version="1.0" encoding="utf-8"?>
<p:tagLst xmlns:p="http://schemas.openxmlformats.org/presentationml/2006/main">
  <p:tag name="KSO_WM_SLIDE_BACKGROUND_TYPE" val="navigation"/>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399.xml><?xml version="1.0" encoding="utf-8"?>
<p:tagLst xmlns:p="http://schemas.openxmlformats.org/presentationml/2006/main">
  <p:tag name="KSO_WM_SLIDE_BACKGROUND_TYPE" val="navigation"/>
  <p:tag name="KSO_WM_UNIT_FILL_FORE_SCHEMECOLOR_INDEX" val="15"/>
  <p:tag name="KSO_WM_UNIT_FILL_FORE_SCHEMECOLOR_INDEX_BRIGHTNESS" val="0"/>
  <p:tag name="KSO_WM_UNIT_FILL_TYPE" val="1"/>
  <p:tag name="KSO_WM_UNIT_IGNORE_FIXCOLOR" val="1"/>
  <p:tag name="KSO_WM_UNIT_SUBTYPE" val="h"/>
  <p:tag name="KSO_WM_UNIT_TEXT_FILL_FORE_SCHEMECOLOR_INDEX" val="2"/>
  <p:tag name="KSO_WM_UNIT_TEXT_FILL_FORE_SCHEMECOLOR_INDEX_BRIGHTNESS" val="0"/>
  <p:tag name="KSO_WM_UNIT_TEXT_FILL_TYPE" val="1"/>
  <p:tag name="KSO_WM_UNIT_TYPE" val="i"/>
</p:tagLst>
</file>

<file path=ppt/tags/tag4.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0.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00.xml><?xml version="1.0" encoding="utf-8"?>
<p:tagLst xmlns:p="http://schemas.openxmlformats.org/presentationml/2006/main">
  <p:tag name="KSO_WM_SLIDE_BACKGROUND_TYPE" val="navigation"/>
  <p:tag name="KSO_WM_UNIT_TEXT_FILL_FORE_SCHEMECOLOR_INDEX" val="13"/>
  <p:tag name="KSO_WM_UNIT_TEXT_FILL_FORE_SCHEMECOLOR_INDEX_BRIGHTNESS" val="0"/>
  <p:tag name="KSO_WM_UNIT_TEXT_FILL_TYPE" val="1"/>
</p:tagLst>
</file>

<file path=ppt/tags/tag401.xml><?xml version="1.0" encoding="utf-8"?>
<p:tagLst xmlns:p="http://schemas.openxmlformats.org/presentationml/2006/main">
  <p:tag name="KSO_WM_SLIDE_BACKGROUND_TYPE" val="navigation"/>
  <p:tag name="KSO_WM_UNIT_TEXT_FILL_FORE_SCHEMECOLOR_INDEX" val="13"/>
  <p:tag name="KSO_WM_UNIT_TEXT_FILL_FORE_SCHEMECOLOR_INDEX_BRIGHTNESS" val="0"/>
  <p:tag name="KSO_WM_UNIT_TEXT_FILL_TYPE" val="1"/>
</p:tagLst>
</file>

<file path=ppt/tags/tag402.xml><?xml version="1.0" encoding="utf-8"?>
<p:tagLst xmlns:p="http://schemas.openxmlformats.org/presentationml/2006/main">
  <p:tag name="KSO_WM_SLIDE_BACKGROUND_TYPE" val="navigation"/>
  <p:tag name="KSO_WM_UNIT_TEXT_FILL_FORE_SCHEMECOLOR_INDEX" val="13"/>
  <p:tag name="KSO_WM_UNIT_TEXT_FILL_FORE_SCHEMECOLOR_INDEX_BRIGHTNESS" val="0"/>
  <p:tag name="KSO_WM_UNIT_TEXT_FILL_TYPE" val="1"/>
</p:tagLst>
</file>

<file path=ppt/tags/tag403.xml><?xml version="1.0" encoding="utf-8"?>
<p:tagLst xmlns:p="http://schemas.openxmlformats.org/presentationml/2006/main">
  <p:tag name="KSO_WM_SLIDE_BACKGROUND_TYPE" val="navigation"/>
  <p:tag name="KSO_WM_UNIT_TEXT_FILL_FORE_SCHEMECOLOR_INDEX" val="13"/>
  <p:tag name="KSO_WM_UNIT_TEXT_FILL_FORE_SCHEMECOLOR_INDEX_BRIGHTNESS" val="0"/>
  <p:tag name="KSO_WM_UNIT_TEXT_FILL_TYPE" val="1"/>
</p:tagLst>
</file>

<file path=ppt/tags/tag404.xml><?xml version="1.0" encoding="utf-8"?>
<p:tagLst xmlns:p="http://schemas.openxmlformats.org/presentationml/2006/main">
  <p:tag name="KSO_WM_SLIDE_BACKGROUND_TYPE" val="navigation"/>
  <p:tag name="KSO_WM_UNIT_TEXT_FILL_FORE_SCHEMECOLOR_INDEX" val="13"/>
  <p:tag name="KSO_WM_UNIT_TEXT_FILL_FORE_SCHEMECOLOR_INDEX_BRIGHTNESS" val="0"/>
  <p:tag name="KSO_WM_UNIT_TEXT_FILL_TYPE" val="1"/>
</p:tagLst>
</file>

<file path=ppt/tags/tag405.xml><?xml version="1.0" encoding="utf-8"?>
<p:tagLst xmlns:p="http://schemas.openxmlformats.org/presentationml/2006/main">
  <p:tag name="KSO_WM_SLIDE_BACKGROUND_TYPE" val="navigation"/>
  <p:tag name="KSO_WM_UNIT_TEXT_FILL_FORE_SCHEMECOLOR_INDEX" val="13"/>
  <p:tag name="KSO_WM_UNIT_TEXT_FILL_FORE_SCHEMECOLOR_INDEX_BRIGHTNESS" val="0"/>
  <p:tag name="KSO_WM_UNIT_TEXT_FILL_TYPE" val="1"/>
</p:tagLst>
</file>

<file path=ppt/tags/tag406.xml><?xml version="1.0" encoding="utf-8"?>
<p:tagLst xmlns:p="http://schemas.openxmlformats.org/presentationml/2006/main">
  <p:tag name="KSO_WM_SLIDE_BACKGROUND_TYPE" val="navigation"/>
  <p:tag name="KSO_WM_UNIT_TEXT_FILL_FORE_SCHEMECOLOR_INDEX" val="13"/>
  <p:tag name="KSO_WM_UNIT_TEXT_FILL_FORE_SCHEMECOLOR_INDEX_BRIGHTNESS" val="0"/>
  <p:tag name="KSO_WM_UNIT_TEXT_FILL_TYPE" val="1"/>
</p:tagLst>
</file>

<file path=ppt/tags/tag407.xml><?xml version="1.0" encoding="utf-8"?>
<p:tagLst xmlns:p="http://schemas.openxmlformats.org/presentationml/2006/main">
  <p:tag name="KSO_WM_SLIDE_BACKGROUND_TYPE" val="navigation"/>
  <p:tag name="KSO_WM_UNIT_TEXT_FILL_FORE_SCHEMECOLOR_INDEX" val="13"/>
  <p:tag name="KSO_WM_UNIT_TEXT_FILL_FORE_SCHEMECOLOR_INDEX_BRIGHTNESS" val="0"/>
  <p:tag name="KSO_WM_UNIT_TEXT_FILL_TYPE" val="1"/>
</p:tagLst>
</file>

<file path=ppt/tags/tag408.xml><?xml version="1.0" encoding="utf-8"?>
<p:tagLst xmlns:p="http://schemas.openxmlformats.org/presentationml/2006/main">
  <p:tag name="KSO_WM_SLIDE_BACKGROUND_TYPE" val="belt"/>
</p:tagLst>
</file>

<file path=ppt/tags/tag409.xml><?xml version="1.0" encoding="utf-8"?>
<p:tagLst xmlns:p="http://schemas.openxmlformats.org/presentationml/2006/main">
  <p:tag name="KSO_WM_SLIDE_BACKGROUND_TYPE" val="belt"/>
  <p:tag name="KSO_WM_UNIT_FILL_FORE_SCHEMECOLOR_INDEX" val="15"/>
  <p:tag name="KSO_WM_UNIT_FILL_FORE_SCHEMECOLOR_INDEX_BRIGHTNESS" val="0"/>
  <p:tag name="KSO_WM_UNIT_FILL_TYPE" val="1"/>
  <p:tag name="KSO_WM_UNIT_IGNORE_FIXCOLOR" val="1"/>
  <p:tag name="KSO_WM_UNIT_SUBTYPE" val="h"/>
  <p:tag name="KSO_WM_UNIT_TEXT_FILL_FORE_SCHEMECOLOR_INDEX" val="2"/>
  <p:tag name="KSO_WM_UNIT_TEXT_FILL_FORE_SCHEMECOLOR_INDEX_BRIGHTNESS" val="0"/>
  <p:tag name="KSO_WM_UNIT_TEXT_FILL_TYPE" val="1"/>
  <p:tag name="KSO_WM_UNIT_TYPE" val="i"/>
</p:tagLst>
</file>

<file path=ppt/tags/tag41.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10.xml><?xml version="1.0" encoding="utf-8"?>
<p:tagLst xmlns:p="http://schemas.openxmlformats.org/presentationml/2006/main">
  <p:tag name="KSO_WM_SLIDE_BACKGROUND_TYPE" val="belt"/>
  <p:tag name="KSO_WM_UNIT_TEXT_FILL_FORE_SCHEMECOLOR_INDEX" val="13"/>
  <p:tag name="KSO_WM_UNIT_TEXT_FILL_FORE_SCHEMECOLOR_INDEX_BRIGHTNESS" val="0"/>
  <p:tag name="KSO_WM_UNIT_TEXT_FILL_TYPE" val="1"/>
</p:tagLst>
</file>

<file path=ppt/tags/tag411.xml><?xml version="1.0" encoding="utf-8"?>
<p:tagLst xmlns:p="http://schemas.openxmlformats.org/presentationml/2006/main">
  <p:tag name="KSO_WM_SLIDE_BACKGROUND_TYPE" val="belt"/>
  <p:tag name="KSO_WM_UNIT_TEXT_FILL_FORE_SCHEMECOLOR_INDEX" val="13"/>
  <p:tag name="KSO_WM_UNIT_TEXT_FILL_FORE_SCHEMECOLOR_INDEX_BRIGHTNESS" val="0"/>
  <p:tag name="KSO_WM_UNIT_TEXT_FILL_TYPE" val="1"/>
</p:tagLst>
</file>

<file path=ppt/tags/tag412.xml><?xml version="1.0" encoding="utf-8"?>
<p:tagLst xmlns:p="http://schemas.openxmlformats.org/presentationml/2006/main">
  <p:tag name="KSO_WM_SLIDE_BACKGROUND_TYPE" val="belt"/>
  <p:tag name="KSO_WM_UNIT_TEXT_FILL_FORE_SCHEMECOLOR_INDEX" val="13"/>
  <p:tag name="KSO_WM_UNIT_TEXT_FILL_FORE_SCHEMECOLOR_INDEX_BRIGHTNESS" val="0"/>
  <p:tag name="KSO_WM_UNIT_TEXT_FILL_TYPE" val="1"/>
</p:tagLst>
</file>

<file path=ppt/tags/tag413.xml><?xml version="1.0" encoding="utf-8"?>
<p:tagLst xmlns:p="http://schemas.openxmlformats.org/presentationml/2006/main">
  <p:tag name="KSO_WM_SLIDE_BACKGROUND_TYPE" val="belt"/>
  <p:tag name="KSO_WM_UNIT_TEXT_FILL_FORE_SCHEMECOLOR_INDEX" val="13"/>
  <p:tag name="KSO_WM_UNIT_TEXT_FILL_FORE_SCHEMECOLOR_INDEX_BRIGHTNESS" val="0"/>
  <p:tag name="KSO_WM_UNIT_TEXT_FILL_TYPE" val="1"/>
</p:tagLst>
</file>

<file path=ppt/tags/tag414.xml><?xml version="1.0" encoding="utf-8"?>
<p:tagLst xmlns:p="http://schemas.openxmlformats.org/presentationml/2006/main">
  <p:tag name="KSO_WM_SLIDE_BACKGROUND_TYPE" val="belt"/>
  <p:tag name="KSO_WM_UNIT_TEXT_FILL_FORE_SCHEMECOLOR_INDEX" val="13"/>
  <p:tag name="KSO_WM_UNIT_TEXT_FILL_FORE_SCHEMECOLOR_INDEX_BRIGHTNESS" val="0"/>
  <p:tag name="KSO_WM_UNIT_TEXT_FILL_TYPE" val="1"/>
</p:tagLst>
</file>

<file path=ppt/tags/tag415.xml><?xml version="1.0" encoding="utf-8"?>
<p:tagLst xmlns:p="http://schemas.openxmlformats.org/presentationml/2006/main">
  <p:tag name="KSO_WM_TEMPLATE_CATEGORY" val="custom"/>
  <p:tag name="KSO_WM_TEMPLATE_INDEX" val="20209433"/>
  <p:tag name="KSO_WM_UNIT_TEXT_FILL_FORE_SCHEMECOLOR_INDEX" val="13"/>
  <p:tag name="KSO_WM_UNIT_TEXT_FILL_FORE_SCHEMECOLOR_INDEX_BRIGHTNESS" val="0"/>
  <p:tag name="KSO_WM_UNIT_TEXT_FILL_TYPE" val="1"/>
</p:tagLst>
</file>

<file path=ppt/tags/tag416.xml><?xml version="1.0" encoding="utf-8"?>
<p:tagLst xmlns:p="http://schemas.openxmlformats.org/presentationml/2006/main">
  <p:tag name="KSO_WM_TEMPLATE_CATEGORY" val="custom"/>
  <p:tag name="KSO_WM_TEMPLATE_INDEX" val="20209433"/>
  <p:tag name="KSO_WM_UNIT_TEXT_FILL_FORE_SCHEMECOLOR_INDEX" val="13"/>
  <p:tag name="KSO_WM_UNIT_TEXT_FILL_FORE_SCHEMECOLOR_INDEX_BRIGHTNESS" val="0"/>
  <p:tag name="KSO_WM_UNIT_TEXT_FILL_TYPE" val="1"/>
</p:tagLst>
</file>

<file path=ppt/tags/tag417.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18.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19.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20.xml><?xml version="1.0" encoding="utf-8"?>
<p:tagLst xmlns:p="http://schemas.openxmlformats.org/presentationml/2006/main">
  <p:tag name="KSO_WM_BEAUTIFY_FLAG" val="#wm#"/>
  <p:tag name="KSO_WM_TAG_VERSION" val="1.0"/>
  <p:tag name="KSO_WM_TEMPLATE_CATEGORY" val="custom"/>
  <p:tag name="KSO_WM_TEMPLATE_INDEX" val="20209433"/>
</p:tagLst>
</file>

<file path=ppt/tags/tag421.xml><?xml version="1.0" encoding="utf-8"?>
<p:tagLst xmlns:p="http://schemas.openxmlformats.org/presentationml/2006/main">
  <p:tag name="KSO_WM_UNIT_SUBTYPE" val="q"/>
  <p:tag name="KSO_WM_UNIT_TYPE" val="i"/>
</p:tagLst>
</file>

<file path=ppt/tags/tag422.xml><?xml version="1.0" encoding="utf-8"?>
<p:tagLst xmlns:p="http://schemas.openxmlformats.org/presentationml/2006/main">
  <p:tag name="KSO_WM_UNIT_FILL_FORE_SCHEMECOLOR_INDEX" val="1"/>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42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24.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25.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26.xml><?xml version="1.0" encoding="utf-8"?>
<p:tagLst xmlns:p="http://schemas.openxmlformats.org/presentationml/2006/main">
  <p:tag name="KSO_WM_ASSEMBLE_CHIP_INDEX" val="db569483e4334d11baab477da02c18d0"/>
  <p:tag name="KSO_WM_BEAUTIFY_FLAG" val="#wm#"/>
  <p:tag name="KSO_WM_CHIP_GROUPID" val="5ebd08f10ac41c4a0a525426"/>
  <p:tag name="KSO_WM_CHIP_XID" val="5ebd08f10ac41c4a0a525427"/>
  <p:tag name="KSO_WM_TAG_VERSION" val="1.0"/>
  <p:tag name="KSO_WM_TEMPLATE_ASSEMBLE_GROUPID" val="5f1a3720671cac3474339a0f"/>
  <p:tag name="KSO_WM_TEMPLATE_ASSEMBLE_XID" val="5f1a547d671cac347433e1a1"/>
  <p:tag name="KSO_WM_TEMPLATE_CATEGORY" val="custom"/>
  <p:tag name="KSO_WM_TEMPLATE_INDEX" val="20209433"/>
  <p:tag name="KSO_WM_UNIT_BLOCK" val="0"/>
  <p:tag name="KSO_WM_UNIT_COMPATIBLE" val="0"/>
  <p:tag name="KSO_WM_UNIT_DEC_AREA_ID" val="cb0a3e447a3f4b1480d6225caec4fcda"/>
  <p:tag name="KSO_WM_UNIT_DEFAULT_FONT" val="44;67;4"/>
  <p:tag name="KSO_WM_UNIT_DIAGRAM_ISNUMVISUAL" val="0"/>
  <p:tag name="KSO_WM_UNIT_DIAGRAM_ISREFERUNIT" val="0"/>
  <p:tag name="KSO_WM_UNIT_HIGHLIGHT" val="0"/>
  <p:tag name="KSO_WM_UNIT_ID" val="custom20209433_1*a*1"/>
  <p:tag name="KSO_WM_UNIT_INDEX" val="1"/>
  <p:tag name="KSO_WM_UNIT_ISCONTENTSTITLE" val="0"/>
  <p:tag name="KSO_WM_UNIT_ISNUMDGMTITLE" val="0"/>
  <p:tag name="KSO_WM_UNIT_LAYERLEVEL" val="1"/>
  <p:tag name="KSO_WM_UNIT_NOCLEAR" val="0"/>
  <p:tag name="KSO_WM_UNIT_PRESET_TEXT" val="单击此处编辑标题内容"/>
  <p:tag name="KSO_WM_UNIT_TEXT_FILL_FORE_SCHEMECOLOR_INDEX" val="2"/>
  <p:tag name="KSO_WM_UNIT_TEXT_FILL_FORE_SCHEMECOLOR_INDEX_BRIGHTNESS" val="0"/>
  <p:tag name="KSO_WM_UNIT_TEXT_FILL_TYPE" val="1"/>
  <p:tag name="KSO_WM_UNIT_TYPE" val="a"/>
  <p:tag name="KSO_WM_UNIT_VALUE" val="44"/>
</p:tagLst>
</file>

<file path=ppt/tags/tag427.xml><?xml version="1.0" encoding="utf-8"?>
<p:tagLst xmlns:p="http://schemas.openxmlformats.org/presentationml/2006/main">
  <p:tag name="KSO_WM_SLIDE_BACKGROUND_TYPE" val="general"/>
</p:tagLst>
</file>

<file path=ppt/tags/tag428.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429.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30.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31.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3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3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34.xml><?xml version="1.0" encoding="utf-8"?>
<p:tagLst xmlns:p="http://schemas.openxmlformats.org/presentationml/2006/main">
  <p:tag name="KSO_WM_UNIT_FILL_FORE_SCHEMECOLOR_INDEX" val="15"/>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435.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3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37.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38.xml><?xml version="1.0" encoding="utf-8"?>
<p:tagLst xmlns:p="http://schemas.openxmlformats.org/presentationml/2006/main">
  <p:tag name="KSO_WM_ASSEMBLE_CHIP_INDEX" val="7174810b7fe34e6389893e3fe2bd0efe"/>
  <p:tag name="KSO_WM_BEAUTIFY_FLAG" val="#wm#"/>
  <p:tag name="KSO_WM_CHIP_GROUPID" val="5ebe54990ac41c4a0a525673"/>
  <p:tag name="KSO_WM_CHIP_XID" val="5ebe54990ac41c4a0a525674"/>
  <p:tag name="KSO_WM_TAG_VERSION" val="1.0"/>
  <p:tag name="KSO_WM_TEMPLATE_ASSEMBLE_GROUPID" val="5f1a3720671cac3474339a0f"/>
  <p:tag name="KSO_WM_TEMPLATE_ASSEMBLE_XID" val="5f1a547d671cac347433e219"/>
  <p:tag name="KSO_WM_TEMPLATE_CATEGORY" val="custom"/>
  <p:tag name="KSO_WM_TEMPLATE_INDEX" val="20209433"/>
  <p:tag name="KSO_WM_UNIT_BLOCK" val="0"/>
  <p:tag name="KSO_WM_UNIT_COMPATIBLE" val="0"/>
  <p:tag name="KSO_WM_UNIT_DEC_AREA_ID" val="2586386e82a6430e86bcc3caf21d4a9e"/>
  <p:tag name="KSO_WM_UNIT_DEFAULT_FONT" val="24;28;2"/>
  <p:tag name="KSO_WM_UNIT_DIAGRAM_ISNUMVISUAL" val="0"/>
  <p:tag name="KSO_WM_UNIT_DIAGRAM_ISREFERUNIT" val="0"/>
  <p:tag name="KSO_WM_UNIT_HIGHLIGHT" val="0"/>
  <p:tag name="KSO_WM_UNIT_ID" val="custom2020943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TEXT_FILL_FORE_SCHEMECOLOR_INDEX" val="13"/>
  <p:tag name="KSO_WM_UNIT_TEXT_FILL_FORE_SCHEMECOLOR_INDEX_BRIGHTNESS" val="0.15"/>
  <p:tag name="KSO_WM_UNIT_TEXT_FILL_TYPE" val="1"/>
  <p:tag name="KSO_WM_UNIT_TYPE" val="a"/>
  <p:tag name="KSO_WM_UNIT_VALUE" val="44"/>
</p:tagLst>
</file>

<file path=ppt/tags/tag439.xml><?xml version="1.0" encoding="utf-8"?>
<p:tagLst xmlns:p="http://schemas.openxmlformats.org/presentationml/2006/main">
  <p:tag name="KSO_WM_ASSEMBLE_CHIP_INDEX" val="7174810b7fe34e6389893e3fe2bd0efe"/>
  <p:tag name="KSO_WM_BEAUTIFY_FLAG" val="#wm#"/>
  <p:tag name="KSO_WM_CHIP_GROUPID" val="5ebe54990ac41c4a0a525673"/>
  <p:tag name="KSO_WM_CHIP_XID" val="5ebe54990ac41c4a0a525674"/>
  <p:tag name="KSO_WM_TAG_VERSION" val="1.0"/>
  <p:tag name="KSO_WM_TEMPLATE_ASSEMBLE_GROUPID" val="5f1a3720671cac3474339a0f"/>
  <p:tag name="KSO_WM_TEMPLATE_ASSEMBLE_XID" val="5f1a547d671cac347433e219"/>
  <p:tag name="KSO_WM_TEMPLATE_CATEGORY" val="custom"/>
  <p:tag name="KSO_WM_TEMPLATE_INDEX" val="20209433"/>
  <p:tag name="KSO_WM_UNIT_BLOCK" val="0"/>
  <p:tag name="KSO_WM_UNIT_COMPATIBLE" val="0"/>
  <p:tag name="KSO_WM_UNIT_DEC_AREA_ID" val="2586386e82a6430e86bcc3caf21d4a9e"/>
  <p:tag name="KSO_WM_UNIT_DEFAULT_FONT" val="14;16;2"/>
  <p:tag name="KSO_WM_UNIT_DIAGRAM_ISNUMVISUAL" val="0"/>
  <p:tag name="KSO_WM_UNIT_DIAGRAM_ISREFERUNIT" val="0"/>
  <p:tag name="KSO_WM_UNIT_HIGHLIGHT" val="0"/>
  <p:tag name="KSO_WM_UNIT_ID" val="custom20209433_1*b*1"/>
  <p:tag name="KSO_WM_UNIT_INDEX" val="1"/>
  <p:tag name="KSO_WM_UNIT_ISCONTENTSTITLE" val="0"/>
  <p:tag name="KSO_WM_UNIT_ISNUMDGMTITLE" val="0"/>
  <p:tag name="KSO_WM_UNIT_LAYERLEVEL" val="1"/>
  <p:tag name="KSO_WM_UNIT_NOCLEAR" val="0"/>
  <p:tag name="KSO_WM_UNIT_PRESET_TEXT" val="单击此处输入你的正文，文字是您思想的提炼，为了最终演示发布的良好效果。"/>
  <p:tag name="KSO_WM_UNIT_TEXT_FILL_FORE_SCHEMECOLOR_INDEX" val="13"/>
  <p:tag name="KSO_WM_UNIT_TEXT_FILL_FORE_SCHEMECOLOR_INDEX_BRIGHTNESS" val="0.35"/>
  <p:tag name="KSO_WM_UNIT_TEXT_FILL_TYPE" val="1"/>
  <p:tag name="KSO_WM_UNIT_TYPE" val="b"/>
  <p:tag name="KSO_WM_UNIT_VALUE" val="99"/>
</p:tagLst>
</file>

<file path=ppt/tags/tag44.xml><?xml version="1.0" encoding="utf-8"?>
<p:tagLst xmlns:p="http://schemas.openxmlformats.org/presentationml/2006/main">
  <p:tag name="KSO_WM_SLIDE_BACKGROUND_TYPE" val="general"/>
</p:tagLst>
</file>

<file path=ppt/tags/tag440.xml><?xml version="1.0" encoding="utf-8"?>
<p:tagLst xmlns:p="http://schemas.openxmlformats.org/presentationml/2006/main">
  <p:tag name="KSO_WM_SLIDE_BACKGROUND_TYPE" val="general"/>
</p:tagLst>
</file>

<file path=ppt/tags/tag441.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44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4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44.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45.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4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47.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48.xml><?xml version="1.0" encoding="utf-8"?>
<p:tagLst xmlns:p="http://schemas.openxmlformats.org/presentationml/2006/main">
  <p:tag name="KSO_WM_SLIDE_BACKGROUND_TYPE" val="general"/>
</p:tagLst>
</file>

<file path=ppt/tags/tag449.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45.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450.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51.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5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5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54.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55.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5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57.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58.xml><?xml version="1.0" encoding="utf-8"?>
<p:tagLst xmlns:p="http://schemas.openxmlformats.org/presentationml/2006/main">
  <p:tag name="KSO_WM_UNIT_FILL_FORE_SCHEMECOLOR_INDEX" val="1"/>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459.xml><?xml version="1.0" encoding="utf-8"?>
<p:tagLst xmlns:p="http://schemas.openxmlformats.org/presentationml/2006/main">
  <p:tag name="KSO_WM_UNIT_FILL_FORE_SCHEMECOLOR_INDEX" val="15"/>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4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60.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61.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6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6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64.xml><?xml version="1.0" encoding="utf-8"?>
<p:tagLst xmlns:p="http://schemas.openxmlformats.org/presentationml/2006/main">
  <p:tag name="KSO_WM_SLIDE_BACKGROUND_TYPE" val="general"/>
</p:tagLst>
</file>

<file path=ppt/tags/tag465.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46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67.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68.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69.xml><?xml version="1.0" encoding="utf-8"?>
<p:tagLst xmlns:p="http://schemas.openxmlformats.org/presentationml/2006/main">
  <p:tag name="KSO_WM_SLIDE_BACKGROUND_TYPE" val="general"/>
</p:tagLst>
</file>

<file path=ppt/tags/tag47.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70.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471.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7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7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74.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75.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7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77.xml><?xml version="1.0" encoding="utf-8"?>
<p:tagLst xmlns:p="http://schemas.openxmlformats.org/presentationml/2006/main">
  <p:tag name="KSO_WM_SLIDE_BACKGROUND_TYPE" val="general"/>
</p:tagLst>
</file>

<file path=ppt/tags/tag478.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479.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8.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80.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81.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8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8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84.xml><?xml version="1.0" encoding="utf-8"?>
<p:tagLst xmlns:p="http://schemas.openxmlformats.org/presentationml/2006/main">
  <p:tag name="KSO_WM_SLIDE_BACKGROUND_TYPE" val="general"/>
</p:tagLst>
</file>

<file path=ppt/tags/tag485.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48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87.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88.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89.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9.xml><?xml version="1.0" encoding="utf-8"?>
<p:tagLst xmlns:p="http://schemas.openxmlformats.org/presentationml/2006/main">
  <p:tag name="KSO_WM_SLIDE_BACKGROUND_TYPE" val="general"/>
</p:tagLst>
</file>

<file path=ppt/tags/tag490.xml><?xml version="1.0" encoding="utf-8"?>
<p:tagLst xmlns:p="http://schemas.openxmlformats.org/presentationml/2006/main">
  <p:tag name="KSO_WM_UNIT_SUBTYPE" val="q"/>
  <p:tag name="KSO_WM_UNIT_TYPE" val="i"/>
</p:tagLst>
</file>

<file path=ppt/tags/tag491.xml><?xml version="1.0" encoding="utf-8"?>
<p:tagLst xmlns:p="http://schemas.openxmlformats.org/presentationml/2006/main">
  <p:tag name="KSO_WM_UNIT_FILL_FORE_SCHEMECOLOR_INDEX" val="1"/>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49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9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94.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95.xml><?xml version="1.0" encoding="utf-8"?>
<p:tagLst xmlns:p="http://schemas.openxmlformats.org/presentationml/2006/main">
  <p:tag name="KSO_WM_ASSEMBLE_CHIP_INDEX" val="b4bf6ca0ea564ac095bc3b66e2dbcdf7"/>
  <p:tag name="KSO_WM_BEAUTIFY_FLAG" val="#wm#"/>
  <p:tag name="KSO_WM_CHIP_GROUPID" val="5ebce5b80ac41c4a0a525374"/>
  <p:tag name="KSO_WM_CHIP_XID" val="5ebce5b80ac41c4a0a525375"/>
  <p:tag name="KSO_WM_TAG_VERSION" val="1.0"/>
  <p:tag name="KSO_WM_TEMPLATE_ASSEMBLE_GROUPID" val="5f1a3720671cac3474339a0f"/>
  <p:tag name="KSO_WM_TEMPLATE_ASSEMBLE_XID" val="5f1a547d671cac347433e1c3"/>
  <p:tag name="KSO_WM_TEMPLATE_CATEGORY" val="custom"/>
  <p:tag name="KSO_WM_TEMPLATE_INDEX" val="20209433"/>
  <p:tag name="KSO_WM_UNIT_BLOCK" val="0"/>
  <p:tag name="KSO_WM_UNIT_COMPATIBLE" val="0"/>
  <p:tag name="KSO_WM_UNIT_DEC_AREA_ID" val="ff331a44d3d7470fabca6c2e96acc1f1"/>
  <p:tag name="KSO_WM_UNIT_DEFAULT_FONT" val="18;24;2"/>
  <p:tag name="KSO_WM_UNIT_DIAGRAM_ISNUMVISUAL" val="0"/>
  <p:tag name="KSO_WM_UNIT_DIAGRAM_ISREFERUNIT" val="0"/>
  <p:tag name="KSO_WM_UNIT_HIGHLIGHT" val="0"/>
  <p:tag name="KSO_WM_UNIT_ID" val="custom20209433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2"/>
  <p:tag name="KSO_WM_UNIT_TEXT_FILL_FORE_SCHEMECOLOR_INDEX_BRIGHTNESS" val="0"/>
  <p:tag name="KSO_WM_UNIT_TEXT_FILL_TYPE" val="1"/>
  <p:tag name="KSO_WM_UNIT_TYPE" val="b"/>
  <p:tag name="KSO_WM_UNIT_VALUE" val="35"/>
</p:tagLst>
</file>

<file path=ppt/tags/tag496.xml><?xml version="1.0" encoding="utf-8"?>
<p:tagLst xmlns:p="http://schemas.openxmlformats.org/presentationml/2006/main">
  <p:tag name="KSO_WM_ASSEMBLE_CHIP_INDEX" val="b4bf6ca0ea564ac095bc3b66e2dbcdf7"/>
  <p:tag name="KSO_WM_BEAUTIFY_FLAG" val="#wm#"/>
  <p:tag name="KSO_WM_CHIP_GROUPID" val="5ebce5b80ac41c4a0a525374"/>
  <p:tag name="KSO_WM_CHIP_XID" val="5ebce5b80ac41c4a0a525375"/>
  <p:tag name="KSO_WM_TAG_VERSION" val="1.0"/>
  <p:tag name="KSO_WM_TEMPLATE_ASSEMBLE_GROUPID" val="5f1a3720671cac3474339a0f"/>
  <p:tag name="KSO_WM_TEMPLATE_ASSEMBLE_XID" val="5f1a547d671cac347433e1c3"/>
  <p:tag name="KSO_WM_TEMPLATE_CATEGORY" val="custom"/>
  <p:tag name="KSO_WM_TEMPLATE_INDEX" val="20209433"/>
  <p:tag name="KSO_WM_UNIT_BLOCK" val="0"/>
  <p:tag name="KSO_WM_UNIT_COMPATIBLE" val="0"/>
  <p:tag name="KSO_WM_UNIT_DEC_AREA_ID" val="ff331a44d3d7470fabca6c2e96acc1f1"/>
  <p:tag name="KSO_WM_UNIT_DEFAULT_FONT" val="24;44;4"/>
  <p:tag name="KSO_WM_UNIT_DIAGRAM_ISNUMVISUAL" val="0"/>
  <p:tag name="KSO_WM_UNIT_DIAGRAM_ISREFERUNIT" val="0"/>
  <p:tag name="KSO_WM_UNIT_HIGHLIGHT" val="0"/>
  <p:tag name="KSO_WM_UNIT_ID" val="custom20209433_1*a*1"/>
  <p:tag name="KSO_WM_UNIT_INDEX" val="1"/>
  <p:tag name="KSO_WM_UNIT_ISCONTENTSTITLE" val="0"/>
  <p:tag name="KSO_WM_UNIT_ISNUMDGMTITLE" val="0"/>
  <p:tag name="KSO_WM_UNIT_LAYERLEVEL" val="1"/>
  <p:tag name="KSO_WM_UNIT_NOCLEAR" val="1"/>
  <p:tag name="KSO_WM_UNIT_PRESET_TEXT" val="谢谢观看"/>
  <p:tag name="KSO_WM_UNIT_TEXT_FILL_FORE_SCHEMECOLOR_INDEX" val="2"/>
  <p:tag name="KSO_WM_UNIT_TEXT_FILL_FORE_SCHEMECOLOR_INDEX_BRIGHTNESS" val="0"/>
  <p:tag name="KSO_WM_UNIT_TEXT_FILL_TYPE" val="1"/>
  <p:tag name="KSO_WM_UNIT_TYPE" val="a"/>
  <p:tag name="KSO_WM_UNIT_VALUE" val="9"/>
</p:tagLst>
</file>

<file path=ppt/tags/tag497.xml><?xml version="1.0" encoding="utf-8"?>
<p:tagLst xmlns:p="http://schemas.openxmlformats.org/presentationml/2006/main">
  <p:tag name="KSO_WM_SLIDE_BACKGROUND_TYPE" val="general"/>
</p:tagLst>
</file>

<file path=ppt/tags/tag498.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499.xml><?xml version="1.0" encoding="utf-8"?>
<p:tagLst xmlns:p="http://schemas.openxmlformats.org/presentationml/2006/main">
  <p:tag name="KSO_WM_SLIDE_BACKGROUND_TYPE" val="general"/>
  <p:tag name="KSO_WM_UNIT_TEXT_FILL_FORE_SCHEMECOLOR_INDEX" val="13"/>
  <p:tag name="KSO_WM_UNIT_TEXT_FILL_FORE_SCHEMECOLOR_INDEX_BRIGHTNESS" val="0"/>
  <p:tag name="KSO_WM_UNIT_TEXT_FILL_TYPE" val="1"/>
</p:tagLst>
</file>

<file path=ppt/tags/tag5.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50.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500.xml><?xml version="1.0" encoding="utf-8"?>
<p:tagLst xmlns:p="http://schemas.openxmlformats.org/presentationml/2006/main">
  <p:tag name="KSO_WM_SLIDE_BACKGROUND_TYPE" val="general"/>
  <p:tag name="KSO_WM_UNIT_TEXT_FILL_FORE_SCHEMECOLOR_INDEX" val="13"/>
  <p:tag name="KSO_WM_UNIT_TEXT_FILL_FORE_SCHEMECOLOR_INDEX_BRIGHTNESS" val="0"/>
  <p:tag name="KSO_WM_UNIT_TEXT_FILL_TYPE" val="1"/>
</p:tagLst>
</file>

<file path=ppt/tags/tag501.xml><?xml version="1.0" encoding="utf-8"?>
<p:tagLst xmlns:p="http://schemas.openxmlformats.org/presentationml/2006/main">
  <p:tag name="KSO_WM_SLIDE_BACKGROUND_TYPE" val="general"/>
  <p:tag name="KSO_WM_UNIT_TEXT_FILL_FORE_SCHEMECOLOR_INDEX" val="13"/>
  <p:tag name="KSO_WM_UNIT_TEXT_FILL_FORE_SCHEMECOLOR_INDEX_BRIGHTNESS" val="0"/>
  <p:tag name="KSO_WM_UNIT_TEXT_FILL_TYPE" val="1"/>
</p:tagLst>
</file>

<file path=ppt/tags/tag502.xml><?xml version="1.0" encoding="utf-8"?>
<p:tagLst xmlns:p="http://schemas.openxmlformats.org/presentationml/2006/main">
  <p:tag name="KSO_WM_SLIDE_BACKGROUND_TYPE" val="general"/>
  <p:tag name="KSO_WM_UNIT_TEXT_FILL_FORE_SCHEMECOLOR_INDEX" val="13"/>
  <p:tag name="KSO_WM_UNIT_TEXT_FILL_FORE_SCHEMECOLOR_INDEX_BRIGHTNESS" val="0"/>
  <p:tag name="KSO_WM_UNIT_TEXT_FILL_TYPE" val="1"/>
</p:tagLst>
</file>

<file path=ppt/tags/tag503.xml><?xml version="1.0" encoding="utf-8"?>
<p:tagLst xmlns:p="http://schemas.openxmlformats.org/presentationml/2006/main">
  <p:tag name="KSO_WM_SLIDE_BACKGROUND_TYPE" val="frame"/>
</p:tagLst>
</file>

<file path=ppt/tags/tag504.xml><?xml version="1.0" encoding="utf-8"?>
<p:tagLst xmlns:p="http://schemas.openxmlformats.org/presentationml/2006/main">
  <p:tag name="KSO_WM_SLIDE_BACKGROUND_TYPE" val="frame"/>
  <p:tag name="KSO_WM_UNIT_FILL_FORE_SCHEMECOLOR_INDEX" val="16"/>
  <p:tag name="KSO_WM_UNIT_FILL_FORE_SCHEMECOLOR_INDEX_BRIGHTNESS" val="0"/>
  <p:tag name="KSO_WM_UNIT_FILL_TYPE" val="1"/>
  <p:tag name="KSO_WM_UNIT_IGNORE_FIXCOLOR" val="1"/>
  <p:tag name="KSO_WM_UNIT_SUBTYPE" val="h"/>
  <p:tag name="KSO_WM_UNIT_TEXT_FILL_FORE_SCHEMECOLOR_INDEX" val="2"/>
  <p:tag name="KSO_WM_UNIT_TEXT_FILL_FORE_SCHEMECOLOR_INDEX_BRIGHTNESS" val="0"/>
  <p:tag name="KSO_WM_UNIT_TEXT_FILL_TYPE" val="1"/>
  <p:tag name="KSO_WM_UNIT_TYPE" val="i"/>
</p:tagLst>
</file>

<file path=ppt/tags/tag505.xml><?xml version="1.0" encoding="utf-8"?>
<p:tagLst xmlns:p="http://schemas.openxmlformats.org/presentationml/2006/main">
  <p:tag name="KSO_WM_SLIDE_BACKGROUND_TYPE" val="frame"/>
  <p:tag name="KSO_WM_UNIT_TEXT_FILL_FORE_SCHEMECOLOR_INDEX" val="13"/>
  <p:tag name="KSO_WM_UNIT_TEXT_FILL_FORE_SCHEMECOLOR_INDEX_BRIGHTNESS" val="0"/>
  <p:tag name="KSO_WM_UNIT_TEXT_FILL_TYPE" val="1"/>
</p:tagLst>
</file>

<file path=ppt/tags/tag506.xml><?xml version="1.0" encoding="utf-8"?>
<p:tagLst xmlns:p="http://schemas.openxmlformats.org/presentationml/2006/main">
  <p:tag name="KSO_WM_SLIDE_BACKGROUND_TYPE" val="frame"/>
  <p:tag name="KSO_WM_UNIT_TEXT_FILL_FORE_SCHEMECOLOR_INDEX" val="13"/>
  <p:tag name="KSO_WM_UNIT_TEXT_FILL_FORE_SCHEMECOLOR_INDEX_BRIGHTNESS" val="0"/>
  <p:tag name="KSO_WM_UNIT_TEXT_FILL_TYPE" val="1"/>
</p:tagLst>
</file>

<file path=ppt/tags/tag507.xml><?xml version="1.0" encoding="utf-8"?>
<p:tagLst xmlns:p="http://schemas.openxmlformats.org/presentationml/2006/main">
  <p:tag name="KSO_WM_SLIDE_BACKGROUND_TYPE" val="frame"/>
  <p:tag name="KSO_WM_UNIT_TEXT_FILL_FORE_SCHEMECOLOR_INDEX" val="13"/>
  <p:tag name="KSO_WM_UNIT_TEXT_FILL_FORE_SCHEMECOLOR_INDEX_BRIGHTNESS" val="0"/>
  <p:tag name="KSO_WM_UNIT_TEXT_FILL_TYPE" val="1"/>
</p:tagLst>
</file>

<file path=ppt/tags/tag508.xml><?xml version="1.0" encoding="utf-8"?>
<p:tagLst xmlns:p="http://schemas.openxmlformats.org/presentationml/2006/main">
  <p:tag name="KSO_WM_SLIDE_BACKGROUND_TYPE" val="frame"/>
  <p:tag name="KSO_WM_UNIT_TEXT_FILL_FORE_SCHEMECOLOR_INDEX" val="13"/>
  <p:tag name="KSO_WM_UNIT_TEXT_FILL_FORE_SCHEMECOLOR_INDEX_BRIGHTNESS" val="0"/>
  <p:tag name="KSO_WM_UNIT_TEXT_FILL_TYPE" val="1"/>
</p:tagLst>
</file>

<file path=ppt/tags/tag509.xml><?xml version="1.0" encoding="utf-8"?>
<p:tagLst xmlns:p="http://schemas.openxmlformats.org/presentationml/2006/main">
  <p:tag name="KSO_WM_SLIDE_BACKGROUND_TYPE" val="frame"/>
  <p:tag name="KSO_WM_UNIT_TEXT_FILL_FORE_SCHEMECOLOR_INDEX" val="13"/>
  <p:tag name="KSO_WM_UNIT_TEXT_FILL_FORE_SCHEMECOLOR_INDEX_BRIGHTNESS" val="0"/>
  <p:tag name="KSO_WM_UNIT_TEXT_FILL_TYPE" val="1"/>
</p:tagLst>
</file>

<file path=ppt/tags/tag51.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510.xml><?xml version="1.0" encoding="utf-8"?>
<p:tagLst xmlns:p="http://schemas.openxmlformats.org/presentationml/2006/main">
  <p:tag name="KSO_WM_SLIDE_BACKGROUND_TYPE" val="leftRight"/>
</p:tagLst>
</file>

<file path=ppt/tags/tag511.xml><?xml version="1.0" encoding="utf-8"?>
<p:tagLst xmlns:p="http://schemas.openxmlformats.org/presentationml/2006/main">
  <p:tag name="KSO_WM_SLIDE_BACKGROUND_TYPE" val="leftRight"/>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512.xml><?xml version="1.0" encoding="utf-8"?>
<p:tagLst xmlns:p="http://schemas.openxmlformats.org/presentationml/2006/main">
  <p:tag name="KSO_WM_SLIDE_BACKGROUND_TYPE" val="leftRight"/>
  <p:tag name="KSO_WM_UNIT_FILL_FORE_SCHEMECOLOR_INDEX" val="15"/>
  <p:tag name="KSO_WM_UNIT_FILL_FORE_SCHEMECOLOR_INDEX_BRIGHTNESS" val="0"/>
  <p:tag name="KSO_WM_UNIT_FILL_TYPE" val="1"/>
  <p:tag name="KSO_WM_UNIT_IGNORE_FIXCOLOR" val="1"/>
  <p:tag name="KSO_WM_UNIT_SUBTYPE" val="h"/>
  <p:tag name="KSO_WM_UNIT_TEXT_FILL_FORE_SCHEMECOLOR_INDEX" val="2"/>
  <p:tag name="KSO_WM_UNIT_TEXT_FILL_FORE_SCHEMECOLOR_INDEX_BRIGHTNESS" val="0"/>
  <p:tag name="KSO_WM_UNIT_TEXT_FILL_TYPE" val="1"/>
  <p:tag name="KSO_WM_UNIT_TYPE" val="i"/>
</p:tagLst>
</file>

<file path=ppt/tags/tag513.xml><?xml version="1.0" encoding="utf-8"?>
<p:tagLst xmlns:p="http://schemas.openxmlformats.org/presentationml/2006/main">
  <p:tag name="KSO_WM_SLIDE_BACKGROUND_TYPE" val="leftRight"/>
  <p:tag name="KSO_WM_UNIT_TEXT_FILL_FORE_SCHEMECOLOR_INDEX" val="13"/>
  <p:tag name="KSO_WM_UNIT_TEXT_FILL_FORE_SCHEMECOLOR_INDEX_BRIGHTNESS" val="0"/>
  <p:tag name="KSO_WM_UNIT_TEXT_FILL_TYPE" val="1"/>
</p:tagLst>
</file>

<file path=ppt/tags/tag514.xml><?xml version="1.0" encoding="utf-8"?>
<p:tagLst xmlns:p="http://schemas.openxmlformats.org/presentationml/2006/main">
  <p:tag name="KSO_WM_SLIDE_BACKGROUND_TYPE" val="leftRight"/>
  <p:tag name="KSO_WM_UNIT_TEXT_FILL_FORE_SCHEMECOLOR_INDEX" val="13"/>
  <p:tag name="KSO_WM_UNIT_TEXT_FILL_FORE_SCHEMECOLOR_INDEX_BRIGHTNESS" val="0"/>
  <p:tag name="KSO_WM_UNIT_TEXT_FILL_TYPE" val="1"/>
</p:tagLst>
</file>

<file path=ppt/tags/tag515.xml><?xml version="1.0" encoding="utf-8"?>
<p:tagLst xmlns:p="http://schemas.openxmlformats.org/presentationml/2006/main">
  <p:tag name="KSO_WM_SLIDE_BACKGROUND_TYPE" val="leftRight"/>
  <p:tag name="KSO_WM_UNIT_TEXT_FILL_FORE_SCHEMECOLOR_INDEX" val="13"/>
  <p:tag name="KSO_WM_UNIT_TEXT_FILL_FORE_SCHEMECOLOR_INDEX_BRIGHTNESS" val="0"/>
  <p:tag name="KSO_WM_UNIT_TEXT_FILL_TYPE" val="1"/>
</p:tagLst>
</file>

<file path=ppt/tags/tag516.xml><?xml version="1.0" encoding="utf-8"?>
<p:tagLst xmlns:p="http://schemas.openxmlformats.org/presentationml/2006/main">
  <p:tag name="KSO_WM_SLIDE_BACKGROUND_TYPE" val="leftRight"/>
  <p:tag name="KSO_WM_UNIT_TEXT_FILL_FORE_SCHEMECOLOR_INDEX" val="13"/>
  <p:tag name="KSO_WM_UNIT_TEXT_FILL_FORE_SCHEMECOLOR_INDEX_BRIGHTNESS" val="0"/>
  <p:tag name="KSO_WM_UNIT_TEXT_FILL_TYPE" val="1"/>
</p:tagLst>
</file>

<file path=ppt/tags/tag517.xml><?xml version="1.0" encoding="utf-8"?>
<p:tagLst xmlns:p="http://schemas.openxmlformats.org/presentationml/2006/main">
  <p:tag name="KSO_WM_SLIDE_BACKGROUND_TYPE" val="leftRight"/>
  <p:tag name="KSO_WM_UNIT_TEXT_FILL_FORE_SCHEMECOLOR_INDEX" val="13"/>
  <p:tag name="KSO_WM_UNIT_TEXT_FILL_FORE_SCHEMECOLOR_INDEX_BRIGHTNESS" val="0"/>
  <p:tag name="KSO_WM_UNIT_TEXT_FILL_TYPE" val="1"/>
</p:tagLst>
</file>

<file path=ppt/tags/tag518.xml><?xml version="1.0" encoding="utf-8"?>
<p:tagLst xmlns:p="http://schemas.openxmlformats.org/presentationml/2006/main">
  <p:tag name="KSO_WM_SLIDE_BACKGROUND_TYPE" val="leftRight"/>
  <p:tag name="KSO_WM_UNIT_TEXT_FILL_FORE_SCHEMECOLOR_INDEX" val="13"/>
  <p:tag name="KSO_WM_UNIT_TEXT_FILL_FORE_SCHEMECOLOR_INDEX_BRIGHTNESS" val="0"/>
  <p:tag name="KSO_WM_UNIT_TEXT_FILL_TYPE" val="1"/>
</p:tagLst>
</file>

<file path=ppt/tags/tag519.xml><?xml version="1.0" encoding="utf-8"?>
<p:tagLst xmlns:p="http://schemas.openxmlformats.org/presentationml/2006/main">
  <p:tag name="KSO_WM_SLIDE_BACKGROUND_TYPE" val="topBottom"/>
</p:tagLst>
</file>

<file path=ppt/tags/tag5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520.xml><?xml version="1.0" encoding="utf-8"?>
<p:tagLst xmlns:p="http://schemas.openxmlformats.org/presentationml/2006/main">
  <p:tag name="KSO_WM_SLIDE_BACKGROUND_TYPE" val="topBottom"/>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521.xml><?xml version="1.0" encoding="utf-8"?>
<p:tagLst xmlns:p="http://schemas.openxmlformats.org/presentationml/2006/main">
  <p:tag name="KSO_WM_SLIDE_BACKGROUND_TYPE" val="topBottom"/>
  <p:tag name="KSO_WM_UNIT_FILL_FORE_SCHEMECOLOR_INDEX" val="15"/>
  <p:tag name="KSO_WM_UNIT_FILL_FORE_SCHEMECOLOR_INDEX_BRIGHTNESS" val="0"/>
  <p:tag name="KSO_WM_UNIT_FILL_TYPE" val="1"/>
  <p:tag name="KSO_WM_UNIT_IGNORE_FIXCOLOR" val="1"/>
  <p:tag name="KSO_WM_UNIT_SUBTYPE" val="h"/>
  <p:tag name="KSO_WM_UNIT_TEXT_FILL_FORE_SCHEMECOLOR_INDEX" val="2"/>
  <p:tag name="KSO_WM_UNIT_TEXT_FILL_FORE_SCHEMECOLOR_INDEX_BRIGHTNESS" val="0"/>
  <p:tag name="KSO_WM_UNIT_TEXT_FILL_TYPE" val="1"/>
  <p:tag name="KSO_WM_UNIT_TYPE" val="i"/>
</p:tagLst>
</file>

<file path=ppt/tags/tag522.xml><?xml version="1.0" encoding="utf-8"?>
<p:tagLst xmlns:p="http://schemas.openxmlformats.org/presentationml/2006/main">
  <p:tag name="KSO_WM_SLIDE_BACKGROUND_TYPE" val="topBottom"/>
  <p:tag name="KSO_WM_UNIT_TEXT_FILL_FORE_SCHEMECOLOR_INDEX" val="13"/>
  <p:tag name="KSO_WM_UNIT_TEXT_FILL_FORE_SCHEMECOLOR_INDEX_BRIGHTNESS" val="0"/>
  <p:tag name="KSO_WM_UNIT_TEXT_FILL_TYPE" val="1"/>
</p:tagLst>
</file>

<file path=ppt/tags/tag523.xml><?xml version="1.0" encoding="utf-8"?>
<p:tagLst xmlns:p="http://schemas.openxmlformats.org/presentationml/2006/main">
  <p:tag name="KSO_WM_SLIDE_BACKGROUND_TYPE" val="topBottom"/>
  <p:tag name="KSO_WM_UNIT_TEXT_FILL_FORE_SCHEMECOLOR_INDEX" val="13"/>
  <p:tag name="KSO_WM_UNIT_TEXT_FILL_FORE_SCHEMECOLOR_INDEX_BRIGHTNESS" val="0"/>
  <p:tag name="KSO_WM_UNIT_TEXT_FILL_TYPE" val="1"/>
</p:tagLst>
</file>

<file path=ppt/tags/tag524.xml><?xml version="1.0" encoding="utf-8"?>
<p:tagLst xmlns:p="http://schemas.openxmlformats.org/presentationml/2006/main">
  <p:tag name="KSO_WM_SLIDE_BACKGROUND_TYPE" val="topBottom"/>
  <p:tag name="KSO_WM_UNIT_TEXT_FILL_FORE_SCHEMECOLOR_INDEX" val="13"/>
  <p:tag name="KSO_WM_UNIT_TEXT_FILL_FORE_SCHEMECOLOR_INDEX_BRIGHTNESS" val="0"/>
  <p:tag name="KSO_WM_UNIT_TEXT_FILL_TYPE" val="1"/>
</p:tagLst>
</file>

<file path=ppt/tags/tag525.xml><?xml version="1.0" encoding="utf-8"?>
<p:tagLst xmlns:p="http://schemas.openxmlformats.org/presentationml/2006/main">
  <p:tag name="KSO_WM_SLIDE_BACKGROUND_TYPE" val="topBottom"/>
  <p:tag name="KSO_WM_UNIT_TEXT_FILL_FORE_SCHEMECOLOR_INDEX" val="13"/>
  <p:tag name="KSO_WM_UNIT_TEXT_FILL_FORE_SCHEMECOLOR_INDEX_BRIGHTNESS" val="0"/>
  <p:tag name="KSO_WM_UNIT_TEXT_FILL_TYPE" val="1"/>
</p:tagLst>
</file>

<file path=ppt/tags/tag526.xml><?xml version="1.0" encoding="utf-8"?>
<p:tagLst xmlns:p="http://schemas.openxmlformats.org/presentationml/2006/main">
  <p:tag name="KSO_WM_SLIDE_BACKGROUND_TYPE" val="topBottom"/>
  <p:tag name="KSO_WM_UNIT_TEXT_FILL_FORE_SCHEMECOLOR_INDEX" val="13"/>
  <p:tag name="KSO_WM_UNIT_TEXT_FILL_FORE_SCHEMECOLOR_INDEX_BRIGHTNESS" val="0"/>
  <p:tag name="KSO_WM_UNIT_TEXT_FILL_TYPE" val="1"/>
</p:tagLst>
</file>

<file path=ppt/tags/tag527.xml><?xml version="1.0" encoding="utf-8"?>
<p:tagLst xmlns:p="http://schemas.openxmlformats.org/presentationml/2006/main">
  <p:tag name="KSO_WM_SLIDE_BACKGROUND_TYPE" val="topBottom"/>
  <p:tag name="KSO_WM_UNIT_TEXT_FILL_FORE_SCHEMECOLOR_INDEX" val="13"/>
  <p:tag name="KSO_WM_UNIT_TEXT_FILL_FORE_SCHEMECOLOR_INDEX_BRIGHTNESS" val="0"/>
  <p:tag name="KSO_WM_UNIT_TEXT_FILL_TYPE" val="1"/>
</p:tagLst>
</file>

<file path=ppt/tags/tag528.xml><?xml version="1.0" encoding="utf-8"?>
<p:tagLst xmlns:p="http://schemas.openxmlformats.org/presentationml/2006/main">
  <p:tag name="KSO_WM_SLIDE_BACKGROUND_TYPE" val="bottomTop"/>
</p:tagLst>
</file>

<file path=ppt/tags/tag529.xml><?xml version="1.0" encoding="utf-8"?>
<p:tagLst xmlns:p="http://schemas.openxmlformats.org/presentationml/2006/main">
  <p:tag name="KSO_WM_SLIDE_BACKGROUND_TYPE" val="bottomTop"/>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5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530.xml><?xml version="1.0" encoding="utf-8"?>
<p:tagLst xmlns:p="http://schemas.openxmlformats.org/presentationml/2006/main">
  <p:tag name="KSO_WM_SLIDE_BACKGROUND_TYPE" val="bottomTop"/>
  <p:tag name="KSO_WM_UNIT_FILL_FORE_SCHEMECOLOR_INDEX" val="15"/>
  <p:tag name="KSO_WM_UNIT_FILL_FORE_SCHEMECOLOR_INDEX_BRIGHTNESS" val="0"/>
  <p:tag name="KSO_WM_UNIT_FILL_TYPE" val="1"/>
  <p:tag name="KSO_WM_UNIT_IGNORE_FIXCOLOR" val="1"/>
  <p:tag name="KSO_WM_UNIT_SUBTYPE" val="h"/>
  <p:tag name="KSO_WM_UNIT_TEXT_FILL_FORE_SCHEMECOLOR_INDEX" val="2"/>
  <p:tag name="KSO_WM_UNIT_TEXT_FILL_FORE_SCHEMECOLOR_INDEX_BRIGHTNESS" val="0"/>
  <p:tag name="KSO_WM_UNIT_TEXT_FILL_TYPE" val="1"/>
  <p:tag name="KSO_WM_UNIT_TYPE" val="i"/>
</p:tagLst>
</file>

<file path=ppt/tags/tag531.xml><?xml version="1.0" encoding="utf-8"?>
<p:tagLst xmlns:p="http://schemas.openxmlformats.org/presentationml/2006/main">
  <p:tag name="KSO_WM_SLIDE_BACKGROUND_TYPE" val="bottomTop"/>
  <p:tag name="KSO_WM_UNIT_TEXT_FILL_FORE_SCHEMECOLOR_INDEX" val="13"/>
  <p:tag name="KSO_WM_UNIT_TEXT_FILL_FORE_SCHEMECOLOR_INDEX_BRIGHTNESS" val="0"/>
  <p:tag name="KSO_WM_UNIT_TEXT_FILL_TYPE" val="1"/>
</p:tagLst>
</file>

<file path=ppt/tags/tag532.xml><?xml version="1.0" encoding="utf-8"?>
<p:tagLst xmlns:p="http://schemas.openxmlformats.org/presentationml/2006/main">
  <p:tag name="KSO_WM_SLIDE_BACKGROUND_TYPE" val="bottomTop"/>
  <p:tag name="KSO_WM_UNIT_TEXT_FILL_FORE_SCHEMECOLOR_INDEX" val="13"/>
  <p:tag name="KSO_WM_UNIT_TEXT_FILL_FORE_SCHEMECOLOR_INDEX_BRIGHTNESS" val="0"/>
  <p:tag name="KSO_WM_UNIT_TEXT_FILL_TYPE" val="1"/>
</p:tagLst>
</file>

<file path=ppt/tags/tag533.xml><?xml version="1.0" encoding="utf-8"?>
<p:tagLst xmlns:p="http://schemas.openxmlformats.org/presentationml/2006/main">
  <p:tag name="KSO_WM_SLIDE_BACKGROUND_TYPE" val="bottomTop"/>
  <p:tag name="KSO_WM_UNIT_TEXT_FILL_FORE_SCHEMECOLOR_INDEX" val="13"/>
  <p:tag name="KSO_WM_UNIT_TEXT_FILL_FORE_SCHEMECOLOR_INDEX_BRIGHTNESS" val="0"/>
  <p:tag name="KSO_WM_UNIT_TEXT_FILL_TYPE" val="1"/>
</p:tagLst>
</file>

<file path=ppt/tags/tag534.xml><?xml version="1.0" encoding="utf-8"?>
<p:tagLst xmlns:p="http://schemas.openxmlformats.org/presentationml/2006/main">
  <p:tag name="KSO_WM_SLIDE_BACKGROUND_TYPE" val="bottomTop"/>
  <p:tag name="KSO_WM_UNIT_TEXT_FILL_FORE_SCHEMECOLOR_INDEX" val="13"/>
  <p:tag name="KSO_WM_UNIT_TEXT_FILL_FORE_SCHEMECOLOR_INDEX_BRIGHTNESS" val="0"/>
  <p:tag name="KSO_WM_UNIT_TEXT_FILL_TYPE" val="1"/>
</p:tagLst>
</file>

<file path=ppt/tags/tag535.xml><?xml version="1.0" encoding="utf-8"?>
<p:tagLst xmlns:p="http://schemas.openxmlformats.org/presentationml/2006/main">
  <p:tag name="KSO_WM_SLIDE_BACKGROUND_TYPE" val="bottomTop"/>
  <p:tag name="KSO_WM_UNIT_TEXT_FILL_FORE_SCHEMECOLOR_INDEX" val="13"/>
  <p:tag name="KSO_WM_UNIT_TEXT_FILL_FORE_SCHEMECOLOR_INDEX_BRIGHTNESS" val="0"/>
  <p:tag name="KSO_WM_UNIT_TEXT_FILL_TYPE" val="1"/>
</p:tagLst>
</file>

<file path=ppt/tags/tag536.xml><?xml version="1.0" encoding="utf-8"?>
<p:tagLst xmlns:p="http://schemas.openxmlformats.org/presentationml/2006/main">
  <p:tag name="KSO_WM_SLIDE_BACKGROUND_TYPE" val="bottomTop"/>
  <p:tag name="KSO_WM_UNIT_TEXT_FILL_FORE_SCHEMECOLOR_INDEX" val="13"/>
  <p:tag name="KSO_WM_UNIT_TEXT_FILL_FORE_SCHEMECOLOR_INDEX_BRIGHTNESS" val="0"/>
  <p:tag name="KSO_WM_UNIT_TEXT_FILL_TYPE" val="1"/>
</p:tagLst>
</file>

<file path=ppt/tags/tag537.xml><?xml version="1.0" encoding="utf-8"?>
<p:tagLst xmlns:p="http://schemas.openxmlformats.org/presentationml/2006/main">
  <p:tag name="KSO_WM_SLIDE_BACKGROUND_TYPE" val="navigation"/>
</p:tagLst>
</file>

<file path=ppt/tags/tag538.xml><?xml version="1.0" encoding="utf-8"?>
<p:tagLst xmlns:p="http://schemas.openxmlformats.org/presentationml/2006/main">
  <p:tag name="KSO_WM_SLIDE_BACKGROUND_TYPE" val="navigation"/>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539.xml><?xml version="1.0" encoding="utf-8"?>
<p:tagLst xmlns:p="http://schemas.openxmlformats.org/presentationml/2006/main">
  <p:tag name="KSO_WM_SLIDE_BACKGROUND_TYPE" val="navigation"/>
  <p:tag name="KSO_WM_UNIT_FILL_FORE_SCHEMECOLOR_INDEX" val="15"/>
  <p:tag name="KSO_WM_UNIT_FILL_FORE_SCHEMECOLOR_INDEX_BRIGHTNESS" val="0"/>
  <p:tag name="KSO_WM_UNIT_FILL_TYPE" val="1"/>
  <p:tag name="KSO_WM_UNIT_IGNORE_FIXCOLOR" val="1"/>
  <p:tag name="KSO_WM_UNIT_SUBTYPE" val="h"/>
  <p:tag name="KSO_WM_UNIT_TEXT_FILL_FORE_SCHEMECOLOR_INDEX" val="2"/>
  <p:tag name="KSO_WM_UNIT_TEXT_FILL_FORE_SCHEMECOLOR_INDEX_BRIGHTNESS" val="0"/>
  <p:tag name="KSO_WM_UNIT_TEXT_FILL_TYPE" val="1"/>
  <p:tag name="KSO_WM_UNIT_TYPE" val="i"/>
</p:tagLst>
</file>

<file path=ppt/tags/tag54.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540.xml><?xml version="1.0" encoding="utf-8"?>
<p:tagLst xmlns:p="http://schemas.openxmlformats.org/presentationml/2006/main">
  <p:tag name="KSO_WM_SLIDE_BACKGROUND_TYPE" val="navigation"/>
  <p:tag name="KSO_WM_UNIT_TEXT_FILL_FORE_SCHEMECOLOR_INDEX" val="13"/>
  <p:tag name="KSO_WM_UNIT_TEXT_FILL_FORE_SCHEMECOLOR_INDEX_BRIGHTNESS" val="0"/>
  <p:tag name="KSO_WM_UNIT_TEXT_FILL_TYPE" val="1"/>
</p:tagLst>
</file>

<file path=ppt/tags/tag541.xml><?xml version="1.0" encoding="utf-8"?>
<p:tagLst xmlns:p="http://schemas.openxmlformats.org/presentationml/2006/main">
  <p:tag name="KSO_WM_SLIDE_BACKGROUND_TYPE" val="navigation"/>
  <p:tag name="KSO_WM_UNIT_TEXT_FILL_FORE_SCHEMECOLOR_INDEX" val="13"/>
  <p:tag name="KSO_WM_UNIT_TEXT_FILL_FORE_SCHEMECOLOR_INDEX_BRIGHTNESS" val="0"/>
  <p:tag name="KSO_WM_UNIT_TEXT_FILL_TYPE" val="1"/>
</p:tagLst>
</file>

<file path=ppt/tags/tag542.xml><?xml version="1.0" encoding="utf-8"?>
<p:tagLst xmlns:p="http://schemas.openxmlformats.org/presentationml/2006/main">
  <p:tag name="KSO_WM_SLIDE_BACKGROUND_TYPE" val="navigation"/>
  <p:tag name="KSO_WM_UNIT_TEXT_FILL_FORE_SCHEMECOLOR_INDEX" val="13"/>
  <p:tag name="KSO_WM_UNIT_TEXT_FILL_FORE_SCHEMECOLOR_INDEX_BRIGHTNESS" val="0"/>
  <p:tag name="KSO_WM_UNIT_TEXT_FILL_TYPE" val="1"/>
</p:tagLst>
</file>

<file path=ppt/tags/tag543.xml><?xml version="1.0" encoding="utf-8"?>
<p:tagLst xmlns:p="http://schemas.openxmlformats.org/presentationml/2006/main">
  <p:tag name="KSO_WM_SLIDE_BACKGROUND_TYPE" val="navigation"/>
  <p:tag name="KSO_WM_UNIT_TEXT_FILL_FORE_SCHEMECOLOR_INDEX" val="13"/>
  <p:tag name="KSO_WM_UNIT_TEXT_FILL_FORE_SCHEMECOLOR_INDEX_BRIGHTNESS" val="0"/>
  <p:tag name="KSO_WM_UNIT_TEXT_FILL_TYPE" val="1"/>
</p:tagLst>
</file>

<file path=ppt/tags/tag544.xml><?xml version="1.0" encoding="utf-8"?>
<p:tagLst xmlns:p="http://schemas.openxmlformats.org/presentationml/2006/main">
  <p:tag name="KSO_WM_SLIDE_BACKGROUND_TYPE" val="navigation"/>
  <p:tag name="KSO_WM_UNIT_TEXT_FILL_FORE_SCHEMECOLOR_INDEX" val="13"/>
  <p:tag name="KSO_WM_UNIT_TEXT_FILL_FORE_SCHEMECOLOR_INDEX_BRIGHTNESS" val="0"/>
  <p:tag name="KSO_WM_UNIT_TEXT_FILL_TYPE" val="1"/>
</p:tagLst>
</file>

<file path=ppt/tags/tag545.xml><?xml version="1.0" encoding="utf-8"?>
<p:tagLst xmlns:p="http://schemas.openxmlformats.org/presentationml/2006/main">
  <p:tag name="KSO_WM_SLIDE_BACKGROUND_TYPE" val="navigation"/>
  <p:tag name="KSO_WM_UNIT_TEXT_FILL_FORE_SCHEMECOLOR_INDEX" val="13"/>
  <p:tag name="KSO_WM_UNIT_TEXT_FILL_FORE_SCHEMECOLOR_INDEX_BRIGHTNESS" val="0"/>
  <p:tag name="KSO_WM_UNIT_TEXT_FILL_TYPE" val="1"/>
</p:tagLst>
</file>

<file path=ppt/tags/tag546.xml><?xml version="1.0" encoding="utf-8"?>
<p:tagLst xmlns:p="http://schemas.openxmlformats.org/presentationml/2006/main">
  <p:tag name="KSO_WM_SLIDE_BACKGROUND_TYPE" val="navigation"/>
  <p:tag name="KSO_WM_UNIT_TEXT_FILL_FORE_SCHEMECOLOR_INDEX" val="13"/>
  <p:tag name="KSO_WM_UNIT_TEXT_FILL_FORE_SCHEMECOLOR_INDEX_BRIGHTNESS" val="0"/>
  <p:tag name="KSO_WM_UNIT_TEXT_FILL_TYPE" val="1"/>
</p:tagLst>
</file>

<file path=ppt/tags/tag547.xml><?xml version="1.0" encoding="utf-8"?>
<p:tagLst xmlns:p="http://schemas.openxmlformats.org/presentationml/2006/main">
  <p:tag name="KSO_WM_SLIDE_BACKGROUND_TYPE" val="navigation"/>
  <p:tag name="KSO_WM_UNIT_TEXT_FILL_FORE_SCHEMECOLOR_INDEX" val="13"/>
  <p:tag name="KSO_WM_UNIT_TEXT_FILL_FORE_SCHEMECOLOR_INDEX_BRIGHTNESS" val="0"/>
  <p:tag name="KSO_WM_UNIT_TEXT_FILL_TYPE" val="1"/>
</p:tagLst>
</file>

<file path=ppt/tags/tag548.xml><?xml version="1.0" encoding="utf-8"?>
<p:tagLst xmlns:p="http://schemas.openxmlformats.org/presentationml/2006/main">
  <p:tag name="KSO_WM_SLIDE_BACKGROUND_TYPE" val="belt"/>
</p:tagLst>
</file>

<file path=ppt/tags/tag549.xml><?xml version="1.0" encoding="utf-8"?>
<p:tagLst xmlns:p="http://schemas.openxmlformats.org/presentationml/2006/main">
  <p:tag name="KSO_WM_SLIDE_BACKGROUND_TYPE" val="belt"/>
  <p:tag name="KSO_WM_UNIT_FILL_FORE_SCHEMECOLOR_INDEX" val="15"/>
  <p:tag name="KSO_WM_UNIT_FILL_FORE_SCHEMECOLOR_INDEX_BRIGHTNESS" val="0"/>
  <p:tag name="KSO_WM_UNIT_FILL_TYPE" val="1"/>
  <p:tag name="KSO_WM_UNIT_IGNORE_FIXCOLOR" val="1"/>
  <p:tag name="KSO_WM_UNIT_SUBTYPE" val="h"/>
  <p:tag name="KSO_WM_UNIT_TEXT_FILL_FORE_SCHEMECOLOR_INDEX" val="2"/>
  <p:tag name="KSO_WM_UNIT_TEXT_FILL_FORE_SCHEMECOLOR_INDEX_BRIGHTNESS" val="0"/>
  <p:tag name="KSO_WM_UNIT_TEXT_FILL_TYPE" val="1"/>
  <p:tag name="KSO_WM_UNIT_TYPE" val="i"/>
</p:tagLst>
</file>

<file path=ppt/tags/tag55.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550.xml><?xml version="1.0" encoding="utf-8"?>
<p:tagLst xmlns:p="http://schemas.openxmlformats.org/presentationml/2006/main">
  <p:tag name="KSO_WM_SLIDE_BACKGROUND_TYPE" val="belt"/>
  <p:tag name="KSO_WM_UNIT_TEXT_FILL_FORE_SCHEMECOLOR_INDEX" val="13"/>
  <p:tag name="KSO_WM_UNIT_TEXT_FILL_FORE_SCHEMECOLOR_INDEX_BRIGHTNESS" val="0"/>
  <p:tag name="KSO_WM_UNIT_TEXT_FILL_TYPE" val="1"/>
</p:tagLst>
</file>

<file path=ppt/tags/tag551.xml><?xml version="1.0" encoding="utf-8"?>
<p:tagLst xmlns:p="http://schemas.openxmlformats.org/presentationml/2006/main">
  <p:tag name="KSO_WM_SLIDE_BACKGROUND_TYPE" val="belt"/>
  <p:tag name="KSO_WM_UNIT_TEXT_FILL_FORE_SCHEMECOLOR_INDEX" val="13"/>
  <p:tag name="KSO_WM_UNIT_TEXT_FILL_FORE_SCHEMECOLOR_INDEX_BRIGHTNESS" val="0"/>
  <p:tag name="KSO_WM_UNIT_TEXT_FILL_TYPE" val="1"/>
</p:tagLst>
</file>

<file path=ppt/tags/tag552.xml><?xml version="1.0" encoding="utf-8"?>
<p:tagLst xmlns:p="http://schemas.openxmlformats.org/presentationml/2006/main">
  <p:tag name="KSO_WM_SLIDE_BACKGROUND_TYPE" val="belt"/>
  <p:tag name="KSO_WM_UNIT_TEXT_FILL_FORE_SCHEMECOLOR_INDEX" val="13"/>
  <p:tag name="KSO_WM_UNIT_TEXT_FILL_FORE_SCHEMECOLOR_INDEX_BRIGHTNESS" val="0"/>
  <p:tag name="KSO_WM_UNIT_TEXT_FILL_TYPE" val="1"/>
</p:tagLst>
</file>

<file path=ppt/tags/tag553.xml><?xml version="1.0" encoding="utf-8"?>
<p:tagLst xmlns:p="http://schemas.openxmlformats.org/presentationml/2006/main">
  <p:tag name="KSO_WM_SLIDE_BACKGROUND_TYPE" val="belt"/>
  <p:tag name="KSO_WM_UNIT_TEXT_FILL_FORE_SCHEMECOLOR_INDEX" val="13"/>
  <p:tag name="KSO_WM_UNIT_TEXT_FILL_FORE_SCHEMECOLOR_INDEX_BRIGHTNESS" val="0"/>
  <p:tag name="KSO_WM_UNIT_TEXT_FILL_TYPE" val="1"/>
</p:tagLst>
</file>

<file path=ppt/tags/tag554.xml><?xml version="1.0" encoding="utf-8"?>
<p:tagLst xmlns:p="http://schemas.openxmlformats.org/presentationml/2006/main">
  <p:tag name="KSO_WM_SLIDE_BACKGROUND_TYPE" val="belt"/>
  <p:tag name="KSO_WM_UNIT_TEXT_FILL_FORE_SCHEMECOLOR_INDEX" val="13"/>
  <p:tag name="KSO_WM_UNIT_TEXT_FILL_FORE_SCHEMECOLOR_INDEX_BRIGHTNESS" val="0"/>
  <p:tag name="KSO_WM_UNIT_TEXT_FILL_TYPE" val="1"/>
</p:tagLst>
</file>

<file path=ppt/tags/tag555.xml><?xml version="1.0" encoding="utf-8"?>
<p:tagLst xmlns:p="http://schemas.openxmlformats.org/presentationml/2006/main">
  <p:tag name="KSO_WM_TEMPLATE_CATEGORY" val="custom"/>
  <p:tag name="KSO_WM_TEMPLATE_INDEX" val="20209433"/>
  <p:tag name="KSO_WM_UNIT_TEXT_FILL_FORE_SCHEMECOLOR_INDEX" val="13"/>
  <p:tag name="KSO_WM_UNIT_TEXT_FILL_FORE_SCHEMECOLOR_INDEX_BRIGHTNESS" val="0"/>
  <p:tag name="KSO_WM_UNIT_TEXT_FILL_TYPE" val="1"/>
</p:tagLst>
</file>

<file path=ppt/tags/tag556.xml><?xml version="1.0" encoding="utf-8"?>
<p:tagLst xmlns:p="http://schemas.openxmlformats.org/presentationml/2006/main">
  <p:tag name="KSO_WM_TEMPLATE_CATEGORY" val="custom"/>
  <p:tag name="KSO_WM_TEMPLATE_INDEX" val="20209433"/>
  <p:tag name="KSO_WM_UNIT_TEXT_FILL_FORE_SCHEMECOLOR_INDEX" val="13"/>
  <p:tag name="KSO_WM_UNIT_TEXT_FILL_FORE_SCHEMECOLOR_INDEX_BRIGHTNESS" val="0"/>
  <p:tag name="KSO_WM_UNIT_TEXT_FILL_TYPE" val="1"/>
</p:tagLst>
</file>

<file path=ppt/tags/tag557.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558.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559.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5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560.xml><?xml version="1.0" encoding="utf-8"?>
<p:tagLst xmlns:p="http://schemas.openxmlformats.org/presentationml/2006/main">
  <p:tag name="KSO_WM_BEAUTIFY_FLAG" val="#wm#"/>
  <p:tag name="KSO_WM_TAG_VERSION" val="1.0"/>
  <p:tag name="KSO_WM_TEMPLATE_CATEGORY" val="custom"/>
  <p:tag name="KSO_WM_TEMPLATE_INDEX" val="20209433"/>
</p:tagLst>
</file>

<file path=ppt/tags/tag561.xml><?xml version="1.0" encoding="utf-8"?>
<p:tagLst xmlns:p="http://schemas.openxmlformats.org/presentationml/2006/main">
  <p:tag name="KSO_WM_UNIT_PLACING_PICTURE_USER_VIEWPORT" val="{&quot;height&quot;:2852.5007874015746,&quot;width&quot;:2722.5007874015746}"/>
</p:tagLst>
</file>

<file path=ppt/tags/tag562.xml><?xml version="1.0" encoding="utf-8"?>
<p:tagLst xmlns:p="http://schemas.openxmlformats.org/presentationml/2006/main">
  <p:tag name="KSO_WM_UNIT_PLACING_PICTURE_USER_VIEWPORT" val="{&quot;height&quot;:4720,&quot;width&quot;:4365}"/>
</p:tagLst>
</file>

<file path=ppt/tags/tag563.xml><?xml version="1.0" encoding="utf-8"?>
<p:tagLst xmlns:p="http://schemas.openxmlformats.org/presentationml/2006/main">
  <p:tag name="KSO_WM_UNIT_PLACING_PICTURE_USER_VIEWPORT" val="{&quot;height&quot;:10800,&quot;width&quot;:8220}"/>
</p:tagLst>
</file>

<file path=ppt/tags/tag564.xml><?xml version="1.0" encoding="utf-8"?>
<p:tagLst xmlns:p="http://schemas.openxmlformats.org/presentationml/2006/main">
  <p:tag name="KSO_WM_ASSEMBLE_CHIP_INDEX" val="db569483e4334d11baab477da02c18d0"/>
  <p:tag name="KSO_WM_BEAUTIFY_FLAG" val="#wm#"/>
  <p:tag name="KSO_WM_CHIP_GROUPID" val="5ebd08f10ac41c4a0a525426"/>
  <p:tag name="KSO_WM_CHIP_XID" val="5ebd08f10ac41c4a0a525427"/>
  <p:tag name="KSO_WM_TAG_VERSION" val="1.0"/>
  <p:tag name="KSO_WM_TEMPLATE_CATEGORY" val="custom"/>
  <p:tag name="KSO_WM_TEMPLATE_INDEX" val="20209433"/>
  <p:tag name="KSO_WM_UNIT_BLOCK" val="0"/>
  <p:tag name="KSO_WM_UNIT_COMPATIBLE" val="0"/>
  <p:tag name="KSO_WM_UNIT_DEC_AREA_ID" val="cb0a3e447a3f4b1480d6225caec4fcda"/>
  <p:tag name="KSO_WM_UNIT_DEFAULT_FONT" val="44;67;4"/>
  <p:tag name="KSO_WM_UNIT_DIAGRAM_ISNUMVISUAL" val="0"/>
  <p:tag name="KSO_WM_UNIT_DIAGRAM_ISREFERUNIT" val="0"/>
  <p:tag name="KSO_WM_UNIT_HIGHLIGHT" val="0"/>
  <p:tag name="KSO_WM_UNIT_ID" val="custom20209433_1*a*1"/>
  <p:tag name="KSO_WM_UNIT_INDEX" val="1"/>
  <p:tag name="KSO_WM_UNIT_ISCONTENTSTITLE" val="0"/>
  <p:tag name="KSO_WM_UNIT_ISNUMDGMTITLE" val="0"/>
  <p:tag name="KSO_WM_UNIT_LAYERLEVEL" val="1"/>
  <p:tag name="KSO_WM_UNIT_NOCLEAR" val="0"/>
  <p:tag name="KSO_WM_UNIT_PRESET_TEXT" val="单击此处编辑标题内容"/>
  <p:tag name="KSO_WM_UNIT_TEXT_FILL_FORE_SCHEMECOLOR_INDEX" val="2"/>
  <p:tag name="KSO_WM_UNIT_TEXT_FILL_FORE_SCHEMECOLOR_INDEX_BRIGHTNESS" val="0"/>
  <p:tag name="KSO_WM_UNIT_TEXT_FILL_TYPE" val="1"/>
  <p:tag name="KSO_WM_UNIT_TYPE" val="a"/>
  <p:tag name="KSO_WM_UNIT_VALUE" val="44"/>
</p:tagLst>
</file>

<file path=ppt/tags/tag565.xml><?xml version="1.0" encoding="utf-8"?>
<p:tagLst xmlns:p="http://schemas.openxmlformats.org/presentationml/2006/main">
  <p:tag name="KSO_WM_BEAUTIFY_FLAG" val="#wm#"/>
  <p:tag name="KSO_WM_CHIP_FILLPROP" val="[[{&quot;fill_id&quot;:&quot;0fc8cb0b5be24332a6c5a6db9e174d8a&quot;,&quot;fill_align&quot;:&quot;cm&quot;,&quot;text_align&quot;:&quot;cm&quot;,&quot;text_direction&quot;:&quot;horizontal&quot;,&quot;chip_types&quot;:[&quot;text&quot;,&quot;header&quot;]}]]"/>
  <p:tag name="KSO_WM_CHIP_GROUPID" val="5ebf6661ddc3daf3fef3f760"/>
  <p:tag name="KSO_WM_CHIP_INFOS" val="{&quot;layout_type&quot;:&quot;formiddle3&quot;,&quot;slide_type&quot;:[&quot;title&quot;],&quot;aspect_ratio&quot;:&quot;16:9&quot;}"/>
  <p:tag name="KSO_WM_CHIP_XID" val="5ebe041a0ac41c4a0a52557e"/>
  <p:tag name="KSO_WM_SLIDE_BACKGROUND_TYPE" val="general"/>
  <p:tag name="KSO_WM_SLIDE_BK_DARK_LIGHT" val="2"/>
  <p:tag name="KSO_WM_SLIDE_ID" val="custom20209433_1"/>
  <p:tag name="KSO_WM_SLIDE_INDEX" val="1"/>
  <p:tag name="KSO_WM_SLIDE_ITEM_CNT" val="0"/>
  <p:tag name="KSO_WM_SLIDE_LAYOUT" val="a"/>
  <p:tag name="KSO_WM_SLIDE_LAYOUT_CNT" val="1"/>
  <p:tag name="KSO_WM_SLIDE_LAYOUT_INFO" val="{&quot;id&quot;:&quot;2020-07-24T11:25:22&quot;,&quot;margin&quot;:{&quot;bottom&quot;:3.8639824390411377,&quot;left&quot;:3.4422292709350586,&quot;right&quot;:3.4367787837982178,&quot;top&quot;:3.8639774322509766},&quot;type&quot;:0}"/>
  <p:tag name="KSO_WM_SLIDE_POSITION" val="130*79"/>
  <p:tag name="KSO_WM_SLIDE_SIZE" val="700*380"/>
  <p:tag name="KSO_WM_SLIDE_SUBTYPE" val="pureTxt"/>
  <p:tag name="KSO_WM_SLIDE_SUPPORT_FEATURE_TYPE" val="0"/>
  <p:tag name="KSO_WM_SLIDE_TYPE" val="title"/>
  <p:tag name="KSO_WM_TAG_VERSION" val="1.0"/>
  <p:tag name="KSO_WM_TEMPLATE_ASSEMBLE_GROUPID" val="5f1a3720671cac3474339a0f"/>
  <p:tag name="KSO_WM_TEMPLATE_ASSEMBLE_XID" val="5f1a547d671cac347433e1a1"/>
  <p:tag name="KSO_WM_TEMPLATE_CATEGORY" val="custom"/>
  <p:tag name="KSO_WM_TEMPLATE_COLOR_TYPE" val="1"/>
  <p:tag name="KSO_WM_TEMPLATE_INDEX" val="20209433"/>
  <p:tag name="KSO_WM_TEMPLATE_MASTER_THUMB_INDEX" val="12"/>
  <p:tag name="KSO_WM_TEMPLATE_MASTER_TYPE" val="1"/>
  <p:tag name="KSO_WM_TEMPLATE_SUBCATEGORY" val="21"/>
  <p:tag name="KSO_WM_TEMPLATE_THUMBS_INDEX" val="1、2、3、6、7、42"/>
</p:tagLst>
</file>

<file path=ppt/tags/tag566.xml><?xml version="1.0" encoding="utf-8"?>
<p:tagLst xmlns:p="http://schemas.openxmlformats.org/presentationml/2006/main">
  <p:tag name="KSO_WM_BEAUTIFY_FLAG" val="#wm#"/>
  <p:tag name="KSO_WM_TEMPLATE_CATEGORY" val="custom"/>
  <p:tag name="KSO_WM_TEMPLATE_INDEX" val="20209433"/>
</p:tagLst>
</file>

<file path=ppt/tags/tag567.xml><?xml version="1.0" encoding="utf-8"?>
<p:tagLst xmlns:p="http://schemas.openxmlformats.org/presentationml/2006/main">
  <p:tag name="KSO_WM_SLIDE_BACKGROUND_TYPE" val="general"/>
  <p:tag name="KSO_WM_UNIT_TYPE" val="i"/>
  <p:tag name="WM_BEAUTIFY_SHAPE_IDENTITY" val="{569a3571-af23-485d-b74e-a98c823937cc}"/>
</p:tagLst>
</file>

<file path=ppt/tags/tag568.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 name="KSO_WM_UNIT_TYPE" val="i"/>
  <p:tag name="WM_BEAUTIFY_SHAPE_IDENTITY" val="{8ceb0c5e-a6c6-4de9-92e3-f5049220a1fc}"/>
</p:tagLst>
</file>

<file path=ppt/tags/tag569.xml><?xml version="1.0" encoding="utf-8"?>
<p:tagLst xmlns:p="http://schemas.openxmlformats.org/presentationml/2006/main">
  <p:tag name="KSO_WM_UNIT_LINE_FILL_TYPE" val="2"/>
  <p:tag name="KSO_WM_UNIT_LINE_FORE_SCHEMECOLOR_INDEX" val="15"/>
  <p:tag name="KSO_WM_UNIT_LINE_FORE_SCHEMECOLOR_INDEX_BRIGHTNESS" val="0"/>
</p:tagLst>
</file>

<file path=ppt/tags/tag57.xml><?xml version="1.0" encoding="utf-8"?>
<p:tagLst xmlns:p="http://schemas.openxmlformats.org/presentationml/2006/main">
  <p:tag name="KSO_WM_SLIDE_BACKGROUND_TYPE" val="general"/>
</p:tagLst>
</file>

<file path=ppt/tags/tag570.xml><?xml version="1.0" encoding="utf-8"?>
<p:tagLst xmlns:p="http://schemas.openxmlformats.org/presentationml/2006/main">
  <p:tag name="KSO_WM_SLIDE_BACKGROUND_TYPE" val="general"/>
  <p:tag name="KSO_WM_SLIDE_BK_DARK_LIGHT" val=""/>
</p:tagLst>
</file>

<file path=ppt/tags/tag571.xml><?xml version="1.0" encoding="utf-8"?>
<p:tagLst xmlns:p="http://schemas.openxmlformats.org/presentationml/2006/main">
  <p:tag name="KSO_WM_SLIDE_BACKGROUND_TYPE" val="general"/>
  <p:tag name="KSO_WM_UNIT_TYPE" val="i"/>
  <p:tag name="WM_BEAUTIFY_SHAPE_IDENTITY" val="{560595ba-7b12-41b8-a353-11b5f0a20ed3}"/>
</p:tagLst>
</file>

<file path=ppt/tags/tag572.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 name="KSO_WM_UNIT_TYPE" val="i"/>
  <p:tag name="WM_BEAUTIFY_SHAPE_IDENTITY" val="{014b76be-b78a-4712-920f-b061c6b53dee}"/>
</p:tagLst>
</file>

<file path=ppt/tags/tag57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574.xml><?xml version="1.0" encoding="utf-8"?>
<p:tagLst xmlns:p="http://schemas.openxmlformats.org/presentationml/2006/main">
  <p:tag name="KSO_WM_SLIDE_BACKGROUND_TYPE" val="general"/>
  <p:tag name="KSO_WM_SLIDE_BK_DARK_LIGHT" val=""/>
</p:tagLst>
</file>

<file path=ppt/tags/tag575.xml><?xml version="1.0" encoding="utf-8"?>
<p:tagLst xmlns:p="http://schemas.openxmlformats.org/presentationml/2006/main">
  <p:tag name="KSO_WM_SLIDE_BACKGROUND_TYPE" val="general"/>
  <p:tag name="KSO_WM_UNIT_TYPE" val="i"/>
  <p:tag name="WM_BEAUTIFY_SHAPE_IDENTITY" val="{960ebb1e-eb24-414b-b469-02c599172afb}"/>
</p:tagLst>
</file>

<file path=ppt/tags/tag576.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 name="KSO_WM_UNIT_TYPE" val="i"/>
  <p:tag name="WM_BEAUTIFY_SHAPE_IDENTITY" val="{15494b89-4751-4819-bbe8-ab513524ea03}"/>
</p:tagLst>
</file>

<file path=ppt/tags/tag577.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578.xml><?xml version="1.0" encoding="utf-8"?>
<p:tagLst xmlns:p="http://schemas.openxmlformats.org/presentationml/2006/main">
  <p:tag name="KSO_WM_SLIDE_BACKGROUND_TYPE" val="general"/>
  <p:tag name="KSO_WM_SLIDE_BK_DARK_LIGHT" val=""/>
</p:tagLst>
</file>

<file path=ppt/tags/tag579.xml><?xml version="1.0" encoding="utf-8"?>
<p:tagLst xmlns:p="http://schemas.openxmlformats.org/presentationml/2006/main">
  <p:tag name="KSO_WM_BEAUTIFY_FLAG" val="#wm#"/>
  <p:tag name="KSO_WM_TEMPLATE_CATEGORY" val="custom"/>
  <p:tag name="KSO_WM_TEMPLATE_INDEX" val="20209433"/>
</p:tagLst>
</file>

<file path=ppt/tags/tag58.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580.xml><?xml version="1.0" encoding="utf-8"?>
<p:tagLst xmlns:p="http://schemas.openxmlformats.org/presentationml/2006/main">
  <p:tag name="KSO_WM_SLIDE_BACKGROUND_TYPE" val="general"/>
  <p:tag name="KSO_WM_UNIT_TYPE" val="i"/>
  <p:tag name="WM_BEAUTIFY_SHAPE_IDENTITY" val="{cd78b594-7c76-400b-a286-5a70405daf83}"/>
</p:tagLst>
</file>

<file path=ppt/tags/tag581.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 name="KSO_WM_UNIT_TYPE" val="i"/>
  <p:tag name="WM_BEAUTIFY_SHAPE_IDENTITY" val="{eaaf53c6-0ac7-4dc6-b903-0ad623965e78}"/>
</p:tagLst>
</file>

<file path=ppt/tags/tag58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583.xml><?xml version="1.0" encoding="utf-8"?>
<p:tagLst xmlns:p="http://schemas.openxmlformats.org/presentationml/2006/main">
  <p:tag name="KSO_WM_SLIDE_BACKGROUND_TYPE" val="general"/>
  <p:tag name="KSO_WM_SLIDE_BK_DARK_LIGHT" val=""/>
</p:tagLst>
</file>

<file path=ppt/tags/tag584.xml><?xml version="1.0" encoding="utf-8"?>
<p:tagLst xmlns:p="http://schemas.openxmlformats.org/presentationml/2006/main">
  <p:tag name="KSO_WM_SLIDE_BACKGROUND_TYPE" val="general"/>
  <p:tag name="KSO_WM_UNIT_TYPE" val="i"/>
  <p:tag name="WM_BEAUTIFY_SHAPE_IDENTITY" val="{034a6b0b-6b27-4b9c-8ce7-965e817e9438}"/>
</p:tagLst>
</file>

<file path=ppt/tags/tag585.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 name="KSO_WM_UNIT_TYPE" val="i"/>
  <p:tag name="WM_BEAUTIFY_SHAPE_IDENTITY" val="{a8c8881a-f5d0-4b49-b374-71c32e648512}"/>
</p:tagLst>
</file>

<file path=ppt/tags/tag58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587.xml><?xml version="1.0" encoding="utf-8"?>
<p:tagLst xmlns:p="http://schemas.openxmlformats.org/presentationml/2006/main">
  <p:tag name="KSO_WM_SLIDE_BACKGROUND_TYPE" val="general"/>
  <p:tag name="KSO_WM_SLIDE_BK_DARK_LIGHT" val=""/>
</p:tagLst>
</file>

<file path=ppt/tags/tag588.xml><?xml version="1.0" encoding="utf-8"?>
<p:tagLst xmlns:p="http://schemas.openxmlformats.org/presentationml/2006/main">
  <p:tag name="KSO_WM_SLIDE_BACKGROUND_TYPE" val="general"/>
  <p:tag name="KSO_WM_UNIT_TYPE" val="i"/>
  <p:tag name="WM_BEAUTIFY_SHAPE_IDENTITY" val="{369744d7-7292-4506-aa8e-e1e4a8e4a266}"/>
</p:tagLst>
</file>

<file path=ppt/tags/tag589.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 name="KSO_WM_UNIT_TYPE" val="i"/>
  <p:tag name="WM_BEAUTIFY_SHAPE_IDENTITY" val="{b3926bef-37ad-4e86-aafc-7f7322bfa99c}"/>
</p:tagLst>
</file>

<file path=ppt/tags/tag59.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590.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591.xml><?xml version="1.0" encoding="utf-8"?>
<p:tagLst xmlns:p="http://schemas.openxmlformats.org/presentationml/2006/main">
  <p:tag name="KSO_WM_SLIDE_BACKGROUND_TYPE" val="general"/>
  <p:tag name="KSO_WM_SLIDE_BK_DARK_LIGHT" val=""/>
</p:tagLst>
</file>

<file path=ppt/tags/tag592.xml><?xml version="1.0" encoding="utf-8"?>
<p:tagLst xmlns:p="http://schemas.openxmlformats.org/presentationml/2006/main">
  <p:tag name="KSO_WM_SLIDE_BACKGROUND_TYPE" val="general"/>
  <p:tag name="KSO_WM_UNIT_TYPE" val="i"/>
  <p:tag name="WM_BEAUTIFY_SHAPE_IDENTITY" val="{00706648-2150-4e98-bfda-9961eb61dc7b}"/>
</p:tagLst>
</file>

<file path=ppt/tags/tag593.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 name="KSO_WM_UNIT_TYPE" val="i"/>
  <p:tag name="WM_BEAUTIFY_SHAPE_IDENTITY" val="{66eb0459-5a95-4df8-a7fa-36c790e6d0bf}"/>
</p:tagLst>
</file>

<file path=ppt/tags/tag594.xml><?xml version="1.0" encoding="utf-8"?>
<p:tagLst xmlns:p="http://schemas.openxmlformats.org/presentationml/2006/main">
  <p:tag name="KSO_WM_SLIDE_BACKGROUND_TYPE" val="general"/>
  <p:tag name="KSO_WM_SLIDE_BK_DARK_LIGHT" val=""/>
</p:tagLst>
</file>

<file path=ppt/tags/tag595.xml><?xml version="1.0" encoding="utf-8"?>
<p:tagLst xmlns:p="http://schemas.openxmlformats.org/presentationml/2006/main">
  <p:tag name="KSO_WM_SLIDE_BACKGROUND_TYPE" val="general"/>
  <p:tag name="KSO_WM_UNIT_TYPE" val="i"/>
  <p:tag name="WM_BEAUTIFY_SHAPE_IDENTITY" val="{495d78de-223a-474a-8258-cd4188315d01}"/>
</p:tagLst>
</file>

<file path=ppt/tags/tag596.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 name="KSO_WM_UNIT_TYPE" val="i"/>
  <p:tag name="WM_BEAUTIFY_SHAPE_IDENTITY" val="{abda6e35-35c8-402a-8f6f-8b928d1f62fe}"/>
</p:tagLst>
</file>

<file path=ppt/tags/tag597.xml><?xml version="1.0" encoding="utf-8"?>
<p:tagLst xmlns:p="http://schemas.openxmlformats.org/presentationml/2006/main">
  <p:tag name="KSO_WM_SLIDE_BACKGROUND_TYPE" val="general"/>
  <p:tag name="KSO_WM_SLIDE_BK_DARK_LIGHT" val=""/>
</p:tagLst>
</file>

<file path=ppt/tags/tag598.xml><?xml version="1.0" encoding="utf-8"?>
<p:tagLst xmlns:p="http://schemas.openxmlformats.org/presentationml/2006/main">
  <p:tag name="KSO_WM_SLIDE_BACKGROUND_TYPE" val="general"/>
  <p:tag name="KSO_WM_UNIT_TYPE" val="i"/>
  <p:tag name="WM_BEAUTIFY_SHAPE_IDENTITY" val="{903dbbb4-f17a-4cc7-ad81-e2b2a946c2ee}"/>
</p:tagLst>
</file>

<file path=ppt/tags/tag599.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 name="KSO_WM_UNIT_TYPE" val="i"/>
  <p:tag name="WM_BEAUTIFY_SHAPE_IDENTITY" val="{2e7a5249-2fc0-45b1-b869-7d2d2cb9b732}"/>
</p:tagLst>
</file>

<file path=ppt/tags/tag6.xml><?xml version="1.0" encoding="utf-8"?>
<p:tagLst xmlns:p="http://schemas.openxmlformats.org/presentationml/2006/main">
  <p:tag name="KSO_WM_ASSEMBLE_CHIP_INDEX" val="db569483e4334d11baab477da02c18d0"/>
  <p:tag name="KSO_WM_BEAUTIFY_FLAG" val="#wm#"/>
  <p:tag name="KSO_WM_CHIP_GROUPID" val="5ebd08f10ac41c4a0a525426"/>
  <p:tag name="KSO_WM_CHIP_XID" val="5ebd08f10ac41c4a0a525427"/>
  <p:tag name="KSO_WM_TAG_VERSION" val="1.0"/>
  <p:tag name="KSO_WM_TEMPLATE_ASSEMBLE_GROUPID" val="5f1a3720671cac3474339a0f"/>
  <p:tag name="KSO_WM_TEMPLATE_ASSEMBLE_XID" val="5f1a547d671cac347433e1a1"/>
  <p:tag name="KSO_WM_TEMPLATE_CATEGORY" val="custom"/>
  <p:tag name="KSO_WM_TEMPLATE_INDEX" val="20209433"/>
  <p:tag name="KSO_WM_UNIT_BLOCK" val="0"/>
  <p:tag name="KSO_WM_UNIT_COMPATIBLE" val="0"/>
  <p:tag name="KSO_WM_UNIT_DEC_AREA_ID" val="cb0a3e447a3f4b1480d6225caec4fcda"/>
  <p:tag name="KSO_WM_UNIT_DEFAULT_FONT" val="44;67;4"/>
  <p:tag name="KSO_WM_UNIT_DIAGRAM_ISNUMVISUAL" val="0"/>
  <p:tag name="KSO_WM_UNIT_DIAGRAM_ISREFERUNIT" val="0"/>
  <p:tag name="KSO_WM_UNIT_HIGHLIGHT" val="0"/>
  <p:tag name="KSO_WM_UNIT_ID" val="custom20209433_1*a*1"/>
  <p:tag name="KSO_WM_UNIT_INDEX" val="1"/>
  <p:tag name="KSO_WM_UNIT_ISCONTENTSTITLE" val="0"/>
  <p:tag name="KSO_WM_UNIT_ISNUMDGMTITLE" val="0"/>
  <p:tag name="KSO_WM_UNIT_LAYERLEVEL" val="1"/>
  <p:tag name="KSO_WM_UNIT_NOCLEAR" val="0"/>
  <p:tag name="KSO_WM_UNIT_PRESET_TEXT" val="单击此处编辑标题内容"/>
  <p:tag name="KSO_WM_UNIT_TEXT_FILL_FORE_SCHEMECOLOR_INDEX" val="2"/>
  <p:tag name="KSO_WM_UNIT_TEXT_FILL_FORE_SCHEMECOLOR_INDEX_BRIGHTNESS" val="0"/>
  <p:tag name="KSO_WM_UNIT_TEXT_FILL_TYPE" val="1"/>
  <p:tag name="KSO_WM_UNIT_TYPE" val="a"/>
  <p:tag name="KSO_WM_UNIT_VALUE" val="44"/>
</p:tagLst>
</file>

<file path=ppt/tags/tag60.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600.xml><?xml version="1.0" encoding="utf-8"?>
<p:tagLst xmlns:p="http://schemas.openxmlformats.org/presentationml/2006/main">
  <p:tag name="KSO_WM_SLIDE_BACKGROUND_TYPE" val="general"/>
  <p:tag name="KSO_WM_SLIDE_BK_DARK_LIGHT" val=""/>
</p:tagLst>
</file>

<file path=ppt/tags/tag601.xml><?xml version="1.0" encoding="utf-8"?>
<p:tagLst xmlns:p="http://schemas.openxmlformats.org/presentationml/2006/main">
  <p:tag name="KSO_WM_SLIDE_BACKGROUND_TYPE" val="general"/>
  <p:tag name="KSO_WM_UNIT_TYPE" val="i"/>
  <p:tag name="WM_BEAUTIFY_SHAPE_IDENTITY" val="{714e500d-ed73-4dd7-8f8e-8200fc8a1ea8}"/>
</p:tagLst>
</file>

<file path=ppt/tags/tag602.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 name="KSO_WM_UNIT_TYPE" val="i"/>
  <p:tag name="WM_BEAUTIFY_SHAPE_IDENTITY" val="{05ef8068-d7c2-44bb-bc2f-72da60a60477}"/>
</p:tagLst>
</file>

<file path=ppt/tags/tag60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604.xml><?xml version="1.0" encoding="utf-8"?>
<p:tagLst xmlns:p="http://schemas.openxmlformats.org/presentationml/2006/main">
  <p:tag name="KSO_WM_SLIDE_BACKGROUND_TYPE" val="general"/>
  <p:tag name="KSO_WM_SLIDE_BK_DARK_LIGHT" val=""/>
</p:tagLst>
</file>

<file path=ppt/tags/tag605.xml><?xml version="1.0" encoding="utf-8"?>
<p:tagLst xmlns:p="http://schemas.openxmlformats.org/presentationml/2006/main">
  <p:tag name="KSO_WM_SLIDE_BACKGROUND_TYPE" val="general"/>
  <p:tag name="KSO_WM_UNIT_TYPE" val="i"/>
  <p:tag name="WM_BEAUTIFY_SHAPE_IDENTITY" val="{2eccb1d3-c56e-4881-80b8-10996d6d57ab}"/>
</p:tagLst>
</file>

<file path=ppt/tags/tag606.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 name="KSO_WM_UNIT_TYPE" val="i"/>
  <p:tag name="WM_BEAUTIFY_SHAPE_IDENTITY" val="{e3b0ddf0-52c8-437e-9c10-3043ba56be8e}"/>
</p:tagLst>
</file>

<file path=ppt/tags/tag607.xml><?xml version="1.0" encoding="utf-8"?>
<p:tagLst xmlns:p="http://schemas.openxmlformats.org/presentationml/2006/main">
  <p:tag name="KSO_WM_UNIT_TEXT_FILL_FORE_SCHEMECOLOR_INDEX" val="12"/>
  <p:tag name="KSO_WM_UNIT_TEXT_FILL_FORE_SCHEMECOLOR_INDEX_BRIGHTNESS" val="0"/>
  <p:tag name="KSO_WM_UNIT_TEXT_FILL_TYPE" val="1"/>
</p:tagLst>
</file>

<file path=ppt/tags/tag608.xml><?xml version="1.0" encoding="utf-8"?>
<p:tagLst xmlns:p="http://schemas.openxmlformats.org/presentationml/2006/main">
  <p:tag name="KSO_WM_SLIDE_BACKGROUND_TYPE" val="general"/>
  <p:tag name="KSO_WM_SLIDE_BK_DARK_LIGHT" val=""/>
</p:tagLst>
</file>

<file path=ppt/tags/tag609.xml><?xml version="1.0" encoding="utf-8"?>
<p:tagLst xmlns:p="http://schemas.openxmlformats.org/presentationml/2006/main">
  <p:tag name="KSO_WM_SLIDE_BACKGROUND_TYPE" val="general"/>
  <p:tag name="KSO_WM_UNIT_TYPE" val="i"/>
  <p:tag name="WM_BEAUTIFY_SHAPE_IDENTITY" val="{bed40e15-1100-4291-9526-d8cb345e19c7}"/>
</p:tagLst>
</file>

<file path=ppt/tags/tag61.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610.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 name="KSO_WM_UNIT_TYPE" val="i"/>
  <p:tag name="WM_BEAUTIFY_SHAPE_IDENTITY" val="{33fbe664-f369-47ab-b7e3-d9b577a21a93}"/>
</p:tagLst>
</file>

<file path=ppt/tags/tag611.xml><?xml version="1.0" encoding="utf-8"?>
<p:tagLst xmlns:p="http://schemas.openxmlformats.org/presentationml/2006/main">
  <p:tag name="KSO_WM_UNIT_FILL_FORE_SCHEMECOLOR_INDEX" val="14"/>
  <p:tag name="KSO_WM_UNIT_FILL_FORE_SCHEMECOLOR_INDEX_BRIGHTNESS" val="0"/>
  <p:tag name="KSO_WM_UNIT_FILL_TYPE" val="1"/>
</p:tagLst>
</file>

<file path=ppt/tags/tag612.xml><?xml version="1.0" encoding="utf-8"?>
<p:tagLst xmlns:p="http://schemas.openxmlformats.org/presentationml/2006/main">
  <p:tag name="KSO_WM_SLIDE_BACKGROUND_TYPE" val="general"/>
  <p:tag name="KSO_WM_SLIDE_BK_DARK_LIGHT" val=""/>
</p:tagLst>
</file>

<file path=ppt/tags/tag613.xml><?xml version="1.0" encoding="utf-8"?>
<p:tagLst xmlns:p="http://schemas.openxmlformats.org/presentationml/2006/main">
  <p:tag name="KSO_WM_SLIDE_BACKGROUND_TYPE" val="general"/>
  <p:tag name="KSO_WM_UNIT_TYPE" val="i"/>
  <p:tag name="WM_BEAUTIFY_SHAPE_IDENTITY" val="{5025f37c-1107-45a3-8d3a-6a803f7ccf37}"/>
</p:tagLst>
</file>

<file path=ppt/tags/tag614.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 name="KSO_WM_UNIT_TYPE" val="i"/>
  <p:tag name="WM_BEAUTIFY_SHAPE_IDENTITY" val="{b4055ff6-82b9-40fc-a0d1-fefaef9919ba}"/>
</p:tagLst>
</file>

<file path=ppt/tags/tag615.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616.xml><?xml version="1.0" encoding="utf-8"?>
<p:tagLst xmlns:p="http://schemas.openxmlformats.org/presentationml/2006/main">
  <p:tag name="KSO_WM_SLIDE_BACKGROUND_TYPE" val="general"/>
  <p:tag name="KSO_WM_SLIDE_BK_DARK_LIGHT" val=""/>
</p:tagLst>
</file>

<file path=ppt/tags/tag617.xml><?xml version="1.0" encoding="utf-8"?>
<p:tagLst xmlns:p="http://schemas.openxmlformats.org/presentationml/2006/main">
  <p:tag name="KSO_WM_SLIDE_BACKGROUND_TYPE" val="general"/>
  <p:tag name="KSO_WM_UNIT_TYPE" val="i"/>
  <p:tag name="WM_BEAUTIFY_SHAPE_IDENTITY" val="{8fdda035-ab9e-487c-b7f6-a95be9eefae1}"/>
</p:tagLst>
</file>

<file path=ppt/tags/tag618.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 name="KSO_WM_UNIT_TYPE" val="i"/>
  <p:tag name="WM_BEAUTIFY_SHAPE_IDENTITY" val="{d3a6e61e-9102-49fd-af0a-30205bacabe8}"/>
</p:tagLst>
</file>

<file path=ppt/tags/tag619.xml><?xml version="1.0" encoding="utf-8"?>
<p:tagLst xmlns:p="http://schemas.openxmlformats.org/presentationml/2006/main">
  <p:tag name="KSO_WM_SLIDE_BACKGROUND_TYPE" val="general"/>
  <p:tag name="KSO_WM_SLIDE_BK_DARK_LIGHT" val=""/>
</p:tagLst>
</file>

<file path=ppt/tags/tag6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620.xml><?xml version="1.0" encoding="utf-8"?>
<p:tagLst xmlns:p="http://schemas.openxmlformats.org/presentationml/2006/main">
  <p:tag name="KSO_WM_SLIDE_BACKGROUND_TYPE" val="general"/>
  <p:tag name="KSO_WM_UNIT_TYPE" val="i"/>
  <p:tag name="WM_BEAUTIFY_SHAPE_IDENTITY" val="{1b3d9add-333f-444d-8452-d4b023c7907d}"/>
</p:tagLst>
</file>

<file path=ppt/tags/tag621.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 name="KSO_WM_UNIT_TYPE" val="i"/>
  <p:tag name="WM_BEAUTIFY_SHAPE_IDENTITY" val="{504f4ade-45f0-4230-9157-db5799458aa7}"/>
</p:tagLst>
</file>

<file path=ppt/tags/tag622.xml><?xml version="1.0" encoding="utf-8"?>
<p:tagLst xmlns:p="http://schemas.openxmlformats.org/presentationml/2006/main">
  <p:tag name="KSO_WM_UNIT_FILL_FORE_SCHEMECOLOR_INDEX" val="14"/>
  <p:tag name="KSO_WM_UNIT_FILL_FORE_SCHEMECOLOR_INDEX_BRIGHTNESS" val="0"/>
  <p:tag name="KSO_WM_UNIT_FILL_TYPE" val="1"/>
</p:tagLst>
</file>

<file path=ppt/tags/tag623.xml><?xml version="1.0" encoding="utf-8"?>
<p:tagLst xmlns:p="http://schemas.openxmlformats.org/presentationml/2006/main">
  <p:tag name="KSO_WM_SLIDE_BACKGROUND_TYPE" val="general"/>
  <p:tag name="KSO_WM_SLIDE_BK_DARK_LIGHT" val=""/>
</p:tagLst>
</file>

<file path=ppt/tags/tag624.xml><?xml version="1.0" encoding="utf-8"?>
<p:tagLst xmlns:p="http://schemas.openxmlformats.org/presentationml/2006/main">
  <p:tag name="KSO_WM_SLIDE_BACKGROUND_TYPE" val="general"/>
  <p:tag name="KSO_WM_UNIT_TYPE" val="i"/>
  <p:tag name="WM_BEAUTIFY_SHAPE_IDENTITY" val="{24d94eb5-fa6e-4f2f-9e6d-ba08ba42bcc0}"/>
</p:tagLst>
</file>

<file path=ppt/tags/tag625.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 name="KSO_WM_UNIT_TYPE" val="i"/>
  <p:tag name="WM_BEAUTIFY_SHAPE_IDENTITY" val="{ee8a48e6-f80c-4bee-9e26-74ff84f0ef0c}"/>
</p:tagLst>
</file>

<file path=ppt/tags/tag626.xml><?xml version="1.0" encoding="utf-8"?>
<p:tagLst xmlns:p="http://schemas.openxmlformats.org/presentationml/2006/main">
  <p:tag name="KSO_WM_UNIT_FILL_FORE_SCHEMECOLOR_INDEX" val="14"/>
  <p:tag name="KSO_WM_UNIT_FILL_FORE_SCHEMECOLOR_INDEX_BRIGHTNESS" val="0"/>
  <p:tag name="KSO_WM_UNIT_FILL_TYPE" val="1"/>
</p:tagLst>
</file>

<file path=ppt/tags/tag627.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628.xml><?xml version="1.0" encoding="utf-8"?>
<p:tagLst xmlns:p="http://schemas.openxmlformats.org/presentationml/2006/main">
  <p:tag name="KSO_WM_SLIDE_BACKGROUND_TYPE" val="general"/>
  <p:tag name="KSO_WM_SLIDE_BK_DARK_LIGHT" val=""/>
</p:tagLst>
</file>

<file path=ppt/tags/tag629.xml><?xml version="1.0" encoding="utf-8"?>
<p:tagLst xmlns:p="http://schemas.openxmlformats.org/presentationml/2006/main">
  <p:tag name="KSO_WM_SLIDE_BACKGROUND_TYPE" val="general"/>
  <p:tag name="KSO_WM_UNIT_TYPE" val="i"/>
  <p:tag name="WM_BEAUTIFY_SHAPE_IDENTITY" val="{79e5e6b8-f618-42ac-9f68-a371205c76b5}"/>
</p:tagLst>
</file>

<file path=ppt/tags/tag6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630.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 name="KSO_WM_UNIT_TYPE" val="i"/>
  <p:tag name="WM_BEAUTIFY_SHAPE_IDENTITY" val="{1f8ca278-3e4c-45e6-8aea-667d930add33}"/>
</p:tagLst>
</file>

<file path=ppt/tags/tag631.xml><?xml version="1.0" encoding="utf-8"?>
<p:tagLst xmlns:p="http://schemas.openxmlformats.org/presentationml/2006/main">
  <p:tag name="KSO_WM_SLIDE_BACKGROUND_TYPE" val="general"/>
  <p:tag name="KSO_WM_SLIDE_BK_DARK_LIGHT" val=""/>
</p:tagLst>
</file>

<file path=ppt/tags/tag632.xml><?xml version="1.0" encoding="utf-8"?>
<p:tagLst xmlns:p="http://schemas.openxmlformats.org/presentationml/2006/main">
  <p:tag name="KSO_WM_SLIDE_BACKGROUND_TYPE" val="general"/>
  <p:tag name="KSO_WM_UNIT_TYPE" val="i"/>
  <p:tag name="WM_BEAUTIFY_SHAPE_IDENTITY" val="{be16b43a-fd8a-46c3-8ec7-23c756dad9ed}"/>
</p:tagLst>
</file>

<file path=ppt/tags/tag633.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 name="KSO_WM_UNIT_TYPE" val="i"/>
  <p:tag name="WM_BEAUTIFY_SHAPE_IDENTITY" val="{a35693d0-289a-4f70-bf03-d5637f1cc924}"/>
</p:tagLst>
</file>

<file path=ppt/tags/tag634.xml><?xml version="1.0" encoding="utf-8"?>
<p:tagLst xmlns:p="http://schemas.openxmlformats.org/presentationml/2006/main">
  <p:tag name="KSO_WM_UNIT_TEXT_FILL_FORE_SCHEMECOLOR_INDEX" val="14"/>
  <p:tag name="KSO_WM_UNIT_TEXT_FILL_FORE_SCHEMECOLOR_INDEX_BRIGHTNESS" val="0"/>
  <p:tag name="KSO_WM_UNIT_TEXT_FILL_TYPE" val="1"/>
</p:tagLst>
</file>

<file path=ppt/tags/tag635.xml><?xml version="1.0" encoding="utf-8"?>
<p:tagLst xmlns:p="http://schemas.openxmlformats.org/presentationml/2006/main">
  <p:tag name="KSO_WM_SLIDE_BACKGROUND_TYPE" val="general"/>
  <p:tag name="KSO_WM_SLIDE_BK_DARK_LIGHT" val=""/>
</p:tagLst>
</file>

<file path=ppt/tags/tag636.xml><?xml version="1.0" encoding="utf-8"?>
<p:tagLst xmlns:p="http://schemas.openxmlformats.org/presentationml/2006/main">
  <p:tag name="KSO_WM_BEAUTIFY_FLAG" val="#wm#"/>
  <p:tag name="KSO_WM_TEMPLATE_CATEGORY" val="custom"/>
  <p:tag name="KSO_WM_TEMPLATE_INDEX" val="20209433"/>
</p:tagLst>
</file>

<file path=ppt/tags/tag637.xml><?xml version="1.0" encoding="utf-8"?>
<p:tagLst xmlns:p="http://schemas.openxmlformats.org/presentationml/2006/main">
  <p:tag name="KSO_WM_SLIDE_BACKGROUND_TYPE" val="general"/>
  <p:tag name="KSO_WM_UNIT_TYPE" val="i"/>
  <p:tag name="WM_BEAUTIFY_SHAPE_IDENTITY" val="{7083cc07-404e-4ad3-a033-f98f84e98869}"/>
</p:tagLst>
</file>

<file path=ppt/tags/tag638.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 name="KSO_WM_UNIT_TYPE" val="i"/>
  <p:tag name="WM_BEAUTIFY_SHAPE_IDENTITY" val="{ce712c8b-caa7-468d-a238-8cd8cbd898d7}"/>
</p:tagLst>
</file>

<file path=ppt/tags/tag639.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64.xml><?xml version="1.0" encoding="utf-8"?>
<p:tagLst xmlns:p="http://schemas.openxmlformats.org/presentationml/2006/main">
  <p:tag name="KSO_WM_SLIDE_BACKGROUND_TYPE" val="general"/>
</p:tagLst>
</file>

<file path=ppt/tags/tag640.xml><?xml version="1.0" encoding="utf-8"?>
<p:tagLst xmlns:p="http://schemas.openxmlformats.org/presentationml/2006/main">
  <p:tag name="KSO_WM_SLIDE_BACKGROUND_TYPE" val="general"/>
  <p:tag name="KSO_WM_SLIDE_BK_DARK_LIGHT" val=""/>
</p:tagLst>
</file>

<file path=ppt/tags/tag641.xml><?xml version="1.0" encoding="utf-8"?>
<p:tagLst xmlns:p="http://schemas.openxmlformats.org/presentationml/2006/main">
  <p:tag name="KSO_WM_SLIDE_BACKGROUND_TYPE" val="general"/>
  <p:tag name="KSO_WM_UNIT_TYPE" val="i"/>
  <p:tag name="WM_BEAUTIFY_SHAPE_IDENTITY" val="{941bb193-c1dd-4088-ad6d-ee575cf6c3df}"/>
</p:tagLst>
</file>

<file path=ppt/tags/tag642.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 name="KSO_WM_UNIT_TYPE" val="i"/>
  <p:tag name="WM_BEAUTIFY_SHAPE_IDENTITY" val="{50e64dd5-537f-4e57-bfec-8bfa55e0c233}"/>
</p:tagLst>
</file>

<file path=ppt/tags/tag643.xml><?xml version="1.0" encoding="utf-8"?>
<p:tagLst xmlns:p="http://schemas.openxmlformats.org/presentationml/2006/main">
  <p:tag name="KSO_WM_SLIDE_BACKGROUND_TYPE" val="general"/>
  <p:tag name="KSO_WM_SLIDE_BK_DARK_LIGHT" val=""/>
</p:tagLst>
</file>

<file path=ppt/tags/tag644.xml><?xml version="1.0" encoding="utf-8"?>
<p:tagLst xmlns:p="http://schemas.openxmlformats.org/presentationml/2006/main">
  <p:tag name="KSO_WM_SLIDE_BACKGROUND_TYPE" val="general"/>
  <p:tag name="KSO_WM_UNIT_TYPE" val="i"/>
  <p:tag name="WM_BEAUTIFY_SHAPE_IDENTITY" val="{02726429-b8d3-4229-80a4-1d8bd882383f}"/>
</p:tagLst>
</file>

<file path=ppt/tags/tag645.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 name="KSO_WM_UNIT_TYPE" val="i"/>
  <p:tag name="WM_BEAUTIFY_SHAPE_IDENTITY" val="{359c6311-1b4d-4044-94a7-9fdbfb82452d}"/>
</p:tagLst>
</file>

<file path=ppt/tags/tag646.xml><?xml version="1.0" encoding="utf-8"?>
<p:tagLst xmlns:p="http://schemas.openxmlformats.org/presentationml/2006/main">
  <p:tag name="KSO_WM_SLIDE_BACKGROUND_TYPE" val="general"/>
  <p:tag name="KSO_WM_SLIDE_BK_DARK_LIGHT" val=""/>
</p:tagLst>
</file>

<file path=ppt/tags/tag647.xml><?xml version="1.0" encoding="utf-8"?>
<p:tagLst xmlns:p="http://schemas.openxmlformats.org/presentationml/2006/main">
  <p:tag name="KSO_WM_SLIDE_BACKGROUND_TYPE" val="general"/>
  <p:tag name="KSO_WM_UNIT_TYPE" val="i"/>
  <p:tag name="WM_BEAUTIFY_SHAPE_IDENTITY" val="{2d274b6e-777f-4110-bb6f-369f9f45192f}"/>
</p:tagLst>
</file>

<file path=ppt/tags/tag648.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 name="KSO_WM_UNIT_TYPE" val="i"/>
  <p:tag name="WM_BEAUTIFY_SHAPE_IDENTITY" val="{cde819cf-d921-439f-9c2c-a0c6044da071}"/>
</p:tagLst>
</file>

<file path=ppt/tags/tag649.xml><?xml version="1.0" encoding="utf-8"?>
<p:tagLst xmlns:p="http://schemas.openxmlformats.org/presentationml/2006/main">
  <p:tag name="KSO_WM_SLIDE_BACKGROUND_TYPE" val="general"/>
  <p:tag name="KSO_WM_SLIDE_BK_DARK_LIGHT" val=""/>
</p:tagLst>
</file>

<file path=ppt/tags/tag65.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650.xml><?xml version="1.0" encoding="utf-8"?>
<p:tagLst xmlns:p="http://schemas.openxmlformats.org/presentationml/2006/main">
  <p:tag name="KSO_WM_BEAUTIFY_FLAG" val="#wm#"/>
  <p:tag name="KSO_WM_TEMPLATE_CATEGORY" val="custom"/>
  <p:tag name="KSO_WM_TEMPLATE_INDEX" val="20209433"/>
</p:tagLst>
</file>

<file path=ppt/tags/tag651.xml><?xml version="1.0" encoding="utf-8"?>
<p:tagLst xmlns:p="http://schemas.openxmlformats.org/presentationml/2006/main">
  <p:tag name="AS_OS" val="Unix 3.10 unknown"/>
  <p:tag name="AS_RELEASE_DATE" val="2020.11.30"/>
  <p:tag name="AS_TITLE" val="Aspose.Slides for Java"/>
  <p:tag name="AS_VERSION" val="20.11"/>
</p:tagLst>
</file>

<file path=ppt/tags/tag6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67.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68.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69.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7.xml><?xml version="1.0" encoding="utf-8"?>
<p:tagLst xmlns:p="http://schemas.openxmlformats.org/presentationml/2006/main">
  <p:tag name="KSO_WM_SLIDE_BACKGROUND_TYPE" val="general"/>
</p:tagLst>
</file>

<file path=ppt/tags/tag70.xml><?xml version="1.0" encoding="utf-8"?>
<p:tagLst xmlns:p="http://schemas.openxmlformats.org/presentationml/2006/main">
  <p:tag name="KSO_WM_UNIT_SUBTYPE" val="q"/>
  <p:tag name="KSO_WM_UNIT_TYPE" val="i"/>
</p:tagLst>
</file>

<file path=ppt/tags/tag71.xml><?xml version="1.0" encoding="utf-8"?>
<p:tagLst xmlns:p="http://schemas.openxmlformats.org/presentationml/2006/main">
  <p:tag name="KSO_WM_UNIT_FILL_FORE_SCHEMECOLOR_INDEX" val="1"/>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7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7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74.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75.xml><?xml version="1.0" encoding="utf-8"?>
<p:tagLst xmlns:p="http://schemas.openxmlformats.org/presentationml/2006/main">
  <p:tag name="KSO_WM_ASSEMBLE_CHIP_INDEX" val="b4bf6ca0ea564ac095bc3b66e2dbcdf7"/>
  <p:tag name="KSO_WM_BEAUTIFY_FLAG" val="#wm#"/>
  <p:tag name="KSO_WM_CHIP_GROUPID" val="5ebce5b80ac41c4a0a525374"/>
  <p:tag name="KSO_WM_CHIP_XID" val="5ebce5b80ac41c4a0a525375"/>
  <p:tag name="KSO_WM_TAG_VERSION" val="1.0"/>
  <p:tag name="KSO_WM_TEMPLATE_ASSEMBLE_GROUPID" val="5f1a3720671cac3474339a0f"/>
  <p:tag name="KSO_WM_TEMPLATE_ASSEMBLE_XID" val="5f1a547d671cac347433e1c3"/>
  <p:tag name="KSO_WM_TEMPLATE_CATEGORY" val="custom"/>
  <p:tag name="KSO_WM_TEMPLATE_INDEX" val="20209433"/>
  <p:tag name="KSO_WM_UNIT_BLOCK" val="0"/>
  <p:tag name="KSO_WM_UNIT_COMPATIBLE" val="0"/>
  <p:tag name="KSO_WM_UNIT_DEC_AREA_ID" val="ff331a44d3d7470fabca6c2e96acc1f1"/>
  <p:tag name="KSO_WM_UNIT_DEFAULT_FONT" val="18;24;2"/>
  <p:tag name="KSO_WM_UNIT_DIAGRAM_ISNUMVISUAL" val="0"/>
  <p:tag name="KSO_WM_UNIT_DIAGRAM_ISREFERUNIT" val="0"/>
  <p:tag name="KSO_WM_UNIT_HIGHLIGHT" val="0"/>
  <p:tag name="KSO_WM_UNIT_ID" val="custom20209433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2"/>
  <p:tag name="KSO_WM_UNIT_TEXT_FILL_FORE_SCHEMECOLOR_INDEX_BRIGHTNESS" val="0"/>
  <p:tag name="KSO_WM_UNIT_TEXT_FILL_TYPE" val="1"/>
  <p:tag name="KSO_WM_UNIT_TYPE" val="b"/>
  <p:tag name="KSO_WM_UNIT_VALUE" val="35"/>
</p:tagLst>
</file>

<file path=ppt/tags/tag76.xml><?xml version="1.0" encoding="utf-8"?>
<p:tagLst xmlns:p="http://schemas.openxmlformats.org/presentationml/2006/main">
  <p:tag name="KSO_WM_ASSEMBLE_CHIP_INDEX" val="b4bf6ca0ea564ac095bc3b66e2dbcdf7"/>
  <p:tag name="KSO_WM_BEAUTIFY_FLAG" val="#wm#"/>
  <p:tag name="KSO_WM_CHIP_GROUPID" val="5ebce5b80ac41c4a0a525374"/>
  <p:tag name="KSO_WM_CHIP_XID" val="5ebce5b80ac41c4a0a525375"/>
  <p:tag name="KSO_WM_TAG_VERSION" val="1.0"/>
  <p:tag name="KSO_WM_TEMPLATE_ASSEMBLE_GROUPID" val="5f1a3720671cac3474339a0f"/>
  <p:tag name="KSO_WM_TEMPLATE_ASSEMBLE_XID" val="5f1a547d671cac347433e1c3"/>
  <p:tag name="KSO_WM_TEMPLATE_CATEGORY" val="custom"/>
  <p:tag name="KSO_WM_TEMPLATE_INDEX" val="20209433"/>
  <p:tag name="KSO_WM_UNIT_BLOCK" val="0"/>
  <p:tag name="KSO_WM_UNIT_COMPATIBLE" val="0"/>
  <p:tag name="KSO_WM_UNIT_DEC_AREA_ID" val="ff331a44d3d7470fabca6c2e96acc1f1"/>
  <p:tag name="KSO_WM_UNIT_DEFAULT_FONT" val="24;44;4"/>
  <p:tag name="KSO_WM_UNIT_DIAGRAM_ISNUMVISUAL" val="0"/>
  <p:tag name="KSO_WM_UNIT_DIAGRAM_ISREFERUNIT" val="0"/>
  <p:tag name="KSO_WM_UNIT_HIGHLIGHT" val="0"/>
  <p:tag name="KSO_WM_UNIT_ID" val="custom20209433_1*a*1"/>
  <p:tag name="KSO_WM_UNIT_INDEX" val="1"/>
  <p:tag name="KSO_WM_UNIT_ISCONTENTSTITLE" val="0"/>
  <p:tag name="KSO_WM_UNIT_ISNUMDGMTITLE" val="0"/>
  <p:tag name="KSO_WM_UNIT_LAYERLEVEL" val="1"/>
  <p:tag name="KSO_WM_UNIT_NOCLEAR" val="1"/>
  <p:tag name="KSO_WM_UNIT_PRESET_TEXT" val="谢谢观看"/>
  <p:tag name="KSO_WM_UNIT_TEXT_FILL_FORE_SCHEMECOLOR_INDEX" val="2"/>
  <p:tag name="KSO_WM_UNIT_TEXT_FILL_FORE_SCHEMECOLOR_INDEX_BRIGHTNESS" val="0"/>
  <p:tag name="KSO_WM_UNIT_TEXT_FILL_TYPE" val="1"/>
  <p:tag name="KSO_WM_UNIT_TYPE" val="a"/>
  <p:tag name="KSO_WM_UNIT_VALUE" val="9"/>
</p:tagLst>
</file>

<file path=ppt/tags/tag77.xml><?xml version="1.0" encoding="utf-8"?>
<p:tagLst xmlns:p="http://schemas.openxmlformats.org/presentationml/2006/main">
  <p:tag name="KSO_WM_SLIDE_BACKGROUND_TYPE" val="general"/>
</p:tagLst>
</file>

<file path=ppt/tags/tag78.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79.xml><?xml version="1.0" encoding="utf-8"?>
<p:tagLst xmlns:p="http://schemas.openxmlformats.org/presentationml/2006/main">
  <p:tag name="KSO_WM_SLIDE_BACKGROUND_TYPE" val="general"/>
  <p:tag name="KSO_WM_UNIT_TEXT_FILL_FORE_SCHEMECOLOR_INDEX" val="13"/>
  <p:tag name="KSO_WM_UNIT_TEXT_FILL_FORE_SCHEMECOLOR_INDEX_BRIGHTNESS" val="0"/>
  <p:tag name="KSO_WM_UNIT_TEXT_FILL_TYPE" val="1"/>
</p:tagLst>
</file>

<file path=ppt/tags/tag8.xml><?xml version="1.0" encoding="utf-8"?>
<p:tagLst xmlns:p="http://schemas.openxmlformats.org/presentationml/2006/main">
  <p:tag name="KSO_WM_SLIDE_BACKGROUND_TYPE" val="general"/>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80.xml><?xml version="1.0" encoding="utf-8"?>
<p:tagLst xmlns:p="http://schemas.openxmlformats.org/presentationml/2006/main">
  <p:tag name="KSO_WM_SLIDE_BACKGROUND_TYPE" val="general"/>
  <p:tag name="KSO_WM_UNIT_TEXT_FILL_FORE_SCHEMECOLOR_INDEX" val="13"/>
  <p:tag name="KSO_WM_UNIT_TEXT_FILL_FORE_SCHEMECOLOR_INDEX_BRIGHTNESS" val="0"/>
  <p:tag name="KSO_WM_UNIT_TEXT_FILL_TYPE" val="1"/>
</p:tagLst>
</file>

<file path=ppt/tags/tag81.xml><?xml version="1.0" encoding="utf-8"?>
<p:tagLst xmlns:p="http://schemas.openxmlformats.org/presentationml/2006/main">
  <p:tag name="KSO_WM_SLIDE_BACKGROUND_TYPE" val="general"/>
  <p:tag name="KSO_WM_UNIT_TEXT_FILL_FORE_SCHEMECOLOR_INDEX" val="13"/>
  <p:tag name="KSO_WM_UNIT_TEXT_FILL_FORE_SCHEMECOLOR_INDEX_BRIGHTNESS" val="0"/>
  <p:tag name="KSO_WM_UNIT_TEXT_FILL_TYPE" val="1"/>
</p:tagLst>
</file>

<file path=ppt/tags/tag82.xml><?xml version="1.0" encoding="utf-8"?>
<p:tagLst xmlns:p="http://schemas.openxmlformats.org/presentationml/2006/main">
  <p:tag name="KSO_WM_SLIDE_BACKGROUND_TYPE" val="general"/>
  <p:tag name="KSO_WM_UNIT_TEXT_FILL_FORE_SCHEMECOLOR_INDEX" val="13"/>
  <p:tag name="KSO_WM_UNIT_TEXT_FILL_FORE_SCHEMECOLOR_INDEX_BRIGHTNESS" val="0"/>
  <p:tag name="KSO_WM_UNIT_TEXT_FILL_TYPE" val="1"/>
</p:tagLst>
</file>

<file path=ppt/tags/tag83.xml><?xml version="1.0" encoding="utf-8"?>
<p:tagLst xmlns:p="http://schemas.openxmlformats.org/presentationml/2006/main">
  <p:tag name="KSO_WM_SLIDE_BACKGROUND_TYPE" val="frame"/>
</p:tagLst>
</file>

<file path=ppt/tags/tag84.xml><?xml version="1.0" encoding="utf-8"?>
<p:tagLst xmlns:p="http://schemas.openxmlformats.org/presentationml/2006/main">
  <p:tag name="KSO_WM_SLIDE_BACKGROUND_TYPE" val="frame"/>
  <p:tag name="KSO_WM_UNIT_FILL_FORE_SCHEMECOLOR_INDEX" val="16"/>
  <p:tag name="KSO_WM_UNIT_FILL_FORE_SCHEMECOLOR_INDEX_BRIGHTNESS" val="0"/>
  <p:tag name="KSO_WM_UNIT_FILL_TYPE" val="1"/>
  <p:tag name="KSO_WM_UNIT_IGNORE_FIXCOLOR" val="1"/>
  <p:tag name="KSO_WM_UNIT_SUBTYPE" val="h"/>
  <p:tag name="KSO_WM_UNIT_TEXT_FILL_FORE_SCHEMECOLOR_INDEX" val="2"/>
  <p:tag name="KSO_WM_UNIT_TEXT_FILL_FORE_SCHEMECOLOR_INDEX_BRIGHTNESS" val="0"/>
  <p:tag name="KSO_WM_UNIT_TEXT_FILL_TYPE" val="1"/>
  <p:tag name="KSO_WM_UNIT_TYPE" val="i"/>
</p:tagLst>
</file>

<file path=ppt/tags/tag85.xml><?xml version="1.0" encoding="utf-8"?>
<p:tagLst xmlns:p="http://schemas.openxmlformats.org/presentationml/2006/main">
  <p:tag name="KSO_WM_SLIDE_BACKGROUND_TYPE" val="frame"/>
  <p:tag name="KSO_WM_UNIT_TEXT_FILL_FORE_SCHEMECOLOR_INDEX" val="13"/>
  <p:tag name="KSO_WM_UNIT_TEXT_FILL_FORE_SCHEMECOLOR_INDEX_BRIGHTNESS" val="0"/>
  <p:tag name="KSO_WM_UNIT_TEXT_FILL_TYPE" val="1"/>
</p:tagLst>
</file>

<file path=ppt/tags/tag86.xml><?xml version="1.0" encoding="utf-8"?>
<p:tagLst xmlns:p="http://schemas.openxmlformats.org/presentationml/2006/main">
  <p:tag name="KSO_WM_SLIDE_BACKGROUND_TYPE" val="frame"/>
  <p:tag name="KSO_WM_UNIT_TEXT_FILL_FORE_SCHEMECOLOR_INDEX" val="13"/>
  <p:tag name="KSO_WM_UNIT_TEXT_FILL_FORE_SCHEMECOLOR_INDEX_BRIGHTNESS" val="0"/>
  <p:tag name="KSO_WM_UNIT_TEXT_FILL_TYPE" val="1"/>
</p:tagLst>
</file>

<file path=ppt/tags/tag87.xml><?xml version="1.0" encoding="utf-8"?>
<p:tagLst xmlns:p="http://schemas.openxmlformats.org/presentationml/2006/main">
  <p:tag name="KSO_WM_SLIDE_BACKGROUND_TYPE" val="frame"/>
  <p:tag name="KSO_WM_UNIT_TEXT_FILL_FORE_SCHEMECOLOR_INDEX" val="13"/>
  <p:tag name="KSO_WM_UNIT_TEXT_FILL_FORE_SCHEMECOLOR_INDEX_BRIGHTNESS" val="0"/>
  <p:tag name="KSO_WM_UNIT_TEXT_FILL_TYPE" val="1"/>
</p:tagLst>
</file>

<file path=ppt/tags/tag88.xml><?xml version="1.0" encoding="utf-8"?>
<p:tagLst xmlns:p="http://schemas.openxmlformats.org/presentationml/2006/main">
  <p:tag name="KSO_WM_SLIDE_BACKGROUND_TYPE" val="frame"/>
  <p:tag name="KSO_WM_UNIT_TEXT_FILL_FORE_SCHEMECOLOR_INDEX" val="13"/>
  <p:tag name="KSO_WM_UNIT_TEXT_FILL_FORE_SCHEMECOLOR_INDEX_BRIGHTNESS" val="0"/>
  <p:tag name="KSO_WM_UNIT_TEXT_FILL_TYPE" val="1"/>
</p:tagLst>
</file>

<file path=ppt/tags/tag89.xml><?xml version="1.0" encoding="utf-8"?>
<p:tagLst xmlns:p="http://schemas.openxmlformats.org/presentationml/2006/main">
  <p:tag name="KSO_WM_SLIDE_BACKGROUND_TYPE" val="frame"/>
  <p:tag name="KSO_WM_UNIT_TEXT_FILL_FORE_SCHEMECOLOR_INDEX" val="13"/>
  <p:tag name="KSO_WM_UNIT_TEXT_FILL_FORE_SCHEMECOLOR_INDEX_BRIGHTNESS" val="0"/>
  <p:tag name="KSO_WM_UNIT_TEXT_FILL_TYPE" val="1"/>
</p:tagLst>
</file>

<file path=ppt/tags/tag9.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90.xml><?xml version="1.0" encoding="utf-8"?>
<p:tagLst xmlns:p="http://schemas.openxmlformats.org/presentationml/2006/main">
  <p:tag name="KSO_WM_SLIDE_BACKGROUND_TYPE" val="leftRight"/>
</p:tagLst>
</file>

<file path=ppt/tags/tag91.xml><?xml version="1.0" encoding="utf-8"?>
<p:tagLst xmlns:p="http://schemas.openxmlformats.org/presentationml/2006/main">
  <p:tag name="KSO_WM_SLIDE_BACKGROUND_TYPE" val="leftRight"/>
  <p:tag name="KSO_WM_UNIT_FILL_FORE_SCHEMECOLOR_INDEX" val="16"/>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92.xml><?xml version="1.0" encoding="utf-8"?>
<p:tagLst xmlns:p="http://schemas.openxmlformats.org/presentationml/2006/main">
  <p:tag name="KSO_WM_SLIDE_BACKGROUND_TYPE" val="leftRight"/>
  <p:tag name="KSO_WM_UNIT_FILL_FORE_SCHEMECOLOR_INDEX" val="15"/>
  <p:tag name="KSO_WM_UNIT_FILL_FORE_SCHEMECOLOR_INDEX_BRIGHTNESS" val="0"/>
  <p:tag name="KSO_WM_UNIT_FILL_TYPE" val="1"/>
  <p:tag name="KSO_WM_UNIT_IGNORE_FIXCOLOR" val="1"/>
  <p:tag name="KSO_WM_UNIT_SUBTYPE" val="h"/>
  <p:tag name="KSO_WM_UNIT_TEXT_FILL_FORE_SCHEMECOLOR_INDEX" val="2"/>
  <p:tag name="KSO_WM_UNIT_TEXT_FILL_FORE_SCHEMECOLOR_INDEX_BRIGHTNESS" val="0"/>
  <p:tag name="KSO_WM_UNIT_TEXT_FILL_TYPE" val="1"/>
  <p:tag name="KSO_WM_UNIT_TYPE" val="i"/>
</p:tagLst>
</file>

<file path=ppt/tags/tag93.xml><?xml version="1.0" encoding="utf-8"?>
<p:tagLst xmlns:p="http://schemas.openxmlformats.org/presentationml/2006/main">
  <p:tag name="KSO_WM_SLIDE_BACKGROUND_TYPE" val="leftRight"/>
  <p:tag name="KSO_WM_UNIT_TEXT_FILL_FORE_SCHEMECOLOR_INDEX" val="13"/>
  <p:tag name="KSO_WM_UNIT_TEXT_FILL_FORE_SCHEMECOLOR_INDEX_BRIGHTNESS" val="0"/>
  <p:tag name="KSO_WM_UNIT_TEXT_FILL_TYPE" val="1"/>
</p:tagLst>
</file>

<file path=ppt/tags/tag94.xml><?xml version="1.0" encoding="utf-8"?>
<p:tagLst xmlns:p="http://schemas.openxmlformats.org/presentationml/2006/main">
  <p:tag name="KSO_WM_SLIDE_BACKGROUND_TYPE" val="leftRight"/>
  <p:tag name="KSO_WM_UNIT_TEXT_FILL_FORE_SCHEMECOLOR_INDEX" val="13"/>
  <p:tag name="KSO_WM_UNIT_TEXT_FILL_FORE_SCHEMECOLOR_INDEX_BRIGHTNESS" val="0"/>
  <p:tag name="KSO_WM_UNIT_TEXT_FILL_TYPE" val="1"/>
</p:tagLst>
</file>

<file path=ppt/tags/tag95.xml><?xml version="1.0" encoding="utf-8"?>
<p:tagLst xmlns:p="http://schemas.openxmlformats.org/presentationml/2006/main">
  <p:tag name="KSO_WM_SLIDE_BACKGROUND_TYPE" val="leftRight"/>
  <p:tag name="KSO_WM_UNIT_TEXT_FILL_FORE_SCHEMECOLOR_INDEX" val="13"/>
  <p:tag name="KSO_WM_UNIT_TEXT_FILL_FORE_SCHEMECOLOR_INDEX_BRIGHTNESS" val="0"/>
  <p:tag name="KSO_WM_UNIT_TEXT_FILL_TYPE" val="1"/>
</p:tagLst>
</file>

<file path=ppt/tags/tag96.xml><?xml version="1.0" encoding="utf-8"?>
<p:tagLst xmlns:p="http://schemas.openxmlformats.org/presentationml/2006/main">
  <p:tag name="KSO_WM_SLIDE_BACKGROUND_TYPE" val="leftRight"/>
  <p:tag name="KSO_WM_UNIT_TEXT_FILL_FORE_SCHEMECOLOR_INDEX" val="13"/>
  <p:tag name="KSO_WM_UNIT_TEXT_FILL_FORE_SCHEMECOLOR_INDEX_BRIGHTNESS" val="0"/>
  <p:tag name="KSO_WM_UNIT_TEXT_FILL_TYPE" val="1"/>
</p:tagLst>
</file>

<file path=ppt/tags/tag97.xml><?xml version="1.0" encoding="utf-8"?>
<p:tagLst xmlns:p="http://schemas.openxmlformats.org/presentationml/2006/main">
  <p:tag name="KSO_WM_SLIDE_BACKGROUND_TYPE" val="leftRight"/>
  <p:tag name="KSO_WM_UNIT_TEXT_FILL_FORE_SCHEMECOLOR_INDEX" val="13"/>
  <p:tag name="KSO_WM_UNIT_TEXT_FILL_FORE_SCHEMECOLOR_INDEX_BRIGHTNESS" val="0"/>
  <p:tag name="KSO_WM_UNIT_TEXT_FILL_TYPE" val="1"/>
</p:tagLst>
</file>

<file path=ppt/tags/tag98.xml><?xml version="1.0" encoding="utf-8"?>
<p:tagLst xmlns:p="http://schemas.openxmlformats.org/presentationml/2006/main">
  <p:tag name="KSO_WM_SLIDE_BACKGROUND_TYPE" val="leftRight"/>
  <p:tag name="KSO_WM_UNIT_TEXT_FILL_FORE_SCHEMECOLOR_INDEX" val="13"/>
  <p:tag name="KSO_WM_UNIT_TEXT_FILL_FORE_SCHEMECOLOR_INDEX_BRIGHTNESS" val="0"/>
  <p:tag name="KSO_WM_UNIT_TEXT_FILL_TYPE" val="1"/>
</p:tagLst>
</file>

<file path=ppt/tags/tag99.xml><?xml version="1.0" encoding="utf-8"?>
<p:tagLst xmlns:p="http://schemas.openxmlformats.org/presentationml/2006/main">
  <p:tag name="KSO_WM_SLIDE_BACKGROUND_TYPE" val="topBottom"/>
</p:tagLst>
</file>

<file path=ppt/theme/theme1.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2_Office 主题​​">
  <a:themeElements>
    <a:clrScheme name="Adjacency">
      <a:dk1>
        <a:srgbClr val="000000"/>
      </a:dk1>
      <a:lt1>
        <a:srgbClr val="FFFFFF"/>
      </a:lt1>
      <a:dk2>
        <a:srgbClr val="ECF2F3"/>
      </a:dk2>
      <a:lt2>
        <a:srgbClr val="FFFFFF"/>
      </a:lt2>
      <a:accent1>
        <a:srgbClr val="4A7B85"/>
      </a:accent1>
      <a:accent2>
        <a:srgbClr val="48728E"/>
      </a:accent2>
      <a:accent3>
        <a:srgbClr val="516890"/>
      </a:accent3>
      <a:accent4>
        <a:srgbClr val="615C88"/>
      </a:accent4>
      <a:accent5>
        <a:srgbClr val="755176"/>
      </a:accent5>
      <a:accent6>
        <a:srgbClr val="84495D"/>
      </a:accent6>
      <a:hlink>
        <a:srgbClr val="0563C1"/>
      </a:hlink>
      <a:folHlink>
        <a:srgbClr val="954F72"/>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1_Office 主题​​">
  <a:themeElements>
    <a:clrScheme name="Adjacency">
      <a:dk1>
        <a:srgbClr val="000000"/>
      </a:dk1>
      <a:lt1>
        <a:srgbClr val="FFFFFF"/>
      </a:lt1>
      <a:dk2>
        <a:srgbClr val="ECF2F3"/>
      </a:dk2>
      <a:lt2>
        <a:srgbClr val="FFFFFF"/>
      </a:lt2>
      <a:accent1>
        <a:srgbClr val="4A7B85"/>
      </a:accent1>
      <a:accent2>
        <a:srgbClr val="48728E"/>
      </a:accent2>
      <a:accent3>
        <a:srgbClr val="516890"/>
      </a:accent3>
      <a:accent4>
        <a:srgbClr val="615C88"/>
      </a:accent4>
      <a:accent5>
        <a:srgbClr val="755176"/>
      </a:accent5>
      <a:accent6>
        <a:srgbClr val="84495D"/>
      </a:accent6>
      <a:hlink>
        <a:srgbClr val="0563C1"/>
      </a:hlink>
      <a:folHlink>
        <a:srgbClr val="954F72"/>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3_Office 主题​​">
  <a:themeElements>
    <a:clrScheme name="Adjacency">
      <a:dk1>
        <a:srgbClr val="000000"/>
      </a:dk1>
      <a:lt1>
        <a:srgbClr val="FFFFFF"/>
      </a:lt1>
      <a:dk2>
        <a:srgbClr val="ECF2F3"/>
      </a:dk2>
      <a:lt2>
        <a:srgbClr val="FFFFFF"/>
      </a:lt2>
      <a:accent1>
        <a:srgbClr val="4A7B85"/>
      </a:accent1>
      <a:accent2>
        <a:srgbClr val="48728E"/>
      </a:accent2>
      <a:accent3>
        <a:srgbClr val="516890"/>
      </a:accent3>
      <a:accent4>
        <a:srgbClr val="615C88"/>
      </a:accent4>
      <a:accent5>
        <a:srgbClr val="755176"/>
      </a:accent5>
      <a:accent6>
        <a:srgbClr val="84495D"/>
      </a:accent6>
      <a:hlink>
        <a:srgbClr val="0563C1"/>
      </a:hlink>
      <a:folHlink>
        <a:srgbClr val="954F72"/>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4_Office 主题​​">
  <a:themeElements>
    <a:clrScheme name="Adjacency">
      <a:dk1>
        <a:srgbClr val="000000"/>
      </a:dk1>
      <a:lt1>
        <a:srgbClr val="FFFFFF"/>
      </a:lt1>
      <a:dk2>
        <a:srgbClr val="ECF2F3"/>
      </a:dk2>
      <a:lt2>
        <a:srgbClr val="FFFFFF"/>
      </a:lt2>
      <a:accent1>
        <a:srgbClr val="4A7B85"/>
      </a:accent1>
      <a:accent2>
        <a:srgbClr val="48728E"/>
      </a:accent2>
      <a:accent3>
        <a:srgbClr val="516890"/>
      </a:accent3>
      <a:accent4>
        <a:srgbClr val="615C88"/>
      </a:accent4>
      <a:accent5>
        <a:srgbClr val="755176"/>
      </a:accent5>
      <a:accent6>
        <a:srgbClr val="84495D"/>
      </a:accent6>
      <a:hlink>
        <a:srgbClr val="0563C1"/>
      </a:hlink>
      <a:folHlink>
        <a:srgbClr val="954F72"/>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80</Paragraphs>
  <Slides>27</Slides>
  <Notes>0</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27</vt:i4>
      </vt:variant>
    </vt:vector>
  </HeadingPairs>
  <TitlesOfParts>
    <vt:vector baseType="lpstr" size="40">
      <vt:lpstr>Arial</vt:lpstr>
      <vt:lpstr>宋体</vt:lpstr>
      <vt:lpstr>隶书</vt:lpstr>
      <vt:lpstr>汉仪尚巍手书W</vt:lpstr>
      <vt:lpstr>微软雅黑</vt:lpstr>
      <vt:lpstr>Wingdings</vt:lpstr>
      <vt:lpstr>楷体_GB2312</vt:lpstr>
      <vt:lpstr>仿宋_GB2312</vt:lpstr>
      <vt:lpstr>华文新魏</vt:lpstr>
      <vt:lpstr>黑体</vt:lpstr>
      <vt:lpstr>华文隶书</vt:lpstr>
      <vt:lpstr>华文中宋</vt:lpstr>
      <vt:lpstr>默认设计模板</vt:lpstr>
      <vt:lpstr>PowerPoint Presentation</vt:lpstr>
      <vt:lpstr>基础感知</vt:lpstr>
      <vt:lpstr>作者简介</vt:lpstr>
      <vt:lpstr>PowerPoint Presentation</vt:lpstr>
      <vt:lpstr>PowerPoint Presentation</vt:lpstr>
      <vt:lpstr>诗词理解</vt:lpstr>
      <vt:lpstr>PowerPoint Presentation</vt:lpstr>
      <vt:lpstr>东篱</vt:lpstr>
      <vt:lpstr>菊的意象</vt:lpstr>
      <vt:lpstr>PowerPoint Presentation</vt:lpstr>
      <vt:lpstr>PowerPoint Presentation</vt:lpstr>
      <vt:lpstr>PowerPoint Presentation</vt:lpstr>
      <vt:lpstr>PowerPoint Presentation</vt:lpstr>
      <vt:lpstr>PowerPoint Presentation</vt:lpstr>
      <vt:lpstr>PowerPoint Presentation</vt:lpstr>
      <vt:lpstr>           品味“见”与“望”字哪个更贴切</vt:lpstr>
      <vt:lpstr>PowerPoint Presentation</vt:lpstr>
      <vt:lpstr>PowerPoint Presentation</vt:lpstr>
      <vt:lpstr>PowerPoint Presentation</vt:lpstr>
      <vt:lpstr>PowerPoint Presentation</vt:lpstr>
      <vt:lpstr>PowerPoint Presentation</vt:lpstr>
      <vt:lpstr>巩固练习</vt:lpstr>
      <vt:lpstr>PowerPoint Presentation</vt:lpstr>
      <vt:lpstr>二、选择题</vt:lpstr>
      <vt:lpstr>2、对本诗理解和分析不当的一项是</vt:lpstr>
      <vt:lpstr>3.下列对诗句理解有误的一项是</vt:lpstr>
      <vt:lpstr>谢谢观看</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2021-08-05T13:46:35.926</cp:lastPrinted>
  <dcterms:created xsi:type="dcterms:W3CDTF">2021-08-05T13:46:35Z</dcterms:created>
  <dcterms:modified xsi:type="dcterms:W3CDTF">2021-08-05T05:46:42Z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