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4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2020-11-27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1898939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803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F969B2-FC8F-40E9-BEE9-914C18BA1C4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/>
          <p:cNvSpPr/>
          <p:nvPr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flipH="1" flipV="1">
            <a:off x="138432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687701" y="2708905"/>
            <a:ext cx="68871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263C88"/>
                </a:solidFill>
                <a:latin typeface="微软雅黑" panose="020B0503020204020204" charset="-122"/>
                <a:ea typeface="微软雅黑"/>
                <a:cs typeface="+mn-ea"/>
                <a:sym typeface="思源黑体 CN Medium" panose="020B0600000000000000" pitchFamily="34" charset="-122"/>
              </a:rPr>
              <a:t>2021</a:t>
            </a:r>
            <a:r>
              <a:rPr lang="zh-CN" altLang="en-US" sz="6000">
                <a:solidFill>
                  <a:srgbClr val="263C88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Medium" panose="020B0600000000000000" pitchFamily="34" charset="-122"/>
              </a:rPr>
              <a:t>高考一轮复习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点号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(一)句末点号:句号、问号、叹号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1.句号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句号主要表示句子的陈述语气。句号的形式是“。”。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(1)用于句子末尾,表示陈述语气。使用句号主要根据语段前后有较大停顿、带有陈述语气和语调,并不取决于句子的长短。如: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①北京是中华人民共和国的首都。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②(甲:咱们走着去吧?)乙:好。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(2)有时也可表示较缓和的祈使语气和感叹语气。如: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①请您稍等一下。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②我不由地感到,这些普通劳动者也同样是很值得尊敬的。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2.问号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问号主要表示句子的疑问语气。问号的形式是“?”。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(1)用于句子末尾,表示疑问语气(包括反问、设问等疑问类型)。使用问号主要根据语段前后有较大停顿、带有疑问语气和语调,并不取决于句子的长短。如: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①你怎么还不回家去呢?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②难道这些普通的战士不值得歌颂吗?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选择问句中,通常只在最后一个选项的末尾用问号,各个选项之间一般用逗号隔开。当选项较短且选项之间几乎没有停顿时,选项之间可不用逗号。当选项较多或较长,或有意突出每个选项的独立性时,也可每个选项之后都用问号。如: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</a:t>
            </a: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①诗中记述的这场战争究竟是真实的历史描述,还是诗人的虚构?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②这是巧合还是有意安排?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3.叹号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叹号主要表示句子的感叹语气。叹号的形式是“!”。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(1)用于句子末尾,主要表示感叹语气,有时也可表示强烈的祈使语气、反问语气等。使用叹号主要根据语段前后有较大停顿、带有感叹语气和语调或带有强烈的祈使、反问语气和语调,并不取决于句子的长短。如: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①才一年不见,这孩子都长这么高啦!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②你给我住嘴!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③谁知道他今天是怎么搞的!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(2)用于拟声词后,表示声音短促或突然。如: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①咔嚓!一道闪电划破了夜空。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②咚!咚咚!突然传来一阵急促的敲门声。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(二)句内点号:逗号、顿号、分号、冒号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1.逗号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逗号表示句子或语段内部的一般性停顿。逗号的形式是“,”。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(1)复句内各分句之间的停顿,除了有时用分号,一般都用逗号。如: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①不是人们的意识决定人们的存在,而是人们的社会存在决定人们的意识。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②学历史使人更明智,学文学使人更聪慧,学数学使人更精细,学考古使人更深沉。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③要是不相信我们的理论能反映现实,要是不相信我们的世界有内在和谐,那就不可能有科学。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(2)用于下列各种语法位置: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a)较长的主语之后。如: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苏州园林建筑各种门窗的精美设计和雕镂功夫,都令人叹为观止。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b)句首的状语之后。如: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在苍茫的大海上,狂风卷集着乌云。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2.顿号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顿号表示语段中并列词语之间或某些序次语之后的停顿。顿号的形式是“、”。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(1)用于并列词语之间。如: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①这里有自由、民主、平等、开放的风气和氛围。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②造型科学、技艺精湛、气韵生动,是盛唐石雕的特色。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(2)用于需要停顿的重复词语之间。如: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他几次三番、几次三番地辩解着。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3.分号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分号表示复句内部并列关系分句之间的停顿,以及非并列关系的多重复句中第一层分句之间的停顿。分号的形式是“;”。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(1)表示复句内部并列关系的分句(尤其当分句内部还有逗号时)之间的停顿。如: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①语言文字的学习,就理解方面说,是得到一种知识;就运用方面说,是养成一种习惯。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②内容有分量,尽管文章短小,也是有分量的;内容没有分量,即使写得再长也没有用。</a:t>
            </a: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(2)表示非并列关系的多重复句中第一层分句(主要是选择、转折等关系)之间的停顿。如: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①人还没看见,已经先听见歌声了;或者人已经转过山头望不见了,歌声还余音袅袅。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②尽管人民革命的力量在开始时总是弱小的,所以总是受压的;但是由于革命的力量代表历史发展的方向,因此本质上又是不可战胜的。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4.冒号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冒号表示语段中提示下文或总结上文的停顿。冒号的形式是“:”。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(1)用于总说性或提示性词语(如“说”“例如”“证明”等)之后,表示提示下文。如: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①北京紫禁城有四座城门:午门、神武门、东华门和西华门。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②她高兴地说:“咱们去好好庆祝一下吧!”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③小王笑着点了点头:“我就是这么想的。”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④这一事实证明:人能创造环境,环境同样也能创造人。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(2)表示总结上文。如: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张华上了大学,李萍进了技校,我当了工人:我们都有美好的前途。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二、关键能力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提问模式：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1.下列各句中的破折号，和文中破折号作用相同的项是（   ）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2.文段中画线的甲、乙、丙句，标点有误的一项是（    ）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【答题思路】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1.快速扫描四个选项，明确题目里面涉及到的标点符号是哪几种。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2.审读各个选项，明确考查的内容，判断标点符号使用的正误。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3.理清句子的内部关系，仔细辨别标点符号，是否有特殊的用法。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【典例分析】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一、【2020年山东省高考语文试题（新高考1卷)】</a:t>
            </a: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阅读下面的文字，完成下面小题。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我决定步行回家，我喜欢走夜路，何况此时夜凉如冰，我越过立交桥，走进了二环路西侧人行道，这条环路是北京塞车最严重的道路之一。白天黑夜，红尘万丈，车流缓缓，永远像一条黏稠的河。不知不觉，我发现已经走到了朝阳门立交桥附近。忽然想起朝阳门里北街上有一家专卖门钉肉饼的小店——对，去吃门钉肉饼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这是个很小的小店，南北进深不足三米，东西长顶多十几米，七八张桌子，大概是屋子里太热了，只有三四张桌上有人，每个人面前都有一盘门钉肉饼，烙得焦黄，渗着油光，让人馋涎欲滴。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“外边坐吧，外边有桌子， 凉快。”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看我在杯盘狼籍的几张桌子之间犹豫，一个女孩子走过来，用手里的筷子和盘子向门外指了指，对我建议，店门外是摆了几张桌子，那里肯定凉快，可是我固执地挑了一张桌于坐了下来，让女孩子把桌子收拾干净，然后要了六个门钉肉饼和两碗小来粥，牛肉饼和小米粥很快都端来了，热气、香味混在一起，让我食欲大振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往小碟子里倒了醋和辣椒油，然后在酸和辣的合奏里，我把饼和粥都一扫而光，又心满，又意足。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18．下列各句中的破折号，和文中破折号作用相同的项是（   ）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A．李时珍花了二十多年时间，才编成这部药学经典——《本草纲目》。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B．我本来不想去，可是俺婆婆非叫我再去看看他——有什么看头啊!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C．到山上打柴的记忆是幸福而快乐的——尽管那是童年十分辛苦的一 种劳作。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D．你不能用这么简单的方式对待一个人——一个有活力、有思想、有感情的人。</a:t>
            </a: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5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【答案】  B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【解析】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本题考查辨析破折号作用的能力。解答此类题，要求掌握破折号常见的几种作用，如表解释说明或补充说明，表语意的转折或转换，表声音的中断或停顿，表语意的跃进等，结合语境仔细辨析。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文本“忽然想起朝阳门里北街上有一家专卖门钉肉饼的小店——对，去吃门钉肉饼”中破折号的作用是语意的跳跃，前面内容写想起专卖门钉肉饼小店，后面写“去吃门钉肉饼”，前后内容形成语意的跳跃。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A项，破折号的作用是解释说明，“《本草纲目》”是对“这部药学经典”的解释说明。B项，破折号的作用是语意的转折，前面写“再去看看他”，后面写“有什么看头啊”，前后内容形成语意的跳跃。C项，破折号的作用是语意的转折，“尽管那是童年十分辛苦的一种劳作”与“山上打柴的记忆是幸福而快乐的”在语意上构成转折。D项，破折号的作用是补充说明，“一个有活力、有思想、有感情的人”通过增添修饰成分，用扩展的方式，对“一个人”进行补充说明。故选B。</a:t>
            </a: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701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endParaRPr sz="2000" b="1"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 b="1"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二、【2020年浙江省高考语文试题】</a:t>
            </a:r>
            <a:r>
              <a:rPr sz="2000">
                <a:latin typeface="新宋体" panose="02010609030101010101" charset="-122"/>
                <a:ea typeface="新宋体" panose="02010609030101010101" charset="-122"/>
                <a:cs typeface="楷体" panose="02010609060101010101" charset="-122"/>
                <a:sym typeface="+mn-ea"/>
              </a:rPr>
              <a:t>阅读下面的文字，完成各题。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屏幕中的剧情风生水起，扣人心弦。屏幕上方一行又一行的字符络绎不绝，争先恐后。某些字符甚至悬浮于屏幕中央，仿佛不忍退场。（甲）</a:t>
            </a:r>
            <a:r>
              <a:rPr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“弹幕”是这些字符获得的形象称谓——那些字符如同密集射击的炮弹在夜空展开了眼花缭乱的一幕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弹幕通常是对屏幕中剧情的即时评论，短小精悍。（乙）</a:t>
            </a:r>
            <a:r>
              <a:rPr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评论内容五花八门，崇拜、感叹、剧透、调侃、吐槽，也包含了“前方高能反应”“美爆了”“劝你善良”……等弹幕文化的常用语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（丙）</a:t>
            </a:r>
            <a:r>
              <a:rPr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弹幕文化显示出既丰富又单调的双重特征：一方面群情踊跃，图文并茂；另一方面彼此重复，似曾相识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。不必否认弹幕文化的狂欢气氛，若干小创意甚至让人耳目一新。然而，也不必否认众声喧哗主要不是来自思想的真正激荡，是来自互联网新型文化套餐的事先设计。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3．文段中画线的甲、乙、丙句，标点有误的一项是（    ）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A．甲	B．乙	C．丙</a:t>
            </a: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5785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endParaRPr sz="2000" b="1">
              <a:latin typeface="黑体" panose="02010609060101010101" charset="-122"/>
              <a:ea typeface="黑体" panose="0201060906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 b="1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【答案】  B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【解析】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本题考查学生正确使用标点符号的能力。解答此类题目时，首先应明确题干的要求，如本题“文段中画线的甲.乙、丙句，标点有误的一项是”，然后根据自己对常见标点符号用法的识记，浏览选项，加以对照分析，排除标点有错误的句子即可。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B项，乙处，“也包含了‘前方高能反应’‘美爆了’‘劝你善良’……等弹幕文化的常用语”一句中，列举后面出现了省略号，表示列举未完，省略了一部分，后面就不再用“等”字了。也就是说，“省略号”和“等”只用一个即可，都用显得多余、啰嗦。</a:t>
            </a:r>
          </a:p>
          <a:p>
            <a:pPr marL="0" indent="0" algn="l" fontAlgn="auto">
              <a:lnSpc>
                <a:spcPct val="150000"/>
              </a:lnSpc>
              <a:buNone/>
            </a:pPr>
            <a:r>
              <a:rPr sz="200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故选B。</a:t>
            </a: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86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三、方法小结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【难点辨析】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（一）顿号、逗号、分号的使用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1、带语气词的并列词语之间不用顿号，只用逗号。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如：这里的山啊，水啊，树啊，草啊，都是我从小就熟悉的。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2、并列词语中已使用连词“和、或、及、与”等，不能再用顿号。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如：我国科学、文化、卫生、教育和新闻出版业有了很大发展。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3、相邻的数字表示约数，不用顿号。如：他已经走了有三四里的路了。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注意：要区别于表示两种并列的情况。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如：国内的大学要求学生在一、二年级时都必须选修一门外语。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4、分号一般是用在复句内部的并列分句之间；但如果分句之间没有逗号，不可以直接使用分号。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如：语言，人们用来抒情达意；文字，人们用来记言记事。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天才出于勤奋，知识在于积累。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（二）问号的使用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1、有的句子虽然有疑问词，但只充当整个句子的一个部分（通常是主语或宾语），句末不用问号。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如：她什么时候走，坐哪趟车，我都打听清楚了。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我不知道这究竟是怎么一回事。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2、选择问句中无论有多少个选择项，都只能在句末使用一个问号，其他各句之间均用逗号。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如：你是坐飞机来呢，还是坐汽车来呢，还是坐轮船来呢？请尽快给我一个答复。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3、如果连续几个问句不是表示选择关系，而是各自发问，那么有多少问，就要用多少个问号。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如：这个问题该由谁来解决呢？该怎么解决呢？</a:t>
            </a:r>
          </a:p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4、倒装句中，问号放在句末。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如：“这究竟是怎么一回事呢，同志们？”厂长问。　怎么啦，你？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[注意]倒装句中，感叹号具有相同的情况。如：你放着罢，祥林嫂！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（三）冒号的使用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1、用在总括的话后面，表示后面的要分项说明或表示冒号前面的话引起后面的话。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如：北京紫禁城有四座城门：午门、神武门、东华门、西华门。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2、用在提示的词的后面，引出具体内容。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如：记者在调查中发现：近年来中小学生的劳动观念越来越淡薄了。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大量事实证明，爱国主义教育激发了学生学习的积极性，所以要经常进行爱国主义教育。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3、用在总括性的句子前，表示总结上文。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如：证券交易所内那些穿红马甲的人是经纪人，穿黄马甲的人则是管理和服务人员：这是全世界都统一的。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4、“XX说”的形式放在句首，用冒号；放在句中，用逗号；放在句末，用句号。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（四）引号的作用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1、引文独自成句，意思完整，句末点号放在引号里面，且引号前用冒号。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如：我联想到了唐朝贾岛的诗句：“只在此山中，云深不知处。”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2、引文不完整，或引文虽然完整，但只作为整句话的一部分，句末点号放在后引号的外面，且前面不用冒号。如：写文章要做到“平字见奇，常字见险，陈字见新，朴字见色”。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（五）破折号的使用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1、破折号和冒号的区分：凡是用破折号表示注释的，可以把注释删去，句子的内容与形式仍是完整的；而用冒号的则不行。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-27305" y="2083435"/>
            <a:ext cx="12219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考点37  语言文字运用—标点符号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endParaRPr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2、破折号和括号的区分：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破折号的作用与句内括号的作用基本相同，都是在句中插入解释或补充；但句内括号中的内容在诵读时不读出来，而两个破折号之间的部分是正文的一部分，必须要读出。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（六）书名号的使用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1、表示书名、篇名（文章、规章制度等）、报刊、歌曲、电影剧作等。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2、电视节目、报刊栏目、主题等不能滥用书名号。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如：以《健康秩序、健康生活》为主题的中央电视台2004年“3·15”电视宣传活动将由央视经济频道的11个栏目共同组织完成。（书名号应改为引号）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（七）省略号的使用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1、省略号不能与“等、等等”连用。如：第二代无绳电话采用了数字技术，主要有泛欧数字无绳电话、个人便携式电话、个人接入通信系统……等，具有双向互呼和越区切换性能。（要删去省略号）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2、一般情况下，句末的省略号连同标点符号一同省略。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（八）标点符号的位置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（1）句号、问号、感叹号、分号、冒号、逗号、顿号这七种点号在书写时紧挨着文字，放在文字的右边偏下，并占一个字格。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（2）引号、括号、书名号都用在文字前后，并占一个字格。这三种标号的前半边，可以出现在一行的开头，不能放在一行的末尾；后半边，可以出现在一行的末尾，不能放在一行的开头。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（3）省略号和破折号书写时都放在字格中部，占两个字格。它们可以出现在一行的开头，也可以出现在一行的末尾，但不能拆散使用，即不能出现前行末尾占一格，后行开头占一格的情况。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315" y="305435"/>
            <a:ext cx="119767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 dirty="0" smtClean="0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一必备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知识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[备考指导]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高考语文标点符号考查以选择题为主。</a:t>
            </a:r>
          </a:p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  <a:sym typeface="+mn-ea"/>
              </a:rPr>
              <a:t>标号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标号的作用是标明,主要标示某些成分(主要是词语)的特定性质和作用。包括引号、括号、破折号、省略号、着重号、连接号、间隔号、书名号、专名号、分隔号。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1.引号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引号标示语段中直接引用的内容或需要特别指出的成分。引号的形式有双引号““””和单引号“‘’”两种。左侧的为前引号,右侧的为后引号。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(1)标示语段中直接引用的内容。如: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李白诗中就有“白发三千丈”这样极尽夸张的语句。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(2)标示需要着重论述或强调的内容。如: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这里所谓的“文”,并不是指文字,而是指文采。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(3)标示语段中具有特殊含义而需要特别指出的成分,如别称、简称、反语等。如: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①电视被称作“第九艺术”。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②人类学上常把古人化石统称为尼安德特人,简称“尼人”。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2.括号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括号标示语段中的注释内容、补充说明或其他特定意义的语句。括号的主要形式是圆括号“(    )”,其他形式还有方括号“[    ]”、六角括号“﹝　﹞”和方头括号“【　】”等。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2000" dirty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315" y="305435"/>
            <a:ext cx="11976735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endParaRPr lang="zh-CN" altLang="en-US"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(1)标示下列各种情况,均用圆括号: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a)标示注释内容或补充说明。如: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我校拥有特级教师(含已退休的)17人。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我们不但善于破坏一个旧世界,我们还将善于建设一个新世界!(热烈鼓掌)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b)标示订正或补加的文字。如: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信纸上用稚嫩的字体写着:“阿夷(姨),你好!”。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该建筑公司负责的建设工程全部达到优良工程(的标准)。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(2)标示作者国籍或所属朝代时,可用方括号或六角括号。如: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[英]赫胥黎《进化论与伦理学》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〔唐〕杜甫著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(3)报刊标示电讯、报道的开头,可用方头括号。如: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【新华社南京消息】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(4)标示公文发文字号中的发文年份时,可用六角括号。如: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国发〔2011〕3号文件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(5)标示被注释的词语时,可用六角括号或方头括号。如: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〔奇观〕奇伟的景象。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【爱因斯坦】物理学家。生于德国,1933年因受纳粹政权迫害,移居美国。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48615"/>
            <a:ext cx="11976735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endParaRPr lang="zh-CN" altLang="en-US"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3.破折号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破折号标示语段中某些成分的注释、补充说明或语音、意义的变化。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破折号的形式是“——”。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(1)标示注释内容或补充说明(也可用括号)。如: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①一个矮小而结实的日本中年人——内山老板走了过来。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②我一直坚持读书,想借此唤起弟妹对生活的希望——无论环境多么困难。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(2)标示插入语(也可用逗号)。如: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这简直就是——说得不客气点——无耻的勾当!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4.省略号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省略号标示语段中某些内容的省略及意义的断续等。省略号的形式是“……”。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(1)标示引文的省略。如: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我们齐声朗诵起来:“……俱往矣,数风流人物,还看今朝。”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(2)标示列举或重复词语的省略。如: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①对政治的敏感,对生活的敏感,对性格的敏感,……这都是作家必须要有的素质。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②他气得连声说:“好,好……算我没说。”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5.着重号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着重号标示语段中某些重要的或需要指明的文字。着重号的形式是“ ”,标注在相应文字的下方。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endParaRPr lang="zh-CN" altLang="en-US" sz="2000" b="1" dirty="0" smtClean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 smtClean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</a:t>
            </a: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1)标示语段中重要的文字。如: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①诗人需要表现,而不是证明。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②下面对本文的理解,不正确的一项是:……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(2)标示语段中需要指明的文字。如: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下面加点的字,除了在词中的读法外,还有哪些读法?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着急　子弹　强调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6.连接号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连接号标示某些相关联成分之间的连接。连接号的形式有短横线“-”、一字线“—”和浪纹线“~”三种。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(1)标示下列各种情况,均用短横线: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a)化合物的名称或表格、插图的编号。如: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3-戊酮为无色液体,对眼及皮肤有强烈刺激性。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参见下页表2-8、表2-9。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b)连接号码,包括门牌号码、电话号码,以及用阿拉伯数字表示年月日等。如: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安宁里东路26号院3-2-11室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联系电话:010-88842603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2011-02-15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(2)标示下列各种情况,一般用一字线,有时也可用浪纹线: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2000" dirty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endParaRPr lang="zh-CN" altLang="en-US" sz="20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(1)标示语段中重要的文字。如: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①诗人需要表现,而不是证明。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②下面对本文的理解,不正确的一项是:……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(2)标示语段中需要指明的文字。如: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下面加点的字,除了在词中的读法外,还有哪些读法?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着急　子弹　强调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6.连接号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连接号标示某些相关联成分之间的连接。连接号的形式有短横线“-”、一字线“—”和浪纹线“~”三种。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(1)标示下列各种情况,均用短横线: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a)化合物的名称或表格、插图的编号。如: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3-戊酮为无色液体,对眼及皮肤有强烈刺激性。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参见下页表2-8、表2-9。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b)连接号码,包括门牌号码、电话号码,以及用阿拉伯数字表示年月日等。如: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安宁里东路26号院3-2-11室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联系电话:010-88842603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2011-02-15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(2)标示下列各种情况,一般用一字线,有时也可用浪纹线: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20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a)标示相关项目(如时间、地域等)的起止。如: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沈括(1031—1095),宋朝人。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2011年2月3日—10日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北京—上海特别旅客快车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b)标示数值范围(由阿拉伯数字或汉字数字构成)的起止。如: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25~30g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第五~八课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(3)浪纹线连接号用于标示数值范围时,在不引起歧义的情况下,前一数值附加符号或计量单位可省略。如: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5公斤~100公斤(正)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5~100公斤(正)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7.间隔号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间隔号标示某些相关联成分之间的分界。间隔号的形式是“·”。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(1)标示外国人名或少数民族人名内部的分界。如: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①克里丝蒂娜·罗塞蒂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②阿依古丽·买买提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(2)标示书名与篇(章、卷)名之间的分界。如: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《淮南子·本经训》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(3)标示词牌、曲牌、诗体名等和题名之间的分界。如: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①《沁园春·雪》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②《天净沙·秋思》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0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③《七律·冬云》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950" y="305435"/>
            <a:ext cx="11976735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endParaRPr lang="zh-CN" altLang="en-US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8.书名号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书名号标示语段中出现的各种作品的名称。书名号的形式有双书名号“《　》”和单书名号“&lt;　&gt;”两种。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(1)标示书名、卷名、篇名、刊物名、报纸名、文件名等。如: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①《红楼梦》(书名)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②《史记·项羽本纪》(卷名)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(2)标示电影、电视、音乐、诗歌、雕塑等各类用文字、声音、图像等表现的作品的名称。如: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①《渔光曲》(电影名)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②《追梦录》(电视剧名)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9.专名号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专名号标示古籍和某些文史类著作中出现的特定类专有名词。专名号的形式是一条直线,标注在相应文字的下方。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(1)标示古籍、古籍引文或某些文史类著作中出现的专有名词,主要包括人名、地名、国名、民族名、朝代名、年号、   宗教名、官署名、组织名等。如: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①孙坚人马被刘表率军围得水泄不通。(人名)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②于是聚集冀、青、幽、并四州兵马七十多万准备决一死战。(地名)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(2)现代汉语文本中的上述专有名词,以及古籍和现代文本中的单位名、官职名、事件名、会议名、书名等不应使用专名号。必须使用标号标示时,宜使用其他相应标号(如引号、书名号等)。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10.分隔号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分隔号标示诗行、节拍及某些相关文字的分隔。分隔号的形式是“/”。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(1)诗歌接排时分隔诗行(也可使用逗号和分号)。如: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春眠不觉晓/处处闻啼鸟/夜来风雨声/花落知多少。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(2)标示诗文中的音节节拍。如: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横眉/冷对/千夫指,俯首/甘为/孺子牛。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3170</Words>
  <Application>Microsoft Office PowerPoint</Application>
  <PresentationFormat>自定义</PresentationFormat>
  <Paragraphs>316</Paragraphs>
  <Slides>20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hj</cp:lastModifiedBy>
  <cp:revision>28</cp:revision>
  <dcterms:created xsi:type="dcterms:W3CDTF">2019-06-19T02:08:00Z</dcterms:created>
  <dcterms:modified xsi:type="dcterms:W3CDTF">2020-11-27T02:56:49Z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