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tiff" ContentType="image/tiff"/>
  <Default Extension="png" ContentType="image/png"/>
  <Default Extension="emf" ContentType="image/x-emf"/>
  <Default Extension="wdp" ContentType="image/vnd.ms-photo"/>
  <Default Extension="mp3" ContentType="audio/unknown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tags/tag467.xml" ContentType="application/vnd.openxmlformats-officedocument.presentationml.tags+xml"/>
  <Override PartName="/ppt/tags/tag468.xml" ContentType="application/vnd.openxmlformats-officedocument.presentationml.tags+xml"/>
  <Override PartName="/ppt/tags/tag469.xml" ContentType="application/vnd.openxmlformats-officedocument.presentationml.tags+xml"/>
  <Override PartName="/ppt/tags/tag47.xml" ContentType="application/vnd.openxmlformats-officedocument.presentationml.tags+xml"/>
  <Override PartName="/ppt/tags/tag470.xml" ContentType="application/vnd.openxmlformats-officedocument.presentationml.tags+xml"/>
  <Override PartName="/ppt/tags/tag471.xml" ContentType="application/vnd.openxmlformats-officedocument.presentationml.tags+xml"/>
  <Override PartName="/ppt/tags/tag472.xml" ContentType="application/vnd.openxmlformats-officedocument.presentationml.tags+xml"/>
  <Override PartName="/ppt/tags/tag473.xml" ContentType="application/vnd.openxmlformats-officedocument.presentationml.tags+xml"/>
  <Override PartName="/ppt/tags/tag474.xml" ContentType="application/vnd.openxmlformats-officedocument.presentationml.tags+xml"/>
  <Override PartName="/ppt/tags/tag475.xml" ContentType="application/vnd.openxmlformats-officedocument.presentationml.tags+xml"/>
  <Override PartName="/ppt/tags/tag476.xml" ContentType="application/vnd.openxmlformats-officedocument.presentationml.tags+xml"/>
  <Override PartName="/ppt/tags/tag477.xml" ContentType="application/vnd.openxmlformats-officedocument.presentationml.tags+xml"/>
  <Override PartName="/ppt/tags/tag478.xml" ContentType="application/vnd.openxmlformats-officedocument.presentationml.tags+xml"/>
  <Override PartName="/ppt/tags/tag479.xml" ContentType="application/vnd.openxmlformats-officedocument.presentationml.tags+xml"/>
  <Override PartName="/ppt/tags/tag48.xml" ContentType="application/vnd.openxmlformats-officedocument.presentationml.tags+xml"/>
  <Override PartName="/ppt/tags/tag480.xml" ContentType="application/vnd.openxmlformats-officedocument.presentationml.tags+xml"/>
  <Override PartName="/ppt/tags/tag481.xml" ContentType="application/vnd.openxmlformats-officedocument.presentationml.tags+xml"/>
  <Override PartName="/ppt/tags/tag482.xml" ContentType="application/vnd.openxmlformats-officedocument.presentationml.tags+xml"/>
  <Override PartName="/ppt/tags/tag483.xml" ContentType="application/vnd.openxmlformats-officedocument.presentationml.tags+xml"/>
  <Override PartName="/ppt/tags/tag484.xml" ContentType="application/vnd.openxmlformats-officedocument.presentationml.tags+xml"/>
  <Override PartName="/ppt/tags/tag485.xml" ContentType="application/vnd.openxmlformats-officedocument.presentationml.tags+xml"/>
  <Override PartName="/ppt/tags/tag486.xml" ContentType="application/vnd.openxmlformats-officedocument.presentationml.tags+xml"/>
  <Override PartName="/ppt/tags/tag487.xml" ContentType="application/vnd.openxmlformats-officedocument.presentationml.tags+xml"/>
  <Override PartName="/ppt/tags/tag488.xml" ContentType="application/vnd.openxmlformats-officedocument.presentationml.tags+xml"/>
  <Override PartName="/ppt/tags/tag489.xml" ContentType="application/vnd.openxmlformats-officedocument.presentationml.tags+xml"/>
  <Override PartName="/ppt/tags/tag49.xml" ContentType="application/vnd.openxmlformats-officedocument.presentationml.tags+xml"/>
  <Override PartName="/ppt/tags/tag490.xml" ContentType="application/vnd.openxmlformats-officedocument.presentationml.tags+xml"/>
  <Override PartName="/ppt/tags/tag491.xml" ContentType="application/vnd.openxmlformats-officedocument.presentationml.tags+xml"/>
  <Override PartName="/ppt/tags/tag492.xml" ContentType="application/vnd.openxmlformats-officedocument.presentationml.tags+xml"/>
  <Override PartName="/ppt/tags/tag493.xml" ContentType="application/vnd.openxmlformats-officedocument.presentationml.tags+xml"/>
  <Override PartName="/ppt/tags/tag494.xml" ContentType="application/vnd.openxmlformats-officedocument.presentationml.tags+xml"/>
  <Override PartName="/ppt/tags/tag495.xml" ContentType="application/vnd.openxmlformats-officedocument.presentationml.tags+xml"/>
  <Override PartName="/ppt/tags/tag496.xml" ContentType="application/vnd.openxmlformats-officedocument.presentationml.tags+xml"/>
  <Override PartName="/ppt/tags/tag497.xml" ContentType="application/vnd.openxmlformats-officedocument.presentationml.tags+xml"/>
  <Override PartName="/ppt/tags/tag498.xml" ContentType="application/vnd.openxmlformats-officedocument.presentationml.tags+xml"/>
  <Override PartName="/ppt/tags/tag49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00.xml" ContentType="application/vnd.openxmlformats-officedocument.presentationml.tags+xml"/>
  <Override PartName="/ppt/tags/tag501.xml" ContentType="application/vnd.openxmlformats-officedocument.presentationml.tags+xml"/>
  <Override PartName="/ppt/tags/tag502.xml" ContentType="application/vnd.openxmlformats-officedocument.presentationml.tags+xml"/>
  <Override PartName="/ppt/tags/tag503.xml" ContentType="application/vnd.openxmlformats-officedocument.presentationml.tags+xml"/>
  <Override PartName="/ppt/tags/tag504.xml" ContentType="application/vnd.openxmlformats-officedocument.presentationml.tags+xml"/>
  <Override PartName="/ppt/tags/tag505.xml" ContentType="application/vnd.openxmlformats-officedocument.presentationml.tags+xml"/>
  <Override PartName="/ppt/tags/tag506.xml" ContentType="application/vnd.openxmlformats-officedocument.presentationml.tags+xml"/>
  <Override PartName="/ppt/tags/tag507.xml" ContentType="application/vnd.openxmlformats-officedocument.presentationml.tags+xml"/>
  <Override PartName="/ppt/tags/tag508.xml" ContentType="application/vnd.openxmlformats-officedocument.presentationml.tags+xml"/>
  <Override PartName="/ppt/tags/tag509.xml" ContentType="application/vnd.openxmlformats-officedocument.presentationml.tags+xml"/>
  <Override PartName="/ppt/tags/tag51.xml" ContentType="application/vnd.openxmlformats-officedocument.presentationml.tags+xml"/>
  <Override PartName="/ppt/tags/tag510.xml" ContentType="application/vnd.openxmlformats-officedocument.presentationml.tags+xml"/>
  <Override PartName="/ppt/tags/tag511.xml" ContentType="application/vnd.openxmlformats-officedocument.presentationml.tags+xml"/>
  <Override PartName="/ppt/tags/tag512.xml" ContentType="application/vnd.openxmlformats-officedocument.presentationml.tags+xml"/>
  <Override PartName="/ppt/tags/tag513.xml" ContentType="application/vnd.openxmlformats-officedocument.presentationml.tags+xml"/>
  <Override PartName="/ppt/tags/tag514.xml" ContentType="application/vnd.openxmlformats-officedocument.presentationml.tags+xml"/>
  <Override PartName="/ppt/tags/tag515.xml" ContentType="application/vnd.openxmlformats-officedocument.presentationml.tags+xml"/>
  <Override PartName="/ppt/tags/tag516.xml" ContentType="application/vnd.openxmlformats-officedocument.presentationml.tags+xml"/>
  <Override PartName="/ppt/tags/tag517.xml" ContentType="application/vnd.openxmlformats-officedocument.presentationml.tags+xml"/>
  <Override PartName="/ppt/tags/tag518.xml" ContentType="application/vnd.openxmlformats-officedocument.presentationml.tags+xml"/>
  <Override PartName="/ppt/tags/tag519.xml" ContentType="application/vnd.openxmlformats-officedocument.presentationml.tags+xml"/>
  <Override PartName="/ppt/tags/tag52.xml" ContentType="application/vnd.openxmlformats-officedocument.presentationml.tags+xml"/>
  <Override PartName="/ppt/tags/tag520.xml" ContentType="application/vnd.openxmlformats-officedocument.presentationml.tags+xml"/>
  <Override PartName="/ppt/tags/tag521.xml" ContentType="application/vnd.openxmlformats-officedocument.presentationml.tags+xml"/>
  <Override PartName="/ppt/tags/tag522.xml" ContentType="application/vnd.openxmlformats-officedocument.presentationml.tags+xml"/>
  <Override PartName="/ppt/tags/tag523.xml" ContentType="application/vnd.openxmlformats-officedocument.presentationml.tags+xml"/>
  <Override PartName="/ppt/tags/tag524.xml" ContentType="application/vnd.openxmlformats-officedocument.presentationml.tags+xml"/>
  <Override PartName="/ppt/tags/tag525.xml" ContentType="application/vnd.openxmlformats-officedocument.presentationml.tags+xml"/>
  <Override PartName="/ppt/tags/tag526.xml" ContentType="application/vnd.openxmlformats-officedocument.presentationml.tags+xml"/>
  <Override PartName="/ppt/tags/tag527.xml" ContentType="application/vnd.openxmlformats-officedocument.presentationml.tags+xml"/>
  <Override PartName="/ppt/tags/tag528.xml" ContentType="application/vnd.openxmlformats-officedocument.presentationml.tags+xml"/>
  <Override PartName="/ppt/tags/tag529.xml" ContentType="application/vnd.openxmlformats-officedocument.presentationml.tags+xml"/>
  <Override PartName="/ppt/tags/tag53.xml" ContentType="application/vnd.openxmlformats-officedocument.presentationml.tags+xml"/>
  <Override PartName="/ppt/tags/tag530.xml" ContentType="application/vnd.openxmlformats-officedocument.presentationml.tags+xml"/>
  <Override PartName="/ppt/tags/tag531.xml" ContentType="application/vnd.openxmlformats-officedocument.presentationml.tags+xml"/>
  <Override PartName="/ppt/tags/tag532.xml" ContentType="application/vnd.openxmlformats-officedocument.presentationml.tags+xml"/>
  <Override PartName="/ppt/tags/tag533.xml" ContentType="application/vnd.openxmlformats-officedocument.presentationml.tags+xml"/>
  <Override PartName="/ppt/tags/tag534.xml" ContentType="application/vnd.openxmlformats-officedocument.presentationml.tags+xml"/>
  <Override PartName="/ppt/tags/tag535.xml" ContentType="application/vnd.openxmlformats-officedocument.presentationml.tags+xml"/>
  <Override PartName="/ppt/tags/tag536.xml" ContentType="application/vnd.openxmlformats-officedocument.presentationml.tags+xml"/>
  <Override PartName="/ppt/tags/tag537.xml" ContentType="application/vnd.openxmlformats-officedocument.presentationml.tags+xml"/>
  <Override PartName="/ppt/tags/tag538.xml" ContentType="application/vnd.openxmlformats-officedocument.presentationml.tags+xml"/>
  <Override PartName="/ppt/tags/tag539.xml" ContentType="application/vnd.openxmlformats-officedocument.presentationml.tags+xml"/>
  <Override PartName="/ppt/tags/tag54.xml" ContentType="application/vnd.openxmlformats-officedocument.presentationml.tags+xml"/>
  <Override PartName="/ppt/tags/tag540.xml" ContentType="application/vnd.openxmlformats-officedocument.presentationml.tags+xml"/>
  <Override PartName="/ppt/tags/tag541.xml" ContentType="application/vnd.openxmlformats-officedocument.presentationml.tags+xml"/>
  <Override PartName="/ppt/tags/tag542.xml" ContentType="application/vnd.openxmlformats-officedocument.presentationml.tags+xml"/>
  <Override PartName="/ppt/tags/tag543.xml" ContentType="application/vnd.openxmlformats-officedocument.presentationml.tags+xml"/>
  <Override PartName="/ppt/tags/tag544.xml" ContentType="application/vnd.openxmlformats-officedocument.presentationml.tags+xml"/>
  <Override PartName="/ppt/tags/tag545.xml" ContentType="application/vnd.openxmlformats-officedocument.presentationml.tags+xml"/>
  <Override PartName="/ppt/tags/tag546.xml" ContentType="application/vnd.openxmlformats-officedocument.presentationml.tags+xml"/>
  <Override PartName="/ppt/tags/tag547.xml" ContentType="application/vnd.openxmlformats-officedocument.presentationml.tags+xml"/>
  <Override PartName="/ppt/tags/tag548.xml" ContentType="application/vnd.openxmlformats-officedocument.presentationml.tags+xml"/>
  <Override PartName="/ppt/tags/tag549.xml" ContentType="application/vnd.openxmlformats-officedocument.presentationml.tags+xml"/>
  <Override PartName="/ppt/tags/tag55.xml" ContentType="application/vnd.openxmlformats-officedocument.presentationml.tags+xml"/>
  <Override PartName="/ppt/tags/tag550.xml" ContentType="application/vnd.openxmlformats-officedocument.presentationml.tags+xml"/>
  <Override PartName="/ppt/tags/tag551.xml" ContentType="application/vnd.openxmlformats-officedocument.presentationml.tags+xml"/>
  <Override PartName="/ppt/tags/tag552.xml" ContentType="application/vnd.openxmlformats-officedocument.presentationml.tags+xml"/>
  <Override PartName="/ppt/tags/tag553.xml" ContentType="application/vnd.openxmlformats-officedocument.presentationml.tags+xml"/>
  <Override PartName="/ppt/tags/tag554.xml" ContentType="application/vnd.openxmlformats-officedocument.presentationml.tags+xml"/>
  <Override PartName="/ppt/tags/tag555.xml" ContentType="application/vnd.openxmlformats-officedocument.presentationml.tags+xml"/>
  <Override PartName="/ppt/tags/tag556.xml" ContentType="application/vnd.openxmlformats-officedocument.presentationml.tags+xml"/>
  <Override PartName="/ppt/tags/tag557.xml" ContentType="application/vnd.openxmlformats-officedocument.presentationml.tags+xml"/>
  <Override PartName="/ppt/tags/tag558.xml" ContentType="application/vnd.openxmlformats-officedocument.presentationml.tags+xml"/>
  <Override PartName="/ppt/tags/tag559.xml" ContentType="application/vnd.openxmlformats-officedocument.presentationml.tags+xml"/>
  <Override PartName="/ppt/tags/tag56.xml" ContentType="application/vnd.openxmlformats-officedocument.presentationml.tags+xml"/>
  <Override PartName="/ppt/tags/tag560.xml" ContentType="application/vnd.openxmlformats-officedocument.presentationml.tags+xml"/>
  <Override PartName="/ppt/tags/tag561.xml" ContentType="application/vnd.openxmlformats-officedocument.presentationml.tags+xml"/>
  <Override PartName="/ppt/tags/tag562.xml" ContentType="application/vnd.openxmlformats-officedocument.presentationml.tags+xml"/>
  <Override PartName="/ppt/tags/tag563.xml" ContentType="application/vnd.openxmlformats-officedocument.presentationml.tags+xml"/>
  <Override PartName="/ppt/tags/tag564.xml" ContentType="application/vnd.openxmlformats-officedocument.presentationml.tags+xml"/>
  <Override PartName="/ppt/tags/tag565.xml" ContentType="application/vnd.openxmlformats-officedocument.presentationml.tags+xml"/>
  <Override PartName="/ppt/tags/tag566.xml" ContentType="application/vnd.openxmlformats-officedocument.presentationml.tags+xml"/>
  <Override PartName="/ppt/tags/tag567.xml" ContentType="application/vnd.openxmlformats-officedocument.presentationml.tags+xml"/>
  <Override PartName="/ppt/tags/tag568.xml" ContentType="application/vnd.openxmlformats-officedocument.presentationml.tags+xml"/>
  <Override PartName="/ppt/tags/tag569.xml" ContentType="application/vnd.openxmlformats-officedocument.presentationml.tags+xml"/>
  <Override PartName="/ppt/tags/tag57.xml" ContentType="application/vnd.openxmlformats-officedocument.presentationml.tags+xml"/>
  <Override PartName="/ppt/tags/tag570.xml" ContentType="application/vnd.openxmlformats-officedocument.presentationml.tags+xml"/>
  <Override PartName="/ppt/tags/tag571.xml" ContentType="application/vnd.openxmlformats-officedocument.presentationml.tags+xml"/>
  <Override PartName="/ppt/tags/tag572.xml" ContentType="application/vnd.openxmlformats-officedocument.presentationml.tags+xml"/>
  <Override PartName="/ppt/tags/tag573.xml" ContentType="application/vnd.openxmlformats-officedocument.presentationml.tags+xml"/>
  <Override PartName="/ppt/tags/tag574.xml" ContentType="application/vnd.openxmlformats-officedocument.presentationml.tags+xml"/>
  <Override PartName="/ppt/tags/tag575.xml" ContentType="application/vnd.openxmlformats-officedocument.presentationml.tags+xml"/>
  <Override PartName="/ppt/tags/tag576.xml" ContentType="application/vnd.openxmlformats-officedocument.presentationml.tags+xml"/>
  <Override PartName="/ppt/tags/tag577.xml" ContentType="application/vnd.openxmlformats-officedocument.presentationml.tags+xml"/>
  <Override PartName="/ppt/tags/tag578.xml" ContentType="application/vnd.openxmlformats-officedocument.presentationml.tags+xml"/>
  <Override PartName="/ppt/tags/tag579.xml" ContentType="application/vnd.openxmlformats-officedocument.presentationml.tags+xml"/>
  <Override PartName="/ppt/tags/tag58.xml" ContentType="application/vnd.openxmlformats-officedocument.presentationml.tags+xml"/>
  <Override PartName="/ppt/tags/tag580.xml" ContentType="application/vnd.openxmlformats-officedocument.presentationml.tags+xml"/>
  <Override PartName="/ppt/tags/tag581.xml" ContentType="application/vnd.openxmlformats-officedocument.presentationml.tags+xml"/>
  <Override PartName="/ppt/tags/tag582.xml" ContentType="application/vnd.openxmlformats-officedocument.presentationml.tags+xml"/>
  <Override PartName="/ppt/tags/tag583.xml" ContentType="application/vnd.openxmlformats-officedocument.presentationml.tags+xml"/>
  <Override PartName="/ppt/tags/tag584.xml" ContentType="application/vnd.openxmlformats-officedocument.presentationml.tags+xml"/>
  <Override PartName="/ppt/tags/tag585.xml" ContentType="application/vnd.openxmlformats-officedocument.presentationml.tags+xml"/>
  <Override PartName="/ppt/tags/tag586.xml" ContentType="application/vnd.openxmlformats-officedocument.presentationml.tags+xml"/>
  <Override PartName="/ppt/tags/tag587.xml" ContentType="application/vnd.openxmlformats-officedocument.presentationml.tags+xml"/>
  <Override PartName="/ppt/tags/tag58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2"/>
    <p:sldMasterId id="2147483664" r:id="rId3"/>
    <p:sldMasterId id="2147483680" r:id="rId4"/>
  </p:sldMasterIdLst>
  <p:notesMasterIdLst>
    <p:notesMasterId r:id="rId5"/>
  </p:notesMasterIdLst>
  <p:sldIdLst>
    <p:sldId id="256" r:id="rId6"/>
    <p:sldId id="269" r:id="rId7"/>
    <p:sldId id="283" r:id="rId8"/>
    <p:sldId id="333" r:id="rId9"/>
    <p:sldId id="439" r:id="rId10"/>
    <p:sldId id="440" r:id="rId11"/>
    <p:sldId id="444" r:id="rId12"/>
    <p:sldId id="443" r:id="rId13"/>
    <p:sldId id="274" r:id="rId14"/>
    <p:sldId id="445" r:id="rId15"/>
    <p:sldId id="371" r:id="rId16"/>
    <p:sldId id="374" r:id="rId17"/>
    <p:sldId id="375" r:id="rId18"/>
    <p:sldId id="408" r:id="rId19"/>
    <p:sldId id="376" r:id="rId20"/>
    <p:sldId id="446" r:id="rId21"/>
    <p:sldId id="377" r:id="rId22"/>
    <p:sldId id="380" r:id="rId23"/>
    <p:sldId id="381" r:id="rId24"/>
    <p:sldId id="482" r:id="rId25"/>
    <p:sldId id="383" r:id="rId26"/>
    <p:sldId id="483" r:id="rId27"/>
    <p:sldId id="384" r:id="rId28"/>
    <p:sldId id="276" r:id="rId29"/>
    <p:sldId id="484" r:id="rId30"/>
    <p:sldId id="485" r:id="rId31"/>
    <p:sldId id="316" r:id="rId32"/>
    <p:sldId id="386" r:id="rId33"/>
    <p:sldId id="322" r:id="rId34"/>
    <p:sldId id="487" r:id="rId35"/>
    <p:sldId id="287" r:id="rId36"/>
    <p:sldId id="331" r:id="rId37"/>
    <p:sldId id="332" r:id="rId38"/>
    <p:sldId id="398" r:id="rId39"/>
    <p:sldId id="399" r:id="rId40"/>
    <p:sldId id="273" r:id="rId41"/>
  </p:sldIdLst>
  <p:sldSz cx="12192000" cy="6858000"/>
  <p:notesSz cx="6858000" cy="9144000"/>
  <p:custDataLst>
    <p:tags r:id="rId42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p="http://schemas.openxmlformats.org/presentationml/2006/main">
  <p:cmAuthor id="1" name="一点 设计" initials="一点" lastIdx="0" clrIdx="0"/>
</p:cmAuthorLst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fill>
          <a:solidFill>
            <a:schemeClr val="accent1">
              <a:tint val="40000"/>
            </a:schemeClr>
          </a:solidFill>
        </a:fill>
      </a:tcStyle>
    </a:band1H>
    <a:band1V>
      <a:tcStyle>
        <a:fill>
          <a:solidFill>
            <a:schemeClr val="accent1">
              <a:tint val="40000"/>
            </a:schemeClr>
          </a:solidFill>
        </a:fill>
      </a:tcStyle>
    </a:band1V>
    <a:lastCol>
      <a:tcTxStyle b="on">
        <a:fontRef idx="minor">
          <a:prstClr val="black"/>
        </a:fontRef>
        <a:schemeClr val="lt1"/>
      </a:tcTxStyle>
      <a:tcStyle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/>
    <p:restoredTop sz="92449"/>
  </p:normalViewPr>
  <p:slideViewPr>
    <p:cSldViewPr snapToGrid="0" showGuides="1">
      <p:cViewPr varScale="1">
        <p:scale>
          <a:sx n="68" d="100"/>
          <a:sy n="68" d="100"/>
        </p:scale>
        <p:origin x="-924" y="-90"/>
      </p:cViewPr>
      <p:guideLst>
        <p:guide orient="horz" pos="2208"/>
        <p:guide pos="3812"/>
      </p:guideLst>
    </p:cSldViewPr>
  </p:slideViewPr>
  <p:notesTextViewPr>
    <p:cViewPr>
      <p:scale>
        <a:sx n="1" d="1"/>
        <a:sy n="1" d="1"/>
      </p:scale>
      <p:origin x="0" y="0"/>
    </p:cViewPr>
  </p:notesTextViewPr>
  <p:sorterViewPr showFormatting="0">
    <p:cViewPr varScale="1">
      <p:scale>
        <a:sx n="100" d="100"/>
        <a:sy n="100" d="100"/>
      </p:scale>
      <p:origin x="0" y="0"/>
    </p:cViewPr>
  </p:sorterViewPr>
  <p:notesViewPr>
    <p:cSldViewPr>
      <p:cViewPr>
        <p:scale>
          <a:sx n="1" d="100"/>
          <a:sy n="1" d="100"/>
        </p:scale>
        <p:origin x="0" y="0"/>
      </p:cViewPr>
    </p:cSldViewPr>
  </p:notesViewPr>
  <p:gridSpacing cx="72005" cy="72005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commentAuthors" Target="commentAuthors.xml" /><Relationship Id="rId10" Type="http://schemas.openxmlformats.org/officeDocument/2006/relationships/slide" Target="slides/slide5.xml" /><Relationship Id="rId11" Type="http://schemas.openxmlformats.org/officeDocument/2006/relationships/slide" Target="slides/slide6.xml" /><Relationship Id="rId12" Type="http://schemas.openxmlformats.org/officeDocument/2006/relationships/slide" Target="slides/slide7.xml" /><Relationship Id="rId13" Type="http://schemas.openxmlformats.org/officeDocument/2006/relationships/slide" Target="slides/slide8.xml" /><Relationship Id="rId14" Type="http://schemas.openxmlformats.org/officeDocument/2006/relationships/slide" Target="slides/slide9.xml" /><Relationship Id="rId15" Type="http://schemas.openxmlformats.org/officeDocument/2006/relationships/slide" Target="slides/slide10.xml" /><Relationship Id="rId16" Type="http://schemas.openxmlformats.org/officeDocument/2006/relationships/slide" Target="slides/slide11.xml" /><Relationship Id="rId17" Type="http://schemas.openxmlformats.org/officeDocument/2006/relationships/slide" Target="slides/slide12.xml" /><Relationship Id="rId18" Type="http://schemas.openxmlformats.org/officeDocument/2006/relationships/slide" Target="slides/slide13.xml" /><Relationship Id="rId19" Type="http://schemas.openxmlformats.org/officeDocument/2006/relationships/slide" Target="slides/slide14.xml" /><Relationship Id="rId2" Type="http://schemas.openxmlformats.org/officeDocument/2006/relationships/slideMaster" Target="slideMasters/slideMaster1.xml" /><Relationship Id="rId20" Type="http://schemas.openxmlformats.org/officeDocument/2006/relationships/slide" Target="slides/slide15.xml" /><Relationship Id="rId21" Type="http://schemas.openxmlformats.org/officeDocument/2006/relationships/slide" Target="slides/slide16.xml" /><Relationship Id="rId22" Type="http://schemas.openxmlformats.org/officeDocument/2006/relationships/slide" Target="slides/slide17.xml" /><Relationship Id="rId23" Type="http://schemas.openxmlformats.org/officeDocument/2006/relationships/slide" Target="slides/slide18.xml" /><Relationship Id="rId24" Type="http://schemas.openxmlformats.org/officeDocument/2006/relationships/slide" Target="slides/slide19.xml" /><Relationship Id="rId25" Type="http://schemas.openxmlformats.org/officeDocument/2006/relationships/slide" Target="slides/slide20.xml" /><Relationship Id="rId26" Type="http://schemas.openxmlformats.org/officeDocument/2006/relationships/slide" Target="slides/slide21.xml" /><Relationship Id="rId27" Type="http://schemas.openxmlformats.org/officeDocument/2006/relationships/slide" Target="slides/slide22.xml" /><Relationship Id="rId28" Type="http://schemas.openxmlformats.org/officeDocument/2006/relationships/slide" Target="slides/slide23.xml" /><Relationship Id="rId29" Type="http://schemas.openxmlformats.org/officeDocument/2006/relationships/slide" Target="slides/slide24.xml" /><Relationship Id="rId3" Type="http://schemas.openxmlformats.org/officeDocument/2006/relationships/slideMaster" Target="slideMasters/slideMaster2.xml" /><Relationship Id="rId30" Type="http://schemas.openxmlformats.org/officeDocument/2006/relationships/slide" Target="slides/slide25.xml" /><Relationship Id="rId31" Type="http://schemas.openxmlformats.org/officeDocument/2006/relationships/slide" Target="slides/slide26.xml" /><Relationship Id="rId32" Type="http://schemas.openxmlformats.org/officeDocument/2006/relationships/slide" Target="slides/slide27.xml" /><Relationship Id="rId33" Type="http://schemas.openxmlformats.org/officeDocument/2006/relationships/slide" Target="slides/slide28.xml" /><Relationship Id="rId34" Type="http://schemas.openxmlformats.org/officeDocument/2006/relationships/slide" Target="slides/slide29.xml" /><Relationship Id="rId35" Type="http://schemas.openxmlformats.org/officeDocument/2006/relationships/slide" Target="slides/slide30.xml" /><Relationship Id="rId36" Type="http://schemas.openxmlformats.org/officeDocument/2006/relationships/slide" Target="slides/slide31.xml" /><Relationship Id="rId37" Type="http://schemas.openxmlformats.org/officeDocument/2006/relationships/slide" Target="slides/slide32.xml" /><Relationship Id="rId38" Type="http://schemas.openxmlformats.org/officeDocument/2006/relationships/slide" Target="slides/slide33.xml" /><Relationship Id="rId39" Type="http://schemas.openxmlformats.org/officeDocument/2006/relationships/slide" Target="slides/slide34.xml" /><Relationship Id="rId4" Type="http://schemas.openxmlformats.org/officeDocument/2006/relationships/slideMaster" Target="slideMasters/slideMaster3.xml" /><Relationship Id="rId40" Type="http://schemas.openxmlformats.org/officeDocument/2006/relationships/slide" Target="slides/slide35.xml" /><Relationship Id="rId41" Type="http://schemas.openxmlformats.org/officeDocument/2006/relationships/slide" Target="slides/slide36.xml" /><Relationship Id="rId42" Type="http://schemas.openxmlformats.org/officeDocument/2006/relationships/tags" Target="tags/tag588.xml" /><Relationship Id="rId43" Type="http://schemas.openxmlformats.org/officeDocument/2006/relationships/presProps" Target="presProps.xml" /><Relationship Id="rId44" Type="http://schemas.openxmlformats.org/officeDocument/2006/relationships/viewProps" Target="viewProps.xml" /><Relationship Id="rId45" Type="http://schemas.openxmlformats.org/officeDocument/2006/relationships/theme" Target="theme/theme1.xml" /><Relationship Id="rId46" Type="http://schemas.openxmlformats.org/officeDocument/2006/relationships/tableStyles" Target="tableStyles.xml" /><Relationship Id="rId5" Type="http://schemas.openxmlformats.org/officeDocument/2006/relationships/notesMaster" Target="notesMasters/notesMaster1.xml" /><Relationship Id="rId6" Type="http://schemas.openxmlformats.org/officeDocument/2006/relationships/slide" Target="slides/slide1.xml" /><Relationship Id="rId7" Type="http://schemas.openxmlformats.org/officeDocument/2006/relationships/slide" Target="slides/slide2.xml" /><Relationship Id="rId8" Type="http://schemas.openxmlformats.org/officeDocument/2006/relationships/slide" Target="slides/slide3.xml" /><Relationship Id="rId9" Type="http://schemas.openxmlformats.org/officeDocument/2006/relationships/slide" Target="slides/slide4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66.xml" /><Relationship Id="rId2" Type="http://schemas.openxmlformats.org/officeDocument/2006/relationships/tags" Target="../tags/tag267.xml" /><Relationship Id="rId3" Type="http://schemas.openxmlformats.org/officeDocument/2006/relationships/tags" Target="../tags/tag268.xml" /><Relationship Id="rId4" Type="http://schemas.openxmlformats.org/officeDocument/2006/relationships/tags" Target="../tags/tag269.xml" /><Relationship Id="rId5" Type="http://schemas.openxmlformats.org/officeDocument/2006/relationships/tags" Target="../tags/tag270.xml" /><Relationship Id="rId6" Type="http://schemas.openxmlformats.org/officeDocument/2006/relationships/tags" Target="../tags/tag271.xml" /><Relationship Id="rId7" Type="http://schemas.openxmlformats.org/officeDocument/2006/relationships/tags" Target="../tags/tag272.xml" /><Relationship Id="rId8" Type="http://schemas.openxmlformats.org/officeDocument/2006/relationships/theme" Target="../theme/theme4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2"/>
            </p:custDataLst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  <p:custDataLst>
              <p:tags r:id="rId3"/>
            </p:custDataLst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  <p:custDataLst>
              <p:tags r:id="rId6"/>
            </p:custDataLst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  <p:custDataLst>
              <p:tags r:id="rId7"/>
            </p:custDataLst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hangingPunct="1">
              <a:buNone/>
            </a:pPr>
            <a:fld id="{9A0DB2DC-4C9A-4742-B13C-FB6460FD3503}" type="slidenum">
              <a:rPr lang="en-US" altLang="en-US" sz="1200"/>
              <a:t>‹#›</a:t>
            </a:fld>
            <a:endParaRPr lang="en-US" altLang="en-US" sz="1200"/>
          </a:p>
        </p:txBody>
      </p:sp>
    </p:spTree>
    <p:extLst>
      <p:ext uri="{BB962C8B-B14F-4D97-AF65-F5344CB8AC3E}">
        <p14:creationId xmlns:p14="http://schemas.microsoft.com/office/powerpoint/2010/main" val="3033172017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273.xml" /><Relationship Id="rId4" Type="http://schemas.openxmlformats.org/officeDocument/2006/relationships/tags" Target="../tags/tag274.xml" /><Relationship Id="rId5" Type="http://schemas.openxmlformats.org/officeDocument/2006/relationships/tags" Target="../tags/tag275.xml" /><Relationship Id="rId6" Type="http://schemas.openxmlformats.org/officeDocument/2006/relationships/tags" Target="../tags/tag276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279.xml" /><Relationship Id="rId4" Type="http://schemas.openxmlformats.org/officeDocument/2006/relationships/tags" Target="../tags/tag280.xml" /><Relationship Id="rId5" Type="http://schemas.openxmlformats.org/officeDocument/2006/relationships/tags" Target="../tags/tag28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6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394.xml" /><Relationship Id="rId4" Type="http://schemas.openxmlformats.org/officeDocument/2006/relationships/tags" Target="../tags/tag395.xml" /><Relationship Id="rId5" Type="http://schemas.openxmlformats.org/officeDocument/2006/relationships/tags" Target="../tags/tag396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7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405.xml" /><Relationship Id="rId4" Type="http://schemas.openxmlformats.org/officeDocument/2006/relationships/tags" Target="../tags/tag406.xml" /><Relationship Id="rId5" Type="http://schemas.openxmlformats.org/officeDocument/2006/relationships/tags" Target="../tags/tag407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5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570.xml" /><Relationship Id="rId4" Type="http://schemas.openxmlformats.org/officeDocument/2006/relationships/tags" Target="../tags/tag571.xml" /><Relationship Id="rId5" Type="http://schemas.openxmlformats.org/officeDocument/2006/relationships/tags" Target="../tags/tag572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6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579.xml" /><Relationship Id="rId4" Type="http://schemas.openxmlformats.org/officeDocument/2006/relationships/tags" Target="../tags/tag580.xml" /><Relationship Id="rId5" Type="http://schemas.openxmlformats.org/officeDocument/2006/relationships/tags" Target="../tags/tag58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47106" name="幻灯片图像占位符 1"/>
          <p:cNvSpPr>
            <a:spLocks noGrp="1" noRot="1" noChangeAspect="1" noTextEdit="1"/>
          </p:cNvSpPr>
          <p:nvPr>
            <p:ph type="sldImg"/>
            <p:custDataLst>
              <p:tags r:id="rId4"/>
            </p:custDataLst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7107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  <p:sp>
        <p:nvSpPr>
          <p:cNvPr id="47108" name="灯片编号占位符 3"/>
          <p:cNvSpPr txBox="1"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 eaLnBrk="1" hangingPunct="1"/>
            <a:fld id="{9A0DB2DC-4C9A-4742-B13C-FB6460FD3503}" type="slidenum">
              <a:rPr lang="en-US" altLang="zh-CN" sz="1200"/>
              <a:t>1</a:t>
            </a:fld>
            <a:endParaRPr lang="en-US" altLang="zh-CN" sz="120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48130" name="幻灯片图像占位符 1"/>
          <p:cNvSpPr>
            <a:spLocks noGrp="1" noRot="1" noChangeAspect="1" noTextEdit="1"/>
          </p:cNvSpPr>
          <p:nvPr>
            <p:ph type="sldImg"/>
            <p:custDataLst>
              <p:tags r:id="rId4"/>
            </p:custDataLst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8131" name="文本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51202" name="幻灯片图像占位符 1"/>
          <p:cNvSpPr>
            <a:spLocks noGrp="1" noRot="1" noChangeAspect="1" noTextEdit="1"/>
          </p:cNvSpPr>
          <p:nvPr>
            <p:ph type="sldImg"/>
            <p:custDataLst>
              <p:tags r:id="rId4"/>
            </p:custDataLst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51203" name="文本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tags" Target="../tags/tag2.xml" /><Relationship Id="rId3" Type="http://schemas.openxmlformats.org/officeDocument/2006/relationships/tags" Target="../tags/tag3.xml" /><Relationship Id="rId4" Type="http://schemas.openxmlformats.org/officeDocument/2006/relationships/tags" Target="../tags/tag4.xml" /><Relationship Id="rId5" Type="http://schemas.openxmlformats.org/officeDocument/2006/relationships/tags" Target="../tags/tag5.xml" /><Relationship Id="rId6" Type="http://schemas.openxmlformats.org/officeDocument/2006/relationships/tags" Target="../tags/tag6.xml" /><Relationship Id="rId7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8.xml" /><Relationship Id="rId2" Type="http://schemas.openxmlformats.org/officeDocument/2006/relationships/tags" Target="../tags/tag59.xml" /><Relationship Id="rId3" Type="http://schemas.openxmlformats.org/officeDocument/2006/relationships/tags" Target="../tags/tag60.xml" /><Relationship Id="rId4" Type="http://schemas.openxmlformats.org/officeDocument/2006/relationships/tags" Target="../tags/tag61.xml" /><Relationship Id="rId5" Type="http://schemas.openxmlformats.org/officeDocument/2006/relationships/tags" Target="../tags/tag62.xml" /><Relationship Id="rId6" Type="http://schemas.openxmlformats.org/officeDocument/2006/relationships/tags" Target="../tags/tag63.xml" /><Relationship Id="rId7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4.xml" /><Relationship Id="rId2" Type="http://schemas.openxmlformats.org/officeDocument/2006/relationships/tags" Target="../tags/tag65.xml" /><Relationship Id="rId3" Type="http://schemas.openxmlformats.org/officeDocument/2006/relationships/tags" Target="../tags/tag66.xml" /><Relationship Id="rId4" Type="http://schemas.openxmlformats.org/officeDocument/2006/relationships/tags" Target="../tags/tag67.xml" /><Relationship Id="rId5" Type="http://schemas.openxmlformats.org/officeDocument/2006/relationships/tags" Target="../tags/tag68.xml" /><Relationship Id="rId6" Type="http://schemas.openxmlformats.org/officeDocument/2006/relationships/tags" Target="../tags/tag69.xml" /><Relationship Id="rId7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0.xml" /><Relationship Id="rId2" Type="http://schemas.openxmlformats.org/officeDocument/2006/relationships/tags" Target="../tags/tag71.xml" /><Relationship Id="rId3" Type="http://schemas.openxmlformats.org/officeDocument/2006/relationships/tags" Target="../tags/tag72.xml" /><Relationship Id="rId4" Type="http://schemas.openxmlformats.org/officeDocument/2006/relationships/tags" Target="../tags/tag73.xml" /><Relationship Id="rId5" Type="http://schemas.openxmlformats.org/officeDocument/2006/relationships/slideMaster" Target="../slideMasters/slideMaster1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4.xml" /><Relationship Id="rId2" Type="http://schemas.openxmlformats.org/officeDocument/2006/relationships/tags" Target="../tags/tag75.xml" /><Relationship Id="rId3" Type="http://schemas.openxmlformats.org/officeDocument/2006/relationships/tags" Target="../tags/tag76.xml" /><Relationship Id="rId4" Type="http://schemas.openxmlformats.org/officeDocument/2006/relationships/tags" Target="../tags/tag77.xml" /><Relationship Id="rId5" Type="http://schemas.openxmlformats.org/officeDocument/2006/relationships/slideMaster" Target="../slideMasters/slideMaster1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84.xml" /><Relationship Id="rId2" Type="http://schemas.openxmlformats.org/officeDocument/2006/relationships/tags" Target="../tags/tag85.xml" /><Relationship Id="rId3" Type="http://schemas.openxmlformats.org/officeDocument/2006/relationships/tags" Target="../tags/tag86.xml" /><Relationship Id="rId4" Type="http://schemas.openxmlformats.org/officeDocument/2006/relationships/tags" Target="../tags/tag87.xml" /><Relationship Id="rId5" Type="http://schemas.openxmlformats.org/officeDocument/2006/relationships/tags" Target="../tags/tag88.xml" /><Relationship Id="rId6" Type="http://schemas.openxmlformats.org/officeDocument/2006/relationships/tags" Target="../tags/tag89.xml" /><Relationship Id="rId7" Type="http://schemas.openxmlformats.org/officeDocument/2006/relationships/slideMaster" Target="../slideMasters/slideMaster2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90.xml" /><Relationship Id="rId2" Type="http://schemas.openxmlformats.org/officeDocument/2006/relationships/tags" Target="../tags/tag91.xml" /><Relationship Id="rId3" Type="http://schemas.openxmlformats.org/officeDocument/2006/relationships/tags" Target="../tags/tag92.xml" /><Relationship Id="rId4" Type="http://schemas.openxmlformats.org/officeDocument/2006/relationships/tags" Target="../tags/tag93.xml" /><Relationship Id="rId5" Type="http://schemas.openxmlformats.org/officeDocument/2006/relationships/tags" Target="../tags/tag94.xml" /><Relationship Id="rId6" Type="http://schemas.openxmlformats.org/officeDocument/2006/relationships/tags" Target="../tags/tag95.xml" /><Relationship Id="rId7" Type="http://schemas.openxmlformats.org/officeDocument/2006/relationships/slideMaster" Target="../slideMasters/slideMaster2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96.xml" /><Relationship Id="rId2" Type="http://schemas.openxmlformats.org/officeDocument/2006/relationships/tags" Target="../tags/tag97.xml" /><Relationship Id="rId3" Type="http://schemas.openxmlformats.org/officeDocument/2006/relationships/tags" Target="../tags/tag98.xml" /><Relationship Id="rId4" Type="http://schemas.openxmlformats.org/officeDocument/2006/relationships/tags" Target="../tags/tag99.xml" /><Relationship Id="rId5" Type="http://schemas.openxmlformats.org/officeDocument/2006/relationships/tags" Target="../tags/tag100.xml" /><Relationship Id="rId6" Type="http://schemas.openxmlformats.org/officeDocument/2006/relationships/tags" Target="../tags/tag101.xml" /><Relationship Id="rId7" Type="http://schemas.openxmlformats.org/officeDocument/2006/relationships/slideMaster" Target="../slideMasters/slideMaster2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02.xml" /><Relationship Id="rId2" Type="http://schemas.openxmlformats.org/officeDocument/2006/relationships/tags" Target="../tags/tag103.xml" /><Relationship Id="rId3" Type="http://schemas.openxmlformats.org/officeDocument/2006/relationships/tags" Target="../tags/tag104.xml" /><Relationship Id="rId4" Type="http://schemas.openxmlformats.org/officeDocument/2006/relationships/tags" Target="../tags/tag105.xml" /><Relationship Id="rId5" Type="http://schemas.openxmlformats.org/officeDocument/2006/relationships/tags" Target="../tags/tag106.xml" /><Relationship Id="rId6" Type="http://schemas.openxmlformats.org/officeDocument/2006/relationships/tags" Target="../tags/tag107.xml" /><Relationship Id="rId7" Type="http://schemas.openxmlformats.org/officeDocument/2006/relationships/tags" Target="../tags/tag108.xml" /><Relationship Id="rId8" Type="http://schemas.openxmlformats.org/officeDocument/2006/relationships/slideMaster" Target="../slideMasters/slideMaster2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09.xml" /><Relationship Id="rId10" Type="http://schemas.openxmlformats.org/officeDocument/2006/relationships/slideMaster" Target="../slideMasters/slideMaster2.xml" /><Relationship Id="rId2" Type="http://schemas.openxmlformats.org/officeDocument/2006/relationships/tags" Target="../tags/tag110.xml" /><Relationship Id="rId3" Type="http://schemas.openxmlformats.org/officeDocument/2006/relationships/tags" Target="../tags/tag111.xml" /><Relationship Id="rId4" Type="http://schemas.openxmlformats.org/officeDocument/2006/relationships/tags" Target="../tags/tag112.xml" /><Relationship Id="rId5" Type="http://schemas.openxmlformats.org/officeDocument/2006/relationships/tags" Target="../tags/tag113.xml" /><Relationship Id="rId6" Type="http://schemas.openxmlformats.org/officeDocument/2006/relationships/tags" Target="../tags/tag114.xml" /><Relationship Id="rId7" Type="http://schemas.openxmlformats.org/officeDocument/2006/relationships/tags" Target="../tags/tag115.xml" /><Relationship Id="rId8" Type="http://schemas.openxmlformats.org/officeDocument/2006/relationships/tags" Target="../tags/tag116.xml" /><Relationship Id="rId9" Type="http://schemas.openxmlformats.org/officeDocument/2006/relationships/tags" Target="../tags/tag117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8.xml" /><Relationship Id="rId2" Type="http://schemas.openxmlformats.org/officeDocument/2006/relationships/tags" Target="../tags/tag119.xml" /><Relationship Id="rId3" Type="http://schemas.openxmlformats.org/officeDocument/2006/relationships/tags" Target="../tags/tag120.xml" /><Relationship Id="rId4" Type="http://schemas.openxmlformats.org/officeDocument/2006/relationships/tags" Target="../tags/tag121.xml" /><Relationship Id="rId5" Type="http://schemas.openxmlformats.org/officeDocument/2006/relationships/tags" Target="../tags/tag122.xml" /><Relationship Id="rId6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.xml" /><Relationship Id="rId2" Type="http://schemas.openxmlformats.org/officeDocument/2006/relationships/tags" Target="../tags/tag8.xml" /><Relationship Id="rId3" Type="http://schemas.openxmlformats.org/officeDocument/2006/relationships/tags" Target="../tags/tag9.xml" /><Relationship Id="rId4" Type="http://schemas.openxmlformats.org/officeDocument/2006/relationships/tags" Target="../tags/tag10.xml" /><Relationship Id="rId5" Type="http://schemas.openxmlformats.org/officeDocument/2006/relationships/tags" Target="../tags/tag11.xml" /><Relationship Id="rId6" Type="http://schemas.openxmlformats.org/officeDocument/2006/relationships/tags" Target="../tags/tag12.xml" /><Relationship Id="rId7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23.xml" /><Relationship Id="rId2" Type="http://schemas.openxmlformats.org/officeDocument/2006/relationships/tags" Target="../tags/tag124.xml" /><Relationship Id="rId3" Type="http://schemas.openxmlformats.org/officeDocument/2006/relationships/tags" Target="../tags/tag125.xml" /><Relationship Id="rId4" Type="http://schemas.openxmlformats.org/officeDocument/2006/relationships/tags" Target="../tags/tag126.xml" /><Relationship Id="rId5" Type="http://schemas.openxmlformats.org/officeDocument/2006/relationships/slideMaster" Target="../slideMasters/slideMaster2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27.xml" /><Relationship Id="rId2" Type="http://schemas.openxmlformats.org/officeDocument/2006/relationships/tags" Target="../tags/tag128.xml" /><Relationship Id="rId3" Type="http://schemas.openxmlformats.org/officeDocument/2006/relationships/tags" Target="../tags/tag129.xml" /><Relationship Id="rId4" Type="http://schemas.openxmlformats.org/officeDocument/2006/relationships/tags" Target="../tags/tag130.xml" /><Relationship Id="rId5" Type="http://schemas.openxmlformats.org/officeDocument/2006/relationships/tags" Target="../tags/tag131.xml" /><Relationship Id="rId6" Type="http://schemas.openxmlformats.org/officeDocument/2006/relationships/tags" Target="../tags/tag132.xml" /><Relationship Id="rId7" Type="http://schemas.openxmlformats.org/officeDocument/2006/relationships/tags" Target="../tags/tag133.xml" /><Relationship Id="rId8" Type="http://schemas.openxmlformats.org/officeDocument/2006/relationships/slideMaster" Target="../slideMasters/slideMaster2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34.xml" /><Relationship Id="rId2" Type="http://schemas.openxmlformats.org/officeDocument/2006/relationships/tags" Target="../tags/tag135.xml" /><Relationship Id="rId3" Type="http://schemas.openxmlformats.org/officeDocument/2006/relationships/tags" Target="../tags/tag136.xml" /><Relationship Id="rId4" Type="http://schemas.openxmlformats.org/officeDocument/2006/relationships/tags" Target="../tags/tag137.xml" /><Relationship Id="rId5" Type="http://schemas.openxmlformats.org/officeDocument/2006/relationships/tags" Target="../tags/tag138.xml" /><Relationship Id="rId6" Type="http://schemas.openxmlformats.org/officeDocument/2006/relationships/tags" Target="../tags/tag139.xml" /><Relationship Id="rId7" Type="http://schemas.openxmlformats.org/officeDocument/2006/relationships/tags" Target="../tags/tag140.xml" /><Relationship Id="rId8" Type="http://schemas.openxmlformats.org/officeDocument/2006/relationships/slideMaster" Target="../slideMasters/slideMaster2.xml" /></Relationships>
</file>

<file path=ppt/slideLayouts/_rels/slideLayout2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41.xml" /><Relationship Id="rId2" Type="http://schemas.openxmlformats.org/officeDocument/2006/relationships/tags" Target="../tags/tag142.xml" /><Relationship Id="rId3" Type="http://schemas.openxmlformats.org/officeDocument/2006/relationships/tags" Target="../tags/tag143.xml" /><Relationship Id="rId4" Type="http://schemas.openxmlformats.org/officeDocument/2006/relationships/tags" Target="../tags/tag144.xml" /><Relationship Id="rId5" Type="http://schemas.openxmlformats.org/officeDocument/2006/relationships/tags" Target="../tags/tag145.xml" /><Relationship Id="rId6" Type="http://schemas.openxmlformats.org/officeDocument/2006/relationships/tags" Target="../tags/tag146.xml" /><Relationship Id="rId7" Type="http://schemas.openxmlformats.org/officeDocument/2006/relationships/slideMaster" Target="../slideMasters/slideMaster2.xml" /></Relationships>
</file>

<file path=ppt/slideLayouts/_rels/slideLayout2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47.xml" /><Relationship Id="rId2" Type="http://schemas.openxmlformats.org/officeDocument/2006/relationships/tags" Target="../tags/tag148.xml" /><Relationship Id="rId3" Type="http://schemas.openxmlformats.org/officeDocument/2006/relationships/tags" Target="../tags/tag149.xml" /><Relationship Id="rId4" Type="http://schemas.openxmlformats.org/officeDocument/2006/relationships/tags" Target="../tags/tag150.xml" /><Relationship Id="rId5" Type="http://schemas.openxmlformats.org/officeDocument/2006/relationships/tags" Target="../tags/tag151.xml" /><Relationship Id="rId6" Type="http://schemas.openxmlformats.org/officeDocument/2006/relationships/tags" Target="../tags/tag152.xml" /><Relationship Id="rId7" Type="http://schemas.openxmlformats.org/officeDocument/2006/relationships/slideMaster" Target="../slideMasters/slideMaster2.xml" /></Relationships>
</file>

<file path=ppt/slideLayouts/_rels/slideLayout2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53.xml" /><Relationship Id="rId2" Type="http://schemas.openxmlformats.org/officeDocument/2006/relationships/tags" Target="../tags/tag154.xml" /><Relationship Id="rId3" Type="http://schemas.openxmlformats.org/officeDocument/2006/relationships/tags" Target="../tags/tag155.xml" /><Relationship Id="rId4" Type="http://schemas.openxmlformats.org/officeDocument/2006/relationships/tags" Target="../tags/tag156.xml" /><Relationship Id="rId5" Type="http://schemas.openxmlformats.org/officeDocument/2006/relationships/slideMaster" Target="../slideMasters/slideMaster2.xml" /></Relationships>
</file>

<file path=ppt/slideLayouts/_rels/slideLayout2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57.xml" /><Relationship Id="rId2" Type="http://schemas.openxmlformats.org/officeDocument/2006/relationships/tags" Target="../tags/tag158.xml" /><Relationship Id="rId3" Type="http://schemas.openxmlformats.org/officeDocument/2006/relationships/tags" Target="../tags/tag159.xml" /><Relationship Id="rId4" Type="http://schemas.openxmlformats.org/officeDocument/2006/relationships/tags" Target="../tags/tag160.xml" /><Relationship Id="rId5" Type="http://schemas.openxmlformats.org/officeDocument/2006/relationships/slideMaster" Target="../slideMasters/slideMaster2.xml" /></Relationships>
</file>

<file path=ppt/slideLayouts/_rels/slideLayout2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61.xml" /><Relationship Id="rId2" Type="http://schemas.openxmlformats.org/officeDocument/2006/relationships/tags" Target="../tags/tag162.xml" /><Relationship Id="rId3" Type="http://schemas.openxmlformats.org/officeDocument/2006/relationships/tags" Target="../tags/tag163.xml" /><Relationship Id="rId4" Type="http://schemas.openxmlformats.org/officeDocument/2006/relationships/tags" Target="../tags/tag164.xml" /><Relationship Id="rId5" Type="http://schemas.openxmlformats.org/officeDocument/2006/relationships/slideMaster" Target="../slideMasters/slideMaster2.xml" /></Relationships>
</file>

<file path=ppt/slideLayouts/_rels/slideLayout2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65.xml" /><Relationship Id="rId2" Type="http://schemas.openxmlformats.org/officeDocument/2006/relationships/tags" Target="../tags/tag166.xml" /><Relationship Id="rId3" Type="http://schemas.openxmlformats.org/officeDocument/2006/relationships/tags" Target="../tags/tag167.xml" /><Relationship Id="rId4" Type="http://schemas.openxmlformats.org/officeDocument/2006/relationships/tags" Target="../tags/tag168.xml" /><Relationship Id="rId5" Type="http://schemas.openxmlformats.org/officeDocument/2006/relationships/slideMaster" Target="../slideMasters/slideMaster2.xml" /></Relationships>
</file>

<file path=ppt/slideLayouts/_rels/slideLayout2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75.xml" /><Relationship Id="rId2" Type="http://schemas.openxmlformats.org/officeDocument/2006/relationships/tags" Target="../tags/tag176.xml" /><Relationship Id="rId3" Type="http://schemas.openxmlformats.org/officeDocument/2006/relationships/tags" Target="../tags/tag177.xml" /><Relationship Id="rId4" Type="http://schemas.openxmlformats.org/officeDocument/2006/relationships/tags" Target="../tags/tag178.xml" /><Relationship Id="rId5" Type="http://schemas.openxmlformats.org/officeDocument/2006/relationships/tags" Target="../tags/tag179.xml" /><Relationship Id="rId6" Type="http://schemas.openxmlformats.org/officeDocument/2006/relationships/tags" Target="../tags/tag180.xml" /><Relationship Id="rId7" Type="http://schemas.openxmlformats.org/officeDocument/2006/relationships/slideMaster" Target="../slideMasters/slideMaster3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3.xml" /><Relationship Id="rId2" Type="http://schemas.openxmlformats.org/officeDocument/2006/relationships/tags" Target="../tags/tag14.xml" /><Relationship Id="rId3" Type="http://schemas.openxmlformats.org/officeDocument/2006/relationships/tags" Target="../tags/tag15.xml" /><Relationship Id="rId4" Type="http://schemas.openxmlformats.org/officeDocument/2006/relationships/tags" Target="../tags/tag16.xml" /><Relationship Id="rId5" Type="http://schemas.openxmlformats.org/officeDocument/2006/relationships/tags" Target="../tags/tag17.xml" /><Relationship Id="rId6" Type="http://schemas.openxmlformats.org/officeDocument/2006/relationships/tags" Target="../tags/tag18.xml" /><Relationship Id="rId7" Type="http://schemas.openxmlformats.org/officeDocument/2006/relationships/slideMaster" Target="../slideMasters/slideMaster1.xml" /></Relationships>
</file>

<file path=ppt/slideLayouts/_rels/slideLayout3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81.xml" /><Relationship Id="rId2" Type="http://schemas.openxmlformats.org/officeDocument/2006/relationships/tags" Target="../tags/tag182.xml" /><Relationship Id="rId3" Type="http://schemas.openxmlformats.org/officeDocument/2006/relationships/tags" Target="../tags/tag183.xml" /><Relationship Id="rId4" Type="http://schemas.openxmlformats.org/officeDocument/2006/relationships/tags" Target="../tags/tag184.xml" /><Relationship Id="rId5" Type="http://schemas.openxmlformats.org/officeDocument/2006/relationships/tags" Target="../tags/tag185.xml" /><Relationship Id="rId6" Type="http://schemas.openxmlformats.org/officeDocument/2006/relationships/tags" Target="../tags/tag186.xml" /><Relationship Id="rId7" Type="http://schemas.openxmlformats.org/officeDocument/2006/relationships/slideMaster" Target="../slideMasters/slideMaster3.xml" /></Relationships>
</file>

<file path=ppt/slideLayouts/_rels/slideLayout3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87.xml" /><Relationship Id="rId2" Type="http://schemas.openxmlformats.org/officeDocument/2006/relationships/tags" Target="../tags/tag188.xml" /><Relationship Id="rId3" Type="http://schemas.openxmlformats.org/officeDocument/2006/relationships/tags" Target="../tags/tag189.xml" /><Relationship Id="rId4" Type="http://schemas.openxmlformats.org/officeDocument/2006/relationships/tags" Target="../tags/tag190.xml" /><Relationship Id="rId5" Type="http://schemas.openxmlformats.org/officeDocument/2006/relationships/tags" Target="../tags/tag191.xml" /><Relationship Id="rId6" Type="http://schemas.openxmlformats.org/officeDocument/2006/relationships/tags" Target="../tags/tag192.xml" /><Relationship Id="rId7" Type="http://schemas.openxmlformats.org/officeDocument/2006/relationships/slideMaster" Target="../slideMasters/slideMaster3.xml" /></Relationships>
</file>

<file path=ppt/slideLayouts/_rels/slideLayout3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93.xml" /><Relationship Id="rId2" Type="http://schemas.openxmlformats.org/officeDocument/2006/relationships/tags" Target="../tags/tag194.xml" /><Relationship Id="rId3" Type="http://schemas.openxmlformats.org/officeDocument/2006/relationships/tags" Target="../tags/tag195.xml" /><Relationship Id="rId4" Type="http://schemas.openxmlformats.org/officeDocument/2006/relationships/tags" Target="../tags/tag196.xml" /><Relationship Id="rId5" Type="http://schemas.openxmlformats.org/officeDocument/2006/relationships/tags" Target="../tags/tag197.xml" /><Relationship Id="rId6" Type="http://schemas.openxmlformats.org/officeDocument/2006/relationships/tags" Target="../tags/tag198.xml" /><Relationship Id="rId7" Type="http://schemas.openxmlformats.org/officeDocument/2006/relationships/tags" Target="../tags/tag199.xml" /><Relationship Id="rId8" Type="http://schemas.openxmlformats.org/officeDocument/2006/relationships/slideMaster" Target="../slideMasters/slideMaster3.xml" /></Relationships>
</file>

<file path=ppt/slideLayouts/_rels/slideLayout3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00.xml" /><Relationship Id="rId10" Type="http://schemas.openxmlformats.org/officeDocument/2006/relationships/slideMaster" Target="../slideMasters/slideMaster3.xml" /><Relationship Id="rId2" Type="http://schemas.openxmlformats.org/officeDocument/2006/relationships/tags" Target="../tags/tag201.xml" /><Relationship Id="rId3" Type="http://schemas.openxmlformats.org/officeDocument/2006/relationships/tags" Target="../tags/tag202.xml" /><Relationship Id="rId4" Type="http://schemas.openxmlformats.org/officeDocument/2006/relationships/tags" Target="../tags/tag203.xml" /><Relationship Id="rId5" Type="http://schemas.openxmlformats.org/officeDocument/2006/relationships/tags" Target="../tags/tag204.xml" /><Relationship Id="rId6" Type="http://schemas.openxmlformats.org/officeDocument/2006/relationships/tags" Target="../tags/tag205.xml" /><Relationship Id="rId7" Type="http://schemas.openxmlformats.org/officeDocument/2006/relationships/tags" Target="../tags/tag206.xml" /><Relationship Id="rId8" Type="http://schemas.openxmlformats.org/officeDocument/2006/relationships/tags" Target="../tags/tag207.xml" /><Relationship Id="rId9" Type="http://schemas.openxmlformats.org/officeDocument/2006/relationships/tags" Target="../tags/tag208.xml" /></Relationships>
</file>

<file path=ppt/slideLayouts/_rels/slideLayout3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09.xml" /><Relationship Id="rId2" Type="http://schemas.openxmlformats.org/officeDocument/2006/relationships/tags" Target="../tags/tag210.xml" /><Relationship Id="rId3" Type="http://schemas.openxmlformats.org/officeDocument/2006/relationships/tags" Target="../tags/tag211.xml" /><Relationship Id="rId4" Type="http://schemas.openxmlformats.org/officeDocument/2006/relationships/tags" Target="../tags/tag212.xml" /><Relationship Id="rId5" Type="http://schemas.openxmlformats.org/officeDocument/2006/relationships/tags" Target="../tags/tag213.xml" /><Relationship Id="rId6" Type="http://schemas.openxmlformats.org/officeDocument/2006/relationships/slideMaster" Target="../slideMasters/slideMaster3.xml" /></Relationships>
</file>

<file path=ppt/slideLayouts/_rels/slideLayout3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14.xml" /><Relationship Id="rId2" Type="http://schemas.openxmlformats.org/officeDocument/2006/relationships/tags" Target="../tags/tag215.xml" /><Relationship Id="rId3" Type="http://schemas.openxmlformats.org/officeDocument/2006/relationships/tags" Target="../tags/tag216.xml" /><Relationship Id="rId4" Type="http://schemas.openxmlformats.org/officeDocument/2006/relationships/tags" Target="../tags/tag217.xml" /><Relationship Id="rId5" Type="http://schemas.openxmlformats.org/officeDocument/2006/relationships/slideMaster" Target="../slideMasters/slideMaster3.xml" /></Relationships>
</file>

<file path=ppt/slideLayouts/_rels/slideLayout3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18.xml" /><Relationship Id="rId2" Type="http://schemas.openxmlformats.org/officeDocument/2006/relationships/tags" Target="../tags/tag219.xml" /><Relationship Id="rId3" Type="http://schemas.openxmlformats.org/officeDocument/2006/relationships/tags" Target="../tags/tag220.xml" /><Relationship Id="rId4" Type="http://schemas.openxmlformats.org/officeDocument/2006/relationships/tags" Target="../tags/tag221.xml" /><Relationship Id="rId5" Type="http://schemas.openxmlformats.org/officeDocument/2006/relationships/tags" Target="../tags/tag222.xml" /><Relationship Id="rId6" Type="http://schemas.openxmlformats.org/officeDocument/2006/relationships/tags" Target="../tags/tag223.xml" /><Relationship Id="rId7" Type="http://schemas.openxmlformats.org/officeDocument/2006/relationships/tags" Target="../tags/tag224.xml" /><Relationship Id="rId8" Type="http://schemas.openxmlformats.org/officeDocument/2006/relationships/slideMaster" Target="../slideMasters/slideMaster3.xml" /></Relationships>
</file>

<file path=ppt/slideLayouts/_rels/slideLayout3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25.xml" /><Relationship Id="rId2" Type="http://schemas.openxmlformats.org/officeDocument/2006/relationships/tags" Target="../tags/tag226.xml" /><Relationship Id="rId3" Type="http://schemas.openxmlformats.org/officeDocument/2006/relationships/tags" Target="../tags/tag227.xml" /><Relationship Id="rId4" Type="http://schemas.openxmlformats.org/officeDocument/2006/relationships/tags" Target="../tags/tag228.xml" /><Relationship Id="rId5" Type="http://schemas.openxmlformats.org/officeDocument/2006/relationships/tags" Target="../tags/tag229.xml" /><Relationship Id="rId6" Type="http://schemas.openxmlformats.org/officeDocument/2006/relationships/tags" Target="../tags/tag230.xml" /><Relationship Id="rId7" Type="http://schemas.openxmlformats.org/officeDocument/2006/relationships/tags" Target="../tags/tag231.xml" /><Relationship Id="rId8" Type="http://schemas.openxmlformats.org/officeDocument/2006/relationships/slideMaster" Target="../slideMasters/slideMaster3.xml" /></Relationships>
</file>

<file path=ppt/slideLayouts/_rels/slideLayout3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32.xml" /><Relationship Id="rId2" Type="http://schemas.openxmlformats.org/officeDocument/2006/relationships/tags" Target="../tags/tag233.xml" /><Relationship Id="rId3" Type="http://schemas.openxmlformats.org/officeDocument/2006/relationships/tags" Target="../tags/tag234.xml" /><Relationship Id="rId4" Type="http://schemas.openxmlformats.org/officeDocument/2006/relationships/tags" Target="../tags/tag235.xml" /><Relationship Id="rId5" Type="http://schemas.openxmlformats.org/officeDocument/2006/relationships/tags" Target="../tags/tag236.xml" /><Relationship Id="rId6" Type="http://schemas.openxmlformats.org/officeDocument/2006/relationships/tags" Target="../tags/tag237.xml" /><Relationship Id="rId7" Type="http://schemas.openxmlformats.org/officeDocument/2006/relationships/slideMaster" Target="../slideMasters/slideMaster3.xml" /></Relationships>
</file>

<file path=ppt/slideLayouts/_rels/slideLayout3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38.xml" /><Relationship Id="rId2" Type="http://schemas.openxmlformats.org/officeDocument/2006/relationships/tags" Target="../tags/tag239.xml" /><Relationship Id="rId3" Type="http://schemas.openxmlformats.org/officeDocument/2006/relationships/tags" Target="../tags/tag240.xml" /><Relationship Id="rId4" Type="http://schemas.openxmlformats.org/officeDocument/2006/relationships/tags" Target="../tags/tag241.xml" /><Relationship Id="rId5" Type="http://schemas.openxmlformats.org/officeDocument/2006/relationships/tags" Target="../tags/tag242.xml" /><Relationship Id="rId6" Type="http://schemas.openxmlformats.org/officeDocument/2006/relationships/tags" Target="../tags/tag243.xml" /><Relationship Id="rId7" Type="http://schemas.openxmlformats.org/officeDocument/2006/relationships/slideMaster" Target="../slideMasters/slideMaster3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9.xml" /><Relationship Id="rId2" Type="http://schemas.openxmlformats.org/officeDocument/2006/relationships/tags" Target="../tags/tag20.xml" /><Relationship Id="rId3" Type="http://schemas.openxmlformats.org/officeDocument/2006/relationships/tags" Target="../tags/tag21.xml" /><Relationship Id="rId4" Type="http://schemas.openxmlformats.org/officeDocument/2006/relationships/tags" Target="../tags/tag22.xml" /><Relationship Id="rId5" Type="http://schemas.openxmlformats.org/officeDocument/2006/relationships/tags" Target="../tags/tag23.xml" /><Relationship Id="rId6" Type="http://schemas.openxmlformats.org/officeDocument/2006/relationships/tags" Target="../tags/tag24.xml" /><Relationship Id="rId7" Type="http://schemas.openxmlformats.org/officeDocument/2006/relationships/tags" Target="../tags/tag25.xml" /><Relationship Id="rId8" Type="http://schemas.openxmlformats.org/officeDocument/2006/relationships/slideMaster" Target="../slideMasters/slideMaster1.xml" /></Relationships>
</file>

<file path=ppt/slideLayouts/_rels/slideLayout4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44.xml" /><Relationship Id="rId2" Type="http://schemas.openxmlformats.org/officeDocument/2006/relationships/tags" Target="../tags/tag245.xml" /><Relationship Id="rId3" Type="http://schemas.openxmlformats.org/officeDocument/2006/relationships/tags" Target="../tags/tag246.xml" /><Relationship Id="rId4" Type="http://schemas.openxmlformats.org/officeDocument/2006/relationships/tags" Target="../tags/tag247.xml" /><Relationship Id="rId5" Type="http://schemas.openxmlformats.org/officeDocument/2006/relationships/slideMaster" Target="../slideMasters/slideMaster3.xml" /></Relationships>
</file>

<file path=ppt/slideLayouts/_rels/slideLayout4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48.xml" /><Relationship Id="rId2" Type="http://schemas.openxmlformats.org/officeDocument/2006/relationships/tags" Target="../tags/tag249.xml" /><Relationship Id="rId3" Type="http://schemas.openxmlformats.org/officeDocument/2006/relationships/tags" Target="../tags/tag250.xml" /><Relationship Id="rId4" Type="http://schemas.openxmlformats.org/officeDocument/2006/relationships/tags" Target="../tags/tag251.xml" /><Relationship Id="rId5" Type="http://schemas.openxmlformats.org/officeDocument/2006/relationships/slideMaster" Target="../slideMasters/slideMaster3.xml" /></Relationships>
</file>

<file path=ppt/slideLayouts/_rels/slideLayout4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52.xml" /><Relationship Id="rId2" Type="http://schemas.openxmlformats.org/officeDocument/2006/relationships/tags" Target="../tags/tag253.xml" /><Relationship Id="rId3" Type="http://schemas.openxmlformats.org/officeDocument/2006/relationships/tags" Target="../tags/tag254.xml" /><Relationship Id="rId4" Type="http://schemas.openxmlformats.org/officeDocument/2006/relationships/tags" Target="../tags/tag255.xml" /><Relationship Id="rId5" Type="http://schemas.openxmlformats.org/officeDocument/2006/relationships/slideMaster" Target="../slideMasters/slideMaster3.xml" /></Relationships>
</file>

<file path=ppt/slideLayouts/_rels/slideLayout4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56.xml" /><Relationship Id="rId2" Type="http://schemas.openxmlformats.org/officeDocument/2006/relationships/tags" Target="../tags/tag257.xml" /><Relationship Id="rId3" Type="http://schemas.openxmlformats.org/officeDocument/2006/relationships/tags" Target="../tags/tag258.xml" /><Relationship Id="rId4" Type="http://schemas.openxmlformats.org/officeDocument/2006/relationships/tags" Target="../tags/tag259.xml" /><Relationship Id="rId5" Type="http://schemas.openxmlformats.org/officeDocument/2006/relationships/slideMaster" Target="../slideMasters/slideMaster3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6.xml" /><Relationship Id="rId10" Type="http://schemas.openxmlformats.org/officeDocument/2006/relationships/slideMaster" Target="../slideMasters/slideMaster1.xml" /><Relationship Id="rId2" Type="http://schemas.openxmlformats.org/officeDocument/2006/relationships/tags" Target="../tags/tag27.xml" /><Relationship Id="rId3" Type="http://schemas.openxmlformats.org/officeDocument/2006/relationships/tags" Target="../tags/tag28.xml" /><Relationship Id="rId4" Type="http://schemas.openxmlformats.org/officeDocument/2006/relationships/tags" Target="../tags/tag29.xml" /><Relationship Id="rId5" Type="http://schemas.openxmlformats.org/officeDocument/2006/relationships/tags" Target="../tags/tag30.xml" /><Relationship Id="rId6" Type="http://schemas.openxmlformats.org/officeDocument/2006/relationships/tags" Target="../tags/tag31.xml" /><Relationship Id="rId7" Type="http://schemas.openxmlformats.org/officeDocument/2006/relationships/tags" Target="../tags/tag32.xml" /><Relationship Id="rId8" Type="http://schemas.openxmlformats.org/officeDocument/2006/relationships/tags" Target="../tags/tag33.xml" /><Relationship Id="rId9" Type="http://schemas.openxmlformats.org/officeDocument/2006/relationships/tags" Target="../tags/tag34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5.xml" /><Relationship Id="rId2" Type="http://schemas.openxmlformats.org/officeDocument/2006/relationships/tags" Target="../tags/tag36.xml" /><Relationship Id="rId3" Type="http://schemas.openxmlformats.org/officeDocument/2006/relationships/tags" Target="../tags/tag37.xml" /><Relationship Id="rId4" Type="http://schemas.openxmlformats.org/officeDocument/2006/relationships/tags" Target="../tags/tag38.xml" /><Relationship Id="rId5" Type="http://schemas.openxmlformats.org/officeDocument/2006/relationships/tags" Target="../tags/tag39.xml" /><Relationship Id="rId6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0.xml" /><Relationship Id="rId2" Type="http://schemas.openxmlformats.org/officeDocument/2006/relationships/tags" Target="../tags/tag41.xml" /><Relationship Id="rId3" Type="http://schemas.openxmlformats.org/officeDocument/2006/relationships/tags" Target="../tags/tag42.xml" /><Relationship Id="rId4" Type="http://schemas.openxmlformats.org/officeDocument/2006/relationships/tags" Target="../tags/tag43.xml" /><Relationship Id="rId5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4.xml" /><Relationship Id="rId2" Type="http://schemas.openxmlformats.org/officeDocument/2006/relationships/tags" Target="../tags/tag45.xml" /><Relationship Id="rId3" Type="http://schemas.openxmlformats.org/officeDocument/2006/relationships/tags" Target="../tags/tag46.xml" /><Relationship Id="rId4" Type="http://schemas.openxmlformats.org/officeDocument/2006/relationships/tags" Target="../tags/tag47.xml" /><Relationship Id="rId5" Type="http://schemas.openxmlformats.org/officeDocument/2006/relationships/tags" Target="../tags/tag48.xml" /><Relationship Id="rId6" Type="http://schemas.openxmlformats.org/officeDocument/2006/relationships/tags" Target="../tags/tag49.xml" /><Relationship Id="rId7" Type="http://schemas.openxmlformats.org/officeDocument/2006/relationships/tags" Target="../tags/tag50.xml" /><Relationship Id="rId8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1.xml" /><Relationship Id="rId2" Type="http://schemas.openxmlformats.org/officeDocument/2006/relationships/tags" Target="../tags/tag52.xml" /><Relationship Id="rId3" Type="http://schemas.openxmlformats.org/officeDocument/2006/relationships/tags" Target="../tags/tag53.xml" /><Relationship Id="rId4" Type="http://schemas.openxmlformats.org/officeDocument/2006/relationships/tags" Target="../tags/tag54.xml" /><Relationship Id="rId5" Type="http://schemas.openxmlformats.org/officeDocument/2006/relationships/tags" Target="../tags/tag55.xml" /><Relationship Id="rId6" Type="http://schemas.openxmlformats.org/officeDocument/2006/relationships/tags" Target="../tags/tag56.xml" /><Relationship Id="rId7" Type="http://schemas.openxmlformats.org/officeDocument/2006/relationships/tags" Target="../tags/tag57.xml" /><Relationship Id="rId8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en-US">
                <a:latin typeface="Calibri" panose="020f0502020204030204" pitchFamily="34" charset="0"/>
              </a:rPr>
              <a:t>‹#›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en-US">
                <a:latin typeface="Calibri" panose="020f0502020204030204" pitchFamily="34" charset="0"/>
              </a:rPr>
              <a:t>‹#›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&#10;文本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en-US">
                <a:latin typeface="Calibri" panose="020f0502020204030204" pitchFamily="34" charset="0"/>
              </a:rPr>
              <a:t>‹#›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1_标题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en-US">
                <a:latin typeface="Calibri" panose="020f0502020204030204" pitchFamily="34" charset="0"/>
              </a:rPr>
              <a:t>‹#›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2_标题和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7" name="日期占位符 1"/>
          <p:cNvSpPr>
            <a:spLocks noGrp="1"/>
          </p:cNvSpPr>
          <p:nvPr>
            <p:ph type="dt" sz="half" idx="2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2"/>
          <p:cNvSpPr>
            <a:spLocks noGrp="1"/>
          </p:cNvSpPr>
          <p:nvPr>
            <p:ph type="ftr" sz="quarter" idx="3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3"/>
          <p:cNvSpPr>
            <a:spLocks noGrp="1"/>
          </p:cNvSpPr>
          <p:nvPr>
            <p:ph type="sldNum" sz="quarter" idx="4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algn="r">
              <a:buNone/>
            </a:pPr>
            <a:fld id="{9A0DB2DC-4C9A-4742-B13C-FB6460FD3503}" type="slidenum">
              <a:rPr lang="en-US" altLang="en-US"/>
              <a:t>‹#›</a:t>
            </a:fld>
            <a:endParaRPr lang="en-US" altLang="en-US"/>
          </a:p>
        </p:txBody>
      </p:sp>
    </p:spTree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en-US">
                <a:latin typeface="Calibri" panose="020f0502020204030204" pitchFamily="34" charset="0"/>
              </a:rPr>
              <a:t>‹#›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en-US">
                <a:latin typeface="Calibri" panose="020f0502020204030204" pitchFamily="34" charset="0"/>
              </a:rPr>
              <a:t>‹#›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en-US">
                <a:latin typeface="Calibri" panose="020f0502020204030204" pitchFamily="34" charset="0"/>
              </a:rPr>
              <a:t>‹#›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en-US">
                <a:latin typeface="Calibri" panose="020f0502020204030204" pitchFamily="34" charset="0"/>
              </a:rPr>
              <a:t>‹#›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en-US">
                <a:latin typeface="Calibri" panose="020f0502020204030204" pitchFamily="34" charset="0"/>
              </a:rPr>
              <a:t>‹#›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en-US">
                <a:latin typeface="Calibri" panose="020f0502020204030204" pitchFamily="34" charset="0"/>
              </a:rPr>
              <a:t>‹#›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en-US">
                <a:latin typeface="Calibri" panose="020f0502020204030204" pitchFamily="34" charset="0"/>
              </a:rPr>
              <a:t>‹#›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en-US">
                <a:latin typeface="Calibri" panose="020f0502020204030204" pitchFamily="34" charset="0"/>
              </a:rPr>
              <a:t>‹#›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en-US">
                <a:latin typeface="Calibri" panose="020f0502020204030204" pitchFamily="34" charset="0"/>
              </a:rPr>
              <a:t>‹#›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  <p:custDataLst>
              <p:tags r:id="rId3"/>
            </p:custDataLst>
          </p:nvPr>
        </p:nvSpPr>
        <p:spPr>
          <a:xfrm>
            <a:off x="5183188" y="987427"/>
            <a:ext cx="6172200" cy="4873625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en-US">
                <a:latin typeface="Calibri" panose="020f0502020204030204" pitchFamily="34" charset="0"/>
              </a:rPr>
              <a:t>‹#›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2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en-US">
                <a:latin typeface="Calibri" panose="020f0502020204030204" pitchFamily="34" charset="0"/>
              </a:rPr>
              <a:t>‹#›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2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&#10;文本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en-US">
                <a:latin typeface="Calibri" panose="020f0502020204030204" pitchFamily="34" charset="0"/>
              </a:rPr>
              <a:t>‹#›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2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1_标题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en-US">
                <a:latin typeface="Calibri" panose="020f0502020204030204" pitchFamily="34" charset="0"/>
              </a:rPr>
              <a:t>‹#›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2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2_标题和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7" name="日期占位符 1"/>
          <p:cNvSpPr>
            <a:spLocks noGrp="1"/>
          </p:cNvSpPr>
          <p:nvPr>
            <p:ph type="dt" sz="half" idx="2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2"/>
          <p:cNvSpPr>
            <a:spLocks noGrp="1"/>
          </p:cNvSpPr>
          <p:nvPr>
            <p:ph type="ftr" sz="quarter" idx="3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3"/>
          <p:cNvSpPr>
            <a:spLocks noGrp="1"/>
          </p:cNvSpPr>
          <p:nvPr>
            <p:ph type="sldNum" sz="quarter" idx="4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algn="r">
              <a:buNone/>
            </a:pPr>
            <a:fld id="{9A0DB2DC-4C9A-4742-B13C-FB6460FD3503}" type="slidenum">
              <a:rPr lang="en-US" altLang="en-US"/>
              <a:t>‹#›</a:t>
            </a:fld>
            <a:endParaRPr lang="en-US" altLang="en-US"/>
          </a:p>
        </p:txBody>
      </p:sp>
    </p:spTree>
  </p:cSld>
  <p:clrMapOvr>
    <a:masterClrMapping/>
  </p:clrMapOvr>
  <p:transition/>
  <p:timing/>
</p:sldLayout>
</file>

<file path=ppt/slideLayouts/slideLayout2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5_标题和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7" name="日期占位符 1"/>
          <p:cNvSpPr>
            <a:spLocks noGrp="1"/>
          </p:cNvSpPr>
          <p:nvPr>
            <p:ph type="dt" sz="half" idx="2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2"/>
          <p:cNvSpPr>
            <a:spLocks noGrp="1"/>
          </p:cNvSpPr>
          <p:nvPr>
            <p:ph type="ftr" sz="quarter" idx="3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3"/>
          <p:cNvSpPr>
            <a:spLocks noGrp="1"/>
          </p:cNvSpPr>
          <p:nvPr>
            <p:ph type="sldNum" sz="quarter" idx="4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algn="r">
              <a:buNone/>
            </a:pPr>
            <a:fld id="{9A0DB2DC-4C9A-4742-B13C-FB6460FD3503}" type="slidenum">
              <a:rPr lang="en-US" altLang="en-US"/>
              <a:t>‹#›</a:t>
            </a:fld>
            <a:endParaRPr lang="en-US" altLang="en-US"/>
          </a:p>
        </p:txBody>
      </p:sp>
    </p:spTree>
  </p:cSld>
  <p:clrMapOvr>
    <a:masterClrMapping/>
  </p:clrMapOvr>
  <p:transition/>
  <p:timing/>
</p:sldLayout>
</file>

<file path=ppt/slideLayouts/slideLayout2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1_节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7" name="日期占位符 1"/>
          <p:cNvSpPr>
            <a:spLocks noGrp="1"/>
          </p:cNvSpPr>
          <p:nvPr>
            <p:ph type="dt" sz="half" idx="2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2"/>
          <p:cNvSpPr>
            <a:spLocks noGrp="1"/>
          </p:cNvSpPr>
          <p:nvPr>
            <p:ph type="ftr" sz="quarter" idx="3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3"/>
          <p:cNvSpPr>
            <a:spLocks noGrp="1"/>
          </p:cNvSpPr>
          <p:nvPr>
            <p:ph type="sldNum" sz="quarter" idx="4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algn="r">
              <a:buNone/>
            </a:pPr>
            <a:fld id="{9A0DB2DC-4C9A-4742-B13C-FB6460FD3503}" type="slidenum">
              <a:rPr lang="en-US" altLang="en-US"/>
              <a:t>‹#›</a:t>
            </a:fld>
            <a:endParaRPr lang="en-US" altLang="en-US"/>
          </a:p>
        </p:txBody>
      </p:sp>
    </p:spTree>
  </p:cSld>
  <p:clrMapOvr>
    <a:masterClrMapping/>
  </p:clrMapOvr>
  <p:transition/>
  <p:timing/>
</p:sldLayout>
</file>

<file path=ppt/slideLayouts/slideLayout2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en-US">
                <a:latin typeface="Calibri" panose="020f0502020204030204" pitchFamily="34" charset="0"/>
              </a:rPr>
              <a:t>‹#›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en-US">
                <a:latin typeface="Calibri" panose="020f0502020204030204" pitchFamily="34" charset="0"/>
              </a:rPr>
              <a:t>‹#›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3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en-US">
                <a:latin typeface="Calibri" panose="020f0502020204030204" pitchFamily="34" charset="0"/>
              </a:rPr>
              <a:t>‹#›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3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en-US">
                <a:latin typeface="Calibri" panose="020f0502020204030204" pitchFamily="34" charset="0"/>
              </a:rPr>
              <a:t>‹#›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3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en-US">
                <a:latin typeface="Calibri" panose="020f0502020204030204" pitchFamily="34" charset="0"/>
              </a:rPr>
              <a:t>‹#›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3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en-US">
                <a:latin typeface="Calibri" panose="020f0502020204030204" pitchFamily="34" charset="0"/>
              </a:rPr>
              <a:t>‹#›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3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en-US">
                <a:latin typeface="Calibri" panose="020f0502020204030204" pitchFamily="34" charset="0"/>
              </a:rPr>
              <a:t>‹#›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3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en-US">
                <a:latin typeface="Calibri" panose="020f0502020204030204" pitchFamily="34" charset="0"/>
              </a:rPr>
              <a:t>‹#›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3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en-US">
                <a:latin typeface="Calibri" panose="020f0502020204030204" pitchFamily="34" charset="0"/>
              </a:rPr>
              <a:t>‹#›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3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  <p:custDataLst>
              <p:tags r:id="rId3"/>
            </p:custDataLst>
          </p:nvPr>
        </p:nvSpPr>
        <p:spPr>
          <a:xfrm>
            <a:off x="5183188" y="987427"/>
            <a:ext cx="6172200" cy="4873625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en-US">
                <a:latin typeface="Calibri" panose="020f0502020204030204" pitchFamily="34" charset="0"/>
              </a:rPr>
              <a:t>‹#›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3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en-US">
                <a:latin typeface="Calibri" panose="020f0502020204030204" pitchFamily="34" charset="0"/>
              </a:rPr>
              <a:t>‹#›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3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&#10;文本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en-US">
                <a:latin typeface="Calibri" panose="020f0502020204030204" pitchFamily="34" charset="0"/>
              </a:rPr>
              <a:t>‹#›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en-US">
                <a:latin typeface="Calibri" panose="020f0502020204030204" pitchFamily="34" charset="0"/>
              </a:rPr>
              <a:t>‹#›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4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1_标题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en-US">
                <a:latin typeface="Calibri" panose="020f0502020204030204" pitchFamily="34" charset="0"/>
              </a:rPr>
              <a:t>‹#›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4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2_标题和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7" name="日期占位符 1"/>
          <p:cNvSpPr>
            <a:spLocks noGrp="1"/>
          </p:cNvSpPr>
          <p:nvPr>
            <p:ph type="dt" sz="half" idx="2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2"/>
          <p:cNvSpPr>
            <a:spLocks noGrp="1"/>
          </p:cNvSpPr>
          <p:nvPr>
            <p:ph type="ftr" sz="quarter" idx="3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3"/>
          <p:cNvSpPr>
            <a:spLocks noGrp="1"/>
          </p:cNvSpPr>
          <p:nvPr>
            <p:ph type="sldNum" sz="quarter" idx="4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algn="r">
              <a:buNone/>
            </a:pPr>
            <a:fld id="{9A0DB2DC-4C9A-4742-B13C-FB6460FD3503}" type="slidenum">
              <a:rPr lang="en-US" altLang="en-US"/>
              <a:t>‹#›</a:t>
            </a:fld>
            <a:endParaRPr lang="en-US" altLang="en-US"/>
          </a:p>
        </p:txBody>
      </p:sp>
    </p:spTree>
  </p:cSld>
  <p:clrMapOvr>
    <a:masterClrMapping/>
  </p:clrMapOvr>
  <p:transition/>
  <p:timing/>
</p:sldLayout>
</file>

<file path=ppt/slideLayouts/slideLayout4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5_标题和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7" name="日期占位符 1"/>
          <p:cNvSpPr>
            <a:spLocks noGrp="1"/>
          </p:cNvSpPr>
          <p:nvPr>
            <p:ph type="dt" sz="half" idx="2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2"/>
          <p:cNvSpPr>
            <a:spLocks noGrp="1"/>
          </p:cNvSpPr>
          <p:nvPr>
            <p:ph type="ftr" sz="quarter" idx="3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3"/>
          <p:cNvSpPr>
            <a:spLocks noGrp="1"/>
          </p:cNvSpPr>
          <p:nvPr>
            <p:ph type="sldNum" sz="quarter" idx="4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algn="r">
              <a:buNone/>
            </a:pPr>
            <a:fld id="{9A0DB2DC-4C9A-4742-B13C-FB6460FD3503}" type="slidenum">
              <a:rPr lang="en-US" altLang="en-US"/>
              <a:t>‹#›</a:t>
            </a:fld>
            <a:endParaRPr lang="en-US" altLang="en-US"/>
          </a:p>
        </p:txBody>
      </p:sp>
    </p:spTree>
  </p:cSld>
  <p:clrMapOvr>
    <a:masterClrMapping/>
  </p:clrMapOvr>
  <p:transition/>
  <p:timing/>
</p:sldLayout>
</file>

<file path=ppt/slideLayouts/slideLayout4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1_节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7" name="日期占位符 1"/>
          <p:cNvSpPr>
            <a:spLocks noGrp="1"/>
          </p:cNvSpPr>
          <p:nvPr>
            <p:ph type="dt" sz="half" idx="2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2"/>
          <p:cNvSpPr>
            <a:spLocks noGrp="1"/>
          </p:cNvSpPr>
          <p:nvPr>
            <p:ph type="ftr" sz="quarter" idx="3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3"/>
          <p:cNvSpPr>
            <a:spLocks noGrp="1"/>
          </p:cNvSpPr>
          <p:nvPr>
            <p:ph type="sldNum" sz="quarter" idx="4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algn="r">
              <a:buNone/>
            </a:pPr>
            <a:fld id="{9A0DB2DC-4C9A-4742-B13C-FB6460FD3503}" type="slidenum">
              <a:rPr lang="en-US" altLang="en-US"/>
              <a:t>‹#›</a:t>
            </a:fld>
            <a:endParaRPr lang="en-US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en-US">
                <a:latin typeface="Calibri" panose="020f0502020204030204" pitchFamily="34" charset="0"/>
              </a:rPr>
              <a:t>‹#›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en-US">
                <a:latin typeface="Calibri" panose="020f0502020204030204" pitchFamily="34" charset="0"/>
              </a:rPr>
              <a:t>‹#›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en-US">
                <a:latin typeface="Calibri" panose="020f0502020204030204" pitchFamily="34" charset="0"/>
              </a:rPr>
              <a:t>‹#›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en-US">
                <a:latin typeface="Calibri" panose="020f0502020204030204" pitchFamily="34" charset="0"/>
              </a:rPr>
              <a:t>‹#›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  <p:custDataLst>
              <p:tags r:id="rId3"/>
            </p:custDataLst>
          </p:nvPr>
        </p:nvSpPr>
        <p:spPr>
          <a:xfrm>
            <a:off x="5183188" y="987427"/>
            <a:ext cx="6172200" cy="4873625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en-US">
                <a:latin typeface="Calibri" panose="020f0502020204030204" pitchFamily="34" charset="0"/>
              </a:rPr>
              <a:t>‹#›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slideLayout" Target="../slideLayouts/slideLayout13.xml" /><Relationship Id="rId14" Type="http://schemas.openxmlformats.org/officeDocument/2006/relationships/tags" Target="../tags/tag78.xml" /><Relationship Id="rId15" Type="http://schemas.openxmlformats.org/officeDocument/2006/relationships/tags" Target="../tags/tag79.xml" /><Relationship Id="rId16" Type="http://schemas.openxmlformats.org/officeDocument/2006/relationships/tags" Target="../tags/tag80.xml" /><Relationship Id="rId17" Type="http://schemas.openxmlformats.org/officeDocument/2006/relationships/tags" Target="../tags/tag81.xml" /><Relationship Id="rId18" Type="http://schemas.openxmlformats.org/officeDocument/2006/relationships/tags" Target="../tags/tag82.xml" /><Relationship Id="rId19" Type="http://schemas.openxmlformats.org/officeDocument/2006/relationships/tags" Target="../tags/tag83.xml" /><Relationship Id="rId2" Type="http://schemas.openxmlformats.org/officeDocument/2006/relationships/slideLayout" Target="../slideLayouts/slideLayout2.xml" /><Relationship Id="rId20" Type="http://schemas.openxmlformats.org/officeDocument/2006/relationships/image" Target="../media/image1.jpeg" /><Relationship Id="rId21" Type="http://schemas.openxmlformats.org/officeDocument/2006/relationships/theme" Target="../theme/theme1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Relationship Id="rId10" Type="http://schemas.openxmlformats.org/officeDocument/2006/relationships/slideLayout" Target="../slideLayouts/slideLayout23.xml" /><Relationship Id="rId11" Type="http://schemas.openxmlformats.org/officeDocument/2006/relationships/slideLayout" Target="../slideLayouts/slideLayout24.xml" /><Relationship Id="rId12" Type="http://schemas.openxmlformats.org/officeDocument/2006/relationships/slideLayout" Target="../slideLayouts/slideLayout25.xml" /><Relationship Id="rId13" Type="http://schemas.openxmlformats.org/officeDocument/2006/relationships/slideLayout" Target="../slideLayouts/slideLayout26.xml" /><Relationship Id="rId14" Type="http://schemas.openxmlformats.org/officeDocument/2006/relationships/slideLayout" Target="../slideLayouts/slideLayout27.xml" /><Relationship Id="rId15" Type="http://schemas.openxmlformats.org/officeDocument/2006/relationships/slideLayout" Target="../slideLayouts/slideLayout28.xml" /><Relationship Id="rId16" Type="http://schemas.openxmlformats.org/officeDocument/2006/relationships/tags" Target="../tags/tag169.xml" /><Relationship Id="rId17" Type="http://schemas.openxmlformats.org/officeDocument/2006/relationships/tags" Target="../tags/tag170.xml" /><Relationship Id="rId18" Type="http://schemas.openxmlformats.org/officeDocument/2006/relationships/tags" Target="../tags/tag171.xml" /><Relationship Id="rId19" Type="http://schemas.openxmlformats.org/officeDocument/2006/relationships/tags" Target="../tags/tag172.xml" /><Relationship Id="rId2" Type="http://schemas.openxmlformats.org/officeDocument/2006/relationships/slideLayout" Target="../slideLayouts/slideLayout15.xml" /><Relationship Id="rId20" Type="http://schemas.openxmlformats.org/officeDocument/2006/relationships/tags" Target="../tags/tag173.xml" /><Relationship Id="rId21" Type="http://schemas.openxmlformats.org/officeDocument/2006/relationships/tags" Target="../tags/tag174.xml" /><Relationship Id="rId22" Type="http://schemas.openxmlformats.org/officeDocument/2006/relationships/image" Target="../media/image1.jpeg" /><Relationship Id="rId23" Type="http://schemas.openxmlformats.org/officeDocument/2006/relationships/theme" Target="../theme/theme2.xml" /><Relationship Id="rId3" Type="http://schemas.openxmlformats.org/officeDocument/2006/relationships/slideLayout" Target="../slideLayouts/slideLayout16.xml" /><Relationship Id="rId4" Type="http://schemas.openxmlformats.org/officeDocument/2006/relationships/slideLayout" Target="../slideLayouts/slideLayout17.xml" /><Relationship Id="rId5" Type="http://schemas.openxmlformats.org/officeDocument/2006/relationships/slideLayout" Target="../slideLayouts/slideLayout18.xml" /><Relationship Id="rId6" Type="http://schemas.openxmlformats.org/officeDocument/2006/relationships/slideLayout" Target="../slideLayouts/slideLayout19.xml" /><Relationship Id="rId7" Type="http://schemas.openxmlformats.org/officeDocument/2006/relationships/slideLayout" Target="../slideLayouts/slideLayout20.xml" /><Relationship Id="rId8" Type="http://schemas.openxmlformats.org/officeDocument/2006/relationships/slideLayout" Target="../slideLayouts/slideLayout21.xml" /><Relationship Id="rId9" Type="http://schemas.openxmlformats.org/officeDocument/2006/relationships/slideLayout" Target="../slideLayouts/slideLayout22.xml" /></Relationships>
</file>

<file path=ppt/slideMasters/_rels/slideMaster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9.xml" /><Relationship Id="rId10" Type="http://schemas.openxmlformats.org/officeDocument/2006/relationships/slideLayout" Target="../slideLayouts/slideLayout38.xml" /><Relationship Id="rId11" Type="http://schemas.openxmlformats.org/officeDocument/2006/relationships/slideLayout" Target="../slideLayouts/slideLayout39.xml" /><Relationship Id="rId12" Type="http://schemas.openxmlformats.org/officeDocument/2006/relationships/slideLayout" Target="../slideLayouts/slideLayout40.xml" /><Relationship Id="rId13" Type="http://schemas.openxmlformats.org/officeDocument/2006/relationships/slideLayout" Target="../slideLayouts/slideLayout41.xml" /><Relationship Id="rId14" Type="http://schemas.openxmlformats.org/officeDocument/2006/relationships/slideLayout" Target="../slideLayouts/slideLayout42.xml" /><Relationship Id="rId15" Type="http://schemas.openxmlformats.org/officeDocument/2006/relationships/slideLayout" Target="../slideLayouts/slideLayout43.xml" /><Relationship Id="rId16" Type="http://schemas.openxmlformats.org/officeDocument/2006/relationships/tags" Target="../tags/tag260.xml" /><Relationship Id="rId17" Type="http://schemas.openxmlformats.org/officeDocument/2006/relationships/tags" Target="../tags/tag261.xml" /><Relationship Id="rId18" Type="http://schemas.openxmlformats.org/officeDocument/2006/relationships/tags" Target="../tags/tag262.xml" /><Relationship Id="rId19" Type="http://schemas.openxmlformats.org/officeDocument/2006/relationships/tags" Target="../tags/tag263.xml" /><Relationship Id="rId2" Type="http://schemas.openxmlformats.org/officeDocument/2006/relationships/slideLayout" Target="../slideLayouts/slideLayout30.xml" /><Relationship Id="rId20" Type="http://schemas.openxmlformats.org/officeDocument/2006/relationships/tags" Target="../tags/tag264.xml" /><Relationship Id="rId21" Type="http://schemas.openxmlformats.org/officeDocument/2006/relationships/tags" Target="../tags/tag265.xml" /><Relationship Id="rId22" Type="http://schemas.openxmlformats.org/officeDocument/2006/relationships/image" Target="../media/image1.jpeg" /><Relationship Id="rId23" Type="http://schemas.openxmlformats.org/officeDocument/2006/relationships/theme" Target="../theme/theme3.xml" /><Relationship Id="rId3" Type="http://schemas.openxmlformats.org/officeDocument/2006/relationships/slideLayout" Target="../slideLayouts/slideLayout31.xml" /><Relationship Id="rId4" Type="http://schemas.openxmlformats.org/officeDocument/2006/relationships/slideLayout" Target="../slideLayouts/slideLayout32.xml" /><Relationship Id="rId5" Type="http://schemas.openxmlformats.org/officeDocument/2006/relationships/slideLayout" Target="../slideLayouts/slideLayout33.xml" /><Relationship Id="rId6" Type="http://schemas.openxmlformats.org/officeDocument/2006/relationships/slideLayout" Target="../slideLayouts/slideLayout34.xml" /><Relationship Id="rId7" Type="http://schemas.openxmlformats.org/officeDocument/2006/relationships/slideLayout" Target="../slideLayouts/slideLayout35.xml" /><Relationship Id="rId8" Type="http://schemas.openxmlformats.org/officeDocument/2006/relationships/slideLayout" Target="../slideLayouts/slideLayout36.xml" /><Relationship Id="rId9" Type="http://schemas.openxmlformats.org/officeDocument/2006/relationships/slideLayout" Target="../slideLayouts/slideLayout37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0">
          <a:blip r:embed="rId20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14"/>
          </p:custDataLst>
        </p:nvPr>
      </p:nvGrpSpPr>
      <p:grpSpPr>
        <a:xfrm>
          <a:off x="0" y="0"/>
          <a: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  <p:custDataLst>
              <p:tags r:id="rId15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lvl="0"/>
            <a:r>
              <a:rPr lang="zh-CN" altLang="en-US"/>
              <a:t>单击此处编辑母版标题样式</a:t>
            </a:r>
            <a:endParaRPr lang="en-US" altLang="zh-CN"/>
          </a:p>
        </p:txBody>
      </p:sp>
      <p:sp>
        <p:nvSpPr>
          <p:cNvPr id="1027" name="Text Placeholder 2"/>
          <p:cNvSpPr>
            <a:spLocks noGrp="1"/>
          </p:cNvSpPr>
          <p:nvPr>
            <p:ph type="body" idx="5"/>
            <p:custDataLst>
              <p:tags r:id="rId16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altLang="zh-C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  <p:custDataLst>
              <p:tags r:id="rId17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  <p:custDataLst>
              <p:tags r:id="rId18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  <p:custDataLst>
              <p:tags r:id="rId19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>
              <a:buNone/>
            </a:pPr>
            <a:fld id="{9A0DB2DC-4C9A-4742-B13C-FB6460FD3503}" type="slidenum">
              <a:rPr lang="en-US" altLang="en-US">
                <a:latin typeface="Calibri" panose="020f0502020204030204" pitchFamily="34" charset="0"/>
              </a:rPr>
              <a:t>‹#›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ransition/>
  <p:timing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7330" indent="-22733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45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17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9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1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0">
          <a:blip r:embed="rId22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16"/>
          </p:custDataLst>
        </p:nvPr>
      </p:nvGrpSpPr>
      <p:grpSpPr>
        <a:xfrm>
          <a:off x="0" y="0"/>
          <a:ext cx="0" cy="0"/>
        </a:xfrm>
      </p:grpSpPr>
      <p:sp>
        <p:nvSpPr>
          <p:cNvPr id="2050" name="Title Placeholder 1"/>
          <p:cNvSpPr>
            <a:spLocks noGrp="1"/>
          </p:cNvSpPr>
          <p:nvPr>
            <p:ph type="title"/>
            <p:custDataLst>
              <p:tags r:id="rId17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lvl="0"/>
            <a:r>
              <a:rPr lang="zh-CN" altLang="en-US"/>
              <a:t>单击此处编辑母版标题样式</a:t>
            </a:r>
            <a:endParaRPr lang="en-US" altLang="zh-CN"/>
          </a:p>
        </p:txBody>
      </p:sp>
      <p:sp>
        <p:nvSpPr>
          <p:cNvPr id="2051" name="Text Placeholder 2"/>
          <p:cNvSpPr>
            <a:spLocks noGrp="1"/>
          </p:cNvSpPr>
          <p:nvPr>
            <p:ph type="body" idx="5"/>
            <p:custDataLst>
              <p:tags r:id="rId18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altLang="zh-C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  <p:custDataLst>
              <p:tags r:id="rId19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  <p:custDataLst>
              <p:tags r:id="rId20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  <p:custDataLst>
              <p:tags r:id="rId21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>
              <a:buNone/>
            </a:pPr>
            <a:fld id="{9A0DB2DC-4C9A-4742-B13C-FB6460FD3503}" type="slidenum">
              <a:rPr lang="en-US" altLang="en-US">
                <a:latin typeface="Calibri" panose="020f0502020204030204" pitchFamily="34" charset="0"/>
              </a:rPr>
              <a:t>‹#›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  <p:sldLayoutId id="2147483672" r:id="rId8"/>
    <p:sldLayoutId id="2147483673" r:id="rId9"/>
    <p:sldLayoutId id="2147483674" r:id="rId10"/>
    <p:sldLayoutId id="2147483675" r:id="rId11"/>
    <p:sldLayoutId id="2147483676" r:id="rId12"/>
    <p:sldLayoutId id="2147483677" r:id="rId13"/>
    <p:sldLayoutId id="2147483678" r:id="rId14"/>
    <p:sldLayoutId id="2147483679" r:id="rId15"/>
  </p:sldLayoutIdLst>
  <p:transition/>
  <p:timing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7330" indent="-22733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45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17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9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1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0">
          <a:blip r:embed="rId22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16"/>
          </p:custDataLst>
        </p:nvPr>
      </p:nvGrpSpPr>
      <p:grpSpPr>
        <a:xfrm>
          <a:off x="0" y="0"/>
          <a: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  <p:custDataLst>
              <p:tags r:id="rId17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lvl="0"/>
            <a:r>
              <a:rPr lang="zh-CN" altLang="en-US"/>
              <a:t>单击此处编辑母版标题样式</a:t>
            </a:r>
            <a:endParaRPr lang="en-US" altLang="zh-CN"/>
          </a:p>
        </p:txBody>
      </p:sp>
      <p:sp>
        <p:nvSpPr>
          <p:cNvPr id="1027" name="Text Placeholder 2"/>
          <p:cNvSpPr>
            <a:spLocks noGrp="1"/>
          </p:cNvSpPr>
          <p:nvPr>
            <p:ph type="body" idx="5"/>
            <p:custDataLst>
              <p:tags r:id="rId18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altLang="zh-C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  <p:custDataLst>
              <p:tags r:id="rId19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  <p:custDataLst>
              <p:tags r:id="rId20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  <p:custDataLst>
              <p:tags r:id="rId21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>
              <a:buNone/>
            </a:pPr>
            <a:fld id="{9A0DB2DC-4C9A-4742-B13C-FB6460FD3503}" type="slidenum">
              <a:rPr lang="en-US" altLang="en-US">
                <a:latin typeface="Calibri" panose="020f0502020204030204" pitchFamily="34" charset="0"/>
              </a:rPr>
              <a:t>‹#›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  <p:sldLayoutId id="2147483684" r:id="rId4"/>
    <p:sldLayoutId id="2147483685" r:id="rId5"/>
    <p:sldLayoutId id="2147483686" r:id="rId6"/>
    <p:sldLayoutId id="2147483687" r:id="rId7"/>
    <p:sldLayoutId id="2147483688" r:id="rId8"/>
    <p:sldLayoutId id="2147483689" r:id="rId9"/>
    <p:sldLayoutId id="2147483690" r:id="rId10"/>
    <p:sldLayoutId id="2147483691" r:id="rId11"/>
    <p:sldLayoutId id="2147483692" r:id="rId12"/>
    <p:sldLayoutId id="2147483693" r:id="rId13"/>
    <p:sldLayoutId id="2147483694" r:id="rId14"/>
    <p:sldLayoutId id="2147483695" r:id="rId15"/>
  </p:sldLayoutIdLst>
  <p:transition/>
  <p:timing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7330" indent="-22733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45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17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9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1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1.xml" /><Relationship Id="rId3" Type="http://schemas.openxmlformats.org/officeDocument/2006/relationships/tags" Target="../tags/tag277.xml" /><Relationship Id="rId4" Type="http://schemas.openxmlformats.org/officeDocument/2006/relationships/tags" Target="../tags/tag278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10" Type="http://schemas.openxmlformats.org/officeDocument/2006/relationships/tags" Target="../tags/tag340.xml" /><Relationship Id="rId11" Type="http://schemas.openxmlformats.org/officeDocument/2006/relationships/image" Target="../media/image8.png" /><Relationship Id="rId12" Type="http://schemas.openxmlformats.org/officeDocument/2006/relationships/tags" Target="../tags/tag341.xml" /><Relationship Id="rId13" Type="http://schemas.openxmlformats.org/officeDocument/2006/relationships/tags" Target="../tags/tag342.xml" /><Relationship Id="rId14" Type="http://schemas.openxmlformats.org/officeDocument/2006/relationships/tags" Target="../tags/tag343.xml" /><Relationship Id="rId15" Type="http://schemas.openxmlformats.org/officeDocument/2006/relationships/tags" Target="../tags/tag344.xml" /><Relationship Id="rId16" Type="http://schemas.openxmlformats.org/officeDocument/2006/relationships/tags" Target="../tags/tag345.xml" /><Relationship Id="rId17" Type="http://schemas.openxmlformats.org/officeDocument/2006/relationships/tags" Target="../tags/tag346.xml" /><Relationship Id="rId18" Type="http://schemas.openxmlformats.org/officeDocument/2006/relationships/tags" Target="../tags/tag347.xml" /><Relationship Id="rId19" Type="http://schemas.openxmlformats.org/officeDocument/2006/relationships/tags" Target="../tags/tag348.xml" /><Relationship Id="rId2" Type="http://schemas.openxmlformats.org/officeDocument/2006/relationships/tags" Target="../tags/tag334.xml" /><Relationship Id="rId20" Type="http://schemas.openxmlformats.org/officeDocument/2006/relationships/tags" Target="../tags/tag349.xml" /><Relationship Id="rId3" Type="http://schemas.openxmlformats.org/officeDocument/2006/relationships/tags" Target="../tags/tag335.xml" /><Relationship Id="rId4" Type="http://schemas.openxmlformats.org/officeDocument/2006/relationships/image" Target="../media/image5.png" /><Relationship Id="rId5" Type="http://schemas.openxmlformats.org/officeDocument/2006/relationships/tags" Target="../tags/tag336.xml" /><Relationship Id="rId6" Type="http://schemas.openxmlformats.org/officeDocument/2006/relationships/tags" Target="../tags/tag337.xml" /><Relationship Id="rId7" Type="http://schemas.openxmlformats.org/officeDocument/2006/relationships/image" Target="../media/image11.png" /><Relationship Id="rId8" Type="http://schemas.openxmlformats.org/officeDocument/2006/relationships/tags" Target="../tags/tag338.xml" /><Relationship Id="rId9" Type="http://schemas.openxmlformats.org/officeDocument/2006/relationships/tags" Target="../tags/tag339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1.xml" /><Relationship Id="rId10" Type="http://schemas.openxmlformats.org/officeDocument/2006/relationships/tags" Target="../tags/tag355.xml" /><Relationship Id="rId11" Type="http://schemas.openxmlformats.org/officeDocument/2006/relationships/tags" Target="../tags/tag356.xml" /><Relationship Id="rId12" Type="http://schemas.openxmlformats.org/officeDocument/2006/relationships/image" Target="../media/image8.png" /><Relationship Id="rId13" Type="http://schemas.openxmlformats.org/officeDocument/2006/relationships/tags" Target="../tags/tag357.xml" /><Relationship Id="rId14" Type="http://schemas.openxmlformats.org/officeDocument/2006/relationships/tags" Target="../tags/tag358.xml" /><Relationship Id="rId15" Type="http://schemas.openxmlformats.org/officeDocument/2006/relationships/tags" Target="../tags/tag359.xml" /><Relationship Id="rId16" Type="http://schemas.openxmlformats.org/officeDocument/2006/relationships/tags" Target="../tags/tag360.xml" /><Relationship Id="rId2" Type="http://schemas.openxmlformats.org/officeDocument/2006/relationships/tags" Target="../tags/tag350.xml" /><Relationship Id="rId3" Type="http://schemas.openxmlformats.org/officeDocument/2006/relationships/image" Target="../media/image5.png" /><Relationship Id="rId4" Type="http://schemas.openxmlformats.org/officeDocument/2006/relationships/tags" Target="../tags/tag351.xml" /><Relationship Id="rId5" Type="http://schemas.openxmlformats.org/officeDocument/2006/relationships/tags" Target="../tags/tag352.xml" /><Relationship Id="rId6" Type="http://schemas.openxmlformats.org/officeDocument/2006/relationships/tags" Target="../tags/tag353.xml" /><Relationship Id="rId7" Type="http://schemas.openxmlformats.org/officeDocument/2006/relationships/image" Target="../media/image2.emf" /><Relationship Id="rId8" Type="http://schemas.openxmlformats.org/officeDocument/2006/relationships/tags" Target="../tags/tag354.xml" /><Relationship Id="rId9" Type="http://schemas.openxmlformats.org/officeDocument/2006/relationships/image" Target="../media/image12.emf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1.xml" /><Relationship Id="rId10" Type="http://schemas.openxmlformats.org/officeDocument/2006/relationships/tags" Target="../tags/tag368.xml" /><Relationship Id="rId11" Type="http://schemas.openxmlformats.org/officeDocument/2006/relationships/image" Target="../media/image13.png" /><Relationship Id="rId12" Type="http://schemas.openxmlformats.org/officeDocument/2006/relationships/tags" Target="../tags/tag369.xml" /><Relationship Id="rId13" Type="http://schemas.openxmlformats.org/officeDocument/2006/relationships/audio" Target="../media/media1.mp3" /><Relationship Id="rId14" Type="http://schemas.microsoft.com/office/2007/relationships/media" Target="../media/media1.mp3" TargetMode="Internal" /><Relationship Id="rId2" Type="http://schemas.openxmlformats.org/officeDocument/2006/relationships/tags" Target="../tags/tag361.xml" /><Relationship Id="rId3" Type="http://schemas.openxmlformats.org/officeDocument/2006/relationships/image" Target="../media/image5.png" /><Relationship Id="rId4" Type="http://schemas.openxmlformats.org/officeDocument/2006/relationships/tags" Target="../tags/tag362.xml" /><Relationship Id="rId5" Type="http://schemas.openxmlformats.org/officeDocument/2006/relationships/tags" Target="../tags/tag363.xml" /><Relationship Id="rId6" Type="http://schemas.openxmlformats.org/officeDocument/2006/relationships/tags" Target="../tags/tag364.xml" /><Relationship Id="rId7" Type="http://schemas.openxmlformats.org/officeDocument/2006/relationships/tags" Target="../tags/tag365.xml" /><Relationship Id="rId8" Type="http://schemas.openxmlformats.org/officeDocument/2006/relationships/tags" Target="../tags/tag366.xml" /><Relationship Id="rId9" Type="http://schemas.openxmlformats.org/officeDocument/2006/relationships/tags" Target="../tags/tag367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1.xml" /><Relationship Id="rId10" Type="http://schemas.openxmlformats.org/officeDocument/2006/relationships/image" Target="../media/image15.png" /><Relationship Id="rId11" Type="http://schemas.openxmlformats.org/officeDocument/2006/relationships/tags" Target="../tags/tag376.xml" /><Relationship Id="rId12" Type="http://schemas.openxmlformats.org/officeDocument/2006/relationships/tags" Target="../tags/tag377.xml" /><Relationship Id="rId13" Type="http://schemas.openxmlformats.org/officeDocument/2006/relationships/tags" Target="../tags/tag378.xml" /><Relationship Id="rId2" Type="http://schemas.openxmlformats.org/officeDocument/2006/relationships/tags" Target="../tags/tag370.xml" /><Relationship Id="rId3" Type="http://schemas.openxmlformats.org/officeDocument/2006/relationships/image" Target="../media/image5.png" /><Relationship Id="rId4" Type="http://schemas.openxmlformats.org/officeDocument/2006/relationships/tags" Target="../tags/tag371.xml" /><Relationship Id="rId5" Type="http://schemas.openxmlformats.org/officeDocument/2006/relationships/tags" Target="../tags/tag372.xml" /><Relationship Id="rId6" Type="http://schemas.openxmlformats.org/officeDocument/2006/relationships/tags" Target="../tags/tag373.xml" /><Relationship Id="rId7" Type="http://schemas.openxmlformats.org/officeDocument/2006/relationships/tags" Target="../tags/tag374.xml" /><Relationship Id="rId8" Type="http://schemas.openxmlformats.org/officeDocument/2006/relationships/image" Target="../media/image14.png" /><Relationship Id="rId9" Type="http://schemas.openxmlformats.org/officeDocument/2006/relationships/tags" Target="../tags/tag375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10" Type="http://schemas.openxmlformats.org/officeDocument/2006/relationships/image" Target="../media/image15.png" /><Relationship Id="rId11" Type="http://schemas.openxmlformats.org/officeDocument/2006/relationships/tags" Target="../tags/tag385.xml" /><Relationship Id="rId12" Type="http://schemas.openxmlformats.org/officeDocument/2006/relationships/tags" Target="../tags/tag386.xml" /><Relationship Id="rId13" Type="http://schemas.openxmlformats.org/officeDocument/2006/relationships/tags" Target="../tags/tag387.xml" /><Relationship Id="rId2" Type="http://schemas.openxmlformats.org/officeDocument/2006/relationships/tags" Target="../tags/tag379.xml" /><Relationship Id="rId3" Type="http://schemas.openxmlformats.org/officeDocument/2006/relationships/image" Target="../media/image5.png" /><Relationship Id="rId4" Type="http://schemas.openxmlformats.org/officeDocument/2006/relationships/tags" Target="../tags/tag380.xml" /><Relationship Id="rId5" Type="http://schemas.openxmlformats.org/officeDocument/2006/relationships/tags" Target="../tags/tag381.xml" /><Relationship Id="rId6" Type="http://schemas.openxmlformats.org/officeDocument/2006/relationships/tags" Target="../tags/tag382.xml" /><Relationship Id="rId7" Type="http://schemas.openxmlformats.org/officeDocument/2006/relationships/tags" Target="../tags/tag383.xml" /><Relationship Id="rId8" Type="http://schemas.openxmlformats.org/officeDocument/2006/relationships/image" Target="../media/image14.png" /><Relationship Id="rId9" Type="http://schemas.openxmlformats.org/officeDocument/2006/relationships/tags" Target="../tags/tag384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1.xml" /><Relationship Id="rId2" Type="http://schemas.openxmlformats.org/officeDocument/2006/relationships/tags" Target="../tags/tag388.xml" /><Relationship Id="rId3" Type="http://schemas.openxmlformats.org/officeDocument/2006/relationships/image" Target="../media/image5.png" /><Relationship Id="rId4" Type="http://schemas.openxmlformats.org/officeDocument/2006/relationships/tags" Target="../tags/tag389.xml" /><Relationship Id="rId5" Type="http://schemas.openxmlformats.org/officeDocument/2006/relationships/tags" Target="../tags/tag390.xml" /><Relationship Id="rId6" Type="http://schemas.openxmlformats.org/officeDocument/2006/relationships/tags" Target="../tags/tag391.xml" /><Relationship Id="rId7" Type="http://schemas.openxmlformats.org/officeDocument/2006/relationships/tags" Target="../tags/tag392.xml" /><Relationship Id="rId8" Type="http://schemas.openxmlformats.org/officeDocument/2006/relationships/image" Target="../media/image16.png" /><Relationship Id="rId9" Type="http://schemas.openxmlformats.org/officeDocument/2006/relationships/tags" Target="../tags/tag393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10" Type="http://schemas.openxmlformats.org/officeDocument/2006/relationships/tags" Target="../tags/tag403.xml" /><Relationship Id="rId11" Type="http://schemas.openxmlformats.org/officeDocument/2006/relationships/image" Target="../media/image17.png" /><Relationship Id="rId12" Type="http://schemas.openxmlformats.org/officeDocument/2006/relationships/tags" Target="../tags/tag404.xml" /><Relationship Id="rId2" Type="http://schemas.openxmlformats.org/officeDocument/2006/relationships/notesSlide" Target="../notesSlides/notesSlide3.xml" /><Relationship Id="rId3" Type="http://schemas.openxmlformats.org/officeDocument/2006/relationships/tags" Target="../tags/tag397.xml" /><Relationship Id="rId4" Type="http://schemas.openxmlformats.org/officeDocument/2006/relationships/tags" Target="../tags/tag398.xml" /><Relationship Id="rId5" Type="http://schemas.openxmlformats.org/officeDocument/2006/relationships/image" Target="../media/image5.png" /><Relationship Id="rId6" Type="http://schemas.openxmlformats.org/officeDocument/2006/relationships/tags" Target="../tags/tag399.xml" /><Relationship Id="rId7" Type="http://schemas.openxmlformats.org/officeDocument/2006/relationships/tags" Target="../tags/tag400.xml" /><Relationship Id="rId8" Type="http://schemas.openxmlformats.org/officeDocument/2006/relationships/tags" Target="../tags/tag401.xml" /><Relationship Id="rId9" Type="http://schemas.openxmlformats.org/officeDocument/2006/relationships/tags" Target="../tags/tag402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0.xml" /><Relationship Id="rId2" Type="http://schemas.openxmlformats.org/officeDocument/2006/relationships/notesSlide" Target="../notesSlides/notesSlide4.xml" /><Relationship Id="rId3" Type="http://schemas.openxmlformats.org/officeDocument/2006/relationships/tags" Target="../tags/tag408.xml" /><Relationship Id="rId4" Type="http://schemas.openxmlformats.org/officeDocument/2006/relationships/image" Target="../media/image5.png" /><Relationship Id="rId5" Type="http://schemas.openxmlformats.org/officeDocument/2006/relationships/tags" Target="../tags/tag409.xml" /><Relationship Id="rId6" Type="http://schemas.openxmlformats.org/officeDocument/2006/relationships/tags" Target="../tags/tag410.xml" /><Relationship Id="rId7" Type="http://schemas.openxmlformats.org/officeDocument/2006/relationships/tags" Target="../tags/tag411.xml" /><Relationship Id="rId8" Type="http://schemas.openxmlformats.org/officeDocument/2006/relationships/image" Target="../media/image18.png" /><Relationship Id="rId9" Type="http://schemas.openxmlformats.org/officeDocument/2006/relationships/tags" Target="../tags/tag412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0.xml" /><Relationship Id="rId10" Type="http://schemas.openxmlformats.org/officeDocument/2006/relationships/tags" Target="../tags/tag418.xml" /><Relationship Id="rId11" Type="http://schemas.openxmlformats.org/officeDocument/2006/relationships/tags" Target="../tags/tag419.xml" /><Relationship Id="rId2" Type="http://schemas.openxmlformats.org/officeDocument/2006/relationships/tags" Target="../tags/tag413.xml" /><Relationship Id="rId3" Type="http://schemas.openxmlformats.org/officeDocument/2006/relationships/image" Target="../media/image5.png" /><Relationship Id="rId4" Type="http://schemas.openxmlformats.org/officeDocument/2006/relationships/tags" Target="../tags/tag414.xml" /><Relationship Id="rId5" Type="http://schemas.openxmlformats.org/officeDocument/2006/relationships/tags" Target="../tags/tag415.xml" /><Relationship Id="rId6" Type="http://schemas.openxmlformats.org/officeDocument/2006/relationships/tags" Target="../tags/tag416.xml" /><Relationship Id="rId7" Type="http://schemas.openxmlformats.org/officeDocument/2006/relationships/image" Target="../media/image19.png" /><Relationship Id="rId8" Type="http://schemas.openxmlformats.org/officeDocument/2006/relationships/tags" Target="../tags/tag417.xml" /><Relationship Id="rId9" Type="http://schemas.openxmlformats.org/officeDocument/2006/relationships/image" Target="../media/image16.png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0.xml" /><Relationship Id="rId2" Type="http://schemas.openxmlformats.org/officeDocument/2006/relationships/tags" Target="../tags/tag420.xml" /><Relationship Id="rId3" Type="http://schemas.openxmlformats.org/officeDocument/2006/relationships/tags" Target="../tags/tag421.xml" /><Relationship Id="rId4" Type="http://schemas.openxmlformats.org/officeDocument/2006/relationships/image" Target="../media/image5.png" /><Relationship Id="rId5" Type="http://schemas.openxmlformats.org/officeDocument/2006/relationships/tags" Target="../tags/tag422.xml" /><Relationship Id="rId6" Type="http://schemas.openxmlformats.org/officeDocument/2006/relationships/tags" Target="../tags/tag423.xml" /><Relationship Id="rId7" Type="http://schemas.openxmlformats.org/officeDocument/2006/relationships/image" Target="../media/image20.png" /><Relationship Id="rId8" Type="http://schemas.openxmlformats.org/officeDocument/2006/relationships/tags" Target="../tags/tag424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10" Type="http://schemas.openxmlformats.org/officeDocument/2006/relationships/tags" Target="../tags/tag285.xml" /><Relationship Id="rId11" Type="http://schemas.openxmlformats.org/officeDocument/2006/relationships/tags" Target="../tags/tag286.xml" /><Relationship Id="rId12" Type="http://schemas.openxmlformats.org/officeDocument/2006/relationships/tags" Target="../tags/tag287.xml" /><Relationship Id="rId13" Type="http://schemas.openxmlformats.org/officeDocument/2006/relationships/image" Target="../media/image6.emf" /><Relationship Id="rId14" Type="http://schemas.openxmlformats.org/officeDocument/2006/relationships/tags" Target="../tags/tag288.xml" /><Relationship Id="rId2" Type="http://schemas.openxmlformats.org/officeDocument/2006/relationships/notesSlide" Target="../notesSlides/notesSlide2.xml" /><Relationship Id="rId3" Type="http://schemas.openxmlformats.org/officeDocument/2006/relationships/tags" Target="../tags/tag282.xml" /><Relationship Id="rId4" Type="http://schemas.openxmlformats.org/officeDocument/2006/relationships/image" Target="../media/image2.emf" /><Relationship Id="rId5" Type="http://schemas.openxmlformats.org/officeDocument/2006/relationships/tags" Target="../tags/tag283.xml" /><Relationship Id="rId6" Type="http://schemas.openxmlformats.org/officeDocument/2006/relationships/tags" Target="../tags/tag284.xml" /><Relationship Id="rId7" Type="http://schemas.openxmlformats.org/officeDocument/2006/relationships/image" Target="../media/image3.png" /><Relationship Id="rId8" Type="http://schemas.microsoft.com/office/2007/relationships/hdphoto" Target="../media/image4.wdp" /><Relationship Id="rId9" Type="http://schemas.openxmlformats.org/officeDocument/2006/relationships/image" Target="../media/image5.pn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10" Type="http://schemas.openxmlformats.org/officeDocument/2006/relationships/tags" Target="../tags/tag432.xml" /><Relationship Id="rId11" Type="http://schemas.openxmlformats.org/officeDocument/2006/relationships/tags" Target="../tags/tag433.xml" /><Relationship Id="rId12" Type="http://schemas.openxmlformats.org/officeDocument/2006/relationships/tags" Target="../tags/tag434.xml" /><Relationship Id="rId13" Type="http://schemas.openxmlformats.org/officeDocument/2006/relationships/tags" Target="../tags/tag435.xml" /><Relationship Id="rId14" Type="http://schemas.openxmlformats.org/officeDocument/2006/relationships/tags" Target="../tags/tag436.xml" /><Relationship Id="rId15" Type="http://schemas.openxmlformats.org/officeDocument/2006/relationships/tags" Target="../tags/tag437.xml" /><Relationship Id="rId16" Type="http://schemas.openxmlformats.org/officeDocument/2006/relationships/tags" Target="../tags/tag438.xml" /><Relationship Id="rId17" Type="http://schemas.openxmlformats.org/officeDocument/2006/relationships/tags" Target="../tags/tag439.xml" /><Relationship Id="rId18" Type="http://schemas.openxmlformats.org/officeDocument/2006/relationships/tags" Target="../tags/tag440.xml" /><Relationship Id="rId19" Type="http://schemas.openxmlformats.org/officeDocument/2006/relationships/tags" Target="../tags/tag441.xml" /><Relationship Id="rId2" Type="http://schemas.openxmlformats.org/officeDocument/2006/relationships/tags" Target="../tags/tag425.xml" /><Relationship Id="rId20" Type="http://schemas.openxmlformats.org/officeDocument/2006/relationships/tags" Target="../tags/tag442.xml" /><Relationship Id="rId21" Type="http://schemas.openxmlformats.org/officeDocument/2006/relationships/tags" Target="../tags/tag443.xml" /><Relationship Id="rId22" Type="http://schemas.openxmlformats.org/officeDocument/2006/relationships/tags" Target="../tags/tag444.xml" /><Relationship Id="rId23" Type="http://schemas.openxmlformats.org/officeDocument/2006/relationships/tags" Target="../tags/tag445.xml" /><Relationship Id="rId24" Type="http://schemas.openxmlformats.org/officeDocument/2006/relationships/tags" Target="../tags/tag446.xml" /><Relationship Id="rId25" Type="http://schemas.openxmlformats.org/officeDocument/2006/relationships/tags" Target="../tags/tag447.xml" /><Relationship Id="rId26" Type="http://schemas.openxmlformats.org/officeDocument/2006/relationships/tags" Target="../tags/tag448.xml" /><Relationship Id="rId27" Type="http://schemas.openxmlformats.org/officeDocument/2006/relationships/tags" Target="../tags/tag449.xml" /><Relationship Id="rId28" Type="http://schemas.openxmlformats.org/officeDocument/2006/relationships/tags" Target="../tags/tag450.xml" /><Relationship Id="rId3" Type="http://schemas.openxmlformats.org/officeDocument/2006/relationships/image" Target="../media/image5.png" /><Relationship Id="rId4" Type="http://schemas.openxmlformats.org/officeDocument/2006/relationships/tags" Target="../tags/tag426.xml" /><Relationship Id="rId5" Type="http://schemas.openxmlformats.org/officeDocument/2006/relationships/tags" Target="../tags/tag427.xml" /><Relationship Id="rId6" Type="http://schemas.openxmlformats.org/officeDocument/2006/relationships/tags" Target="../tags/tag428.xml" /><Relationship Id="rId7" Type="http://schemas.openxmlformats.org/officeDocument/2006/relationships/tags" Target="../tags/tag429.xml" /><Relationship Id="rId8" Type="http://schemas.openxmlformats.org/officeDocument/2006/relationships/tags" Target="../tags/tag430.xml" /><Relationship Id="rId9" Type="http://schemas.openxmlformats.org/officeDocument/2006/relationships/tags" Target="../tags/tag431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0.xml" /><Relationship Id="rId10" Type="http://schemas.openxmlformats.org/officeDocument/2006/relationships/tags" Target="../tags/tag457.xml" /><Relationship Id="rId11" Type="http://schemas.openxmlformats.org/officeDocument/2006/relationships/tags" Target="../tags/tag458.xml" /><Relationship Id="rId12" Type="http://schemas.openxmlformats.org/officeDocument/2006/relationships/tags" Target="../tags/tag459.xml" /><Relationship Id="rId13" Type="http://schemas.openxmlformats.org/officeDocument/2006/relationships/tags" Target="../tags/tag460.xml" /><Relationship Id="rId2" Type="http://schemas.openxmlformats.org/officeDocument/2006/relationships/tags" Target="../tags/tag451.xml" /><Relationship Id="rId3" Type="http://schemas.openxmlformats.org/officeDocument/2006/relationships/image" Target="../media/image5.png" /><Relationship Id="rId4" Type="http://schemas.openxmlformats.org/officeDocument/2006/relationships/tags" Target="../tags/tag452.xml" /><Relationship Id="rId5" Type="http://schemas.openxmlformats.org/officeDocument/2006/relationships/tags" Target="../tags/tag453.xml" /><Relationship Id="rId6" Type="http://schemas.openxmlformats.org/officeDocument/2006/relationships/image" Target="../media/image21.png" /><Relationship Id="rId7" Type="http://schemas.openxmlformats.org/officeDocument/2006/relationships/tags" Target="../tags/tag454.xml" /><Relationship Id="rId8" Type="http://schemas.openxmlformats.org/officeDocument/2006/relationships/tags" Target="../tags/tag455.xml" /><Relationship Id="rId9" Type="http://schemas.openxmlformats.org/officeDocument/2006/relationships/tags" Target="../tags/tag456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10" Type="http://schemas.openxmlformats.org/officeDocument/2006/relationships/tags" Target="../tags/tag467.xml" /><Relationship Id="rId11" Type="http://schemas.openxmlformats.org/officeDocument/2006/relationships/tags" Target="../tags/tag468.xml" /><Relationship Id="rId12" Type="http://schemas.openxmlformats.org/officeDocument/2006/relationships/tags" Target="../tags/tag469.xml" /><Relationship Id="rId13" Type="http://schemas.openxmlformats.org/officeDocument/2006/relationships/tags" Target="../tags/tag470.xml" /><Relationship Id="rId2" Type="http://schemas.openxmlformats.org/officeDocument/2006/relationships/tags" Target="../tags/tag461.xml" /><Relationship Id="rId3" Type="http://schemas.openxmlformats.org/officeDocument/2006/relationships/image" Target="../media/image5.png" /><Relationship Id="rId4" Type="http://schemas.openxmlformats.org/officeDocument/2006/relationships/tags" Target="../tags/tag462.xml" /><Relationship Id="rId5" Type="http://schemas.openxmlformats.org/officeDocument/2006/relationships/tags" Target="../tags/tag463.xml" /><Relationship Id="rId6" Type="http://schemas.openxmlformats.org/officeDocument/2006/relationships/image" Target="../media/image21.png" /><Relationship Id="rId7" Type="http://schemas.openxmlformats.org/officeDocument/2006/relationships/tags" Target="../tags/tag464.xml" /><Relationship Id="rId8" Type="http://schemas.openxmlformats.org/officeDocument/2006/relationships/tags" Target="../tags/tag465.xml" /><Relationship Id="rId9" Type="http://schemas.openxmlformats.org/officeDocument/2006/relationships/tags" Target="../tags/tag466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0.xml" /><Relationship Id="rId10" Type="http://schemas.openxmlformats.org/officeDocument/2006/relationships/tags" Target="../tags/tag477.xml" /><Relationship Id="rId2" Type="http://schemas.openxmlformats.org/officeDocument/2006/relationships/tags" Target="../tags/tag471.xml" /><Relationship Id="rId3" Type="http://schemas.openxmlformats.org/officeDocument/2006/relationships/image" Target="../media/image5.png" /><Relationship Id="rId4" Type="http://schemas.openxmlformats.org/officeDocument/2006/relationships/tags" Target="../tags/tag472.xml" /><Relationship Id="rId5" Type="http://schemas.openxmlformats.org/officeDocument/2006/relationships/tags" Target="../tags/tag473.xml" /><Relationship Id="rId6" Type="http://schemas.openxmlformats.org/officeDocument/2006/relationships/image" Target="../media/image22.jpeg" /><Relationship Id="rId7" Type="http://schemas.openxmlformats.org/officeDocument/2006/relationships/tags" Target="../tags/tag474.xml" /><Relationship Id="rId8" Type="http://schemas.openxmlformats.org/officeDocument/2006/relationships/tags" Target="../tags/tag475.xml" /><Relationship Id="rId9" Type="http://schemas.openxmlformats.org/officeDocument/2006/relationships/tags" Target="../tags/tag476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478.xml" /><Relationship Id="rId3" Type="http://schemas.openxmlformats.org/officeDocument/2006/relationships/tags" Target="../tags/tag479.xml" /><Relationship Id="rId4" Type="http://schemas.openxmlformats.org/officeDocument/2006/relationships/image" Target="../media/image5.png" /><Relationship Id="rId5" Type="http://schemas.openxmlformats.org/officeDocument/2006/relationships/tags" Target="../tags/tag480.xml" /><Relationship Id="rId6" Type="http://schemas.openxmlformats.org/officeDocument/2006/relationships/tags" Target="../tags/tag481.xml" /><Relationship Id="rId7" Type="http://schemas.openxmlformats.org/officeDocument/2006/relationships/tags" Target="../tags/tag482.xml" /><Relationship Id="rId8" Type="http://schemas.openxmlformats.org/officeDocument/2006/relationships/image" Target="../media/image23.png" /><Relationship Id="rId9" Type="http://schemas.openxmlformats.org/officeDocument/2006/relationships/tags" Target="../tags/tag483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10" Type="http://schemas.openxmlformats.org/officeDocument/2006/relationships/tags" Target="../tags/tag490.xml" /><Relationship Id="rId2" Type="http://schemas.openxmlformats.org/officeDocument/2006/relationships/tags" Target="../tags/tag484.xml" /><Relationship Id="rId3" Type="http://schemas.openxmlformats.org/officeDocument/2006/relationships/image" Target="../media/image5.png" /><Relationship Id="rId4" Type="http://schemas.openxmlformats.org/officeDocument/2006/relationships/tags" Target="../tags/tag485.xml" /><Relationship Id="rId5" Type="http://schemas.openxmlformats.org/officeDocument/2006/relationships/tags" Target="../tags/tag486.xml" /><Relationship Id="rId6" Type="http://schemas.openxmlformats.org/officeDocument/2006/relationships/tags" Target="../tags/tag487.xml" /><Relationship Id="rId7" Type="http://schemas.openxmlformats.org/officeDocument/2006/relationships/tags" Target="../tags/tag488.xml" /><Relationship Id="rId8" Type="http://schemas.openxmlformats.org/officeDocument/2006/relationships/tags" Target="../tags/tag489.xml" /><Relationship Id="rId9" Type="http://schemas.openxmlformats.org/officeDocument/2006/relationships/image" Target="../media/image23.png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491.xml" /><Relationship Id="rId3" Type="http://schemas.openxmlformats.org/officeDocument/2006/relationships/image" Target="../media/image5.png" /><Relationship Id="rId4" Type="http://schemas.openxmlformats.org/officeDocument/2006/relationships/tags" Target="../tags/tag492.xml" /><Relationship Id="rId5" Type="http://schemas.openxmlformats.org/officeDocument/2006/relationships/tags" Target="../tags/tag493.xml" /><Relationship Id="rId6" Type="http://schemas.openxmlformats.org/officeDocument/2006/relationships/tags" Target="../tags/tag494.xml" /><Relationship Id="rId7" Type="http://schemas.openxmlformats.org/officeDocument/2006/relationships/tags" Target="../tags/tag495.xml" /><Relationship Id="rId8" Type="http://schemas.openxmlformats.org/officeDocument/2006/relationships/image" Target="../media/image23.png" /><Relationship Id="rId9" Type="http://schemas.openxmlformats.org/officeDocument/2006/relationships/tags" Target="../tags/tag496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6.xml" /><Relationship Id="rId10" Type="http://schemas.openxmlformats.org/officeDocument/2006/relationships/tags" Target="../tags/tag503.xml" /><Relationship Id="rId2" Type="http://schemas.openxmlformats.org/officeDocument/2006/relationships/tags" Target="../tags/tag497.xml" /><Relationship Id="rId3" Type="http://schemas.openxmlformats.org/officeDocument/2006/relationships/tags" Target="../tags/tag498.xml" /><Relationship Id="rId4" Type="http://schemas.openxmlformats.org/officeDocument/2006/relationships/image" Target="../media/image5.png" /><Relationship Id="rId5" Type="http://schemas.openxmlformats.org/officeDocument/2006/relationships/tags" Target="../tags/tag499.xml" /><Relationship Id="rId6" Type="http://schemas.openxmlformats.org/officeDocument/2006/relationships/tags" Target="../tags/tag500.xml" /><Relationship Id="rId7" Type="http://schemas.openxmlformats.org/officeDocument/2006/relationships/tags" Target="../tags/tag501.xml" /><Relationship Id="rId8" Type="http://schemas.openxmlformats.org/officeDocument/2006/relationships/tags" Target="../tags/tag502.xml" /><Relationship Id="rId9" Type="http://schemas.openxmlformats.org/officeDocument/2006/relationships/image" Target="../media/image2.emf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1.xml" /><Relationship Id="rId2" Type="http://schemas.openxmlformats.org/officeDocument/2006/relationships/tags" Target="../tags/tag504.xml" /><Relationship Id="rId3" Type="http://schemas.openxmlformats.org/officeDocument/2006/relationships/image" Target="../media/image2.emf" /><Relationship Id="rId4" Type="http://schemas.openxmlformats.org/officeDocument/2006/relationships/tags" Target="../tags/tag505.xml" /><Relationship Id="rId5" Type="http://schemas.openxmlformats.org/officeDocument/2006/relationships/tags" Target="../tags/tag506.xml" /><Relationship Id="rId6" Type="http://schemas.openxmlformats.org/officeDocument/2006/relationships/image" Target="../media/image5.png" /><Relationship Id="rId7" Type="http://schemas.openxmlformats.org/officeDocument/2006/relationships/tags" Target="../tags/tag507.xml" /><Relationship Id="rId8" Type="http://schemas.openxmlformats.org/officeDocument/2006/relationships/tags" Target="../tags/tag508.xml" /><Relationship Id="rId9" Type="http://schemas.openxmlformats.org/officeDocument/2006/relationships/tags" Target="../tags/tag509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0.xml" /><Relationship Id="rId10" Type="http://schemas.openxmlformats.org/officeDocument/2006/relationships/tags" Target="../tags/tag517.xml" /><Relationship Id="rId11" Type="http://schemas.openxmlformats.org/officeDocument/2006/relationships/tags" Target="../tags/tag518.xml" /><Relationship Id="rId12" Type="http://schemas.openxmlformats.org/officeDocument/2006/relationships/tags" Target="../tags/tag519.xml" /><Relationship Id="rId13" Type="http://schemas.openxmlformats.org/officeDocument/2006/relationships/tags" Target="../tags/tag520.xml" /><Relationship Id="rId14" Type="http://schemas.openxmlformats.org/officeDocument/2006/relationships/tags" Target="../tags/tag521.xml" /><Relationship Id="rId15" Type="http://schemas.openxmlformats.org/officeDocument/2006/relationships/tags" Target="../tags/tag522.xml" /><Relationship Id="rId16" Type="http://schemas.openxmlformats.org/officeDocument/2006/relationships/tags" Target="../tags/tag523.xml" /><Relationship Id="rId17" Type="http://schemas.openxmlformats.org/officeDocument/2006/relationships/tags" Target="../tags/tag524.xml" /><Relationship Id="rId18" Type="http://schemas.openxmlformats.org/officeDocument/2006/relationships/tags" Target="../tags/tag525.xml" /><Relationship Id="rId19" Type="http://schemas.openxmlformats.org/officeDocument/2006/relationships/tags" Target="../tags/tag526.xml" /><Relationship Id="rId2" Type="http://schemas.openxmlformats.org/officeDocument/2006/relationships/tags" Target="../tags/tag510.xml" /><Relationship Id="rId20" Type="http://schemas.openxmlformats.org/officeDocument/2006/relationships/tags" Target="../tags/tag527.xml" /><Relationship Id="rId21" Type="http://schemas.openxmlformats.org/officeDocument/2006/relationships/tags" Target="../tags/tag528.xml" /><Relationship Id="rId22" Type="http://schemas.openxmlformats.org/officeDocument/2006/relationships/tags" Target="../tags/tag529.xml" /><Relationship Id="rId23" Type="http://schemas.openxmlformats.org/officeDocument/2006/relationships/tags" Target="../tags/tag530.xml" /><Relationship Id="rId24" Type="http://schemas.openxmlformats.org/officeDocument/2006/relationships/tags" Target="../tags/tag531.xml" /><Relationship Id="rId25" Type="http://schemas.openxmlformats.org/officeDocument/2006/relationships/tags" Target="../tags/tag532.xml" /><Relationship Id="rId26" Type="http://schemas.openxmlformats.org/officeDocument/2006/relationships/tags" Target="../tags/tag533.xml" /><Relationship Id="rId27" Type="http://schemas.openxmlformats.org/officeDocument/2006/relationships/tags" Target="../tags/tag534.xml" /><Relationship Id="rId28" Type="http://schemas.openxmlformats.org/officeDocument/2006/relationships/image" Target="../media/image24.png" /><Relationship Id="rId29" Type="http://schemas.microsoft.com/office/2007/relationships/hdphoto" Target="../media/image25.wdp" /><Relationship Id="rId3" Type="http://schemas.openxmlformats.org/officeDocument/2006/relationships/image" Target="../media/image5.png" /><Relationship Id="rId4" Type="http://schemas.openxmlformats.org/officeDocument/2006/relationships/tags" Target="../tags/tag511.xml" /><Relationship Id="rId5" Type="http://schemas.openxmlformats.org/officeDocument/2006/relationships/tags" Target="../tags/tag512.xml" /><Relationship Id="rId6" Type="http://schemas.openxmlformats.org/officeDocument/2006/relationships/tags" Target="../tags/tag513.xml" /><Relationship Id="rId7" Type="http://schemas.openxmlformats.org/officeDocument/2006/relationships/tags" Target="../tags/tag514.xml" /><Relationship Id="rId8" Type="http://schemas.openxmlformats.org/officeDocument/2006/relationships/tags" Target="../tags/tag515.xml" /><Relationship Id="rId9" Type="http://schemas.openxmlformats.org/officeDocument/2006/relationships/tags" Target="../tags/tag516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289.xml" /><Relationship Id="rId3" Type="http://schemas.openxmlformats.org/officeDocument/2006/relationships/image" Target="../media/image5.png" /><Relationship Id="rId4" Type="http://schemas.openxmlformats.org/officeDocument/2006/relationships/tags" Target="../tags/tag290.xml" /><Relationship Id="rId5" Type="http://schemas.openxmlformats.org/officeDocument/2006/relationships/tags" Target="../tags/tag291.xml" /><Relationship Id="rId6" Type="http://schemas.openxmlformats.org/officeDocument/2006/relationships/tags" Target="../tags/tag292.xml" /><Relationship Id="rId7" Type="http://schemas.openxmlformats.org/officeDocument/2006/relationships/tags" Target="../tags/tag293.x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535.xml" /><Relationship Id="rId3" Type="http://schemas.openxmlformats.org/officeDocument/2006/relationships/image" Target="../media/image2.emf" /><Relationship Id="rId4" Type="http://schemas.openxmlformats.org/officeDocument/2006/relationships/tags" Target="../tags/tag536.xml" /><Relationship Id="rId5" Type="http://schemas.openxmlformats.org/officeDocument/2006/relationships/tags" Target="../tags/tag537.xml" /><Relationship Id="rId6" Type="http://schemas.openxmlformats.org/officeDocument/2006/relationships/image" Target="../media/image5.png" /><Relationship Id="rId7" Type="http://schemas.openxmlformats.org/officeDocument/2006/relationships/tags" Target="../tags/tag538.xml" /><Relationship Id="rId8" Type="http://schemas.openxmlformats.org/officeDocument/2006/relationships/tags" Target="../tags/tag539.xml" /><Relationship Id="rId9" Type="http://schemas.openxmlformats.org/officeDocument/2006/relationships/tags" Target="../tags/tag540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10" Type="http://schemas.openxmlformats.org/officeDocument/2006/relationships/tags" Target="../tags/tag548.xml" /><Relationship Id="rId11" Type="http://schemas.openxmlformats.org/officeDocument/2006/relationships/image" Target="../media/image26.png" /><Relationship Id="rId12" Type="http://schemas.openxmlformats.org/officeDocument/2006/relationships/tags" Target="../tags/tag549.xml" /><Relationship Id="rId2" Type="http://schemas.openxmlformats.org/officeDocument/2006/relationships/tags" Target="../tags/tag541.xml" /><Relationship Id="rId3" Type="http://schemas.openxmlformats.org/officeDocument/2006/relationships/image" Target="../media/image5.png" /><Relationship Id="rId4" Type="http://schemas.openxmlformats.org/officeDocument/2006/relationships/tags" Target="../tags/tag542.xml" /><Relationship Id="rId5" Type="http://schemas.openxmlformats.org/officeDocument/2006/relationships/tags" Target="../tags/tag543.xml" /><Relationship Id="rId6" Type="http://schemas.openxmlformats.org/officeDocument/2006/relationships/tags" Target="../tags/tag544.xml" /><Relationship Id="rId7" Type="http://schemas.openxmlformats.org/officeDocument/2006/relationships/tags" Target="../tags/tag545.xml" /><Relationship Id="rId8" Type="http://schemas.openxmlformats.org/officeDocument/2006/relationships/tags" Target="../tags/tag546.xml" /><Relationship Id="rId9" Type="http://schemas.openxmlformats.org/officeDocument/2006/relationships/tags" Target="../tags/tag547.xm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6.xml" /><Relationship Id="rId2" Type="http://schemas.openxmlformats.org/officeDocument/2006/relationships/tags" Target="../tags/tag550.xml" /><Relationship Id="rId3" Type="http://schemas.openxmlformats.org/officeDocument/2006/relationships/image" Target="../media/image5.png" /><Relationship Id="rId4" Type="http://schemas.openxmlformats.org/officeDocument/2006/relationships/tags" Target="../tags/tag551.xml" /><Relationship Id="rId5" Type="http://schemas.openxmlformats.org/officeDocument/2006/relationships/tags" Target="../tags/tag552.xml" /><Relationship Id="rId6" Type="http://schemas.openxmlformats.org/officeDocument/2006/relationships/tags" Target="../tags/tag553.xml" /><Relationship Id="rId7" Type="http://schemas.openxmlformats.org/officeDocument/2006/relationships/tags" Target="../tags/tag554.xml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6.xml" /><Relationship Id="rId2" Type="http://schemas.openxmlformats.org/officeDocument/2006/relationships/tags" Target="../tags/tag555.xml" /><Relationship Id="rId3" Type="http://schemas.openxmlformats.org/officeDocument/2006/relationships/image" Target="../media/image5.png" /><Relationship Id="rId4" Type="http://schemas.openxmlformats.org/officeDocument/2006/relationships/tags" Target="../tags/tag556.xml" /><Relationship Id="rId5" Type="http://schemas.openxmlformats.org/officeDocument/2006/relationships/tags" Target="../tags/tag557.xml" /><Relationship Id="rId6" Type="http://schemas.openxmlformats.org/officeDocument/2006/relationships/tags" Target="../tags/tag558.xml" /><Relationship Id="rId7" Type="http://schemas.openxmlformats.org/officeDocument/2006/relationships/tags" Target="../tags/tag559.xml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5.xml" /><Relationship Id="rId10" Type="http://schemas.openxmlformats.org/officeDocument/2006/relationships/tags" Target="../tags/tag566.xml" /><Relationship Id="rId11" Type="http://schemas.openxmlformats.org/officeDocument/2006/relationships/tags" Target="../tags/tag567.xml" /><Relationship Id="rId12" Type="http://schemas.openxmlformats.org/officeDocument/2006/relationships/tags" Target="../tags/tag568.xml" /><Relationship Id="rId13" Type="http://schemas.openxmlformats.org/officeDocument/2006/relationships/image" Target="../media/image28.png" /><Relationship Id="rId14" Type="http://schemas.openxmlformats.org/officeDocument/2006/relationships/tags" Target="../tags/tag569.xml" /><Relationship Id="rId2" Type="http://schemas.openxmlformats.org/officeDocument/2006/relationships/tags" Target="../tags/tag560.xml" /><Relationship Id="rId3" Type="http://schemas.openxmlformats.org/officeDocument/2006/relationships/image" Target="../media/image5.png" /><Relationship Id="rId4" Type="http://schemas.openxmlformats.org/officeDocument/2006/relationships/tags" Target="../tags/tag561.xml" /><Relationship Id="rId5" Type="http://schemas.openxmlformats.org/officeDocument/2006/relationships/tags" Target="../tags/tag562.xml" /><Relationship Id="rId6" Type="http://schemas.openxmlformats.org/officeDocument/2006/relationships/tags" Target="../tags/tag563.xml" /><Relationship Id="rId7" Type="http://schemas.openxmlformats.org/officeDocument/2006/relationships/tags" Target="../tags/tag564.xml" /><Relationship Id="rId8" Type="http://schemas.openxmlformats.org/officeDocument/2006/relationships/tags" Target="../tags/tag565.xml" /><Relationship Id="rId9" Type="http://schemas.openxmlformats.org/officeDocument/2006/relationships/image" Target="../media/image27.png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5.xml" /><Relationship Id="rId10" Type="http://schemas.openxmlformats.org/officeDocument/2006/relationships/tags" Target="../tags/tag578.xml" /><Relationship Id="rId2" Type="http://schemas.openxmlformats.org/officeDocument/2006/relationships/notesSlide" Target="../notesSlides/notesSlide5.xml" /><Relationship Id="rId3" Type="http://schemas.openxmlformats.org/officeDocument/2006/relationships/tags" Target="../tags/tag573.xml" /><Relationship Id="rId4" Type="http://schemas.openxmlformats.org/officeDocument/2006/relationships/image" Target="../media/image5.png" /><Relationship Id="rId5" Type="http://schemas.openxmlformats.org/officeDocument/2006/relationships/tags" Target="../tags/tag574.xml" /><Relationship Id="rId6" Type="http://schemas.openxmlformats.org/officeDocument/2006/relationships/tags" Target="../tags/tag575.xml" /><Relationship Id="rId7" Type="http://schemas.openxmlformats.org/officeDocument/2006/relationships/tags" Target="../tags/tag576.xml" /><Relationship Id="rId8" Type="http://schemas.openxmlformats.org/officeDocument/2006/relationships/tags" Target="../tags/tag577.xml" /><Relationship Id="rId9" Type="http://schemas.openxmlformats.org/officeDocument/2006/relationships/image" Target="../media/image29.png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10" Type="http://schemas.openxmlformats.org/officeDocument/2006/relationships/image" Target="../media/image31.png" /><Relationship Id="rId11" Type="http://schemas.openxmlformats.org/officeDocument/2006/relationships/tags" Target="../tags/tag587.xml" /><Relationship Id="rId2" Type="http://schemas.openxmlformats.org/officeDocument/2006/relationships/notesSlide" Target="../notesSlides/notesSlide6.xml" /><Relationship Id="rId3" Type="http://schemas.openxmlformats.org/officeDocument/2006/relationships/tags" Target="../tags/tag582.xml" /><Relationship Id="rId4" Type="http://schemas.openxmlformats.org/officeDocument/2006/relationships/image" Target="../media/image5.png" /><Relationship Id="rId5" Type="http://schemas.openxmlformats.org/officeDocument/2006/relationships/tags" Target="../tags/tag583.xml" /><Relationship Id="rId6" Type="http://schemas.openxmlformats.org/officeDocument/2006/relationships/tags" Target="../tags/tag584.xml" /><Relationship Id="rId7" Type="http://schemas.openxmlformats.org/officeDocument/2006/relationships/tags" Target="../tags/tag585.xml" /><Relationship Id="rId8" Type="http://schemas.openxmlformats.org/officeDocument/2006/relationships/image" Target="../media/image30.png" /><Relationship Id="rId9" Type="http://schemas.openxmlformats.org/officeDocument/2006/relationships/tags" Target="../tags/tag586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294.xml" /><Relationship Id="rId3" Type="http://schemas.openxmlformats.org/officeDocument/2006/relationships/image" Target="../media/image5.png" /><Relationship Id="rId4" Type="http://schemas.openxmlformats.org/officeDocument/2006/relationships/tags" Target="../tags/tag295.xml" /><Relationship Id="rId5" Type="http://schemas.openxmlformats.org/officeDocument/2006/relationships/tags" Target="../tags/tag296.xml" /><Relationship Id="rId6" Type="http://schemas.openxmlformats.org/officeDocument/2006/relationships/tags" Target="../tags/tag297.xml" /><Relationship Id="rId7" Type="http://schemas.openxmlformats.org/officeDocument/2006/relationships/tags" Target="../tags/tag298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tags" Target="../tags/tag299.xml" /><Relationship Id="rId3" Type="http://schemas.openxmlformats.org/officeDocument/2006/relationships/tags" Target="../tags/tag300.xml" /><Relationship Id="rId4" Type="http://schemas.openxmlformats.org/officeDocument/2006/relationships/image" Target="../media/image7.png" /><Relationship Id="rId5" Type="http://schemas.openxmlformats.org/officeDocument/2006/relationships/tags" Target="../tags/tag301.xml" /><Relationship Id="rId6" Type="http://schemas.openxmlformats.org/officeDocument/2006/relationships/tags" Target="../tags/tag302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tags" Target="../tags/tag303.xml" /><Relationship Id="rId3" Type="http://schemas.openxmlformats.org/officeDocument/2006/relationships/tags" Target="../tags/tag304.xml" /><Relationship Id="rId4" Type="http://schemas.openxmlformats.org/officeDocument/2006/relationships/image" Target="../media/image7.png" /><Relationship Id="rId5" Type="http://schemas.openxmlformats.org/officeDocument/2006/relationships/tags" Target="../tags/tag305.xml" /><Relationship Id="rId6" Type="http://schemas.openxmlformats.org/officeDocument/2006/relationships/tags" Target="../tags/tag306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10" Type="http://schemas.openxmlformats.org/officeDocument/2006/relationships/tags" Target="../tags/tag313.xml" /><Relationship Id="rId11" Type="http://schemas.openxmlformats.org/officeDocument/2006/relationships/tags" Target="../tags/tag314.xml" /><Relationship Id="rId12" Type="http://schemas.openxmlformats.org/officeDocument/2006/relationships/image" Target="../media/image9.png" /><Relationship Id="rId13" Type="http://schemas.openxmlformats.org/officeDocument/2006/relationships/tags" Target="../tags/tag315.xml" /><Relationship Id="rId2" Type="http://schemas.openxmlformats.org/officeDocument/2006/relationships/tags" Target="../tags/tag307.xml" /><Relationship Id="rId3" Type="http://schemas.openxmlformats.org/officeDocument/2006/relationships/image" Target="../media/image5.png" /><Relationship Id="rId4" Type="http://schemas.openxmlformats.org/officeDocument/2006/relationships/tags" Target="../tags/tag308.xml" /><Relationship Id="rId5" Type="http://schemas.openxmlformats.org/officeDocument/2006/relationships/tags" Target="../tags/tag309.xml" /><Relationship Id="rId6" Type="http://schemas.openxmlformats.org/officeDocument/2006/relationships/tags" Target="../tags/tag310.xml" /><Relationship Id="rId7" Type="http://schemas.openxmlformats.org/officeDocument/2006/relationships/image" Target="../media/image8.png" /><Relationship Id="rId8" Type="http://schemas.openxmlformats.org/officeDocument/2006/relationships/tags" Target="../tags/tag311.xml" /><Relationship Id="rId9" Type="http://schemas.openxmlformats.org/officeDocument/2006/relationships/tags" Target="../tags/tag312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10" Type="http://schemas.openxmlformats.org/officeDocument/2006/relationships/tags" Target="../tags/tag322.xml" /><Relationship Id="rId11" Type="http://schemas.openxmlformats.org/officeDocument/2006/relationships/tags" Target="../tags/tag323.xml" /><Relationship Id="rId12" Type="http://schemas.openxmlformats.org/officeDocument/2006/relationships/tags" Target="../tags/tag324.xml" /><Relationship Id="rId13" Type="http://schemas.openxmlformats.org/officeDocument/2006/relationships/image" Target="../media/image9.png" /><Relationship Id="rId14" Type="http://schemas.openxmlformats.org/officeDocument/2006/relationships/tags" Target="../tags/tag325.xml" /><Relationship Id="rId2" Type="http://schemas.openxmlformats.org/officeDocument/2006/relationships/tags" Target="../tags/tag316.xml" /><Relationship Id="rId3" Type="http://schemas.openxmlformats.org/officeDocument/2006/relationships/image" Target="../media/image5.png" /><Relationship Id="rId4" Type="http://schemas.openxmlformats.org/officeDocument/2006/relationships/tags" Target="../tags/tag317.xml" /><Relationship Id="rId5" Type="http://schemas.openxmlformats.org/officeDocument/2006/relationships/tags" Target="../tags/tag318.xml" /><Relationship Id="rId6" Type="http://schemas.openxmlformats.org/officeDocument/2006/relationships/tags" Target="../tags/tag319.xml" /><Relationship Id="rId7" Type="http://schemas.openxmlformats.org/officeDocument/2006/relationships/tags" Target="../tags/tag320.xml" /><Relationship Id="rId8" Type="http://schemas.openxmlformats.org/officeDocument/2006/relationships/image" Target="../media/image8.png" /><Relationship Id="rId9" Type="http://schemas.openxmlformats.org/officeDocument/2006/relationships/tags" Target="../tags/tag321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10" Type="http://schemas.openxmlformats.org/officeDocument/2006/relationships/tags" Target="../tags/tag332.xml" /><Relationship Id="rId11" Type="http://schemas.openxmlformats.org/officeDocument/2006/relationships/tags" Target="../tags/tag333.xml" /><Relationship Id="rId2" Type="http://schemas.openxmlformats.org/officeDocument/2006/relationships/tags" Target="../tags/tag326.xml" /><Relationship Id="rId3" Type="http://schemas.openxmlformats.org/officeDocument/2006/relationships/image" Target="../media/image5.png" /><Relationship Id="rId4" Type="http://schemas.openxmlformats.org/officeDocument/2006/relationships/tags" Target="../tags/tag327.xml" /><Relationship Id="rId5" Type="http://schemas.openxmlformats.org/officeDocument/2006/relationships/tags" Target="../tags/tag328.xml" /><Relationship Id="rId6" Type="http://schemas.openxmlformats.org/officeDocument/2006/relationships/tags" Target="../tags/tag329.xml" /><Relationship Id="rId7" Type="http://schemas.openxmlformats.org/officeDocument/2006/relationships/tags" Target="../tags/tag330.xml" /><Relationship Id="rId8" Type="http://schemas.openxmlformats.org/officeDocument/2006/relationships/image" Target="../media/image10.tiff" /><Relationship Id="rId9" Type="http://schemas.openxmlformats.org/officeDocument/2006/relationships/tags" Target="../tags/tag331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37" name="文本占位符 5"/>
          <p:cNvSpPr txBox="1"/>
          <p:nvPr>
            <p:custDataLst>
              <p:tags r:id="rId4"/>
            </p:custDataLst>
          </p:nvPr>
        </p:nvSpPr>
        <p:spPr>
          <a:xfrm>
            <a:off x="7256463" y="3398838"/>
            <a:ext cx="4114800" cy="423862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r>
              <a:rPr lang="zh-CN" altLang="en-US" sz="3600" b="1">
                <a:solidFill>
                  <a:srgbClr val="00865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  语文统编版 </a:t>
            </a:r>
            <a:endParaRPr lang="en-US" altLang="zh-CN" sz="3600" b="1">
              <a:solidFill>
                <a:srgbClr val="00865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r>
              <a:rPr lang="zh-CN" altLang="en-US" sz="3600" b="1">
                <a:solidFill>
                  <a:srgbClr val="00865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   </a:t>
            </a:r>
            <a:endParaRPr lang="en-US" altLang="zh-CN" sz="3600" b="1">
              <a:solidFill>
                <a:srgbClr val="00865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/>
            <a:r>
              <a:rPr lang="zh-CN" altLang="en-US" sz="3600" b="1">
                <a:solidFill>
                  <a:srgbClr val="00865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选择性</a:t>
            </a:r>
            <a:r>
              <a:rPr lang="zh-CN" altLang="en-US" sz="3600" b="1" smtClean="0">
                <a:solidFill>
                  <a:srgbClr val="00865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必修   </a:t>
            </a:r>
            <a:r>
              <a:rPr lang="zh-CN" altLang="en-US" sz="3600" b="1">
                <a:solidFill>
                  <a:srgbClr val="00865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下册</a:t>
            </a:r>
            <a:endParaRPr lang="en-US" altLang="zh-CN" sz="3600" b="1">
              <a:solidFill>
                <a:srgbClr val="00865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endParaRPr lang="en-US" altLang="zh-CN" sz="3600" b="1">
              <a:solidFill>
                <a:srgbClr val="00865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/>
            <a:r>
              <a:rPr lang="zh-CN" altLang="zh-CN" sz="2400" b="1">
                <a:solidFill>
                  <a:srgbClr val="00865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扬州慢</a:t>
            </a:r>
            <a:r>
              <a:rPr lang="en-US" altLang="zh-CN" sz="2400" b="1">
                <a:solidFill>
                  <a:srgbClr val="00865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·</a:t>
            </a:r>
            <a:r>
              <a:rPr lang="zh-CN" altLang="en-US" sz="2400" b="1">
                <a:solidFill>
                  <a:srgbClr val="00865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淮左名都</a:t>
            </a:r>
            <a:endParaRPr lang="en-US" altLang="zh-CN" sz="2400" b="1">
              <a:solidFill>
                <a:srgbClr val="00865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endParaRPr lang="zh-CN" altLang="en-US" sz="2400" b="1">
              <a:solidFill>
                <a:srgbClr val="00865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727075" y="3554730"/>
            <a:ext cx="6412230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09600">
              <a:lnSpc>
                <a:spcPct val="150000"/>
              </a:lnSpc>
              <a:spcBef>
                <a:spcPct val="0"/>
              </a:spcBef>
              <a:buClrTx/>
              <a:buFontTx/>
              <a:buNone/>
            </a:pPr>
            <a:r>
              <a:rPr sz="24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这首词写于宋孝宗淳熙三年（1176）冬至日，词人因路过扬州，目睹了战争洗劫后扬州的萧条景象，抚今追昔，抒写对昔日繁华的怀念和对今日荒凉残破景象的哀思。</a:t>
            </a:r>
          </a:p>
        </p:txBody>
      </p:sp>
      <p:pic>
        <p:nvPicPr>
          <p:cNvPr id="14338" name="图片 1" descr="组48325同意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406400" y="658813"/>
            <a:ext cx="2389188" cy="608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40" name="文本框 7"/>
          <p:cNvSpPr txBox="1"/>
          <p:nvPr>
            <p:custDataLst>
              <p:tags r:id="rId6"/>
            </p:custDataLst>
          </p:nvPr>
        </p:nvSpPr>
        <p:spPr>
          <a:xfrm>
            <a:off x="1060450" y="752475"/>
            <a:ext cx="1422400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新知讲解</a:t>
            </a:r>
          </a:p>
        </p:txBody>
      </p:sp>
      <p:pic>
        <p:nvPicPr>
          <p:cNvPr id="12" name="图片 11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0089" y="73113"/>
            <a:ext cx="3401121" cy="4613402"/>
          </a:xfrm>
          <a:prstGeom prst="rect">
            <a:avLst/>
          </a:prstGeom>
        </p:spPr>
      </p:pic>
      <p:grpSp>
        <p:nvGrpSpPr>
          <p:cNvPr id="16" name="组合 15"/>
          <p:cNvGrpSpPr/>
          <p:nvPr>
            <p:custDataLst>
              <p:tags r:id="rId9"/>
            </p:custDataLst>
          </p:nvPr>
        </p:nvGrpSpPr>
        <p:grpSpPr>
          <a:xfrm>
            <a:off x="1263650" y="1645920"/>
            <a:ext cx="4528185" cy="1219200"/>
            <a:chOff x="1990" y="2592"/>
            <a:chExt cx="7131" cy="1920"/>
          </a:xfrm>
        </p:grpSpPr>
        <p:grpSp>
          <p:nvGrpSpPr>
            <p:cNvPr id="4" name="组合 3"/>
            <p:cNvGrpSpPr/>
            <p:nvPr>
              <p:custDataLst>
                <p:tags r:id="rId10"/>
              </p:custDataLst>
            </p:nvPr>
          </p:nvGrpSpPr>
          <p:grpSpPr>
            <a:xfrm>
              <a:off x="1990" y="2592"/>
              <a:ext cx="3658" cy="1920"/>
              <a:chOff x="1990" y="2555"/>
              <a:chExt cx="3658" cy="1920"/>
            </a:xfrm>
          </p:grpSpPr>
          <p:pic>
            <p:nvPicPr>
              <p:cNvPr id="27653" name="图片 9"/>
              <p:cNvPicPr>
                <a:picLocks noChangeAspect="1"/>
              </p:cNvPicPr>
              <p:nvPr>
                <p:custDataLst>
                  <p:tags r:id="rId12"/>
                </p:custDataLst>
              </p:nvPr>
            </p:nvPicPr>
            <p:blipFill>
              <a:blip r:embed="rId11"/>
              <a:stretch>
                <a:fillRect/>
              </a:stretch>
            </p:blipFill>
            <p:spPr>
              <a:xfrm>
                <a:off x="1990" y="2555"/>
                <a:ext cx="1920" cy="192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27654" name="图片 10"/>
              <p:cNvPicPr>
                <a:picLocks noChangeAspect="1"/>
              </p:cNvPicPr>
              <p:nvPr>
                <p:custDataLst>
                  <p:tags r:id="rId13"/>
                </p:custDataLst>
              </p:nvPr>
            </p:nvPicPr>
            <p:blipFill>
              <a:blip r:embed="rId11"/>
              <a:stretch>
                <a:fillRect/>
              </a:stretch>
            </p:blipFill>
            <p:spPr>
              <a:xfrm>
                <a:off x="3728" y="2555"/>
                <a:ext cx="1920" cy="192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6" name="矩形 11"/>
              <p:cNvSpPr/>
              <p:nvPr>
                <p:custDataLst>
                  <p:tags r:id="rId14"/>
                </p:custDataLst>
              </p:nvPr>
            </p:nvSpPr>
            <p:spPr>
              <a:xfrm>
                <a:off x="2291" y="2853"/>
                <a:ext cx="1248" cy="130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 anchorCtr="0">
                <a:spAutoFit/>
              </a:bodyPr>
              <a:lstStyle/>
              <a:p>
                <a:pPr algn="ctr"/>
                <a:r>
                  <a:rPr lang="zh-CN" altLang="en-US" sz="4800">
                    <a:solidFill>
                      <a:srgbClr val="262626"/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</a:rPr>
                  <a:t>写</a:t>
                </a:r>
              </a:p>
            </p:txBody>
          </p:sp>
          <p:sp>
            <p:nvSpPr>
              <p:cNvPr id="7" name="矩形 12"/>
              <p:cNvSpPr/>
              <p:nvPr>
                <p:custDataLst>
                  <p:tags r:id="rId15"/>
                </p:custDataLst>
              </p:nvPr>
            </p:nvSpPr>
            <p:spPr>
              <a:xfrm>
                <a:off x="4013" y="2853"/>
                <a:ext cx="1248" cy="130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 anchorCtr="0">
                <a:spAutoFit/>
              </a:bodyPr>
              <a:lstStyle/>
              <a:p>
                <a:pPr algn="ctr"/>
                <a:r>
                  <a:rPr lang="zh-CN" altLang="en-US" sz="4800">
                    <a:solidFill>
                      <a:srgbClr val="262626"/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</a:rPr>
                  <a:t>作</a:t>
                </a:r>
              </a:p>
            </p:txBody>
          </p:sp>
        </p:grpSp>
        <p:grpSp>
          <p:nvGrpSpPr>
            <p:cNvPr id="10" name="组合 9"/>
            <p:cNvGrpSpPr/>
            <p:nvPr>
              <p:custDataLst>
                <p:tags r:id="rId16"/>
              </p:custDataLst>
            </p:nvPr>
          </p:nvGrpSpPr>
          <p:grpSpPr>
            <a:xfrm>
              <a:off x="5463" y="2592"/>
              <a:ext cx="3658" cy="1920"/>
              <a:chOff x="1990" y="2555"/>
              <a:chExt cx="3658" cy="1920"/>
            </a:xfrm>
          </p:grpSpPr>
          <p:pic>
            <p:nvPicPr>
              <p:cNvPr id="11" name="图片 9"/>
              <p:cNvPicPr>
                <a:picLocks noChangeAspect="1"/>
              </p:cNvPicPr>
              <p:nvPr>
                <p:custDataLst>
                  <p:tags r:id="rId17"/>
                </p:custDataLst>
              </p:nvPr>
            </p:nvPicPr>
            <p:blipFill>
              <a:blip r:embed="rId11"/>
              <a:stretch>
                <a:fillRect/>
              </a:stretch>
            </p:blipFill>
            <p:spPr>
              <a:xfrm>
                <a:off x="1990" y="2555"/>
                <a:ext cx="1920" cy="192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3" name="图片 10"/>
              <p:cNvPicPr>
                <a:picLocks noChangeAspect="1"/>
              </p:cNvPicPr>
              <p:nvPr>
                <p:custDataLst>
                  <p:tags r:id="rId18"/>
                </p:custDataLst>
              </p:nvPr>
            </p:nvPicPr>
            <p:blipFill>
              <a:blip r:embed="rId11"/>
              <a:stretch>
                <a:fillRect/>
              </a:stretch>
            </p:blipFill>
            <p:spPr>
              <a:xfrm>
                <a:off x="3728" y="2555"/>
                <a:ext cx="1920" cy="192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4" name="矩形 11"/>
              <p:cNvSpPr/>
              <p:nvPr>
                <p:custDataLst>
                  <p:tags r:id="rId19"/>
                </p:custDataLst>
              </p:nvPr>
            </p:nvSpPr>
            <p:spPr>
              <a:xfrm>
                <a:off x="2290" y="2853"/>
                <a:ext cx="1250" cy="130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 anchorCtr="0">
                <a:spAutoFit/>
              </a:bodyPr>
              <a:lstStyle/>
              <a:p>
                <a:pPr algn="ctr"/>
                <a:r>
                  <a:rPr lang="zh-CN" altLang="en-US" sz="4800">
                    <a:solidFill>
                      <a:srgbClr val="262626"/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</a:rPr>
                  <a:t>背</a:t>
                </a:r>
              </a:p>
            </p:txBody>
          </p:sp>
          <p:sp>
            <p:nvSpPr>
              <p:cNvPr id="15" name="矩形 12"/>
              <p:cNvSpPr/>
              <p:nvPr>
                <p:custDataLst>
                  <p:tags r:id="rId20"/>
                </p:custDataLst>
              </p:nvPr>
            </p:nvSpPr>
            <p:spPr>
              <a:xfrm>
                <a:off x="4012" y="2853"/>
                <a:ext cx="1250" cy="130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 anchorCtr="0">
                <a:spAutoFit/>
              </a:bodyPr>
              <a:lstStyle/>
              <a:p>
                <a:pPr algn="ctr"/>
                <a:r>
                  <a:rPr lang="zh-CN" altLang="en-US" sz="4800">
                    <a:solidFill>
                      <a:srgbClr val="262626"/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</a:rPr>
                  <a:t>景</a:t>
                </a:r>
              </a:p>
            </p:txBody>
          </p:sp>
        </p:grpSp>
      </p:grpSp>
    </p:spTree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7649" name="图片 1" descr="组48325同意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06400" y="658813"/>
            <a:ext cx="2389188" cy="608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651" name="文本框 7"/>
          <p:cNvSpPr txBox="1"/>
          <p:nvPr>
            <p:custDataLst>
              <p:tags r:id="rId5"/>
            </p:custDataLst>
          </p:nvPr>
        </p:nvSpPr>
        <p:spPr>
          <a:xfrm>
            <a:off x="1060450" y="752475"/>
            <a:ext cx="1422400" cy="46196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eaLnBrk="0" hangingPunct="0"/>
            <a:r>
              <a:rPr lang="zh-CN" altLang="en-US" sz="24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新知讲解</a:t>
            </a:r>
          </a:p>
        </p:txBody>
      </p:sp>
      <p:sp>
        <p:nvSpPr>
          <p:cNvPr id="2" name="Text Box 3"/>
          <p:cNvSpPr txBox="1"/>
          <p:nvPr>
            <p:custDataLst>
              <p:tags r:id="rId6"/>
            </p:custDataLst>
          </p:nvPr>
        </p:nvSpPr>
        <p:spPr>
          <a:xfrm>
            <a:off x="2680970" y="2367280"/>
            <a:ext cx="660908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indent="609600" eaLnBrk="0" hangingPunct="0">
              <a:lnSpc>
                <a:spcPct val="150000"/>
              </a:lnSpc>
            </a:pPr>
            <a:r>
              <a:rPr lang="zh-CN" altLang="zh-CN" sz="2400" b="1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词牌名，是作者的自度曲注宫调并填旁谱。</a:t>
            </a:r>
          </a:p>
        </p:txBody>
      </p:sp>
      <p:pic>
        <p:nvPicPr>
          <p:cNvPr id="5963" name="图片 5962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 flipH="1" flipV="1">
            <a:off x="10392983" y="479006"/>
            <a:ext cx="1620583" cy="2796943"/>
          </a:xfrm>
          <a:prstGeom prst="rect">
            <a:avLst/>
          </a:prstGeom>
        </p:spPr>
      </p:pic>
      <p:pic>
        <p:nvPicPr>
          <p:cNvPr id="5960" name="图片 5959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9"/>
          <a:stretch>
            <a:fillRect/>
          </a:stretch>
        </p:blipFill>
        <p:spPr>
          <a:xfrm flipH="1">
            <a:off x="11055400" y="1266719"/>
            <a:ext cx="797566" cy="683444"/>
          </a:xfrm>
          <a:prstGeom prst="rect">
            <a:avLst/>
          </a:prstGeom>
        </p:spPr>
      </p:pic>
      <p:sp>
        <p:nvSpPr>
          <p:cNvPr id="3" name="Text Box 3"/>
          <p:cNvSpPr txBox="1"/>
          <p:nvPr>
            <p:custDataLst>
              <p:tags r:id="rId11"/>
            </p:custDataLst>
          </p:nvPr>
        </p:nvSpPr>
        <p:spPr>
          <a:xfrm>
            <a:off x="1347470" y="3275965"/>
            <a:ext cx="927671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indent="609600" eaLnBrk="0" hangingPunct="0">
              <a:lnSpc>
                <a:spcPct val="150000"/>
              </a:lnSpc>
            </a:pP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通晓音律的词人，自摆歌词，又能自己谱写新的曲调，这叫做自度曲。此语最早见于《汉书·元帝纪赞》：“元帝多村艺，善史书，鼓琴瑟，吹洞萧，自度曲，被歌声。”应勘注曰：“自隐度作新曲，因持新曲以为歌诗声也。”苟悦注曰：“被声，能播乐也。刀臣喷注臼：“度曲，谓歌终更援其次，谓之度曲。 </a:t>
            </a:r>
          </a:p>
        </p:txBody>
      </p:sp>
      <p:pic>
        <p:nvPicPr>
          <p:cNvPr id="4" name="图片 9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4965065" y="884555"/>
            <a:ext cx="1219200" cy="1219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10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6068378" y="884555"/>
            <a:ext cx="1219200" cy="1219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矩形 11"/>
          <p:cNvSpPr/>
          <p:nvPr>
            <p:custDataLst>
              <p:tags r:id="rId15"/>
            </p:custDataLst>
          </p:nvPr>
        </p:nvSpPr>
        <p:spPr>
          <a:xfrm>
            <a:off x="5170488" y="1073468"/>
            <a:ext cx="792480" cy="82994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algn="ctr"/>
            <a:r>
              <a:rPr lang="zh-CN" altLang="en-US" sz="4800">
                <a:solidFill>
                  <a:srgbClr val="262626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解</a:t>
            </a:r>
          </a:p>
        </p:txBody>
      </p:sp>
      <p:sp>
        <p:nvSpPr>
          <p:cNvPr id="7" name="矩形 12"/>
          <p:cNvSpPr/>
          <p:nvPr>
            <p:custDataLst>
              <p:tags r:id="rId16"/>
            </p:custDataLst>
          </p:nvPr>
        </p:nvSpPr>
        <p:spPr>
          <a:xfrm>
            <a:off x="6264275" y="1073468"/>
            <a:ext cx="792480" cy="82994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algn="ctr"/>
            <a:r>
              <a:rPr lang="zh-CN" altLang="en-US" sz="4800">
                <a:solidFill>
                  <a:srgbClr val="262626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题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32769" name="图片 1" descr="组48325同意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36880" y="658813"/>
            <a:ext cx="2389188" cy="608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2771" name="文本框 7"/>
          <p:cNvSpPr txBox="1"/>
          <p:nvPr>
            <p:custDataLst>
              <p:tags r:id="rId5"/>
            </p:custDataLst>
          </p:nvPr>
        </p:nvSpPr>
        <p:spPr>
          <a:xfrm>
            <a:off x="1090930" y="752475"/>
            <a:ext cx="1416050" cy="46196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eaLnBrk="0" hangingPunct="0"/>
            <a:r>
              <a:rPr lang="zh-CN" altLang="en-US" sz="24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朗读诗歌</a:t>
            </a:r>
          </a:p>
        </p:txBody>
      </p:sp>
      <p:sp>
        <p:nvSpPr>
          <p:cNvPr id="14" name="矩形 13"/>
          <p:cNvSpPr/>
          <p:nvPr>
            <p:custDataLst>
              <p:tags r:id="rId6"/>
            </p:custDataLst>
          </p:nvPr>
        </p:nvSpPr>
        <p:spPr>
          <a:xfrm>
            <a:off x="-18732" y="-12700"/>
            <a:ext cx="12215813" cy="6883400"/>
          </a:xfrm>
          <a:prstGeom prst="rect">
            <a:avLst/>
          </a:prstGeom>
          <a:solidFill>
            <a:schemeClr val="bg1">
              <a:alpha val="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矩形 4"/>
          <p:cNvSpPr/>
          <p:nvPr>
            <p:custDataLst>
              <p:tags r:id="rId7"/>
            </p:custDataLst>
          </p:nvPr>
        </p:nvSpPr>
        <p:spPr>
          <a:xfrm>
            <a:off x="-6032" y="659130"/>
            <a:ext cx="12203113" cy="596423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图文框 5"/>
          <p:cNvSpPr/>
          <p:nvPr>
            <p:custDataLst>
              <p:tags r:id="rId8"/>
            </p:custDataLst>
          </p:nvPr>
        </p:nvSpPr>
        <p:spPr>
          <a:xfrm>
            <a:off x="130493" y="590550"/>
            <a:ext cx="11941175" cy="5684838"/>
          </a:xfrm>
          <a:prstGeom prst="frame">
            <a:avLst>
              <a:gd name="adj1" fmla="val 524"/>
            </a:avLst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字魂73号-江南手书" panose="00000500000000000000" pitchFamily="2" charset="-122"/>
              <a:ea typeface="字魂73号-江南手书" panose="00000500000000000000" pitchFamily="2" charset="-122"/>
              <a:cs typeface="+mn-cs"/>
              <a:sym typeface="字魂73号-江南手书" panose="00000500000000000000" pitchFamily="2" charset="-122"/>
            </a:endParaRPr>
          </a:p>
        </p:txBody>
      </p:sp>
      <p:sp>
        <p:nvSpPr>
          <p:cNvPr id="32775" name="Rectangle 3"/>
          <p:cNvSpPr>
            <a:spLocks noGrp="1"/>
          </p:cNvSpPr>
          <p:nvPr>
            <p:ph idx="4294967295"/>
            <p:custDataLst>
              <p:tags r:id="rId9"/>
            </p:custDataLst>
          </p:nvPr>
        </p:nvSpPr>
        <p:spPr>
          <a:xfrm>
            <a:off x="991235" y="1598930"/>
            <a:ext cx="9925050" cy="4408170"/>
          </a:xfrm>
          <a:solidFill>
            <a:schemeClr val="bg1">
              <a:alpha val="75000"/>
            </a:schemeClr>
          </a:solidFill>
        </p:spPr>
        <p:txBody>
          <a:bodyPr vert="horz" wrap="square" lIns="91440" tIns="45720" rIns="91440" bIns="45720" anchor="t" anchorCtr="0"/>
          <a:lstStyle/>
          <a:p>
            <a:pPr indent="609600" algn="l" eaLnBrk="1" latinLnBrk="0" hangingPunct="1">
              <a:lnSpc>
                <a:spcPct val="150000"/>
              </a:lnSpc>
              <a:buNone/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淳熙丙申至日，予过维扬。夜雪初霁，荠麦弥望。入其城，则四顾萧条，寒水自碧，暮色渐起，戍角悲吟。予怀怆然，感慨今昔，因自度此曲。千岩老人以为有《黍离》之悲也。</a:t>
            </a:r>
          </a:p>
          <a:p>
            <a:pPr indent="609600" algn="l" eaLnBrk="1" latinLnBrk="0" hangingPunct="1">
              <a:lnSpc>
                <a:spcPct val="150000"/>
              </a:lnSpc>
              <a:buNone/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淮左名都，竹西佳处，解鞍少驻初程。过春风十里，尽荠麦青青。自胡马窥江去后，废池乔木，犹厌言兵。渐黄昏，清角吹寒，都在空城。</a:t>
            </a:r>
          </a:p>
          <a:p>
            <a:pPr indent="609600" algn="l" eaLnBrk="1" latinLnBrk="0" hangingPunct="1">
              <a:lnSpc>
                <a:spcPct val="150000"/>
              </a:lnSpc>
              <a:buNone/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杜郎俊赏，算而今、重到须惊。纵豆蔻词工，青楼梦好，难赋深情。二十四桥仍在，波心荡、冷月无声。念桥边红药，年年知为谁生？</a:t>
            </a:r>
          </a:p>
        </p:txBody>
      </p:sp>
      <p:sp>
        <p:nvSpPr>
          <p:cNvPr id="32777" name="文本框 7"/>
          <p:cNvSpPr txBox="1"/>
          <p:nvPr>
            <p:custDataLst>
              <p:tags r:id="rId10"/>
            </p:custDataLst>
          </p:nvPr>
        </p:nvSpPr>
        <p:spPr>
          <a:xfrm>
            <a:off x="4804410" y="752158"/>
            <a:ext cx="293687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algn="ctr"/>
            <a:r>
              <a:rPr lang="zh-CN" altLang="en-US" sz="4000" b="1">
                <a:latin typeface="微软雅黑" panose="020b0503020204020204" pitchFamily="34" charset="-122"/>
                <a:ea typeface="微软雅黑" panose="020b0503020204020204" pitchFamily="34" charset="-122"/>
              </a:rPr>
              <a:t>扬州慢</a:t>
            </a:r>
          </a:p>
        </p:txBody>
      </p:sp>
      <p:pic>
        <p:nvPicPr>
          <p:cNvPr id="3" name="zmj-1594-31358">
            <a:hlinkClick action="ppaction://media"/>
          </p:cNvPr>
          <p:cNvPicPr>
            <a:picLocks noRot="1" noChangeAspect="1"/>
          </p:cNvPicPr>
          <p:nvPr>
            <a:audioFile r:link="rId13"/>
            <p:custDataLst>
              <p:tags r:id="rId12"/>
            </p:custDataLst>
            <p:extLst>
              <p:ext uri="{DAA4B4D4-6D71-4841-9C94-3DE7FCFB9230}">
                <p14:media xmlns:p14="http://schemas.microsoft.com/office/powerpoint/2010/main" r:embed="rId14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0916285" y="979805"/>
            <a:ext cx="619125" cy="619125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14414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33793" name="图片 1" descr="组48325同意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06400" y="658813"/>
            <a:ext cx="2389188" cy="608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3795" name="文本框 7"/>
          <p:cNvSpPr txBox="1"/>
          <p:nvPr>
            <p:custDataLst>
              <p:tags r:id="rId5"/>
            </p:custDataLst>
          </p:nvPr>
        </p:nvSpPr>
        <p:spPr>
          <a:xfrm>
            <a:off x="1060450" y="752475"/>
            <a:ext cx="1404938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eaLnBrk="0" hangingPunct="0"/>
            <a:r>
              <a:rPr lang="zh-CN" altLang="en-US" sz="24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新知讲解</a:t>
            </a:r>
          </a:p>
        </p:txBody>
      </p:sp>
      <p:sp>
        <p:nvSpPr>
          <p:cNvPr id="33796" name="Text Box 2"/>
          <p:cNvSpPr txBox="1"/>
          <p:nvPr>
            <p:custDataLst>
              <p:tags r:id="rId6"/>
            </p:custDataLst>
          </p:nvPr>
        </p:nvSpPr>
        <p:spPr>
          <a:xfrm>
            <a:off x="3192463" y="1214438"/>
            <a:ext cx="5807075" cy="584200"/>
          </a:xfrm>
          <a:prstGeom prst="rect">
            <a:avLst/>
          </a:prstGeom>
          <a:noFill/>
          <a:ln w="28575" cap="flat" cmpd="sng">
            <a:solidFill>
              <a:srgbClr val="41719C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zh-CN" altLang="en-US" sz="32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文白对译</a:t>
            </a:r>
          </a:p>
        </p:txBody>
      </p:sp>
      <p:grpSp>
        <p:nvGrpSpPr>
          <p:cNvPr id="33797" name="组合 6"/>
          <p:cNvGrpSpPr/>
          <p:nvPr>
            <p:custDataLst>
              <p:tags r:id="rId7"/>
            </p:custDataLst>
          </p:nvPr>
        </p:nvGrpSpPr>
        <p:grpSpPr>
          <a:xfrm>
            <a:off x="9310688" y="527050"/>
            <a:ext cx="2566987" cy="1179513"/>
            <a:chOff x="9202912" y="844413"/>
            <a:chExt cx="2643513" cy="1227975"/>
          </a:xfrm>
        </p:grpSpPr>
        <p:pic>
          <p:nvPicPr>
            <p:cNvPr id="33798" name="图片 19"/>
            <p:cNvPicPr>
              <a:picLocks noChangeAspect="1"/>
            </p:cNvPicPr>
            <p:nvPr>
              <p:custDataLst>
                <p:tags r:id="rId9"/>
              </p:custDataLst>
            </p:nvPr>
          </p:nvPicPr>
          <p:blipFill>
            <a:blip r:embed="rId8"/>
            <a:stretch>
              <a:fillRect/>
            </a:stretch>
          </p:blipFill>
          <p:spPr>
            <a:xfrm>
              <a:off x="10264588" y="844413"/>
              <a:ext cx="969581" cy="96200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3799" name="图片 20"/>
            <p:cNvPicPr>
              <a:picLocks noChangeAspect="1"/>
            </p:cNvPicPr>
            <p:nvPr>
              <p:custDataLst>
                <p:tags r:id="rId11"/>
              </p:custDataLst>
            </p:nvPr>
          </p:nvPicPr>
          <p:blipFill>
            <a:blip r:embed="rId10">
              <a:grayscl/>
            </a:blip>
            <a:stretch>
              <a:fillRect/>
            </a:stretch>
          </p:blipFill>
          <p:spPr>
            <a:xfrm>
              <a:off x="9202912" y="1286479"/>
              <a:ext cx="2643513" cy="785909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3" name="矩形 2"/>
          <p:cNvSpPr/>
          <p:nvPr>
            <p:custDataLst>
              <p:tags r:id="rId12"/>
            </p:custDataLst>
          </p:nvPr>
        </p:nvSpPr>
        <p:spPr>
          <a:xfrm>
            <a:off x="6689090" y="2262505"/>
            <a:ext cx="4935855" cy="424624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译文：</a:t>
            </a:r>
          </a:p>
          <a:p>
            <a:pPr indent="609600" eaLnBrk="0" hangingPunct="0">
              <a:lnSpc>
                <a:spcPct val="150000"/>
              </a:lnSpc>
            </a:pPr>
            <a:r>
              <a:rPr lang="zh-CN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扬州自古是著名的都会，这里有著名游览胜地竹西亭，初到扬州我解鞍下马稍作停留。昔日繁华热闹的扬州路，如今长满了青青荠麦，一片荒凉。金兵侵略长江流域地区，洗劫扬州后，只留下残存的古树和废毁的池台，都不愿再谈论那残酷的战争。临近黄昏，凄清的号角声响起，回荡在这座凄凉残破的空城。</a:t>
            </a:r>
          </a:p>
        </p:txBody>
      </p:sp>
      <p:sp>
        <p:nvSpPr>
          <p:cNvPr id="5" name="Text Box 6"/>
          <p:cNvSpPr/>
          <p:nvPr>
            <p:custDataLst>
              <p:tags r:id="rId13"/>
            </p:custDataLst>
          </p:nvPr>
        </p:nvSpPr>
        <p:spPr>
          <a:xfrm>
            <a:off x="554355" y="2262505"/>
            <a:ext cx="5287010" cy="2861310"/>
          </a:xfrm>
          <a:prstGeom prst="rect">
            <a:avLst/>
          </a:prstGeom>
          <a:noFill/>
          <a:ln w="12700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原文 </a:t>
            </a:r>
          </a:p>
          <a:p>
            <a:pPr indent="609600">
              <a:lnSpc>
                <a:spcPct val="150000"/>
              </a:lnSpc>
            </a:pPr>
            <a:r>
              <a:rPr lang="zh-CN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淮左名都，竹西佳处，解鞍少驻初程。过春风十里，尽荠麦青青。自胡马窥江去后，废池乔木，犹厌言兵。渐黄昏，清角吹寒，都在空城。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33793" name="图片 1" descr="组48325同意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06400" y="658813"/>
            <a:ext cx="2389188" cy="608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3795" name="文本框 7"/>
          <p:cNvSpPr txBox="1"/>
          <p:nvPr>
            <p:custDataLst>
              <p:tags r:id="rId5"/>
            </p:custDataLst>
          </p:nvPr>
        </p:nvSpPr>
        <p:spPr>
          <a:xfrm>
            <a:off x="1060450" y="752475"/>
            <a:ext cx="1404938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eaLnBrk="0" hangingPunct="0"/>
            <a:r>
              <a:rPr lang="zh-CN" altLang="en-US" sz="24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新知讲解</a:t>
            </a:r>
          </a:p>
        </p:txBody>
      </p:sp>
      <p:sp>
        <p:nvSpPr>
          <p:cNvPr id="33796" name="Text Box 2"/>
          <p:cNvSpPr txBox="1"/>
          <p:nvPr>
            <p:custDataLst>
              <p:tags r:id="rId6"/>
            </p:custDataLst>
          </p:nvPr>
        </p:nvSpPr>
        <p:spPr>
          <a:xfrm>
            <a:off x="3192463" y="1214438"/>
            <a:ext cx="5807075" cy="584200"/>
          </a:xfrm>
          <a:prstGeom prst="rect">
            <a:avLst/>
          </a:prstGeom>
          <a:noFill/>
          <a:ln w="28575" cap="flat" cmpd="sng">
            <a:solidFill>
              <a:srgbClr val="41719C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zh-CN" altLang="en-US" sz="32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文白对译</a:t>
            </a:r>
          </a:p>
        </p:txBody>
      </p:sp>
      <p:grpSp>
        <p:nvGrpSpPr>
          <p:cNvPr id="33797" name="组合 6"/>
          <p:cNvGrpSpPr/>
          <p:nvPr>
            <p:custDataLst>
              <p:tags r:id="rId7"/>
            </p:custDataLst>
          </p:nvPr>
        </p:nvGrpSpPr>
        <p:grpSpPr>
          <a:xfrm>
            <a:off x="9310688" y="527050"/>
            <a:ext cx="2566987" cy="1179513"/>
            <a:chOff x="9202912" y="844413"/>
            <a:chExt cx="2643513" cy="1227975"/>
          </a:xfrm>
        </p:grpSpPr>
        <p:pic>
          <p:nvPicPr>
            <p:cNvPr id="33798" name="图片 19"/>
            <p:cNvPicPr>
              <a:picLocks noChangeAspect="1"/>
            </p:cNvPicPr>
            <p:nvPr>
              <p:custDataLst>
                <p:tags r:id="rId9"/>
              </p:custDataLst>
            </p:nvPr>
          </p:nvPicPr>
          <p:blipFill>
            <a:blip r:embed="rId8"/>
            <a:stretch>
              <a:fillRect/>
            </a:stretch>
          </p:blipFill>
          <p:spPr>
            <a:xfrm>
              <a:off x="10264588" y="844413"/>
              <a:ext cx="969581" cy="96200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3799" name="图片 20"/>
            <p:cNvPicPr>
              <a:picLocks noChangeAspect="1"/>
            </p:cNvPicPr>
            <p:nvPr>
              <p:custDataLst>
                <p:tags r:id="rId11"/>
              </p:custDataLst>
            </p:nvPr>
          </p:nvPicPr>
          <p:blipFill>
            <a:blip r:embed="rId10">
              <a:grayscl/>
            </a:blip>
            <a:stretch>
              <a:fillRect/>
            </a:stretch>
          </p:blipFill>
          <p:spPr>
            <a:xfrm>
              <a:off x="9202912" y="1286479"/>
              <a:ext cx="2643513" cy="785909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3" name="矩形 2"/>
          <p:cNvSpPr/>
          <p:nvPr>
            <p:custDataLst>
              <p:tags r:id="rId12"/>
            </p:custDataLst>
          </p:nvPr>
        </p:nvSpPr>
        <p:spPr>
          <a:xfrm>
            <a:off x="6777355" y="2455545"/>
            <a:ext cx="4832985" cy="37846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zh-CN" sz="20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译文：</a:t>
            </a:r>
            <a:endParaRPr lang="zh-CN" altLang="zh-CN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609600" eaLnBrk="0" hangingPunct="0">
              <a:lnSpc>
                <a:spcPct val="150000"/>
              </a:lnSpc>
            </a:pPr>
            <a:r>
              <a:rPr lang="zh-CN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杜牧俊逸清赏，料想他现在再来的话也会感到震惊。即使“豆蔻”词语精工，青楼美梦的诗意很好，也难抒写此刻深沉悲怆感情。二十四桥依然还在，桥下江水水波荡漾，月色凄冷，四周寂静无声。想那桥边红色的芍药花年年花叶繁荣，可它们是为谁生长为谁开放呢？</a:t>
            </a:r>
          </a:p>
        </p:txBody>
      </p:sp>
      <p:sp>
        <p:nvSpPr>
          <p:cNvPr id="5" name="Text Box 6"/>
          <p:cNvSpPr/>
          <p:nvPr>
            <p:custDataLst>
              <p:tags r:id="rId13"/>
            </p:custDataLst>
          </p:nvPr>
        </p:nvSpPr>
        <p:spPr>
          <a:xfrm>
            <a:off x="554355" y="2262505"/>
            <a:ext cx="5389880" cy="2861310"/>
          </a:xfrm>
          <a:prstGeom prst="rect">
            <a:avLst/>
          </a:prstGeom>
          <a:noFill/>
          <a:ln w="12700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原文 </a:t>
            </a:r>
          </a:p>
          <a:p>
            <a:pPr indent="609600">
              <a:lnSpc>
                <a:spcPct val="150000"/>
              </a:lnSpc>
            </a:pPr>
            <a:r>
              <a:rPr lang="zh-CN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杜郎俊赏，算而今、重到须惊。纵豆蔻词工，青楼梦好，难赋深情。二十四桥仍在，波心荡、冷月无声。念桥边红药，年年知为谁生？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33793" name="图片 1" descr="组48325同意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06400" y="658813"/>
            <a:ext cx="2389188" cy="608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3795" name="文本框 7"/>
          <p:cNvSpPr txBox="1"/>
          <p:nvPr>
            <p:custDataLst>
              <p:tags r:id="rId5"/>
            </p:custDataLst>
          </p:nvPr>
        </p:nvSpPr>
        <p:spPr>
          <a:xfrm>
            <a:off x="1060450" y="752475"/>
            <a:ext cx="1404938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eaLnBrk="0" hangingPunct="0"/>
            <a:r>
              <a:rPr lang="zh-CN" altLang="en-US" sz="24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新知讲解</a:t>
            </a:r>
          </a:p>
        </p:txBody>
      </p:sp>
      <p:sp>
        <p:nvSpPr>
          <p:cNvPr id="5" name="Text Box 6"/>
          <p:cNvSpPr/>
          <p:nvPr>
            <p:custDataLst>
              <p:tags r:id="rId6"/>
            </p:custDataLst>
          </p:nvPr>
        </p:nvSpPr>
        <p:spPr>
          <a:xfrm>
            <a:off x="1919605" y="1465580"/>
            <a:ext cx="6398260" cy="737235"/>
          </a:xfrm>
          <a:prstGeom prst="rect">
            <a:avLst/>
          </a:prstGeom>
          <a:noFill/>
          <a:ln w="12700">
            <a:noFill/>
          </a:ln>
        </p:spPr>
        <p:txBody>
          <a:bodyPr wrap="square" anchor="t" anchorCtr="0">
            <a:spAutoFit/>
          </a:bodyPr>
          <a:lstStyle/>
          <a:p>
            <a:pPr indent="711200" algn="ctr">
              <a:lnSpc>
                <a:spcPct val="150000"/>
              </a:lnSpc>
            </a:pPr>
            <a:r>
              <a:rPr lang="zh-CN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词前小序交待了什么内容？</a:t>
            </a:r>
          </a:p>
        </p:txBody>
      </p:sp>
      <p:sp>
        <p:nvSpPr>
          <p:cNvPr id="2" name="矩形 1"/>
          <p:cNvSpPr/>
          <p:nvPr>
            <p:custDataLst>
              <p:tags r:id="rId7"/>
            </p:custDataLst>
          </p:nvPr>
        </p:nvSpPr>
        <p:spPr>
          <a:xfrm>
            <a:off x="1459230" y="2370455"/>
            <a:ext cx="849376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indent="609600" eaLnBrk="0" hangingPunct="0">
              <a:lnSpc>
                <a:spcPct val="150000"/>
              </a:lnSpc>
            </a:pPr>
            <a:r>
              <a:rPr lang="zh-CN" altLang="zh-CN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写作时间                    </a:t>
            </a:r>
            <a:r>
              <a:rPr lang="zh-CN" altLang="zh-CN" sz="24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淳熙丙申至日</a:t>
            </a:r>
            <a:endParaRPr lang="zh-CN" altLang="zh-CN" sz="2400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609600" eaLnBrk="0" hangingPunct="0">
              <a:lnSpc>
                <a:spcPct val="150000"/>
              </a:lnSpc>
            </a:pPr>
            <a:r>
              <a:rPr lang="zh-CN" altLang="zh-CN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所见所闻                    </a:t>
            </a:r>
            <a:r>
              <a:rPr lang="zh-CN" altLang="zh-CN" sz="24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夜雪初霁，荠麦弥望。</a:t>
            </a:r>
          </a:p>
          <a:p>
            <a:pPr indent="609600" eaLnBrk="0" hangingPunct="0">
              <a:lnSpc>
                <a:spcPct val="150000"/>
              </a:lnSpc>
            </a:pPr>
            <a:r>
              <a:rPr lang="zh-CN" altLang="zh-CN" sz="24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       四顾萧条，寒水自碧。</a:t>
            </a:r>
          </a:p>
          <a:p>
            <a:pPr indent="609600" eaLnBrk="0" hangingPunct="0">
              <a:lnSpc>
                <a:spcPct val="150000"/>
              </a:lnSpc>
            </a:pPr>
            <a:r>
              <a:rPr lang="zh-CN" altLang="zh-CN" sz="24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       暮色渐起，戍角悲吟。</a:t>
            </a:r>
            <a:endParaRPr lang="zh-CN" altLang="zh-CN" sz="2400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609600" eaLnBrk="0" hangingPunct="0">
              <a:lnSpc>
                <a:spcPct val="150000"/>
              </a:lnSpc>
            </a:pPr>
            <a:r>
              <a:rPr lang="zh-CN" altLang="zh-CN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写作缘由                     </a:t>
            </a:r>
            <a:r>
              <a:rPr lang="zh-CN" altLang="zh-CN" sz="24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感慨今昔</a:t>
            </a:r>
            <a:endParaRPr lang="zh-CN" altLang="zh-CN" sz="2400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609600" eaLnBrk="0" hangingPunct="0">
              <a:lnSpc>
                <a:spcPct val="150000"/>
              </a:lnSpc>
            </a:pPr>
            <a:r>
              <a:rPr lang="zh-CN" altLang="zh-CN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其他人的评价              </a:t>
            </a:r>
            <a:r>
              <a:rPr lang="zh-CN" altLang="zh-CN" sz="24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有《黍离》之悲</a:t>
            </a:r>
          </a:p>
        </p:txBody>
      </p:sp>
      <p:pic>
        <p:nvPicPr>
          <p:cNvPr id="39" name="图片 38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65945" y="752475"/>
            <a:ext cx="2162810" cy="216281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5" name="Text Box 6"/>
          <p:cNvSpPr/>
          <p:nvPr>
            <p:custDataLst>
              <p:tags r:id="rId4"/>
            </p:custDataLst>
          </p:nvPr>
        </p:nvSpPr>
        <p:spPr>
          <a:xfrm>
            <a:off x="2928620" y="1212850"/>
            <a:ext cx="6706235" cy="737235"/>
          </a:xfrm>
          <a:prstGeom prst="rect">
            <a:avLst/>
          </a:prstGeom>
          <a:noFill/>
          <a:ln w="12700">
            <a:noFill/>
          </a:ln>
        </p:spPr>
        <p:txBody>
          <a:bodyPr wrap="square" anchor="t" anchorCtr="0">
            <a:spAutoFit/>
          </a:bodyPr>
          <a:lstStyle/>
          <a:p>
            <a:pPr indent="711200" algn="ctr">
              <a:lnSpc>
                <a:spcPct val="150000"/>
              </a:lnSpc>
            </a:pPr>
            <a:r>
              <a:rPr lang="zh-CN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如何理解小序中的“</a:t>
            </a:r>
            <a:r>
              <a:rPr lang="zh-CN" altLang="zh-CN" sz="28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黍离之悲</a:t>
            </a:r>
            <a:r>
              <a:rPr lang="zh-CN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”？</a:t>
            </a:r>
          </a:p>
        </p:txBody>
      </p:sp>
      <p:pic>
        <p:nvPicPr>
          <p:cNvPr id="33793" name="图片 1" descr="组48325同意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406400" y="658813"/>
            <a:ext cx="2389188" cy="608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3795" name="文本框 7"/>
          <p:cNvSpPr txBox="1"/>
          <p:nvPr>
            <p:custDataLst>
              <p:tags r:id="rId7"/>
            </p:custDataLst>
          </p:nvPr>
        </p:nvSpPr>
        <p:spPr>
          <a:xfrm>
            <a:off x="1060450" y="752475"/>
            <a:ext cx="1404938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eaLnBrk="0" hangingPunct="0"/>
            <a:r>
              <a:rPr lang="zh-CN" altLang="en-US" sz="24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新知讲解</a:t>
            </a:r>
          </a:p>
        </p:txBody>
      </p:sp>
      <p:sp>
        <p:nvSpPr>
          <p:cNvPr id="3" name="Text Box 3"/>
          <p:cNvSpPr txBox="1"/>
          <p:nvPr>
            <p:custDataLst>
              <p:tags r:id="rId8"/>
            </p:custDataLst>
          </p:nvPr>
        </p:nvSpPr>
        <p:spPr>
          <a:xfrm>
            <a:off x="1913255" y="2449830"/>
            <a:ext cx="927671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indent="609600" eaLnBrk="0" hangingPunct="0">
              <a:lnSpc>
                <a:spcPct val="150000"/>
              </a:lnSpc>
            </a:pP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周幽王残暴无道，犬戎攻破镐京，杀死周幽王。周平王东迁洛邑，是为东周。东周初年，有王朝大夫到镐京去，看到宗庙宫殿均已毁坏，长了庄稼，不胜感慨，因作此诗。</a:t>
            </a:r>
          </a:p>
        </p:txBody>
      </p:sp>
      <p:sp>
        <p:nvSpPr>
          <p:cNvPr id="2" name="Text Box 6"/>
          <p:cNvSpPr/>
          <p:nvPr>
            <p:custDataLst>
              <p:tags r:id="rId9"/>
            </p:custDataLst>
          </p:nvPr>
        </p:nvSpPr>
        <p:spPr>
          <a:xfrm>
            <a:off x="599440" y="1950085"/>
            <a:ext cx="1738630" cy="1383665"/>
          </a:xfrm>
          <a:prstGeom prst="rect">
            <a:avLst/>
          </a:prstGeom>
          <a:noFill/>
          <a:ln w="12700">
            <a:noFill/>
          </a:ln>
        </p:spPr>
        <p:txBody>
          <a:bodyPr wrap="square" anchor="t" anchorCtr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28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28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黍离</a:t>
            </a:r>
            <a:r>
              <a:rPr lang="en-US" altLang="zh-CN" sz="28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</a:p>
        </p:txBody>
      </p:sp>
      <p:sp>
        <p:nvSpPr>
          <p:cNvPr id="4" name="Text Box 6"/>
          <p:cNvSpPr/>
          <p:nvPr>
            <p:custDataLst>
              <p:tags r:id="rId10"/>
            </p:custDataLst>
          </p:nvPr>
        </p:nvSpPr>
        <p:spPr>
          <a:xfrm>
            <a:off x="2338070" y="4805045"/>
            <a:ext cx="3507105" cy="1383665"/>
          </a:xfrm>
          <a:prstGeom prst="rect">
            <a:avLst/>
          </a:prstGeom>
          <a:noFill/>
          <a:ln w="12700">
            <a:noFill/>
          </a:ln>
        </p:spPr>
        <p:txBody>
          <a:bodyPr wrap="square" anchor="t" anchorCtr="0">
            <a:spAutoFit/>
          </a:bodyPr>
          <a:lstStyle/>
          <a:p>
            <a:pPr marL="457200" indent="-457200" algn="l">
              <a:lnSpc>
                <a:spcPct val="150000"/>
              </a:lnSpc>
              <a:buFont typeface="Wingdings" panose="05000000000000000000" charset="0"/>
              <a:buChar char="u"/>
            </a:pPr>
            <a:r>
              <a:rPr altLang="zh-CN" sz="28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“黍离之悲”</a:t>
            </a:r>
          </a:p>
          <a:p>
            <a:pPr marL="457200" indent="-457200" algn="l">
              <a:lnSpc>
                <a:spcPct val="150000"/>
              </a:lnSpc>
              <a:buFont typeface="Wingdings" panose="05000000000000000000" charset="0"/>
              <a:buChar char="u"/>
            </a:pPr>
            <a:r>
              <a:rPr altLang="zh-CN" sz="28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表示家国残破之痛。</a:t>
            </a:r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4375" y="3476625"/>
            <a:ext cx="3880485" cy="343725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/>
      <p:bldP spid="2" grpId="0"/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33793" name="图片 1" descr="组48325同意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406400" y="658813"/>
            <a:ext cx="2389188" cy="608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3795" name="文本框 7"/>
          <p:cNvSpPr txBox="1"/>
          <p:nvPr>
            <p:custDataLst>
              <p:tags r:id="rId6"/>
            </p:custDataLst>
          </p:nvPr>
        </p:nvSpPr>
        <p:spPr>
          <a:xfrm>
            <a:off x="1060450" y="752475"/>
            <a:ext cx="1404938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eaLnBrk="0" hangingPunct="0"/>
            <a:r>
              <a:rPr lang="zh-CN" altLang="en-US" sz="24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新知讲解</a:t>
            </a:r>
          </a:p>
        </p:txBody>
      </p:sp>
      <p:graphicFrame>
        <p:nvGraphicFramePr>
          <p:cNvPr id="7" name="表格 6"/>
          <p:cNvGraphicFramePr>
            <a:graphicFrameLocks noGrp="1"/>
          </p:cNvGraphicFramePr>
          <p:nvPr>
            <p:custDataLst>
              <p:tags r:id="rId7"/>
            </p:custDataLst>
          </p:nvPr>
        </p:nvGraphicFramePr>
        <p:xfrm>
          <a:off x="1525270" y="1597660"/>
          <a:ext cx="8628380" cy="49060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57095"/>
                <a:gridCol w="2157095"/>
                <a:gridCol w="2157095"/>
                <a:gridCol w="2157095"/>
              </a:tblGrid>
              <a:tr h="1096645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淳熙丙申至日，余过维扬。</a:t>
                      </a: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endParaRPr lang="zh-CN" altLang="en-US" sz="2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algn="ctr">
                        <a:buNone/>
                      </a:pPr>
                      <a:r>
                        <a:rPr lang="zh-CN" altLang="en-US" sz="2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时  间</a:t>
                      </a: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endParaRPr lang="zh-CN" altLang="en-US" sz="2400"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+mn-ea"/>
                      </a:endParaRPr>
                    </a:p>
                    <a:p>
                      <a:pPr algn="ctr">
                        <a:buNone/>
                      </a:pPr>
                      <a:r>
                        <a:rPr lang="zh-CN" altLang="en-US" sz="2400"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主  题</a:t>
                      </a:r>
                      <a:endParaRPr lang="zh-CN" altLang="en-US" sz="1800" b="1">
                        <a:solidFill>
                          <a:srgbClr val="FF0000"/>
                        </a:solidFill>
                        <a:effectLst>
                          <a:outerShdw blurRad="38100" dist="38100" dir="2700000">
                            <a:srgbClr val="C0C0C0"/>
                          </a:outerShdw>
                        </a:effectLst>
                        <a:ea typeface="楷体_GB2312" pitchFamily="49" charset="-122"/>
                        <a:sym typeface="+mn-ea"/>
                      </a:endParaRPr>
                    </a:p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buClrTx/>
                        <a:buSzTx/>
                        <a:buNone/>
                      </a:pPr>
                      <a:r>
                        <a:rPr lang="zh-CN" altLang="en-US" sz="2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感  情</a:t>
                      </a:r>
                    </a:p>
                    <a:p>
                      <a:pPr algn="ctr">
                        <a:buClrTx/>
                        <a:buSzTx/>
                        <a:buNone/>
                      </a:pPr>
                      <a:r>
                        <a:rPr lang="zh-CN" altLang="en-US" sz="2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基  调</a:t>
                      </a:r>
                    </a:p>
                  </a:txBody>
                  <a:tcPr/>
                </a:tc>
              </a:tr>
              <a:tr h="1096645"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r>
                        <a:rPr lang="zh-CN" altLang="en-US" sz="2000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夜雪初霁，荠麦弥望。入其城则四顾萧条，寒水自碧，暮色渐起，戍角悲吟。</a:t>
                      </a: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 sz="2800" b="1">
                        <a:solidFill>
                          <a:srgbClr val="C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>
                        <a:buNone/>
                      </a:pPr>
                      <a:r>
                        <a:rPr lang="zh-CN" altLang="en-US" sz="2800" b="1">
                          <a:solidFill>
                            <a:srgbClr val="C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所见所闻</a:t>
                      </a:r>
                    </a:p>
                  </a:txBody>
                  <a:tcPr/>
                </a:tc>
                <a:tc rowSpan="3"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 sz="3200" b="1">
                        <a:solidFill>
                          <a:srgbClr val="C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algn="ctr">
                        <a:buNone/>
                      </a:pPr>
                      <a:r>
                        <a:rPr lang="zh-CN" altLang="en-US" sz="3200" b="1">
                          <a:solidFill>
                            <a:srgbClr val="C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对国家</a:t>
                      </a:r>
                    </a:p>
                    <a:p>
                      <a:pPr algn="ctr">
                        <a:buNone/>
                      </a:pPr>
                      <a:r>
                        <a:rPr lang="zh-CN" altLang="en-US" sz="3200" b="1">
                          <a:solidFill>
                            <a:srgbClr val="C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昔盛今</a:t>
                      </a:r>
                    </a:p>
                    <a:p>
                      <a:pPr algn="ctr">
                        <a:buNone/>
                      </a:pPr>
                      <a:r>
                        <a:rPr lang="zh-CN" altLang="en-US" sz="3200" b="1">
                          <a:solidFill>
                            <a:srgbClr val="C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衰的痛</a:t>
                      </a:r>
                    </a:p>
                    <a:p>
                      <a:pPr algn="ctr">
                        <a:buNone/>
                      </a:pPr>
                      <a:r>
                        <a:rPr lang="zh-CN" altLang="en-US" sz="3200" b="1">
                          <a:solidFill>
                            <a:srgbClr val="C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惜伤感</a:t>
                      </a:r>
                    </a:p>
                    <a:p>
                      <a:pPr algn="ctr">
                        <a:buNone/>
                      </a:pPr>
                      <a:r>
                        <a:rPr lang="zh-CN" altLang="en-US" sz="3200" b="1">
                          <a:solidFill>
                            <a:srgbClr val="C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之情</a:t>
                      </a:r>
                    </a:p>
                  </a:txBody>
                  <a:tcPr/>
                </a:tc>
                <a:tc rowSpan="3">
                  <a:txBody>
                    <a:bodyPr vert="horz" wrap="square"/>
                    <a:lstStyle/>
                    <a:p>
                      <a:pPr algn="ctr">
                        <a:buClrTx/>
                        <a:buSzTx/>
                        <a:buNone/>
                      </a:pPr>
                      <a:endParaRPr lang="zh-CN" altLang="en-US" sz="3200" b="1">
                        <a:solidFill>
                          <a:srgbClr val="C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algn="ctr">
                        <a:buClrTx/>
                        <a:buSzTx/>
                        <a:buNone/>
                      </a:pPr>
                      <a:r>
                        <a:rPr lang="zh-CN" altLang="en-US" sz="3200" b="1">
                          <a:solidFill>
                            <a:srgbClr val="C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低</a:t>
                      </a:r>
                    </a:p>
                    <a:p>
                      <a:pPr algn="ctr">
                        <a:buClrTx/>
                        <a:buSzTx/>
                        <a:buNone/>
                      </a:pPr>
                      <a:r>
                        <a:rPr lang="zh-CN" altLang="en-US" sz="3200" b="1">
                          <a:solidFill>
                            <a:srgbClr val="C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沉</a:t>
                      </a:r>
                    </a:p>
                    <a:p>
                      <a:pPr algn="ctr">
                        <a:buClrTx/>
                        <a:buSzTx/>
                        <a:buNone/>
                      </a:pPr>
                      <a:r>
                        <a:rPr lang="zh-CN" altLang="en-US" sz="3200" b="1">
                          <a:solidFill>
                            <a:srgbClr val="C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悲</a:t>
                      </a:r>
                    </a:p>
                    <a:p>
                      <a:pPr algn="ctr">
                        <a:buClrTx/>
                        <a:buSzTx/>
                        <a:buNone/>
                      </a:pPr>
                      <a:r>
                        <a:rPr lang="zh-CN" altLang="en-US" sz="3200" b="1">
                          <a:solidFill>
                            <a:srgbClr val="C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凉</a:t>
                      </a:r>
                    </a:p>
                  </a:txBody>
                  <a:tcPr/>
                </a:tc>
              </a:tr>
              <a:tr h="1096645"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r>
                        <a:rPr lang="zh-CN" altLang="en-US" sz="2000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予怀怆然，感慨今昔，因自度此曲。</a:t>
                      </a: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 sz="2800" b="1">
                        <a:solidFill>
                          <a:srgbClr val="C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>
                        <a:buNone/>
                      </a:pPr>
                      <a:r>
                        <a:rPr lang="zh-CN" altLang="en-US" sz="2800" b="1">
                          <a:solidFill>
                            <a:srgbClr val="C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写作缘由</a:t>
                      </a:r>
                    </a:p>
                  </a:txBody>
                  <a:tcPr/>
                </a:tc>
                <a:tc v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/>
                </a:tc>
              </a:tr>
              <a:tr h="1096645"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 sz="20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>
                        <a:buNone/>
                      </a:pPr>
                      <a:r>
                        <a:rPr lang="zh-CN" altLang="en-US" sz="2000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千岩老人以为有《黍离》之悲也。</a:t>
                      </a: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 sz="2800" b="1">
                        <a:solidFill>
                          <a:srgbClr val="C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>
                        <a:buNone/>
                      </a:pPr>
                      <a:r>
                        <a:rPr lang="zh-CN" altLang="en-US" sz="2800" b="1">
                          <a:solidFill>
                            <a:srgbClr val="C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别人评价</a:t>
                      </a:r>
                    </a:p>
                  </a:txBody>
                  <a:tcPr/>
                </a:tc>
                <a:tc v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4" name="图片 13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6808" y="-188528"/>
            <a:ext cx="2279932" cy="4485789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33793" name="图片 1" descr="组48325同意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06400" y="658813"/>
            <a:ext cx="2389188" cy="608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3795" name="文本框 7"/>
          <p:cNvSpPr txBox="1"/>
          <p:nvPr>
            <p:custDataLst>
              <p:tags r:id="rId5"/>
            </p:custDataLst>
          </p:nvPr>
        </p:nvSpPr>
        <p:spPr>
          <a:xfrm>
            <a:off x="1060450" y="752475"/>
            <a:ext cx="1404938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eaLnBrk="0" hangingPunct="0"/>
            <a:r>
              <a:rPr lang="zh-CN" altLang="en-US" sz="24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新知讲解</a:t>
            </a:r>
          </a:p>
        </p:txBody>
      </p:sp>
      <p:sp>
        <p:nvSpPr>
          <p:cNvPr id="3" name="矩形 2"/>
          <p:cNvSpPr/>
          <p:nvPr>
            <p:custDataLst>
              <p:tags r:id="rId6"/>
            </p:custDataLst>
          </p:nvPr>
        </p:nvSpPr>
        <p:spPr>
          <a:xfrm>
            <a:off x="1060450" y="1700530"/>
            <a:ext cx="791400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indent="609600" eaLnBrk="0" hangingPunct="0">
              <a:lnSpc>
                <a:spcPct val="150000"/>
              </a:lnSpc>
              <a:buFont typeface="Wingdings" panose="05000000000000000000" charset="0"/>
            </a:pPr>
            <a:r>
              <a:rPr lang="zh-CN" altLang="zh-CN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词是作者22岁时路过扬州所作。词人虽然初到扬州，但对这样一座历史名城并不陌生。然而，在南宋时，金兵频频南侵，扬州屡遭兵火，如今映入作者视野的却是一片荒芜，满目疮痍，词人顿生山河破碎之感。作者写本词时，宋金隆兴和议已达12年之久。南宋朝廷苟安半壁，朝纲废弛。词人目睹当年经强敌侵凌后扬州城的累累伤痕和苦难频仍的现实，岂能无动于衷？因而追怀丧乱，感慨今昔，写下了这首词，抒发了《黍离》之悲。</a:t>
            </a:r>
          </a:p>
        </p:txBody>
      </p:sp>
      <p:pic>
        <p:nvPicPr>
          <p:cNvPr id="19" name="图片 18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9030" y="635"/>
            <a:ext cx="3686810" cy="3686810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09100" y="1700530"/>
            <a:ext cx="2162810" cy="2162810"/>
          </a:xfrm>
          <a:prstGeom prst="rect">
            <a:avLst/>
          </a:prstGeom>
        </p:spPr>
      </p:pic>
      <p:sp>
        <p:nvSpPr>
          <p:cNvPr id="2" name="文本框 1"/>
          <p:cNvSpPr txBox="1"/>
          <p:nvPr>
            <p:custDataLst>
              <p:tags r:id="rId11"/>
            </p:custDataLst>
          </p:nvPr>
        </p:nvSpPr>
        <p:spPr>
          <a:xfrm>
            <a:off x="3846195" y="1069975"/>
            <a:ext cx="23425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知人论世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5" name="Text Box 6"/>
          <p:cNvSpPr/>
          <p:nvPr>
            <p:custDataLst>
              <p:tags r:id="rId3"/>
            </p:custDataLst>
          </p:nvPr>
        </p:nvSpPr>
        <p:spPr>
          <a:xfrm>
            <a:off x="2895600" y="1723390"/>
            <a:ext cx="7846060" cy="1383665"/>
          </a:xfrm>
          <a:prstGeom prst="rect">
            <a:avLst/>
          </a:prstGeom>
          <a:noFill/>
          <a:ln w="12700">
            <a:noFill/>
          </a:ln>
        </p:spPr>
        <p:txBody>
          <a:bodyPr wrap="square" anchor="t" anchorCtr="0">
            <a:spAutoFit/>
          </a:bodyPr>
          <a:lstStyle/>
          <a:p>
            <a:pPr indent="711200" algn="just">
              <a:lnSpc>
                <a:spcPct val="150000"/>
              </a:lnSpc>
            </a:pPr>
            <a:r>
              <a:rPr lang="zh-CN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词人眼前的扬州城是怎样的呢？</a:t>
            </a:r>
          </a:p>
          <a:p>
            <a:pPr indent="711200" algn="just">
              <a:lnSpc>
                <a:spcPct val="150000"/>
              </a:lnSpc>
            </a:pPr>
            <a:r>
              <a:rPr lang="zh-CN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上阕中哪一个词最能概括扬州城现在的特点？</a:t>
            </a:r>
          </a:p>
        </p:txBody>
      </p:sp>
      <p:pic>
        <p:nvPicPr>
          <p:cNvPr id="33793" name="图片 1" descr="组48325同意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406400" y="642938"/>
            <a:ext cx="2389188" cy="608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3795" name="文本框 7"/>
          <p:cNvSpPr txBox="1"/>
          <p:nvPr>
            <p:custDataLst>
              <p:tags r:id="rId6"/>
            </p:custDataLst>
          </p:nvPr>
        </p:nvSpPr>
        <p:spPr>
          <a:xfrm>
            <a:off x="1060450" y="736600"/>
            <a:ext cx="1404938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eaLnBrk="0" hangingPunct="0"/>
            <a:r>
              <a:rPr lang="zh-CN" altLang="en-US" sz="24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新知讲解</a:t>
            </a:r>
          </a:p>
        </p:txBody>
      </p:sp>
      <p:pic>
        <p:nvPicPr>
          <p:cNvPr id="55" name="图片 54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93" t="27636" r="12852" b="29098"/>
          <a:stretch>
            <a:fillRect/>
          </a:stretch>
        </p:blipFill>
        <p:spPr>
          <a:xfrm>
            <a:off x="-57785" y="3983355"/>
            <a:ext cx="12249785" cy="315849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6" name="图片 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 rot="12540000" flipH="1" flipV="1">
            <a:off x="10405745" y="3487420"/>
            <a:ext cx="1724025" cy="2975610"/>
          </a:xfrm>
          <a:prstGeom prst="rect">
            <a:avLst/>
          </a:prstGeom>
        </p:spPr>
      </p:pic>
      <p:sp>
        <p:nvSpPr>
          <p:cNvPr id="17" name="自由: 形状 16"/>
          <p:cNvSpPr/>
          <p:nvPr>
            <p:custDataLst>
              <p:tags r:id="rId6"/>
            </p:custDataLst>
          </p:nvPr>
        </p:nvSpPr>
        <p:spPr>
          <a:xfrm>
            <a:off x="4250690" y="611505"/>
            <a:ext cx="7381875" cy="5658485"/>
          </a:xfrm>
          <a:custGeom>
            <a:gdLst>
              <a:gd name="connsiteX0" fmla="*/ 1358039 w 9842872"/>
              <a:gd name="connsiteY0" fmla="*/ 0 h 6858000"/>
              <a:gd name="connsiteX1" fmla="*/ 8484833 w 9842872"/>
              <a:gd name="connsiteY1" fmla="*/ 0 h 6858000"/>
              <a:gd name="connsiteX2" fmla="*/ 8564372 w 9842872"/>
              <a:gd name="connsiteY2" fmla="*/ 83426 h 6858000"/>
              <a:gd name="connsiteX3" fmla="*/ 9842872 w 9842872"/>
              <a:gd name="connsiteY3" fmla="*/ 3392488 h 6858000"/>
              <a:gd name="connsiteX4" fmla="*/ 8564372 w 9842872"/>
              <a:gd name="connsiteY4" fmla="*/ 6701551 h 6858000"/>
              <a:gd name="connsiteX5" fmla="*/ 8415211 w 9842872"/>
              <a:gd name="connsiteY5" fmla="*/ 6858000 h 6858000"/>
              <a:gd name="connsiteX6" fmla="*/ 1427661 w 9842872"/>
              <a:gd name="connsiteY6" fmla="*/ 6858000 h 6858000"/>
              <a:gd name="connsiteX7" fmla="*/ 1278500 w 9842872"/>
              <a:gd name="connsiteY7" fmla="*/ 6701551 h 6858000"/>
              <a:gd name="connsiteX8" fmla="*/ 0 w 9842872"/>
              <a:gd name="connsiteY8" fmla="*/ 3392488 h 6858000"/>
              <a:gd name="connsiteX9" fmla="*/ 1278500 w 9842872"/>
              <a:gd name="connsiteY9" fmla="*/ 83426 h 68580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842872" h="6858000">
                <a:moveTo>
                  <a:pt x="1358039" y="0"/>
                </a:moveTo>
                <a:lnTo>
                  <a:pt x="8484833" y="0"/>
                </a:lnTo>
                <a:lnTo>
                  <a:pt x="8564372" y="83426"/>
                </a:lnTo>
                <a:cubicBezTo>
                  <a:pt x="9358726" y="957410"/>
                  <a:pt x="9842872" y="2118410"/>
                  <a:pt x="9842872" y="3392488"/>
                </a:cubicBezTo>
                <a:cubicBezTo>
                  <a:pt x="9842872" y="4666567"/>
                  <a:pt x="9358726" y="5827567"/>
                  <a:pt x="8564372" y="6701551"/>
                </a:cubicBezTo>
                <a:lnTo>
                  <a:pt x="8415211" y="6858000"/>
                </a:lnTo>
                <a:lnTo>
                  <a:pt x="1427661" y="6858000"/>
                </a:lnTo>
                <a:lnTo>
                  <a:pt x="1278500" y="6701551"/>
                </a:lnTo>
                <a:cubicBezTo>
                  <a:pt x="484146" y="5827567"/>
                  <a:pt x="0" y="4666567"/>
                  <a:pt x="0" y="3392488"/>
                </a:cubicBezTo>
                <a:cubicBezTo>
                  <a:pt x="0" y="2118410"/>
                  <a:pt x="484146" y="957410"/>
                  <a:pt x="1278500" y="83426"/>
                </a:cubicBezTo>
                <a:close/>
              </a:path>
            </a:pathLst>
          </a:custGeom>
          <a:blipFill dpi="0" rotWithShape="1">
            <a:blip r:embed="rId7">
              <a:alphaModFix amt="87000"/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artisticTexturizer/>
                      </a14:imgEffect>
                      <a14:imgEffect>
                        <a14:brightnessContrast bright="18000"/>
                      </a14:imgEffect>
                      <a14:imgEffect>
                        <a14:colorTemperature colorTemp="5591"/>
                      </a14:imgEffect>
                      <a14:imgEffect>
                        <a14:saturation sat="28000"/>
                      </a14:imgEffect>
                      <a14:imgEffect>
                        <a14:sharpenSoften amount="-100000"/>
                      </a14:imgEffect>
                    </a14:imgLayer>
                  </a14:imgProps>
                </a:ext>
              </a:extLst>
            </a:blip>
            <a:tile tx="0" ty="0" sx="100000" sy="100000" flip="none" algn="tl"/>
          </a:blipFill>
          <a:ln>
            <a:noFill/>
          </a:ln>
          <a:effectLst>
            <a:outerShdw blurRad="368300" sx="101000" sy="101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10242" name="图片 1" descr="组48325同意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406400" y="658813"/>
            <a:ext cx="2389188" cy="608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4" name="文本框 7"/>
          <p:cNvSpPr txBox="1"/>
          <p:nvPr>
            <p:custDataLst>
              <p:tags r:id="rId11"/>
            </p:custDataLst>
          </p:nvPr>
        </p:nvSpPr>
        <p:spPr>
          <a:xfrm>
            <a:off x="1060450" y="752475"/>
            <a:ext cx="1422400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新知导入</a:t>
            </a:r>
          </a:p>
        </p:txBody>
      </p:sp>
      <p:sp>
        <p:nvSpPr>
          <p:cNvPr id="5" name="Rectangle 3"/>
          <p:cNvSpPr txBox="1">
            <a:spLocks noRot="1"/>
          </p:cNvSpPr>
          <p:nvPr>
            <p:custDataLst>
              <p:tags r:id="rId12"/>
            </p:custDataLst>
          </p:nvPr>
        </p:nvSpPr>
        <p:spPr>
          <a:xfrm>
            <a:off x="5539105" y="1705610"/>
            <a:ext cx="4575175" cy="294132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indent="609600" eaLnBrk="0" hangingPunct="0">
              <a:lnSpc>
                <a:spcPct val="150000"/>
              </a:lnSpc>
              <a:buFont typeface="Wingdings" panose="05000000000000000000" pitchFamily="2" charset="2"/>
            </a:pP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800多年前，一位21岁的词人，目睹了破碎的河山，难抑心中的悲凉，自度声律，独创词牌，追古抚今，聊以为叹。他就是南宋的姜夔。 </a:t>
            </a:r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3">
            <a:grayscl/>
          </a:blip>
          <a:stretch>
            <a:fillRect/>
          </a:stretch>
        </p:blipFill>
        <p:spPr>
          <a:xfrm rot="1619601" flipH="1">
            <a:off x="337820" y="1848485"/>
            <a:ext cx="3785870" cy="413702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33793" name="图片 1" descr="组48325同意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37515" y="628333"/>
            <a:ext cx="2389188" cy="608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3795" name="文本框 7"/>
          <p:cNvSpPr txBox="1"/>
          <p:nvPr>
            <p:custDataLst>
              <p:tags r:id="rId5"/>
            </p:custDataLst>
          </p:nvPr>
        </p:nvSpPr>
        <p:spPr>
          <a:xfrm>
            <a:off x="1091565" y="721995"/>
            <a:ext cx="1404938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eaLnBrk="0" hangingPunct="0"/>
            <a:r>
              <a:rPr lang="zh-CN" altLang="en-US" sz="24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新知讲解</a:t>
            </a:r>
          </a:p>
        </p:txBody>
      </p:sp>
      <p:graphicFrame>
        <p:nvGraphicFramePr>
          <p:cNvPr id="35848" name="表格 35847"/>
          <p:cNvGraphicFramePr>
            <a:graphicFrameLocks noGrp="1"/>
          </p:cNvGraphicFramePr>
          <p:nvPr>
            <p:custDataLst>
              <p:tags r:id="rId6"/>
            </p:custDataLst>
          </p:nvPr>
        </p:nvGraphicFramePr>
        <p:xfrm>
          <a:off x="2750820" y="1454785"/>
          <a:ext cx="8533130" cy="4922520"/>
        </p:xfrm>
        <a:graphic>
          <a:graphicData uri="http://schemas.openxmlformats.org/drawingml/2006/table">
            <a:tbl>
              <a:tblPr/>
              <a:tblGrid>
                <a:gridCol w="928370"/>
                <a:gridCol w="1853565"/>
                <a:gridCol w="2969260"/>
                <a:gridCol w="1210310"/>
                <a:gridCol w="1571625"/>
              </a:tblGrid>
              <a:tr h="685800">
                <a:tc rowSpan="3">
                  <a:txBody>
                    <a:bodyPr vert="horz" wrap="square"/>
                    <a:lstStyle/>
                    <a:p>
                      <a:pPr marL="0" lvl="0" indent="0" algn="ctr">
                        <a:buNone/>
                      </a:pPr>
                      <a:endParaRPr lang="zh-CN" altLang="en-US" sz="2800" b="1"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 rowSpan="3">
                  <a:txBody>
                    <a:bodyPr vert="horz" wrap="square"/>
                    <a:lstStyle/>
                    <a:p>
                      <a:pPr marL="0" lvl="0" indent="0" algn="ctr">
                        <a:lnSpc>
                          <a:spcPct val="120000"/>
                        </a:lnSpc>
                        <a:spcBef>
                          <a:spcPct val="10000"/>
                        </a:spcBef>
                        <a:buNone/>
                      </a:pPr>
                      <a:endParaRPr lang="zh-CN" altLang="en-US" sz="2800" b="1">
                        <a:solidFill>
                          <a:srgbClr val="0000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lvl="0" indent="0" algn="ctr">
                        <a:buNone/>
                      </a:pPr>
                      <a:endParaRPr lang="zh-CN" altLang="en-US" sz="2800" b="1">
                        <a:solidFill>
                          <a:srgbClr val="0000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 rowSpan="3">
                  <a:txBody>
                    <a:bodyPr vert="horz" wrap="square"/>
                    <a:lstStyle/>
                    <a:p>
                      <a:pPr marL="0" lvl="0" indent="0" algn="ctr">
                        <a:lnSpc>
                          <a:spcPct val="150000"/>
                        </a:lnSpc>
                        <a:buNone/>
                      </a:pPr>
                      <a:endParaRPr lang="zh-CN" altLang="en-US" sz="2800" b="1">
                        <a:solidFill>
                          <a:srgbClr val="0000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 rowSpan="6">
                  <a:txBody>
                    <a:bodyPr vert="horz" wrap="square"/>
                    <a:lstStyle/>
                    <a:p>
                      <a:pPr marL="0" lvl="0" indent="0" algn="ctr">
                        <a:spcBef>
                          <a:spcPct val="50000"/>
                        </a:spcBef>
                        <a:buNone/>
                      </a:pPr>
                      <a:endParaRPr lang="zh-CN" altLang="en-US" sz="2800" b="1">
                        <a:solidFill>
                          <a:srgbClr val="0000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</a:tr>
              <a:tr h="639445">
                <a:tc v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 vert="horz" wrap="square"/>
                    <a:lstStyle/>
                    <a:p>
                      <a:pPr marL="0" lvl="0" indent="0" algn="ctr">
                        <a:spcBef>
                          <a:spcPct val="50000"/>
                        </a:spcBef>
                        <a:buFontTx/>
                        <a:buNone/>
                      </a:pPr>
                      <a:endParaRPr lang="zh-CN" altLang="en-US" sz="2800" b="1">
                        <a:solidFill>
                          <a:srgbClr val="0000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 v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</a:tr>
              <a:tr h="820738">
                <a:tc v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marL="0" lvl="0" indent="0" algn="ctr">
                        <a:spcBef>
                          <a:spcPct val="50000"/>
                        </a:spcBef>
                        <a:buFontTx/>
                        <a:buNone/>
                      </a:pPr>
                      <a:endParaRPr lang="zh-CN" altLang="en-US" sz="2800" b="1">
                        <a:solidFill>
                          <a:srgbClr val="0000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 v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</a:tr>
              <a:tr h="639762">
                <a:tc rowSpan="3">
                  <a:txBody>
                    <a:bodyPr vert="horz" wrap="square"/>
                    <a:lstStyle/>
                    <a:p>
                      <a:pPr marL="0" lvl="0" indent="0" algn="ctr">
                        <a:buNone/>
                      </a:pPr>
                      <a:endParaRPr lang="zh-CN" altLang="en-US" sz="2800" b="1"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 rowSpan="3">
                  <a:txBody>
                    <a:bodyPr vert="horz" wrap="square"/>
                    <a:lstStyle/>
                    <a:p>
                      <a:pPr marL="0" lvl="0" indent="0" algn="ctr">
                        <a:lnSpc>
                          <a:spcPct val="120000"/>
                        </a:lnSpc>
                        <a:spcBef>
                          <a:spcPct val="10000"/>
                        </a:spcBef>
                        <a:buNone/>
                      </a:pPr>
                      <a:endParaRPr lang="zh-CN" altLang="en-US" sz="2800" b="1">
                        <a:solidFill>
                          <a:srgbClr val="0000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lvl="0" indent="0" algn="ctr">
                        <a:buNone/>
                      </a:pPr>
                      <a:endParaRPr lang="zh-CN" altLang="en-US" sz="2800" b="1">
                        <a:solidFill>
                          <a:srgbClr val="0000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 rowSpan="3">
                  <a:txBody>
                    <a:bodyPr vert="horz" wrap="square"/>
                    <a:lstStyle/>
                    <a:p>
                      <a:pPr marL="0" lvl="0" indent="0" algn="ctr">
                        <a:lnSpc>
                          <a:spcPct val="150000"/>
                        </a:lnSpc>
                        <a:buNone/>
                      </a:pPr>
                      <a:endParaRPr lang="zh-CN" altLang="en-US" sz="2800" b="1">
                        <a:solidFill>
                          <a:srgbClr val="0000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 v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</a:tr>
              <a:tr h="639763">
                <a:tc v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 vert="horz" wrap="square"/>
                    <a:lstStyle/>
                    <a:p>
                      <a:pPr marL="0" lvl="0" indent="0" algn="ctr">
                        <a:spcBef>
                          <a:spcPct val="0"/>
                        </a:spcBef>
                        <a:buFontTx/>
                        <a:buNone/>
                      </a:pPr>
                      <a:endParaRPr lang="zh-CN" altLang="en-US" sz="2800" b="1">
                        <a:solidFill>
                          <a:srgbClr val="0000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 v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</a:tr>
              <a:tr h="742950">
                <a:tc v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marL="0" lvl="0" indent="0" algn="ctr">
                        <a:buNone/>
                      </a:pPr>
                      <a:endParaRPr lang="zh-CN" altLang="en-US" sz="2800" b="1">
                        <a:solidFill>
                          <a:srgbClr val="0000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 v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754062">
                <a:tc gridSpan="5">
                  <a:txBody>
                    <a:bodyPr vert="horz" wrap="square"/>
                    <a:lstStyle/>
                    <a:p>
                      <a:pPr marL="0" lvl="0" indent="0" algn="ctr">
                        <a:buNone/>
                      </a:pPr>
                      <a:endParaRPr lang="zh-CN" altLang="en-US" sz="2800" b="1"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 h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5883" name="矩形 35882"/>
          <p:cNvSpPr/>
          <p:nvPr>
            <p:custDataLst>
              <p:tags r:id="rId7"/>
            </p:custDataLst>
          </p:nvPr>
        </p:nvSpPr>
        <p:spPr>
          <a:xfrm>
            <a:off x="2827020" y="3731260"/>
            <a:ext cx="685800" cy="13836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C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今</a:t>
            </a:r>
          </a:p>
          <a:p>
            <a:endParaRPr lang="zh-CN" altLang="en-US" sz="2800" b="1">
              <a:solidFill>
                <a:srgbClr val="C00000"/>
              </a:solidFill>
              <a:effectLst>
                <a:outerShdw blurRad="38100" dist="38100" dir="2700000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800" b="1">
                <a:solidFill>
                  <a:srgbClr val="C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</a:p>
        </p:txBody>
      </p:sp>
      <p:sp>
        <p:nvSpPr>
          <p:cNvPr id="35884" name="矩形 35883"/>
          <p:cNvSpPr/>
          <p:nvPr>
            <p:custDataLst>
              <p:tags r:id="rId8"/>
            </p:custDataLst>
          </p:nvPr>
        </p:nvSpPr>
        <p:spPr>
          <a:xfrm>
            <a:off x="5722620" y="3731260"/>
            <a:ext cx="23164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800" b="1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</a:t>
            </a:r>
            <a:r>
              <a:rPr lang="zh-CN" altLang="en-US" sz="2800" b="1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荠麦青青”</a:t>
            </a:r>
          </a:p>
        </p:txBody>
      </p:sp>
      <p:sp>
        <p:nvSpPr>
          <p:cNvPr id="35885" name="矩形 35884"/>
          <p:cNvSpPr/>
          <p:nvPr>
            <p:custDataLst>
              <p:tags r:id="rId9"/>
            </p:custDataLst>
          </p:nvPr>
        </p:nvSpPr>
        <p:spPr>
          <a:xfrm>
            <a:off x="5722620" y="4253230"/>
            <a:ext cx="23164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800" b="1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</a:t>
            </a:r>
            <a:r>
              <a:rPr lang="zh-CN" altLang="en-US" sz="2800" b="1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废池乔木”</a:t>
            </a:r>
          </a:p>
        </p:txBody>
      </p:sp>
      <p:sp>
        <p:nvSpPr>
          <p:cNvPr id="35886" name="矩形 35885"/>
          <p:cNvSpPr/>
          <p:nvPr>
            <p:custDataLst>
              <p:tags r:id="rId10"/>
            </p:custDataLst>
          </p:nvPr>
        </p:nvSpPr>
        <p:spPr>
          <a:xfrm>
            <a:off x="5722620" y="4961890"/>
            <a:ext cx="23164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spcBef>
                <a:spcPct val="20000"/>
              </a:spcBef>
            </a:pPr>
            <a:r>
              <a:rPr lang="en-US" altLang="zh-CN" sz="2800" b="1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</a:t>
            </a:r>
            <a:r>
              <a:rPr lang="zh-CN" altLang="en-US" sz="2800" b="1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清角吹寒”</a:t>
            </a:r>
          </a:p>
        </p:txBody>
      </p:sp>
      <p:sp>
        <p:nvSpPr>
          <p:cNvPr id="35887" name="矩形 35886"/>
          <p:cNvSpPr/>
          <p:nvPr>
            <p:custDataLst>
              <p:tags r:id="rId11"/>
            </p:custDataLst>
          </p:nvPr>
        </p:nvSpPr>
        <p:spPr>
          <a:xfrm>
            <a:off x="2827020" y="1673860"/>
            <a:ext cx="685800" cy="13836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C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昔</a:t>
            </a:r>
          </a:p>
          <a:p>
            <a:endParaRPr lang="zh-CN" altLang="en-US" sz="2800" b="1">
              <a:solidFill>
                <a:srgbClr val="C00000"/>
              </a:solidFill>
              <a:effectLst>
                <a:outerShdw blurRad="38100" dist="38100" dir="2700000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800" b="1">
                <a:solidFill>
                  <a:srgbClr val="C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</a:p>
        </p:txBody>
      </p:sp>
      <p:sp>
        <p:nvSpPr>
          <p:cNvPr id="35888" name="矩形 35887"/>
          <p:cNvSpPr/>
          <p:nvPr>
            <p:custDataLst>
              <p:tags r:id="rId12"/>
            </p:custDataLst>
          </p:nvPr>
        </p:nvSpPr>
        <p:spPr>
          <a:xfrm>
            <a:off x="3817620" y="1826260"/>
            <a:ext cx="16052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800" b="1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</a:t>
            </a:r>
            <a:r>
              <a:rPr lang="zh-CN" altLang="en-US" sz="2800" b="1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名都”</a:t>
            </a:r>
          </a:p>
        </p:txBody>
      </p:sp>
      <p:sp>
        <p:nvSpPr>
          <p:cNvPr id="35889" name="矩形 35888"/>
          <p:cNvSpPr/>
          <p:nvPr>
            <p:custDataLst>
              <p:tags r:id="rId13"/>
            </p:custDataLst>
          </p:nvPr>
        </p:nvSpPr>
        <p:spPr>
          <a:xfrm>
            <a:off x="5798820" y="1583055"/>
            <a:ext cx="23164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800" b="1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</a:t>
            </a:r>
            <a:r>
              <a:rPr lang="zh-CN" altLang="en-US" sz="2800" b="1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竹西佳处”</a:t>
            </a:r>
          </a:p>
        </p:txBody>
      </p:sp>
      <p:sp>
        <p:nvSpPr>
          <p:cNvPr id="35890" name="矩形 35889"/>
          <p:cNvSpPr/>
          <p:nvPr>
            <p:custDataLst>
              <p:tags r:id="rId14"/>
            </p:custDataLst>
          </p:nvPr>
        </p:nvSpPr>
        <p:spPr>
          <a:xfrm>
            <a:off x="5798820" y="2181225"/>
            <a:ext cx="23164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800" b="1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</a:t>
            </a:r>
            <a:r>
              <a:rPr lang="zh-CN" altLang="en-US" sz="2800" b="1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春风十里”</a:t>
            </a:r>
          </a:p>
        </p:txBody>
      </p:sp>
      <p:sp>
        <p:nvSpPr>
          <p:cNvPr id="35892" name="矩形 35891"/>
          <p:cNvSpPr/>
          <p:nvPr>
            <p:custDataLst>
              <p:tags r:id="rId15"/>
            </p:custDataLst>
          </p:nvPr>
        </p:nvSpPr>
        <p:spPr>
          <a:xfrm>
            <a:off x="8617585" y="1902460"/>
            <a:ext cx="986790" cy="1383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b="1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繁华</a:t>
            </a:r>
          </a:p>
          <a:p>
            <a:endParaRPr lang="zh-CN" altLang="en-US" sz="2800" b="1"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800" b="1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热闹</a:t>
            </a:r>
          </a:p>
        </p:txBody>
      </p:sp>
      <p:sp>
        <p:nvSpPr>
          <p:cNvPr id="35893" name="矩形 35892"/>
          <p:cNvSpPr/>
          <p:nvPr>
            <p:custDataLst>
              <p:tags r:id="rId16"/>
            </p:custDataLst>
          </p:nvPr>
        </p:nvSpPr>
        <p:spPr>
          <a:xfrm>
            <a:off x="8618220" y="3807460"/>
            <a:ext cx="1219200" cy="13836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破败</a:t>
            </a:r>
          </a:p>
          <a:p>
            <a:endParaRPr lang="zh-CN" altLang="en-US" sz="2800" b="1"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800" b="1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荒凉</a:t>
            </a:r>
          </a:p>
        </p:txBody>
      </p:sp>
      <p:sp>
        <p:nvSpPr>
          <p:cNvPr id="35894" name="矩形 35893"/>
          <p:cNvSpPr/>
          <p:nvPr>
            <p:custDataLst>
              <p:tags r:id="rId17"/>
            </p:custDataLst>
          </p:nvPr>
        </p:nvSpPr>
        <p:spPr>
          <a:xfrm>
            <a:off x="9913620" y="1902460"/>
            <a:ext cx="14478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对比</a:t>
            </a:r>
          </a:p>
        </p:txBody>
      </p:sp>
      <p:sp>
        <p:nvSpPr>
          <p:cNvPr id="35895" name="矩形 35894"/>
          <p:cNvSpPr/>
          <p:nvPr>
            <p:custDataLst>
              <p:tags r:id="rId18"/>
            </p:custDataLst>
          </p:nvPr>
        </p:nvSpPr>
        <p:spPr>
          <a:xfrm>
            <a:off x="9913620" y="3147060"/>
            <a:ext cx="1018540" cy="18148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800" b="1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昔盛今衰的</a:t>
            </a:r>
          </a:p>
          <a:p>
            <a:r>
              <a:rPr lang="zh-CN" altLang="en-US" sz="2800" b="1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感伤</a:t>
            </a:r>
          </a:p>
        </p:txBody>
      </p:sp>
      <p:sp>
        <p:nvSpPr>
          <p:cNvPr id="35896" name="矩形 35895"/>
          <p:cNvSpPr/>
          <p:nvPr>
            <p:custDataLst>
              <p:tags r:id="rId19"/>
            </p:custDataLst>
          </p:nvPr>
        </p:nvSpPr>
        <p:spPr>
          <a:xfrm>
            <a:off x="3071495" y="5698490"/>
            <a:ext cx="65328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2800" b="1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对比鲜明</a:t>
            </a:r>
            <a:r>
              <a:rPr lang="en-US" altLang="zh-CN" sz="2800" b="1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altLang="en-US" sz="2800" b="1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虚实相生</a:t>
            </a:r>
            <a:r>
              <a:rPr lang="en-US" altLang="zh-CN" sz="2800" b="1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altLang="en-US" sz="2800" b="1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化用诗句</a:t>
            </a:r>
            <a:r>
              <a:rPr lang="en-US" altLang="zh-CN" sz="2800" b="1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altLang="en-US" sz="2800" b="1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情景交融。</a:t>
            </a:r>
          </a:p>
        </p:txBody>
      </p:sp>
      <p:sp>
        <p:nvSpPr>
          <p:cNvPr id="35897" name="矩形 35896"/>
          <p:cNvSpPr/>
          <p:nvPr>
            <p:custDataLst>
              <p:tags r:id="rId20"/>
            </p:custDataLst>
          </p:nvPr>
        </p:nvSpPr>
        <p:spPr>
          <a:xfrm>
            <a:off x="3741420" y="2491423"/>
            <a:ext cx="16052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800" b="1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（虚写）</a:t>
            </a:r>
          </a:p>
        </p:txBody>
      </p:sp>
      <p:sp>
        <p:nvSpPr>
          <p:cNvPr id="35898" name="矩形 35897"/>
          <p:cNvSpPr/>
          <p:nvPr>
            <p:custDataLst>
              <p:tags r:id="rId21"/>
            </p:custDataLst>
          </p:nvPr>
        </p:nvSpPr>
        <p:spPr>
          <a:xfrm>
            <a:off x="3741420" y="4592638"/>
            <a:ext cx="16052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800" b="1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（实写）</a:t>
            </a:r>
          </a:p>
        </p:txBody>
      </p:sp>
      <p:sp>
        <p:nvSpPr>
          <p:cNvPr id="35900" name="文本框 35899"/>
          <p:cNvSpPr txBox="1"/>
          <p:nvPr>
            <p:custDataLst>
              <p:tags r:id="rId22"/>
            </p:custDataLst>
          </p:nvPr>
        </p:nvSpPr>
        <p:spPr>
          <a:xfrm>
            <a:off x="3665220" y="3502660"/>
            <a:ext cx="18288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sz="28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901" name="文本框 35900"/>
          <p:cNvSpPr txBox="1"/>
          <p:nvPr>
            <p:custDataLst>
              <p:tags r:id="rId23"/>
            </p:custDataLst>
          </p:nvPr>
        </p:nvSpPr>
        <p:spPr>
          <a:xfrm>
            <a:off x="3782060" y="3874770"/>
            <a:ext cx="16764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</a:t>
            </a:r>
            <a:r>
              <a:rPr lang="zh-CN" altLang="en-US" sz="2800" b="1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空城”</a:t>
            </a:r>
          </a:p>
        </p:txBody>
      </p:sp>
      <p:sp>
        <p:nvSpPr>
          <p:cNvPr id="87" name="Freeform 21"/>
          <p:cNvSpPr>
            <a:spLocks noEditPoints="1"/>
          </p:cNvSpPr>
          <p:nvPr>
            <p:custDataLst>
              <p:tags r:id="rId24"/>
            </p:custDataLst>
          </p:nvPr>
        </p:nvSpPr>
        <p:spPr bwMode="auto">
          <a:xfrm rot="903253">
            <a:off x="559435" y="4779010"/>
            <a:ext cx="854710" cy="455930"/>
          </a:xfrm>
          <a:custGeom>
            <a:gdLst>
              <a:gd name="T0" fmla="*/ 242 w 761"/>
              <a:gd name="T1" fmla="*/ 165 h 437"/>
              <a:gd name="T2" fmla="*/ 290 w 761"/>
              <a:gd name="T3" fmla="*/ 291 h 437"/>
              <a:gd name="T4" fmla="*/ 249 w 761"/>
              <a:gd name="T5" fmla="*/ 256 h 437"/>
              <a:gd name="T6" fmla="*/ 250 w 761"/>
              <a:gd name="T7" fmla="*/ 261 h 437"/>
              <a:gd name="T8" fmla="*/ 267 w 761"/>
              <a:gd name="T9" fmla="*/ 294 h 437"/>
              <a:gd name="T10" fmla="*/ 272 w 761"/>
              <a:gd name="T11" fmla="*/ 224 h 437"/>
              <a:gd name="T12" fmla="*/ 199 w 761"/>
              <a:gd name="T13" fmla="*/ 125 h 437"/>
              <a:gd name="T14" fmla="*/ 130 w 761"/>
              <a:gd name="T15" fmla="*/ 188 h 437"/>
              <a:gd name="T16" fmla="*/ 167 w 761"/>
              <a:gd name="T17" fmla="*/ 181 h 437"/>
              <a:gd name="T18" fmla="*/ 159 w 761"/>
              <a:gd name="T19" fmla="*/ 271 h 437"/>
              <a:gd name="T20" fmla="*/ 151 w 761"/>
              <a:gd name="T21" fmla="*/ 264 h 437"/>
              <a:gd name="T22" fmla="*/ 138 w 761"/>
              <a:gd name="T23" fmla="*/ 206 h 437"/>
              <a:gd name="T24" fmla="*/ 133 w 761"/>
              <a:gd name="T25" fmla="*/ 195 h 437"/>
              <a:gd name="T26" fmla="*/ 233 w 761"/>
              <a:gd name="T27" fmla="*/ 136 h 437"/>
              <a:gd name="T28" fmla="*/ 294 w 761"/>
              <a:gd name="T29" fmla="*/ 187 h 437"/>
              <a:gd name="T30" fmla="*/ 317 w 761"/>
              <a:gd name="T31" fmla="*/ 164 h 437"/>
              <a:gd name="T32" fmla="*/ 296 w 761"/>
              <a:gd name="T33" fmla="*/ 143 h 437"/>
              <a:gd name="T34" fmla="*/ 341 w 761"/>
              <a:gd name="T35" fmla="*/ 100 h 437"/>
              <a:gd name="T36" fmla="*/ 258 w 761"/>
              <a:gd name="T37" fmla="*/ 49 h 437"/>
              <a:gd name="T38" fmla="*/ 208 w 761"/>
              <a:gd name="T39" fmla="*/ 13 h 437"/>
              <a:gd name="T40" fmla="*/ 151 w 761"/>
              <a:gd name="T41" fmla="*/ 14 h 437"/>
              <a:gd name="T42" fmla="*/ 172 w 761"/>
              <a:gd name="T43" fmla="*/ 31 h 437"/>
              <a:gd name="T44" fmla="*/ 138 w 761"/>
              <a:gd name="T45" fmla="*/ 44 h 437"/>
              <a:gd name="T46" fmla="*/ 91 w 761"/>
              <a:gd name="T47" fmla="*/ 6 h 437"/>
              <a:gd name="T48" fmla="*/ 22 w 761"/>
              <a:gd name="T49" fmla="*/ 62 h 437"/>
              <a:gd name="T50" fmla="*/ 17 w 761"/>
              <a:gd name="T51" fmla="*/ 150 h 437"/>
              <a:gd name="T52" fmla="*/ 56 w 761"/>
              <a:gd name="T53" fmla="*/ 136 h 437"/>
              <a:gd name="T54" fmla="*/ 84 w 761"/>
              <a:gd name="T55" fmla="*/ 211 h 437"/>
              <a:gd name="T56" fmla="*/ 295 w 761"/>
              <a:gd name="T57" fmla="*/ 431 h 437"/>
              <a:gd name="T58" fmla="*/ 519 w 761"/>
              <a:gd name="T59" fmla="*/ 401 h 437"/>
              <a:gd name="T60" fmla="*/ 761 w 761"/>
              <a:gd name="T61" fmla="*/ 416 h 437"/>
              <a:gd name="T62" fmla="*/ 507 w 761"/>
              <a:gd name="T63" fmla="*/ 374 h 437"/>
              <a:gd name="T64" fmla="*/ 203 w 761"/>
              <a:gd name="T65" fmla="*/ 284 h 437"/>
              <a:gd name="T66" fmla="*/ 377 w 761"/>
              <a:gd name="T67" fmla="*/ 399 h 437"/>
              <a:gd name="T68" fmla="*/ 608 w 761"/>
              <a:gd name="T69" fmla="*/ 373 h 437"/>
              <a:gd name="T70" fmla="*/ 329 w 761"/>
              <a:gd name="T71" fmla="*/ 361 h 437"/>
              <a:gd name="T72" fmla="*/ 344 w 761"/>
              <a:gd name="T73" fmla="*/ 279 h 437"/>
              <a:gd name="T74" fmla="*/ 366 w 761"/>
              <a:gd name="T75" fmla="*/ 330 h 437"/>
              <a:gd name="T76" fmla="*/ 445 w 761"/>
              <a:gd name="T77" fmla="*/ 254 h 437"/>
              <a:gd name="T78" fmla="*/ 411 w 761"/>
              <a:gd name="T79" fmla="*/ 208 h 437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761" h="437">
                <a:moveTo>
                  <a:pt x="233" y="136"/>
                </a:moveTo>
                <a:cubicBezTo>
                  <a:pt x="239" y="143"/>
                  <a:pt x="240" y="155"/>
                  <a:pt x="242" y="165"/>
                </a:cubicBezTo>
                <a:cubicBezTo>
                  <a:pt x="277" y="170"/>
                  <a:pt x="288" y="199"/>
                  <a:pt x="279" y="222"/>
                </a:cubicBezTo>
                <a:cubicBezTo>
                  <a:pt x="320" y="251"/>
                  <a:pt x="302" y="279"/>
                  <a:pt x="290" y="291"/>
                </a:cubicBezTo>
                <a:cubicBezTo>
                  <a:pt x="281" y="299"/>
                  <a:pt x="262" y="306"/>
                  <a:pt x="246" y="304"/>
                </a:cubicBezTo>
                <a:cubicBezTo>
                  <a:pt x="196" y="298"/>
                  <a:pt x="223" y="226"/>
                  <a:pt x="249" y="256"/>
                </a:cubicBezTo>
                <a:cubicBezTo>
                  <a:pt x="261" y="269"/>
                  <a:pt x="247" y="273"/>
                  <a:pt x="247" y="273"/>
                </a:cubicBezTo>
                <a:cubicBezTo>
                  <a:pt x="250" y="272"/>
                  <a:pt x="251" y="265"/>
                  <a:pt x="250" y="261"/>
                </a:cubicBezTo>
                <a:cubicBezTo>
                  <a:pt x="246" y="258"/>
                  <a:pt x="246" y="258"/>
                  <a:pt x="246" y="258"/>
                </a:cubicBezTo>
                <a:cubicBezTo>
                  <a:pt x="227" y="239"/>
                  <a:pt x="209" y="312"/>
                  <a:pt x="267" y="294"/>
                </a:cubicBezTo>
                <a:cubicBezTo>
                  <a:pt x="279" y="290"/>
                  <a:pt x="291" y="283"/>
                  <a:pt x="295" y="273"/>
                </a:cubicBezTo>
                <a:cubicBezTo>
                  <a:pt x="305" y="249"/>
                  <a:pt x="286" y="232"/>
                  <a:pt x="272" y="224"/>
                </a:cubicBezTo>
                <a:cubicBezTo>
                  <a:pt x="285" y="191"/>
                  <a:pt x="258" y="179"/>
                  <a:pt x="235" y="173"/>
                </a:cubicBezTo>
                <a:cubicBezTo>
                  <a:pt x="229" y="151"/>
                  <a:pt x="231" y="133"/>
                  <a:pt x="199" y="125"/>
                </a:cubicBezTo>
                <a:cubicBezTo>
                  <a:pt x="163" y="116"/>
                  <a:pt x="91" y="113"/>
                  <a:pt x="114" y="175"/>
                </a:cubicBezTo>
                <a:cubicBezTo>
                  <a:pt x="116" y="180"/>
                  <a:pt x="125" y="188"/>
                  <a:pt x="130" y="188"/>
                </a:cubicBezTo>
                <a:cubicBezTo>
                  <a:pt x="183" y="194"/>
                  <a:pt x="143" y="150"/>
                  <a:pt x="153" y="157"/>
                </a:cubicBezTo>
                <a:cubicBezTo>
                  <a:pt x="160" y="162"/>
                  <a:pt x="165" y="171"/>
                  <a:pt x="167" y="181"/>
                </a:cubicBezTo>
                <a:cubicBezTo>
                  <a:pt x="168" y="190"/>
                  <a:pt x="165" y="206"/>
                  <a:pt x="165" y="206"/>
                </a:cubicBezTo>
                <a:cubicBezTo>
                  <a:pt x="163" y="220"/>
                  <a:pt x="157" y="245"/>
                  <a:pt x="159" y="271"/>
                </a:cubicBezTo>
                <a:cubicBezTo>
                  <a:pt x="164" y="356"/>
                  <a:pt x="244" y="382"/>
                  <a:pt x="293" y="414"/>
                </a:cubicBezTo>
                <a:cubicBezTo>
                  <a:pt x="238" y="388"/>
                  <a:pt x="152" y="357"/>
                  <a:pt x="151" y="264"/>
                </a:cubicBezTo>
                <a:cubicBezTo>
                  <a:pt x="151" y="238"/>
                  <a:pt x="153" y="214"/>
                  <a:pt x="159" y="190"/>
                </a:cubicBezTo>
                <a:cubicBezTo>
                  <a:pt x="146" y="194"/>
                  <a:pt x="141" y="194"/>
                  <a:pt x="138" y="206"/>
                </a:cubicBezTo>
                <a:cubicBezTo>
                  <a:pt x="118" y="289"/>
                  <a:pt x="167" y="355"/>
                  <a:pt x="216" y="388"/>
                </a:cubicBezTo>
                <a:cubicBezTo>
                  <a:pt x="149" y="353"/>
                  <a:pt x="109" y="277"/>
                  <a:pt x="133" y="195"/>
                </a:cubicBezTo>
                <a:cubicBezTo>
                  <a:pt x="87" y="190"/>
                  <a:pt x="86" y="121"/>
                  <a:pt x="144" y="112"/>
                </a:cubicBezTo>
                <a:cubicBezTo>
                  <a:pt x="162" y="110"/>
                  <a:pt x="206" y="105"/>
                  <a:pt x="233" y="136"/>
                </a:cubicBezTo>
                <a:close/>
                <a:moveTo>
                  <a:pt x="346" y="186"/>
                </a:moveTo>
                <a:cubicBezTo>
                  <a:pt x="326" y="194"/>
                  <a:pt x="305" y="193"/>
                  <a:pt x="294" y="187"/>
                </a:cubicBezTo>
                <a:cubicBezTo>
                  <a:pt x="274" y="176"/>
                  <a:pt x="273" y="146"/>
                  <a:pt x="292" y="138"/>
                </a:cubicBezTo>
                <a:cubicBezTo>
                  <a:pt x="318" y="127"/>
                  <a:pt x="320" y="154"/>
                  <a:pt x="317" y="164"/>
                </a:cubicBezTo>
                <a:cubicBezTo>
                  <a:pt x="311" y="163"/>
                  <a:pt x="310" y="157"/>
                  <a:pt x="311" y="153"/>
                </a:cubicBezTo>
                <a:cubicBezTo>
                  <a:pt x="312" y="143"/>
                  <a:pt x="302" y="138"/>
                  <a:pt x="296" y="143"/>
                </a:cubicBezTo>
                <a:cubicBezTo>
                  <a:pt x="267" y="168"/>
                  <a:pt x="308" y="202"/>
                  <a:pt x="349" y="168"/>
                </a:cubicBezTo>
                <a:cubicBezTo>
                  <a:pt x="375" y="145"/>
                  <a:pt x="363" y="111"/>
                  <a:pt x="341" y="100"/>
                </a:cubicBezTo>
                <a:cubicBezTo>
                  <a:pt x="330" y="94"/>
                  <a:pt x="323" y="89"/>
                  <a:pt x="316" y="82"/>
                </a:cubicBezTo>
                <a:cubicBezTo>
                  <a:pt x="295" y="62"/>
                  <a:pt x="302" y="44"/>
                  <a:pt x="258" y="49"/>
                </a:cubicBezTo>
                <a:cubicBezTo>
                  <a:pt x="254" y="38"/>
                  <a:pt x="253" y="27"/>
                  <a:pt x="245" y="20"/>
                </a:cubicBezTo>
                <a:cubicBezTo>
                  <a:pt x="232" y="7"/>
                  <a:pt x="220" y="10"/>
                  <a:pt x="208" y="13"/>
                </a:cubicBezTo>
                <a:cubicBezTo>
                  <a:pt x="206" y="13"/>
                  <a:pt x="194" y="0"/>
                  <a:pt x="184" y="1"/>
                </a:cubicBezTo>
                <a:cubicBezTo>
                  <a:pt x="169" y="1"/>
                  <a:pt x="156" y="7"/>
                  <a:pt x="151" y="14"/>
                </a:cubicBezTo>
                <a:cubicBezTo>
                  <a:pt x="142" y="27"/>
                  <a:pt x="143" y="76"/>
                  <a:pt x="171" y="65"/>
                </a:cubicBezTo>
                <a:cubicBezTo>
                  <a:pt x="197" y="55"/>
                  <a:pt x="176" y="37"/>
                  <a:pt x="172" y="31"/>
                </a:cubicBezTo>
                <a:cubicBezTo>
                  <a:pt x="186" y="31"/>
                  <a:pt x="195" y="49"/>
                  <a:pt x="191" y="59"/>
                </a:cubicBezTo>
                <a:cubicBezTo>
                  <a:pt x="177" y="86"/>
                  <a:pt x="140" y="78"/>
                  <a:pt x="138" y="44"/>
                </a:cubicBezTo>
                <a:cubicBezTo>
                  <a:pt x="138" y="44"/>
                  <a:pt x="139" y="36"/>
                  <a:pt x="138" y="33"/>
                </a:cubicBezTo>
                <a:cubicBezTo>
                  <a:pt x="134" y="19"/>
                  <a:pt x="110" y="2"/>
                  <a:pt x="91" y="6"/>
                </a:cubicBezTo>
                <a:cubicBezTo>
                  <a:pt x="82" y="8"/>
                  <a:pt x="78" y="16"/>
                  <a:pt x="74" y="23"/>
                </a:cubicBezTo>
                <a:cubicBezTo>
                  <a:pt x="49" y="18"/>
                  <a:pt x="24" y="40"/>
                  <a:pt x="22" y="62"/>
                </a:cubicBezTo>
                <a:cubicBezTo>
                  <a:pt x="21" y="70"/>
                  <a:pt x="27" y="76"/>
                  <a:pt x="26" y="83"/>
                </a:cubicBezTo>
                <a:cubicBezTo>
                  <a:pt x="24" y="98"/>
                  <a:pt x="0" y="119"/>
                  <a:pt x="17" y="150"/>
                </a:cubicBezTo>
                <a:cubicBezTo>
                  <a:pt x="20" y="156"/>
                  <a:pt x="30" y="162"/>
                  <a:pt x="36" y="165"/>
                </a:cubicBezTo>
                <a:cubicBezTo>
                  <a:pt x="89" y="196"/>
                  <a:pt x="90" y="102"/>
                  <a:pt x="56" y="136"/>
                </a:cubicBezTo>
                <a:cubicBezTo>
                  <a:pt x="59" y="119"/>
                  <a:pt x="78" y="114"/>
                  <a:pt x="85" y="131"/>
                </a:cubicBezTo>
                <a:cubicBezTo>
                  <a:pt x="96" y="155"/>
                  <a:pt x="83" y="188"/>
                  <a:pt x="84" y="211"/>
                </a:cubicBezTo>
                <a:cubicBezTo>
                  <a:pt x="86" y="254"/>
                  <a:pt x="105" y="293"/>
                  <a:pt x="122" y="321"/>
                </a:cubicBezTo>
                <a:cubicBezTo>
                  <a:pt x="151" y="371"/>
                  <a:pt x="217" y="421"/>
                  <a:pt x="295" y="431"/>
                </a:cubicBezTo>
                <a:cubicBezTo>
                  <a:pt x="334" y="437"/>
                  <a:pt x="385" y="433"/>
                  <a:pt x="418" y="418"/>
                </a:cubicBezTo>
                <a:cubicBezTo>
                  <a:pt x="445" y="406"/>
                  <a:pt x="474" y="403"/>
                  <a:pt x="519" y="401"/>
                </a:cubicBezTo>
                <a:cubicBezTo>
                  <a:pt x="568" y="399"/>
                  <a:pt x="611" y="403"/>
                  <a:pt x="658" y="413"/>
                </a:cubicBezTo>
                <a:cubicBezTo>
                  <a:pt x="695" y="420"/>
                  <a:pt x="761" y="417"/>
                  <a:pt x="761" y="416"/>
                </a:cubicBezTo>
                <a:cubicBezTo>
                  <a:pt x="723" y="413"/>
                  <a:pt x="637" y="387"/>
                  <a:pt x="604" y="381"/>
                </a:cubicBezTo>
                <a:cubicBezTo>
                  <a:pt x="572" y="375"/>
                  <a:pt x="546" y="372"/>
                  <a:pt x="507" y="374"/>
                </a:cubicBezTo>
                <a:cubicBezTo>
                  <a:pt x="463" y="376"/>
                  <a:pt x="428" y="394"/>
                  <a:pt x="395" y="402"/>
                </a:cubicBezTo>
                <a:cubicBezTo>
                  <a:pt x="306" y="424"/>
                  <a:pt x="216" y="388"/>
                  <a:pt x="203" y="284"/>
                </a:cubicBezTo>
                <a:cubicBezTo>
                  <a:pt x="210" y="305"/>
                  <a:pt x="223" y="330"/>
                  <a:pt x="234" y="347"/>
                </a:cubicBezTo>
                <a:cubicBezTo>
                  <a:pt x="257" y="382"/>
                  <a:pt x="324" y="413"/>
                  <a:pt x="377" y="399"/>
                </a:cubicBezTo>
                <a:cubicBezTo>
                  <a:pt x="407" y="391"/>
                  <a:pt x="437" y="377"/>
                  <a:pt x="471" y="370"/>
                </a:cubicBezTo>
                <a:cubicBezTo>
                  <a:pt x="528" y="359"/>
                  <a:pt x="565" y="369"/>
                  <a:pt x="608" y="373"/>
                </a:cubicBezTo>
                <a:cubicBezTo>
                  <a:pt x="584" y="357"/>
                  <a:pt x="540" y="343"/>
                  <a:pt x="502" y="347"/>
                </a:cubicBezTo>
                <a:cubicBezTo>
                  <a:pt x="435" y="354"/>
                  <a:pt x="356" y="391"/>
                  <a:pt x="329" y="361"/>
                </a:cubicBezTo>
                <a:cubicBezTo>
                  <a:pt x="270" y="296"/>
                  <a:pt x="366" y="227"/>
                  <a:pt x="370" y="297"/>
                </a:cubicBezTo>
                <a:cubicBezTo>
                  <a:pt x="363" y="283"/>
                  <a:pt x="353" y="277"/>
                  <a:pt x="344" y="279"/>
                </a:cubicBezTo>
                <a:cubicBezTo>
                  <a:pt x="334" y="284"/>
                  <a:pt x="328" y="290"/>
                  <a:pt x="329" y="302"/>
                </a:cubicBezTo>
                <a:cubicBezTo>
                  <a:pt x="330" y="314"/>
                  <a:pt x="349" y="330"/>
                  <a:pt x="366" y="330"/>
                </a:cubicBezTo>
                <a:cubicBezTo>
                  <a:pt x="392" y="330"/>
                  <a:pt x="415" y="316"/>
                  <a:pt x="418" y="283"/>
                </a:cubicBezTo>
                <a:cubicBezTo>
                  <a:pt x="424" y="281"/>
                  <a:pt x="445" y="279"/>
                  <a:pt x="445" y="254"/>
                </a:cubicBezTo>
                <a:cubicBezTo>
                  <a:pt x="444" y="233"/>
                  <a:pt x="425" y="209"/>
                  <a:pt x="396" y="223"/>
                </a:cubicBezTo>
                <a:cubicBezTo>
                  <a:pt x="401" y="214"/>
                  <a:pt x="401" y="213"/>
                  <a:pt x="411" y="208"/>
                </a:cubicBezTo>
                <a:cubicBezTo>
                  <a:pt x="398" y="181"/>
                  <a:pt x="364" y="179"/>
                  <a:pt x="346" y="186"/>
                </a:cubicBezTo>
                <a:close/>
              </a:path>
            </a:pathLst>
          </a:custGeom>
          <a:solidFill>
            <a:srgbClr val="94B0C2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文悦古典明朝体 (非商业使用) W5" pitchFamily="2" charset="-122"/>
              <a:ea typeface="文悦古典明朝体 (非商业使用) W5" pitchFamily="2" charset="-122"/>
              <a:cs typeface="+mn-cs"/>
            </a:endParaRPr>
          </a:p>
        </p:txBody>
      </p:sp>
      <p:grpSp>
        <p:nvGrpSpPr>
          <p:cNvPr id="7" name="组合 6"/>
          <p:cNvGrpSpPr/>
          <p:nvPr>
            <p:custDataLst>
              <p:tags r:id="rId25"/>
            </p:custDataLst>
          </p:nvPr>
        </p:nvGrpSpPr>
        <p:grpSpPr>
          <a:xfrm>
            <a:off x="1054735" y="2651125"/>
            <a:ext cx="934720" cy="2098675"/>
            <a:chOff x="11576" y="3644"/>
            <a:chExt cx="1008" cy="3554"/>
          </a:xfrm>
        </p:grpSpPr>
        <p:sp>
          <p:nvSpPr>
            <p:cNvPr id="8" name="文本框 7"/>
            <p:cNvSpPr txBox="1"/>
            <p:nvPr>
              <p:custDataLst>
                <p:tags r:id="rId26"/>
              </p:custDataLst>
            </p:nvPr>
          </p:nvSpPr>
          <p:spPr>
            <a:xfrm flipH="1">
              <a:off x="11576" y="3728"/>
              <a:ext cx="969" cy="3345"/>
            </a:xfrm>
            <a:prstGeom prst="rect">
              <a:avLst/>
            </a:prstGeom>
            <a:noFill/>
            <a:ln w="19050">
              <a:solidFill>
                <a:srgbClr val="C00000">
                  <a:alpha val="75000"/>
                </a:srgbClr>
              </a:solidFill>
            </a:ln>
          </p:spPr>
          <p:txBody>
            <a:bodyPr vert="horz" wrap="square" rtlCol="0" anchor="ctr">
              <a:noAutofit/>
            </a:bodyPr>
            <a:lstStyle/>
            <a:p>
              <a:pPr lvl="0" algn="dist">
                <a:defRPr/>
              </a:pPr>
              <a:endParaRPr lang="zh-CN" altLang="en-US" sz="2400" spc="600">
                <a:solidFill>
                  <a:srgbClr val="DB0015"/>
                </a:solidFill>
                <a:latin typeface="字酷堂清楷体" panose="02010601030101010101" charset="-122"/>
                <a:ea typeface="字酷堂清楷体" panose="02010601030101010101" charset="-122"/>
              </a:endParaRPr>
            </a:p>
          </p:txBody>
        </p:sp>
        <p:sp>
          <p:nvSpPr>
            <p:cNvPr id="9" name="文本框 8"/>
            <p:cNvSpPr txBox="1"/>
            <p:nvPr>
              <p:custDataLst>
                <p:tags r:id="rId27"/>
              </p:custDataLst>
            </p:nvPr>
          </p:nvSpPr>
          <p:spPr>
            <a:xfrm flipH="1">
              <a:off x="11616" y="3644"/>
              <a:ext cx="969" cy="3554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rtlCol="0" anchor="ctr">
              <a:no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60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上</a:t>
              </a:r>
            </a:p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60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endParaRPr>
            </a:p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60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片</a:t>
              </a:r>
            </a:p>
          </p:txBody>
        </p:sp>
      </p:grpSp>
      <p:sp>
        <p:nvSpPr>
          <p:cNvPr id="10" name="Freeform 21"/>
          <p:cNvSpPr>
            <a:spLocks noEditPoints="1"/>
          </p:cNvSpPr>
          <p:nvPr>
            <p:custDataLst>
              <p:tags r:id="rId28"/>
            </p:custDataLst>
          </p:nvPr>
        </p:nvSpPr>
        <p:spPr bwMode="auto">
          <a:xfrm rot="3483253" flipV="1">
            <a:off x="1226820" y="2002790"/>
            <a:ext cx="810895" cy="507365"/>
          </a:xfrm>
          <a:custGeom>
            <a:gdLst>
              <a:gd name="T0" fmla="*/ 242 w 761"/>
              <a:gd name="T1" fmla="*/ 165 h 437"/>
              <a:gd name="T2" fmla="*/ 290 w 761"/>
              <a:gd name="T3" fmla="*/ 291 h 437"/>
              <a:gd name="T4" fmla="*/ 249 w 761"/>
              <a:gd name="T5" fmla="*/ 256 h 437"/>
              <a:gd name="T6" fmla="*/ 250 w 761"/>
              <a:gd name="T7" fmla="*/ 261 h 437"/>
              <a:gd name="T8" fmla="*/ 267 w 761"/>
              <a:gd name="T9" fmla="*/ 294 h 437"/>
              <a:gd name="T10" fmla="*/ 272 w 761"/>
              <a:gd name="T11" fmla="*/ 224 h 437"/>
              <a:gd name="T12" fmla="*/ 199 w 761"/>
              <a:gd name="T13" fmla="*/ 125 h 437"/>
              <a:gd name="T14" fmla="*/ 130 w 761"/>
              <a:gd name="T15" fmla="*/ 188 h 437"/>
              <a:gd name="T16" fmla="*/ 167 w 761"/>
              <a:gd name="T17" fmla="*/ 181 h 437"/>
              <a:gd name="T18" fmla="*/ 159 w 761"/>
              <a:gd name="T19" fmla="*/ 271 h 437"/>
              <a:gd name="T20" fmla="*/ 151 w 761"/>
              <a:gd name="T21" fmla="*/ 264 h 437"/>
              <a:gd name="T22" fmla="*/ 138 w 761"/>
              <a:gd name="T23" fmla="*/ 206 h 437"/>
              <a:gd name="T24" fmla="*/ 133 w 761"/>
              <a:gd name="T25" fmla="*/ 195 h 437"/>
              <a:gd name="T26" fmla="*/ 233 w 761"/>
              <a:gd name="T27" fmla="*/ 136 h 437"/>
              <a:gd name="T28" fmla="*/ 294 w 761"/>
              <a:gd name="T29" fmla="*/ 187 h 437"/>
              <a:gd name="T30" fmla="*/ 317 w 761"/>
              <a:gd name="T31" fmla="*/ 164 h 437"/>
              <a:gd name="T32" fmla="*/ 296 w 761"/>
              <a:gd name="T33" fmla="*/ 143 h 437"/>
              <a:gd name="T34" fmla="*/ 341 w 761"/>
              <a:gd name="T35" fmla="*/ 100 h 437"/>
              <a:gd name="T36" fmla="*/ 258 w 761"/>
              <a:gd name="T37" fmla="*/ 49 h 437"/>
              <a:gd name="T38" fmla="*/ 208 w 761"/>
              <a:gd name="T39" fmla="*/ 13 h 437"/>
              <a:gd name="T40" fmla="*/ 151 w 761"/>
              <a:gd name="T41" fmla="*/ 14 h 437"/>
              <a:gd name="T42" fmla="*/ 172 w 761"/>
              <a:gd name="T43" fmla="*/ 31 h 437"/>
              <a:gd name="T44" fmla="*/ 138 w 761"/>
              <a:gd name="T45" fmla="*/ 44 h 437"/>
              <a:gd name="T46" fmla="*/ 91 w 761"/>
              <a:gd name="T47" fmla="*/ 6 h 437"/>
              <a:gd name="T48" fmla="*/ 22 w 761"/>
              <a:gd name="T49" fmla="*/ 62 h 437"/>
              <a:gd name="T50" fmla="*/ 17 w 761"/>
              <a:gd name="T51" fmla="*/ 150 h 437"/>
              <a:gd name="T52" fmla="*/ 56 w 761"/>
              <a:gd name="T53" fmla="*/ 136 h 437"/>
              <a:gd name="T54" fmla="*/ 84 w 761"/>
              <a:gd name="T55" fmla="*/ 211 h 437"/>
              <a:gd name="T56" fmla="*/ 295 w 761"/>
              <a:gd name="T57" fmla="*/ 431 h 437"/>
              <a:gd name="T58" fmla="*/ 519 w 761"/>
              <a:gd name="T59" fmla="*/ 401 h 437"/>
              <a:gd name="T60" fmla="*/ 761 w 761"/>
              <a:gd name="T61" fmla="*/ 416 h 437"/>
              <a:gd name="T62" fmla="*/ 507 w 761"/>
              <a:gd name="T63" fmla="*/ 374 h 437"/>
              <a:gd name="T64" fmla="*/ 203 w 761"/>
              <a:gd name="T65" fmla="*/ 284 h 437"/>
              <a:gd name="T66" fmla="*/ 377 w 761"/>
              <a:gd name="T67" fmla="*/ 399 h 437"/>
              <a:gd name="T68" fmla="*/ 608 w 761"/>
              <a:gd name="T69" fmla="*/ 373 h 437"/>
              <a:gd name="T70" fmla="*/ 329 w 761"/>
              <a:gd name="T71" fmla="*/ 361 h 437"/>
              <a:gd name="T72" fmla="*/ 344 w 761"/>
              <a:gd name="T73" fmla="*/ 279 h 437"/>
              <a:gd name="T74" fmla="*/ 366 w 761"/>
              <a:gd name="T75" fmla="*/ 330 h 437"/>
              <a:gd name="T76" fmla="*/ 445 w 761"/>
              <a:gd name="T77" fmla="*/ 254 h 437"/>
              <a:gd name="T78" fmla="*/ 411 w 761"/>
              <a:gd name="T79" fmla="*/ 208 h 437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761" h="437">
                <a:moveTo>
                  <a:pt x="233" y="136"/>
                </a:moveTo>
                <a:cubicBezTo>
                  <a:pt x="239" y="143"/>
                  <a:pt x="240" y="155"/>
                  <a:pt x="242" y="165"/>
                </a:cubicBezTo>
                <a:cubicBezTo>
                  <a:pt x="277" y="170"/>
                  <a:pt x="288" y="199"/>
                  <a:pt x="279" y="222"/>
                </a:cubicBezTo>
                <a:cubicBezTo>
                  <a:pt x="320" y="251"/>
                  <a:pt x="302" y="279"/>
                  <a:pt x="290" y="291"/>
                </a:cubicBezTo>
                <a:cubicBezTo>
                  <a:pt x="281" y="299"/>
                  <a:pt x="262" y="306"/>
                  <a:pt x="246" y="304"/>
                </a:cubicBezTo>
                <a:cubicBezTo>
                  <a:pt x="196" y="298"/>
                  <a:pt x="223" y="226"/>
                  <a:pt x="249" y="256"/>
                </a:cubicBezTo>
                <a:cubicBezTo>
                  <a:pt x="261" y="269"/>
                  <a:pt x="247" y="273"/>
                  <a:pt x="247" y="273"/>
                </a:cubicBezTo>
                <a:cubicBezTo>
                  <a:pt x="250" y="272"/>
                  <a:pt x="251" y="265"/>
                  <a:pt x="250" y="261"/>
                </a:cubicBezTo>
                <a:cubicBezTo>
                  <a:pt x="246" y="258"/>
                  <a:pt x="246" y="258"/>
                  <a:pt x="246" y="258"/>
                </a:cubicBezTo>
                <a:cubicBezTo>
                  <a:pt x="227" y="239"/>
                  <a:pt x="209" y="312"/>
                  <a:pt x="267" y="294"/>
                </a:cubicBezTo>
                <a:cubicBezTo>
                  <a:pt x="279" y="290"/>
                  <a:pt x="291" y="283"/>
                  <a:pt x="295" y="273"/>
                </a:cubicBezTo>
                <a:cubicBezTo>
                  <a:pt x="305" y="249"/>
                  <a:pt x="286" y="232"/>
                  <a:pt x="272" y="224"/>
                </a:cubicBezTo>
                <a:cubicBezTo>
                  <a:pt x="285" y="191"/>
                  <a:pt x="258" y="179"/>
                  <a:pt x="235" y="173"/>
                </a:cubicBezTo>
                <a:cubicBezTo>
                  <a:pt x="229" y="151"/>
                  <a:pt x="231" y="133"/>
                  <a:pt x="199" y="125"/>
                </a:cubicBezTo>
                <a:cubicBezTo>
                  <a:pt x="163" y="116"/>
                  <a:pt x="91" y="113"/>
                  <a:pt x="114" y="175"/>
                </a:cubicBezTo>
                <a:cubicBezTo>
                  <a:pt x="116" y="180"/>
                  <a:pt x="125" y="188"/>
                  <a:pt x="130" y="188"/>
                </a:cubicBezTo>
                <a:cubicBezTo>
                  <a:pt x="183" y="194"/>
                  <a:pt x="143" y="150"/>
                  <a:pt x="153" y="157"/>
                </a:cubicBezTo>
                <a:cubicBezTo>
                  <a:pt x="160" y="162"/>
                  <a:pt x="165" y="171"/>
                  <a:pt x="167" y="181"/>
                </a:cubicBezTo>
                <a:cubicBezTo>
                  <a:pt x="168" y="190"/>
                  <a:pt x="165" y="206"/>
                  <a:pt x="165" y="206"/>
                </a:cubicBezTo>
                <a:cubicBezTo>
                  <a:pt x="163" y="220"/>
                  <a:pt x="157" y="245"/>
                  <a:pt x="159" y="271"/>
                </a:cubicBezTo>
                <a:cubicBezTo>
                  <a:pt x="164" y="356"/>
                  <a:pt x="244" y="382"/>
                  <a:pt x="293" y="414"/>
                </a:cubicBezTo>
                <a:cubicBezTo>
                  <a:pt x="238" y="388"/>
                  <a:pt x="152" y="357"/>
                  <a:pt x="151" y="264"/>
                </a:cubicBezTo>
                <a:cubicBezTo>
                  <a:pt x="151" y="238"/>
                  <a:pt x="153" y="214"/>
                  <a:pt x="159" y="190"/>
                </a:cubicBezTo>
                <a:cubicBezTo>
                  <a:pt x="146" y="194"/>
                  <a:pt x="141" y="194"/>
                  <a:pt x="138" y="206"/>
                </a:cubicBezTo>
                <a:cubicBezTo>
                  <a:pt x="118" y="289"/>
                  <a:pt x="167" y="355"/>
                  <a:pt x="216" y="388"/>
                </a:cubicBezTo>
                <a:cubicBezTo>
                  <a:pt x="149" y="353"/>
                  <a:pt x="109" y="277"/>
                  <a:pt x="133" y="195"/>
                </a:cubicBezTo>
                <a:cubicBezTo>
                  <a:pt x="87" y="190"/>
                  <a:pt x="86" y="121"/>
                  <a:pt x="144" y="112"/>
                </a:cubicBezTo>
                <a:cubicBezTo>
                  <a:pt x="162" y="110"/>
                  <a:pt x="206" y="105"/>
                  <a:pt x="233" y="136"/>
                </a:cubicBezTo>
                <a:close/>
                <a:moveTo>
                  <a:pt x="346" y="186"/>
                </a:moveTo>
                <a:cubicBezTo>
                  <a:pt x="326" y="194"/>
                  <a:pt x="305" y="193"/>
                  <a:pt x="294" y="187"/>
                </a:cubicBezTo>
                <a:cubicBezTo>
                  <a:pt x="274" y="176"/>
                  <a:pt x="273" y="146"/>
                  <a:pt x="292" y="138"/>
                </a:cubicBezTo>
                <a:cubicBezTo>
                  <a:pt x="318" y="127"/>
                  <a:pt x="320" y="154"/>
                  <a:pt x="317" y="164"/>
                </a:cubicBezTo>
                <a:cubicBezTo>
                  <a:pt x="311" y="163"/>
                  <a:pt x="310" y="157"/>
                  <a:pt x="311" y="153"/>
                </a:cubicBezTo>
                <a:cubicBezTo>
                  <a:pt x="312" y="143"/>
                  <a:pt x="302" y="138"/>
                  <a:pt x="296" y="143"/>
                </a:cubicBezTo>
                <a:cubicBezTo>
                  <a:pt x="267" y="168"/>
                  <a:pt x="308" y="202"/>
                  <a:pt x="349" y="168"/>
                </a:cubicBezTo>
                <a:cubicBezTo>
                  <a:pt x="375" y="145"/>
                  <a:pt x="363" y="111"/>
                  <a:pt x="341" y="100"/>
                </a:cubicBezTo>
                <a:cubicBezTo>
                  <a:pt x="330" y="94"/>
                  <a:pt x="323" y="89"/>
                  <a:pt x="316" y="82"/>
                </a:cubicBezTo>
                <a:cubicBezTo>
                  <a:pt x="295" y="62"/>
                  <a:pt x="302" y="44"/>
                  <a:pt x="258" y="49"/>
                </a:cubicBezTo>
                <a:cubicBezTo>
                  <a:pt x="254" y="38"/>
                  <a:pt x="253" y="27"/>
                  <a:pt x="245" y="20"/>
                </a:cubicBezTo>
                <a:cubicBezTo>
                  <a:pt x="232" y="7"/>
                  <a:pt x="220" y="10"/>
                  <a:pt x="208" y="13"/>
                </a:cubicBezTo>
                <a:cubicBezTo>
                  <a:pt x="206" y="13"/>
                  <a:pt x="194" y="0"/>
                  <a:pt x="184" y="1"/>
                </a:cubicBezTo>
                <a:cubicBezTo>
                  <a:pt x="169" y="1"/>
                  <a:pt x="156" y="7"/>
                  <a:pt x="151" y="14"/>
                </a:cubicBezTo>
                <a:cubicBezTo>
                  <a:pt x="142" y="27"/>
                  <a:pt x="143" y="76"/>
                  <a:pt x="171" y="65"/>
                </a:cubicBezTo>
                <a:cubicBezTo>
                  <a:pt x="197" y="55"/>
                  <a:pt x="176" y="37"/>
                  <a:pt x="172" y="31"/>
                </a:cubicBezTo>
                <a:cubicBezTo>
                  <a:pt x="186" y="31"/>
                  <a:pt x="195" y="49"/>
                  <a:pt x="191" y="59"/>
                </a:cubicBezTo>
                <a:cubicBezTo>
                  <a:pt x="177" y="86"/>
                  <a:pt x="140" y="78"/>
                  <a:pt x="138" y="44"/>
                </a:cubicBezTo>
                <a:cubicBezTo>
                  <a:pt x="138" y="44"/>
                  <a:pt x="139" y="36"/>
                  <a:pt x="138" y="33"/>
                </a:cubicBezTo>
                <a:cubicBezTo>
                  <a:pt x="134" y="19"/>
                  <a:pt x="110" y="2"/>
                  <a:pt x="91" y="6"/>
                </a:cubicBezTo>
                <a:cubicBezTo>
                  <a:pt x="82" y="8"/>
                  <a:pt x="78" y="16"/>
                  <a:pt x="74" y="23"/>
                </a:cubicBezTo>
                <a:cubicBezTo>
                  <a:pt x="49" y="18"/>
                  <a:pt x="24" y="40"/>
                  <a:pt x="22" y="62"/>
                </a:cubicBezTo>
                <a:cubicBezTo>
                  <a:pt x="21" y="70"/>
                  <a:pt x="27" y="76"/>
                  <a:pt x="26" y="83"/>
                </a:cubicBezTo>
                <a:cubicBezTo>
                  <a:pt x="24" y="98"/>
                  <a:pt x="0" y="119"/>
                  <a:pt x="17" y="150"/>
                </a:cubicBezTo>
                <a:cubicBezTo>
                  <a:pt x="20" y="156"/>
                  <a:pt x="30" y="162"/>
                  <a:pt x="36" y="165"/>
                </a:cubicBezTo>
                <a:cubicBezTo>
                  <a:pt x="89" y="196"/>
                  <a:pt x="90" y="102"/>
                  <a:pt x="56" y="136"/>
                </a:cubicBezTo>
                <a:cubicBezTo>
                  <a:pt x="59" y="119"/>
                  <a:pt x="78" y="114"/>
                  <a:pt x="85" y="131"/>
                </a:cubicBezTo>
                <a:cubicBezTo>
                  <a:pt x="96" y="155"/>
                  <a:pt x="83" y="188"/>
                  <a:pt x="84" y="211"/>
                </a:cubicBezTo>
                <a:cubicBezTo>
                  <a:pt x="86" y="254"/>
                  <a:pt x="105" y="293"/>
                  <a:pt x="122" y="321"/>
                </a:cubicBezTo>
                <a:cubicBezTo>
                  <a:pt x="151" y="371"/>
                  <a:pt x="217" y="421"/>
                  <a:pt x="295" y="431"/>
                </a:cubicBezTo>
                <a:cubicBezTo>
                  <a:pt x="334" y="437"/>
                  <a:pt x="385" y="433"/>
                  <a:pt x="418" y="418"/>
                </a:cubicBezTo>
                <a:cubicBezTo>
                  <a:pt x="445" y="406"/>
                  <a:pt x="474" y="403"/>
                  <a:pt x="519" y="401"/>
                </a:cubicBezTo>
                <a:cubicBezTo>
                  <a:pt x="568" y="399"/>
                  <a:pt x="611" y="403"/>
                  <a:pt x="658" y="413"/>
                </a:cubicBezTo>
                <a:cubicBezTo>
                  <a:pt x="695" y="420"/>
                  <a:pt x="761" y="417"/>
                  <a:pt x="761" y="416"/>
                </a:cubicBezTo>
                <a:cubicBezTo>
                  <a:pt x="723" y="413"/>
                  <a:pt x="637" y="387"/>
                  <a:pt x="604" y="381"/>
                </a:cubicBezTo>
                <a:cubicBezTo>
                  <a:pt x="572" y="375"/>
                  <a:pt x="546" y="372"/>
                  <a:pt x="507" y="374"/>
                </a:cubicBezTo>
                <a:cubicBezTo>
                  <a:pt x="463" y="376"/>
                  <a:pt x="428" y="394"/>
                  <a:pt x="395" y="402"/>
                </a:cubicBezTo>
                <a:cubicBezTo>
                  <a:pt x="306" y="424"/>
                  <a:pt x="216" y="388"/>
                  <a:pt x="203" y="284"/>
                </a:cubicBezTo>
                <a:cubicBezTo>
                  <a:pt x="210" y="305"/>
                  <a:pt x="223" y="330"/>
                  <a:pt x="234" y="347"/>
                </a:cubicBezTo>
                <a:cubicBezTo>
                  <a:pt x="257" y="382"/>
                  <a:pt x="324" y="413"/>
                  <a:pt x="377" y="399"/>
                </a:cubicBezTo>
                <a:cubicBezTo>
                  <a:pt x="407" y="391"/>
                  <a:pt x="437" y="377"/>
                  <a:pt x="471" y="370"/>
                </a:cubicBezTo>
                <a:cubicBezTo>
                  <a:pt x="528" y="359"/>
                  <a:pt x="565" y="369"/>
                  <a:pt x="608" y="373"/>
                </a:cubicBezTo>
                <a:cubicBezTo>
                  <a:pt x="584" y="357"/>
                  <a:pt x="540" y="343"/>
                  <a:pt x="502" y="347"/>
                </a:cubicBezTo>
                <a:cubicBezTo>
                  <a:pt x="435" y="354"/>
                  <a:pt x="356" y="391"/>
                  <a:pt x="329" y="361"/>
                </a:cubicBezTo>
                <a:cubicBezTo>
                  <a:pt x="270" y="296"/>
                  <a:pt x="366" y="227"/>
                  <a:pt x="370" y="297"/>
                </a:cubicBezTo>
                <a:cubicBezTo>
                  <a:pt x="363" y="283"/>
                  <a:pt x="353" y="277"/>
                  <a:pt x="344" y="279"/>
                </a:cubicBezTo>
                <a:cubicBezTo>
                  <a:pt x="334" y="284"/>
                  <a:pt x="328" y="290"/>
                  <a:pt x="329" y="302"/>
                </a:cubicBezTo>
                <a:cubicBezTo>
                  <a:pt x="330" y="314"/>
                  <a:pt x="349" y="330"/>
                  <a:pt x="366" y="330"/>
                </a:cubicBezTo>
                <a:cubicBezTo>
                  <a:pt x="392" y="330"/>
                  <a:pt x="415" y="316"/>
                  <a:pt x="418" y="283"/>
                </a:cubicBezTo>
                <a:cubicBezTo>
                  <a:pt x="424" y="281"/>
                  <a:pt x="445" y="279"/>
                  <a:pt x="445" y="254"/>
                </a:cubicBezTo>
                <a:cubicBezTo>
                  <a:pt x="444" y="233"/>
                  <a:pt x="425" y="209"/>
                  <a:pt x="396" y="223"/>
                </a:cubicBezTo>
                <a:cubicBezTo>
                  <a:pt x="401" y="214"/>
                  <a:pt x="401" y="213"/>
                  <a:pt x="411" y="208"/>
                </a:cubicBezTo>
                <a:cubicBezTo>
                  <a:pt x="398" y="181"/>
                  <a:pt x="364" y="179"/>
                  <a:pt x="346" y="186"/>
                </a:cubicBezTo>
                <a:close/>
              </a:path>
            </a:pathLst>
          </a:custGeom>
          <a:solidFill>
            <a:srgbClr val="94B0C2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文悦古典明朝体 (非商业使用) W5" pitchFamily="2" charset="-122"/>
              <a:ea typeface="文悦古典明朝体 (非商业使用) W5" pitchFamily="2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8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8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58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58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358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58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58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58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358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58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58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58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900" decel="100000" fill="hold"/>
                                        <p:tgtEl>
                                          <p:spTgt spid="358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58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58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58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58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58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58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900" decel="100000" fill="hold"/>
                                        <p:tgtEl>
                                          <p:spTgt spid="358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58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58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58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900" decel="100000" fill="hold"/>
                                        <p:tgtEl>
                                          <p:spTgt spid="358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58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358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58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900" decel="100000" fill="hold"/>
                                        <p:tgtEl>
                                          <p:spTgt spid="358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58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358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58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900" decel="100000" fill="hold"/>
                                        <p:tgtEl>
                                          <p:spTgt spid="358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58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 nodeType="clickPar">
                      <p:stCondLst>
                        <p:cond delay="indefinite"/>
                      </p:stCondLst>
                      <p:childTnLst>
                        <p:par>
                          <p:cTn id="7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358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358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58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 nodeType="clickPar">
                      <p:stCondLst>
                        <p:cond delay="indefinite"/>
                      </p:stCondLst>
                      <p:childTnLst>
                        <p:par>
                          <p:cTn id="8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1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58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58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58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358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 nodeType="clickPar">
                      <p:stCondLst>
                        <p:cond delay="indefinite"/>
                      </p:stCondLst>
                      <p:childTnLst>
                        <p:par>
                          <p:cTn id="8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359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359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900" decel="100000" fill="hold"/>
                                        <p:tgtEl>
                                          <p:spTgt spid="359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59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 nodeType="clickPar">
                      <p:stCondLst>
                        <p:cond delay="indefinite"/>
                      </p:stCondLst>
                      <p:childTnLst>
                        <p:par>
                          <p:cTn id="9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358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358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358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 nodeType="clickPar">
                      <p:stCondLst>
                        <p:cond delay="indefinite"/>
                      </p:stCondLst>
                      <p:childTnLst>
                        <p:par>
                          <p:cTn id="10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358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358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358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 nodeType="clickPar">
                      <p:stCondLst>
                        <p:cond delay="indefinite"/>
                      </p:stCondLst>
                      <p:childTnLst>
                        <p:par>
                          <p:cTn id="1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9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-0.02552 0.75279 0.0908 0.66613 C 0.20747 0.57948 0.21649 0.50394 0.23177 0.40825 C 0.24705 0.31256 0.22118 0.15964 0.18264 0.09152 C 0.1441 0.02341 0.03802 0 0 0" pathEditMode="relative" ptsTypes="">
                                      <p:cBhvr>
                                        <p:cTn id="1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358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 nodeType="clickPar">
                      <p:stCondLst>
                        <p:cond delay="indefinite"/>
                      </p:stCondLst>
                      <p:childTnLst>
                        <p:par>
                          <p:cTn id="1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9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-0.02552 0.75279 0.0908 0.66613 C 0.20747 0.57948 0.21649 0.50394 0.23177 0.40825 C 0.24705 0.31256 0.22118 0.15964 0.18264 0.09152 C 0.1441 0.02341 0.03802 0 0 0" pathEditMode="relative" ptsTypes="">
                                      <p:cBhvr>
                                        <p:cTn id="1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2" dur="1000"/>
                                        <p:tgtEl>
                                          <p:spTgt spid="358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 nodeType="clickPar">
                      <p:stCondLst>
                        <p:cond delay="indefinite"/>
                      </p:stCondLst>
                      <p:childTnLst>
                        <p:par>
                          <p:cTn id="1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358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358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29" dur="1000"/>
                                        <p:tgtEl>
                                          <p:spTgt spid="358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83" grpId="0"/>
      <p:bldP spid="35884" grpId="0"/>
      <p:bldP spid="35885" grpId="0"/>
      <p:bldP spid="35887" grpId="0"/>
      <p:bldP spid="35888" grpId="0"/>
      <p:bldP spid="35889" grpId="0"/>
      <p:bldP spid="35890" grpId="0"/>
      <p:bldP spid="35892" grpId="0"/>
      <p:bldP spid="35893" grpId="0"/>
      <p:bldP spid="35894" grpId="0"/>
      <p:bldP spid="35895" grpId="0"/>
      <p:bldP spid="35896" grpId="0"/>
      <p:bldP spid="35897" grpId="0"/>
      <p:bldP spid="35898" grpId="0"/>
      <p:bldP spid="3590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33793" name="图片 1" descr="组48325同意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06400" y="658813"/>
            <a:ext cx="2389188" cy="608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3795" name="文本框 7"/>
          <p:cNvSpPr txBox="1"/>
          <p:nvPr>
            <p:custDataLst>
              <p:tags r:id="rId5"/>
            </p:custDataLst>
          </p:nvPr>
        </p:nvSpPr>
        <p:spPr>
          <a:xfrm>
            <a:off x="1060450" y="752475"/>
            <a:ext cx="1404938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eaLnBrk="0" hangingPunct="0"/>
            <a:r>
              <a:rPr lang="zh-CN" altLang="en-US" sz="24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新知讲解</a:t>
            </a:r>
          </a:p>
        </p:txBody>
      </p:sp>
      <p:pic>
        <p:nvPicPr>
          <p:cNvPr id="19" name="图片 18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4325" y="7620"/>
            <a:ext cx="3147695" cy="3147695"/>
          </a:xfrm>
          <a:prstGeom prst="rect">
            <a:avLst/>
          </a:prstGeom>
        </p:spPr>
      </p:pic>
      <p:sp>
        <p:nvSpPr>
          <p:cNvPr id="32850" name="文本框 32849"/>
          <p:cNvSpPr txBox="1"/>
          <p:nvPr>
            <p:custDataLst>
              <p:tags r:id="rId8"/>
            </p:custDataLst>
          </p:nvPr>
        </p:nvSpPr>
        <p:spPr>
          <a:xfrm>
            <a:off x="2465705" y="1629410"/>
            <a:ext cx="5922010" cy="1198880"/>
          </a:xfrm>
          <a:prstGeom prst="rect">
            <a:avLst/>
          </a:prstGeom>
          <a:solidFill>
            <a:schemeClr val="bg1">
              <a:alpha val="52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2400" b="1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</a:t>
            </a:r>
            <a:r>
              <a:rPr lang="zh-CN" altLang="en-US" sz="2400" b="1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淮左名都，竹西佳处，解鞍少驻初程。</a:t>
            </a:r>
            <a:r>
              <a:rPr lang="en-US" altLang="zh-CN" sz="2400" b="1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</a:t>
            </a:r>
          </a:p>
          <a:p>
            <a:pPr algn="ctr">
              <a:lnSpc>
                <a:spcPct val="150000"/>
              </a:lnSpc>
            </a:pPr>
            <a:r>
              <a:rPr lang="zh-CN" altLang="en-US" sz="2400" b="1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pitchFamily="34" charset="-122"/>
              </a:rPr>
              <a:t>找出使用的</a:t>
            </a:r>
            <a:r>
              <a:rPr lang="zh-CN" altLang="en-US" sz="2400" b="1">
                <a:solidFill>
                  <a:srgbClr val="C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pitchFamily="34" charset="-122"/>
              </a:rPr>
              <a:t>典故</a:t>
            </a:r>
            <a:r>
              <a:rPr lang="zh-CN" altLang="en-US" sz="2400" b="1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pitchFamily="34" charset="-122"/>
              </a:rPr>
              <a:t>？</a:t>
            </a:r>
            <a:r>
              <a:rPr lang="zh-CN" altLang="en-US" sz="2400" b="1">
                <a:solidFill>
                  <a:srgbClr val="C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pitchFamily="34" charset="-122"/>
              </a:rPr>
              <a:t>作用</a:t>
            </a:r>
            <a:r>
              <a:rPr lang="zh-CN" altLang="en-US" sz="2400" b="1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pitchFamily="34" charset="-122"/>
              </a:rPr>
              <a:t>？</a:t>
            </a:r>
          </a:p>
        </p:txBody>
      </p:sp>
      <p:sp>
        <p:nvSpPr>
          <p:cNvPr id="32853" name="矩形 32852"/>
          <p:cNvSpPr/>
          <p:nvPr>
            <p:custDataLst>
              <p:tags r:id="rId9"/>
            </p:custDataLst>
          </p:nvPr>
        </p:nvSpPr>
        <p:spPr>
          <a:xfrm>
            <a:off x="3977640" y="2995930"/>
            <a:ext cx="5105400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谁知竹西路，歌吹是扬州。</a:t>
            </a:r>
          </a:p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   </a:t>
            </a:r>
            <a:r>
              <a:rPr lang="en-US" altLang="zh-CN" sz="2400" b="1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——</a:t>
            </a:r>
            <a:r>
              <a:rPr lang="zh-CN" altLang="en-US" sz="2400" b="1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杜牧</a:t>
            </a:r>
            <a:r>
              <a:rPr lang="en-US" altLang="zh-CN" sz="2400" b="1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《题扬州禅智寺》</a:t>
            </a:r>
          </a:p>
        </p:txBody>
      </p:sp>
      <p:sp>
        <p:nvSpPr>
          <p:cNvPr id="32855" name="文本框 32854"/>
          <p:cNvSpPr txBox="1"/>
          <p:nvPr>
            <p:custDataLst>
              <p:tags r:id="rId10"/>
            </p:custDataLst>
          </p:nvPr>
        </p:nvSpPr>
        <p:spPr>
          <a:xfrm>
            <a:off x="2465705" y="4194810"/>
            <a:ext cx="9030335" cy="1938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zh-CN" altLang="en-US" sz="32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作用：</a:t>
            </a:r>
            <a:r>
              <a:rPr lang="zh-CN" altLang="en-US" sz="2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词一开始就点出扬州是淮左的著名的都城，而竹西亭又是环境清幽、景色迷人的名胜，这一切吸引着词人在开始的旅程中下马驻足停留。 </a:t>
            </a:r>
          </a:p>
        </p:txBody>
      </p:sp>
      <p:grpSp>
        <p:nvGrpSpPr>
          <p:cNvPr id="3" name="组合 2"/>
          <p:cNvGrpSpPr/>
          <p:nvPr>
            <p:custDataLst>
              <p:tags r:id="rId11"/>
            </p:custDataLst>
          </p:nvPr>
        </p:nvGrpSpPr>
        <p:grpSpPr>
          <a:xfrm>
            <a:off x="1054735" y="2700655"/>
            <a:ext cx="898525" cy="2175510"/>
            <a:chOff x="11576" y="3728"/>
            <a:chExt cx="969" cy="3554"/>
          </a:xfrm>
        </p:grpSpPr>
        <p:sp>
          <p:nvSpPr>
            <p:cNvPr id="8" name="文本框 7"/>
            <p:cNvSpPr txBox="1"/>
            <p:nvPr>
              <p:custDataLst>
                <p:tags r:id="rId12"/>
              </p:custDataLst>
            </p:nvPr>
          </p:nvSpPr>
          <p:spPr>
            <a:xfrm flipH="1">
              <a:off x="11576" y="3728"/>
              <a:ext cx="969" cy="3345"/>
            </a:xfrm>
            <a:prstGeom prst="rect">
              <a:avLst/>
            </a:prstGeom>
            <a:noFill/>
            <a:ln w="19050">
              <a:solidFill>
                <a:srgbClr val="C00000">
                  <a:alpha val="75000"/>
                </a:srgbClr>
              </a:solidFill>
            </a:ln>
          </p:spPr>
          <p:txBody>
            <a:bodyPr vert="horz" wrap="square" rtlCol="0" anchor="ctr">
              <a:noAutofit/>
            </a:bodyPr>
            <a:lstStyle/>
            <a:p>
              <a:pPr lvl="0" algn="dist">
                <a:defRPr/>
              </a:pPr>
              <a:endParaRPr lang="zh-CN" altLang="en-US" sz="2400" spc="600">
                <a:solidFill>
                  <a:srgbClr val="DB0015"/>
                </a:solidFill>
                <a:latin typeface="字酷堂清楷体" panose="02010601030101010101" charset="-122"/>
                <a:ea typeface="字酷堂清楷体" panose="02010601030101010101" charset="-122"/>
              </a:endParaRPr>
            </a:p>
          </p:txBody>
        </p:sp>
        <p:sp>
          <p:nvSpPr>
            <p:cNvPr id="9" name="文本框 8"/>
            <p:cNvSpPr txBox="1"/>
            <p:nvPr>
              <p:custDataLst>
                <p:tags r:id="rId13"/>
              </p:custDataLst>
            </p:nvPr>
          </p:nvSpPr>
          <p:spPr>
            <a:xfrm flipH="1">
              <a:off x="11681" y="3728"/>
              <a:ext cx="738" cy="3554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rtlCol="0" anchor="ctr">
              <a:no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600" normalizeH="0" baseline="0" noProof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竹西佳处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28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28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28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28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28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28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28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28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28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28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28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28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850" grpId="0"/>
      <p:bldP spid="32853" grpId="0"/>
      <p:bldP spid="3285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33793" name="图片 1" descr="组48325同意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06400" y="658813"/>
            <a:ext cx="2389188" cy="608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3795" name="文本框 7"/>
          <p:cNvSpPr txBox="1"/>
          <p:nvPr>
            <p:custDataLst>
              <p:tags r:id="rId5"/>
            </p:custDataLst>
          </p:nvPr>
        </p:nvSpPr>
        <p:spPr>
          <a:xfrm>
            <a:off x="1060450" y="752475"/>
            <a:ext cx="1404938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eaLnBrk="0" hangingPunct="0"/>
            <a:r>
              <a:rPr lang="zh-CN" altLang="en-US" sz="24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新知讲解</a:t>
            </a:r>
          </a:p>
        </p:txBody>
      </p:sp>
      <p:pic>
        <p:nvPicPr>
          <p:cNvPr id="19" name="图片 18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4325" y="7620"/>
            <a:ext cx="3147695" cy="3147695"/>
          </a:xfrm>
          <a:prstGeom prst="rect">
            <a:avLst/>
          </a:prstGeom>
        </p:spPr>
      </p:pic>
      <p:sp>
        <p:nvSpPr>
          <p:cNvPr id="32850" name="文本框 32849"/>
          <p:cNvSpPr txBox="1"/>
          <p:nvPr>
            <p:custDataLst>
              <p:tags r:id="rId8"/>
            </p:custDataLst>
          </p:nvPr>
        </p:nvSpPr>
        <p:spPr>
          <a:xfrm>
            <a:off x="2956560" y="1142365"/>
            <a:ext cx="5922010" cy="1198880"/>
          </a:xfrm>
          <a:prstGeom prst="rect">
            <a:avLst/>
          </a:prstGeom>
          <a:solidFill>
            <a:schemeClr val="bg1">
              <a:alpha val="52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sz="2400" b="1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过春风十里，尽荞麦青青。</a:t>
            </a:r>
          </a:p>
          <a:p>
            <a:pPr algn="ctr">
              <a:lnSpc>
                <a:spcPct val="150000"/>
              </a:lnSpc>
            </a:pPr>
            <a:r>
              <a:rPr sz="2400" b="1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pitchFamily="34" charset="-122"/>
              </a:rPr>
              <a:t>找出</a:t>
            </a:r>
            <a:r>
              <a:rPr sz="2400" b="1">
                <a:solidFill>
                  <a:srgbClr val="C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pitchFamily="34" charset="-122"/>
              </a:rPr>
              <a:t>典故</a:t>
            </a:r>
            <a:r>
              <a:rPr sz="2400" b="1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pitchFamily="34" charset="-122"/>
              </a:rPr>
              <a:t>？</a:t>
            </a:r>
            <a:r>
              <a:rPr sz="2400" b="1">
                <a:solidFill>
                  <a:srgbClr val="C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pitchFamily="34" charset="-122"/>
              </a:rPr>
              <a:t>作用</a:t>
            </a:r>
            <a:r>
              <a:rPr sz="2400" b="1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pitchFamily="34" charset="-122"/>
              </a:rPr>
              <a:t>？</a:t>
            </a:r>
          </a:p>
        </p:txBody>
      </p:sp>
      <p:sp>
        <p:nvSpPr>
          <p:cNvPr id="32853" name="矩形 32852"/>
          <p:cNvSpPr/>
          <p:nvPr>
            <p:custDataLst>
              <p:tags r:id="rId9"/>
            </p:custDataLst>
          </p:nvPr>
        </p:nvSpPr>
        <p:spPr>
          <a:xfrm>
            <a:off x="3773170" y="2335530"/>
            <a:ext cx="5105400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春风十里扬州路，卷起珠帘总不如。</a:t>
            </a:r>
          </a:p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                   ——杜牧《赠别》</a:t>
            </a:r>
          </a:p>
        </p:txBody>
      </p:sp>
      <p:sp>
        <p:nvSpPr>
          <p:cNvPr id="32855" name="文本框 32854"/>
          <p:cNvSpPr txBox="1"/>
          <p:nvPr>
            <p:custDataLst>
              <p:tags r:id="rId10"/>
            </p:custDataLst>
          </p:nvPr>
        </p:nvSpPr>
        <p:spPr>
          <a:xfrm>
            <a:off x="2166620" y="3534410"/>
            <a:ext cx="8838565" cy="3046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zh-CN" altLang="en-US" sz="32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作用：</a:t>
            </a:r>
            <a:r>
              <a:rPr lang="zh-CN" altLang="en-US" sz="2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从杜牧《赠别》中“春风十里扬州路，卷上珠帘总不如”诗句化出，杜牧诗句极言扬州之美，所以词人化用来作了一个对比：听说扬州繁华富丽、但一路之上，触目之处，却尽是青青的野生荞麦，一片荒凉景象。“荠麦青青”，衬托出昔日的亭台楼阁已荡然无存，这里的居民也已在战乱中死亡或逃散，无比萧条。 </a:t>
            </a:r>
          </a:p>
        </p:txBody>
      </p:sp>
      <p:grpSp>
        <p:nvGrpSpPr>
          <p:cNvPr id="3" name="组合 2"/>
          <p:cNvGrpSpPr/>
          <p:nvPr>
            <p:custDataLst>
              <p:tags r:id="rId11"/>
            </p:custDataLst>
          </p:nvPr>
        </p:nvGrpSpPr>
        <p:grpSpPr>
          <a:xfrm>
            <a:off x="694690" y="2335530"/>
            <a:ext cx="898525" cy="2175510"/>
            <a:chOff x="11576" y="3728"/>
            <a:chExt cx="969" cy="3554"/>
          </a:xfrm>
        </p:grpSpPr>
        <p:sp>
          <p:nvSpPr>
            <p:cNvPr id="8" name="文本框 7"/>
            <p:cNvSpPr txBox="1"/>
            <p:nvPr>
              <p:custDataLst>
                <p:tags r:id="rId12"/>
              </p:custDataLst>
            </p:nvPr>
          </p:nvSpPr>
          <p:spPr>
            <a:xfrm flipH="1">
              <a:off x="11576" y="3728"/>
              <a:ext cx="969" cy="3345"/>
            </a:xfrm>
            <a:prstGeom prst="rect">
              <a:avLst/>
            </a:prstGeom>
            <a:noFill/>
            <a:ln w="19050">
              <a:solidFill>
                <a:srgbClr val="C00000">
                  <a:alpha val="75000"/>
                </a:srgbClr>
              </a:solidFill>
            </a:ln>
          </p:spPr>
          <p:txBody>
            <a:bodyPr vert="horz" wrap="square" rtlCol="0" anchor="ctr">
              <a:noAutofit/>
            </a:bodyPr>
            <a:lstStyle/>
            <a:p>
              <a:pPr lvl="0" algn="dist">
                <a:defRPr/>
              </a:pPr>
              <a:endParaRPr lang="zh-CN" altLang="en-US" sz="2400" spc="600">
                <a:solidFill>
                  <a:srgbClr val="DB0015"/>
                </a:solidFill>
                <a:latin typeface="字酷堂清楷体" panose="02010601030101010101" charset="-122"/>
                <a:ea typeface="字酷堂清楷体" panose="02010601030101010101" charset="-122"/>
              </a:endParaRPr>
            </a:p>
          </p:txBody>
        </p:sp>
        <p:sp>
          <p:nvSpPr>
            <p:cNvPr id="9" name="文本框 8"/>
            <p:cNvSpPr txBox="1"/>
            <p:nvPr>
              <p:custDataLst>
                <p:tags r:id="rId13"/>
              </p:custDataLst>
            </p:nvPr>
          </p:nvSpPr>
          <p:spPr>
            <a:xfrm flipH="1">
              <a:off x="11681" y="3728"/>
              <a:ext cx="738" cy="3554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rtlCol="0" anchor="ctr">
              <a:no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600" normalizeH="0" baseline="0" noProof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春风十里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28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28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28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28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28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28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28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28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28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28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28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28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850" grpId="0"/>
      <p:bldP spid="32853" grpId="0"/>
      <p:bldP spid="3285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33793" name="图片 1" descr="组48325同意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06400" y="658813"/>
            <a:ext cx="2389188" cy="608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3795" name="文本框 7"/>
          <p:cNvSpPr txBox="1"/>
          <p:nvPr>
            <p:custDataLst>
              <p:tags r:id="rId5"/>
            </p:custDataLst>
          </p:nvPr>
        </p:nvSpPr>
        <p:spPr>
          <a:xfrm>
            <a:off x="1060450" y="752475"/>
            <a:ext cx="1404938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eaLnBrk="0" hangingPunct="0"/>
            <a:r>
              <a:rPr lang="zh-CN" altLang="en-US" sz="24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新知讲解</a:t>
            </a:r>
          </a:p>
        </p:txBody>
      </p:sp>
      <p:pic>
        <p:nvPicPr>
          <p:cNvPr id="950" name="图片 949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9810115" y="611505"/>
            <a:ext cx="2251075" cy="2731770"/>
          </a:xfrm>
          <a:prstGeom prst="ellipse">
            <a:avLst/>
          </a:prstGeom>
        </p:spPr>
      </p:pic>
      <p:sp>
        <p:nvSpPr>
          <p:cNvPr id="44034" name="文本框 44033"/>
          <p:cNvSpPr txBox="1"/>
          <p:nvPr>
            <p:custDataLst>
              <p:tags r:id="rId8"/>
            </p:custDataLst>
          </p:nvPr>
        </p:nvSpPr>
        <p:spPr>
          <a:xfrm>
            <a:off x="4640580" y="2500630"/>
            <a:ext cx="4735195" cy="3322955"/>
          </a:xfrm>
          <a:prstGeom prst="rect">
            <a:avLst/>
          </a:prstGeom>
          <a:solidFill>
            <a:schemeClr val="bg1">
              <a:alpha val="49001"/>
            </a:schemeClr>
          </a:solidFill>
          <a:ln w="381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indent="711200" eaLnBrk="0" hangingPunct="0"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杜郎</a:t>
            </a:r>
            <a:r>
              <a:rPr lang="zh-CN" altLang="en-US" sz="2800" b="1"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俊赏，算而今重到须惊。纵豆蔻词工，青楼梦好，难赋深情。二十四桥仍在，波心荡冷月无声。念桥边红药，年年知为谁生！</a:t>
            </a:r>
          </a:p>
        </p:txBody>
      </p:sp>
      <p:sp>
        <p:nvSpPr>
          <p:cNvPr id="44035" name="文本框 44034"/>
          <p:cNvSpPr txBox="1"/>
          <p:nvPr>
            <p:custDataLst>
              <p:tags r:id="rId9"/>
            </p:custDataLst>
          </p:nvPr>
        </p:nvSpPr>
        <p:spPr>
          <a:xfrm>
            <a:off x="1455420" y="3270250"/>
            <a:ext cx="1219200" cy="1783715"/>
          </a:xfrm>
          <a:prstGeom prst="rect">
            <a:avLst/>
          </a:prstGeom>
          <a:solidFill>
            <a:schemeClr val="bg1">
              <a:alpha val="46001"/>
            </a:schemeClr>
          </a:solidFill>
          <a:ln w="2857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400" b="1">
                <a:solidFill>
                  <a:srgbClr val="C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联</a:t>
            </a:r>
          </a:p>
          <a:p>
            <a:pPr algn="ctr">
              <a:spcBef>
                <a:spcPct val="50000"/>
              </a:spcBef>
            </a:pPr>
            <a:r>
              <a:rPr lang="zh-CN" altLang="en-US" sz="4400" b="1">
                <a:solidFill>
                  <a:srgbClr val="C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想</a:t>
            </a:r>
          </a:p>
        </p:txBody>
      </p:sp>
      <p:sp>
        <p:nvSpPr>
          <p:cNvPr id="44036" name="右箭头 44035"/>
          <p:cNvSpPr/>
          <p:nvPr>
            <p:custDataLst>
              <p:tags r:id="rId10"/>
            </p:custDataLst>
          </p:nvPr>
        </p:nvSpPr>
        <p:spPr>
          <a:xfrm>
            <a:off x="3171825" y="3818890"/>
            <a:ext cx="1200785" cy="685800"/>
          </a:xfrm>
          <a:prstGeom prst="rightArrow">
            <a:avLst>
              <a:gd name="adj1" fmla="val 50000"/>
              <a:gd name="adj2" fmla="val 61111"/>
            </a:avLst>
          </a:prstGeom>
          <a:solidFill>
            <a:srgbClr val="FF00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1000"/>
                                        <p:tgtEl>
                                          <p:spTgt spid="44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4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矩形 1"/>
          <p:cNvSpPr/>
          <p:nvPr>
            <p:custDataLst>
              <p:tags r:id="rId3"/>
            </p:custDataLst>
          </p:nvPr>
        </p:nvSpPr>
        <p:spPr>
          <a:xfrm>
            <a:off x="4553585" y="3509010"/>
            <a:ext cx="448945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609600" algn="just" eaLnBrk="0" hangingPunct="0">
              <a:lnSpc>
                <a:spcPct val="150000"/>
              </a:lnSpc>
            </a:pPr>
            <a:r>
              <a:rPr 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用典：</a:t>
            </a:r>
          </a:p>
          <a:p>
            <a:pPr indent="609600" algn="ctr" eaLnBrk="0" hangingPunct="0">
              <a:lnSpc>
                <a:spcPct val="150000"/>
              </a:lnSpc>
            </a:pPr>
            <a:r>
              <a:rPr 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豆蔻词工、青楼梦好。</a:t>
            </a:r>
          </a:p>
        </p:txBody>
      </p:sp>
      <p:pic>
        <p:nvPicPr>
          <p:cNvPr id="17411" name="图片 1" descr="组48325同意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406400" y="658813"/>
            <a:ext cx="2389188" cy="608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3" name="文本框 7"/>
          <p:cNvSpPr txBox="1"/>
          <p:nvPr>
            <p:custDataLst>
              <p:tags r:id="rId6"/>
            </p:custDataLst>
          </p:nvPr>
        </p:nvSpPr>
        <p:spPr>
          <a:xfrm>
            <a:off x="1060450" y="752475"/>
            <a:ext cx="1422400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新知讲解</a:t>
            </a:r>
          </a:p>
        </p:txBody>
      </p:sp>
      <p:sp>
        <p:nvSpPr>
          <p:cNvPr id="17414" name="Text Box 2"/>
          <p:cNvSpPr txBox="1"/>
          <p:nvPr>
            <p:custDataLst>
              <p:tags r:id="rId7"/>
            </p:custDataLst>
          </p:nvPr>
        </p:nvSpPr>
        <p:spPr>
          <a:xfrm>
            <a:off x="3009265" y="2113915"/>
            <a:ext cx="7578090" cy="583565"/>
          </a:xfrm>
          <a:prstGeom prst="rect">
            <a:avLst/>
          </a:prstGeom>
          <a:noFill/>
          <a:ln w="28575" cap="flat" cmpd="sng">
            <a:solidFill>
              <a:srgbClr val="41719C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zh-CN" altLang="en-US" sz="32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纵豆蔻词工，青楼梦好，难赋深情。</a:t>
            </a:r>
          </a:p>
        </p:txBody>
      </p:sp>
      <p:pic>
        <p:nvPicPr>
          <p:cNvPr id="18439" name="图片 2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8"/>
          <a:srcRect l="21938" t="5333" r="17595" b="65334"/>
          <a:stretch>
            <a:fillRect/>
          </a:stretch>
        </p:blipFill>
        <p:spPr>
          <a:xfrm>
            <a:off x="189865" y="5072380"/>
            <a:ext cx="2819400" cy="16716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17411" name="图片 1" descr="组48325同意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06400" y="658813"/>
            <a:ext cx="2389188" cy="608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3" name="文本框 7"/>
          <p:cNvSpPr txBox="1"/>
          <p:nvPr>
            <p:custDataLst>
              <p:tags r:id="rId5"/>
            </p:custDataLst>
          </p:nvPr>
        </p:nvSpPr>
        <p:spPr>
          <a:xfrm>
            <a:off x="1060450" y="752475"/>
            <a:ext cx="1422400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新知讲解</a:t>
            </a:r>
          </a:p>
        </p:txBody>
      </p:sp>
      <p:sp>
        <p:nvSpPr>
          <p:cNvPr id="17414" name="Text Box 2"/>
          <p:cNvSpPr txBox="1"/>
          <p:nvPr>
            <p:custDataLst>
              <p:tags r:id="rId6"/>
            </p:custDataLst>
          </p:nvPr>
        </p:nvSpPr>
        <p:spPr>
          <a:xfrm>
            <a:off x="3540125" y="1266825"/>
            <a:ext cx="7578090" cy="583565"/>
          </a:xfrm>
          <a:prstGeom prst="rect">
            <a:avLst/>
          </a:prstGeom>
          <a:noFill/>
          <a:ln w="28575" cap="flat" cmpd="sng">
            <a:solidFill>
              <a:srgbClr val="41719C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zh-CN" altLang="en-US" sz="32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纵豆蔻词工，青楼梦好，难赋深情。</a:t>
            </a:r>
          </a:p>
        </p:txBody>
      </p:sp>
      <p:sp>
        <p:nvSpPr>
          <p:cNvPr id="41991" name="矩形 41990"/>
          <p:cNvSpPr/>
          <p:nvPr>
            <p:custDataLst>
              <p:tags r:id="rId7"/>
            </p:custDataLst>
          </p:nvPr>
        </p:nvSpPr>
        <p:spPr>
          <a:xfrm>
            <a:off x="4008120" y="2353310"/>
            <a:ext cx="699579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娉娉袅袅十三余，豆蔻梢头二月初。</a:t>
            </a:r>
          </a:p>
          <a:p>
            <a:pPr>
              <a:lnSpc>
                <a:spcPct val="150000"/>
              </a:lnSpc>
            </a:pPr>
            <a:r>
              <a:rPr lang="zh-CN" altLang="en-US" sz="240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                      </a:t>
            </a:r>
            <a:r>
              <a:rPr lang="en-US" altLang="zh-CN" sz="240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——《</a:t>
            </a:r>
            <a:r>
              <a:rPr lang="zh-CN" altLang="en-US" sz="240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赠别</a:t>
            </a:r>
            <a:r>
              <a:rPr lang="en-US" altLang="zh-CN" sz="240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》</a:t>
            </a: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以初春枝头的豆蔻比喻十三四岁少女的美好姿态。</a:t>
            </a:r>
            <a:r>
              <a:rPr lang="zh-CN" altLang="en-US" sz="240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zh-CN" altLang="en-US" sz="240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十年一觉扬州梦，赢得青楼薄幸名。</a:t>
            </a:r>
          </a:p>
          <a:p>
            <a:pPr>
              <a:lnSpc>
                <a:spcPct val="150000"/>
              </a:lnSpc>
            </a:pPr>
            <a:r>
              <a:rPr lang="zh-CN" altLang="en-US" sz="240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                     </a:t>
            </a:r>
            <a:r>
              <a:rPr lang="en-US" altLang="zh-CN" sz="240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——《</a:t>
            </a:r>
            <a:r>
              <a:rPr lang="zh-CN" altLang="en-US" sz="240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遣怀</a:t>
            </a:r>
            <a:r>
              <a:rPr lang="en-US" altLang="zh-CN" sz="240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》</a:t>
            </a: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回忆自己当年在扬州时的放浪生活 。</a:t>
            </a:r>
          </a:p>
        </p:txBody>
      </p:sp>
      <p:sp>
        <p:nvSpPr>
          <p:cNvPr id="3" name="矩形 2"/>
          <p:cNvSpPr/>
          <p:nvPr>
            <p:custDataLst>
              <p:tags r:id="rId8"/>
            </p:custDataLst>
          </p:nvPr>
        </p:nvSpPr>
        <p:spPr>
          <a:xfrm>
            <a:off x="1471930" y="2829560"/>
            <a:ext cx="183578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609600" eaLnBrk="0" hangingPunct="0">
              <a:lnSpc>
                <a:spcPct val="150000"/>
              </a:lnSpc>
            </a:pPr>
            <a:r>
              <a:rPr lang="zh-CN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 </a:t>
            </a:r>
          </a:p>
          <a:p>
            <a:pPr indent="609600" eaLnBrk="0" hangingPunct="0">
              <a:lnSpc>
                <a:spcPct val="150000"/>
              </a:lnSpc>
            </a:pPr>
            <a:r>
              <a:rPr lang="zh-CN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处</a:t>
            </a:r>
          </a:p>
        </p:txBody>
      </p:sp>
      <p:pic>
        <p:nvPicPr>
          <p:cNvPr id="18439" name="图片 2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9"/>
          <a:srcRect l="21938" t="5333" r="17595" b="65334"/>
          <a:stretch>
            <a:fillRect/>
          </a:stretch>
        </p:blipFill>
        <p:spPr>
          <a:xfrm>
            <a:off x="189865" y="5072380"/>
            <a:ext cx="2819400" cy="16716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19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9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91" grpId="0"/>
      <p:bldP spid="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17411" name="图片 1" descr="组48325同意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06400" y="658813"/>
            <a:ext cx="2389188" cy="608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3" name="文本框 7"/>
          <p:cNvSpPr txBox="1"/>
          <p:nvPr>
            <p:custDataLst>
              <p:tags r:id="rId5"/>
            </p:custDataLst>
          </p:nvPr>
        </p:nvSpPr>
        <p:spPr>
          <a:xfrm>
            <a:off x="1060450" y="752475"/>
            <a:ext cx="1422400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新知讲解</a:t>
            </a:r>
          </a:p>
        </p:txBody>
      </p:sp>
      <p:sp>
        <p:nvSpPr>
          <p:cNvPr id="17414" name="Text Box 2"/>
          <p:cNvSpPr txBox="1"/>
          <p:nvPr>
            <p:custDataLst>
              <p:tags r:id="rId6"/>
            </p:custDataLst>
          </p:nvPr>
        </p:nvSpPr>
        <p:spPr>
          <a:xfrm>
            <a:off x="3540125" y="1266825"/>
            <a:ext cx="7578090" cy="583565"/>
          </a:xfrm>
          <a:prstGeom prst="rect">
            <a:avLst/>
          </a:prstGeom>
          <a:noFill/>
          <a:ln w="28575" cap="flat" cmpd="sng">
            <a:solidFill>
              <a:srgbClr val="41719C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zh-CN" altLang="en-US" sz="32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纵豆蔻词工，青楼梦好，难赋深情。</a:t>
            </a:r>
          </a:p>
        </p:txBody>
      </p:sp>
      <p:sp>
        <p:nvSpPr>
          <p:cNvPr id="41991" name="矩形 41990"/>
          <p:cNvSpPr/>
          <p:nvPr>
            <p:custDataLst>
              <p:tags r:id="rId7"/>
            </p:custDataLst>
          </p:nvPr>
        </p:nvSpPr>
        <p:spPr>
          <a:xfrm>
            <a:off x="4140835" y="2765425"/>
            <a:ext cx="671639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240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这里的“豆蔻词工，青楼梦好”，是指杜牧的才华。纵然有写“豆蔻”、“青楼梦”那样的春风词笔，也难以表达此时悲怆的深情。前面“重到须惊”为一层，这里“难赋深情”又进一层。 </a:t>
            </a:r>
          </a:p>
        </p:txBody>
      </p:sp>
      <p:pic>
        <p:nvPicPr>
          <p:cNvPr id="18439" name="图片 2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8"/>
          <a:srcRect l="21938" t="5333" r="17595" b="65334"/>
          <a:stretch>
            <a:fillRect/>
          </a:stretch>
        </p:blipFill>
        <p:spPr>
          <a:xfrm>
            <a:off x="189865" y="5072380"/>
            <a:ext cx="2819400" cy="16716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9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9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91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矩形 1"/>
          <p:cNvSpPr/>
          <p:nvPr>
            <p:custDataLst>
              <p:tags r:id="rId3"/>
            </p:custDataLst>
          </p:nvPr>
        </p:nvSpPr>
        <p:spPr>
          <a:xfrm>
            <a:off x="960755" y="2235835"/>
            <a:ext cx="797687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609600" eaLnBrk="0" hangingPunct="0">
              <a:lnSpc>
                <a:spcPct val="150000"/>
              </a:lnSpc>
            </a:pP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竹西佳处  春风十里  豆蔻词工  青楼梦好  二十四桥 </a:t>
            </a:r>
            <a:b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8435" name="图片 1" descr="组48325同意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406400" y="658813"/>
            <a:ext cx="2389188" cy="608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7" name="文本框 7"/>
          <p:cNvSpPr txBox="1"/>
          <p:nvPr>
            <p:custDataLst>
              <p:tags r:id="rId6"/>
            </p:custDataLst>
          </p:nvPr>
        </p:nvSpPr>
        <p:spPr>
          <a:xfrm>
            <a:off x="1060450" y="752475"/>
            <a:ext cx="140716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合作探究</a:t>
            </a:r>
          </a:p>
        </p:txBody>
      </p:sp>
      <p:sp>
        <p:nvSpPr>
          <p:cNvPr id="18438" name="Text Box 2"/>
          <p:cNvSpPr txBox="1"/>
          <p:nvPr>
            <p:custDataLst>
              <p:tags r:id="rId7"/>
            </p:custDataLst>
          </p:nvPr>
        </p:nvSpPr>
        <p:spPr>
          <a:xfrm>
            <a:off x="3283585" y="1214755"/>
            <a:ext cx="7127240" cy="583565"/>
          </a:xfrm>
          <a:prstGeom prst="rect">
            <a:avLst/>
          </a:prstGeom>
          <a:noFill/>
          <a:ln w="28575" cap="flat" cmpd="sng">
            <a:solidFill>
              <a:srgbClr val="41719C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zh-CN" altLang="en-US" sz="32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找出词中的所有典故，并概括其作用？</a:t>
            </a:r>
          </a:p>
        </p:txBody>
      </p:sp>
      <p:sp>
        <p:nvSpPr>
          <p:cNvPr id="46088" name="文本框 46087"/>
          <p:cNvSpPr txBox="1"/>
          <p:nvPr>
            <p:custDataLst>
              <p:tags r:id="rId8"/>
            </p:custDataLst>
          </p:nvPr>
        </p:nvSpPr>
        <p:spPr>
          <a:xfrm>
            <a:off x="960755" y="2929890"/>
            <a:ext cx="737806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zh-CN" altLang="en-US" sz="24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作用：</a:t>
            </a: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altLang="zh-CN" sz="24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1.</a:t>
            </a:r>
            <a:r>
              <a:rPr lang="zh-CN" altLang="en-US" sz="24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形象更加鲜明，增加了文采。</a:t>
            </a: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altLang="zh-CN" sz="24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2.</a:t>
            </a:r>
            <a:r>
              <a:rPr lang="zh-CN" altLang="en-US" sz="24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以昔日的繁华来反衬今日的荒凉，使词更加沉郁，内容 更加丰厚。有力的表达了词人对扬州昔盛今衰的无限感伤。</a:t>
            </a:r>
          </a:p>
        </p:txBody>
      </p:sp>
      <p:pic>
        <p:nvPicPr>
          <p:cNvPr id="9" name="图片 8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9"/>
          <a:stretch>
            <a:fillRect/>
          </a:stretch>
        </p:blipFill>
        <p:spPr>
          <a:xfrm rot="10800000" flipH="1" flipV="1">
            <a:off x="10036810" y="2920365"/>
            <a:ext cx="2049145" cy="353758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60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60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00" decel="100000" fill="hold"/>
                                        <p:tgtEl>
                                          <p:spTgt spid="460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60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6088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9" name="图片 8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 rot="10800000" flipH="1" flipV="1">
            <a:off x="10036810" y="2920365"/>
            <a:ext cx="2049145" cy="3537585"/>
          </a:xfrm>
          <a:prstGeom prst="rect">
            <a:avLst/>
          </a:prstGeom>
        </p:spPr>
      </p:pic>
      <p:sp>
        <p:nvSpPr>
          <p:cNvPr id="2" name="矩形 1"/>
          <p:cNvSpPr/>
          <p:nvPr>
            <p:custDataLst>
              <p:tags r:id="rId5"/>
            </p:custDataLst>
          </p:nvPr>
        </p:nvSpPr>
        <p:spPr>
          <a:xfrm>
            <a:off x="1160145" y="2920365"/>
            <a:ext cx="597662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609600" eaLnBrk="0" hangingPunct="0">
              <a:lnSpc>
                <a:spcPct val="150000"/>
              </a:lnSpc>
            </a:pP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上片全写眼前实景，写出劫后扬州长期以来的萧条景象。</a:t>
            </a:r>
          </a:p>
          <a:p>
            <a:pPr indent="609600" eaLnBrk="0" hangingPunct="0">
              <a:lnSpc>
                <a:spcPct val="150000"/>
              </a:lnSpc>
            </a:pP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下片怀古伤今，抒发了诗人的“《黍离》之辈”。</a:t>
            </a:r>
          </a:p>
          <a:p>
            <a:pPr indent="609600" eaLnBrk="0" hangingPunct="0">
              <a:lnSpc>
                <a:spcPct val="150000"/>
              </a:lnSpc>
            </a:pP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8435" name="图片 1" descr="组48325同意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406400" y="658813"/>
            <a:ext cx="2389188" cy="608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7" name="文本框 7"/>
          <p:cNvSpPr txBox="1"/>
          <p:nvPr>
            <p:custDataLst>
              <p:tags r:id="rId8"/>
            </p:custDataLst>
          </p:nvPr>
        </p:nvSpPr>
        <p:spPr>
          <a:xfrm>
            <a:off x="1060450" y="752475"/>
            <a:ext cx="1422400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新知讲解</a:t>
            </a:r>
          </a:p>
        </p:txBody>
      </p:sp>
      <p:sp>
        <p:nvSpPr>
          <p:cNvPr id="18438" name="Text Box 2"/>
          <p:cNvSpPr txBox="1"/>
          <p:nvPr>
            <p:custDataLst>
              <p:tags r:id="rId9"/>
            </p:custDataLst>
          </p:nvPr>
        </p:nvSpPr>
        <p:spPr>
          <a:xfrm>
            <a:off x="3829050" y="1355725"/>
            <a:ext cx="4857115" cy="583565"/>
          </a:xfrm>
          <a:prstGeom prst="rect">
            <a:avLst/>
          </a:prstGeom>
          <a:noFill/>
          <a:ln w="28575" cap="flat" cmpd="sng">
            <a:solidFill>
              <a:srgbClr val="41719C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zh-CN" altLang="en-US" sz="32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词 作 小 结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4578" name="图片 1" descr="组48325同意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06400" y="658813"/>
            <a:ext cx="2389188" cy="608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580" name="文本框 7"/>
          <p:cNvSpPr txBox="1"/>
          <p:nvPr>
            <p:custDataLst>
              <p:tags r:id="rId5"/>
            </p:custDataLst>
          </p:nvPr>
        </p:nvSpPr>
        <p:spPr>
          <a:xfrm>
            <a:off x="1060450" y="752475"/>
            <a:ext cx="1404938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24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合作探究</a:t>
            </a:r>
          </a:p>
        </p:txBody>
      </p:sp>
      <p:sp>
        <p:nvSpPr>
          <p:cNvPr id="49155" name="文本框 49154"/>
          <p:cNvSpPr txBox="1"/>
          <p:nvPr>
            <p:custDataLst>
              <p:tags r:id="rId6"/>
            </p:custDataLst>
          </p:nvPr>
        </p:nvSpPr>
        <p:spPr>
          <a:xfrm>
            <a:off x="4382135" y="1459230"/>
            <a:ext cx="34290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昔日：名都、佳处</a:t>
            </a:r>
            <a:endParaRPr lang="zh-CN" altLang="en-US" sz="2800" b="1"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49156" name="文本框 49155"/>
          <p:cNvSpPr txBox="1"/>
          <p:nvPr>
            <p:custDataLst>
              <p:tags r:id="rId7"/>
            </p:custDataLst>
          </p:nvPr>
        </p:nvSpPr>
        <p:spPr>
          <a:xfrm>
            <a:off x="4382135" y="2528888"/>
            <a:ext cx="4924425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今日：荠麦青青</a:t>
            </a:r>
          </a:p>
        </p:txBody>
      </p:sp>
      <p:sp>
        <p:nvSpPr>
          <p:cNvPr id="49157" name="左大括号 49156"/>
          <p:cNvSpPr/>
          <p:nvPr>
            <p:custDataLst>
              <p:tags r:id="rId8"/>
            </p:custDataLst>
          </p:nvPr>
        </p:nvSpPr>
        <p:spPr>
          <a:xfrm>
            <a:off x="4229735" y="1736090"/>
            <a:ext cx="152400" cy="1066800"/>
          </a:xfrm>
          <a:prstGeom prst="leftBrace">
            <a:avLst>
              <a:gd name="adj1" fmla="val 58333"/>
              <a:gd name="adj2" fmla="val 50000"/>
            </a:avLst>
          </a:prstGeom>
          <a:noFill/>
          <a:ln w="38100" cap="flat" cmpd="sng">
            <a:solidFill>
              <a:srgbClr val="9933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158" name="文本框 49157"/>
          <p:cNvSpPr txBox="1"/>
          <p:nvPr>
            <p:custDataLst>
              <p:tags r:id="rId9"/>
            </p:custDataLst>
          </p:nvPr>
        </p:nvSpPr>
        <p:spPr>
          <a:xfrm>
            <a:off x="2629535" y="2043430"/>
            <a:ext cx="1403350" cy="7620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比</a:t>
            </a:r>
          </a:p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对</a:t>
            </a:r>
          </a:p>
        </p:txBody>
      </p:sp>
      <p:sp>
        <p:nvSpPr>
          <p:cNvPr id="49159" name="文本框 49158"/>
          <p:cNvSpPr txBox="1"/>
          <p:nvPr>
            <p:custDataLst>
              <p:tags r:id="rId10"/>
            </p:custDataLst>
          </p:nvPr>
        </p:nvSpPr>
        <p:spPr>
          <a:xfrm>
            <a:off x="5537835" y="2985770"/>
            <a:ext cx="22098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黄昏、清角</a:t>
            </a:r>
          </a:p>
        </p:txBody>
      </p:sp>
      <p:sp>
        <p:nvSpPr>
          <p:cNvPr id="49160" name="文本框 49159"/>
          <p:cNvSpPr txBox="1"/>
          <p:nvPr>
            <p:custDataLst>
              <p:tags r:id="rId11"/>
            </p:custDataLst>
          </p:nvPr>
        </p:nvSpPr>
        <p:spPr>
          <a:xfrm>
            <a:off x="2629535" y="2925763"/>
            <a:ext cx="266700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正面渲染</a:t>
            </a:r>
          </a:p>
        </p:txBody>
      </p:sp>
      <p:sp>
        <p:nvSpPr>
          <p:cNvPr id="49161" name="文本框 49160"/>
          <p:cNvSpPr txBox="1"/>
          <p:nvPr>
            <p:custDataLst>
              <p:tags r:id="rId12"/>
            </p:custDataLst>
          </p:nvPr>
        </p:nvSpPr>
        <p:spPr>
          <a:xfrm>
            <a:off x="5067935" y="3595688"/>
            <a:ext cx="495300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废池乔木、犹厌言兵</a:t>
            </a:r>
          </a:p>
        </p:txBody>
      </p:sp>
      <p:sp>
        <p:nvSpPr>
          <p:cNvPr id="49162" name="文本框 49161"/>
          <p:cNvSpPr txBox="1"/>
          <p:nvPr>
            <p:custDataLst>
              <p:tags r:id="rId13"/>
            </p:custDataLst>
          </p:nvPr>
        </p:nvSpPr>
        <p:spPr>
          <a:xfrm>
            <a:off x="5067935" y="4129088"/>
            <a:ext cx="464820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杜郎重到须惊</a:t>
            </a:r>
          </a:p>
        </p:txBody>
      </p:sp>
      <p:sp>
        <p:nvSpPr>
          <p:cNvPr id="49163" name="文本框 49162"/>
          <p:cNvSpPr txBox="1"/>
          <p:nvPr>
            <p:custDataLst>
              <p:tags r:id="rId14"/>
            </p:custDataLst>
          </p:nvPr>
        </p:nvSpPr>
        <p:spPr>
          <a:xfrm>
            <a:off x="5055235" y="4586288"/>
            <a:ext cx="457200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冷月无声</a:t>
            </a:r>
          </a:p>
        </p:txBody>
      </p:sp>
      <p:sp>
        <p:nvSpPr>
          <p:cNvPr id="49164" name="左大括号 49163"/>
          <p:cNvSpPr/>
          <p:nvPr>
            <p:custDataLst>
              <p:tags r:id="rId15"/>
            </p:custDataLst>
          </p:nvPr>
        </p:nvSpPr>
        <p:spPr>
          <a:xfrm>
            <a:off x="4534535" y="3810000"/>
            <a:ext cx="457200" cy="1600200"/>
          </a:xfrm>
          <a:prstGeom prst="leftBrace">
            <a:avLst>
              <a:gd name="adj1" fmla="val 29166"/>
              <a:gd name="adj2" fmla="val 50000"/>
            </a:avLst>
          </a:prstGeom>
          <a:noFill/>
          <a:ln w="38100" cap="flat" cmpd="sng">
            <a:solidFill>
              <a:srgbClr val="9933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165" name="文本框 49164"/>
          <p:cNvSpPr txBox="1"/>
          <p:nvPr>
            <p:custDataLst>
              <p:tags r:id="rId16"/>
            </p:custDataLst>
          </p:nvPr>
        </p:nvSpPr>
        <p:spPr>
          <a:xfrm>
            <a:off x="2605723" y="4221163"/>
            <a:ext cx="236220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侧面烘托</a:t>
            </a:r>
          </a:p>
        </p:txBody>
      </p:sp>
      <p:sp>
        <p:nvSpPr>
          <p:cNvPr id="49166" name="左大括号 49165"/>
          <p:cNvSpPr/>
          <p:nvPr>
            <p:custDataLst>
              <p:tags r:id="rId17"/>
            </p:custDataLst>
          </p:nvPr>
        </p:nvSpPr>
        <p:spPr>
          <a:xfrm>
            <a:off x="2084705" y="2324100"/>
            <a:ext cx="381000" cy="2209800"/>
          </a:xfrm>
          <a:prstGeom prst="leftBrace">
            <a:avLst>
              <a:gd name="adj1" fmla="val 48333"/>
              <a:gd name="adj2" fmla="val 50000"/>
            </a:avLst>
          </a:prstGeom>
          <a:noFill/>
          <a:ln w="38100" cap="flat" cmpd="sng">
            <a:solidFill>
              <a:srgbClr val="9933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167" name="文本框 49166"/>
          <p:cNvSpPr txBox="1"/>
          <p:nvPr>
            <p:custDataLst>
              <p:tags r:id="rId18"/>
            </p:custDataLst>
          </p:nvPr>
        </p:nvSpPr>
        <p:spPr>
          <a:xfrm>
            <a:off x="1202055" y="2400300"/>
            <a:ext cx="798195" cy="22860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4000" b="1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4000" b="1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扬  州</a:t>
            </a:r>
          </a:p>
        </p:txBody>
      </p:sp>
      <p:sp>
        <p:nvSpPr>
          <p:cNvPr id="49168" name="文本框 49167"/>
          <p:cNvSpPr txBox="1"/>
          <p:nvPr>
            <p:custDataLst>
              <p:tags r:id="rId19"/>
            </p:custDataLst>
          </p:nvPr>
        </p:nvSpPr>
        <p:spPr>
          <a:xfrm>
            <a:off x="5537835" y="2010093"/>
            <a:ext cx="318770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春风十里</a:t>
            </a:r>
          </a:p>
        </p:txBody>
      </p:sp>
      <p:sp>
        <p:nvSpPr>
          <p:cNvPr id="49169" name="右大括号 49168"/>
          <p:cNvSpPr/>
          <p:nvPr>
            <p:custDataLst>
              <p:tags r:id="rId20"/>
            </p:custDataLst>
          </p:nvPr>
        </p:nvSpPr>
        <p:spPr>
          <a:xfrm>
            <a:off x="7811135" y="1600200"/>
            <a:ext cx="381000" cy="1757045"/>
          </a:xfrm>
          <a:prstGeom prst="rightBrace">
            <a:avLst>
              <a:gd name="adj1" fmla="val 31666"/>
              <a:gd name="adj2" fmla="val 50000"/>
            </a:avLst>
          </a:prstGeom>
          <a:noFill/>
          <a:ln w="38100" cap="flat" cmpd="sng">
            <a:solidFill>
              <a:srgbClr val="9933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170" name="文本框 49169"/>
          <p:cNvSpPr txBox="1"/>
          <p:nvPr>
            <p:custDataLst>
              <p:tags r:id="rId21"/>
            </p:custDataLst>
          </p:nvPr>
        </p:nvSpPr>
        <p:spPr>
          <a:xfrm>
            <a:off x="8192135" y="1981200"/>
            <a:ext cx="1038225" cy="12192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r>
              <a:rPr lang="zh-CN" altLang="en-US" sz="2800" b="1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劫后萧</a:t>
            </a:r>
          </a:p>
          <a:p>
            <a:r>
              <a:rPr lang="zh-CN" altLang="en-US" sz="2800" b="1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条景象</a:t>
            </a:r>
          </a:p>
        </p:txBody>
      </p:sp>
      <p:sp>
        <p:nvSpPr>
          <p:cNvPr id="49171" name="右大括号 49170"/>
          <p:cNvSpPr/>
          <p:nvPr>
            <p:custDataLst>
              <p:tags r:id="rId22"/>
            </p:custDataLst>
          </p:nvPr>
        </p:nvSpPr>
        <p:spPr>
          <a:xfrm>
            <a:off x="8420735" y="3886200"/>
            <a:ext cx="304800" cy="1524000"/>
          </a:xfrm>
          <a:prstGeom prst="rightBrace">
            <a:avLst>
              <a:gd name="adj1" fmla="val 41666"/>
              <a:gd name="adj2" fmla="val 50000"/>
            </a:avLst>
          </a:prstGeom>
          <a:noFill/>
          <a:ln w="38100" cap="flat" cmpd="sng">
            <a:solidFill>
              <a:srgbClr val="9933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172" name="矩形 49171"/>
          <p:cNvSpPr/>
          <p:nvPr>
            <p:custDataLst>
              <p:tags r:id="rId23"/>
            </p:custDataLst>
          </p:nvPr>
        </p:nvSpPr>
        <p:spPr>
          <a:xfrm>
            <a:off x="4686935" y="5013325"/>
            <a:ext cx="2808288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 b="1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红药为谁生</a:t>
            </a:r>
          </a:p>
        </p:txBody>
      </p:sp>
      <p:sp>
        <p:nvSpPr>
          <p:cNvPr id="49173" name="矩形 49172"/>
          <p:cNvSpPr/>
          <p:nvPr>
            <p:custDataLst>
              <p:tags r:id="rId24"/>
            </p:custDataLst>
          </p:nvPr>
        </p:nvSpPr>
        <p:spPr>
          <a:xfrm rot="5400000">
            <a:off x="9101138" y="3276918"/>
            <a:ext cx="2362200" cy="866775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3600">
                <a:ln w="9525" cap="flat" cmpd="sng">
                  <a:solidFill>
                    <a:schemeClr val="tx2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空城</a:t>
            </a:r>
          </a:p>
        </p:txBody>
      </p:sp>
      <p:sp>
        <p:nvSpPr>
          <p:cNvPr id="49174" name="右箭头 49173"/>
          <p:cNvSpPr/>
          <p:nvPr>
            <p:custDataLst>
              <p:tags r:id="rId25"/>
            </p:custDataLst>
          </p:nvPr>
        </p:nvSpPr>
        <p:spPr>
          <a:xfrm>
            <a:off x="2477135" y="3505200"/>
            <a:ext cx="7150100" cy="76200"/>
          </a:xfrm>
          <a:prstGeom prst="rightArrow">
            <a:avLst>
              <a:gd name="adj1" fmla="val 50000"/>
              <a:gd name="adj2" fmla="val 2100000"/>
            </a:avLst>
          </a:prstGeom>
          <a:solidFill>
            <a:srgbClr val="0058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176" name="文本框 49175"/>
          <p:cNvSpPr txBox="1"/>
          <p:nvPr>
            <p:custDataLst>
              <p:tags r:id="rId26"/>
            </p:custDataLst>
          </p:nvPr>
        </p:nvSpPr>
        <p:spPr>
          <a:xfrm>
            <a:off x="2712085" y="5751830"/>
            <a:ext cx="67691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600" b="1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3600" b="1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黍离</a:t>
            </a:r>
            <a:r>
              <a:rPr lang="en-US" altLang="zh-CN" sz="3600" b="1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3600" b="1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之悲</a:t>
            </a:r>
          </a:p>
        </p:txBody>
      </p:sp>
      <p:sp>
        <p:nvSpPr>
          <p:cNvPr id="34" name="椭圆 33"/>
          <p:cNvSpPr/>
          <p:nvPr>
            <p:custDataLst>
              <p:tags r:id="rId27"/>
            </p:custDataLst>
          </p:nvPr>
        </p:nvSpPr>
        <p:spPr>
          <a:xfrm>
            <a:off x="10173335" y="659130"/>
            <a:ext cx="2028825" cy="2050415"/>
          </a:xfrm>
          <a:prstGeom prst="ellipse">
            <a:avLst/>
          </a:prstGeom>
          <a:blipFill dpi="0" rotWithShape="1">
            <a:blip r:embed="rId28">
              <a:extLst>
                <a:ext uri="{BEBA8EAE-BF5A-486C-A8C5-ECC9F3942E4B}">
                  <a14:imgProps xmlns:a14="http://schemas.microsoft.com/office/drawing/2010/main">
                    <a14:imgLayer r:embed="rId29">
                      <a14:imgEffect>
                        <a14:colorTemperature colorTemp="8800"/>
                      </a14:imgEffect>
                    </a14:imgLayer>
                  </a14:imgProps>
                </a:ext>
              </a:extLst>
            </a:blip>
            <a:stretch>
              <a:fillRect l="-15000" r="0"/>
            </a:stretch>
          </a:blipFill>
          <a:ln w="63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91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91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91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91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9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9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91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91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9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9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9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9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9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9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9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9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300" fill="hold"/>
                                        <p:tgtEl>
                                          <p:spTgt spid="491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300" fill="hold"/>
                                        <p:tgtEl>
                                          <p:spTgt spid="491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91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91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9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49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49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49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49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49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 nodeType="clickPar">
                      <p:stCondLst>
                        <p:cond delay="indefinite"/>
                      </p:stCondLst>
                      <p:childTnLst>
                        <p:par>
                          <p:cTn id="8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49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49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 nodeType="clickPar">
                      <p:stCondLst>
                        <p:cond delay="indefinite"/>
                      </p:stCondLst>
                      <p:childTnLst>
                        <p:par>
                          <p:cTn id="8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491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491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491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 nodeType="clickPar">
                      <p:stCondLst>
                        <p:cond delay="indefinite"/>
                      </p:stCondLst>
                      <p:childTnLst>
                        <p:par>
                          <p:cTn id="9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491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49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 nodeType="clickPar">
                      <p:stCondLst>
                        <p:cond delay="indefinite"/>
                      </p:stCondLst>
                      <p:childTnLst>
                        <p:par>
                          <p:cTn id="10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49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49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 nodeType="clickPar">
                      <p:stCondLst>
                        <p:cond delay="indefinite"/>
                      </p:stCondLst>
                      <p:childTnLst>
                        <p:par>
                          <p:cTn id="10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8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49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49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 nodeType="clickPar">
                      <p:stCondLst>
                        <p:cond delay="indefinite"/>
                      </p:stCondLst>
                      <p:childTnLst>
                        <p:par>
                          <p:cTn id="1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4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491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491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1000"/>
                                        <p:tgtEl>
                                          <p:spTgt spid="49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 nodeType="clickPar">
                      <p:stCondLst>
                        <p:cond delay="indefinite"/>
                      </p:stCondLst>
                      <p:childTnLst>
                        <p:par>
                          <p:cTn id="1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3" dur="500"/>
                                        <p:tgtEl>
                                          <p:spTgt spid="49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 nodeType="clickPar">
                      <p:stCondLst>
                        <p:cond delay="indefinite"/>
                      </p:stCondLst>
                      <p:childTnLst>
                        <p:par>
                          <p:cTn id="1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8" dur="500"/>
                                        <p:tgtEl>
                                          <p:spTgt spid="49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5" grpId="0"/>
      <p:bldP spid="49156" grpId="0"/>
      <p:bldP spid="49158" grpId="0"/>
      <p:bldP spid="49159" grpId="0"/>
      <p:bldP spid="49160" grpId="0" build="p"/>
      <p:bldP spid="49161" grpId="0"/>
      <p:bldP spid="49162" grpId="0"/>
      <p:bldP spid="49163" grpId="0"/>
      <p:bldP spid="49165" grpId="0"/>
      <p:bldP spid="49167" grpId="0"/>
      <p:bldP spid="49168" grpId="0"/>
      <p:bldP spid="49170" grpId="0"/>
      <p:bldP spid="4917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11266" name="图片 1" descr="组48325同意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06400" y="658813"/>
            <a:ext cx="3781425" cy="608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8" name="文本框 7"/>
          <p:cNvSpPr txBox="1"/>
          <p:nvPr>
            <p:custDataLst>
              <p:tags r:id="rId5"/>
            </p:custDataLst>
          </p:nvPr>
        </p:nvSpPr>
        <p:spPr>
          <a:xfrm>
            <a:off x="1060450" y="752475"/>
            <a:ext cx="2954338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教学目标与核心素养</a:t>
            </a:r>
          </a:p>
        </p:txBody>
      </p:sp>
      <p:sp>
        <p:nvSpPr>
          <p:cNvPr id="11269" name="矩形 1"/>
          <p:cNvSpPr/>
          <p:nvPr>
            <p:custDataLst>
              <p:tags r:id="rId6"/>
            </p:custDataLst>
          </p:nvPr>
        </p:nvSpPr>
        <p:spPr>
          <a:xfrm>
            <a:off x="1931035" y="2346960"/>
            <a:ext cx="9048750" cy="26765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了解姜夔及其作品。</a:t>
            </a:r>
          </a:p>
          <a:p>
            <a:pPr eaLnBrk="0" hangingPunct="0">
              <a:lnSpc>
                <a:spcPct val="150000"/>
              </a:lnSpc>
            </a:pP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理解本词对比、虚实结合、用典等写作手法。</a:t>
            </a:r>
          </a:p>
          <a:p>
            <a:pPr eaLnBrk="0" hangingPunct="0">
              <a:lnSpc>
                <a:spcPct val="150000"/>
              </a:lnSpc>
            </a:pP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体会本词中的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黍离之悲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，培养学生的爱国主义情感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</a:p>
        </p:txBody>
      </p:sp>
      <p:sp>
        <p:nvSpPr>
          <p:cNvPr id="11270" name="TextBox 1"/>
          <p:cNvSpPr txBox="1"/>
          <p:nvPr>
            <p:custDataLst>
              <p:tags r:id="rId7"/>
            </p:custDataLst>
          </p:nvPr>
        </p:nvSpPr>
        <p:spPr>
          <a:xfrm>
            <a:off x="1300798" y="1514158"/>
            <a:ext cx="1992312" cy="5857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教学目标</a:t>
            </a:r>
          </a:p>
        </p:txBody>
      </p:sp>
    </p:spTree>
  </p:cSld>
  <p:clrMapOvr>
    <a:masterClrMapping/>
  </p:clrMapOvr>
  <p:transition/>
  <p:timing/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9" name="图片 8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 rot="10800000" flipH="1" flipV="1">
            <a:off x="10036810" y="2920365"/>
            <a:ext cx="2049145" cy="3537585"/>
          </a:xfrm>
          <a:prstGeom prst="rect">
            <a:avLst/>
          </a:prstGeom>
        </p:spPr>
      </p:pic>
      <p:sp>
        <p:nvSpPr>
          <p:cNvPr id="2" name="矩形 1"/>
          <p:cNvSpPr/>
          <p:nvPr>
            <p:custDataLst>
              <p:tags r:id="rId5"/>
            </p:custDataLst>
          </p:nvPr>
        </p:nvSpPr>
        <p:spPr>
          <a:xfrm>
            <a:off x="1322070" y="2611120"/>
            <a:ext cx="806958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609600" eaLnBrk="0" hangingPunct="0">
              <a:lnSpc>
                <a:spcPct val="150000"/>
              </a:lnSpc>
            </a:pP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这首词写作者自己因路过扬州，目睹了战争洗劫后扬州的萧条景象，抚今追昔，悲叹今日的荒凉，追忆昔日的繁华，发为吟咏，寄托了对昔日繁华的怀念和对今日山河残破的哀思，表达了词人因祖国山河的残破、人民的不幸而极其沉痛的心情，既有内心的郁愤，也有爱国的深情。</a:t>
            </a:r>
          </a:p>
        </p:txBody>
      </p:sp>
      <p:pic>
        <p:nvPicPr>
          <p:cNvPr id="18435" name="图片 1" descr="组48325同意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406400" y="658813"/>
            <a:ext cx="2389188" cy="608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7" name="文本框 7"/>
          <p:cNvSpPr txBox="1"/>
          <p:nvPr>
            <p:custDataLst>
              <p:tags r:id="rId8"/>
            </p:custDataLst>
          </p:nvPr>
        </p:nvSpPr>
        <p:spPr>
          <a:xfrm>
            <a:off x="1060450" y="752475"/>
            <a:ext cx="140716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合作探究</a:t>
            </a:r>
          </a:p>
        </p:txBody>
      </p:sp>
      <p:sp>
        <p:nvSpPr>
          <p:cNvPr id="18438" name="Text Box 2"/>
          <p:cNvSpPr txBox="1"/>
          <p:nvPr>
            <p:custDataLst>
              <p:tags r:id="rId9"/>
            </p:custDataLst>
          </p:nvPr>
        </p:nvSpPr>
        <p:spPr>
          <a:xfrm>
            <a:off x="3062605" y="1694815"/>
            <a:ext cx="4857115" cy="583565"/>
          </a:xfrm>
          <a:prstGeom prst="rect">
            <a:avLst/>
          </a:prstGeom>
          <a:noFill/>
          <a:ln w="28575" cap="flat" cmpd="sng">
            <a:solidFill>
              <a:srgbClr val="41719C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zh-CN" altLang="en-US" sz="32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词 作 主 旨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36866" name="图片 1" descr="组48325同意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06400" y="658813"/>
            <a:ext cx="2389188" cy="608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6868" name="文本框 7"/>
          <p:cNvSpPr txBox="1"/>
          <p:nvPr>
            <p:custDataLst>
              <p:tags r:id="rId5"/>
            </p:custDataLst>
          </p:nvPr>
        </p:nvSpPr>
        <p:spPr>
          <a:xfrm>
            <a:off x="1060450" y="752475"/>
            <a:ext cx="1422400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课堂练习</a:t>
            </a:r>
          </a:p>
        </p:txBody>
      </p:sp>
      <p:sp>
        <p:nvSpPr>
          <p:cNvPr id="2" name="矩形 1"/>
          <p:cNvSpPr/>
          <p:nvPr>
            <p:custDataLst>
              <p:tags r:id="rId6"/>
            </p:custDataLst>
          </p:nvPr>
        </p:nvSpPr>
        <p:spPr>
          <a:xfrm>
            <a:off x="5235575" y="1355725"/>
            <a:ext cx="5427980" cy="4246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给下列加线字注音。</a:t>
            </a:r>
          </a:p>
          <a:p>
            <a:pPr eaLnBrk="0" hangingPunct="0">
              <a:lnSpc>
                <a:spcPct val="150000"/>
              </a:lnSpc>
            </a:pP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(1)</a:t>
            </a:r>
            <a:r>
              <a:rPr lang="zh-CN" altLang="en-US" sz="3600" b="1" u="sng">
                <a:latin typeface="楷体" panose="02010609060101010101" pitchFamily="49" charset="-122"/>
                <a:ea typeface="楷体" panose="02010609060101010101" pitchFamily="49" charset="-122"/>
              </a:rPr>
              <a:t>荠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麦(       ) </a:t>
            </a:r>
          </a:p>
          <a:p>
            <a:pPr eaLnBrk="0" hangingPunct="0">
              <a:lnSpc>
                <a:spcPct val="150000"/>
              </a:lnSpc>
            </a:pP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(2)</a:t>
            </a:r>
            <a:r>
              <a:rPr lang="zh-CN" altLang="en-US" sz="3600" b="1" u="sng">
                <a:latin typeface="楷体" panose="02010609060101010101" pitchFamily="49" charset="-122"/>
                <a:ea typeface="楷体" panose="02010609060101010101" pitchFamily="49" charset="-122"/>
              </a:rPr>
              <a:t>戍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角(       ) </a:t>
            </a:r>
          </a:p>
          <a:p>
            <a:pPr eaLnBrk="0" hangingPunct="0">
              <a:lnSpc>
                <a:spcPct val="150000"/>
              </a:lnSpc>
            </a:pP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(3)</a:t>
            </a:r>
            <a:r>
              <a:rPr lang="zh-CN" altLang="en-US" sz="3600" b="1" u="sng">
                <a:latin typeface="楷体" panose="02010609060101010101" pitchFamily="49" charset="-122"/>
                <a:ea typeface="楷体" panose="02010609060101010101" pitchFamily="49" charset="-122"/>
              </a:rPr>
              <a:t>黍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离(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  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) </a:t>
            </a:r>
          </a:p>
          <a:p>
            <a:pPr eaLnBrk="0" hangingPunct="0">
              <a:lnSpc>
                <a:spcPct val="150000"/>
              </a:lnSpc>
            </a:pP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(4)豆</a:t>
            </a:r>
            <a:r>
              <a:rPr lang="zh-CN" altLang="en-US" sz="3600" b="1" u="sng">
                <a:latin typeface="楷体" panose="02010609060101010101" pitchFamily="49" charset="-122"/>
                <a:ea typeface="楷体" panose="02010609060101010101" pitchFamily="49" charset="-122"/>
              </a:rPr>
              <a:t>蔻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  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</a:p>
        </p:txBody>
      </p:sp>
      <p:sp>
        <p:nvSpPr>
          <p:cNvPr id="11" name="文本框 10"/>
          <p:cNvSpPr txBox="1"/>
          <p:nvPr>
            <p:custDataLst>
              <p:tags r:id="rId7"/>
            </p:custDataLst>
          </p:nvPr>
        </p:nvSpPr>
        <p:spPr>
          <a:xfrm>
            <a:off x="6932930" y="2347595"/>
            <a:ext cx="203390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en-US" altLang="zh-CN" sz="3600" b="1">
                <a:solidFill>
                  <a:srgbClr val="C00000"/>
                </a:solidFill>
                <a:latin typeface="宋体" panose="02010600030101010101" pitchFamily="2" charset="-122"/>
              </a:rPr>
              <a:t>jì</a:t>
            </a:r>
          </a:p>
        </p:txBody>
      </p:sp>
      <p:sp>
        <p:nvSpPr>
          <p:cNvPr id="3" name="文本框 2"/>
          <p:cNvSpPr txBox="1"/>
          <p:nvPr>
            <p:custDataLst>
              <p:tags r:id="rId8"/>
            </p:custDataLst>
          </p:nvPr>
        </p:nvSpPr>
        <p:spPr>
          <a:xfrm>
            <a:off x="6932930" y="3155950"/>
            <a:ext cx="203390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en-US" altLang="zh-CN" sz="3600" b="1">
                <a:solidFill>
                  <a:srgbClr val="C00000"/>
                </a:solidFill>
                <a:latin typeface="宋体" panose="02010600030101010101" pitchFamily="2" charset="-122"/>
              </a:rPr>
              <a:t>shù </a:t>
            </a:r>
          </a:p>
        </p:txBody>
      </p:sp>
      <p:sp>
        <p:nvSpPr>
          <p:cNvPr id="4" name="文本框 3"/>
          <p:cNvSpPr txBox="1"/>
          <p:nvPr>
            <p:custDataLst>
              <p:tags r:id="rId9"/>
            </p:custDataLst>
          </p:nvPr>
        </p:nvSpPr>
        <p:spPr>
          <a:xfrm>
            <a:off x="6932930" y="3985895"/>
            <a:ext cx="203390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en-US" altLang="zh-CN" sz="3600" b="1">
                <a:solidFill>
                  <a:srgbClr val="C00000"/>
                </a:solidFill>
                <a:latin typeface="宋体" panose="02010600030101010101" pitchFamily="2" charset="-122"/>
              </a:rPr>
              <a:t>shǔ</a:t>
            </a:r>
          </a:p>
        </p:txBody>
      </p:sp>
      <p:sp>
        <p:nvSpPr>
          <p:cNvPr id="7" name="文本框 6"/>
          <p:cNvSpPr txBox="1"/>
          <p:nvPr>
            <p:custDataLst>
              <p:tags r:id="rId10"/>
            </p:custDataLst>
          </p:nvPr>
        </p:nvSpPr>
        <p:spPr>
          <a:xfrm>
            <a:off x="6932930" y="4956810"/>
            <a:ext cx="203390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en-US" altLang="zh-CN" sz="3600" b="1">
                <a:solidFill>
                  <a:srgbClr val="C00000"/>
                </a:solidFill>
                <a:latin typeface="宋体" panose="02010600030101010101" pitchFamily="2" charset="-122"/>
              </a:rPr>
              <a:t>kòu</a:t>
            </a:r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60" y="3155950"/>
            <a:ext cx="3437890" cy="346456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3" grpId="0"/>
      <p:bldP spid="4" grpId="0"/>
      <p:bldP spid="7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37890" name="图片 1" descr="组48325同意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06400" y="658813"/>
            <a:ext cx="2389188" cy="608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7892" name="文本框 7"/>
          <p:cNvSpPr txBox="1"/>
          <p:nvPr>
            <p:custDataLst>
              <p:tags r:id="rId5"/>
            </p:custDataLst>
          </p:nvPr>
        </p:nvSpPr>
        <p:spPr>
          <a:xfrm>
            <a:off x="1060450" y="752475"/>
            <a:ext cx="1422400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课堂练习</a:t>
            </a:r>
          </a:p>
        </p:txBody>
      </p:sp>
      <p:sp>
        <p:nvSpPr>
          <p:cNvPr id="11" name="文本框 10"/>
          <p:cNvSpPr txBox="1"/>
          <p:nvPr>
            <p:custDataLst>
              <p:tags r:id="rId6"/>
            </p:custDataLst>
          </p:nvPr>
        </p:nvSpPr>
        <p:spPr>
          <a:xfrm>
            <a:off x="7205980" y="1619250"/>
            <a:ext cx="823595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en-US" altLang="zh-CN" sz="6000">
                <a:solidFill>
                  <a:srgbClr val="C00000"/>
                </a:solidFill>
                <a:latin typeface="Calibri" panose="020f0502020204030204" pitchFamily="34" charset="0"/>
              </a:rPr>
              <a:t>B</a:t>
            </a:r>
          </a:p>
        </p:txBody>
      </p:sp>
      <p:sp>
        <p:nvSpPr>
          <p:cNvPr id="4" name="矩形 3"/>
          <p:cNvSpPr/>
          <p:nvPr>
            <p:custDataLst>
              <p:tags r:id="rId7"/>
            </p:custDataLst>
          </p:nvPr>
        </p:nvSpPr>
        <p:spPr>
          <a:xfrm>
            <a:off x="960438" y="1618933"/>
            <a:ext cx="11047412" cy="39693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711200" eaLnBrk="0" hangingPunct="0">
              <a:lnSpc>
                <a:spcPct val="15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下列加横线词语解释不正确的是（     ）</a:t>
            </a:r>
          </a:p>
          <a:p>
            <a:pPr indent="711200" eaLnBrk="0" hangingPunct="0">
              <a:lnSpc>
                <a:spcPct val="15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A．荠麦</a:t>
            </a:r>
            <a:r>
              <a:rPr lang="zh-CN" altLang="en-US" sz="2800" b="1" u="sng">
                <a:latin typeface="楷体" panose="02010609060101010101" pitchFamily="49" charset="-122"/>
                <a:ea typeface="楷体" panose="02010609060101010101" pitchFamily="49" charset="-122"/>
              </a:rPr>
              <a:t>弥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望    弥：满。</a:t>
            </a:r>
          </a:p>
          <a:p>
            <a:pPr indent="711200" eaLnBrk="0" hangingPunct="0">
              <a:lnSpc>
                <a:spcPct val="15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B．自</a:t>
            </a:r>
            <a:r>
              <a:rPr lang="zh-CN" altLang="en-US" sz="2800" b="1" u="sng">
                <a:latin typeface="楷体" panose="02010609060101010101" pitchFamily="49" charset="-122"/>
                <a:ea typeface="楷体" panose="02010609060101010101" pitchFamily="49" charset="-122"/>
              </a:rPr>
              <a:t>度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此曲    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度：构思。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711200" eaLnBrk="0" hangingPunct="0">
              <a:lnSpc>
                <a:spcPct val="15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C．</a:t>
            </a:r>
            <a:r>
              <a:rPr lang="zh-CN" altLang="en-US" sz="2800" b="1" u="sng">
                <a:latin typeface="楷体" panose="02010609060101010101" pitchFamily="49" charset="-122"/>
                <a:ea typeface="楷体" panose="02010609060101010101" pitchFamily="49" charset="-122"/>
              </a:rPr>
              <a:t>豆蔻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词工    豆蔻：女子十三四岁的年纪，这里指杜牧写诗的技巧和才情。</a:t>
            </a:r>
          </a:p>
          <a:p>
            <a:pPr indent="711200" eaLnBrk="0" hangingPunct="0">
              <a:lnSpc>
                <a:spcPct val="15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D．难赋深情    赋：写作。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38914" name="图片 1" descr="组48325同意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06400" y="658813"/>
            <a:ext cx="2389188" cy="608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8916" name="文本框 7"/>
          <p:cNvSpPr txBox="1"/>
          <p:nvPr>
            <p:custDataLst>
              <p:tags r:id="rId5"/>
            </p:custDataLst>
          </p:nvPr>
        </p:nvSpPr>
        <p:spPr>
          <a:xfrm>
            <a:off x="1060450" y="752475"/>
            <a:ext cx="1422400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课堂练习</a:t>
            </a:r>
          </a:p>
        </p:txBody>
      </p:sp>
      <p:sp>
        <p:nvSpPr>
          <p:cNvPr id="2" name="矩形 1"/>
          <p:cNvSpPr/>
          <p:nvPr>
            <p:custDataLst>
              <p:tags r:id="rId6"/>
            </p:custDataLst>
          </p:nvPr>
        </p:nvSpPr>
        <p:spPr>
          <a:xfrm>
            <a:off x="960438" y="1633538"/>
            <a:ext cx="11047412" cy="39693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711200" eaLnBrk="0" hangingPunct="0">
              <a:lnSpc>
                <a:spcPct val="15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下列句子节奏划分不正确的一项是（     ）</a:t>
            </a:r>
          </a:p>
          <a:p>
            <a:pPr indent="711200" eaLnBrk="0" hangingPunct="0">
              <a:lnSpc>
                <a:spcPct val="150000"/>
              </a:lnSpc>
            </a:pP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711200" eaLnBrk="0" hangingPunct="0">
              <a:lnSpc>
                <a:spcPct val="15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A．过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春风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十里，尽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荠麦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青青。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711200" eaLnBrk="0" hangingPunct="0">
              <a:lnSpc>
                <a:spcPct val="15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B．纵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豆蔻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词工，青楼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梦好，难赋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深情。</a:t>
            </a:r>
          </a:p>
          <a:p>
            <a:pPr indent="711200" eaLnBrk="0" hangingPunct="0">
              <a:lnSpc>
                <a:spcPct val="15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C．自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胡马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窥江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去后，废池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乔木，犹厌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言兵。</a:t>
            </a:r>
          </a:p>
          <a:p>
            <a:pPr indent="711200" eaLnBrk="0" hangingPunct="0">
              <a:lnSpc>
                <a:spcPct val="15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D．念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桥边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红药，年年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知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为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/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谁生？ </a:t>
            </a:r>
          </a:p>
        </p:txBody>
      </p:sp>
      <p:sp>
        <p:nvSpPr>
          <p:cNvPr id="11" name="文本框 10"/>
          <p:cNvSpPr txBox="1"/>
          <p:nvPr>
            <p:custDataLst>
              <p:tags r:id="rId7"/>
            </p:custDataLst>
          </p:nvPr>
        </p:nvSpPr>
        <p:spPr>
          <a:xfrm>
            <a:off x="7612380" y="1530033"/>
            <a:ext cx="838200" cy="1014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6000">
                <a:solidFill>
                  <a:srgbClr val="C00000"/>
                </a:solidFill>
                <a:latin typeface="Calibri" panose="020f0502020204030204" pitchFamily="34" charset="0"/>
              </a:rPr>
              <a:t>D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35842" name="图片 1" descr="组48325同意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06400" y="644208"/>
            <a:ext cx="2389188" cy="608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5844" name="文本框 7"/>
          <p:cNvSpPr txBox="1"/>
          <p:nvPr>
            <p:custDataLst>
              <p:tags r:id="rId5"/>
            </p:custDataLst>
          </p:nvPr>
        </p:nvSpPr>
        <p:spPr>
          <a:xfrm>
            <a:off x="1060450" y="737870"/>
            <a:ext cx="140462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24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拓展提高</a:t>
            </a:r>
          </a:p>
        </p:txBody>
      </p:sp>
      <p:sp>
        <p:nvSpPr>
          <p:cNvPr id="11" name="矩形 10"/>
          <p:cNvSpPr/>
          <p:nvPr>
            <p:custDataLst>
              <p:tags r:id="rId6"/>
            </p:custDataLst>
          </p:nvPr>
        </p:nvSpPr>
        <p:spPr>
          <a:xfrm>
            <a:off x="2553970" y="4664075"/>
            <a:ext cx="7538720" cy="119888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R="0" lvl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defRPr/>
            </a:pPr>
            <a:r>
              <a:rPr kumimoji="0" lang="zh-CN" altLang="en-US" sz="2400" i="0" u="none" strike="noStrike" kern="120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两首词皆吊古抚今、吟咏古人、即景抒怀，所写内容和所抒发的感情的不同特点</a:t>
            </a:r>
          </a:p>
        </p:txBody>
      </p:sp>
      <p:grpSp>
        <p:nvGrpSpPr>
          <p:cNvPr id="4" name="组合 3"/>
          <p:cNvGrpSpPr/>
          <p:nvPr>
            <p:custDataLst>
              <p:tags r:id="rId7"/>
            </p:custDataLst>
          </p:nvPr>
        </p:nvGrpSpPr>
        <p:grpSpPr>
          <a:xfrm>
            <a:off x="6682105" y="1341120"/>
            <a:ext cx="4505960" cy="2745740"/>
            <a:chOff x="10523" y="2112"/>
            <a:chExt cx="7096" cy="4324"/>
          </a:xfrm>
        </p:grpSpPr>
        <p:sp>
          <p:nvSpPr>
            <p:cNvPr id="2" name="矩形 6"/>
            <p:cNvSpPr/>
            <p:nvPr>
              <p:custDataLst>
                <p:tags r:id="rId8"/>
              </p:custDataLst>
            </p:nvPr>
          </p:nvSpPr>
          <p:spPr>
            <a:xfrm>
              <a:off x="10523" y="4936"/>
              <a:ext cx="7097" cy="150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800" b="1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姜夔</a:t>
              </a:r>
            </a:p>
            <a:p>
              <a:pPr algn="ctr"/>
              <a:r>
                <a:rPr lang="zh-CN" altLang="en-US" sz="2800" b="1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《扬州慢》</a:t>
              </a:r>
            </a:p>
          </p:txBody>
        </p:sp>
        <p:pic>
          <p:nvPicPr>
            <p:cNvPr id="7" name="Picture 7" descr="姜夔"/>
            <p:cNvPicPr>
              <a:picLocks noChangeAspect="1" noChangeArrowheads="1"/>
            </p:cNvPicPr>
            <p:nvPr>
              <p:custDataLst>
                <p:tags r:id="rId10"/>
              </p:custDataLst>
            </p:nvPr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2568" y="2112"/>
              <a:ext cx="3099" cy="270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" name="组合 2"/>
          <p:cNvGrpSpPr/>
          <p:nvPr>
            <p:custDataLst>
              <p:tags r:id="rId11"/>
            </p:custDataLst>
          </p:nvPr>
        </p:nvGrpSpPr>
        <p:grpSpPr>
          <a:xfrm>
            <a:off x="1223010" y="1341120"/>
            <a:ext cx="5036820" cy="2745740"/>
            <a:chOff x="1902" y="2112"/>
            <a:chExt cx="7932" cy="4324"/>
          </a:xfrm>
        </p:grpSpPr>
        <p:sp>
          <p:nvSpPr>
            <p:cNvPr id="35845" name="矩形 6"/>
            <p:cNvSpPr/>
            <p:nvPr>
              <p:custDataLst>
                <p:tags r:id="rId12"/>
              </p:custDataLst>
            </p:nvPr>
          </p:nvSpPr>
          <p:spPr>
            <a:xfrm>
              <a:off x="1902" y="4936"/>
              <a:ext cx="7933" cy="150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800" b="1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辛弃疾</a:t>
              </a:r>
            </a:p>
            <a:p>
              <a:pPr algn="ctr"/>
              <a:r>
                <a:rPr lang="zh-CN" altLang="en-US" sz="2800" b="1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《永遇乐•京口北顾亭怀古》</a:t>
              </a:r>
            </a:p>
          </p:txBody>
        </p:sp>
        <p:pic>
          <p:nvPicPr>
            <p:cNvPr id="9" name="Picture 8" descr="辛弃疾"/>
            <p:cNvPicPr>
              <a:picLocks noChangeAspect="1" noChangeArrowheads="1"/>
            </p:cNvPicPr>
            <p:nvPr>
              <p:custDataLst>
                <p:tags r:id="rId14"/>
              </p:custDataLst>
            </p:nvPr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4786" y="2112"/>
              <a:ext cx="2603" cy="274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1" fill="hold"/>
                                        <p:tgtEl>
                                          <p:spTgt spid="1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35842" name="图片 1" descr="组48325同意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406400" y="658813"/>
            <a:ext cx="2389188" cy="608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5844" name="文本框 7"/>
          <p:cNvSpPr txBox="1"/>
          <p:nvPr>
            <p:custDataLst>
              <p:tags r:id="rId6"/>
            </p:custDataLst>
          </p:nvPr>
        </p:nvSpPr>
        <p:spPr>
          <a:xfrm>
            <a:off x="1060450" y="752475"/>
            <a:ext cx="140462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24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拓展提高</a:t>
            </a:r>
          </a:p>
        </p:txBody>
      </p:sp>
      <p:sp>
        <p:nvSpPr>
          <p:cNvPr id="35845" name="矩形 6"/>
          <p:cNvSpPr/>
          <p:nvPr>
            <p:custDataLst>
              <p:tags r:id="rId7"/>
            </p:custDataLst>
          </p:nvPr>
        </p:nvSpPr>
        <p:spPr>
          <a:xfrm>
            <a:off x="2179320" y="1711960"/>
            <a:ext cx="430212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8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风格不同  境界大迥</a:t>
            </a:r>
          </a:p>
        </p:txBody>
      </p:sp>
      <p:sp>
        <p:nvSpPr>
          <p:cNvPr id="11" name="矩形 10"/>
          <p:cNvSpPr/>
          <p:nvPr>
            <p:custDataLst>
              <p:tags r:id="rId8"/>
            </p:custDataLst>
          </p:nvPr>
        </p:nvSpPr>
        <p:spPr>
          <a:xfrm>
            <a:off x="960755" y="2678430"/>
            <a:ext cx="6465570" cy="341503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R="0" lvl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charset="0"/>
              <a:defRPr/>
            </a:pPr>
            <a:r>
              <a:rPr kumimoji="0" lang="zh-CN" altLang="en-US" sz="2400" i="0" u="none" strike="noStrike" kern="120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辛词：一个慷慨激昂栏杆拍遍</a:t>
            </a:r>
          </a:p>
          <a:p>
            <a:pPr marR="0" lvl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charset="0"/>
              <a:defRPr/>
            </a:pPr>
            <a:r>
              <a:rPr kumimoji="0" lang="zh-CN" altLang="en-US" sz="2400" i="0" u="none" strike="noStrike" kern="120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姜词：一个悲吟颓废瞻顾徘徊</a:t>
            </a:r>
          </a:p>
          <a:p>
            <a:pPr marR="0" lvl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charset="0"/>
              <a:defRPr/>
            </a:pPr>
            <a:r>
              <a:rPr kumimoji="0" lang="zh-CN" altLang="en-US" sz="2400" i="0" u="none" strike="noStrike" kern="120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辛词：一个追念英雄欲保境安民一展雄才</a:t>
            </a:r>
          </a:p>
          <a:p>
            <a:pPr marR="0" lvl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charset="0"/>
              <a:defRPr/>
            </a:pPr>
            <a:r>
              <a:rPr kumimoji="0" lang="zh-CN" altLang="en-US" sz="2400" i="0" u="none" strike="noStrike" kern="120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姜词：一个怀念才子想重温旧梦恢复繁华</a:t>
            </a:r>
          </a:p>
          <a:p>
            <a:pPr marR="0" lvl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charset="0"/>
              <a:defRPr/>
            </a:pPr>
            <a:r>
              <a:rPr kumimoji="0" lang="zh-CN" altLang="en-US" sz="2400" i="0" u="none" strike="noStrike" kern="120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辛词：一个叹国土沦丧江山易手忧国忧民</a:t>
            </a:r>
          </a:p>
          <a:p>
            <a:pPr marR="0" lvl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charset="0"/>
              <a:defRPr/>
            </a:pPr>
            <a:r>
              <a:rPr kumimoji="0" lang="zh-CN" altLang="en-US" sz="2400" i="0" u="none" strike="noStrike" kern="120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姜词：一个惜美人芳草风流尽去感时伤世</a:t>
            </a: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4332" y="611423"/>
            <a:ext cx="4877329" cy="4320622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43010" name="图片 1" descr="组48325同意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406400" y="658813"/>
            <a:ext cx="2389188" cy="608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3012" name="文本框 7"/>
          <p:cNvSpPr txBox="1"/>
          <p:nvPr>
            <p:custDataLst>
              <p:tags r:id="rId6"/>
            </p:custDataLst>
          </p:nvPr>
        </p:nvSpPr>
        <p:spPr>
          <a:xfrm>
            <a:off x="1060450" y="752475"/>
            <a:ext cx="1422400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作业布置</a:t>
            </a:r>
          </a:p>
        </p:txBody>
      </p:sp>
      <p:sp>
        <p:nvSpPr>
          <p:cNvPr id="37893" name="矩形 4"/>
          <p:cNvSpPr/>
          <p:nvPr>
            <p:custDataLst>
              <p:tags r:id="rId7"/>
            </p:custDataLst>
          </p:nvPr>
        </p:nvSpPr>
        <p:spPr>
          <a:xfrm>
            <a:off x="960755" y="2644775"/>
            <a:ext cx="658431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720090" eaLnBrk="0" hangingPunct="0">
              <a:lnSpc>
                <a:spcPct val="15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上网查找宋词发展之史，认识豪放派和婉约派词风的不同特点，写一篇小论文，不少于一千字。</a:t>
            </a:r>
          </a:p>
        </p:txBody>
      </p:sp>
      <p:pic>
        <p:nvPicPr>
          <p:cNvPr id="20" name="图片 19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853805" y="1212850"/>
            <a:ext cx="2917190" cy="3854450"/>
          </a:xfrm>
          <a:prstGeom prst="rect">
            <a:avLst/>
          </a:prstGeom>
        </p:spPr>
      </p:pic>
      <p:pic>
        <p:nvPicPr>
          <p:cNvPr id="43013" name="New picture"/>
          <p:cNvPicPr/>
          <p:nvPr>
            <p:custDataLst>
              <p:tags r:id="rId11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11595100" y="11887200"/>
            <a:ext cx="330200" cy="2413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78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12290" name="图片 1" descr="组48325同意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06400" y="658813"/>
            <a:ext cx="3781425" cy="608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2" name="文本框 7"/>
          <p:cNvSpPr txBox="1"/>
          <p:nvPr>
            <p:custDataLst>
              <p:tags r:id="rId5"/>
            </p:custDataLst>
          </p:nvPr>
        </p:nvSpPr>
        <p:spPr>
          <a:xfrm>
            <a:off x="1060450" y="752475"/>
            <a:ext cx="2954338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教学目标与核心素养</a:t>
            </a:r>
          </a:p>
        </p:txBody>
      </p:sp>
      <p:sp>
        <p:nvSpPr>
          <p:cNvPr id="12293" name="矩形 1"/>
          <p:cNvSpPr/>
          <p:nvPr>
            <p:custDataLst>
              <p:tags r:id="rId6"/>
            </p:custDataLst>
          </p:nvPr>
        </p:nvSpPr>
        <p:spPr>
          <a:xfrm>
            <a:off x="1679575" y="2006600"/>
            <a:ext cx="9351963" cy="34150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语言建构与运用：结合注释和工具书，理解诗词词，提高阅读诗歌阅读能力。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思维发展与提升：分析意象与意境，把握情感，分析表现手法。</a:t>
            </a:r>
          </a:p>
          <a:p>
            <a:pPr eaLnBrk="0" hangingPunct="0">
              <a:lnSpc>
                <a:spcPct val="15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审美鉴赏与创造：反复吟咏，体会本词的音韵美。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文化传承与理解：感受送出杭州物阜民丰的盛景，培养对祖国河山热爱之情。</a:t>
            </a:r>
          </a:p>
        </p:txBody>
      </p:sp>
      <p:sp>
        <p:nvSpPr>
          <p:cNvPr id="12294" name="TextBox 1"/>
          <p:cNvSpPr txBox="1"/>
          <p:nvPr>
            <p:custDataLst>
              <p:tags r:id="rId7"/>
            </p:custDataLst>
          </p:nvPr>
        </p:nvSpPr>
        <p:spPr>
          <a:xfrm>
            <a:off x="1341438" y="1420813"/>
            <a:ext cx="1992312" cy="5857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核心素养</a:t>
            </a:r>
          </a:p>
        </p:txBody>
      </p:sp>
    </p:spTree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1507" name="Text Box 3"/>
          <p:cNvSpPr txBox="1"/>
          <p:nvPr>
            <p:custDataLst>
              <p:tags r:id="rId3"/>
            </p:custDataLst>
          </p:nvPr>
        </p:nvSpPr>
        <p:spPr>
          <a:xfrm>
            <a:off x="5306695" y="1043940"/>
            <a:ext cx="6282055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609600" eaLnBrk="0" hangingPunct="0">
              <a:lnSpc>
                <a:spcPct val="150000"/>
              </a:lnSpc>
            </a:pPr>
            <a:r>
              <a:rPr sz="24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扬州是我国的历史文化名城之一，素有“淮左名都”之誉。远在公元前486年的春秋战国时期扬州就开始建城，至今已有2480余年的历史。上古时期的扬州，有一个很大的自然区域，是全国九大州之一。扬州地处江淮要冲，早在东汉时便是政治军事基地，也是全国粮、盐、铁的主要集散地和海内外交通的重要港口。古今扬州皆是旅游胜地。六朝时，就有“腰缠十万贯，骑鹤上扬州”之说。</a:t>
            </a:r>
          </a:p>
        </p:txBody>
      </p:sp>
      <p:pic>
        <p:nvPicPr>
          <p:cNvPr id="11" name="图片 10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04165" y="3094990"/>
            <a:ext cx="5864225" cy="4900930"/>
          </a:xfrm>
          <a:prstGeom prst="rect">
            <a:avLst/>
          </a:prstGeom>
        </p:spPr>
      </p:pic>
      <p:sp>
        <p:nvSpPr>
          <p:cNvPr id="4" name="文本框 3"/>
          <p:cNvSpPr txBox="1"/>
          <p:nvPr>
            <p:custDataLst>
              <p:tags r:id="rId6"/>
            </p:custDataLst>
          </p:nvPr>
        </p:nvSpPr>
        <p:spPr>
          <a:xfrm>
            <a:off x="1085215" y="1872615"/>
            <a:ext cx="308546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最 爱 是  </a:t>
            </a:r>
            <a:r>
              <a:rPr lang="zh-CN" altLang="en-US" sz="32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扬 州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1507" name="Text Box 3"/>
          <p:cNvSpPr txBox="1"/>
          <p:nvPr>
            <p:custDataLst>
              <p:tags r:id="rId3"/>
            </p:custDataLst>
          </p:nvPr>
        </p:nvSpPr>
        <p:spPr>
          <a:xfrm>
            <a:off x="5790565" y="1489075"/>
            <a:ext cx="548322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609600" eaLnBrk="0" hangingPunct="0">
              <a:lnSpc>
                <a:spcPct val="150000"/>
              </a:lnSpc>
            </a:pPr>
            <a:r>
              <a:rPr sz="24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扬州自古以来，即为人文荟萃之地，唐代扬州更是名家林立。扬州的古代文明和灿烂文化，也牵动了帝王的情怀和游兴，隋炀帝三下扬州看琼花，康熙、乾隆六下扬州，给扬州留下了众多的历史古迹。</a:t>
            </a:r>
          </a:p>
        </p:txBody>
      </p:sp>
      <p:pic>
        <p:nvPicPr>
          <p:cNvPr id="11" name="图片 10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04165" y="3094990"/>
            <a:ext cx="5864225" cy="4900930"/>
          </a:xfrm>
          <a:prstGeom prst="rect">
            <a:avLst/>
          </a:prstGeom>
        </p:spPr>
      </p:pic>
      <p:sp>
        <p:nvSpPr>
          <p:cNvPr id="4" name="文本框 3"/>
          <p:cNvSpPr txBox="1"/>
          <p:nvPr>
            <p:custDataLst>
              <p:tags r:id="rId6"/>
            </p:custDataLst>
          </p:nvPr>
        </p:nvSpPr>
        <p:spPr>
          <a:xfrm>
            <a:off x="1085215" y="1872615"/>
            <a:ext cx="308546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最 爱 是  </a:t>
            </a:r>
            <a:r>
              <a:rPr lang="zh-CN" altLang="en-US" sz="32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扬 州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7649" name="图片 1" descr="组48325同意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06400" y="658813"/>
            <a:ext cx="2389188" cy="608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651" name="文本框 7"/>
          <p:cNvSpPr txBox="1"/>
          <p:nvPr>
            <p:custDataLst>
              <p:tags r:id="rId5"/>
            </p:custDataLst>
          </p:nvPr>
        </p:nvSpPr>
        <p:spPr>
          <a:xfrm>
            <a:off x="1060450" y="752475"/>
            <a:ext cx="1422400" cy="46196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eaLnBrk="0" hangingPunct="0"/>
            <a:r>
              <a:rPr lang="zh-CN" altLang="en-US" sz="24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新知讲解</a:t>
            </a:r>
          </a:p>
        </p:txBody>
      </p:sp>
      <p:sp>
        <p:nvSpPr>
          <p:cNvPr id="2" name="Text Box 3"/>
          <p:cNvSpPr txBox="1"/>
          <p:nvPr>
            <p:custDataLst>
              <p:tags r:id="rId6"/>
            </p:custDataLst>
          </p:nvPr>
        </p:nvSpPr>
        <p:spPr>
          <a:xfrm>
            <a:off x="4781550" y="998855"/>
            <a:ext cx="6697980" cy="50774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indent="609600" eaLnBrk="0" hangingPunct="0">
              <a:lnSpc>
                <a:spcPct val="150000"/>
              </a:lnSpc>
            </a:pPr>
            <a:r>
              <a:rPr sz="24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姜夔，字</a:t>
            </a:r>
            <a:r>
              <a:rPr sz="2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尧章</a:t>
            </a:r>
            <a:r>
              <a:rPr sz="24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，自号</a:t>
            </a:r>
            <a:r>
              <a:rPr sz="2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白石道人</a:t>
            </a:r>
            <a:r>
              <a:rPr sz="24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，南宋著名词人。少年时期流寓湘、鄂间，后漫游苏、杭、维扬等地。他屡试不中，没有做过官，一生过着清客生活。他与辛弃疾、杨万里、范成大等为文字交，诗词皆卓然成家。</a:t>
            </a:r>
            <a:r>
              <a:rPr sz="2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词风清丽典雅，以冷香幽韵和瘦骨逸神独擅胜场，为清代浙派词人所尊奉</a:t>
            </a:r>
            <a:r>
              <a:rPr sz="24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。他深谙音律，集中十七首自度曲，都旁缀音谱，是流传至今的唯一完整的宋代词乐资料。著有《</a:t>
            </a:r>
            <a:r>
              <a:rPr sz="2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白石道人诗集</a:t>
            </a:r>
            <a:r>
              <a:rPr sz="24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》。</a:t>
            </a:r>
            <a:endParaRPr lang="zh-CN" altLang="zh-CN" sz="240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27653" name="图片 9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263650" y="1622425"/>
            <a:ext cx="1219200" cy="1219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7654" name="图片 10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2366963" y="1622425"/>
            <a:ext cx="1219200" cy="1219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655" name="矩形 11"/>
          <p:cNvSpPr/>
          <p:nvPr>
            <p:custDataLst>
              <p:tags r:id="rId10"/>
            </p:custDataLst>
          </p:nvPr>
        </p:nvSpPr>
        <p:spPr>
          <a:xfrm>
            <a:off x="1468438" y="1811338"/>
            <a:ext cx="793750" cy="83026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algn="ctr"/>
            <a:r>
              <a:rPr lang="zh-CN" altLang="en-US" sz="4800">
                <a:solidFill>
                  <a:srgbClr val="262626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作</a:t>
            </a:r>
          </a:p>
        </p:txBody>
      </p:sp>
      <p:sp>
        <p:nvSpPr>
          <p:cNvPr id="27656" name="矩形 12"/>
          <p:cNvSpPr/>
          <p:nvPr>
            <p:custDataLst>
              <p:tags r:id="rId11"/>
            </p:custDataLst>
          </p:nvPr>
        </p:nvSpPr>
        <p:spPr>
          <a:xfrm>
            <a:off x="2562225" y="1811338"/>
            <a:ext cx="793750" cy="83026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algn="ctr"/>
            <a:r>
              <a:rPr lang="zh-CN" altLang="en-US" sz="4800">
                <a:solidFill>
                  <a:srgbClr val="262626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者</a:t>
            </a:r>
          </a:p>
        </p:txBody>
      </p:sp>
      <p:pic>
        <p:nvPicPr>
          <p:cNvPr id="9" name="图片 8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2"/>
          <a:stretch>
            <a:fillRect/>
          </a:stretch>
        </p:blipFill>
        <p:spPr>
          <a:xfrm flipH="1">
            <a:off x="1183640" y="3242310"/>
            <a:ext cx="2172335" cy="295338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7649" name="图片 1" descr="组48325同意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06400" y="658813"/>
            <a:ext cx="2389188" cy="608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651" name="文本框 7"/>
          <p:cNvSpPr txBox="1"/>
          <p:nvPr>
            <p:custDataLst>
              <p:tags r:id="rId5"/>
            </p:custDataLst>
          </p:nvPr>
        </p:nvSpPr>
        <p:spPr>
          <a:xfrm>
            <a:off x="1060450" y="752475"/>
            <a:ext cx="1422400" cy="46196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eaLnBrk="0" hangingPunct="0"/>
            <a:r>
              <a:rPr lang="zh-CN" altLang="en-US" sz="24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新知讲解</a:t>
            </a:r>
          </a:p>
        </p:txBody>
      </p:sp>
      <p:sp>
        <p:nvSpPr>
          <p:cNvPr id="2" name="Text Box 3"/>
          <p:cNvSpPr txBox="1"/>
          <p:nvPr>
            <p:custDataLst>
              <p:tags r:id="rId6"/>
            </p:custDataLst>
          </p:nvPr>
        </p:nvSpPr>
        <p:spPr>
          <a:xfrm>
            <a:off x="5385435" y="2414270"/>
            <a:ext cx="507746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indent="609600" eaLnBrk="0" hangingPunct="0">
              <a:lnSpc>
                <a:spcPct val="150000"/>
              </a:lnSpc>
            </a:pPr>
            <a:r>
              <a:rPr sz="24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在南宋词坛上，</a:t>
            </a:r>
            <a:r>
              <a:rPr sz="2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姜夔、辛弃疾、吴文英</a:t>
            </a:r>
            <a:r>
              <a:rPr sz="24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鼎足而三，成为“清空”词派的代表作家，在宋词的发展史上占有重要地位。</a:t>
            </a:r>
            <a:endParaRPr lang="zh-CN" altLang="zh-CN" sz="240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4" name="组合 3"/>
          <p:cNvGrpSpPr/>
          <p:nvPr>
            <p:custDataLst>
              <p:tags r:id="rId7"/>
            </p:custDataLst>
          </p:nvPr>
        </p:nvGrpSpPr>
        <p:grpSpPr>
          <a:xfrm>
            <a:off x="1263650" y="1622425"/>
            <a:ext cx="2322830" cy="1219200"/>
            <a:chOff x="1990" y="2555"/>
            <a:chExt cx="3658" cy="1920"/>
          </a:xfrm>
        </p:grpSpPr>
        <p:pic>
          <p:nvPicPr>
            <p:cNvPr id="27653" name="图片 9"/>
            <p:cNvPicPr>
              <a:picLocks noChangeAspect="1"/>
            </p:cNvPicPr>
            <p:nvPr>
              <p:custDataLst>
                <p:tags r:id="rId9"/>
              </p:custDataLst>
            </p:nvPr>
          </p:nvPicPr>
          <p:blipFill>
            <a:blip r:embed="rId8"/>
            <a:stretch>
              <a:fillRect/>
            </a:stretch>
          </p:blipFill>
          <p:spPr>
            <a:xfrm>
              <a:off x="1990" y="2555"/>
              <a:ext cx="1920" cy="192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7654" name="图片 10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8"/>
            <a:stretch>
              <a:fillRect/>
            </a:stretch>
          </p:blipFill>
          <p:spPr>
            <a:xfrm>
              <a:off x="3728" y="2555"/>
              <a:ext cx="1920" cy="192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7655" name="矩形 11"/>
            <p:cNvSpPr/>
            <p:nvPr>
              <p:custDataLst>
                <p:tags r:id="rId11"/>
              </p:custDataLst>
            </p:nvPr>
          </p:nvSpPr>
          <p:spPr>
            <a:xfrm>
              <a:off x="2290" y="2853"/>
              <a:ext cx="1250" cy="130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lstStyle/>
            <a:p>
              <a:pPr algn="ctr"/>
              <a:r>
                <a:rPr lang="zh-CN" altLang="en-US" sz="4800">
                  <a:solidFill>
                    <a:srgbClr val="262626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作</a:t>
              </a:r>
            </a:p>
          </p:txBody>
        </p:sp>
        <p:sp>
          <p:nvSpPr>
            <p:cNvPr id="27656" name="矩形 12"/>
            <p:cNvSpPr/>
            <p:nvPr>
              <p:custDataLst>
                <p:tags r:id="rId12"/>
              </p:custDataLst>
            </p:nvPr>
          </p:nvSpPr>
          <p:spPr>
            <a:xfrm>
              <a:off x="4012" y="2853"/>
              <a:ext cx="1250" cy="130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lstStyle/>
            <a:p>
              <a:pPr algn="ctr"/>
              <a:r>
                <a:rPr lang="zh-CN" altLang="en-US" sz="4800">
                  <a:solidFill>
                    <a:srgbClr val="262626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者</a:t>
              </a:r>
            </a:p>
          </p:txBody>
        </p:sp>
      </p:grpSp>
      <p:pic>
        <p:nvPicPr>
          <p:cNvPr id="9" name="图片 8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3"/>
          <a:stretch>
            <a:fillRect/>
          </a:stretch>
        </p:blipFill>
        <p:spPr>
          <a:xfrm flipH="1">
            <a:off x="1183640" y="3242310"/>
            <a:ext cx="2172335" cy="295338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14338" name="图片 1" descr="组48325同意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06400" y="658813"/>
            <a:ext cx="2389188" cy="608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40" name="文本框 7"/>
          <p:cNvSpPr txBox="1"/>
          <p:nvPr>
            <p:custDataLst>
              <p:tags r:id="rId5"/>
            </p:custDataLst>
          </p:nvPr>
        </p:nvSpPr>
        <p:spPr>
          <a:xfrm>
            <a:off x="1060450" y="752475"/>
            <a:ext cx="1422400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新知讲解</a:t>
            </a:r>
          </a:p>
        </p:txBody>
      </p:sp>
      <p:sp>
        <p:nvSpPr>
          <p:cNvPr id="21507" name="Text Box 3"/>
          <p:cNvSpPr txBox="1"/>
          <p:nvPr>
            <p:custDataLst>
              <p:tags r:id="rId6"/>
            </p:custDataLst>
          </p:nvPr>
        </p:nvSpPr>
        <p:spPr>
          <a:xfrm>
            <a:off x="4363085" y="1444625"/>
            <a:ext cx="680593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609600" eaLnBrk="0" hangingPunct="0">
              <a:lnSpc>
                <a:spcPct val="150000"/>
              </a:lnSpc>
            </a:pPr>
            <a:r>
              <a:rPr sz="24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慢词是依据曲调舒缓的慢曲填写的词，重抒情，一般都比较长。但与长调有别，长调单指字数，习惯上58字以内为小令，59—90为中调，91字以上为长调。《扬州慢》共98个字，是一首长调，也是一首慢词。</a:t>
            </a:r>
          </a:p>
        </p:txBody>
      </p:sp>
      <p:grpSp>
        <p:nvGrpSpPr>
          <p:cNvPr id="2" name="组合 1"/>
          <p:cNvGrpSpPr/>
          <p:nvPr>
            <p:custDataLst>
              <p:tags r:id="rId7"/>
            </p:custDataLst>
          </p:nvPr>
        </p:nvGrpSpPr>
        <p:grpSpPr>
          <a:xfrm>
            <a:off x="-17145" y="3827145"/>
            <a:ext cx="3852545" cy="2705100"/>
            <a:chOff x="-27" y="6027"/>
            <a:chExt cx="6067" cy="4260"/>
          </a:xfrm>
        </p:grpSpPr>
        <p:pic>
          <p:nvPicPr>
            <p:cNvPr id="4" name="图片 3"/>
            <p:cNvPicPr>
              <a:picLocks noChangeAspect="1"/>
            </p:cNvPicPr>
            <p:nvPr>
              <p:custDataLst>
                <p:tags r:id="rId9"/>
              </p:custDataLst>
            </p:nvPr>
          </p:nvPicPr>
          <p:blipFill>
            <a:blip r:embed="rId8"/>
            <a:stretch>
              <a:fillRect/>
            </a:stretch>
          </p:blipFill>
          <p:spPr>
            <a:xfrm rot="1140000">
              <a:off x="-27" y="6027"/>
              <a:ext cx="6067" cy="4260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>
              <p:custDataLst>
                <p:tags r:id="rId10"/>
              </p:custDataLst>
            </p:nvPr>
          </p:nvSpPr>
          <p:spPr>
            <a:xfrm rot="1680000">
              <a:off x="1822" y="6946"/>
              <a:ext cx="2652" cy="13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800" b="1">
                  <a:solidFill>
                    <a:srgbClr val="092330"/>
                  </a:solidFill>
                  <a:latin typeface="华文新魏" panose="02010800040101010101" charset="-122"/>
                  <a:ea typeface="华文新魏" panose="02010800040101010101" charset="-122"/>
                </a:rPr>
                <a:t>慢词</a:t>
              </a:r>
            </a:p>
          </p:txBody>
        </p:sp>
      </p:grpSp>
      <p:sp>
        <p:nvSpPr>
          <p:cNvPr id="107525" name="文本框 107524"/>
          <p:cNvSpPr txBox="1"/>
          <p:nvPr>
            <p:custDataLst>
              <p:tags r:id="rId11"/>
            </p:custDataLst>
          </p:nvPr>
        </p:nvSpPr>
        <p:spPr>
          <a:xfrm>
            <a:off x="4363085" y="4918710"/>
            <a:ext cx="6357938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zh-CN" altLang="en-US" sz="2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朗读指导：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语速慢，较舒缓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75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75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7" grpId="0"/>
      <p:bldP spid="107525" grpId="0"/>
    </p:bldLst>
  </p:timing>
</p:sld>
</file>

<file path=ppt/tags/tag1.xml><?xml version="1.0" encoding="utf-8"?>
<p:tagLst xmlns:p="http://schemas.openxmlformats.org/presentationml/2006/main">
  <p:tag name="AS_UNIQUEID" val="48"/>
</p:tagLst>
</file>

<file path=ppt/tags/tag10.xml><?xml version="1.0" encoding="utf-8"?>
<p:tagLst xmlns:p="http://schemas.openxmlformats.org/presentationml/2006/main">
  <p:tag name="AS_UNIQUEID" val="57"/>
</p:tagLst>
</file>

<file path=ppt/tags/tag100.xml><?xml version="1.0" encoding="utf-8"?>
<p:tagLst xmlns:p="http://schemas.openxmlformats.org/presentationml/2006/main">
  <p:tag name="AS_UNIQUEID" val="147"/>
</p:tagLst>
</file>

<file path=ppt/tags/tag101.xml><?xml version="1.0" encoding="utf-8"?>
<p:tagLst xmlns:p="http://schemas.openxmlformats.org/presentationml/2006/main">
  <p:tag name="AS_UNIQUEID" val="148"/>
</p:tagLst>
</file>

<file path=ppt/tags/tag102.xml><?xml version="1.0" encoding="utf-8"?>
<p:tagLst xmlns:p="http://schemas.openxmlformats.org/presentationml/2006/main">
  <p:tag name="AS_UNIQUEID" val="149"/>
</p:tagLst>
</file>

<file path=ppt/tags/tag103.xml><?xml version="1.0" encoding="utf-8"?>
<p:tagLst xmlns:p="http://schemas.openxmlformats.org/presentationml/2006/main">
  <p:tag name="AS_UNIQUEID" val="150"/>
</p:tagLst>
</file>

<file path=ppt/tags/tag104.xml><?xml version="1.0" encoding="utf-8"?>
<p:tagLst xmlns:p="http://schemas.openxmlformats.org/presentationml/2006/main">
  <p:tag name="AS_UNIQUEID" val="151"/>
</p:tagLst>
</file>

<file path=ppt/tags/tag105.xml><?xml version="1.0" encoding="utf-8"?>
<p:tagLst xmlns:p="http://schemas.openxmlformats.org/presentationml/2006/main">
  <p:tag name="AS_UNIQUEID" val="152"/>
</p:tagLst>
</file>

<file path=ppt/tags/tag106.xml><?xml version="1.0" encoding="utf-8"?>
<p:tagLst xmlns:p="http://schemas.openxmlformats.org/presentationml/2006/main">
  <p:tag name="AS_UNIQUEID" val="153"/>
</p:tagLst>
</file>

<file path=ppt/tags/tag107.xml><?xml version="1.0" encoding="utf-8"?>
<p:tagLst xmlns:p="http://schemas.openxmlformats.org/presentationml/2006/main">
  <p:tag name="AS_UNIQUEID" val="154"/>
</p:tagLst>
</file>

<file path=ppt/tags/tag108.xml><?xml version="1.0" encoding="utf-8"?>
<p:tagLst xmlns:p="http://schemas.openxmlformats.org/presentationml/2006/main">
  <p:tag name="AS_UNIQUEID" val="155"/>
</p:tagLst>
</file>

<file path=ppt/tags/tag109.xml><?xml version="1.0" encoding="utf-8"?>
<p:tagLst xmlns:p="http://schemas.openxmlformats.org/presentationml/2006/main">
  <p:tag name="AS_UNIQUEID" val="156"/>
</p:tagLst>
</file>

<file path=ppt/tags/tag11.xml><?xml version="1.0" encoding="utf-8"?>
<p:tagLst xmlns:p="http://schemas.openxmlformats.org/presentationml/2006/main">
  <p:tag name="AS_UNIQUEID" val="58"/>
</p:tagLst>
</file>

<file path=ppt/tags/tag110.xml><?xml version="1.0" encoding="utf-8"?>
<p:tagLst xmlns:p="http://schemas.openxmlformats.org/presentationml/2006/main">
  <p:tag name="AS_UNIQUEID" val="157"/>
</p:tagLst>
</file>

<file path=ppt/tags/tag111.xml><?xml version="1.0" encoding="utf-8"?>
<p:tagLst xmlns:p="http://schemas.openxmlformats.org/presentationml/2006/main">
  <p:tag name="AS_UNIQUEID" val="158"/>
</p:tagLst>
</file>

<file path=ppt/tags/tag112.xml><?xml version="1.0" encoding="utf-8"?>
<p:tagLst xmlns:p="http://schemas.openxmlformats.org/presentationml/2006/main">
  <p:tag name="AS_UNIQUEID" val="159"/>
</p:tagLst>
</file>

<file path=ppt/tags/tag113.xml><?xml version="1.0" encoding="utf-8"?>
<p:tagLst xmlns:p="http://schemas.openxmlformats.org/presentationml/2006/main">
  <p:tag name="AS_UNIQUEID" val="160"/>
</p:tagLst>
</file>

<file path=ppt/tags/tag114.xml><?xml version="1.0" encoding="utf-8"?>
<p:tagLst xmlns:p="http://schemas.openxmlformats.org/presentationml/2006/main">
  <p:tag name="AS_UNIQUEID" val="161"/>
</p:tagLst>
</file>

<file path=ppt/tags/tag115.xml><?xml version="1.0" encoding="utf-8"?>
<p:tagLst xmlns:p="http://schemas.openxmlformats.org/presentationml/2006/main">
  <p:tag name="AS_UNIQUEID" val="162"/>
</p:tagLst>
</file>

<file path=ppt/tags/tag116.xml><?xml version="1.0" encoding="utf-8"?>
<p:tagLst xmlns:p="http://schemas.openxmlformats.org/presentationml/2006/main">
  <p:tag name="AS_UNIQUEID" val="163"/>
</p:tagLst>
</file>

<file path=ppt/tags/tag117.xml><?xml version="1.0" encoding="utf-8"?>
<p:tagLst xmlns:p="http://schemas.openxmlformats.org/presentationml/2006/main">
  <p:tag name="AS_UNIQUEID" val="164"/>
</p:tagLst>
</file>

<file path=ppt/tags/tag118.xml><?xml version="1.0" encoding="utf-8"?>
<p:tagLst xmlns:p="http://schemas.openxmlformats.org/presentationml/2006/main">
  <p:tag name="AS_UNIQUEID" val="165"/>
</p:tagLst>
</file>

<file path=ppt/tags/tag119.xml><?xml version="1.0" encoding="utf-8"?>
<p:tagLst xmlns:p="http://schemas.openxmlformats.org/presentationml/2006/main">
  <p:tag name="AS_UNIQUEID" val="166"/>
</p:tagLst>
</file>

<file path=ppt/tags/tag12.xml><?xml version="1.0" encoding="utf-8"?>
<p:tagLst xmlns:p="http://schemas.openxmlformats.org/presentationml/2006/main">
  <p:tag name="AS_UNIQUEID" val="59"/>
</p:tagLst>
</file>

<file path=ppt/tags/tag120.xml><?xml version="1.0" encoding="utf-8"?>
<p:tagLst xmlns:p="http://schemas.openxmlformats.org/presentationml/2006/main">
  <p:tag name="AS_UNIQUEID" val="167"/>
</p:tagLst>
</file>

<file path=ppt/tags/tag121.xml><?xml version="1.0" encoding="utf-8"?>
<p:tagLst xmlns:p="http://schemas.openxmlformats.org/presentationml/2006/main">
  <p:tag name="AS_UNIQUEID" val="168"/>
</p:tagLst>
</file>

<file path=ppt/tags/tag122.xml><?xml version="1.0" encoding="utf-8"?>
<p:tagLst xmlns:p="http://schemas.openxmlformats.org/presentationml/2006/main">
  <p:tag name="AS_UNIQUEID" val="169"/>
</p:tagLst>
</file>

<file path=ppt/tags/tag123.xml><?xml version="1.0" encoding="utf-8"?>
<p:tagLst xmlns:p="http://schemas.openxmlformats.org/presentationml/2006/main">
  <p:tag name="AS_UNIQUEID" val="170"/>
</p:tagLst>
</file>

<file path=ppt/tags/tag124.xml><?xml version="1.0" encoding="utf-8"?>
<p:tagLst xmlns:p="http://schemas.openxmlformats.org/presentationml/2006/main">
  <p:tag name="AS_UNIQUEID" val="171"/>
</p:tagLst>
</file>

<file path=ppt/tags/tag125.xml><?xml version="1.0" encoding="utf-8"?>
<p:tagLst xmlns:p="http://schemas.openxmlformats.org/presentationml/2006/main">
  <p:tag name="AS_UNIQUEID" val="172"/>
</p:tagLst>
</file>

<file path=ppt/tags/tag126.xml><?xml version="1.0" encoding="utf-8"?>
<p:tagLst xmlns:p="http://schemas.openxmlformats.org/presentationml/2006/main">
  <p:tag name="AS_UNIQUEID" val="173"/>
</p:tagLst>
</file>

<file path=ppt/tags/tag127.xml><?xml version="1.0" encoding="utf-8"?>
<p:tagLst xmlns:p="http://schemas.openxmlformats.org/presentationml/2006/main">
  <p:tag name="AS_UNIQUEID" val="174"/>
</p:tagLst>
</file>

<file path=ppt/tags/tag128.xml><?xml version="1.0" encoding="utf-8"?>
<p:tagLst xmlns:p="http://schemas.openxmlformats.org/presentationml/2006/main">
  <p:tag name="AS_UNIQUEID" val="175"/>
</p:tagLst>
</file>

<file path=ppt/tags/tag129.xml><?xml version="1.0" encoding="utf-8"?>
<p:tagLst xmlns:p="http://schemas.openxmlformats.org/presentationml/2006/main">
  <p:tag name="AS_UNIQUEID" val="176"/>
</p:tagLst>
</file>

<file path=ppt/tags/tag13.xml><?xml version="1.0" encoding="utf-8"?>
<p:tagLst xmlns:p="http://schemas.openxmlformats.org/presentationml/2006/main">
  <p:tag name="AS_UNIQUEID" val="60"/>
</p:tagLst>
</file>

<file path=ppt/tags/tag130.xml><?xml version="1.0" encoding="utf-8"?>
<p:tagLst xmlns:p="http://schemas.openxmlformats.org/presentationml/2006/main">
  <p:tag name="AS_UNIQUEID" val="177"/>
</p:tagLst>
</file>

<file path=ppt/tags/tag131.xml><?xml version="1.0" encoding="utf-8"?>
<p:tagLst xmlns:p="http://schemas.openxmlformats.org/presentationml/2006/main">
  <p:tag name="AS_UNIQUEID" val="178"/>
</p:tagLst>
</file>

<file path=ppt/tags/tag132.xml><?xml version="1.0" encoding="utf-8"?>
<p:tagLst xmlns:p="http://schemas.openxmlformats.org/presentationml/2006/main">
  <p:tag name="AS_UNIQUEID" val="179"/>
</p:tagLst>
</file>

<file path=ppt/tags/tag133.xml><?xml version="1.0" encoding="utf-8"?>
<p:tagLst xmlns:p="http://schemas.openxmlformats.org/presentationml/2006/main">
  <p:tag name="AS_UNIQUEID" val="180"/>
</p:tagLst>
</file>

<file path=ppt/tags/tag134.xml><?xml version="1.0" encoding="utf-8"?>
<p:tagLst xmlns:p="http://schemas.openxmlformats.org/presentationml/2006/main">
  <p:tag name="AS_UNIQUEID" val="181"/>
</p:tagLst>
</file>

<file path=ppt/tags/tag135.xml><?xml version="1.0" encoding="utf-8"?>
<p:tagLst xmlns:p="http://schemas.openxmlformats.org/presentationml/2006/main">
  <p:tag name="AS_UNIQUEID" val="182"/>
</p:tagLst>
</file>

<file path=ppt/tags/tag136.xml><?xml version="1.0" encoding="utf-8"?>
<p:tagLst xmlns:p="http://schemas.openxmlformats.org/presentationml/2006/main">
  <p:tag name="AS_UNIQUEID" val="183"/>
</p:tagLst>
</file>

<file path=ppt/tags/tag137.xml><?xml version="1.0" encoding="utf-8"?>
<p:tagLst xmlns:p="http://schemas.openxmlformats.org/presentationml/2006/main">
  <p:tag name="AS_UNIQUEID" val="184"/>
</p:tagLst>
</file>

<file path=ppt/tags/tag138.xml><?xml version="1.0" encoding="utf-8"?>
<p:tagLst xmlns:p="http://schemas.openxmlformats.org/presentationml/2006/main">
  <p:tag name="AS_UNIQUEID" val="185"/>
</p:tagLst>
</file>

<file path=ppt/tags/tag139.xml><?xml version="1.0" encoding="utf-8"?>
<p:tagLst xmlns:p="http://schemas.openxmlformats.org/presentationml/2006/main">
  <p:tag name="AS_UNIQUEID" val="186"/>
</p:tagLst>
</file>

<file path=ppt/tags/tag14.xml><?xml version="1.0" encoding="utf-8"?>
<p:tagLst xmlns:p="http://schemas.openxmlformats.org/presentationml/2006/main">
  <p:tag name="AS_UNIQUEID" val="61"/>
</p:tagLst>
</file>

<file path=ppt/tags/tag140.xml><?xml version="1.0" encoding="utf-8"?>
<p:tagLst xmlns:p="http://schemas.openxmlformats.org/presentationml/2006/main">
  <p:tag name="AS_UNIQUEID" val="187"/>
</p:tagLst>
</file>

<file path=ppt/tags/tag141.xml><?xml version="1.0" encoding="utf-8"?>
<p:tagLst xmlns:p="http://schemas.openxmlformats.org/presentationml/2006/main">
  <p:tag name="AS_UNIQUEID" val="188"/>
</p:tagLst>
</file>

<file path=ppt/tags/tag142.xml><?xml version="1.0" encoding="utf-8"?>
<p:tagLst xmlns:p="http://schemas.openxmlformats.org/presentationml/2006/main">
  <p:tag name="AS_UNIQUEID" val="189"/>
</p:tagLst>
</file>

<file path=ppt/tags/tag143.xml><?xml version="1.0" encoding="utf-8"?>
<p:tagLst xmlns:p="http://schemas.openxmlformats.org/presentationml/2006/main">
  <p:tag name="AS_UNIQUEID" val="190"/>
</p:tagLst>
</file>

<file path=ppt/tags/tag144.xml><?xml version="1.0" encoding="utf-8"?>
<p:tagLst xmlns:p="http://schemas.openxmlformats.org/presentationml/2006/main">
  <p:tag name="AS_UNIQUEID" val="191"/>
</p:tagLst>
</file>

<file path=ppt/tags/tag145.xml><?xml version="1.0" encoding="utf-8"?>
<p:tagLst xmlns:p="http://schemas.openxmlformats.org/presentationml/2006/main">
  <p:tag name="AS_UNIQUEID" val="192"/>
</p:tagLst>
</file>

<file path=ppt/tags/tag146.xml><?xml version="1.0" encoding="utf-8"?>
<p:tagLst xmlns:p="http://schemas.openxmlformats.org/presentationml/2006/main">
  <p:tag name="AS_UNIQUEID" val="193"/>
</p:tagLst>
</file>

<file path=ppt/tags/tag147.xml><?xml version="1.0" encoding="utf-8"?>
<p:tagLst xmlns:p="http://schemas.openxmlformats.org/presentationml/2006/main">
  <p:tag name="AS_UNIQUEID" val="194"/>
</p:tagLst>
</file>

<file path=ppt/tags/tag148.xml><?xml version="1.0" encoding="utf-8"?>
<p:tagLst xmlns:p="http://schemas.openxmlformats.org/presentationml/2006/main">
  <p:tag name="AS_UNIQUEID" val="195"/>
</p:tagLst>
</file>

<file path=ppt/tags/tag149.xml><?xml version="1.0" encoding="utf-8"?>
<p:tagLst xmlns:p="http://schemas.openxmlformats.org/presentationml/2006/main">
  <p:tag name="AS_UNIQUEID" val="196"/>
</p:tagLst>
</file>

<file path=ppt/tags/tag15.xml><?xml version="1.0" encoding="utf-8"?>
<p:tagLst xmlns:p="http://schemas.openxmlformats.org/presentationml/2006/main">
  <p:tag name="AS_UNIQUEID" val="62"/>
</p:tagLst>
</file>

<file path=ppt/tags/tag150.xml><?xml version="1.0" encoding="utf-8"?>
<p:tagLst xmlns:p="http://schemas.openxmlformats.org/presentationml/2006/main">
  <p:tag name="AS_UNIQUEID" val="197"/>
</p:tagLst>
</file>

<file path=ppt/tags/tag151.xml><?xml version="1.0" encoding="utf-8"?>
<p:tagLst xmlns:p="http://schemas.openxmlformats.org/presentationml/2006/main">
  <p:tag name="AS_UNIQUEID" val="198"/>
</p:tagLst>
</file>

<file path=ppt/tags/tag152.xml><?xml version="1.0" encoding="utf-8"?>
<p:tagLst xmlns:p="http://schemas.openxmlformats.org/presentationml/2006/main">
  <p:tag name="AS_UNIQUEID" val="199"/>
</p:tagLst>
</file>

<file path=ppt/tags/tag153.xml><?xml version="1.0" encoding="utf-8"?>
<p:tagLst xmlns:p="http://schemas.openxmlformats.org/presentationml/2006/main">
  <p:tag name="AS_UNIQUEID" val="200"/>
</p:tagLst>
</file>

<file path=ppt/tags/tag154.xml><?xml version="1.0" encoding="utf-8"?>
<p:tagLst xmlns:p="http://schemas.openxmlformats.org/presentationml/2006/main">
  <p:tag name="AS_UNIQUEID" val="201"/>
</p:tagLst>
</file>

<file path=ppt/tags/tag155.xml><?xml version="1.0" encoding="utf-8"?>
<p:tagLst xmlns:p="http://schemas.openxmlformats.org/presentationml/2006/main">
  <p:tag name="AS_UNIQUEID" val="202"/>
</p:tagLst>
</file>

<file path=ppt/tags/tag156.xml><?xml version="1.0" encoding="utf-8"?>
<p:tagLst xmlns:p="http://schemas.openxmlformats.org/presentationml/2006/main">
  <p:tag name="AS_UNIQUEID" val="203"/>
</p:tagLst>
</file>

<file path=ppt/tags/tag157.xml><?xml version="1.0" encoding="utf-8"?>
<p:tagLst xmlns:p="http://schemas.openxmlformats.org/presentationml/2006/main">
  <p:tag name="AS_UNIQUEID" val="204"/>
</p:tagLst>
</file>

<file path=ppt/tags/tag158.xml><?xml version="1.0" encoding="utf-8"?>
<p:tagLst xmlns:p="http://schemas.openxmlformats.org/presentationml/2006/main">
  <p:tag name="AS_UNIQUEID" val="205"/>
</p:tagLst>
</file>

<file path=ppt/tags/tag159.xml><?xml version="1.0" encoding="utf-8"?>
<p:tagLst xmlns:p="http://schemas.openxmlformats.org/presentationml/2006/main">
  <p:tag name="AS_UNIQUEID" val="206"/>
</p:tagLst>
</file>

<file path=ppt/tags/tag16.xml><?xml version="1.0" encoding="utf-8"?>
<p:tagLst xmlns:p="http://schemas.openxmlformats.org/presentationml/2006/main">
  <p:tag name="AS_UNIQUEID" val="63"/>
</p:tagLst>
</file>

<file path=ppt/tags/tag160.xml><?xml version="1.0" encoding="utf-8"?>
<p:tagLst xmlns:p="http://schemas.openxmlformats.org/presentationml/2006/main">
  <p:tag name="AS_UNIQUEID" val="207"/>
</p:tagLst>
</file>

<file path=ppt/tags/tag161.xml><?xml version="1.0" encoding="utf-8"?>
<p:tagLst xmlns:p="http://schemas.openxmlformats.org/presentationml/2006/main">
  <p:tag name="AS_UNIQUEID" val="208"/>
</p:tagLst>
</file>

<file path=ppt/tags/tag162.xml><?xml version="1.0" encoding="utf-8"?>
<p:tagLst xmlns:p="http://schemas.openxmlformats.org/presentationml/2006/main">
  <p:tag name="AS_UNIQUEID" val="209"/>
</p:tagLst>
</file>

<file path=ppt/tags/tag163.xml><?xml version="1.0" encoding="utf-8"?>
<p:tagLst xmlns:p="http://schemas.openxmlformats.org/presentationml/2006/main">
  <p:tag name="AS_UNIQUEID" val="210"/>
</p:tagLst>
</file>

<file path=ppt/tags/tag164.xml><?xml version="1.0" encoding="utf-8"?>
<p:tagLst xmlns:p="http://schemas.openxmlformats.org/presentationml/2006/main">
  <p:tag name="AS_UNIQUEID" val="211"/>
</p:tagLst>
</file>

<file path=ppt/tags/tag165.xml><?xml version="1.0" encoding="utf-8"?>
<p:tagLst xmlns:p="http://schemas.openxmlformats.org/presentationml/2006/main">
  <p:tag name="AS_UNIQUEID" val="212"/>
</p:tagLst>
</file>

<file path=ppt/tags/tag166.xml><?xml version="1.0" encoding="utf-8"?>
<p:tagLst xmlns:p="http://schemas.openxmlformats.org/presentationml/2006/main">
  <p:tag name="AS_UNIQUEID" val="213"/>
</p:tagLst>
</file>

<file path=ppt/tags/tag167.xml><?xml version="1.0" encoding="utf-8"?>
<p:tagLst xmlns:p="http://schemas.openxmlformats.org/presentationml/2006/main">
  <p:tag name="AS_UNIQUEID" val="214"/>
</p:tagLst>
</file>

<file path=ppt/tags/tag168.xml><?xml version="1.0" encoding="utf-8"?>
<p:tagLst xmlns:p="http://schemas.openxmlformats.org/presentationml/2006/main">
  <p:tag name="AS_UNIQUEID" val="215"/>
</p:tagLst>
</file>

<file path=ppt/tags/tag169.xml><?xml version="1.0" encoding="utf-8"?>
<p:tagLst xmlns:p="http://schemas.openxmlformats.org/presentationml/2006/main">
  <p:tag name="AS_UNIQUEID" val="216"/>
</p:tagLst>
</file>

<file path=ppt/tags/tag17.xml><?xml version="1.0" encoding="utf-8"?>
<p:tagLst xmlns:p="http://schemas.openxmlformats.org/presentationml/2006/main">
  <p:tag name="AS_UNIQUEID" val="64"/>
</p:tagLst>
</file>

<file path=ppt/tags/tag170.xml><?xml version="1.0" encoding="utf-8"?>
<p:tagLst xmlns:p="http://schemas.openxmlformats.org/presentationml/2006/main">
  <p:tag name="AS_UNIQUEID" val="217"/>
</p:tagLst>
</file>

<file path=ppt/tags/tag171.xml><?xml version="1.0" encoding="utf-8"?>
<p:tagLst xmlns:p="http://schemas.openxmlformats.org/presentationml/2006/main">
  <p:tag name="AS_UNIQUEID" val="218"/>
</p:tagLst>
</file>

<file path=ppt/tags/tag172.xml><?xml version="1.0" encoding="utf-8"?>
<p:tagLst xmlns:p="http://schemas.openxmlformats.org/presentationml/2006/main">
  <p:tag name="AS_UNIQUEID" val="219"/>
</p:tagLst>
</file>

<file path=ppt/tags/tag173.xml><?xml version="1.0" encoding="utf-8"?>
<p:tagLst xmlns:p="http://schemas.openxmlformats.org/presentationml/2006/main">
  <p:tag name="AS_UNIQUEID" val="220"/>
</p:tagLst>
</file>

<file path=ppt/tags/tag174.xml><?xml version="1.0" encoding="utf-8"?>
<p:tagLst xmlns:p="http://schemas.openxmlformats.org/presentationml/2006/main">
  <p:tag name="AS_UNIQUEID" val="221"/>
</p:tagLst>
</file>

<file path=ppt/tags/tag175.xml><?xml version="1.0" encoding="utf-8"?>
<p:tagLst xmlns:p="http://schemas.openxmlformats.org/presentationml/2006/main">
  <p:tag name="AS_UNIQUEID" val="222"/>
</p:tagLst>
</file>

<file path=ppt/tags/tag176.xml><?xml version="1.0" encoding="utf-8"?>
<p:tagLst xmlns:p="http://schemas.openxmlformats.org/presentationml/2006/main">
  <p:tag name="AS_UNIQUEID" val="223"/>
</p:tagLst>
</file>

<file path=ppt/tags/tag177.xml><?xml version="1.0" encoding="utf-8"?>
<p:tagLst xmlns:p="http://schemas.openxmlformats.org/presentationml/2006/main">
  <p:tag name="AS_UNIQUEID" val="224"/>
</p:tagLst>
</file>

<file path=ppt/tags/tag178.xml><?xml version="1.0" encoding="utf-8"?>
<p:tagLst xmlns:p="http://schemas.openxmlformats.org/presentationml/2006/main">
  <p:tag name="AS_UNIQUEID" val="225"/>
</p:tagLst>
</file>

<file path=ppt/tags/tag179.xml><?xml version="1.0" encoding="utf-8"?>
<p:tagLst xmlns:p="http://schemas.openxmlformats.org/presentationml/2006/main">
  <p:tag name="AS_UNIQUEID" val="226"/>
</p:tagLst>
</file>

<file path=ppt/tags/tag18.xml><?xml version="1.0" encoding="utf-8"?>
<p:tagLst xmlns:p="http://schemas.openxmlformats.org/presentationml/2006/main">
  <p:tag name="AS_UNIQUEID" val="65"/>
</p:tagLst>
</file>

<file path=ppt/tags/tag180.xml><?xml version="1.0" encoding="utf-8"?>
<p:tagLst xmlns:p="http://schemas.openxmlformats.org/presentationml/2006/main">
  <p:tag name="AS_UNIQUEID" val="227"/>
</p:tagLst>
</file>

<file path=ppt/tags/tag181.xml><?xml version="1.0" encoding="utf-8"?>
<p:tagLst xmlns:p="http://schemas.openxmlformats.org/presentationml/2006/main">
  <p:tag name="AS_UNIQUEID" val="228"/>
</p:tagLst>
</file>

<file path=ppt/tags/tag182.xml><?xml version="1.0" encoding="utf-8"?>
<p:tagLst xmlns:p="http://schemas.openxmlformats.org/presentationml/2006/main">
  <p:tag name="AS_UNIQUEID" val="229"/>
</p:tagLst>
</file>

<file path=ppt/tags/tag183.xml><?xml version="1.0" encoding="utf-8"?>
<p:tagLst xmlns:p="http://schemas.openxmlformats.org/presentationml/2006/main">
  <p:tag name="AS_UNIQUEID" val="230"/>
</p:tagLst>
</file>

<file path=ppt/tags/tag184.xml><?xml version="1.0" encoding="utf-8"?>
<p:tagLst xmlns:p="http://schemas.openxmlformats.org/presentationml/2006/main">
  <p:tag name="AS_UNIQUEID" val="231"/>
</p:tagLst>
</file>

<file path=ppt/tags/tag185.xml><?xml version="1.0" encoding="utf-8"?>
<p:tagLst xmlns:p="http://schemas.openxmlformats.org/presentationml/2006/main">
  <p:tag name="AS_UNIQUEID" val="232"/>
</p:tagLst>
</file>

<file path=ppt/tags/tag186.xml><?xml version="1.0" encoding="utf-8"?>
<p:tagLst xmlns:p="http://schemas.openxmlformats.org/presentationml/2006/main">
  <p:tag name="AS_UNIQUEID" val="233"/>
</p:tagLst>
</file>

<file path=ppt/tags/tag187.xml><?xml version="1.0" encoding="utf-8"?>
<p:tagLst xmlns:p="http://schemas.openxmlformats.org/presentationml/2006/main">
  <p:tag name="AS_UNIQUEID" val="234"/>
</p:tagLst>
</file>

<file path=ppt/tags/tag188.xml><?xml version="1.0" encoding="utf-8"?>
<p:tagLst xmlns:p="http://schemas.openxmlformats.org/presentationml/2006/main">
  <p:tag name="AS_UNIQUEID" val="235"/>
</p:tagLst>
</file>

<file path=ppt/tags/tag189.xml><?xml version="1.0" encoding="utf-8"?>
<p:tagLst xmlns:p="http://schemas.openxmlformats.org/presentationml/2006/main">
  <p:tag name="AS_UNIQUEID" val="236"/>
</p:tagLst>
</file>

<file path=ppt/tags/tag19.xml><?xml version="1.0" encoding="utf-8"?>
<p:tagLst xmlns:p="http://schemas.openxmlformats.org/presentationml/2006/main">
  <p:tag name="AS_UNIQUEID" val="66"/>
</p:tagLst>
</file>

<file path=ppt/tags/tag190.xml><?xml version="1.0" encoding="utf-8"?>
<p:tagLst xmlns:p="http://schemas.openxmlformats.org/presentationml/2006/main">
  <p:tag name="AS_UNIQUEID" val="237"/>
</p:tagLst>
</file>

<file path=ppt/tags/tag191.xml><?xml version="1.0" encoding="utf-8"?>
<p:tagLst xmlns:p="http://schemas.openxmlformats.org/presentationml/2006/main">
  <p:tag name="AS_UNIQUEID" val="238"/>
</p:tagLst>
</file>

<file path=ppt/tags/tag192.xml><?xml version="1.0" encoding="utf-8"?>
<p:tagLst xmlns:p="http://schemas.openxmlformats.org/presentationml/2006/main">
  <p:tag name="AS_UNIQUEID" val="239"/>
</p:tagLst>
</file>

<file path=ppt/tags/tag193.xml><?xml version="1.0" encoding="utf-8"?>
<p:tagLst xmlns:p="http://schemas.openxmlformats.org/presentationml/2006/main">
  <p:tag name="AS_UNIQUEID" val="240"/>
</p:tagLst>
</file>

<file path=ppt/tags/tag194.xml><?xml version="1.0" encoding="utf-8"?>
<p:tagLst xmlns:p="http://schemas.openxmlformats.org/presentationml/2006/main">
  <p:tag name="AS_UNIQUEID" val="241"/>
</p:tagLst>
</file>

<file path=ppt/tags/tag195.xml><?xml version="1.0" encoding="utf-8"?>
<p:tagLst xmlns:p="http://schemas.openxmlformats.org/presentationml/2006/main">
  <p:tag name="AS_UNIQUEID" val="242"/>
</p:tagLst>
</file>

<file path=ppt/tags/tag196.xml><?xml version="1.0" encoding="utf-8"?>
<p:tagLst xmlns:p="http://schemas.openxmlformats.org/presentationml/2006/main">
  <p:tag name="AS_UNIQUEID" val="243"/>
</p:tagLst>
</file>

<file path=ppt/tags/tag197.xml><?xml version="1.0" encoding="utf-8"?>
<p:tagLst xmlns:p="http://schemas.openxmlformats.org/presentationml/2006/main">
  <p:tag name="AS_UNIQUEID" val="244"/>
</p:tagLst>
</file>

<file path=ppt/tags/tag198.xml><?xml version="1.0" encoding="utf-8"?>
<p:tagLst xmlns:p="http://schemas.openxmlformats.org/presentationml/2006/main">
  <p:tag name="AS_UNIQUEID" val="245"/>
</p:tagLst>
</file>

<file path=ppt/tags/tag199.xml><?xml version="1.0" encoding="utf-8"?>
<p:tagLst xmlns:p="http://schemas.openxmlformats.org/presentationml/2006/main">
  <p:tag name="AS_UNIQUEID" val="246"/>
</p:tagLst>
</file>

<file path=ppt/tags/tag2.xml><?xml version="1.0" encoding="utf-8"?>
<p:tagLst xmlns:p="http://schemas.openxmlformats.org/presentationml/2006/main">
  <p:tag name="AS_UNIQUEID" val="49"/>
</p:tagLst>
</file>

<file path=ppt/tags/tag20.xml><?xml version="1.0" encoding="utf-8"?>
<p:tagLst xmlns:p="http://schemas.openxmlformats.org/presentationml/2006/main">
  <p:tag name="AS_UNIQUEID" val="67"/>
</p:tagLst>
</file>

<file path=ppt/tags/tag200.xml><?xml version="1.0" encoding="utf-8"?>
<p:tagLst xmlns:p="http://schemas.openxmlformats.org/presentationml/2006/main">
  <p:tag name="AS_UNIQUEID" val="247"/>
</p:tagLst>
</file>

<file path=ppt/tags/tag201.xml><?xml version="1.0" encoding="utf-8"?>
<p:tagLst xmlns:p="http://schemas.openxmlformats.org/presentationml/2006/main">
  <p:tag name="AS_UNIQUEID" val="248"/>
</p:tagLst>
</file>

<file path=ppt/tags/tag202.xml><?xml version="1.0" encoding="utf-8"?>
<p:tagLst xmlns:p="http://schemas.openxmlformats.org/presentationml/2006/main">
  <p:tag name="AS_UNIQUEID" val="249"/>
</p:tagLst>
</file>

<file path=ppt/tags/tag203.xml><?xml version="1.0" encoding="utf-8"?>
<p:tagLst xmlns:p="http://schemas.openxmlformats.org/presentationml/2006/main">
  <p:tag name="AS_UNIQUEID" val="250"/>
</p:tagLst>
</file>

<file path=ppt/tags/tag204.xml><?xml version="1.0" encoding="utf-8"?>
<p:tagLst xmlns:p="http://schemas.openxmlformats.org/presentationml/2006/main">
  <p:tag name="AS_UNIQUEID" val="251"/>
</p:tagLst>
</file>

<file path=ppt/tags/tag205.xml><?xml version="1.0" encoding="utf-8"?>
<p:tagLst xmlns:p="http://schemas.openxmlformats.org/presentationml/2006/main">
  <p:tag name="AS_UNIQUEID" val="252"/>
</p:tagLst>
</file>

<file path=ppt/tags/tag206.xml><?xml version="1.0" encoding="utf-8"?>
<p:tagLst xmlns:p="http://schemas.openxmlformats.org/presentationml/2006/main">
  <p:tag name="AS_UNIQUEID" val="253"/>
</p:tagLst>
</file>

<file path=ppt/tags/tag207.xml><?xml version="1.0" encoding="utf-8"?>
<p:tagLst xmlns:p="http://schemas.openxmlformats.org/presentationml/2006/main">
  <p:tag name="AS_UNIQUEID" val="254"/>
</p:tagLst>
</file>

<file path=ppt/tags/tag208.xml><?xml version="1.0" encoding="utf-8"?>
<p:tagLst xmlns:p="http://schemas.openxmlformats.org/presentationml/2006/main">
  <p:tag name="AS_UNIQUEID" val="255"/>
</p:tagLst>
</file>

<file path=ppt/tags/tag209.xml><?xml version="1.0" encoding="utf-8"?>
<p:tagLst xmlns:p="http://schemas.openxmlformats.org/presentationml/2006/main">
  <p:tag name="AS_UNIQUEID" val="256"/>
</p:tagLst>
</file>

<file path=ppt/tags/tag21.xml><?xml version="1.0" encoding="utf-8"?>
<p:tagLst xmlns:p="http://schemas.openxmlformats.org/presentationml/2006/main">
  <p:tag name="AS_UNIQUEID" val="68"/>
</p:tagLst>
</file>

<file path=ppt/tags/tag210.xml><?xml version="1.0" encoding="utf-8"?>
<p:tagLst xmlns:p="http://schemas.openxmlformats.org/presentationml/2006/main">
  <p:tag name="AS_UNIQUEID" val="257"/>
</p:tagLst>
</file>

<file path=ppt/tags/tag211.xml><?xml version="1.0" encoding="utf-8"?>
<p:tagLst xmlns:p="http://schemas.openxmlformats.org/presentationml/2006/main">
  <p:tag name="AS_UNIQUEID" val="258"/>
</p:tagLst>
</file>

<file path=ppt/tags/tag212.xml><?xml version="1.0" encoding="utf-8"?>
<p:tagLst xmlns:p="http://schemas.openxmlformats.org/presentationml/2006/main">
  <p:tag name="AS_UNIQUEID" val="259"/>
</p:tagLst>
</file>

<file path=ppt/tags/tag213.xml><?xml version="1.0" encoding="utf-8"?>
<p:tagLst xmlns:p="http://schemas.openxmlformats.org/presentationml/2006/main">
  <p:tag name="AS_UNIQUEID" val="260"/>
</p:tagLst>
</file>

<file path=ppt/tags/tag214.xml><?xml version="1.0" encoding="utf-8"?>
<p:tagLst xmlns:p="http://schemas.openxmlformats.org/presentationml/2006/main">
  <p:tag name="AS_UNIQUEID" val="261"/>
</p:tagLst>
</file>

<file path=ppt/tags/tag215.xml><?xml version="1.0" encoding="utf-8"?>
<p:tagLst xmlns:p="http://schemas.openxmlformats.org/presentationml/2006/main">
  <p:tag name="AS_UNIQUEID" val="262"/>
</p:tagLst>
</file>

<file path=ppt/tags/tag216.xml><?xml version="1.0" encoding="utf-8"?>
<p:tagLst xmlns:p="http://schemas.openxmlformats.org/presentationml/2006/main">
  <p:tag name="AS_UNIQUEID" val="263"/>
</p:tagLst>
</file>

<file path=ppt/tags/tag217.xml><?xml version="1.0" encoding="utf-8"?>
<p:tagLst xmlns:p="http://schemas.openxmlformats.org/presentationml/2006/main">
  <p:tag name="AS_UNIQUEID" val="264"/>
</p:tagLst>
</file>

<file path=ppt/tags/tag218.xml><?xml version="1.0" encoding="utf-8"?>
<p:tagLst xmlns:p="http://schemas.openxmlformats.org/presentationml/2006/main">
  <p:tag name="AS_UNIQUEID" val="265"/>
</p:tagLst>
</file>

<file path=ppt/tags/tag219.xml><?xml version="1.0" encoding="utf-8"?>
<p:tagLst xmlns:p="http://schemas.openxmlformats.org/presentationml/2006/main">
  <p:tag name="AS_UNIQUEID" val="266"/>
</p:tagLst>
</file>

<file path=ppt/tags/tag22.xml><?xml version="1.0" encoding="utf-8"?>
<p:tagLst xmlns:p="http://schemas.openxmlformats.org/presentationml/2006/main">
  <p:tag name="AS_UNIQUEID" val="69"/>
</p:tagLst>
</file>

<file path=ppt/tags/tag220.xml><?xml version="1.0" encoding="utf-8"?>
<p:tagLst xmlns:p="http://schemas.openxmlformats.org/presentationml/2006/main">
  <p:tag name="AS_UNIQUEID" val="267"/>
</p:tagLst>
</file>

<file path=ppt/tags/tag221.xml><?xml version="1.0" encoding="utf-8"?>
<p:tagLst xmlns:p="http://schemas.openxmlformats.org/presentationml/2006/main">
  <p:tag name="AS_UNIQUEID" val="268"/>
</p:tagLst>
</file>

<file path=ppt/tags/tag222.xml><?xml version="1.0" encoding="utf-8"?>
<p:tagLst xmlns:p="http://schemas.openxmlformats.org/presentationml/2006/main">
  <p:tag name="AS_UNIQUEID" val="269"/>
</p:tagLst>
</file>

<file path=ppt/tags/tag223.xml><?xml version="1.0" encoding="utf-8"?>
<p:tagLst xmlns:p="http://schemas.openxmlformats.org/presentationml/2006/main">
  <p:tag name="AS_UNIQUEID" val="270"/>
</p:tagLst>
</file>

<file path=ppt/tags/tag224.xml><?xml version="1.0" encoding="utf-8"?>
<p:tagLst xmlns:p="http://schemas.openxmlformats.org/presentationml/2006/main">
  <p:tag name="AS_UNIQUEID" val="271"/>
</p:tagLst>
</file>

<file path=ppt/tags/tag225.xml><?xml version="1.0" encoding="utf-8"?>
<p:tagLst xmlns:p="http://schemas.openxmlformats.org/presentationml/2006/main">
  <p:tag name="AS_UNIQUEID" val="272"/>
</p:tagLst>
</file>

<file path=ppt/tags/tag226.xml><?xml version="1.0" encoding="utf-8"?>
<p:tagLst xmlns:p="http://schemas.openxmlformats.org/presentationml/2006/main">
  <p:tag name="AS_UNIQUEID" val="273"/>
</p:tagLst>
</file>

<file path=ppt/tags/tag227.xml><?xml version="1.0" encoding="utf-8"?>
<p:tagLst xmlns:p="http://schemas.openxmlformats.org/presentationml/2006/main">
  <p:tag name="AS_UNIQUEID" val="274"/>
</p:tagLst>
</file>

<file path=ppt/tags/tag228.xml><?xml version="1.0" encoding="utf-8"?>
<p:tagLst xmlns:p="http://schemas.openxmlformats.org/presentationml/2006/main">
  <p:tag name="AS_UNIQUEID" val="275"/>
</p:tagLst>
</file>

<file path=ppt/tags/tag229.xml><?xml version="1.0" encoding="utf-8"?>
<p:tagLst xmlns:p="http://schemas.openxmlformats.org/presentationml/2006/main">
  <p:tag name="AS_UNIQUEID" val="276"/>
</p:tagLst>
</file>

<file path=ppt/tags/tag23.xml><?xml version="1.0" encoding="utf-8"?>
<p:tagLst xmlns:p="http://schemas.openxmlformats.org/presentationml/2006/main">
  <p:tag name="AS_UNIQUEID" val="70"/>
</p:tagLst>
</file>

<file path=ppt/tags/tag230.xml><?xml version="1.0" encoding="utf-8"?>
<p:tagLst xmlns:p="http://schemas.openxmlformats.org/presentationml/2006/main">
  <p:tag name="AS_UNIQUEID" val="277"/>
</p:tagLst>
</file>

<file path=ppt/tags/tag231.xml><?xml version="1.0" encoding="utf-8"?>
<p:tagLst xmlns:p="http://schemas.openxmlformats.org/presentationml/2006/main">
  <p:tag name="AS_UNIQUEID" val="278"/>
</p:tagLst>
</file>

<file path=ppt/tags/tag232.xml><?xml version="1.0" encoding="utf-8"?>
<p:tagLst xmlns:p="http://schemas.openxmlformats.org/presentationml/2006/main">
  <p:tag name="AS_UNIQUEID" val="279"/>
</p:tagLst>
</file>

<file path=ppt/tags/tag233.xml><?xml version="1.0" encoding="utf-8"?>
<p:tagLst xmlns:p="http://schemas.openxmlformats.org/presentationml/2006/main">
  <p:tag name="AS_UNIQUEID" val="280"/>
</p:tagLst>
</file>

<file path=ppt/tags/tag234.xml><?xml version="1.0" encoding="utf-8"?>
<p:tagLst xmlns:p="http://schemas.openxmlformats.org/presentationml/2006/main">
  <p:tag name="AS_UNIQUEID" val="281"/>
</p:tagLst>
</file>

<file path=ppt/tags/tag235.xml><?xml version="1.0" encoding="utf-8"?>
<p:tagLst xmlns:p="http://schemas.openxmlformats.org/presentationml/2006/main">
  <p:tag name="AS_UNIQUEID" val="282"/>
</p:tagLst>
</file>

<file path=ppt/tags/tag236.xml><?xml version="1.0" encoding="utf-8"?>
<p:tagLst xmlns:p="http://schemas.openxmlformats.org/presentationml/2006/main">
  <p:tag name="AS_UNIQUEID" val="283"/>
</p:tagLst>
</file>

<file path=ppt/tags/tag237.xml><?xml version="1.0" encoding="utf-8"?>
<p:tagLst xmlns:p="http://schemas.openxmlformats.org/presentationml/2006/main">
  <p:tag name="AS_UNIQUEID" val="284"/>
</p:tagLst>
</file>

<file path=ppt/tags/tag238.xml><?xml version="1.0" encoding="utf-8"?>
<p:tagLst xmlns:p="http://schemas.openxmlformats.org/presentationml/2006/main">
  <p:tag name="AS_UNIQUEID" val="285"/>
</p:tagLst>
</file>

<file path=ppt/tags/tag239.xml><?xml version="1.0" encoding="utf-8"?>
<p:tagLst xmlns:p="http://schemas.openxmlformats.org/presentationml/2006/main">
  <p:tag name="AS_UNIQUEID" val="286"/>
</p:tagLst>
</file>

<file path=ppt/tags/tag24.xml><?xml version="1.0" encoding="utf-8"?>
<p:tagLst xmlns:p="http://schemas.openxmlformats.org/presentationml/2006/main">
  <p:tag name="AS_UNIQUEID" val="71"/>
</p:tagLst>
</file>

<file path=ppt/tags/tag240.xml><?xml version="1.0" encoding="utf-8"?>
<p:tagLst xmlns:p="http://schemas.openxmlformats.org/presentationml/2006/main">
  <p:tag name="AS_UNIQUEID" val="287"/>
</p:tagLst>
</file>

<file path=ppt/tags/tag241.xml><?xml version="1.0" encoding="utf-8"?>
<p:tagLst xmlns:p="http://schemas.openxmlformats.org/presentationml/2006/main">
  <p:tag name="AS_UNIQUEID" val="288"/>
</p:tagLst>
</file>

<file path=ppt/tags/tag242.xml><?xml version="1.0" encoding="utf-8"?>
<p:tagLst xmlns:p="http://schemas.openxmlformats.org/presentationml/2006/main">
  <p:tag name="AS_UNIQUEID" val="289"/>
</p:tagLst>
</file>

<file path=ppt/tags/tag243.xml><?xml version="1.0" encoding="utf-8"?>
<p:tagLst xmlns:p="http://schemas.openxmlformats.org/presentationml/2006/main">
  <p:tag name="AS_UNIQUEID" val="290"/>
</p:tagLst>
</file>

<file path=ppt/tags/tag244.xml><?xml version="1.0" encoding="utf-8"?>
<p:tagLst xmlns:p="http://schemas.openxmlformats.org/presentationml/2006/main">
  <p:tag name="AS_UNIQUEID" val="291"/>
</p:tagLst>
</file>

<file path=ppt/tags/tag245.xml><?xml version="1.0" encoding="utf-8"?>
<p:tagLst xmlns:p="http://schemas.openxmlformats.org/presentationml/2006/main">
  <p:tag name="AS_UNIQUEID" val="292"/>
</p:tagLst>
</file>

<file path=ppt/tags/tag246.xml><?xml version="1.0" encoding="utf-8"?>
<p:tagLst xmlns:p="http://schemas.openxmlformats.org/presentationml/2006/main">
  <p:tag name="AS_UNIQUEID" val="293"/>
</p:tagLst>
</file>

<file path=ppt/tags/tag247.xml><?xml version="1.0" encoding="utf-8"?>
<p:tagLst xmlns:p="http://schemas.openxmlformats.org/presentationml/2006/main">
  <p:tag name="AS_UNIQUEID" val="294"/>
</p:tagLst>
</file>

<file path=ppt/tags/tag248.xml><?xml version="1.0" encoding="utf-8"?>
<p:tagLst xmlns:p="http://schemas.openxmlformats.org/presentationml/2006/main">
  <p:tag name="AS_UNIQUEID" val="295"/>
</p:tagLst>
</file>

<file path=ppt/tags/tag249.xml><?xml version="1.0" encoding="utf-8"?>
<p:tagLst xmlns:p="http://schemas.openxmlformats.org/presentationml/2006/main">
  <p:tag name="AS_UNIQUEID" val="296"/>
</p:tagLst>
</file>

<file path=ppt/tags/tag25.xml><?xml version="1.0" encoding="utf-8"?>
<p:tagLst xmlns:p="http://schemas.openxmlformats.org/presentationml/2006/main">
  <p:tag name="AS_UNIQUEID" val="72"/>
</p:tagLst>
</file>

<file path=ppt/tags/tag250.xml><?xml version="1.0" encoding="utf-8"?>
<p:tagLst xmlns:p="http://schemas.openxmlformats.org/presentationml/2006/main">
  <p:tag name="AS_UNIQUEID" val="297"/>
</p:tagLst>
</file>

<file path=ppt/tags/tag251.xml><?xml version="1.0" encoding="utf-8"?>
<p:tagLst xmlns:p="http://schemas.openxmlformats.org/presentationml/2006/main">
  <p:tag name="AS_UNIQUEID" val="298"/>
</p:tagLst>
</file>

<file path=ppt/tags/tag252.xml><?xml version="1.0" encoding="utf-8"?>
<p:tagLst xmlns:p="http://schemas.openxmlformats.org/presentationml/2006/main">
  <p:tag name="AS_UNIQUEID" val="299"/>
</p:tagLst>
</file>

<file path=ppt/tags/tag253.xml><?xml version="1.0" encoding="utf-8"?>
<p:tagLst xmlns:p="http://schemas.openxmlformats.org/presentationml/2006/main">
  <p:tag name="AS_UNIQUEID" val="300"/>
</p:tagLst>
</file>

<file path=ppt/tags/tag254.xml><?xml version="1.0" encoding="utf-8"?>
<p:tagLst xmlns:p="http://schemas.openxmlformats.org/presentationml/2006/main">
  <p:tag name="AS_UNIQUEID" val="301"/>
</p:tagLst>
</file>

<file path=ppt/tags/tag255.xml><?xml version="1.0" encoding="utf-8"?>
<p:tagLst xmlns:p="http://schemas.openxmlformats.org/presentationml/2006/main">
  <p:tag name="AS_UNIQUEID" val="302"/>
</p:tagLst>
</file>

<file path=ppt/tags/tag256.xml><?xml version="1.0" encoding="utf-8"?>
<p:tagLst xmlns:p="http://schemas.openxmlformats.org/presentationml/2006/main">
  <p:tag name="AS_UNIQUEID" val="303"/>
</p:tagLst>
</file>

<file path=ppt/tags/tag257.xml><?xml version="1.0" encoding="utf-8"?>
<p:tagLst xmlns:p="http://schemas.openxmlformats.org/presentationml/2006/main">
  <p:tag name="AS_UNIQUEID" val="304"/>
</p:tagLst>
</file>

<file path=ppt/tags/tag258.xml><?xml version="1.0" encoding="utf-8"?>
<p:tagLst xmlns:p="http://schemas.openxmlformats.org/presentationml/2006/main">
  <p:tag name="AS_UNIQUEID" val="305"/>
</p:tagLst>
</file>

<file path=ppt/tags/tag259.xml><?xml version="1.0" encoding="utf-8"?>
<p:tagLst xmlns:p="http://schemas.openxmlformats.org/presentationml/2006/main">
  <p:tag name="AS_UNIQUEID" val="306"/>
</p:tagLst>
</file>

<file path=ppt/tags/tag26.xml><?xml version="1.0" encoding="utf-8"?>
<p:tagLst xmlns:p="http://schemas.openxmlformats.org/presentationml/2006/main">
  <p:tag name="AS_UNIQUEID" val="73"/>
</p:tagLst>
</file>

<file path=ppt/tags/tag260.xml><?xml version="1.0" encoding="utf-8"?>
<p:tagLst xmlns:p="http://schemas.openxmlformats.org/presentationml/2006/main">
  <p:tag name="AS_UNIQUEID" val="307"/>
</p:tagLst>
</file>

<file path=ppt/tags/tag261.xml><?xml version="1.0" encoding="utf-8"?>
<p:tagLst xmlns:p="http://schemas.openxmlformats.org/presentationml/2006/main">
  <p:tag name="AS_UNIQUEID" val="308"/>
</p:tagLst>
</file>

<file path=ppt/tags/tag262.xml><?xml version="1.0" encoding="utf-8"?>
<p:tagLst xmlns:p="http://schemas.openxmlformats.org/presentationml/2006/main">
  <p:tag name="AS_UNIQUEID" val="309"/>
</p:tagLst>
</file>

<file path=ppt/tags/tag263.xml><?xml version="1.0" encoding="utf-8"?>
<p:tagLst xmlns:p="http://schemas.openxmlformats.org/presentationml/2006/main">
  <p:tag name="AS_UNIQUEID" val="310"/>
</p:tagLst>
</file>

<file path=ppt/tags/tag264.xml><?xml version="1.0" encoding="utf-8"?>
<p:tagLst xmlns:p="http://schemas.openxmlformats.org/presentationml/2006/main">
  <p:tag name="AS_UNIQUEID" val="311"/>
</p:tagLst>
</file>

<file path=ppt/tags/tag265.xml><?xml version="1.0" encoding="utf-8"?>
<p:tagLst xmlns:p="http://schemas.openxmlformats.org/presentationml/2006/main">
  <p:tag name="AS_UNIQUEID" val="312"/>
</p:tagLst>
</file>

<file path=ppt/tags/tag266.xml><?xml version="1.0" encoding="utf-8"?>
<p:tagLst xmlns:p="http://schemas.openxmlformats.org/presentationml/2006/main">
  <p:tag name="AS_UNIQUEID" val="313"/>
</p:tagLst>
</file>

<file path=ppt/tags/tag267.xml><?xml version="1.0" encoding="utf-8"?>
<p:tagLst xmlns:p="http://schemas.openxmlformats.org/presentationml/2006/main">
  <p:tag name="AS_UNIQUEID" val="314"/>
</p:tagLst>
</file>

<file path=ppt/tags/tag268.xml><?xml version="1.0" encoding="utf-8"?>
<p:tagLst xmlns:p="http://schemas.openxmlformats.org/presentationml/2006/main">
  <p:tag name="AS_UNIQUEID" val="315"/>
</p:tagLst>
</file>

<file path=ppt/tags/tag269.xml><?xml version="1.0" encoding="utf-8"?>
<p:tagLst xmlns:p="http://schemas.openxmlformats.org/presentationml/2006/main">
  <p:tag name="AS_UNIQUEID" val="316"/>
</p:tagLst>
</file>

<file path=ppt/tags/tag27.xml><?xml version="1.0" encoding="utf-8"?>
<p:tagLst xmlns:p="http://schemas.openxmlformats.org/presentationml/2006/main">
  <p:tag name="AS_UNIQUEID" val="74"/>
</p:tagLst>
</file>

<file path=ppt/tags/tag270.xml><?xml version="1.0" encoding="utf-8"?>
<p:tagLst xmlns:p="http://schemas.openxmlformats.org/presentationml/2006/main">
  <p:tag name="AS_UNIQUEID" val="317"/>
</p:tagLst>
</file>

<file path=ppt/tags/tag271.xml><?xml version="1.0" encoding="utf-8"?>
<p:tagLst xmlns:p="http://schemas.openxmlformats.org/presentationml/2006/main">
  <p:tag name="AS_UNIQUEID" val="318"/>
</p:tagLst>
</file>

<file path=ppt/tags/tag272.xml><?xml version="1.0" encoding="utf-8"?>
<p:tagLst xmlns:p="http://schemas.openxmlformats.org/presentationml/2006/main">
  <p:tag name="AS_UNIQUEID" val="319"/>
</p:tagLst>
</file>

<file path=ppt/tags/tag273.xml><?xml version="1.0" encoding="utf-8"?>
<p:tagLst xmlns:p="http://schemas.openxmlformats.org/presentationml/2006/main">
  <p:tag name="AS_UNIQUEID" val="320"/>
</p:tagLst>
</file>

<file path=ppt/tags/tag274.xml><?xml version="1.0" encoding="utf-8"?>
<p:tagLst xmlns:p="http://schemas.openxmlformats.org/presentationml/2006/main">
  <p:tag name="AS_UNIQUEID" val="321"/>
</p:tagLst>
</file>

<file path=ppt/tags/tag275.xml><?xml version="1.0" encoding="utf-8"?>
<p:tagLst xmlns:p="http://schemas.openxmlformats.org/presentationml/2006/main">
  <p:tag name="AS_UNIQUEID" val="322"/>
</p:tagLst>
</file>

<file path=ppt/tags/tag276.xml><?xml version="1.0" encoding="utf-8"?>
<p:tagLst xmlns:p="http://schemas.openxmlformats.org/presentationml/2006/main">
  <p:tag name="AS_UNIQUEID" val="323"/>
</p:tagLst>
</file>

<file path=ppt/tags/tag277.xml><?xml version="1.0" encoding="utf-8"?>
<p:tagLst xmlns:p="http://schemas.openxmlformats.org/presentationml/2006/main">
  <p:tag name="AS_UNIQUEID" val="324"/>
</p:tagLst>
</file>

<file path=ppt/tags/tag278.xml><?xml version="1.0" encoding="utf-8"?>
<p:tagLst xmlns:p="http://schemas.openxmlformats.org/presentationml/2006/main">
  <p:tag name="AS_UNIQUEID" val="325"/>
</p:tagLst>
</file>

<file path=ppt/tags/tag279.xml><?xml version="1.0" encoding="utf-8"?>
<p:tagLst xmlns:p="http://schemas.openxmlformats.org/presentationml/2006/main">
  <p:tag name="AS_UNIQUEID" val="326"/>
</p:tagLst>
</file>

<file path=ppt/tags/tag28.xml><?xml version="1.0" encoding="utf-8"?>
<p:tagLst xmlns:p="http://schemas.openxmlformats.org/presentationml/2006/main">
  <p:tag name="AS_UNIQUEID" val="75"/>
</p:tagLst>
</file>

<file path=ppt/tags/tag280.xml><?xml version="1.0" encoding="utf-8"?>
<p:tagLst xmlns:p="http://schemas.openxmlformats.org/presentationml/2006/main">
  <p:tag name="AS_UNIQUEID" val="327"/>
</p:tagLst>
</file>

<file path=ppt/tags/tag281.xml><?xml version="1.0" encoding="utf-8"?>
<p:tagLst xmlns:p="http://schemas.openxmlformats.org/presentationml/2006/main">
  <p:tag name="AS_UNIQUEID" val="328"/>
</p:tagLst>
</file>

<file path=ppt/tags/tag282.xml><?xml version="1.0" encoding="utf-8"?>
<p:tagLst xmlns:p="http://schemas.openxmlformats.org/presentationml/2006/main">
  <p:tag name="AS_UNIQUEID" val="329"/>
</p:tagLst>
</file>

<file path=ppt/tags/tag283.xml><?xml version="1.0" encoding="utf-8"?>
<p:tagLst xmlns:p="http://schemas.openxmlformats.org/presentationml/2006/main">
  <p:tag name="AS_UNIQUEID" val="330"/>
</p:tagLst>
</file>

<file path=ppt/tags/tag284.xml><?xml version="1.0" encoding="utf-8"?>
<p:tagLst xmlns:p="http://schemas.openxmlformats.org/presentationml/2006/main">
  <p:tag name="AS_UNIQUEID" val="331"/>
</p:tagLst>
</file>

<file path=ppt/tags/tag285.xml><?xml version="1.0" encoding="utf-8"?>
<p:tagLst xmlns:p="http://schemas.openxmlformats.org/presentationml/2006/main">
  <p:tag name="AS_UNIQUEID" val="332"/>
</p:tagLst>
</file>

<file path=ppt/tags/tag286.xml><?xml version="1.0" encoding="utf-8"?>
<p:tagLst xmlns:p="http://schemas.openxmlformats.org/presentationml/2006/main">
  <p:tag name="AS_UNIQUEID" val="333"/>
</p:tagLst>
</file>

<file path=ppt/tags/tag287.xml><?xml version="1.0" encoding="utf-8"?>
<p:tagLst xmlns:p="http://schemas.openxmlformats.org/presentationml/2006/main">
  <p:tag name="AS_UNIQUEID" val="334"/>
</p:tagLst>
</file>

<file path=ppt/tags/tag288.xml><?xml version="1.0" encoding="utf-8"?>
<p:tagLst xmlns:p="http://schemas.openxmlformats.org/presentationml/2006/main">
  <p:tag name="AS_UNIQUEID" val="335"/>
</p:tagLst>
</file>

<file path=ppt/tags/tag289.xml><?xml version="1.0" encoding="utf-8"?>
<p:tagLst xmlns:p="http://schemas.openxmlformats.org/presentationml/2006/main">
  <p:tag name="AS_UNIQUEID" val="336"/>
</p:tagLst>
</file>

<file path=ppt/tags/tag29.xml><?xml version="1.0" encoding="utf-8"?>
<p:tagLst xmlns:p="http://schemas.openxmlformats.org/presentationml/2006/main">
  <p:tag name="AS_UNIQUEID" val="76"/>
</p:tagLst>
</file>

<file path=ppt/tags/tag290.xml><?xml version="1.0" encoding="utf-8"?>
<p:tagLst xmlns:p="http://schemas.openxmlformats.org/presentationml/2006/main">
  <p:tag name="AS_UNIQUEID" val="337"/>
</p:tagLst>
</file>

<file path=ppt/tags/tag291.xml><?xml version="1.0" encoding="utf-8"?>
<p:tagLst xmlns:p="http://schemas.openxmlformats.org/presentationml/2006/main">
  <p:tag name="AS_UNIQUEID" val="338"/>
</p:tagLst>
</file>

<file path=ppt/tags/tag292.xml><?xml version="1.0" encoding="utf-8"?>
<p:tagLst xmlns:p="http://schemas.openxmlformats.org/presentationml/2006/main">
  <p:tag name="AS_UNIQUEID" val="339"/>
</p:tagLst>
</file>

<file path=ppt/tags/tag293.xml><?xml version="1.0" encoding="utf-8"?>
<p:tagLst xmlns:p="http://schemas.openxmlformats.org/presentationml/2006/main">
  <p:tag name="AS_UNIQUEID" val="340"/>
</p:tagLst>
</file>

<file path=ppt/tags/tag294.xml><?xml version="1.0" encoding="utf-8"?>
<p:tagLst xmlns:p="http://schemas.openxmlformats.org/presentationml/2006/main">
  <p:tag name="AS_UNIQUEID" val="341"/>
</p:tagLst>
</file>

<file path=ppt/tags/tag295.xml><?xml version="1.0" encoding="utf-8"?>
<p:tagLst xmlns:p="http://schemas.openxmlformats.org/presentationml/2006/main">
  <p:tag name="AS_UNIQUEID" val="342"/>
</p:tagLst>
</file>

<file path=ppt/tags/tag296.xml><?xml version="1.0" encoding="utf-8"?>
<p:tagLst xmlns:p="http://schemas.openxmlformats.org/presentationml/2006/main">
  <p:tag name="AS_UNIQUEID" val="343"/>
</p:tagLst>
</file>

<file path=ppt/tags/tag297.xml><?xml version="1.0" encoding="utf-8"?>
<p:tagLst xmlns:p="http://schemas.openxmlformats.org/presentationml/2006/main">
  <p:tag name="AS_UNIQUEID" val="344"/>
</p:tagLst>
</file>

<file path=ppt/tags/tag298.xml><?xml version="1.0" encoding="utf-8"?>
<p:tagLst xmlns:p="http://schemas.openxmlformats.org/presentationml/2006/main">
  <p:tag name="AS_UNIQUEID" val="345"/>
</p:tagLst>
</file>

<file path=ppt/tags/tag299.xml><?xml version="1.0" encoding="utf-8"?>
<p:tagLst xmlns:p="http://schemas.openxmlformats.org/presentationml/2006/main">
  <p:tag name="AS_UNIQUEID" val="346"/>
</p:tagLst>
</file>

<file path=ppt/tags/tag3.xml><?xml version="1.0" encoding="utf-8"?>
<p:tagLst xmlns:p="http://schemas.openxmlformats.org/presentationml/2006/main">
  <p:tag name="AS_UNIQUEID" val="50"/>
</p:tagLst>
</file>

<file path=ppt/tags/tag30.xml><?xml version="1.0" encoding="utf-8"?>
<p:tagLst xmlns:p="http://schemas.openxmlformats.org/presentationml/2006/main">
  <p:tag name="AS_UNIQUEID" val="77"/>
</p:tagLst>
</file>

<file path=ppt/tags/tag300.xml><?xml version="1.0" encoding="utf-8"?>
<p:tagLst xmlns:p="http://schemas.openxmlformats.org/presentationml/2006/main">
  <p:tag name="AS_UNIQUEID" val="347"/>
</p:tagLst>
</file>

<file path=ppt/tags/tag301.xml><?xml version="1.0" encoding="utf-8"?>
<p:tagLst xmlns:p="http://schemas.openxmlformats.org/presentationml/2006/main">
  <p:tag name="AS_UNIQUEID" val="348"/>
</p:tagLst>
</file>

<file path=ppt/tags/tag302.xml><?xml version="1.0" encoding="utf-8"?>
<p:tagLst xmlns:p="http://schemas.openxmlformats.org/presentationml/2006/main">
  <p:tag name="AS_UNIQUEID" val="349"/>
</p:tagLst>
</file>

<file path=ppt/tags/tag303.xml><?xml version="1.0" encoding="utf-8"?>
<p:tagLst xmlns:p="http://schemas.openxmlformats.org/presentationml/2006/main">
  <p:tag name="AS_UNIQUEID" val="350"/>
</p:tagLst>
</file>

<file path=ppt/tags/tag304.xml><?xml version="1.0" encoding="utf-8"?>
<p:tagLst xmlns:p="http://schemas.openxmlformats.org/presentationml/2006/main">
  <p:tag name="AS_UNIQUEID" val="351"/>
</p:tagLst>
</file>

<file path=ppt/tags/tag305.xml><?xml version="1.0" encoding="utf-8"?>
<p:tagLst xmlns:p="http://schemas.openxmlformats.org/presentationml/2006/main">
  <p:tag name="AS_UNIQUEID" val="352"/>
</p:tagLst>
</file>

<file path=ppt/tags/tag306.xml><?xml version="1.0" encoding="utf-8"?>
<p:tagLst xmlns:p="http://schemas.openxmlformats.org/presentationml/2006/main">
  <p:tag name="AS_UNIQUEID" val="353"/>
</p:tagLst>
</file>

<file path=ppt/tags/tag307.xml><?xml version="1.0" encoding="utf-8"?>
<p:tagLst xmlns:p="http://schemas.openxmlformats.org/presentationml/2006/main">
  <p:tag name="AS_UNIQUEID" val="354"/>
</p:tagLst>
</file>

<file path=ppt/tags/tag308.xml><?xml version="1.0" encoding="utf-8"?>
<p:tagLst xmlns:p="http://schemas.openxmlformats.org/presentationml/2006/main">
  <p:tag name="AS_UNIQUEID" val="355"/>
</p:tagLst>
</file>

<file path=ppt/tags/tag309.xml><?xml version="1.0" encoding="utf-8"?>
<p:tagLst xmlns:p="http://schemas.openxmlformats.org/presentationml/2006/main">
  <p:tag name="AS_UNIQUEID" val="356"/>
</p:tagLst>
</file>

<file path=ppt/tags/tag31.xml><?xml version="1.0" encoding="utf-8"?>
<p:tagLst xmlns:p="http://schemas.openxmlformats.org/presentationml/2006/main">
  <p:tag name="AS_UNIQUEID" val="78"/>
</p:tagLst>
</file>

<file path=ppt/tags/tag310.xml><?xml version="1.0" encoding="utf-8"?>
<p:tagLst xmlns:p="http://schemas.openxmlformats.org/presentationml/2006/main">
  <p:tag name="AS_UNIQUEID" val="357"/>
</p:tagLst>
</file>

<file path=ppt/tags/tag311.xml><?xml version="1.0" encoding="utf-8"?>
<p:tagLst xmlns:p="http://schemas.openxmlformats.org/presentationml/2006/main">
  <p:tag name="AS_UNIQUEID" val="358"/>
</p:tagLst>
</file>

<file path=ppt/tags/tag312.xml><?xml version="1.0" encoding="utf-8"?>
<p:tagLst xmlns:p="http://schemas.openxmlformats.org/presentationml/2006/main">
  <p:tag name="AS_UNIQUEID" val="359"/>
</p:tagLst>
</file>

<file path=ppt/tags/tag313.xml><?xml version="1.0" encoding="utf-8"?>
<p:tagLst xmlns:p="http://schemas.openxmlformats.org/presentationml/2006/main">
  <p:tag name="AS_UNIQUEID" val="360"/>
</p:tagLst>
</file>

<file path=ppt/tags/tag314.xml><?xml version="1.0" encoding="utf-8"?>
<p:tagLst xmlns:p="http://schemas.openxmlformats.org/presentationml/2006/main">
  <p:tag name="AS_UNIQUEID" val="361"/>
</p:tagLst>
</file>

<file path=ppt/tags/tag315.xml><?xml version="1.0" encoding="utf-8"?>
<p:tagLst xmlns:p="http://schemas.openxmlformats.org/presentationml/2006/main">
  <p:tag name="AS_UNIQUEID" val="362"/>
</p:tagLst>
</file>

<file path=ppt/tags/tag316.xml><?xml version="1.0" encoding="utf-8"?>
<p:tagLst xmlns:p="http://schemas.openxmlformats.org/presentationml/2006/main">
  <p:tag name="AS_UNIQUEID" val="363"/>
</p:tagLst>
</file>

<file path=ppt/tags/tag317.xml><?xml version="1.0" encoding="utf-8"?>
<p:tagLst xmlns:p="http://schemas.openxmlformats.org/presentationml/2006/main">
  <p:tag name="AS_UNIQUEID" val="364"/>
</p:tagLst>
</file>

<file path=ppt/tags/tag318.xml><?xml version="1.0" encoding="utf-8"?>
<p:tagLst xmlns:p="http://schemas.openxmlformats.org/presentationml/2006/main">
  <p:tag name="AS_UNIQUEID" val="365"/>
</p:tagLst>
</file>

<file path=ppt/tags/tag319.xml><?xml version="1.0" encoding="utf-8"?>
<p:tagLst xmlns:p="http://schemas.openxmlformats.org/presentationml/2006/main">
  <p:tag name="AS_UNIQUEID" val="366"/>
</p:tagLst>
</file>

<file path=ppt/tags/tag32.xml><?xml version="1.0" encoding="utf-8"?>
<p:tagLst xmlns:p="http://schemas.openxmlformats.org/presentationml/2006/main">
  <p:tag name="AS_UNIQUEID" val="79"/>
</p:tagLst>
</file>

<file path=ppt/tags/tag320.xml><?xml version="1.0" encoding="utf-8"?>
<p:tagLst xmlns:p="http://schemas.openxmlformats.org/presentationml/2006/main">
  <p:tag name="AS_UNIQUEID" val="367"/>
</p:tagLst>
</file>

<file path=ppt/tags/tag321.xml><?xml version="1.0" encoding="utf-8"?>
<p:tagLst xmlns:p="http://schemas.openxmlformats.org/presentationml/2006/main">
  <p:tag name="AS_UNIQUEID" val="368"/>
</p:tagLst>
</file>

<file path=ppt/tags/tag322.xml><?xml version="1.0" encoding="utf-8"?>
<p:tagLst xmlns:p="http://schemas.openxmlformats.org/presentationml/2006/main">
  <p:tag name="AS_UNIQUEID" val="369"/>
</p:tagLst>
</file>

<file path=ppt/tags/tag323.xml><?xml version="1.0" encoding="utf-8"?>
<p:tagLst xmlns:p="http://schemas.openxmlformats.org/presentationml/2006/main">
  <p:tag name="AS_UNIQUEID" val="370"/>
</p:tagLst>
</file>

<file path=ppt/tags/tag324.xml><?xml version="1.0" encoding="utf-8"?>
<p:tagLst xmlns:p="http://schemas.openxmlformats.org/presentationml/2006/main">
  <p:tag name="AS_UNIQUEID" val="371"/>
</p:tagLst>
</file>

<file path=ppt/tags/tag325.xml><?xml version="1.0" encoding="utf-8"?>
<p:tagLst xmlns:p="http://schemas.openxmlformats.org/presentationml/2006/main">
  <p:tag name="AS_UNIQUEID" val="372"/>
</p:tagLst>
</file>

<file path=ppt/tags/tag326.xml><?xml version="1.0" encoding="utf-8"?>
<p:tagLst xmlns:p="http://schemas.openxmlformats.org/presentationml/2006/main">
  <p:tag name="AS_UNIQUEID" val="373"/>
</p:tagLst>
</file>

<file path=ppt/tags/tag327.xml><?xml version="1.0" encoding="utf-8"?>
<p:tagLst xmlns:p="http://schemas.openxmlformats.org/presentationml/2006/main">
  <p:tag name="AS_UNIQUEID" val="374"/>
</p:tagLst>
</file>

<file path=ppt/tags/tag328.xml><?xml version="1.0" encoding="utf-8"?>
<p:tagLst xmlns:p="http://schemas.openxmlformats.org/presentationml/2006/main">
  <p:tag name="AS_UNIQUEID" val="375"/>
</p:tagLst>
</file>

<file path=ppt/tags/tag329.xml><?xml version="1.0" encoding="utf-8"?>
<p:tagLst xmlns:p="http://schemas.openxmlformats.org/presentationml/2006/main">
  <p:tag name="AS_UNIQUEID" val="376"/>
</p:tagLst>
</file>

<file path=ppt/tags/tag33.xml><?xml version="1.0" encoding="utf-8"?>
<p:tagLst xmlns:p="http://schemas.openxmlformats.org/presentationml/2006/main">
  <p:tag name="AS_UNIQUEID" val="80"/>
</p:tagLst>
</file>

<file path=ppt/tags/tag330.xml><?xml version="1.0" encoding="utf-8"?>
<p:tagLst xmlns:p="http://schemas.openxmlformats.org/presentationml/2006/main">
  <p:tag name="AS_UNIQUEID" val="377"/>
</p:tagLst>
</file>

<file path=ppt/tags/tag331.xml><?xml version="1.0" encoding="utf-8"?>
<p:tagLst xmlns:p="http://schemas.openxmlformats.org/presentationml/2006/main">
  <p:tag name="AS_UNIQUEID" val="378"/>
</p:tagLst>
</file>

<file path=ppt/tags/tag332.xml><?xml version="1.0" encoding="utf-8"?>
<p:tagLst xmlns:p="http://schemas.openxmlformats.org/presentationml/2006/main">
  <p:tag name="AS_UNIQUEID" val="379"/>
</p:tagLst>
</file>

<file path=ppt/tags/tag333.xml><?xml version="1.0" encoding="utf-8"?>
<p:tagLst xmlns:p="http://schemas.openxmlformats.org/presentationml/2006/main">
  <p:tag name="AS_UNIQUEID" val="380"/>
</p:tagLst>
</file>

<file path=ppt/tags/tag334.xml><?xml version="1.0" encoding="utf-8"?>
<p:tagLst xmlns:p="http://schemas.openxmlformats.org/presentationml/2006/main">
  <p:tag name="AS_UNIQUEID" val="381"/>
</p:tagLst>
</file>

<file path=ppt/tags/tag335.xml><?xml version="1.0" encoding="utf-8"?>
<p:tagLst xmlns:p="http://schemas.openxmlformats.org/presentationml/2006/main">
  <p:tag name="AS_UNIQUEID" val="382"/>
</p:tagLst>
</file>

<file path=ppt/tags/tag336.xml><?xml version="1.0" encoding="utf-8"?>
<p:tagLst xmlns:p="http://schemas.openxmlformats.org/presentationml/2006/main">
  <p:tag name="AS_UNIQUEID" val="383"/>
</p:tagLst>
</file>

<file path=ppt/tags/tag337.xml><?xml version="1.0" encoding="utf-8"?>
<p:tagLst xmlns:p="http://schemas.openxmlformats.org/presentationml/2006/main">
  <p:tag name="AS_UNIQUEID" val="384"/>
</p:tagLst>
</file>

<file path=ppt/tags/tag338.xml><?xml version="1.0" encoding="utf-8"?>
<p:tagLst xmlns:p="http://schemas.openxmlformats.org/presentationml/2006/main">
  <p:tag name="AS_UNIQUEID" val="385"/>
</p:tagLst>
</file>

<file path=ppt/tags/tag339.xml><?xml version="1.0" encoding="utf-8"?>
<p:tagLst xmlns:p="http://schemas.openxmlformats.org/presentationml/2006/main">
  <p:tag name="AS_UNIQUEID" val="386"/>
</p:tagLst>
</file>

<file path=ppt/tags/tag34.xml><?xml version="1.0" encoding="utf-8"?>
<p:tagLst xmlns:p="http://schemas.openxmlformats.org/presentationml/2006/main">
  <p:tag name="AS_UNIQUEID" val="81"/>
</p:tagLst>
</file>

<file path=ppt/tags/tag340.xml><?xml version="1.0" encoding="utf-8"?>
<p:tagLst xmlns:p="http://schemas.openxmlformats.org/presentationml/2006/main">
  <p:tag name="AS_UNIQUEID" val="387"/>
</p:tagLst>
</file>

<file path=ppt/tags/tag341.xml><?xml version="1.0" encoding="utf-8"?>
<p:tagLst xmlns:p="http://schemas.openxmlformats.org/presentationml/2006/main">
  <p:tag name="AS_UNIQUEID" val="388"/>
</p:tagLst>
</file>

<file path=ppt/tags/tag342.xml><?xml version="1.0" encoding="utf-8"?>
<p:tagLst xmlns:p="http://schemas.openxmlformats.org/presentationml/2006/main">
  <p:tag name="AS_UNIQUEID" val="389"/>
</p:tagLst>
</file>

<file path=ppt/tags/tag343.xml><?xml version="1.0" encoding="utf-8"?>
<p:tagLst xmlns:p="http://schemas.openxmlformats.org/presentationml/2006/main">
  <p:tag name="AS_UNIQUEID" val="390"/>
</p:tagLst>
</file>

<file path=ppt/tags/tag344.xml><?xml version="1.0" encoding="utf-8"?>
<p:tagLst xmlns:p="http://schemas.openxmlformats.org/presentationml/2006/main">
  <p:tag name="AS_UNIQUEID" val="391"/>
</p:tagLst>
</file>

<file path=ppt/tags/tag345.xml><?xml version="1.0" encoding="utf-8"?>
<p:tagLst xmlns:p="http://schemas.openxmlformats.org/presentationml/2006/main">
  <p:tag name="AS_UNIQUEID" val="392"/>
</p:tagLst>
</file>

<file path=ppt/tags/tag346.xml><?xml version="1.0" encoding="utf-8"?>
<p:tagLst xmlns:p="http://schemas.openxmlformats.org/presentationml/2006/main">
  <p:tag name="AS_UNIQUEID" val="393"/>
</p:tagLst>
</file>

<file path=ppt/tags/tag347.xml><?xml version="1.0" encoding="utf-8"?>
<p:tagLst xmlns:p="http://schemas.openxmlformats.org/presentationml/2006/main">
  <p:tag name="AS_UNIQUEID" val="394"/>
</p:tagLst>
</file>

<file path=ppt/tags/tag348.xml><?xml version="1.0" encoding="utf-8"?>
<p:tagLst xmlns:p="http://schemas.openxmlformats.org/presentationml/2006/main">
  <p:tag name="AS_UNIQUEID" val="395"/>
</p:tagLst>
</file>

<file path=ppt/tags/tag349.xml><?xml version="1.0" encoding="utf-8"?>
<p:tagLst xmlns:p="http://schemas.openxmlformats.org/presentationml/2006/main">
  <p:tag name="AS_UNIQUEID" val="396"/>
</p:tagLst>
</file>

<file path=ppt/tags/tag35.xml><?xml version="1.0" encoding="utf-8"?>
<p:tagLst xmlns:p="http://schemas.openxmlformats.org/presentationml/2006/main">
  <p:tag name="AS_UNIQUEID" val="82"/>
</p:tagLst>
</file>

<file path=ppt/tags/tag350.xml><?xml version="1.0" encoding="utf-8"?>
<p:tagLst xmlns:p="http://schemas.openxmlformats.org/presentationml/2006/main">
  <p:tag name="AS_UNIQUEID" val="397"/>
</p:tagLst>
</file>

<file path=ppt/tags/tag351.xml><?xml version="1.0" encoding="utf-8"?>
<p:tagLst xmlns:p="http://schemas.openxmlformats.org/presentationml/2006/main">
  <p:tag name="AS_UNIQUEID" val="398"/>
</p:tagLst>
</file>

<file path=ppt/tags/tag352.xml><?xml version="1.0" encoding="utf-8"?>
<p:tagLst xmlns:p="http://schemas.openxmlformats.org/presentationml/2006/main">
  <p:tag name="AS_UNIQUEID" val="399"/>
</p:tagLst>
</file>

<file path=ppt/tags/tag353.xml><?xml version="1.0" encoding="utf-8"?>
<p:tagLst xmlns:p="http://schemas.openxmlformats.org/presentationml/2006/main">
  <p:tag name="AS_UNIQUEID" val="400"/>
</p:tagLst>
</file>

<file path=ppt/tags/tag354.xml><?xml version="1.0" encoding="utf-8"?>
<p:tagLst xmlns:p="http://schemas.openxmlformats.org/presentationml/2006/main">
  <p:tag name="AS_UNIQUEID" val="401"/>
</p:tagLst>
</file>

<file path=ppt/tags/tag355.xml><?xml version="1.0" encoding="utf-8"?>
<p:tagLst xmlns:p="http://schemas.openxmlformats.org/presentationml/2006/main">
  <p:tag name="AS_UNIQUEID" val="402"/>
</p:tagLst>
</file>

<file path=ppt/tags/tag356.xml><?xml version="1.0" encoding="utf-8"?>
<p:tagLst xmlns:p="http://schemas.openxmlformats.org/presentationml/2006/main">
  <p:tag name="AS_UNIQUEID" val="403"/>
</p:tagLst>
</file>

<file path=ppt/tags/tag357.xml><?xml version="1.0" encoding="utf-8"?>
<p:tagLst xmlns:p="http://schemas.openxmlformats.org/presentationml/2006/main">
  <p:tag name="AS_UNIQUEID" val="404"/>
</p:tagLst>
</file>

<file path=ppt/tags/tag358.xml><?xml version="1.0" encoding="utf-8"?>
<p:tagLst xmlns:p="http://schemas.openxmlformats.org/presentationml/2006/main">
  <p:tag name="AS_UNIQUEID" val="405"/>
</p:tagLst>
</file>

<file path=ppt/tags/tag359.xml><?xml version="1.0" encoding="utf-8"?>
<p:tagLst xmlns:p="http://schemas.openxmlformats.org/presentationml/2006/main">
  <p:tag name="AS_UNIQUEID" val="406"/>
</p:tagLst>
</file>

<file path=ppt/tags/tag36.xml><?xml version="1.0" encoding="utf-8"?>
<p:tagLst xmlns:p="http://schemas.openxmlformats.org/presentationml/2006/main">
  <p:tag name="AS_UNIQUEID" val="83"/>
</p:tagLst>
</file>

<file path=ppt/tags/tag360.xml><?xml version="1.0" encoding="utf-8"?>
<p:tagLst xmlns:p="http://schemas.openxmlformats.org/presentationml/2006/main">
  <p:tag name="AS_UNIQUEID" val="407"/>
</p:tagLst>
</file>

<file path=ppt/tags/tag361.xml><?xml version="1.0" encoding="utf-8"?>
<p:tagLst xmlns:p="http://schemas.openxmlformats.org/presentationml/2006/main">
  <p:tag name="AS_UNIQUEID" val="408"/>
</p:tagLst>
</file>

<file path=ppt/tags/tag362.xml><?xml version="1.0" encoding="utf-8"?>
<p:tagLst xmlns:p="http://schemas.openxmlformats.org/presentationml/2006/main">
  <p:tag name="AS_UNIQUEID" val="409"/>
</p:tagLst>
</file>

<file path=ppt/tags/tag363.xml><?xml version="1.0" encoding="utf-8"?>
<p:tagLst xmlns:p="http://schemas.openxmlformats.org/presentationml/2006/main">
  <p:tag name="AS_UNIQUEID" val="410"/>
</p:tagLst>
</file>

<file path=ppt/tags/tag364.xml><?xml version="1.0" encoding="utf-8"?>
<p:tagLst xmlns:p="http://schemas.openxmlformats.org/presentationml/2006/main">
  <p:tag name="AS_UNIQUEID" val="411"/>
</p:tagLst>
</file>

<file path=ppt/tags/tag365.xml><?xml version="1.0" encoding="utf-8"?>
<p:tagLst xmlns:p="http://schemas.openxmlformats.org/presentationml/2006/main">
  <p:tag name="AS_UNIQUEID" val="412"/>
</p:tagLst>
</file>

<file path=ppt/tags/tag366.xml><?xml version="1.0" encoding="utf-8"?>
<p:tagLst xmlns:p="http://schemas.openxmlformats.org/presentationml/2006/main">
  <p:tag name="AS_UNIQUEID" val="413"/>
</p:tagLst>
</file>

<file path=ppt/tags/tag367.xml><?xml version="1.0" encoding="utf-8"?>
<p:tagLst xmlns:p="http://schemas.openxmlformats.org/presentationml/2006/main">
  <p:tag name="AS_UNIQUEID" val="414"/>
</p:tagLst>
</file>

<file path=ppt/tags/tag368.xml><?xml version="1.0" encoding="utf-8"?>
<p:tagLst xmlns:p="http://schemas.openxmlformats.org/presentationml/2006/main">
  <p:tag name="AS_UNIQUEID" val="415"/>
</p:tagLst>
</file>

<file path=ppt/tags/tag369.xml><?xml version="1.0" encoding="utf-8"?>
<p:tagLst xmlns:p="http://schemas.openxmlformats.org/presentationml/2006/main">
  <p:tag name="AS_UNIQUEID" val="416"/>
</p:tagLst>
</file>

<file path=ppt/tags/tag37.xml><?xml version="1.0" encoding="utf-8"?>
<p:tagLst xmlns:p="http://schemas.openxmlformats.org/presentationml/2006/main">
  <p:tag name="AS_UNIQUEID" val="84"/>
</p:tagLst>
</file>

<file path=ppt/tags/tag370.xml><?xml version="1.0" encoding="utf-8"?>
<p:tagLst xmlns:p="http://schemas.openxmlformats.org/presentationml/2006/main">
  <p:tag name="AS_UNIQUEID" val="417"/>
</p:tagLst>
</file>

<file path=ppt/tags/tag371.xml><?xml version="1.0" encoding="utf-8"?>
<p:tagLst xmlns:p="http://schemas.openxmlformats.org/presentationml/2006/main">
  <p:tag name="AS_UNIQUEID" val="418"/>
</p:tagLst>
</file>

<file path=ppt/tags/tag372.xml><?xml version="1.0" encoding="utf-8"?>
<p:tagLst xmlns:p="http://schemas.openxmlformats.org/presentationml/2006/main">
  <p:tag name="AS_UNIQUEID" val="419"/>
</p:tagLst>
</file>

<file path=ppt/tags/tag373.xml><?xml version="1.0" encoding="utf-8"?>
<p:tagLst xmlns:p="http://schemas.openxmlformats.org/presentationml/2006/main">
  <p:tag name="AS_UNIQUEID" val="420"/>
</p:tagLst>
</file>

<file path=ppt/tags/tag374.xml><?xml version="1.0" encoding="utf-8"?>
<p:tagLst xmlns:p="http://schemas.openxmlformats.org/presentationml/2006/main">
  <p:tag name="AS_UNIQUEID" val="421"/>
</p:tagLst>
</file>

<file path=ppt/tags/tag375.xml><?xml version="1.0" encoding="utf-8"?>
<p:tagLst xmlns:p="http://schemas.openxmlformats.org/presentationml/2006/main">
  <p:tag name="AS_UNIQUEID" val="422"/>
</p:tagLst>
</file>

<file path=ppt/tags/tag376.xml><?xml version="1.0" encoding="utf-8"?>
<p:tagLst xmlns:p="http://schemas.openxmlformats.org/presentationml/2006/main">
  <p:tag name="AS_UNIQUEID" val="423"/>
</p:tagLst>
</file>

<file path=ppt/tags/tag377.xml><?xml version="1.0" encoding="utf-8"?>
<p:tagLst xmlns:p="http://schemas.openxmlformats.org/presentationml/2006/main">
  <p:tag name="AS_UNIQUEID" val="424"/>
</p:tagLst>
</file>

<file path=ppt/tags/tag378.xml><?xml version="1.0" encoding="utf-8"?>
<p:tagLst xmlns:p="http://schemas.openxmlformats.org/presentationml/2006/main">
  <p:tag name="AS_UNIQUEID" val="47"/>
</p:tagLst>
</file>

<file path=ppt/tags/tag379.xml><?xml version="1.0" encoding="utf-8"?>
<p:tagLst xmlns:p="http://schemas.openxmlformats.org/presentationml/2006/main">
  <p:tag name="AS_UNIQUEID" val="425"/>
</p:tagLst>
</file>

<file path=ppt/tags/tag38.xml><?xml version="1.0" encoding="utf-8"?>
<p:tagLst xmlns:p="http://schemas.openxmlformats.org/presentationml/2006/main">
  <p:tag name="AS_UNIQUEID" val="85"/>
</p:tagLst>
</file>

<file path=ppt/tags/tag380.xml><?xml version="1.0" encoding="utf-8"?>
<p:tagLst xmlns:p="http://schemas.openxmlformats.org/presentationml/2006/main">
  <p:tag name="AS_UNIQUEID" val="426"/>
</p:tagLst>
</file>

<file path=ppt/tags/tag381.xml><?xml version="1.0" encoding="utf-8"?>
<p:tagLst xmlns:p="http://schemas.openxmlformats.org/presentationml/2006/main">
  <p:tag name="AS_UNIQUEID" val="427"/>
</p:tagLst>
</file>

<file path=ppt/tags/tag382.xml><?xml version="1.0" encoding="utf-8"?>
<p:tagLst xmlns:p="http://schemas.openxmlformats.org/presentationml/2006/main">
  <p:tag name="AS_UNIQUEID" val="428"/>
</p:tagLst>
</file>

<file path=ppt/tags/tag383.xml><?xml version="1.0" encoding="utf-8"?>
<p:tagLst xmlns:p="http://schemas.openxmlformats.org/presentationml/2006/main">
  <p:tag name="AS_UNIQUEID" val="429"/>
</p:tagLst>
</file>

<file path=ppt/tags/tag384.xml><?xml version="1.0" encoding="utf-8"?>
<p:tagLst xmlns:p="http://schemas.openxmlformats.org/presentationml/2006/main">
  <p:tag name="AS_UNIQUEID" val="430"/>
</p:tagLst>
</file>

<file path=ppt/tags/tag385.xml><?xml version="1.0" encoding="utf-8"?>
<p:tagLst xmlns:p="http://schemas.openxmlformats.org/presentationml/2006/main">
  <p:tag name="AS_UNIQUEID" val="431"/>
</p:tagLst>
</file>

<file path=ppt/tags/tag386.xml><?xml version="1.0" encoding="utf-8"?>
<p:tagLst xmlns:p="http://schemas.openxmlformats.org/presentationml/2006/main">
  <p:tag name="AS_UNIQUEID" val="432"/>
</p:tagLst>
</file>

<file path=ppt/tags/tag387.xml><?xml version="1.0" encoding="utf-8"?>
<p:tagLst xmlns:p="http://schemas.openxmlformats.org/presentationml/2006/main">
  <p:tag name="AS_UNIQUEID" val="47"/>
</p:tagLst>
</file>

<file path=ppt/tags/tag388.xml><?xml version="1.0" encoding="utf-8"?>
<p:tagLst xmlns:p="http://schemas.openxmlformats.org/presentationml/2006/main">
  <p:tag name="AS_UNIQUEID" val="433"/>
</p:tagLst>
</file>

<file path=ppt/tags/tag389.xml><?xml version="1.0" encoding="utf-8"?>
<p:tagLst xmlns:p="http://schemas.openxmlformats.org/presentationml/2006/main">
  <p:tag name="AS_UNIQUEID" val="434"/>
</p:tagLst>
</file>

<file path=ppt/tags/tag39.xml><?xml version="1.0" encoding="utf-8"?>
<p:tagLst xmlns:p="http://schemas.openxmlformats.org/presentationml/2006/main">
  <p:tag name="AS_UNIQUEID" val="86"/>
</p:tagLst>
</file>

<file path=ppt/tags/tag390.xml><?xml version="1.0" encoding="utf-8"?>
<p:tagLst xmlns:p="http://schemas.openxmlformats.org/presentationml/2006/main">
  <p:tag name="AS_UNIQUEID" val="435"/>
</p:tagLst>
</file>

<file path=ppt/tags/tag391.xml><?xml version="1.0" encoding="utf-8"?>
<p:tagLst xmlns:p="http://schemas.openxmlformats.org/presentationml/2006/main">
  <p:tag name="AS_UNIQUEID" val="47"/>
</p:tagLst>
</file>

<file path=ppt/tags/tag392.xml><?xml version="1.0" encoding="utf-8"?>
<p:tagLst xmlns:p="http://schemas.openxmlformats.org/presentationml/2006/main">
  <p:tag name="AS_UNIQUEID" val="436"/>
</p:tagLst>
</file>

<file path=ppt/tags/tag393.xml><?xml version="1.0" encoding="utf-8"?>
<p:tagLst xmlns:p="http://schemas.openxmlformats.org/presentationml/2006/main">
  <p:tag name="AS_UNIQUEID" val="437"/>
</p:tagLst>
</file>

<file path=ppt/tags/tag394.xml><?xml version="1.0" encoding="utf-8"?>
<p:tagLst xmlns:p="http://schemas.openxmlformats.org/presentationml/2006/main">
  <p:tag name="AS_UNIQUEID" val="438"/>
</p:tagLst>
</file>

<file path=ppt/tags/tag395.xml><?xml version="1.0" encoding="utf-8"?>
<p:tagLst xmlns:p="http://schemas.openxmlformats.org/presentationml/2006/main">
  <p:tag name="AS_UNIQUEID" val="439"/>
</p:tagLst>
</file>

<file path=ppt/tags/tag396.xml><?xml version="1.0" encoding="utf-8"?>
<p:tagLst xmlns:p="http://schemas.openxmlformats.org/presentationml/2006/main">
  <p:tag name="AS_UNIQUEID" val="440"/>
</p:tagLst>
</file>

<file path=ppt/tags/tag397.xml><?xml version="1.0" encoding="utf-8"?>
<p:tagLst xmlns:p="http://schemas.openxmlformats.org/presentationml/2006/main">
  <p:tag name="AS_UNIQUEID" val="441"/>
</p:tagLst>
</file>

<file path=ppt/tags/tag398.xml><?xml version="1.0" encoding="utf-8"?>
<p:tagLst xmlns:p="http://schemas.openxmlformats.org/presentationml/2006/main">
  <p:tag name="AS_UNIQUEID" val="47"/>
</p:tagLst>
</file>

<file path=ppt/tags/tag399.xml><?xml version="1.0" encoding="utf-8"?>
<p:tagLst xmlns:p="http://schemas.openxmlformats.org/presentationml/2006/main">
  <p:tag name="AS_UNIQUEID" val="442"/>
</p:tagLst>
</file>

<file path=ppt/tags/tag4.xml><?xml version="1.0" encoding="utf-8"?>
<p:tagLst xmlns:p="http://schemas.openxmlformats.org/presentationml/2006/main">
  <p:tag name="AS_UNIQUEID" val="51"/>
</p:tagLst>
</file>

<file path=ppt/tags/tag40.xml><?xml version="1.0" encoding="utf-8"?>
<p:tagLst xmlns:p="http://schemas.openxmlformats.org/presentationml/2006/main">
  <p:tag name="AS_UNIQUEID" val="87"/>
</p:tagLst>
</file>

<file path=ppt/tags/tag400.xml><?xml version="1.0" encoding="utf-8"?>
<p:tagLst xmlns:p="http://schemas.openxmlformats.org/presentationml/2006/main">
  <p:tag name="AS_UNIQUEID" val="443"/>
</p:tagLst>
</file>

<file path=ppt/tags/tag401.xml><?xml version="1.0" encoding="utf-8"?>
<p:tagLst xmlns:p="http://schemas.openxmlformats.org/presentationml/2006/main">
  <p:tag name="AS_UNIQUEID" val="444"/>
</p:tagLst>
</file>

<file path=ppt/tags/tag402.xml><?xml version="1.0" encoding="utf-8"?>
<p:tagLst xmlns:p="http://schemas.openxmlformats.org/presentationml/2006/main">
  <p:tag name="AS_UNIQUEID" val="47"/>
</p:tagLst>
</file>

<file path=ppt/tags/tag403.xml><?xml version="1.0" encoding="utf-8"?>
<p:tagLst xmlns:p="http://schemas.openxmlformats.org/presentationml/2006/main">
  <p:tag name="AS_UNIQUEID" val="47"/>
</p:tagLst>
</file>

<file path=ppt/tags/tag404.xml><?xml version="1.0" encoding="utf-8"?>
<p:tagLst xmlns:p="http://schemas.openxmlformats.org/presentationml/2006/main">
  <p:tag name="AS_UNIQUEID" val="445"/>
</p:tagLst>
</file>

<file path=ppt/tags/tag405.xml><?xml version="1.0" encoding="utf-8"?>
<p:tagLst xmlns:p="http://schemas.openxmlformats.org/presentationml/2006/main">
  <p:tag name="AS_UNIQUEID" val="446"/>
</p:tagLst>
</file>

<file path=ppt/tags/tag406.xml><?xml version="1.0" encoding="utf-8"?>
<p:tagLst xmlns:p="http://schemas.openxmlformats.org/presentationml/2006/main">
  <p:tag name="AS_UNIQUEID" val="447"/>
</p:tagLst>
</file>

<file path=ppt/tags/tag407.xml><?xml version="1.0" encoding="utf-8"?>
<p:tagLst xmlns:p="http://schemas.openxmlformats.org/presentationml/2006/main">
  <p:tag name="AS_UNIQUEID" val="448"/>
</p:tagLst>
</file>

<file path=ppt/tags/tag408.xml><?xml version="1.0" encoding="utf-8"?>
<p:tagLst xmlns:p="http://schemas.openxmlformats.org/presentationml/2006/main">
  <p:tag name="AS_UNIQUEID" val="449"/>
</p:tagLst>
</file>

<file path=ppt/tags/tag409.xml><?xml version="1.0" encoding="utf-8"?>
<p:tagLst xmlns:p="http://schemas.openxmlformats.org/presentationml/2006/main">
  <p:tag name="AS_UNIQUEID" val="450"/>
</p:tagLst>
</file>

<file path=ppt/tags/tag41.xml><?xml version="1.0" encoding="utf-8"?>
<p:tagLst xmlns:p="http://schemas.openxmlformats.org/presentationml/2006/main">
  <p:tag name="AS_UNIQUEID" val="88"/>
</p:tagLst>
</file>

<file path=ppt/tags/tag410.xml><?xml version="1.0" encoding="utf-8"?>
<p:tagLst xmlns:p="http://schemas.openxmlformats.org/presentationml/2006/main">
  <p:tag name="AS_UNIQUEID" val="451"/>
</p:tagLst>
</file>

<file path=ppt/tags/tag411.xml><?xml version="1.0" encoding="utf-8"?>
<p:tagLst xmlns:p="http://schemas.openxmlformats.org/presentationml/2006/main">
  <p:tag name="AS_UNIQUEID" val="452"/>
</p:tagLst>
</file>

<file path=ppt/tags/tag412.xml><?xml version="1.0" encoding="utf-8"?>
<p:tagLst xmlns:p="http://schemas.openxmlformats.org/presentationml/2006/main">
  <p:tag name="AS_UNIQUEID" val="453"/>
</p:tagLst>
</file>

<file path=ppt/tags/tag413.xml><?xml version="1.0" encoding="utf-8"?>
<p:tagLst xmlns:p="http://schemas.openxmlformats.org/presentationml/2006/main">
  <p:tag name="AS_UNIQUEID" val="454"/>
</p:tagLst>
</file>

<file path=ppt/tags/tag414.xml><?xml version="1.0" encoding="utf-8"?>
<p:tagLst xmlns:p="http://schemas.openxmlformats.org/presentationml/2006/main">
  <p:tag name="AS_UNIQUEID" val="455"/>
</p:tagLst>
</file>

<file path=ppt/tags/tag415.xml><?xml version="1.0" encoding="utf-8"?>
<p:tagLst xmlns:p="http://schemas.openxmlformats.org/presentationml/2006/main">
  <p:tag name="AS_UNIQUEID" val="456"/>
</p:tagLst>
</file>

<file path=ppt/tags/tag416.xml><?xml version="1.0" encoding="utf-8"?>
<p:tagLst xmlns:p="http://schemas.openxmlformats.org/presentationml/2006/main">
  <p:tag name="AS_UNIQUEID" val="457"/>
</p:tagLst>
</file>

<file path=ppt/tags/tag417.xml><?xml version="1.0" encoding="utf-8"?>
<p:tagLst xmlns:p="http://schemas.openxmlformats.org/presentationml/2006/main">
  <p:tag name="AS_UNIQUEID" val="458"/>
</p:tagLst>
</file>

<file path=ppt/tags/tag418.xml><?xml version="1.0" encoding="utf-8"?>
<p:tagLst xmlns:p="http://schemas.openxmlformats.org/presentationml/2006/main">
  <p:tag name="AS_UNIQUEID" val="459"/>
</p:tagLst>
</file>

<file path=ppt/tags/tag419.xml><?xml version="1.0" encoding="utf-8"?>
<p:tagLst xmlns:p="http://schemas.openxmlformats.org/presentationml/2006/main">
  <p:tag name="AS_UNIQUEID" val="460"/>
</p:tagLst>
</file>

<file path=ppt/tags/tag42.xml><?xml version="1.0" encoding="utf-8"?>
<p:tagLst xmlns:p="http://schemas.openxmlformats.org/presentationml/2006/main">
  <p:tag name="AS_UNIQUEID" val="89"/>
</p:tagLst>
</file>

<file path=ppt/tags/tag420.xml><?xml version="1.0" encoding="utf-8"?>
<p:tagLst xmlns:p="http://schemas.openxmlformats.org/presentationml/2006/main">
  <p:tag name="AS_UNIQUEID" val="461"/>
</p:tagLst>
</file>

<file path=ppt/tags/tag421.xml><?xml version="1.0" encoding="utf-8"?>
<p:tagLst xmlns:p="http://schemas.openxmlformats.org/presentationml/2006/main">
  <p:tag name="AS_UNIQUEID" val="47"/>
</p:tagLst>
</file>

<file path=ppt/tags/tag422.xml><?xml version="1.0" encoding="utf-8"?>
<p:tagLst xmlns:p="http://schemas.openxmlformats.org/presentationml/2006/main">
  <p:tag name="AS_UNIQUEID" val="462"/>
</p:tagLst>
</file>

<file path=ppt/tags/tag423.xml><?xml version="1.0" encoding="utf-8"?>
<p:tagLst xmlns:p="http://schemas.openxmlformats.org/presentationml/2006/main">
  <p:tag name="AS_UNIQUEID" val="463"/>
</p:tagLst>
</file>

<file path=ppt/tags/tag424.xml><?xml version="1.0" encoding="utf-8"?>
<p:tagLst xmlns:p="http://schemas.openxmlformats.org/presentationml/2006/main">
  <p:tag name="AS_UNIQUEID" val="464"/>
</p:tagLst>
</file>

<file path=ppt/tags/tag425.xml><?xml version="1.0" encoding="utf-8"?>
<p:tagLst xmlns:p="http://schemas.openxmlformats.org/presentationml/2006/main">
  <p:tag name="AS_UNIQUEID" val="465"/>
</p:tagLst>
</file>

<file path=ppt/tags/tag426.xml><?xml version="1.0" encoding="utf-8"?>
<p:tagLst xmlns:p="http://schemas.openxmlformats.org/presentationml/2006/main">
  <p:tag name="AS_UNIQUEID" val="466"/>
</p:tagLst>
</file>

<file path=ppt/tags/tag427.xml><?xml version="1.0" encoding="utf-8"?>
<p:tagLst xmlns:p="http://schemas.openxmlformats.org/presentationml/2006/main">
  <p:tag name="AS_UNIQUEID" val="467"/>
</p:tagLst>
</file>

<file path=ppt/tags/tag428.xml><?xml version="1.0" encoding="utf-8"?>
<p:tagLst xmlns:p="http://schemas.openxmlformats.org/presentationml/2006/main">
  <p:tag name="AS_UNIQUEID" val="468"/>
</p:tagLst>
</file>

<file path=ppt/tags/tag429.xml><?xml version="1.0" encoding="utf-8"?>
<p:tagLst xmlns:p="http://schemas.openxmlformats.org/presentationml/2006/main">
  <p:tag name="AS_UNIQUEID" val="469"/>
</p:tagLst>
</file>

<file path=ppt/tags/tag43.xml><?xml version="1.0" encoding="utf-8"?>
<p:tagLst xmlns:p="http://schemas.openxmlformats.org/presentationml/2006/main">
  <p:tag name="AS_UNIQUEID" val="90"/>
</p:tagLst>
</file>

<file path=ppt/tags/tag430.xml><?xml version="1.0" encoding="utf-8"?>
<p:tagLst xmlns:p="http://schemas.openxmlformats.org/presentationml/2006/main">
  <p:tag name="AS_UNIQUEID" val="470"/>
</p:tagLst>
</file>

<file path=ppt/tags/tag431.xml><?xml version="1.0" encoding="utf-8"?>
<p:tagLst xmlns:p="http://schemas.openxmlformats.org/presentationml/2006/main">
  <p:tag name="AS_UNIQUEID" val="471"/>
</p:tagLst>
</file>

<file path=ppt/tags/tag432.xml><?xml version="1.0" encoding="utf-8"?>
<p:tagLst xmlns:p="http://schemas.openxmlformats.org/presentationml/2006/main">
  <p:tag name="AS_UNIQUEID" val="472"/>
</p:tagLst>
</file>

<file path=ppt/tags/tag433.xml><?xml version="1.0" encoding="utf-8"?>
<p:tagLst xmlns:p="http://schemas.openxmlformats.org/presentationml/2006/main">
  <p:tag name="AS_UNIQUEID" val="473"/>
</p:tagLst>
</file>

<file path=ppt/tags/tag434.xml><?xml version="1.0" encoding="utf-8"?>
<p:tagLst xmlns:p="http://schemas.openxmlformats.org/presentationml/2006/main">
  <p:tag name="AS_UNIQUEID" val="474"/>
</p:tagLst>
</file>

<file path=ppt/tags/tag435.xml><?xml version="1.0" encoding="utf-8"?>
<p:tagLst xmlns:p="http://schemas.openxmlformats.org/presentationml/2006/main">
  <p:tag name="AS_UNIQUEID" val="475"/>
</p:tagLst>
</file>

<file path=ppt/tags/tag436.xml><?xml version="1.0" encoding="utf-8"?>
<p:tagLst xmlns:p="http://schemas.openxmlformats.org/presentationml/2006/main">
  <p:tag name="AS_UNIQUEID" val="476"/>
</p:tagLst>
</file>

<file path=ppt/tags/tag437.xml><?xml version="1.0" encoding="utf-8"?>
<p:tagLst xmlns:p="http://schemas.openxmlformats.org/presentationml/2006/main">
  <p:tag name="AS_UNIQUEID" val="477"/>
</p:tagLst>
</file>

<file path=ppt/tags/tag438.xml><?xml version="1.0" encoding="utf-8"?>
<p:tagLst xmlns:p="http://schemas.openxmlformats.org/presentationml/2006/main">
  <p:tag name="AS_UNIQUEID" val="478"/>
</p:tagLst>
</file>

<file path=ppt/tags/tag439.xml><?xml version="1.0" encoding="utf-8"?>
<p:tagLst xmlns:p="http://schemas.openxmlformats.org/presentationml/2006/main">
  <p:tag name="AS_UNIQUEID" val="479"/>
</p:tagLst>
</file>

<file path=ppt/tags/tag44.xml><?xml version="1.0" encoding="utf-8"?>
<p:tagLst xmlns:p="http://schemas.openxmlformats.org/presentationml/2006/main">
  <p:tag name="AS_UNIQUEID" val="91"/>
</p:tagLst>
</file>

<file path=ppt/tags/tag440.xml><?xml version="1.0" encoding="utf-8"?>
<p:tagLst xmlns:p="http://schemas.openxmlformats.org/presentationml/2006/main">
  <p:tag name="AS_UNIQUEID" val="480"/>
</p:tagLst>
</file>

<file path=ppt/tags/tag441.xml><?xml version="1.0" encoding="utf-8"?>
<p:tagLst xmlns:p="http://schemas.openxmlformats.org/presentationml/2006/main">
  <p:tag name="AS_UNIQUEID" val="481"/>
</p:tagLst>
</file>

<file path=ppt/tags/tag442.xml><?xml version="1.0" encoding="utf-8"?>
<p:tagLst xmlns:p="http://schemas.openxmlformats.org/presentationml/2006/main">
  <p:tag name="AS_UNIQUEID" val="482"/>
</p:tagLst>
</file>

<file path=ppt/tags/tag443.xml><?xml version="1.0" encoding="utf-8"?>
<p:tagLst xmlns:p="http://schemas.openxmlformats.org/presentationml/2006/main">
  <p:tag name="AS_UNIQUEID" val="483"/>
</p:tagLst>
</file>

<file path=ppt/tags/tag444.xml><?xml version="1.0" encoding="utf-8"?>
<p:tagLst xmlns:p="http://schemas.openxmlformats.org/presentationml/2006/main">
  <p:tag name="AS_UNIQUEID" val="484"/>
</p:tagLst>
</file>

<file path=ppt/tags/tag445.xml><?xml version="1.0" encoding="utf-8"?>
<p:tagLst xmlns:p="http://schemas.openxmlformats.org/presentationml/2006/main">
  <p:tag name="AS_UNIQUEID" val="485"/>
</p:tagLst>
</file>

<file path=ppt/tags/tag446.xml><?xml version="1.0" encoding="utf-8"?>
<p:tagLst xmlns:p="http://schemas.openxmlformats.org/presentationml/2006/main">
  <p:tag name="AS_UNIQUEID" val="486"/>
</p:tagLst>
</file>

<file path=ppt/tags/tag447.xml><?xml version="1.0" encoding="utf-8"?>
<p:tagLst xmlns:p="http://schemas.openxmlformats.org/presentationml/2006/main">
  <p:tag name="AS_UNIQUEID" val="487"/>
</p:tagLst>
</file>

<file path=ppt/tags/tag448.xml><?xml version="1.0" encoding="utf-8"?>
<p:tagLst xmlns:p="http://schemas.openxmlformats.org/presentationml/2006/main">
  <p:tag name="AS_UNIQUEID" val="488"/>
</p:tagLst>
</file>

<file path=ppt/tags/tag449.xml><?xml version="1.0" encoding="utf-8"?>
<p:tagLst xmlns:p="http://schemas.openxmlformats.org/presentationml/2006/main">
  <p:tag name="AS_UNIQUEID" val="489"/>
</p:tagLst>
</file>

<file path=ppt/tags/tag45.xml><?xml version="1.0" encoding="utf-8"?>
<p:tagLst xmlns:p="http://schemas.openxmlformats.org/presentationml/2006/main">
  <p:tag name="AS_UNIQUEID" val="92"/>
</p:tagLst>
</file>

<file path=ppt/tags/tag450.xml><?xml version="1.0" encoding="utf-8"?>
<p:tagLst xmlns:p="http://schemas.openxmlformats.org/presentationml/2006/main">
  <p:tag name="AS_UNIQUEID" val="490"/>
</p:tagLst>
</file>

<file path=ppt/tags/tag451.xml><?xml version="1.0" encoding="utf-8"?>
<p:tagLst xmlns:p="http://schemas.openxmlformats.org/presentationml/2006/main">
  <p:tag name="AS_UNIQUEID" val="491"/>
</p:tagLst>
</file>

<file path=ppt/tags/tag452.xml><?xml version="1.0" encoding="utf-8"?>
<p:tagLst xmlns:p="http://schemas.openxmlformats.org/presentationml/2006/main">
  <p:tag name="AS_UNIQUEID" val="492"/>
</p:tagLst>
</file>

<file path=ppt/tags/tag453.xml><?xml version="1.0" encoding="utf-8"?>
<p:tagLst xmlns:p="http://schemas.openxmlformats.org/presentationml/2006/main">
  <p:tag name="AS_UNIQUEID" val="493"/>
</p:tagLst>
</file>

<file path=ppt/tags/tag454.xml><?xml version="1.0" encoding="utf-8"?>
<p:tagLst xmlns:p="http://schemas.openxmlformats.org/presentationml/2006/main">
  <p:tag name="AS_UNIQUEID" val="494"/>
</p:tagLst>
</file>

<file path=ppt/tags/tag455.xml><?xml version="1.0" encoding="utf-8"?>
<p:tagLst xmlns:p="http://schemas.openxmlformats.org/presentationml/2006/main">
  <p:tag name="AS_UNIQUEID" val="495"/>
</p:tagLst>
</file>

<file path=ppt/tags/tag456.xml><?xml version="1.0" encoding="utf-8"?>
<p:tagLst xmlns:p="http://schemas.openxmlformats.org/presentationml/2006/main">
  <p:tag name="AS_UNIQUEID" val="496"/>
</p:tagLst>
</file>

<file path=ppt/tags/tag457.xml><?xml version="1.0" encoding="utf-8"?>
<p:tagLst xmlns:p="http://schemas.openxmlformats.org/presentationml/2006/main">
  <p:tag name="AS_UNIQUEID" val="497"/>
</p:tagLst>
</file>

<file path=ppt/tags/tag458.xml><?xml version="1.0" encoding="utf-8"?>
<p:tagLst xmlns:p="http://schemas.openxmlformats.org/presentationml/2006/main">
  <p:tag name="AS_UNIQUEID" val="498"/>
</p:tagLst>
</file>

<file path=ppt/tags/tag459.xml><?xml version="1.0" encoding="utf-8"?>
<p:tagLst xmlns:p="http://schemas.openxmlformats.org/presentationml/2006/main">
  <p:tag name="AS_UNIQUEID" val="499"/>
</p:tagLst>
</file>

<file path=ppt/tags/tag46.xml><?xml version="1.0" encoding="utf-8"?>
<p:tagLst xmlns:p="http://schemas.openxmlformats.org/presentationml/2006/main">
  <p:tag name="AS_UNIQUEID" val="93"/>
</p:tagLst>
</file>

<file path=ppt/tags/tag460.xml><?xml version="1.0" encoding="utf-8"?>
<p:tagLst xmlns:p="http://schemas.openxmlformats.org/presentationml/2006/main">
  <p:tag name="AS_UNIQUEID" val="500"/>
</p:tagLst>
</file>

<file path=ppt/tags/tag461.xml><?xml version="1.0" encoding="utf-8"?>
<p:tagLst xmlns:p="http://schemas.openxmlformats.org/presentationml/2006/main">
  <p:tag name="AS_UNIQUEID" val="501"/>
</p:tagLst>
</file>

<file path=ppt/tags/tag462.xml><?xml version="1.0" encoding="utf-8"?>
<p:tagLst xmlns:p="http://schemas.openxmlformats.org/presentationml/2006/main">
  <p:tag name="AS_UNIQUEID" val="502"/>
</p:tagLst>
</file>

<file path=ppt/tags/tag463.xml><?xml version="1.0" encoding="utf-8"?>
<p:tagLst xmlns:p="http://schemas.openxmlformats.org/presentationml/2006/main">
  <p:tag name="AS_UNIQUEID" val="503"/>
</p:tagLst>
</file>

<file path=ppt/tags/tag464.xml><?xml version="1.0" encoding="utf-8"?>
<p:tagLst xmlns:p="http://schemas.openxmlformats.org/presentationml/2006/main">
  <p:tag name="AS_UNIQUEID" val="504"/>
</p:tagLst>
</file>

<file path=ppt/tags/tag465.xml><?xml version="1.0" encoding="utf-8"?>
<p:tagLst xmlns:p="http://schemas.openxmlformats.org/presentationml/2006/main">
  <p:tag name="AS_UNIQUEID" val="505"/>
</p:tagLst>
</file>

<file path=ppt/tags/tag466.xml><?xml version="1.0" encoding="utf-8"?>
<p:tagLst xmlns:p="http://schemas.openxmlformats.org/presentationml/2006/main">
  <p:tag name="AS_UNIQUEID" val="506"/>
</p:tagLst>
</file>

<file path=ppt/tags/tag467.xml><?xml version="1.0" encoding="utf-8"?>
<p:tagLst xmlns:p="http://schemas.openxmlformats.org/presentationml/2006/main">
  <p:tag name="AS_UNIQUEID" val="507"/>
</p:tagLst>
</file>

<file path=ppt/tags/tag468.xml><?xml version="1.0" encoding="utf-8"?>
<p:tagLst xmlns:p="http://schemas.openxmlformats.org/presentationml/2006/main">
  <p:tag name="AS_UNIQUEID" val="508"/>
</p:tagLst>
</file>

<file path=ppt/tags/tag469.xml><?xml version="1.0" encoding="utf-8"?>
<p:tagLst xmlns:p="http://schemas.openxmlformats.org/presentationml/2006/main">
  <p:tag name="AS_UNIQUEID" val="509"/>
</p:tagLst>
</file>

<file path=ppt/tags/tag47.xml><?xml version="1.0" encoding="utf-8"?>
<p:tagLst xmlns:p="http://schemas.openxmlformats.org/presentationml/2006/main">
  <p:tag name="AS_UNIQUEID" val="94"/>
</p:tagLst>
</file>

<file path=ppt/tags/tag470.xml><?xml version="1.0" encoding="utf-8"?>
<p:tagLst xmlns:p="http://schemas.openxmlformats.org/presentationml/2006/main">
  <p:tag name="AS_UNIQUEID" val="510"/>
</p:tagLst>
</file>

<file path=ppt/tags/tag471.xml><?xml version="1.0" encoding="utf-8"?>
<p:tagLst xmlns:p="http://schemas.openxmlformats.org/presentationml/2006/main">
  <p:tag name="AS_UNIQUEID" val="511"/>
</p:tagLst>
</file>

<file path=ppt/tags/tag472.xml><?xml version="1.0" encoding="utf-8"?>
<p:tagLst xmlns:p="http://schemas.openxmlformats.org/presentationml/2006/main">
  <p:tag name="AS_UNIQUEID" val="512"/>
</p:tagLst>
</file>

<file path=ppt/tags/tag473.xml><?xml version="1.0" encoding="utf-8"?>
<p:tagLst xmlns:p="http://schemas.openxmlformats.org/presentationml/2006/main">
  <p:tag name="AS_UNIQUEID" val="513"/>
</p:tagLst>
</file>

<file path=ppt/tags/tag474.xml><?xml version="1.0" encoding="utf-8"?>
<p:tagLst xmlns:p="http://schemas.openxmlformats.org/presentationml/2006/main">
  <p:tag name="AS_UNIQUEID" val="514"/>
</p:tagLst>
</file>

<file path=ppt/tags/tag475.xml><?xml version="1.0" encoding="utf-8"?>
<p:tagLst xmlns:p="http://schemas.openxmlformats.org/presentationml/2006/main">
  <p:tag name="AS_UNIQUEID" val="515"/>
</p:tagLst>
</file>

<file path=ppt/tags/tag476.xml><?xml version="1.0" encoding="utf-8"?>
<p:tagLst xmlns:p="http://schemas.openxmlformats.org/presentationml/2006/main">
  <p:tag name="AS_UNIQUEID" val="516"/>
</p:tagLst>
</file>

<file path=ppt/tags/tag477.xml><?xml version="1.0" encoding="utf-8"?>
<p:tagLst xmlns:p="http://schemas.openxmlformats.org/presentationml/2006/main">
  <p:tag name="AS_UNIQUEID" val="517"/>
</p:tagLst>
</file>

<file path=ppt/tags/tag478.xml><?xml version="1.0" encoding="utf-8"?>
<p:tagLst xmlns:p="http://schemas.openxmlformats.org/presentationml/2006/main">
  <p:tag name="AS_UNIQUEID" val="518"/>
</p:tagLst>
</file>

<file path=ppt/tags/tag479.xml><?xml version="1.0" encoding="utf-8"?>
<p:tagLst xmlns:p="http://schemas.openxmlformats.org/presentationml/2006/main">
  <p:tag name="AS_UNIQUEID" val="519"/>
</p:tagLst>
</file>

<file path=ppt/tags/tag48.xml><?xml version="1.0" encoding="utf-8"?>
<p:tagLst xmlns:p="http://schemas.openxmlformats.org/presentationml/2006/main">
  <p:tag name="AS_UNIQUEID" val="95"/>
</p:tagLst>
</file>

<file path=ppt/tags/tag480.xml><?xml version="1.0" encoding="utf-8"?>
<p:tagLst xmlns:p="http://schemas.openxmlformats.org/presentationml/2006/main">
  <p:tag name="AS_UNIQUEID" val="520"/>
</p:tagLst>
</file>

<file path=ppt/tags/tag481.xml><?xml version="1.0" encoding="utf-8"?>
<p:tagLst xmlns:p="http://schemas.openxmlformats.org/presentationml/2006/main">
  <p:tag name="AS_UNIQUEID" val="521"/>
</p:tagLst>
</file>

<file path=ppt/tags/tag482.xml><?xml version="1.0" encoding="utf-8"?>
<p:tagLst xmlns:p="http://schemas.openxmlformats.org/presentationml/2006/main">
  <p:tag name="AS_UNIQUEID" val="522"/>
</p:tagLst>
</file>

<file path=ppt/tags/tag483.xml><?xml version="1.0" encoding="utf-8"?>
<p:tagLst xmlns:p="http://schemas.openxmlformats.org/presentationml/2006/main">
  <p:tag name="AS_UNIQUEID" val="523"/>
</p:tagLst>
</file>

<file path=ppt/tags/tag484.xml><?xml version="1.0" encoding="utf-8"?>
<p:tagLst xmlns:p="http://schemas.openxmlformats.org/presentationml/2006/main">
  <p:tag name="AS_UNIQUEID" val="524"/>
</p:tagLst>
</file>

<file path=ppt/tags/tag485.xml><?xml version="1.0" encoding="utf-8"?>
<p:tagLst xmlns:p="http://schemas.openxmlformats.org/presentationml/2006/main">
  <p:tag name="AS_UNIQUEID" val="525"/>
</p:tagLst>
</file>

<file path=ppt/tags/tag486.xml><?xml version="1.0" encoding="utf-8"?>
<p:tagLst xmlns:p="http://schemas.openxmlformats.org/presentationml/2006/main">
  <p:tag name="AS_UNIQUEID" val="526"/>
</p:tagLst>
</file>

<file path=ppt/tags/tag487.xml><?xml version="1.0" encoding="utf-8"?>
<p:tagLst xmlns:p="http://schemas.openxmlformats.org/presentationml/2006/main">
  <p:tag name="AS_UNIQUEID" val="527"/>
</p:tagLst>
</file>

<file path=ppt/tags/tag488.xml><?xml version="1.0" encoding="utf-8"?>
<p:tagLst xmlns:p="http://schemas.openxmlformats.org/presentationml/2006/main">
  <p:tag name="AS_UNIQUEID" val="528"/>
</p:tagLst>
</file>

<file path=ppt/tags/tag489.xml><?xml version="1.0" encoding="utf-8"?>
<p:tagLst xmlns:p="http://schemas.openxmlformats.org/presentationml/2006/main">
  <p:tag name="AS_UNIQUEID" val="529"/>
</p:tagLst>
</file>

<file path=ppt/tags/tag49.xml><?xml version="1.0" encoding="utf-8"?>
<p:tagLst xmlns:p="http://schemas.openxmlformats.org/presentationml/2006/main">
  <p:tag name="AS_UNIQUEID" val="96"/>
</p:tagLst>
</file>

<file path=ppt/tags/tag490.xml><?xml version="1.0" encoding="utf-8"?>
<p:tagLst xmlns:p="http://schemas.openxmlformats.org/presentationml/2006/main">
  <p:tag name="AS_UNIQUEID" val="530"/>
</p:tagLst>
</file>

<file path=ppt/tags/tag491.xml><?xml version="1.0" encoding="utf-8"?>
<p:tagLst xmlns:p="http://schemas.openxmlformats.org/presentationml/2006/main">
  <p:tag name="AS_UNIQUEID" val="531"/>
</p:tagLst>
</file>

<file path=ppt/tags/tag492.xml><?xml version="1.0" encoding="utf-8"?>
<p:tagLst xmlns:p="http://schemas.openxmlformats.org/presentationml/2006/main">
  <p:tag name="AS_UNIQUEID" val="532"/>
</p:tagLst>
</file>

<file path=ppt/tags/tag493.xml><?xml version="1.0" encoding="utf-8"?>
<p:tagLst xmlns:p="http://schemas.openxmlformats.org/presentationml/2006/main">
  <p:tag name="AS_UNIQUEID" val="533"/>
</p:tagLst>
</file>

<file path=ppt/tags/tag494.xml><?xml version="1.0" encoding="utf-8"?>
<p:tagLst xmlns:p="http://schemas.openxmlformats.org/presentationml/2006/main">
  <p:tag name="AS_UNIQUEID" val="534"/>
</p:tagLst>
</file>

<file path=ppt/tags/tag495.xml><?xml version="1.0" encoding="utf-8"?>
<p:tagLst xmlns:p="http://schemas.openxmlformats.org/presentationml/2006/main">
  <p:tag name="AS_UNIQUEID" val="535"/>
</p:tagLst>
</file>

<file path=ppt/tags/tag496.xml><?xml version="1.0" encoding="utf-8"?>
<p:tagLst xmlns:p="http://schemas.openxmlformats.org/presentationml/2006/main">
  <p:tag name="AS_UNIQUEID" val="536"/>
</p:tagLst>
</file>

<file path=ppt/tags/tag497.xml><?xml version="1.0" encoding="utf-8"?>
<p:tagLst xmlns:p="http://schemas.openxmlformats.org/presentationml/2006/main">
  <p:tag name="AS_UNIQUEID" val="537"/>
</p:tagLst>
</file>

<file path=ppt/tags/tag498.xml><?xml version="1.0" encoding="utf-8"?>
<p:tagLst xmlns:p="http://schemas.openxmlformats.org/presentationml/2006/main">
  <p:tag name="AS_UNIQUEID" val="538"/>
</p:tagLst>
</file>

<file path=ppt/tags/tag499.xml><?xml version="1.0" encoding="utf-8"?>
<p:tagLst xmlns:p="http://schemas.openxmlformats.org/presentationml/2006/main">
  <p:tag name="AS_UNIQUEID" val="539"/>
</p:tagLst>
</file>

<file path=ppt/tags/tag5.xml><?xml version="1.0" encoding="utf-8"?>
<p:tagLst xmlns:p="http://schemas.openxmlformats.org/presentationml/2006/main">
  <p:tag name="AS_UNIQUEID" val="52"/>
</p:tagLst>
</file>

<file path=ppt/tags/tag50.xml><?xml version="1.0" encoding="utf-8"?>
<p:tagLst xmlns:p="http://schemas.openxmlformats.org/presentationml/2006/main">
  <p:tag name="AS_UNIQUEID" val="97"/>
</p:tagLst>
</file>

<file path=ppt/tags/tag500.xml><?xml version="1.0" encoding="utf-8"?>
<p:tagLst xmlns:p="http://schemas.openxmlformats.org/presentationml/2006/main">
  <p:tag name="AS_UNIQUEID" val="540"/>
</p:tagLst>
</file>

<file path=ppt/tags/tag501.xml><?xml version="1.0" encoding="utf-8"?>
<p:tagLst xmlns:p="http://schemas.openxmlformats.org/presentationml/2006/main">
  <p:tag name="AS_UNIQUEID" val="541"/>
</p:tagLst>
</file>

<file path=ppt/tags/tag502.xml><?xml version="1.0" encoding="utf-8"?>
<p:tagLst xmlns:p="http://schemas.openxmlformats.org/presentationml/2006/main">
  <p:tag name="AS_UNIQUEID" val="542"/>
</p:tagLst>
</file>

<file path=ppt/tags/tag503.xml><?xml version="1.0" encoding="utf-8"?>
<p:tagLst xmlns:p="http://schemas.openxmlformats.org/presentationml/2006/main">
  <p:tag name="AS_UNIQUEID" val="543"/>
</p:tagLst>
</file>

<file path=ppt/tags/tag504.xml><?xml version="1.0" encoding="utf-8"?>
<p:tagLst xmlns:p="http://schemas.openxmlformats.org/presentationml/2006/main">
  <p:tag name="AS_UNIQUEID" val="544"/>
</p:tagLst>
</file>

<file path=ppt/tags/tag505.xml><?xml version="1.0" encoding="utf-8"?>
<p:tagLst xmlns:p="http://schemas.openxmlformats.org/presentationml/2006/main">
  <p:tag name="AS_UNIQUEID" val="545"/>
</p:tagLst>
</file>

<file path=ppt/tags/tag506.xml><?xml version="1.0" encoding="utf-8"?>
<p:tagLst xmlns:p="http://schemas.openxmlformats.org/presentationml/2006/main">
  <p:tag name="AS_UNIQUEID" val="546"/>
</p:tagLst>
</file>

<file path=ppt/tags/tag507.xml><?xml version="1.0" encoding="utf-8"?>
<p:tagLst xmlns:p="http://schemas.openxmlformats.org/presentationml/2006/main">
  <p:tag name="AS_UNIQUEID" val="547"/>
</p:tagLst>
</file>

<file path=ppt/tags/tag508.xml><?xml version="1.0" encoding="utf-8"?>
<p:tagLst xmlns:p="http://schemas.openxmlformats.org/presentationml/2006/main">
  <p:tag name="AS_UNIQUEID" val="548"/>
</p:tagLst>
</file>

<file path=ppt/tags/tag509.xml><?xml version="1.0" encoding="utf-8"?>
<p:tagLst xmlns:p="http://schemas.openxmlformats.org/presentationml/2006/main">
  <p:tag name="AS_UNIQUEID" val="549"/>
</p:tagLst>
</file>

<file path=ppt/tags/tag51.xml><?xml version="1.0" encoding="utf-8"?>
<p:tagLst xmlns:p="http://schemas.openxmlformats.org/presentationml/2006/main">
  <p:tag name="AS_UNIQUEID" val="98"/>
</p:tagLst>
</file>

<file path=ppt/tags/tag510.xml><?xml version="1.0" encoding="utf-8"?>
<p:tagLst xmlns:p="http://schemas.openxmlformats.org/presentationml/2006/main">
  <p:tag name="AS_UNIQUEID" val="550"/>
</p:tagLst>
</file>

<file path=ppt/tags/tag511.xml><?xml version="1.0" encoding="utf-8"?>
<p:tagLst xmlns:p="http://schemas.openxmlformats.org/presentationml/2006/main">
  <p:tag name="AS_UNIQUEID" val="551"/>
</p:tagLst>
</file>

<file path=ppt/tags/tag512.xml><?xml version="1.0" encoding="utf-8"?>
<p:tagLst xmlns:p="http://schemas.openxmlformats.org/presentationml/2006/main">
  <p:tag name="AS_UNIQUEID" val="552"/>
</p:tagLst>
</file>

<file path=ppt/tags/tag513.xml><?xml version="1.0" encoding="utf-8"?>
<p:tagLst xmlns:p="http://schemas.openxmlformats.org/presentationml/2006/main">
  <p:tag name="AS_UNIQUEID" val="553"/>
</p:tagLst>
</file>

<file path=ppt/tags/tag514.xml><?xml version="1.0" encoding="utf-8"?>
<p:tagLst xmlns:p="http://schemas.openxmlformats.org/presentationml/2006/main">
  <p:tag name="AS_UNIQUEID" val="554"/>
</p:tagLst>
</file>

<file path=ppt/tags/tag515.xml><?xml version="1.0" encoding="utf-8"?>
<p:tagLst xmlns:p="http://schemas.openxmlformats.org/presentationml/2006/main">
  <p:tag name="AS_UNIQUEID" val="555"/>
</p:tagLst>
</file>

<file path=ppt/tags/tag516.xml><?xml version="1.0" encoding="utf-8"?>
<p:tagLst xmlns:p="http://schemas.openxmlformats.org/presentationml/2006/main">
  <p:tag name="AS_UNIQUEID" val="556"/>
</p:tagLst>
</file>

<file path=ppt/tags/tag517.xml><?xml version="1.0" encoding="utf-8"?>
<p:tagLst xmlns:p="http://schemas.openxmlformats.org/presentationml/2006/main">
  <p:tag name="AS_UNIQUEID" val="557"/>
</p:tagLst>
</file>

<file path=ppt/tags/tag518.xml><?xml version="1.0" encoding="utf-8"?>
<p:tagLst xmlns:p="http://schemas.openxmlformats.org/presentationml/2006/main">
  <p:tag name="AS_UNIQUEID" val="558"/>
</p:tagLst>
</file>

<file path=ppt/tags/tag519.xml><?xml version="1.0" encoding="utf-8"?>
<p:tagLst xmlns:p="http://schemas.openxmlformats.org/presentationml/2006/main">
  <p:tag name="AS_UNIQUEID" val="559"/>
</p:tagLst>
</file>

<file path=ppt/tags/tag52.xml><?xml version="1.0" encoding="utf-8"?>
<p:tagLst xmlns:p="http://schemas.openxmlformats.org/presentationml/2006/main">
  <p:tag name="AS_UNIQUEID" val="99"/>
</p:tagLst>
</file>

<file path=ppt/tags/tag520.xml><?xml version="1.0" encoding="utf-8"?>
<p:tagLst xmlns:p="http://schemas.openxmlformats.org/presentationml/2006/main">
  <p:tag name="AS_UNIQUEID" val="560"/>
</p:tagLst>
</file>

<file path=ppt/tags/tag521.xml><?xml version="1.0" encoding="utf-8"?>
<p:tagLst xmlns:p="http://schemas.openxmlformats.org/presentationml/2006/main">
  <p:tag name="AS_UNIQUEID" val="561"/>
</p:tagLst>
</file>

<file path=ppt/tags/tag522.xml><?xml version="1.0" encoding="utf-8"?>
<p:tagLst xmlns:p="http://schemas.openxmlformats.org/presentationml/2006/main">
  <p:tag name="AS_UNIQUEID" val="562"/>
</p:tagLst>
</file>

<file path=ppt/tags/tag523.xml><?xml version="1.0" encoding="utf-8"?>
<p:tagLst xmlns:p="http://schemas.openxmlformats.org/presentationml/2006/main">
  <p:tag name="AS_UNIQUEID" val="563"/>
</p:tagLst>
</file>

<file path=ppt/tags/tag524.xml><?xml version="1.0" encoding="utf-8"?>
<p:tagLst xmlns:p="http://schemas.openxmlformats.org/presentationml/2006/main">
  <p:tag name="AS_UNIQUEID" val="564"/>
</p:tagLst>
</file>

<file path=ppt/tags/tag525.xml><?xml version="1.0" encoding="utf-8"?>
<p:tagLst xmlns:p="http://schemas.openxmlformats.org/presentationml/2006/main">
  <p:tag name="AS_UNIQUEID" val="565"/>
</p:tagLst>
</file>

<file path=ppt/tags/tag526.xml><?xml version="1.0" encoding="utf-8"?>
<p:tagLst xmlns:p="http://schemas.openxmlformats.org/presentationml/2006/main">
  <p:tag name="AS_UNIQUEID" val="566"/>
</p:tagLst>
</file>

<file path=ppt/tags/tag527.xml><?xml version="1.0" encoding="utf-8"?>
<p:tagLst xmlns:p="http://schemas.openxmlformats.org/presentationml/2006/main">
  <p:tag name="AS_UNIQUEID" val="567"/>
</p:tagLst>
</file>

<file path=ppt/tags/tag528.xml><?xml version="1.0" encoding="utf-8"?>
<p:tagLst xmlns:p="http://schemas.openxmlformats.org/presentationml/2006/main">
  <p:tag name="AS_UNIQUEID" val="568"/>
</p:tagLst>
</file>

<file path=ppt/tags/tag529.xml><?xml version="1.0" encoding="utf-8"?>
<p:tagLst xmlns:p="http://schemas.openxmlformats.org/presentationml/2006/main">
  <p:tag name="AS_UNIQUEID" val="569"/>
</p:tagLst>
</file>

<file path=ppt/tags/tag53.xml><?xml version="1.0" encoding="utf-8"?>
<p:tagLst xmlns:p="http://schemas.openxmlformats.org/presentationml/2006/main">
  <p:tag name="AS_UNIQUEID" val="100"/>
</p:tagLst>
</file>

<file path=ppt/tags/tag530.xml><?xml version="1.0" encoding="utf-8"?>
<p:tagLst xmlns:p="http://schemas.openxmlformats.org/presentationml/2006/main">
  <p:tag name="AS_UNIQUEID" val="570"/>
</p:tagLst>
</file>

<file path=ppt/tags/tag531.xml><?xml version="1.0" encoding="utf-8"?>
<p:tagLst xmlns:p="http://schemas.openxmlformats.org/presentationml/2006/main">
  <p:tag name="AS_UNIQUEID" val="571"/>
</p:tagLst>
</file>

<file path=ppt/tags/tag532.xml><?xml version="1.0" encoding="utf-8"?>
<p:tagLst xmlns:p="http://schemas.openxmlformats.org/presentationml/2006/main">
  <p:tag name="AS_UNIQUEID" val="572"/>
</p:tagLst>
</file>

<file path=ppt/tags/tag533.xml><?xml version="1.0" encoding="utf-8"?>
<p:tagLst xmlns:p="http://schemas.openxmlformats.org/presentationml/2006/main">
  <p:tag name="AS_UNIQUEID" val="573"/>
</p:tagLst>
</file>

<file path=ppt/tags/tag534.xml><?xml version="1.0" encoding="utf-8"?>
<p:tagLst xmlns:p="http://schemas.openxmlformats.org/presentationml/2006/main">
  <p:tag name="AS_UNIQUEID" val="574"/>
</p:tagLst>
</file>

<file path=ppt/tags/tag535.xml><?xml version="1.0" encoding="utf-8"?>
<p:tagLst xmlns:p="http://schemas.openxmlformats.org/presentationml/2006/main">
  <p:tag name="AS_UNIQUEID" val="575"/>
</p:tagLst>
</file>

<file path=ppt/tags/tag536.xml><?xml version="1.0" encoding="utf-8"?>
<p:tagLst xmlns:p="http://schemas.openxmlformats.org/presentationml/2006/main">
  <p:tag name="AS_UNIQUEID" val="576"/>
</p:tagLst>
</file>

<file path=ppt/tags/tag537.xml><?xml version="1.0" encoding="utf-8"?>
<p:tagLst xmlns:p="http://schemas.openxmlformats.org/presentationml/2006/main">
  <p:tag name="AS_UNIQUEID" val="577"/>
</p:tagLst>
</file>

<file path=ppt/tags/tag538.xml><?xml version="1.0" encoding="utf-8"?>
<p:tagLst xmlns:p="http://schemas.openxmlformats.org/presentationml/2006/main">
  <p:tag name="AS_UNIQUEID" val="578"/>
</p:tagLst>
</file>

<file path=ppt/tags/tag539.xml><?xml version="1.0" encoding="utf-8"?>
<p:tagLst xmlns:p="http://schemas.openxmlformats.org/presentationml/2006/main">
  <p:tag name="AS_UNIQUEID" val="579"/>
</p:tagLst>
</file>

<file path=ppt/tags/tag54.xml><?xml version="1.0" encoding="utf-8"?>
<p:tagLst xmlns:p="http://schemas.openxmlformats.org/presentationml/2006/main">
  <p:tag name="AS_UNIQUEID" val="101"/>
</p:tagLst>
</file>

<file path=ppt/tags/tag540.xml><?xml version="1.0" encoding="utf-8"?>
<p:tagLst xmlns:p="http://schemas.openxmlformats.org/presentationml/2006/main">
  <p:tag name="AS_UNIQUEID" val="580"/>
</p:tagLst>
</file>

<file path=ppt/tags/tag541.xml><?xml version="1.0" encoding="utf-8"?>
<p:tagLst xmlns:p="http://schemas.openxmlformats.org/presentationml/2006/main">
  <p:tag name="AS_UNIQUEID" val="581"/>
</p:tagLst>
</file>

<file path=ppt/tags/tag542.xml><?xml version="1.0" encoding="utf-8"?>
<p:tagLst xmlns:p="http://schemas.openxmlformats.org/presentationml/2006/main">
  <p:tag name="AS_UNIQUEID" val="582"/>
</p:tagLst>
</file>

<file path=ppt/tags/tag543.xml><?xml version="1.0" encoding="utf-8"?>
<p:tagLst xmlns:p="http://schemas.openxmlformats.org/presentationml/2006/main">
  <p:tag name="AS_UNIQUEID" val="583"/>
</p:tagLst>
</file>

<file path=ppt/tags/tag544.xml><?xml version="1.0" encoding="utf-8"?>
<p:tagLst xmlns:p="http://schemas.openxmlformats.org/presentationml/2006/main">
  <p:tag name="AS_UNIQUEID" val="584"/>
</p:tagLst>
</file>

<file path=ppt/tags/tag545.xml><?xml version="1.0" encoding="utf-8"?>
<p:tagLst xmlns:p="http://schemas.openxmlformats.org/presentationml/2006/main">
  <p:tag name="AS_UNIQUEID" val="585"/>
</p:tagLst>
</file>

<file path=ppt/tags/tag546.xml><?xml version="1.0" encoding="utf-8"?>
<p:tagLst xmlns:p="http://schemas.openxmlformats.org/presentationml/2006/main">
  <p:tag name="AS_UNIQUEID" val="586"/>
</p:tagLst>
</file>

<file path=ppt/tags/tag547.xml><?xml version="1.0" encoding="utf-8"?>
<p:tagLst xmlns:p="http://schemas.openxmlformats.org/presentationml/2006/main">
  <p:tag name="AS_UNIQUEID" val="587"/>
</p:tagLst>
</file>

<file path=ppt/tags/tag548.xml><?xml version="1.0" encoding="utf-8"?>
<p:tagLst xmlns:p="http://schemas.openxmlformats.org/presentationml/2006/main">
  <p:tag name="AS_UNIQUEID" val="588"/>
</p:tagLst>
</file>

<file path=ppt/tags/tag549.xml><?xml version="1.0" encoding="utf-8"?>
<p:tagLst xmlns:p="http://schemas.openxmlformats.org/presentationml/2006/main">
  <p:tag name="AS_UNIQUEID" val="589"/>
</p:tagLst>
</file>

<file path=ppt/tags/tag55.xml><?xml version="1.0" encoding="utf-8"?>
<p:tagLst xmlns:p="http://schemas.openxmlformats.org/presentationml/2006/main">
  <p:tag name="AS_UNIQUEID" val="102"/>
</p:tagLst>
</file>

<file path=ppt/tags/tag550.xml><?xml version="1.0" encoding="utf-8"?>
<p:tagLst xmlns:p="http://schemas.openxmlformats.org/presentationml/2006/main">
  <p:tag name="AS_UNIQUEID" val="590"/>
</p:tagLst>
</file>

<file path=ppt/tags/tag551.xml><?xml version="1.0" encoding="utf-8"?>
<p:tagLst xmlns:p="http://schemas.openxmlformats.org/presentationml/2006/main">
  <p:tag name="AS_UNIQUEID" val="591"/>
</p:tagLst>
</file>

<file path=ppt/tags/tag552.xml><?xml version="1.0" encoding="utf-8"?>
<p:tagLst xmlns:p="http://schemas.openxmlformats.org/presentationml/2006/main">
  <p:tag name="AS_UNIQUEID" val="592"/>
</p:tagLst>
</file>

<file path=ppt/tags/tag553.xml><?xml version="1.0" encoding="utf-8"?>
<p:tagLst xmlns:p="http://schemas.openxmlformats.org/presentationml/2006/main">
  <p:tag name="AS_UNIQUEID" val="593"/>
</p:tagLst>
</file>

<file path=ppt/tags/tag554.xml><?xml version="1.0" encoding="utf-8"?>
<p:tagLst xmlns:p="http://schemas.openxmlformats.org/presentationml/2006/main">
  <p:tag name="AS_UNIQUEID" val="594"/>
</p:tagLst>
</file>

<file path=ppt/tags/tag555.xml><?xml version="1.0" encoding="utf-8"?>
<p:tagLst xmlns:p="http://schemas.openxmlformats.org/presentationml/2006/main">
  <p:tag name="AS_UNIQUEID" val="595"/>
</p:tagLst>
</file>

<file path=ppt/tags/tag556.xml><?xml version="1.0" encoding="utf-8"?>
<p:tagLst xmlns:p="http://schemas.openxmlformats.org/presentationml/2006/main">
  <p:tag name="AS_UNIQUEID" val="596"/>
</p:tagLst>
</file>

<file path=ppt/tags/tag557.xml><?xml version="1.0" encoding="utf-8"?>
<p:tagLst xmlns:p="http://schemas.openxmlformats.org/presentationml/2006/main">
  <p:tag name="AS_UNIQUEID" val="597"/>
</p:tagLst>
</file>

<file path=ppt/tags/tag558.xml><?xml version="1.0" encoding="utf-8"?>
<p:tagLst xmlns:p="http://schemas.openxmlformats.org/presentationml/2006/main">
  <p:tag name="AS_UNIQUEID" val="598"/>
</p:tagLst>
</file>

<file path=ppt/tags/tag559.xml><?xml version="1.0" encoding="utf-8"?>
<p:tagLst xmlns:p="http://schemas.openxmlformats.org/presentationml/2006/main">
  <p:tag name="AS_UNIQUEID" val="599"/>
</p:tagLst>
</file>

<file path=ppt/tags/tag56.xml><?xml version="1.0" encoding="utf-8"?>
<p:tagLst xmlns:p="http://schemas.openxmlformats.org/presentationml/2006/main">
  <p:tag name="AS_UNIQUEID" val="103"/>
</p:tagLst>
</file>

<file path=ppt/tags/tag560.xml><?xml version="1.0" encoding="utf-8"?>
<p:tagLst xmlns:p="http://schemas.openxmlformats.org/presentationml/2006/main">
  <p:tag name="AS_UNIQUEID" val="600"/>
</p:tagLst>
</file>

<file path=ppt/tags/tag561.xml><?xml version="1.0" encoding="utf-8"?>
<p:tagLst xmlns:p="http://schemas.openxmlformats.org/presentationml/2006/main">
  <p:tag name="AS_UNIQUEID" val="601"/>
</p:tagLst>
</file>

<file path=ppt/tags/tag562.xml><?xml version="1.0" encoding="utf-8"?>
<p:tagLst xmlns:p="http://schemas.openxmlformats.org/presentationml/2006/main">
  <p:tag name="AS_UNIQUEID" val="602"/>
</p:tagLst>
</file>

<file path=ppt/tags/tag563.xml><?xml version="1.0" encoding="utf-8"?>
<p:tagLst xmlns:p="http://schemas.openxmlformats.org/presentationml/2006/main">
  <p:tag name="AS_UNIQUEID" val="603"/>
</p:tagLst>
</file>

<file path=ppt/tags/tag564.xml><?xml version="1.0" encoding="utf-8"?>
<p:tagLst xmlns:p="http://schemas.openxmlformats.org/presentationml/2006/main">
  <p:tag name="AS_UNIQUEID" val="604"/>
</p:tagLst>
</file>

<file path=ppt/tags/tag565.xml><?xml version="1.0" encoding="utf-8"?>
<p:tagLst xmlns:p="http://schemas.openxmlformats.org/presentationml/2006/main">
  <p:tag name="AS_UNIQUEID" val="605"/>
</p:tagLst>
</file>

<file path=ppt/tags/tag566.xml><?xml version="1.0" encoding="utf-8"?>
<p:tagLst xmlns:p="http://schemas.openxmlformats.org/presentationml/2006/main">
  <p:tag name="AS_UNIQUEID" val="606"/>
</p:tagLst>
</file>

<file path=ppt/tags/tag567.xml><?xml version="1.0" encoding="utf-8"?>
<p:tagLst xmlns:p="http://schemas.openxmlformats.org/presentationml/2006/main">
  <p:tag name="AS_UNIQUEID" val="607"/>
</p:tagLst>
</file>

<file path=ppt/tags/tag568.xml><?xml version="1.0" encoding="utf-8"?>
<p:tagLst xmlns:p="http://schemas.openxmlformats.org/presentationml/2006/main">
  <p:tag name="AS_UNIQUEID" val="608"/>
</p:tagLst>
</file>

<file path=ppt/tags/tag569.xml><?xml version="1.0" encoding="utf-8"?>
<p:tagLst xmlns:p="http://schemas.openxmlformats.org/presentationml/2006/main">
  <p:tag name="AS_UNIQUEID" val="609"/>
</p:tagLst>
</file>

<file path=ppt/tags/tag57.xml><?xml version="1.0" encoding="utf-8"?>
<p:tagLst xmlns:p="http://schemas.openxmlformats.org/presentationml/2006/main">
  <p:tag name="AS_UNIQUEID" val="104"/>
</p:tagLst>
</file>

<file path=ppt/tags/tag570.xml><?xml version="1.0" encoding="utf-8"?>
<p:tagLst xmlns:p="http://schemas.openxmlformats.org/presentationml/2006/main">
  <p:tag name="AS_UNIQUEID" val="610"/>
</p:tagLst>
</file>

<file path=ppt/tags/tag571.xml><?xml version="1.0" encoding="utf-8"?>
<p:tagLst xmlns:p="http://schemas.openxmlformats.org/presentationml/2006/main">
  <p:tag name="AS_UNIQUEID" val="611"/>
</p:tagLst>
</file>

<file path=ppt/tags/tag572.xml><?xml version="1.0" encoding="utf-8"?>
<p:tagLst xmlns:p="http://schemas.openxmlformats.org/presentationml/2006/main">
  <p:tag name="AS_UNIQUEID" val="612"/>
</p:tagLst>
</file>

<file path=ppt/tags/tag573.xml><?xml version="1.0" encoding="utf-8"?>
<p:tagLst xmlns:p="http://schemas.openxmlformats.org/presentationml/2006/main">
  <p:tag name="AS_UNIQUEID" val="613"/>
</p:tagLst>
</file>

<file path=ppt/tags/tag574.xml><?xml version="1.0" encoding="utf-8"?>
<p:tagLst xmlns:p="http://schemas.openxmlformats.org/presentationml/2006/main">
  <p:tag name="AS_UNIQUEID" val="614"/>
</p:tagLst>
</file>

<file path=ppt/tags/tag575.xml><?xml version="1.0" encoding="utf-8"?>
<p:tagLst xmlns:p="http://schemas.openxmlformats.org/presentationml/2006/main">
  <p:tag name="AS_UNIQUEID" val="615"/>
</p:tagLst>
</file>

<file path=ppt/tags/tag576.xml><?xml version="1.0" encoding="utf-8"?>
<p:tagLst xmlns:p="http://schemas.openxmlformats.org/presentationml/2006/main">
  <p:tag name="AS_UNIQUEID" val="616"/>
</p:tagLst>
</file>

<file path=ppt/tags/tag577.xml><?xml version="1.0" encoding="utf-8"?>
<p:tagLst xmlns:p="http://schemas.openxmlformats.org/presentationml/2006/main">
  <p:tag name="AS_UNIQUEID" val="617"/>
</p:tagLst>
</file>

<file path=ppt/tags/tag578.xml><?xml version="1.0" encoding="utf-8"?>
<p:tagLst xmlns:p="http://schemas.openxmlformats.org/presentationml/2006/main">
  <p:tag name="AS_UNIQUEID" val="618"/>
</p:tagLst>
</file>

<file path=ppt/tags/tag579.xml><?xml version="1.0" encoding="utf-8"?>
<p:tagLst xmlns:p="http://schemas.openxmlformats.org/presentationml/2006/main">
  <p:tag name="AS_UNIQUEID" val="619"/>
</p:tagLst>
</file>

<file path=ppt/tags/tag58.xml><?xml version="1.0" encoding="utf-8"?>
<p:tagLst xmlns:p="http://schemas.openxmlformats.org/presentationml/2006/main">
  <p:tag name="AS_UNIQUEID" val="105"/>
</p:tagLst>
</file>

<file path=ppt/tags/tag580.xml><?xml version="1.0" encoding="utf-8"?>
<p:tagLst xmlns:p="http://schemas.openxmlformats.org/presentationml/2006/main">
  <p:tag name="AS_UNIQUEID" val="620"/>
</p:tagLst>
</file>

<file path=ppt/tags/tag581.xml><?xml version="1.0" encoding="utf-8"?>
<p:tagLst xmlns:p="http://schemas.openxmlformats.org/presentationml/2006/main">
  <p:tag name="AS_UNIQUEID" val="621"/>
</p:tagLst>
</file>

<file path=ppt/tags/tag582.xml><?xml version="1.0" encoding="utf-8"?>
<p:tagLst xmlns:p="http://schemas.openxmlformats.org/presentationml/2006/main">
  <p:tag name="AS_UNIQUEID" val="622"/>
</p:tagLst>
</file>

<file path=ppt/tags/tag583.xml><?xml version="1.0" encoding="utf-8"?>
<p:tagLst xmlns:p="http://schemas.openxmlformats.org/presentationml/2006/main">
  <p:tag name="AS_UNIQUEID" val="623"/>
</p:tagLst>
</file>

<file path=ppt/tags/tag584.xml><?xml version="1.0" encoding="utf-8"?>
<p:tagLst xmlns:p="http://schemas.openxmlformats.org/presentationml/2006/main">
  <p:tag name="AS_UNIQUEID" val="624"/>
</p:tagLst>
</file>

<file path=ppt/tags/tag585.xml><?xml version="1.0" encoding="utf-8"?>
<p:tagLst xmlns:p="http://schemas.openxmlformats.org/presentationml/2006/main">
  <p:tag name="AS_UNIQUEID" val="625"/>
</p:tagLst>
</file>

<file path=ppt/tags/tag586.xml><?xml version="1.0" encoding="utf-8"?>
<p:tagLst xmlns:p="http://schemas.openxmlformats.org/presentationml/2006/main">
  <p:tag name="AS_UNIQUEID" val="626"/>
</p:tagLst>
</file>

<file path=ppt/tags/tag587.xml><?xml version="1.0" encoding="utf-8"?>
<p:tagLst xmlns:p="http://schemas.openxmlformats.org/presentationml/2006/main">
  <p:tag name="AS_UNIQUEID" val="627"/>
</p:tagLst>
</file>

<file path=ppt/tags/tag588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59.xml><?xml version="1.0" encoding="utf-8"?>
<p:tagLst xmlns:p="http://schemas.openxmlformats.org/presentationml/2006/main">
  <p:tag name="AS_UNIQUEID" val="106"/>
</p:tagLst>
</file>

<file path=ppt/tags/tag6.xml><?xml version="1.0" encoding="utf-8"?>
<p:tagLst xmlns:p="http://schemas.openxmlformats.org/presentationml/2006/main">
  <p:tag name="AS_UNIQUEID" val="53"/>
</p:tagLst>
</file>

<file path=ppt/tags/tag60.xml><?xml version="1.0" encoding="utf-8"?>
<p:tagLst xmlns:p="http://schemas.openxmlformats.org/presentationml/2006/main">
  <p:tag name="AS_UNIQUEID" val="107"/>
</p:tagLst>
</file>

<file path=ppt/tags/tag61.xml><?xml version="1.0" encoding="utf-8"?>
<p:tagLst xmlns:p="http://schemas.openxmlformats.org/presentationml/2006/main">
  <p:tag name="AS_UNIQUEID" val="108"/>
</p:tagLst>
</file>

<file path=ppt/tags/tag62.xml><?xml version="1.0" encoding="utf-8"?>
<p:tagLst xmlns:p="http://schemas.openxmlformats.org/presentationml/2006/main">
  <p:tag name="AS_UNIQUEID" val="109"/>
</p:tagLst>
</file>

<file path=ppt/tags/tag63.xml><?xml version="1.0" encoding="utf-8"?>
<p:tagLst xmlns:p="http://schemas.openxmlformats.org/presentationml/2006/main">
  <p:tag name="AS_UNIQUEID" val="110"/>
</p:tagLst>
</file>

<file path=ppt/tags/tag64.xml><?xml version="1.0" encoding="utf-8"?>
<p:tagLst xmlns:p="http://schemas.openxmlformats.org/presentationml/2006/main">
  <p:tag name="AS_UNIQUEID" val="111"/>
</p:tagLst>
</file>

<file path=ppt/tags/tag65.xml><?xml version="1.0" encoding="utf-8"?>
<p:tagLst xmlns:p="http://schemas.openxmlformats.org/presentationml/2006/main">
  <p:tag name="AS_UNIQUEID" val="112"/>
</p:tagLst>
</file>

<file path=ppt/tags/tag66.xml><?xml version="1.0" encoding="utf-8"?>
<p:tagLst xmlns:p="http://schemas.openxmlformats.org/presentationml/2006/main">
  <p:tag name="AS_UNIQUEID" val="113"/>
</p:tagLst>
</file>

<file path=ppt/tags/tag67.xml><?xml version="1.0" encoding="utf-8"?>
<p:tagLst xmlns:p="http://schemas.openxmlformats.org/presentationml/2006/main">
  <p:tag name="AS_UNIQUEID" val="114"/>
</p:tagLst>
</file>

<file path=ppt/tags/tag68.xml><?xml version="1.0" encoding="utf-8"?>
<p:tagLst xmlns:p="http://schemas.openxmlformats.org/presentationml/2006/main">
  <p:tag name="AS_UNIQUEID" val="115"/>
</p:tagLst>
</file>

<file path=ppt/tags/tag69.xml><?xml version="1.0" encoding="utf-8"?>
<p:tagLst xmlns:p="http://schemas.openxmlformats.org/presentationml/2006/main">
  <p:tag name="AS_UNIQUEID" val="116"/>
</p:tagLst>
</file>

<file path=ppt/tags/tag7.xml><?xml version="1.0" encoding="utf-8"?>
<p:tagLst xmlns:p="http://schemas.openxmlformats.org/presentationml/2006/main">
  <p:tag name="AS_UNIQUEID" val="54"/>
</p:tagLst>
</file>

<file path=ppt/tags/tag70.xml><?xml version="1.0" encoding="utf-8"?>
<p:tagLst xmlns:p="http://schemas.openxmlformats.org/presentationml/2006/main">
  <p:tag name="AS_UNIQUEID" val="117"/>
</p:tagLst>
</file>

<file path=ppt/tags/tag71.xml><?xml version="1.0" encoding="utf-8"?>
<p:tagLst xmlns:p="http://schemas.openxmlformats.org/presentationml/2006/main">
  <p:tag name="AS_UNIQUEID" val="118"/>
</p:tagLst>
</file>

<file path=ppt/tags/tag72.xml><?xml version="1.0" encoding="utf-8"?>
<p:tagLst xmlns:p="http://schemas.openxmlformats.org/presentationml/2006/main">
  <p:tag name="AS_UNIQUEID" val="119"/>
</p:tagLst>
</file>

<file path=ppt/tags/tag73.xml><?xml version="1.0" encoding="utf-8"?>
<p:tagLst xmlns:p="http://schemas.openxmlformats.org/presentationml/2006/main">
  <p:tag name="AS_UNIQUEID" val="120"/>
</p:tagLst>
</file>

<file path=ppt/tags/tag74.xml><?xml version="1.0" encoding="utf-8"?>
<p:tagLst xmlns:p="http://schemas.openxmlformats.org/presentationml/2006/main">
  <p:tag name="AS_UNIQUEID" val="121"/>
</p:tagLst>
</file>

<file path=ppt/tags/tag75.xml><?xml version="1.0" encoding="utf-8"?>
<p:tagLst xmlns:p="http://schemas.openxmlformats.org/presentationml/2006/main">
  <p:tag name="AS_UNIQUEID" val="122"/>
</p:tagLst>
</file>

<file path=ppt/tags/tag76.xml><?xml version="1.0" encoding="utf-8"?>
<p:tagLst xmlns:p="http://schemas.openxmlformats.org/presentationml/2006/main">
  <p:tag name="AS_UNIQUEID" val="123"/>
</p:tagLst>
</file>

<file path=ppt/tags/tag77.xml><?xml version="1.0" encoding="utf-8"?>
<p:tagLst xmlns:p="http://schemas.openxmlformats.org/presentationml/2006/main">
  <p:tag name="AS_UNIQUEID" val="124"/>
</p:tagLst>
</file>

<file path=ppt/tags/tag78.xml><?xml version="1.0" encoding="utf-8"?>
<p:tagLst xmlns:p="http://schemas.openxmlformats.org/presentationml/2006/main">
  <p:tag name="AS_UNIQUEID" val="125"/>
</p:tagLst>
</file>

<file path=ppt/tags/tag79.xml><?xml version="1.0" encoding="utf-8"?>
<p:tagLst xmlns:p="http://schemas.openxmlformats.org/presentationml/2006/main">
  <p:tag name="AS_UNIQUEID" val="126"/>
</p:tagLst>
</file>

<file path=ppt/tags/tag8.xml><?xml version="1.0" encoding="utf-8"?>
<p:tagLst xmlns:p="http://schemas.openxmlformats.org/presentationml/2006/main">
  <p:tag name="AS_UNIQUEID" val="55"/>
</p:tagLst>
</file>

<file path=ppt/tags/tag80.xml><?xml version="1.0" encoding="utf-8"?>
<p:tagLst xmlns:p="http://schemas.openxmlformats.org/presentationml/2006/main">
  <p:tag name="AS_UNIQUEID" val="127"/>
</p:tagLst>
</file>

<file path=ppt/tags/tag81.xml><?xml version="1.0" encoding="utf-8"?>
<p:tagLst xmlns:p="http://schemas.openxmlformats.org/presentationml/2006/main">
  <p:tag name="AS_UNIQUEID" val="128"/>
</p:tagLst>
</file>

<file path=ppt/tags/tag82.xml><?xml version="1.0" encoding="utf-8"?>
<p:tagLst xmlns:p="http://schemas.openxmlformats.org/presentationml/2006/main">
  <p:tag name="AS_UNIQUEID" val="129"/>
</p:tagLst>
</file>

<file path=ppt/tags/tag83.xml><?xml version="1.0" encoding="utf-8"?>
<p:tagLst xmlns:p="http://schemas.openxmlformats.org/presentationml/2006/main">
  <p:tag name="AS_UNIQUEID" val="130"/>
</p:tagLst>
</file>

<file path=ppt/tags/tag84.xml><?xml version="1.0" encoding="utf-8"?>
<p:tagLst xmlns:p="http://schemas.openxmlformats.org/presentationml/2006/main">
  <p:tag name="AS_UNIQUEID" val="131"/>
</p:tagLst>
</file>

<file path=ppt/tags/tag85.xml><?xml version="1.0" encoding="utf-8"?>
<p:tagLst xmlns:p="http://schemas.openxmlformats.org/presentationml/2006/main">
  <p:tag name="AS_UNIQUEID" val="132"/>
</p:tagLst>
</file>

<file path=ppt/tags/tag86.xml><?xml version="1.0" encoding="utf-8"?>
<p:tagLst xmlns:p="http://schemas.openxmlformats.org/presentationml/2006/main">
  <p:tag name="AS_UNIQUEID" val="133"/>
</p:tagLst>
</file>

<file path=ppt/tags/tag87.xml><?xml version="1.0" encoding="utf-8"?>
<p:tagLst xmlns:p="http://schemas.openxmlformats.org/presentationml/2006/main">
  <p:tag name="AS_UNIQUEID" val="134"/>
</p:tagLst>
</file>

<file path=ppt/tags/tag88.xml><?xml version="1.0" encoding="utf-8"?>
<p:tagLst xmlns:p="http://schemas.openxmlformats.org/presentationml/2006/main">
  <p:tag name="AS_UNIQUEID" val="135"/>
</p:tagLst>
</file>

<file path=ppt/tags/tag89.xml><?xml version="1.0" encoding="utf-8"?>
<p:tagLst xmlns:p="http://schemas.openxmlformats.org/presentationml/2006/main">
  <p:tag name="AS_UNIQUEID" val="136"/>
</p:tagLst>
</file>

<file path=ppt/tags/tag9.xml><?xml version="1.0" encoding="utf-8"?>
<p:tagLst xmlns:p="http://schemas.openxmlformats.org/presentationml/2006/main">
  <p:tag name="AS_UNIQUEID" val="56"/>
</p:tagLst>
</file>

<file path=ppt/tags/tag90.xml><?xml version="1.0" encoding="utf-8"?>
<p:tagLst xmlns:p="http://schemas.openxmlformats.org/presentationml/2006/main">
  <p:tag name="AS_UNIQUEID" val="137"/>
</p:tagLst>
</file>

<file path=ppt/tags/tag91.xml><?xml version="1.0" encoding="utf-8"?>
<p:tagLst xmlns:p="http://schemas.openxmlformats.org/presentationml/2006/main">
  <p:tag name="AS_UNIQUEID" val="138"/>
</p:tagLst>
</file>

<file path=ppt/tags/tag92.xml><?xml version="1.0" encoding="utf-8"?>
<p:tagLst xmlns:p="http://schemas.openxmlformats.org/presentationml/2006/main">
  <p:tag name="AS_UNIQUEID" val="139"/>
</p:tagLst>
</file>

<file path=ppt/tags/tag93.xml><?xml version="1.0" encoding="utf-8"?>
<p:tagLst xmlns:p="http://schemas.openxmlformats.org/presentationml/2006/main">
  <p:tag name="AS_UNIQUEID" val="140"/>
</p:tagLst>
</file>

<file path=ppt/tags/tag94.xml><?xml version="1.0" encoding="utf-8"?>
<p:tagLst xmlns:p="http://schemas.openxmlformats.org/presentationml/2006/main">
  <p:tag name="AS_UNIQUEID" val="141"/>
</p:tagLst>
</file>

<file path=ppt/tags/tag95.xml><?xml version="1.0" encoding="utf-8"?>
<p:tagLst xmlns:p="http://schemas.openxmlformats.org/presentationml/2006/main">
  <p:tag name="AS_UNIQUEID" val="142"/>
</p:tagLst>
</file>

<file path=ppt/tags/tag96.xml><?xml version="1.0" encoding="utf-8"?>
<p:tagLst xmlns:p="http://schemas.openxmlformats.org/presentationml/2006/main">
  <p:tag name="AS_UNIQUEID" val="143"/>
</p:tagLst>
</file>

<file path=ppt/tags/tag97.xml><?xml version="1.0" encoding="utf-8"?>
<p:tagLst xmlns:p="http://schemas.openxmlformats.org/presentationml/2006/main">
  <p:tag name="AS_UNIQUEID" val="144"/>
</p:tagLst>
</file>

<file path=ppt/tags/tag98.xml><?xml version="1.0" encoding="utf-8"?>
<p:tagLst xmlns:p="http://schemas.openxmlformats.org/presentationml/2006/main">
  <p:tag name="AS_UNIQUEID" val="145"/>
</p:tagLst>
</file>

<file path=ppt/tags/tag99.xml><?xml version="1.0" encoding="utf-8"?>
<p:tagLst xmlns:p="http://schemas.openxmlformats.org/presentationml/2006/main">
  <p:tag name="AS_UNIQUEID" val="146"/>
</p:tagLst>
</file>

<file path=ppt/theme/theme1.xml><?xml version="1.0" encoding="utf-8"?>
<a:theme xmlns:r="http://schemas.openxmlformats.org/officeDocument/2006/relationships"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1_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2_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212</Paragraphs>
  <Slides>36</Slides>
  <Notes>6</Notes>
  <TotalTime>0</TotalTime>
  <HiddenSlides>0</HiddenSlides>
  <MMClips>1</MMClips>
  <ScaleCrop>0</ScaleCrop>
  <HeadingPairs>
    <vt:vector baseType="variant" size="6">
      <vt:variant>
        <vt:lpstr>Fonts used</vt:lpstr>
      </vt:variant>
      <vt:variant>
        <vt:i4>14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36</vt:i4>
      </vt:variant>
    </vt:vector>
  </HeadingPairs>
  <TitlesOfParts>
    <vt:vector baseType="lpstr" size="51">
      <vt:lpstr>Arial</vt:lpstr>
      <vt:lpstr>Calibri Light</vt:lpstr>
      <vt:lpstr>Calibri</vt:lpstr>
      <vt:lpstr>宋体</vt:lpstr>
      <vt:lpstr>微软雅黑</vt:lpstr>
      <vt:lpstr>思源黑体 CN Heavy</vt:lpstr>
      <vt:lpstr>Wingdings</vt:lpstr>
      <vt:lpstr>楷体</vt:lpstr>
      <vt:lpstr>思源宋体 CN Heavy</vt:lpstr>
      <vt:lpstr>华文新魏</vt:lpstr>
      <vt:lpstr>字魂73号-江南手书</vt:lpstr>
      <vt:lpstr>楷体_GB2312</vt:lpstr>
      <vt:lpstr>文悦古典明朝体 (非商业使用) W5</vt:lpstr>
      <vt:lpstr>字酷堂清楷体</vt:lpstr>
      <vt:lpstr>Office 主题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2021-02-27T18:34:35.310</cp:lastPrinted>
  <dcterms:created xsi:type="dcterms:W3CDTF">2021-02-27T18:34:35Z</dcterms:created>
  <dcterms:modified xsi:type="dcterms:W3CDTF">2021-02-27T10:34:39Z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