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0" r:id="rId3"/>
    <p:sldMasterId id="2147483679" r:id="rId4"/>
    <p:sldMasterId id="2147483698" r:id="rId5"/>
    <p:sldMasterId id="2147483718" r:id="rId6"/>
    <p:sldMasterId id="2147483720" r:id="rId7"/>
    <p:sldMasterId id="2147483722" r:id="rId8"/>
  </p:sldMasterIdLst>
  <p:notesMasterIdLst>
    <p:notesMasterId r:id="rId9"/>
  </p:notesMasterIdLst>
  <p:sldIdLst>
    <p:sldId id="260" r:id="rId10"/>
    <p:sldId id="261" r:id="rId11"/>
    <p:sldId id="263" r:id="rId12"/>
    <p:sldId id="317" r:id="rId13"/>
    <p:sldId id="314" r:id="rId14"/>
    <p:sldId id="269" r:id="rId15"/>
    <p:sldId id="270" r:id="rId16"/>
    <p:sldId id="271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72" r:id="rId27"/>
    <p:sldId id="267" r:id="rId28"/>
    <p:sldId id="283" r:id="rId29"/>
    <p:sldId id="284" r:id="rId30"/>
    <p:sldId id="318" r:id="rId31"/>
    <p:sldId id="319" r:id="rId32"/>
    <p:sldId id="320" r:id="rId33"/>
    <p:sldId id="337" r:id="rId34"/>
    <p:sldId id="338" r:id="rId35"/>
    <p:sldId id="339" r:id="rId36"/>
    <p:sldId id="340" r:id="rId37"/>
    <p:sldId id="341" r:id="rId38"/>
    <p:sldId id="342" r:id="rId39"/>
    <p:sldId id="343" r:id="rId40"/>
    <p:sldId id="344" r:id="rId41"/>
    <p:sldId id="325" r:id="rId42"/>
    <p:sldId id="285" r:id="rId43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2" name="作者" initials="A" lastIdx="0" clrIdx="1"/>
  <p:cmAuthor id="0" name="童柳明" initials="TLM" lastIdx="0" clrIdx="1"/>
  <p:cmAuthor id="1" name="user" initials="u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1.xml" /><Relationship Id="rId11" Type="http://schemas.openxmlformats.org/officeDocument/2006/relationships/slide" Target="slides/slide2.xml" /><Relationship Id="rId12" Type="http://schemas.openxmlformats.org/officeDocument/2006/relationships/slide" Target="slides/slide3.xml" /><Relationship Id="rId13" Type="http://schemas.openxmlformats.org/officeDocument/2006/relationships/slide" Target="slides/slide4.xml" /><Relationship Id="rId14" Type="http://schemas.openxmlformats.org/officeDocument/2006/relationships/slide" Target="slides/slide5.xml" /><Relationship Id="rId15" Type="http://schemas.openxmlformats.org/officeDocument/2006/relationships/slide" Target="slides/slide6.xml" /><Relationship Id="rId16" Type="http://schemas.openxmlformats.org/officeDocument/2006/relationships/slide" Target="slides/slide7.xml" /><Relationship Id="rId17" Type="http://schemas.openxmlformats.org/officeDocument/2006/relationships/slide" Target="slides/slide8.xml" /><Relationship Id="rId18" Type="http://schemas.openxmlformats.org/officeDocument/2006/relationships/slide" Target="slides/slide9.xml" /><Relationship Id="rId19" Type="http://schemas.openxmlformats.org/officeDocument/2006/relationships/slide" Target="slides/slide10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1.xml" /><Relationship Id="rId21" Type="http://schemas.openxmlformats.org/officeDocument/2006/relationships/slide" Target="slides/slide12.xml" /><Relationship Id="rId22" Type="http://schemas.openxmlformats.org/officeDocument/2006/relationships/slide" Target="slides/slide13.xml" /><Relationship Id="rId23" Type="http://schemas.openxmlformats.org/officeDocument/2006/relationships/slide" Target="slides/slide14.xml" /><Relationship Id="rId24" Type="http://schemas.openxmlformats.org/officeDocument/2006/relationships/slide" Target="slides/slide15.xml" /><Relationship Id="rId25" Type="http://schemas.openxmlformats.org/officeDocument/2006/relationships/slide" Target="slides/slide16.xml" /><Relationship Id="rId26" Type="http://schemas.openxmlformats.org/officeDocument/2006/relationships/slide" Target="slides/slide17.xml" /><Relationship Id="rId27" Type="http://schemas.openxmlformats.org/officeDocument/2006/relationships/slide" Target="slides/slide18.xml" /><Relationship Id="rId28" Type="http://schemas.openxmlformats.org/officeDocument/2006/relationships/slide" Target="slides/slide19.xml" /><Relationship Id="rId29" Type="http://schemas.openxmlformats.org/officeDocument/2006/relationships/slide" Target="slides/slide20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1.xml" /><Relationship Id="rId31" Type="http://schemas.openxmlformats.org/officeDocument/2006/relationships/slide" Target="slides/slide22.xml" /><Relationship Id="rId32" Type="http://schemas.openxmlformats.org/officeDocument/2006/relationships/slide" Target="slides/slide23.xml" /><Relationship Id="rId33" Type="http://schemas.openxmlformats.org/officeDocument/2006/relationships/slide" Target="slides/slide24.xml" /><Relationship Id="rId34" Type="http://schemas.openxmlformats.org/officeDocument/2006/relationships/slide" Target="slides/slide25.xml" /><Relationship Id="rId35" Type="http://schemas.openxmlformats.org/officeDocument/2006/relationships/slide" Target="slides/slide26.xml" /><Relationship Id="rId36" Type="http://schemas.openxmlformats.org/officeDocument/2006/relationships/slide" Target="slides/slide27.xml" /><Relationship Id="rId37" Type="http://schemas.openxmlformats.org/officeDocument/2006/relationships/slide" Target="slides/slide28.xml" /><Relationship Id="rId38" Type="http://schemas.openxmlformats.org/officeDocument/2006/relationships/slide" Target="slides/slide29.xml" /><Relationship Id="rId39" Type="http://schemas.openxmlformats.org/officeDocument/2006/relationships/slide" Target="slides/slide30.xml" /><Relationship Id="rId4" Type="http://schemas.openxmlformats.org/officeDocument/2006/relationships/slideMaster" Target="slideMasters/slideMaster3.xml" /><Relationship Id="rId40" Type="http://schemas.openxmlformats.org/officeDocument/2006/relationships/slide" Target="slides/slide31.xml" /><Relationship Id="rId41" Type="http://schemas.openxmlformats.org/officeDocument/2006/relationships/slide" Target="slides/slide32.xml" /><Relationship Id="rId42" Type="http://schemas.openxmlformats.org/officeDocument/2006/relationships/slide" Target="slides/slide33.xml" /><Relationship Id="rId43" Type="http://schemas.openxmlformats.org/officeDocument/2006/relationships/slide" Target="slides/slide34.xml" /><Relationship Id="rId44" Type="http://schemas.openxmlformats.org/officeDocument/2006/relationships/tags" Target="tags/tag611.xml" /><Relationship Id="rId45" Type="http://schemas.openxmlformats.org/officeDocument/2006/relationships/presProps" Target="presProps.xml" /><Relationship Id="rId46" Type="http://schemas.openxmlformats.org/officeDocument/2006/relationships/viewProps" Target="viewProps.xml" /><Relationship Id="rId47" Type="http://schemas.openxmlformats.org/officeDocument/2006/relationships/theme" Target="theme/theme1.xml" /><Relationship Id="rId48" Type="http://schemas.openxmlformats.org/officeDocument/2006/relationships/tableStyles" Target="tableStyles.xml" /><Relationship Id="rId5" Type="http://schemas.openxmlformats.org/officeDocument/2006/relationships/slideMaster" Target="slideMasters/slideMaster4.xml" /><Relationship Id="rId6" Type="http://schemas.openxmlformats.org/officeDocument/2006/relationships/slideMaster" Target="slideMasters/slideMaster5.xml" /><Relationship Id="rId7" Type="http://schemas.openxmlformats.org/officeDocument/2006/relationships/slideMaster" Target="slideMasters/slideMaster6.xml" /><Relationship Id="rId8" Type="http://schemas.openxmlformats.org/officeDocument/2006/relationships/slideMaster" Target="slideMasters/slideMaster7.xml" /><Relationship Id="rId9" Type="http://schemas.openxmlformats.org/officeDocument/2006/relationships/notesMaster" Target="notesMasters/notesMaster1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8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2337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2</a:t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2338" name="幻灯片图像占位符 1"/>
          <p:cNvSpPr>
            <a:spLocks noGrp="1" noRot="1" noChangeAspect="1" noTextEdit="1"/>
          </p:cNvSpPr>
          <p:nvPr>
            <p:ph type="sldImg" idx="1"/>
          </p:nvPr>
        </p:nvSpPr>
        <p:spPr/>
      </p:sp>
      <p:sp>
        <p:nvSpPr>
          <p:cNvPr id="142339" name="备注占位符 2"/>
          <p:cNvSpPr>
            <a:spLocks noGrp="1"/>
          </p:cNvSpPr>
          <p:nvPr>
            <p:ph type="body" idx="2"/>
          </p:nvPr>
        </p:nvSpPr>
        <p:spPr/>
        <p:txBody>
          <a:bodyPr wrap="square" lIns="91440" tIns="45720" rIns="91440" bIns="45720" anchor="t" anchorCtr="0"/>
          <a:lstStyle/>
          <a:p>
            <a:pPr lvl="0">
              <a:spcBef>
                <a:spcPct val="0"/>
              </a:spcBef>
            </a:pPr>
            <a:endParaRPr lang="zh-CN" altLang="zh-CN"/>
          </a:p>
        </p:txBody>
      </p:sp>
      <p:sp>
        <p:nvSpPr>
          <p:cNvPr id="142340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>
                <a:latin typeface="Calibri"/>
                <a:ea typeface="华文楷体" charset="-122"/>
              </a:rPr>
              <a:t>2</a:t>
            </a:fld>
            <a:endParaRPr lang="zh-CN" altLang="en-US" sz="1200">
              <a:latin typeface="Calibri"/>
              <a:ea typeface="华文楷体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848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8482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14848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5</a:t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10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10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10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tags" Target="../tags/tag9.xml" /><Relationship Id="rId11" Type="http://schemas.openxmlformats.org/officeDocument/2006/relationships/tags" Target="../tags/tag10.xml" /><Relationship Id="rId12" Type="http://schemas.openxmlformats.org/officeDocument/2006/relationships/tags" Target="../tags/tag11.xml" /><Relationship Id="rId13" Type="http://schemas.openxmlformats.org/officeDocument/2006/relationships/tags" Target="../tags/tag12.xml" /><Relationship Id="rId14" Type="http://schemas.openxmlformats.org/officeDocument/2006/relationships/tags" Target="../tags/tag13.xml" /><Relationship Id="rId15" Type="http://schemas.openxmlformats.org/officeDocument/2006/relationships/tags" Target="../tags/tag14.xml" /><Relationship Id="rId16" Type="http://schemas.openxmlformats.org/officeDocument/2006/relationships/tags" Target="../tags/tag15.xml" /><Relationship Id="rId17" Type="http://schemas.openxmlformats.org/officeDocument/2006/relationships/tags" Target="../tags/tag16.xml" /><Relationship Id="rId18" Type="http://schemas.openxmlformats.org/officeDocument/2006/relationships/tags" Target="../tags/tag17.xml" /><Relationship Id="rId19" Type="http://schemas.openxmlformats.org/officeDocument/2006/relationships/tags" Target="../tags/tag18.xml" /><Relationship Id="rId2" Type="http://schemas.openxmlformats.org/officeDocument/2006/relationships/tags" Target="../tags/tag2.xml" /><Relationship Id="rId20" Type="http://schemas.openxmlformats.org/officeDocument/2006/relationships/tags" Target="../tags/tag19.xml" /><Relationship Id="rId21" Type="http://schemas.openxmlformats.org/officeDocument/2006/relationships/tags" Target="../tags/tag20.xml" /><Relationship Id="rId22" Type="http://schemas.openxmlformats.org/officeDocument/2006/relationships/tags" Target="../tags/tag21.xml" /><Relationship Id="rId23" Type="http://schemas.openxmlformats.org/officeDocument/2006/relationships/tags" Target="../tags/tag22.xml" /><Relationship Id="rId24" Type="http://schemas.openxmlformats.org/officeDocument/2006/relationships/tags" Target="../tags/tag23.xml" /><Relationship Id="rId25" Type="http://schemas.openxmlformats.org/officeDocument/2006/relationships/tags" Target="../tags/tag24.xml" /><Relationship Id="rId26" Type="http://schemas.openxmlformats.org/officeDocument/2006/relationships/tags" Target="../tags/tag25.xml" /><Relationship Id="rId27" Type="http://schemas.openxmlformats.org/officeDocument/2006/relationships/tags" Target="../tags/tag26.xml" /><Relationship Id="rId28" Type="http://schemas.openxmlformats.org/officeDocument/2006/relationships/tags" Target="../tags/tag27.xml" /><Relationship Id="rId29" Type="http://schemas.openxmlformats.org/officeDocument/2006/relationships/tags" Target="../tags/tag28.xml" /><Relationship Id="rId3" Type="http://schemas.openxmlformats.org/officeDocument/2006/relationships/tags" Target="../tags/tag3.xml" /><Relationship Id="rId30" Type="http://schemas.openxmlformats.org/officeDocument/2006/relationships/tags" Target="../tags/tag29.xml" /><Relationship Id="rId31" Type="http://schemas.openxmlformats.org/officeDocument/2006/relationships/tags" Target="../tags/tag30.xml" /><Relationship Id="rId32" Type="http://schemas.openxmlformats.org/officeDocument/2006/relationships/slideMaster" Target="../slideMasters/slideMaster2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image" Target="../media/image1.png" /><Relationship Id="rId8" Type="http://schemas.openxmlformats.org/officeDocument/2006/relationships/tags" Target="../tags/tag7.xml" /><Relationship Id="rId9" Type="http://schemas.openxmlformats.org/officeDocument/2006/relationships/tags" Target="../tags/tag8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.xml" /><Relationship Id="rId10" Type="http://schemas.openxmlformats.org/officeDocument/2006/relationships/tags" Target="../tags/tag38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32.xml" /><Relationship Id="rId4" Type="http://schemas.openxmlformats.org/officeDocument/2006/relationships/image" Target="../media/image3.png" /><Relationship Id="rId5" Type="http://schemas.openxmlformats.org/officeDocument/2006/relationships/tags" Target="../tags/tag33.xml" /><Relationship Id="rId6" Type="http://schemas.openxmlformats.org/officeDocument/2006/relationships/tags" Target="../tags/tag34.xml" /><Relationship Id="rId7" Type="http://schemas.openxmlformats.org/officeDocument/2006/relationships/tags" Target="../tags/tag35.xml" /><Relationship Id="rId8" Type="http://schemas.openxmlformats.org/officeDocument/2006/relationships/tags" Target="../tags/tag36.xml" /><Relationship Id="rId9" Type="http://schemas.openxmlformats.org/officeDocument/2006/relationships/tags" Target="../tags/tag37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9.xml" /><Relationship Id="rId10" Type="http://schemas.openxmlformats.org/officeDocument/2006/relationships/tags" Target="../tags/tag47.xml" /><Relationship Id="rId11" Type="http://schemas.openxmlformats.org/officeDocument/2006/relationships/tags" Target="../tags/tag48.xml" /><Relationship Id="rId12" Type="http://schemas.openxmlformats.org/officeDocument/2006/relationships/tags" Target="../tags/tag49.xml" /><Relationship Id="rId13" Type="http://schemas.openxmlformats.org/officeDocument/2006/relationships/tags" Target="../tags/tag50.xml" /><Relationship Id="rId14" Type="http://schemas.openxmlformats.org/officeDocument/2006/relationships/tags" Target="../tags/tag51.xml" /><Relationship Id="rId15" Type="http://schemas.openxmlformats.org/officeDocument/2006/relationships/tags" Target="../tags/tag52.xml" /><Relationship Id="rId16" Type="http://schemas.openxmlformats.org/officeDocument/2006/relationships/tags" Target="../tags/tag53.xml" /><Relationship Id="rId17" Type="http://schemas.openxmlformats.org/officeDocument/2006/relationships/tags" Target="../tags/tag54.xml" /><Relationship Id="rId18" Type="http://schemas.openxmlformats.org/officeDocument/2006/relationships/tags" Target="../tags/tag55.xml" /><Relationship Id="rId19" Type="http://schemas.openxmlformats.org/officeDocument/2006/relationships/tags" Target="../tags/tag56.xml" /><Relationship Id="rId2" Type="http://schemas.openxmlformats.org/officeDocument/2006/relationships/tags" Target="../tags/tag40.xml" /><Relationship Id="rId20" Type="http://schemas.openxmlformats.org/officeDocument/2006/relationships/tags" Target="../tags/tag57.xml" /><Relationship Id="rId21" Type="http://schemas.openxmlformats.org/officeDocument/2006/relationships/tags" Target="../tags/tag58.xml" /><Relationship Id="rId22" Type="http://schemas.openxmlformats.org/officeDocument/2006/relationships/tags" Target="../tags/tag59.xml" /><Relationship Id="rId23" Type="http://schemas.openxmlformats.org/officeDocument/2006/relationships/tags" Target="../tags/tag60.xml" /><Relationship Id="rId24" Type="http://schemas.openxmlformats.org/officeDocument/2006/relationships/tags" Target="../tags/tag61.xml" /><Relationship Id="rId25" Type="http://schemas.openxmlformats.org/officeDocument/2006/relationships/tags" Target="../tags/tag62.xml" /><Relationship Id="rId26" Type="http://schemas.openxmlformats.org/officeDocument/2006/relationships/tags" Target="../tags/tag63.xml" /><Relationship Id="rId27" Type="http://schemas.openxmlformats.org/officeDocument/2006/relationships/tags" Target="../tags/tag64.xml" /><Relationship Id="rId28" Type="http://schemas.openxmlformats.org/officeDocument/2006/relationships/tags" Target="../tags/tag65.xml" /><Relationship Id="rId29" Type="http://schemas.openxmlformats.org/officeDocument/2006/relationships/tags" Target="../tags/tag66.xml" /><Relationship Id="rId3" Type="http://schemas.openxmlformats.org/officeDocument/2006/relationships/tags" Target="../tags/tag41.xml" /><Relationship Id="rId30" Type="http://schemas.openxmlformats.org/officeDocument/2006/relationships/tags" Target="../tags/tag67.xml" /><Relationship Id="rId31" Type="http://schemas.openxmlformats.org/officeDocument/2006/relationships/tags" Target="../tags/tag68.xml" /><Relationship Id="rId32" Type="http://schemas.openxmlformats.org/officeDocument/2006/relationships/tags" Target="../tags/tag69.xml" /><Relationship Id="rId33" Type="http://schemas.openxmlformats.org/officeDocument/2006/relationships/slideMaster" Target="../slideMasters/slideMaster2.xml" /><Relationship Id="rId4" Type="http://schemas.openxmlformats.org/officeDocument/2006/relationships/tags" Target="../tags/tag42.xml" /><Relationship Id="rId5" Type="http://schemas.openxmlformats.org/officeDocument/2006/relationships/tags" Target="../tags/tag43.xml" /><Relationship Id="rId6" Type="http://schemas.openxmlformats.org/officeDocument/2006/relationships/image" Target="../media/image4.png" /><Relationship Id="rId7" Type="http://schemas.openxmlformats.org/officeDocument/2006/relationships/tags" Target="../tags/tag44.xml" /><Relationship Id="rId8" Type="http://schemas.openxmlformats.org/officeDocument/2006/relationships/tags" Target="../tags/tag45.xml" /><Relationship Id="rId9" Type="http://schemas.openxmlformats.org/officeDocument/2006/relationships/tags" Target="../tags/tag46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0.xml" /><Relationship Id="rId10" Type="http://schemas.openxmlformats.org/officeDocument/2006/relationships/tags" Target="../tags/tag77.xml" /><Relationship Id="rId11" Type="http://schemas.openxmlformats.org/officeDocument/2006/relationships/tags" Target="../tags/tag78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71.xml" /><Relationship Id="rId4" Type="http://schemas.openxmlformats.org/officeDocument/2006/relationships/image" Target="../media/image3.png" /><Relationship Id="rId5" Type="http://schemas.openxmlformats.org/officeDocument/2006/relationships/tags" Target="../tags/tag72.xml" /><Relationship Id="rId6" Type="http://schemas.openxmlformats.org/officeDocument/2006/relationships/tags" Target="../tags/tag73.xml" /><Relationship Id="rId7" Type="http://schemas.openxmlformats.org/officeDocument/2006/relationships/tags" Target="../tags/tag74.xml" /><Relationship Id="rId8" Type="http://schemas.openxmlformats.org/officeDocument/2006/relationships/tags" Target="../tags/tag75.xml" /><Relationship Id="rId9" Type="http://schemas.openxmlformats.org/officeDocument/2006/relationships/tags" Target="../tags/tag76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9.xml" /><Relationship Id="rId10" Type="http://schemas.openxmlformats.org/officeDocument/2006/relationships/tags" Target="../tags/tag86.xml" /><Relationship Id="rId11" Type="http://schemas.openxmlformats.org/officeDocument/2006/relationships/tags" Target="../tags/tag87.xml" /><Relationship Id="rId12" Type="http://schemas.openxmlformats.org/officeDocument/2006/relationships/tags" Target="../tags/tag88.xml" /><Relationship Id="rId13" Type="http://schemas.openxmlformats.org/officeDocument/2006/relationships/tags" Target="../tags/tag89.xml" /><Relationship Id="rId14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80.xml" /><Relationship Id="rId4" Type="http://schemas.openxmlformats.org/officeDocument/2006/relationships/image" Target="../media/image3.png" /><Relationship Id="rId5" Type="http://schemas.openxmlformats.org/officeDocument/2006/relationships/tags" Target="../tags/tag81.xml" /><Relationship Id="rId6" Type="http://schemas.openxmlformats.org/officeDocument/2006/relationships/tags" Target="../tags/tag82.xml" /><Relationship Id="rId7" Type="http://schemas.openxmlformats.org/officeDocument/2006/relationships/tags" Target="../tags/tag83.xml" /><Relationship Id="rId8" Type="http://schemas.openxmlformats.org/officeDocument/2006/relationships/tags" Target="../tags/tag84.xml" /><Relationship Id="rId9" Type="http://schemas.openxmlformats.org/officeDocument/2006/relationships/tags" Target="../tags/tag85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0.xml" /><Relationship Id="rId10" Type="http://schemas.openxmlformats.org/officeDocument/2006/relationships/tags" Target="../tags/tag97.xml" /><Relationship Id="rId11" Type="http://schemas.openxmlformats.org/officeDocument/2006/relationships/tags" Target="../tags/tag98.xml" /><Relationship Id="rId12" Type="http://schemas.openxmlformats.org/officeDocument/2006/relationships/tags" Target="../tags/tag99.xml" /><Relationship Id="rId13" Type="http://schemas.openxmlformats.org/officeDocument/2006/relationships/tags" Target="../tags/tag100.xml" /><Relationship Id="rId14" Type="http://schemas.openxmlformats.org/officeDocument/2006/relationships/tags" Target="../tags/tag101.xml" /><Relationship Id="rId15" Type="http://schemas.openxmlformats.org/officeDocument/2006/relationships/tags" Target="../tags/tag102.xml" /><Relationship Id="rId16" Type="http://schemas.openxmlformats.org/officeDocument/2006/relationships/tags" Target="../tags/tag103.xml" /><Relationship Id="rId17" Type="http://schemas.openxmlformats.org/officeDocument/2006/relationships/tags" Target="../tags/tag104.xml" /><Relationship Id="rId18" Type="http://schemas.openxmlformats.org/officeDocument/2006/relationships/tags" Target="../tags/tag105.xml" /><Relationship Id="rId19" Type="http://schemas.openxmlformats.org/officeDocument/2006/relationships/tags" Target="../tags/tag106.xml" /><Relationship Id="rId2" Type="http://schemas.openxmlformats.org/officeDocument/2006/relationships/tags" Target="../tags/tag91.xml" /><Relationship Id="rId20" Type="http://schemas.openxmlformats.org/officeDocument/2006/relationships/tags" Target="../tags/tag107.xml" /><Relationship Id="rId21" Type="http://schemas.openxmlformats.org/officeDocument/2006/relationships/tags" Target="../tags/tag108.xml" /><Relationship Id="rId22" Type="http://schemas.openxmlformats.org/officeDocument/2006/relationships/tags" Target="../tags/tag109.xml" /><Relationship Id="rId23" Type="http://schemas.openxmlformats.org/officeDocument/2006/relationships/tags" Target="../tags/tag110.xml" /><Relationship Id="rId24" Type="http://schemas.openxmlformats.org/officeDocument/2006/relationships/tags" Target="../tags/tag111.xml" /><Relationship Id="rId25" Type="http://schemas.openxmlformats.org/officeDocument/2006/relationships/tags" Target="../tags/tag112.xml" /><Relationship Id="rId26" Type="http://schemas.openxmlformats.org/officeDocument/2006/relationships/tags" Target="../tags/tag113.xml" /><Relationship Id="rId27" Type="http://schemas.openxmlformats.org/officeDocument/2006/relationships/tags" Target="../tags/tag114.xml" /><Relationship Id="rId28" Type="http://schemas.openxmlformats.org/officeDocument/2006/relationships/slideMaster" Target="../slideMasters/slideMaster2.xml" /><Relationship Id="rId3" Type="http://schemas.openxmlformats.org/officeDocument/2006/relationships/tags" Target="../tags/tag92.xml" /><Relationship Id="rId4" Type="http://schemas.openxmlformats.org/officeDocument/2006/relationships/tags" Target="../tags/tag93.xml" /><Relationship Id="rId5" Type="http://schemas.openxmlformats.org/officeDocument/2006/relationships/image" Target="../media/image5.png" /><Relationship Id="rId6" Type="http://schemas.openxmlformats.org/officeDocument/2006/relationships/tags" Target="../tags/tag94.xml" /><Relationship Id="rId7" Type="http://schemas.openxmlformats.org/officeDocument/2006/relationships/image" Target="../media/image6.png" /><Relationship Id="rId8" Type="http://schemas.openxmlformats.org/officeDocument/2006/relationships/tags" Target="../tags/tag95.xml" /><Relationship Id="rId9" Type="http://schemas.openxmlformats.org/officeDocument/2006/relationships/tags" Target="../tags/tag96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5.xml" /><Relationship Id="rId2" Type="http://schemas.openxmlformats.org/officeDocument/2006/relationships/tags" Target="../tags/tag116.xml" /><Relationship Id="rId3" Type="http://schemas.openxmlformats.org/officeDocument/2006/relationships/tags" Target="../tags/tag117.xml" /><Relationship Id="rId4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8.xml" /><Relationship Id="rId10" Type="http://schemas.openxmlformats.org/officeDocument/2006/relationships/tags" Target="../tags/tag125.xml" /><Relationship Id="rId11" Type="http://schemas.openxmlformats.org/officeDocument/2006/relationships/tags" Target="../tags/tag126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119.xml" /><Relationship Id="rId4" Type="http://schemas.openxmlformats.org/officeDocument/2006/relationships/image" Target="../media/image3.png" /><Relationship Id="rId5" Type="http://schemas.openxmlformats.org/officeDocument/2006/relationships/tags" Target="../tags/tag120.xml" /><Relationship Id="rId6" Type="http://schemas.openxmlformats.org/officeDocument/2006/relationships/tags" Target="../tags/tag121.xml" /><Relationship Id="rId7" Type="http://schemas.openxmlformats.org/officeDocument/2006/relationships/tags" Target="../tags/tag122.xml" /><Relationship Id="rId8" Type="http://schemas.openxmlformats.org/officeDocument/2006/relationships/tags" Target="../tags/tag123.xml" /><Relationship Id="rId9" Type="http://schemas.openxmlformats.org/officeDocument/2006/relationships/tags" Target="../tags/tag124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7.xml" /><Relationship Id="rId10" Type="http://schemas.openxmlformats.org/officeDocument/2006/relationships/tags" Target="../tags/tag134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128.xml" /><Relationship Id="rId4" Type="http://schemas.openxmlformats.org/officeDocument/2006/relationships/image" Target="../media/image3.png" /><Relationship Id="rId5" Type="http://schemas.openxmlformats.org/officeDocument/2006/relationships/tags" Target="../tags/tag129.xml" /><Relationship Id="rId6" Type="http://schemas.openxmlformats.org/officeDocument/2006/relationships/tags" Target="../tags/tag130.xml" /><Relationship Id="rId7" Type="http://schemas.openxmlformats.org/officeDocument/2006/relationships/tags" Target="../tags/tag131.xml" /><Relationship Id="rId8" Type="http://schemas.openxmlformats.org/officeDocument/2006/relationships/tags" Target="../tags/tag132.xml" /><Relationship Id="rId9" Type="http://schemas.openxmlformats.org/officeDocument/2006/relationships/tags" Target="../tags/tag133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5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136.xml" /><Relationship Id="rId4" Type="http://schemas.openxmlformats.org/officeDocument/2006/relationships/image" Target="../media/image3.png" /><Relationship Id="rId5" Type="http://schemas.openxmlformats.org/officeDocument/2006/relationships/tags" Target="../tags/tag137.xml" /><Relationship Id="rId6" Type="http://schemas.openxmlformats.org/officeDocument/2006/relationships/tags" Target="../tags/tag138.xml" /><Relationship Id="rId7" Type="http://schemas.openxmlformats.org/officeDocument/2006/relationships/tags" Target="../tags/tag139.xml" /><Relationship Id="rId8" Type="http://schemas.openxmlformats.org/officeDocument/2006/relationships/tags" Target="../tags/tag140.xml" /><Relationship Id="rId9" Type="http://schemas.openxmlformats.org/officeDocument/2006/relationships/tags" Target="../tags/tag14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2.xml" /><Relationship Id="rId10" Type="http://schemas.openxmlformats.org/officeDocument/2006/relationships/tags" Target="../tags/tag151.xml" /><Relationship Id="rId11" Type="http://schemas.openxmlformats.org/officeDocument/2006/relationships/tags" Target="../tags/tag152.xml" /><Relationship Id="rId12" Type="http://schemas.openxmlformats.org/officeDocument/2006/relationships/tags" Target="../tags/tag153.xml" /><Relationship Id="rId13" Type="http://schemas.openxmlformats.org/officeDocument/2006/relationships/tags" Target="../tags/tag154.xml" /><Relationship Id="rId14" Type="http://schemas.openxmlformats.org/officeDocument/2006/relationships/tags" Target="../tags/tag155.xml" /><Relationship Id="rId15" Type="http://schemas.openxmlformats.org/officeDocument/2006/relationships/tags" Target="../tags/tag156.xml" /><Relationship Id="rId16" Type="http://schemas.openxmlformats.org/officeDocument/2006/relationships/tags" Target="../tags/tag157.xml" /><Relationship Id="rId17" Type="http://schemas.openxmlformats.org/officeDocument/2006/relationships/tags" Target="../tags/tag158.xml" /><Relationship Id="rId18" Type="http://schemas.openxmlformats.org/officeDocument/2006/relationships/tags" Target="../tags/tag159.xml" /><Relationship Id="rId19" Type="http://schemas.openxmlformats.org/officeDocument/2006/relationships/tags" Target="../tags/tag160.xml" /><Relationship Id="rId2" Type="http://schemas.openxmlformats.org/officeDocument/2006/relationships/tags" Target="../tags/tag143.xml" /><Relationship Id="rId20" Type="http://schemas.openxmlformats.org/officeDocument/2006/relationships/tags" Target="../tags/tag161.xml" /><Relationship Id="rId21" Type="http://schemas.openxmlformats.org/officeDocument/2006/relationships/tags" Target="../tags/tag162.xml" /><Relationship Id="rId22" Type="http://schemas.openxmlformats.org/officeDocument/2006/relationships/image" Target="../media/image7.png" /><Relationship Id="rId23" Type="http://schemas.openxmlformats.org/officeDocument/2006/relationships/tags" Target="../tags/tag163.xml" /><Relationship Id="rId24" Type="http://schemas.openxmlformats.org/officeDocument/2006/relationships/tags" Target="../tags/tag164.xml" /><Relationship Id="rId25" Type="http://schemas.openxmlformats.org/officeDocument/2006/relationships/tags" Target="../tags/tag165.xml" /><Relationship Id="rId26" Type="http://schemas.openxmlformats.org/officeDocument/2006/relationships/tags" Target="../tags/tag166.xml" /><Relationship Id="rId27" Type="http://schemas.openxmlformats.org/officeDocument/2006/relationships/tags" Target="../tags/tag167.xml" /><Relationship Id="rId28" Type="http://schemas.openxmlformats.org/officeDocument/2006/relationships/tags" Target="../tags/tag168.xml" /><Relationship Id="rId29" Type="http://schemas.openxmlformats.org/officeDocument/2006/relationships/slideMaster" Target="../slideMasters/slideMaster2.xml" /><Relationship Id="rId3" Type="http://schemas.openxmlformats.org/officeDocument/2006/relationships/tags" Target="../tags/tag144.xml" /><Relationship Id="rId4" Type="http://schemas.openxmlformats.org/officeDocument/2006/relationships/tags" Target="../tags/tag145.xml" /><Relationship Id="rId5" Type="http://schemas.openxmlformats.org/officeDocument/2006/relationships/tags" Target="../tags/tag146.xml" /><Relationship Id="rId6" Type="http://schemas.openxmlformats.org/officeDocument/2006/relationships/tags" Target="../tags/tag147.xml" /><Relationship Id="rId7" Type="http://schemas.openxmlformats.org/officeDocument/2006/relationships/tags" Target="../tags/tag148.xml" /><Relationship Id="rId8" Type="http://schemas.openxmlformats.org/officeDocument/2006/relationships/tags" Target="../tags/tag149.xml" /><Relationship Id="rId9" Type="http://schemas.openxmlformats.org/officeDocument/2006/relationships/tags" Target="../tags/tag150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9.xml" /><Relationship Id="rId2" Type="http://schemas.openxmlformats.org/officeDocument/2006/relationships/tags" Target="../tags/tag170.xml" /><Relationship Id="rId3" Type="http://schemas.openxmlformats.org/officeDocument/2006/relationships/tags" Target="../tags/tag171.xml" /><Relationship Id="rId4" Type="http://schemas.openxmlformats.org/officeDocument/2006/relationships/tags" Target="../tags/tag172.xml" /><Relationship Id="rId5" Type="http://schemas.openxmlformats.org/officeDocument/2006/relationships/image" Target="../media/image8.png" /><Relationship Id="rId6" Type="http://schemas.openxmlformats.org/officeDocument/2006/relationships/tags" Target="../tags/tag173.xml" /><Relationship Id="rId7" Type="http://schemas.openxmlformats.org/officeDocument/2006/relationships/image" Target="../media/image9.png" /><Relationship Id="rId8" Type="http://schemas.openxmlformats.org/officeDocument/2006/relationships/tags" Target="../tags/tag174.xml" /><Relationship Id="rId9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5.xml" /><Relationship Id="rId10" Type="http://schemas.openxmlformats.org/officeDocument/2006/relationships/tags" Target="../tags/tag182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176.xml" /><Relationship Id="rId3" Type="http://schemas.openxmlformats.org/officeDocument/2006/relationships/tags" Target="../tags/tag177.xml" /><Relationship Id="rId4" Type="http://schemas.openxmlformats.org/officeDocument/2006/relationships/tags" Target="../tags/tag178.xml" /><Relationship Id="rId5" Type="http://schemas.openxmlformats.org/officeDocument/2006/relationships/tags" Target="../tags/tag179.xml" /><Relationship Id="rId6" Type="http://schemas.openxmlformats.org/officeDocument/2006/relationships/tags" Target="../tags/tag180.xml" /><Relationship Id="rId7" Type="http://schemas.openxmlformats.org/officeDocument/2006/relationships/image" Target="../media/image10.png" /><Relationship Id="rId8" Type="http://schemas.openxmlformats.org/officeDocument/2006/relationships/tags" Target="../tags/tag181.xml" /><Relationship Id="rId9" Type="http://schemas.openxmlformats.org/officeDocument/2006/relationships/image" Target="../media/image11.png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3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84.xml" /><Relationship Id="rId3" Type="http://schemas.openxmlformats.org/officeDocument/2006/relationships/tags" Target="../tags/tag185.xml" /><Relationship Id="rId4" Type="http://schemas.openxmlformats.org/officeDocument/2006/relationships/tags" Target="../tags/tag186.xml" /><Relationship Id="rId5" Type="http://schemas.openxmlformats.org/officeDocument/2006/relationships/tags" Target="../tags/tag187.xml" /><Relationship Id="rId6" Type="http://schemas.openxmlformats.org/officeDocument/2006/relationships/tags" Target="../tags/tag188.xml" /><Relationship Id="rId7" Type="http://schemas.openxmlformats.org/officeDocument/2006/relationships/tags" Target="../tags/tag189.xml" /><Relationship Id="rId8" Type="http://schemas.openxmlformats.org/officeDocument/2006/relationships/image" Target="../media/image12.png" /><Relationship Id="rId9" Type="http://schemas.openxmlformats.org/officeDocument/2006/relationships/tags" Target="../tags/tag190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1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92.xml" /><Relationship Id="rId3" Type="http://schemas.openxmlformats.org/officeDocument/2006/relationships/tags" Target="../tags/tag193.xml" /><Relationship Id="rId4" Type="http://schemas.openxmlformats.org/officeDocument/2006/relationships/tags" Target="../tags/tag194.xml" /><Relationship Id="rId5" Type="http://schemas.openxmlformats.org/officeDocument/2006/relationships/tags" Target="../tags/tag195.xml" /><Relationship Id="rId6" Type="http://schemas.openxmlformats.org/officeDocument/2006/relationships/tags" Target="../tags/tag196.xml" /><Relationship Id="rId7" Type="http://schemas.openxmlformats.org/officeDocument/2006/relationships/tags" Target="../tags/tag197.xml" /><Relationship Id="rId8" Type="http://schemas.openxmlformats.org/officeDocument/2006/relationships/image" Target="../media/image13.png" /><Relationship Id="rId9" Type="http://schemas.openxmlformats.org/officeDocument/2006/relationships/tags" Target="../tags/tag198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9.xml" /><Relationship Id="rId10" Type="http://schemas.openxmlformats.org/officeDocument/2006/relationships/image" Target="../media/image3.png" /><Relationship Id="rId11" Type="http://schemas.openxmlformats.org/officeDocument/2006/relationships/tags" Target="../tags/tag207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200.xml" /><Relationship Id="rId3" Type="http://schemas.openxmlformats.org/officeDocument/2006/relationships/tags" Target="../tags/tag201.xml" /><Relationship Id="rId4" Type="http://schemas.openxmlformats.org/officeDocument/2006/relationships/tags" Target="../tags/tag202.xml" /><Relationship Id="rId5" Type="http://schemas.openxmlformats.org/officeDocument/2006/relationships/tags" Target="../tags/tag203.xml" /><Relationship Id="rId6" Type="http://schemas.openxmlformats.org/officeDocument/2006/relationships/tags" Target="../tags/tag204.xml" /><Relationship Id="rId7" Type="http://schemas.openxmlformats.org/officeDocument/2006/relationships/tags" Target="../tags/tag205.xml" /><Relationship Id="rId8" Type="http://schemas.openxmlformats.org/officeDocument/2006/relationships/image" Target="../media/image2.png" /><Relationship Id="rId9" Type="http://schemas.openxmlformats.org/officeDocument/2006/relationships/tags" Target="../tags/tag206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8.xml" /><Relationship Id="rId10" Type="http://schemas.openxmlformats.org/officeDocument/2006/relationships/image" Target="../media/image14.png" /><Relationship Id="rId11" Type="http://schemas.openxmlformats.org/officeDocument/2006/relationships/tags" Target="../tags/tag217.xml" /><Relationship Id="rId12" Type="http://schemas.openxmlformats.org/officeDocument/2006/relationships/image" Target="../media/image15.png" /><Relationship Id="rId13" Type="http://schemas.openxmlformats.org/officeDocument/2006/relationships/tags" Target="../tags/tag218.xml" /><Relationship Id="rId14" Type="http://schemas.openxmlformats.org/officeDocument/2006/relationships/slideMaster" Target="../slideMasters/slideMaster2.xml" /><Relationship Id="rId2" Type="http://schemas.openxmlformats.org/officeDocument/2006/relationships/tags" Target="../tags/tag209.xml" /><Relationship Id="rId3" Type="http://schemas.openxmlformats.org/officeDocument/2006/relationships/tags" Target="../tags/tag210.xml" /><Relationship Id="rId4" Type="http://schemas.openxmlformats.org/officeDocument/2006/relationships/tags" Target="../tags/tag211.xml" /><Relationship Id="rId5" Type="http://schemas.openxmlformats.org/officeDocument/2006/relationships/tags" Target="../tags/tag212.xml" /><Relationship Id="rId6" Type="http://schemas.openxmlformats.org/officeDocument/2006/relationships/tags" Target="../tags/tag213.xml" /><Relationship Id="rId7" Type="http://schemas.openxmlformats.org/officeDocument/2006/relationships/tags" Target="../tags/tag214.xml" /><Relationship Id="rId8" Type="http://schemas.openxmlformats.org/officeDocument/2006/relationships/tags" Target="../tags/tag215.xml" /><Relationship Id="rId9" Type="http://schemas.openxmlformats.org/officeDocument/2006/relationships/tags" Target="../tags/tag216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9.xml" /><Relationship Id="rId10" Type="http://schemas.openxmlformats.org/officeDocument/2006/relationships/tags" Target="../tags/tag226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220.xml" /><Relationship Id="rId3" Type="http://schemas.openxmlformats.org/officeDocument/2006/relationships/tags" Target="../tags/tag221.xml" /><Relationship Id="rId4" Type="http://schemas.openxmlformats.org/officeDocument/2006/relationships/tags" Target="../tags/tag222.xml" /><Relationship Id="rId5" Type="http://schemas.openxmlformats.org/officeDocument/2006/relationships/tags" Target="../tags/tag223.xml" /><Relationship Id="rId6" Type="http://schemas.openxmlformats.org/officeDocument/2006/relationships/tags" Target="../tags/tag224.xml" /><Relationship Id="rId7" Type="http://schemas.openxmlformats.org/officeDocument/2006/relationships/image" Target="../media/image16.png" /><Relationship Id="rId8" Type="http://schemas.openxmlformats.org/officeDocument/2006/relationships/tags" Target="../tags/tag225.xml" /><Relationship Id="rId9" Type="http://schemas.openxmlformats.org/officeDocument/2006/relationships/image" Target="../media/image17.png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3.xml" /><Relationship Id="rId10" Type="http://schemas.openxmlformats.org/officeDocument/2006/relationships/tags" Target="../tags/tag241.xml" /><Relationship Id="rId11" Type="http://schemas.openxmlformats.org/officeDocument/2006/relationships/tags" Target="../tags/tag242.xml" /><Relationship Id="rId12" Type="http://schemas.openxmlformats.org/officeDocument/2006/relationships/tags" Target="../tags/tag243.xml" /><Relationship Id="rId13" Type="http://schemas.openxmlformats.org/officeDocument/2006/relationships/tags" Target="../tags/tag244.xml" /><Relationship Id="rId14" Type="http://schemas.openxmlformats.org/officeDocument/2006/relationships/tags" Target="../tags/tag245.xml" /><Relationship Id="rId15" Type="http://schemas.openxmlformats.org/officeDocument/2006/relationships/tags" Target="../tags/tag246.xml" /><Relationship Id="rId16" Type="http://schemas.openxmlformats.org/officeDocument/2006/relationships/tags" Target="../tags/tag247.xml" /><Relationship Id="rId17" Type="http://schemas.openxmlformats.org/officeDocument/2006/relationships/tags" Target="../tags/tag248.xml" /><Relationship Id="rId18" Type="http://schemas.openxmlformats.org/officeDocument/2006/relationships/tags" Target="../tags/tag249.xml" /><Relationship Id="rId19" Type="http://schemas.openxmlformats.org/officeDocument/2006/relationships/tags" Target="../tags/tag250.xml" /><Relationship Id="rId2" Type="http://schemas.openxmlformats.org/officeDocument/2006/relationships/tags" Target="../tags/tag234.xml" /><Relationship Id="rId20" Type="http://schemas.openxmlformats.org/officeDocument/2006/relationships/tags" Target="../tags/tag251.xml" /><Relationship Id="rId21" Type="http://schemas.openxmlformats.org/officeDocument/2006/relationships/tags" Target="../tags/tag252.xml" /><Relationship Id="rId22" Type="http://schemas.openxmlformats.org/officeDocument/2006/relationships/tags" Target="../tags/tag253.xml" /><Relationship Id="rId23" Type="http://schemas.openxmlformats.org/officeDocument/2006/relationships/tags" Target="../tags/tag254.xml" /><Relationship Id="rId24" Type="http://schemas.openxmlformats.org/officeDocument/2006/relationships/tags" Target="../tags/tag255.xml" /><Relationship Id="rId25" Type="http://schemas.openxmlformats.org/officeDocument/2006/relationships/slideMaster" Target="../slideMasters/slideMaster3.xml" /><Relationship Id="rId3" Type="http://schemas.openxmlformats.org/officeDocument/2006/relationships/image" Target="../media/image1.png" /><Relationship Id="rId4" Type="http://schemas.openxmlformats.org/officeDocument/2006/relationships/tags" Target="../tags/tag235.xml" /><Relationship Id="rId5" Type="http://schemas.openxmlformats.org/officeDocument/2006/relationships/tags" Target="../tags/tag236.xml" /><Relationship Id="rId6" Type="http://schemas.openxmlformats.org/officeDocument/2006/relationships/tags" Target="../tags/tag237.xml" /><Relationship Id="rId7" Type="http://schemas.openxmlformats.org/officeDocument/2006/relationships/tags" Target="../tags/tag238.xml" /><Relationship Id="rId8" Type="http://schemas.openxmlformats.org/officeDocument/2006/relationships/tags" Target="../tags/tag239.xml" /><Relationship Id="rId9" Type="http://schemas.openxmlformats.org/officeDocument/2006/relationships/tags" Target="../tags/tag240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256.xml" /><Relationship Id="rId3" Type="http://schemas.openxmlformats.org/officeDocument/2006/relationships/image" Target="../media/image3.png" /><Relationship Id="rId4" Type="http://schemas.openxmlformats.org/officeDocument/2006/relationships/tags" Target="../tags/tag257.xml" /><Relationship Id="rId5" Type="http://schemas.openxmlformats.org/officeDocument/2006/relationships/tags" Target="../tags/tag258.xml" /><Relationship Id="rId6" Type="http://schemas.openxmlformats.org/officeDocument/2006/relationships/tags" Target="../tags/tag259.xml" /><Relationship Id="rId7" Type="http://schemas.openxmlformats.org/officeDocument/2006/relationships/tags" Target="../tags/tag260.xml" /><Relationship Id="rId8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1.xml" /><Relationship Id="rId10" Type="http://schemas.openxmlformats.org/officeDocument/2006/relationships/tags" Target="../tags/tag269.xml" /><Relationship Id="rId11" Type="http://schemas.openxmlformats.org/officeDocument/2006/relationships/tags" Target="../tags/tag270.xml" /><Relationship Id="rId12" Type="http://schemas.openxmlformats.org/officeDocument/2006/relationships/tags" Target="../tags/tag271.xml" /><Relationship Id="rId13" Type="http://schemas.openxmlformats.org/officeDocument/2006/relationships/tags" Target="../tags/tag272.xml" /><Relationship Id="rId14" Type="http://schemas.openxmlformats.org/officeDocument/2006/relationships/tags" Target="../tags/tag273.xml" /><Relationship Id="rId15" Type="http://schemas.openxmlformats.org/officeDocument/2006/relationships/tags" Target="../tags/tag274.xml" /><Relationship Id="rId16" Type="http://schemas.openxmlformats.org/officeDocument/2006/relationships/tags" Target="../tags/tag275.xml" /><Relationship Id="rId17" Type="http://schemas.openxmlformats.org/officeDocument/2006/relationships/tags" Target="../tags/tag276.xml" /><Relationship Id="rId18" Type="http://schemas.openxmlformats.org/officeDocument/2006/relationships/tags" Target="../tags/tag277.xml" /><Relationship Id="rId19" Type="http://schemas.openxmlformats.org/officeDocument/2006/relationships/tags" Target="../tags/tag278.xml" /><Relationship Id="rId2" Type="http://schemas.openxmlformats.org/officeDocument/2006/relationships/tags" Target="../tags/tag262.xml" /><Relationship Id="rId20" Type="http://schemas.openxmlformats.org/officeDocument/2006/relationships/tags" Target="../tags/tag279.xml" /><Relationship Id="rId21" Type="http://schemas.openxmlformats.org/officeDocument/2006/relationships/tags" Target="../tags/tag280.xml" /><Relationship Id="rId22" Type="http://schemas.openxmlformats.org/officeDocument/2006/relationships/tags" Target="../tags/tag281.xml" /><Relationship Id="rId23" Type="http://schemas.openxmlformats.org/officeDocument/2006/relationships/tags" Target="../tags/tag282.xml" /><Relationship Id="rId24" Type="http://schemas.openxmlformats.org/officeDocument/2006/relationships/tags" Target="../tags/tag283.xml" /><Relationship Id="rId25" Type="http://schemas.openxmlformats.org/officeDocument/2006/relationships/tags" Target="../tags/tag284.xml" /><Relationship Id="rId26" Type="http://schemas.openxmlformats.org/officeDocument/2006/relationships/slideMaster" Target="../slideMasters/slideMaster3.xml" /><Relationship Id="rId3" Type="http://schemas.openxmlformats.org/officeDocument/2006/relationships/image" Target="../media/image4.png" /><Relationship Id="rId4" Type="http://schemas.openxmlformats.org/officeDocument/2006/relationships/tags" Target="../tags/tag263.xml" /><Relationship Id="rId5" Type="http://schemas.openxmlformats.org/officeDocument/2006/relationships/tags" Target="../tags/tag264.xml" /><Relationship Id="rId6" Type="http://schemas.openxmlformats.org/officeDocument/2006/relationships/tags" Target="../tags/tag265.xml" /><Relationship Id="rId7" Type="http://schemas.openxmlformats.org/officeDocument/2006/relationships/tags" Target="../tags/tag266.xml" /><Relationship Id="rId8" Type="http://schemas.openxmlformats.org/officeDocument/2006/relationships/tags" Target="../tags/tag267.xml" /><Relationship Id="rId9" Type="http://schemas.openxmlformats.org/officeDocument/2006/relationships/tags" Target="../tags/tag268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285.xml" /><Relationship Id="rId3" Type="http://schemas.openxmlformats.org/officeDocument/2006/relationships/image" Target="../media/image3.png" /><Relationship Id="rId4" Type="http://schemas.openxmlformats.org/officeDocument/2006/relationships/tags" Target="../tags/tag286.xml" /><Relationship Id="rId5" Type="http://schemas.openxmlformats.org/officeDocument/2006/relationships/tags" Target="../tags/tag287.xml" /><Relationship Id="rId6" Type="http://schemas.openxmlformats.org/officeDocument/2006/relationships/tags" Target="../tags/tag288.xml" /><Relationship Id="rId7" Type="http://schemas.openxmlformats.org/officeDocument/2006/relationships/tags" Target="../tags/tag289.xml" /><Relationship Id="rId8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290.xml" /><Relationship Id="rId3" Type="http://schemas.openxmlformats.org/officeDocument/2006/relationships/image" Target="../media/image3.png" /><Relationship Id="rId4" Type="http://schemas.openxmlformats.org/officeDocument/2006/relationships/tags" Target="../tags/tag291.xml" /><Relationship Id="rId5" Type="http://schemas.openxmlformats.org/officeDocument/2006/relationships/tags" Target="../tags/tag292.xml" /><Relationship Id="rId6" Type="http://schemas.openxmlformats.org/officeDocument/2006/relationships/tags" Target="../tags/tag293.xml" /><Relationship Id="rId7" Type="http://schemas.openxmlformats.org/officeDocument/2006/relationships/tags" Target="../tags/tag294.xml" /><Relationship Id="rId8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10" Type="http://schemas.openxmlformats.org/officeDocument/2006/relationships/tags" Target="../tags/tag302.xml" /><Relationship Id="rId11" Type="http://schemas.openxmlformats.org/officeDocument/2006/relationships/tags" Target="../tags/tag303.xml" /><Relationship Id="rId12" Type="http://schemas.openxmlformats.org/officeDocument/2006/relationships/tags" Target="../tags/tag304.xml" /><Relationship Id="rId13" Type="http://schemas.openxmlformats.org/officeDocument/2006/relationships/tags" Target="../tags/tag305.xml" /><Relationship Id="rId14" Type="http://schemas.openxmlformats.org/officeDocument/2006/relationships/tags" Target="../tags/tag306.xml" /><Relationship Id="rId15" Type="http://schemas.openxmlformats.org/officeDocument/2006/relationships/tags" Target="../tags/tag307.xml" /><Relationship Id="rId16" Type="http://schemas.openxmlformats.org/officeDocument/2006/relationships/tags" Target="../tags/tag308.xml" /><Relationship Id="rId17" Type="http://schemas.openxmlformats.org/officeDocument/2006/relationships/tags" Target="../tags/tag309.xml" /><Relationship Id="rId18" Type="http://schemas.openxmlformats.org/officeDocument/2006/relationships/tags" Target="../tags/tag310.xml" /><Relationship Id="rId19" Type="http://schemas.openxmlformats.org/officeDocument/2006/relationships/tags" Target="../tags/tag311.xml" /><Relationship Id="rId2" Type="http://schemas.openxmlformats.org/officeDocument/2006/relationships/tags" Target="../tags/tag295.xml" /><Relationship Id="rId20" Type="http://schemas.openxmlformats.org/officeDocument/2006/relationships/tags" Target="../tags/tag312.xml" /><Relationship Id="rId21" Type="http://schemas.openxmlformats.org/officeDocument/2006/relationships/tags" Target="../tags/tag313.xml" /><Relationship Id="rId22" Type="http://schemas.openxmlformats.org/officeDocument/2006/relationships/tags" Target="../tags/tag314.xml" /><Relationship Id="rId23" Type="http://schemas.openxmlformats.org/officeDocument/2006/relationships/tags" Target="../tags/tag315.xml" /><Relationship Id="rId24" Type="http://schemas.openxmlformats.org/officeDocument/2006/relationships/tags" Target="../tags/tag316.xml" /><Relationship Id="rId25" Type="http://schemas.openxmlformats.org/officeDocument/2006/relationships/slideMaster" Target="../slideMasters/slideMaster3.xml" /><Relationship Id="rId3" Type="http://schemas.openxmlformats.org/officeDocument/2006/relationships/image" Target="../media/image6.png" /><Relationship Id="rId4" Type="http://schemas.openxmlformats.org/officeDocument/2006/relationships/tags" Target="../tags/tag296.xml" /><Relationship Id="rId5" Type="http://schemas.openxmlformats.org/officeDocument/2006/relationships/tags" Target="../tags/tag297.xml" /><Relationship Id="rId6" Type="http://schemas.openxmlformats.org/officeDocument/2006/relationships/tags" Target="../tags/tag298.xml" /><Relationship Id="rId7" Type="http://schemas.openxmlformats.org/officeDocument/2006/relationships/tags" Target="../tags/tag299.xml" /><Relationship Id="rId8" Type="http://schemas.openxmlformats.org/officeDocument/2006/relationships/tags" Target="../tags/tag300.xml" /><Relationship Id="rId9" Type="http://schemas.openxmlformats.org/officeDocument/2006/relationships/tags" Target="../tags/tag301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317.xml" /><Relationship Id="rId3" Type="http://schemas.openxmlformats.org/officeDocument/2006/relationships/image" Target="../media/image3.png" /><Relationship Id="rId4" Type="http://schemas.openxmlformats.org/officeDocument/2006/relationships/tags" Target="../tags/tag318.xml" /><Relationship Id="rId5" Type="http://schemas.openxmlformats.org/officeDocument/2006/relationships/tags" Target="../tags/tag319.xml" /><Relationship Id="rId6" Type="http://schemas.openxmlformats.org/officeDocument/2006/relationships/tags" Target="../tags/tag320.xml" /><Relationship Id="rId7" Type="http://schemas.openxmlformats.org/officeDocument/2006/relationships/tags" Target="../tags/tag321.xml" /><Relationship Id="rId8" Type="http://schemas.openxmlformats.org/officeDocument/2006/relationships/slideMaster" Target="../slideMasters/slideMaster3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322.xml" /><Relationship Id="rId3" Type="http://schemas.openxmlformats.org/officeDocument/2006/relationships/image" Target="../media/image3.png" /><Relationship Id="rId4" Type="http://schemas.openxmlformats.org/officeDocument/2006/relationships/tags" Target="../tags/tag323.xml" /><Relationship Id="rId5" Type="http://schemas.openxmlformats.org/officeDocument/2006/relationships/tags" Target="../tags/tag324.xml" /><Relationship Id="rId6" Type="http://schemas.openxmlformats.org/officeDocument/2006/relationships/tags" Target="../tags/tag325.xml" /><Relationship Id="rId7" Type="http://schemas.openxmlformats.org/officeDocument/2006/relationships/tags" Target="../tags/tag326.xml" /><Relationship Id="rId8" Type="http://schemas.openxmlformats.org/officeDocument/2006/relationships/slideMaster" Target="../slideMasters/slideMaster3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327.xml" /><Relationship Id="rId3" Type="http://schemas.openxmlformats.org/officeDocument/2006/relationships/image" Target="../media/image3.png" /><Relationship Id="rId4" Type="http://schemas.openxmlformats.org/officeDocument/2006/relationships/tags" Target="../tags/tag328.xml" /><Relationship Id="rId5" Type="http://schemas.openxmlformats.org/officeDocument/2006/relationships/tags" Target="../tags/tag329.xml" /><Relationship Id="rId6" Type="http://schemas.openxmlformats.org/officeDocument/2006/relationships/tags" Target="../tags/tag330.xml" /><Relationship Id="rId7" Type="http://schemas.openxmlformats.org/officeDocument/2006/relationships/tags" Target="../tags/tag331.xml" /><Relationship Id="rId8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2.xml" /><Relationship Id="rId10" Type="http://schemas.openxmlformats.org/officeDocument/2006/relationships/tags" Target="../tags/tag341.xml" /><Relationship Id="rId11" Type="http://schemas.openxmlformats.org/officeDocument/2006/relationships/tags" Target="../tags/tag342.xml" /><Relationship Id="rId12" Type="http://schemas.openxmlformats.org/officeDocument/2006/relationships/tags" Target="../tags/tag343.xml" /><Relationship Id="rId13" Type="http://schemas.openxmlformats.org/officeDocument/2006/relationships/tags" Target="../tags/tag344.xml" /><Relationship Id="rId14" Type="http://schemas.openxmlformats.org/officeDocument/2006/relationships/tags" Target="../tags/tag345.xml" /><Relationship Id="rId15" Type="http://schemas.openxmlformats.org/officeDocument/2006/relationships/tags" Target="../tags/tag346.xml" /><Relationship Id="rId16" Type="http://schemas.openxmlformats.org/officeDocument/2006/relationships/tags" Target="../tags/tag347.xml" /><Relationship Id="rId17" Type="http://schemas.openxmlformats.org/officeDocument/2006/relationships/tags" Target="../tags/tag348.xml" /><Relationship Id="rId18" Type="http://schemas.openxmlformats.org/officeDocument/2006/relationships/tags" Target="../tags/tag349.xml" /><Relationship Id="rId19" Type="http://schemas.openxmlformats.org/officeDocument/2006/relationships/tags" Target="../tags/tag350.xml" /><Relationship Id="rId2" Type="http://schemas.openxmlformats.org/officeDocument/2006/relationships/tags" Target="../tags/tag333.xml" /><Relationship Id="rId20" Type="http://schemas.openxmlformats.org/officeDocument/2006/relationships/image" Target="../media/image7.png" /><Relationship Id="rId21" Type="http://schemas.openxmlformats.org/officeDocument/2006/relationships/tags" Target="../tags/tag351.xml" /><Relationship Id="rId22" Type="http://schemas.openxmlformats.org/officeDocument/2006/relationships/tags" Target="../tags/tag352.xml" /><Relationship Id="rId23" Type="http://schemas.openxmlformats.org/officeDocument/2006/relationships/tags" Target="../tags/tag353.xml" /><Relationship Id="rId24" Type="http://schemas.openxmlformats.org/officeDocument/2006/relationships/tags" Target="../tags/tag354.xml" /><Relationship Id="rId25" Type="http://schemas.openxmlformats.org/officeDocument/2006/relationships/slideMaster" Target="../slideMasters/slideMaster3.xml" /><Relationship Id="rId3" Type="http://schemas.openxmlformats.org/officeDocument/2006/relationships/tags" Target="../tags/tag334.xml" /><Relationship Id="rId4" Type="http://schemas.openxmlformats.org/officeDocument/2006/relationships/tags" Target="../tags/tag335.xml" /><Relationship Id="rId5" Type="http://schemas.openxmlformats.org/officeDocument/2006/relationships/tags" Target="../tags/tag336.xml" /><Relationship Id="rId6" Type="http://schemas.openxmlformats.org/officeDocument/2006/relationships/tags" Target="../tags/tag337.xml" /><Relationship Id="rId7" Type="http://schemas.openxmlformats.org/officeDocument/2006/relationships/tags" Target="../tags/tag338.xml" /><Relationship Id="rId8" Type="http://schemas.openxmlformats.org/officeDocument/2006/relationships/tags" Target="../tags/tag339.xml" /><Relationship Id="rId9" Type="http://schemas.openxmlformats.org/officeDocument/2006/relationships/tags" Target="../tags/tag340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openxmlformats.org/officeDocument/2006/relationships/tags" Target="../tags/tag355.xml" /><Relationship Id="rId3" Type="http://schemas.openxmlformats.org/officeDocument/2006/relationships/image" Target="../media/image9.png" /><Relationship Id="rId4" Type="http://schemas.openxmlformats.org/officeDocument/2006/relationships/tags" Target="../tags/tag356.xml" /><Relationship Id="rId5" Type="http://schemas.openxmlformats.org/officeDocument/2006/relationships/tags" Target="../tags/tag357.xml" /><Relationship Id="rId6" Type="http://schemas.openxmlformats.org/officeDocument/2006/relationships/tags" Target="../tags/tag358.xml" /><Relationship Id="rId7" Type="http://schemas.openxmlformats.org/officeDocument/2006/relationships/tags" Target="../tags/tag359.xml" /><Relationship Id="rId8" Type="http://schemas.openxmlformats.org/officeDocument/2006/relationships/slideMaster" Target="../slideMasters/slideMaster3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0.xml" /><Relationship Id="rId2" Type="http://schemas.openxmlformats.org/officeDocument/2006/relationships/image" Target="../media/image10.png" /><Relationship Id="rId3" Type="http://schemas.openxmlformats.org/officeDocument/2006/relationships/tags" Target="../tags/tag361.xml" /><Relationship Id="rId4" Type="http://schemas.openxmlformats.org/officeDocument/2006/relationships/image" Target="../media/image11.png" /><Relationship Id="rId5" Type="http://schemas.openxmlformats.org/officeDocument/2006/relationships/tags" Target="../tags/tag362.xml" /><Relationship Id="rId6" Type="http://schemas.openxmlformats.org/officeDocument/2006/relationships/tags" Target="../tags/tag363.xml" /><Relationship Id="rId7" Type="http://schemas.openxmlformats.org/officeDocument/2006/relationships/tags" Target="../tags/tag364.xml" /><Relationship Id="rId8" Type="http://schemas.openxmlformats.org/officeDocument/2006/relationships/tags" Target="../tags/tag365.xml" /><Relationship Id="rId9" Type="http://schemas.openxmlformats.org/officeDocument/2006/relationships/slideMaster" Target="../slideMasters/slideMaster3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6.xml" /><Relationship Id="rId2" Type="http://schemas.openxmlformats.org/officeDocument/2006/relationships/image" Target="../media/image12.png" /><Relationship Id="rId3" Type="http://schemas.openxmlformats.org/officeDocument/2006/relationships/tags" Target="../tags/tag367.xml" /><Relationship Id="rId4" Type="http://schemas.openxmlformats.org/officeDocument/2006/relationships/tags" Target="../tags/tag368.xml" /><Relationship Id="rId5" Type="http://schemas.openxmlformats.org/officeDocument/2006/relationships/tags" Target="../tags/tag369.xml" /><Relationship Id="rId6" Type="http://schemas.openxmlformats.org/officeDocument/2006/relationships/tags" Target="../tags/tag370.xml" /><Relationship Id="rId7" Type="http://schemas.openxmlformats.org/officeDocument/2006/relationships/slideMaster" Target="../slideMasters/slideMaster3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1.xml" /><Relationship Id="rId2" Type="http://schemas.openxmlformats.org/officeDocument/2006/relationships/image" Target="../media/image13.png" /><Relationship Id="rId3" Type="http://schemas.openxmlformats.org/officeDocument/2006/relationships/tags" Target="../tags/tag372.xml" /><Relationship Id="rId4" Type="http://schemas.openxmlformats.org/officeDocument/2006/relationships/tags" Target="../tags/tag373.xml" /><Relationship Id="rId5" Type="http://schemas.openxmlformats.org/officeDocument/2006/relationships/tags" Target="../tags/tag374.xml" /><Relationship Id="rId6" Type="http://schemas.openxmlformats.org/officeDocument/2006/relationships/tags" Target="../tags/tag375.xml" /><Relationship Id="rId7" Type="http://schemas.openxmlformats.org/officeDocument/2006/relationships/slideMaster" Target="../slideMasters/slideMaster3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6.xml" /><Relationship Id="rId2" Type="http://schemas.openxmlformats.org/officeDocument/2006/relationships/image" Target="../media/image2.png" /><Relationship Id="rId3" Type="http://schemas.openxmlformats.org/officeDocument/2006/relationships/tags" Target="../tags/tag377.xml" /><Relationship Id="rId4" Type="http://schemas.openxmlformats.org/officeDocument/2006/relationships/image" Target="../media/image3.png" /><Relationship Id="rId5" Type="http://schemas.openxmlformats.org/officeDocument/2006/relationships/tags" Target="../tags/tag378.xml" /><Relationship Id="rId6" Type="http://schemas.openxmlformats.org/officeDocument/2006/relationships/tags" Target="../tags/tag379.xml" /><Relationship Id="rId7" Type="http://schemas.openxmlformats.org/officeDocument/2006/relationships/tags" Target="../tags/tag380.xml" /><Relationship Id="rId8" Type="http://schemas.openxmlformats.org/officeDocument/2006/relationships/tags" Target="../tags/tag381.xml" /><Relationship Id="rId9" Type="http://schemas.openxmlformats.org/officeDocument/2006/relationships/slideMaster" Target="../slideMasters/slideMaster3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2.xml" /><Relationship Id="rId2" Type="http://schemas.openxmlformats.org/officeDocument/2006/relationships/image" Target="../media/image14.png" /><Relationship Id="rId3" Type="http://schemas.openxmlformats.org/officeDocument/2006/relationships/tags" Target="../tags/tag383.xml" /><Relationship Id="rId4" Type="http://schemas.openxmlformats.org/officeDocument/2006/relationships/image" Target="../media/image15.png" /><Relationship Id="rId5" Type="http://schemas.openxmlformats.org/officeDocument/2006/relationships/tags" Target="../tags/tag384.xml" /><Relationship Id="rId6" Type="http://schemas.openxmlformats.org/officeDocument/2006/relationships/tags" Target="../tags/tag385.xml" /><Relationship Id="rId7" Type="http://schemas.openxmlformats.org/officeDocument/2006/relationships/tags" Target="../tags/tag386.xml" /><Relationship Id="rId8" Type="http://schemas.openxmlformats.org/officeDocument/2006/relationships/tags" Target="../tags/tag387.xml" /><Relationship Id="rId9" Type="http://schemas.openxmlformats.org/officeDocument/2006/relationships/slideMaster" Target="../slideMasters/slideMaster3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8.xml" /><Relationship Id="rId2" Type="http://schemas.openxmlformats.org/officeDocument/2006/relationships/image" Target="../media/image16.png" /><Relationship Id="rId3" Type="http://schemas.openxmlformats.org/officeDocument/2006/relationships/tags" Target="../tags/tag389.xml" /><Relationship Id="rId4" Type="http://schemas.openxmlformats.org/officeDocument/2006/relationships/image" Target="../media/image17.png" /><Relationship Id="rId5" Type="http://schemas.openxmlformats.org/officeDocument/2006/relationships/tags" Target="../tags/tag390.xml" /><Relationship Id="rId6" Type="http://schemas.openxmlformats.org/officeDocument/2006/relationships/tags" Target="../tags/tag391.xml" /><Relationship Id="rId7" Type="http://schemas.openxmlformats.org/officeDocument/2006/relationships/tags" Target="../tags/tag392.xml" /><Relationship Id="rId8" Type="http://schemas.openxmlformats.org/officeDocument/2006/relationships/tags" Target="../tags/tag393.xml" /><Relationship Id="rId9" Type="http://schemas.openxmlformats.org/officeDocument/2006/relationships/slideMaster" Target="../slideMasters/slideMaster3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0.xml" /><Relationship Id="rId10" Type="http://schemas.openxmlformats.org/officeDocument/2006/relationships/tags" Target="../tags/tag408.xml" /><Relationship Id="rId11" Type="http://schemas.openxmlformats.org/officeDocument/2006/relationships/tags" Target="../tags/tag409.xml" /><Relationship Id="rId12" Type="http://schemas.openxmlformats.org/officeDocument/2006/relationships/tags" Target="../tags/tag410.xml" /><Relationship Id="rId13" Type="http://schemas.openxmlformats.org/officeDocument/2006/relationships/tags" Target="../tags/tag411.xml" /><Relationship Id="rId14" Type="http://schemas.openxmlformats.org/officeDocument/2006/relationships/tags" Target="../tags/tag412.xml" /><Relationship Id="rId15" Type="http://schemas.openxmlformats.org/officeDocument/2006/relationships/tags" Target="../tags/tag413.xml" /><Relationship Id="rId16" Type="http://schemas.openxmlformats.org/officeDocument/2006/relationships/tags" Target="../tags/tag414.xml" /><Relationship Id="rId17" Type="http://schemas.openxmlformats.org/officeDocument/2006/relationships/tags" Target="../tags/tag415.xml" /><Relationship Id="rId18" Type="http://schemas.openxmlformats.org/officeDocument/2006/relationships/tags" Target="../tags/tag416.xml" /><Relationship Id="rId19" Type="http://schemas.openxmlformats.org/officeDocument/2006/relationships/tags" Target="../tags/tag417.xml" /><Relationship Id="rId2" Type="http://schemas.openxmlformats.org/officeDocument/2006/relationships/tags" Target="../tags/tag401.xml" /><Relationship Id="rId20" Type="http://schemas.openxmlformats.org/officeDocument/2006/relationships/tags" Target="../tags/tag418.xml" /><Relationship Id="rId21" Type="http://schemas.openxmlformats.org/officeDocument/2006/relationships/tags" Target="../tags/tag419.xml" /><Relationship Id="rId22" Type="http://schemas.openxmlformats.org/officeDocument/2006/relationships/tags" Target="../tags/tag420.xml" /><Relationship Id="rId23" Type="http://schemas.openxmlformats.org/officeDocument/2006/relationships/tags" Target="../tags/tag421.xml" /><Relationship Id="rId24" Type="http://schemas.openxmlformats.org/officeDocument/2006/relationships/tags" Target="../tags/tag422.xml" /><Relationship Id="rId25" Type="http://schemas.openxmlformats.org/officeDocument/2006/relationships/slideMaster" Target="../slideMasters/slideMaster4.xml" /><Relationship Id="rId3" Type="http://schemas.openxmlformats.org/officeDocument/2006/relationships/image" Target="../media/image1.png" /><Relationship Id="rId4" Type="http://schemas.openxmlformats.org/officeDocument/2006/relationships/tags" Target="../tags/tag402.xml" /><Relationship Id="rId5" Type="http://schemas.openxmlformats.org/officeDocument/2006/relationships/tags" Target="../tags/tag403.xml" /><Relationship Id="rId6" Type="http://schemas.openxmlformats.org/officeDocument/2006/relationships/tags" Target="../tags/tag404.xml" /><Relationship Id="rId7" Type="http://schemas.openxmlformats.org/officeDocument/2006/relationships/tags" Target="../tags/tag405.xml" /><Relationship Id="rId8" Type="http://schemas.openxmlformats.org/officeDocument/2006/relationships/tags" Target="../tags/tag406.xml" /><Relationship Id="rId9" Type="http://schemas.openxmlformats.org/officeDocument/2006/relationships/tags" Target="../tags/tag407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423.xml" /><Relationship Id="rId3" Type="http://schemas.openxmlformats.org/officeDocument/2006/relationships/image" Target="../media/image3.png" /><Relationship Id="rId4" Type="http://schemas.openxmlformats.org/officeDocument/2006/relationships/tags" Target="../tags/tag424.xml" /><Relationship Id="rId5" Type="http://schemas.openxmlformats.org/officeDocument/2006/relationships/tags" Target="../tags/tag425.xml" /><Relationship Id="rId6" Type="http://schemas.openxmlformats.org/officeDocument/2006/relationships/tags" Target="../tags/tag426.xml" /><Relationship Id="rId7" Type="http://schemas.openxmlformats.org/officeDocument/2006/relationships/tags" Target="../tags/tag427.xml" /><Relationship Id="rId8" Type="http://schemas.openxmlformats.org/officeDocument/2006/relationships/slideMaster" Target="../slideMasters/slideMaster4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28.xml" /><Relationship Id="rId10" Type="http://schemas.openxmlformats.org/officeDocument/2006/relationships/tags" Target="../tags/tag436.xml" /><Relationship Id="rId11" Type="http://schemas.openxmlformats.org/officeDocument/2006/relationships/tags" Target="../tags/tag437.xml" /><Relationship Id="rId12" Type="http://schemas.openxmlformats.org/officeDocument/2006/relationships/tags" Target="../tags/tag438.xml" /><Relationship Id="rId13" Type="http://schemas.openxmlformats.org/officeDocument/2006/relationships/tags" Target="../tags/tag439.xml" /><Relationship Id="rId14" Type="http://schemas.openxmlformats.org/officeDocument/2006/relationships/tags" Target="../tags/tag440.xml" /><Relationship Id="rId15" Type="http://schemas.openxmlformats.org/officeDocument/2006/relationships/tags" Target="../tags/tag441.xml" /><Relationship Id="rId16" Type="http://schemas.openxmlformats.org/officeDocument/2006/relationships/tags" Target="../tags/tag442.xml" /><Relationship Id="rId17" Type="http://schemas.openxmlformats.org/officeDocument/2006/relationships/tags" Target="../tags/tag443.xml" /><Relationship Id="rId18" Type="http://schemas.openxmlformats.org/officeDocument/2006/relationships/tags" Target="../tags/tag444.xml" /><Relationship Id="rId19" Type="http://schemas.openxmlformats.org/officeDocument/2006/relationships/tags" Target="../tags/tag445.xml" /><Relationship Id="rId2" Type="http://schemas.openxmlformats.org/officeDocument/2006/relationships/tags" Target="../tags/tag429.xml" /><Relationship Id="rId20" Type="http://schemas.openxmlformats.org/officeDocument/2006/relationships/tags" Target="../tags/tag446.xml" /><Relationship Id="rId21" Type="http://schemas.openxmlformats.org/officeDocument/2006/relationships/tags" Target="../tags/tag447.xml" /><Relationship Id="rId22" Type="http://schemas.openxmlformats.org/officeDocument/2006/relationships/tags" Target="../tags/tag448.xml" /><Relationship Id="rId23" Type="http://schemas.openxmlformats.org/officeDocument/2006/relationships/tags" Target="../tags/tag449.xml" /><Relationship Id="rId24" Type="http://schemas.openxmlformats.org/officeDocument/2006/relationships/tags" Target="../tags/tag450.xml" /><Relationship Id="rId25" Type="http://schemas.openxmlformats.org/officeDocument/2006/relationships/tags" Target="../tags/tag451.xml" /><Relationship Id="rId26" Type="http://schemas.openxmlformats.org/officeDocument/2006/relationships/slideMaster" Target="../slideMasters/slideMaster4.xml" /><Relationship Id="rId3" Type="http://schemas.openxmlformats.org/officeDocument/2006/relationships/image" Target="../media/image4.png" /><Relationship Id="rId4" Type="http://schemas.openxmlformats.org/officeDocument/2006/relationships/tags" Target="../tags/tag430.xml" /><Relationship Id="rId5" Type="http://schemas.openxmlformats.org/officeDocument/2006/relationships/tags" Target="../tags/tag431.xml" /><Relationship Id="rId6" Type="http://schemas.openxmlformats.org/officeDocument/2006/relationships/tags" Target="../tags/tag432.xml" /><Relationship Id="rId7" Type="http://schemas.openxmlformats.org/officeDocument/2006/relationships/tags" Target="../tags/tag433.xml" /><Relationship Id="rId8" Type="http://schemas.openxmlformats.org/officeDocument/2006/relationships/tags" Target="../tags/tag434.xml" /><Relationship Id="rId9" Type="http://schemas.openxmlformats.org/officeDocument/2006/relationships/tags" Target="../tags/tag435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452.xml" /><Relationship Id="rId3" Type="http://schemas.openxmlformats.org/officeDocument/2006/relationships/image" Target="../media/image3.png" /><Relationship Id="rId4" Type="http://schemas.openxmlformats.org/officeDocument/2006/relationships/tags" Target="../tags/tag453.xml" /><Relationship Id="rId5" Type="http://schemas.openxmlformats.org/officeDocument/2006/relationships/tags" Target="../tags/tag454.xml" /><Relationship Id="rId6" Type="http://schemas.openxmlformats.org/officeDocument/2006/relationships/tags" Target="../tags/tag455.xml" /><Relationship Id="rId7" Type="http://schemas.openxmlformats.org/officeDocument/2006/relationships/tags" Target="../tags/tag456.xml" /><Relationship Id="rId8" Type="http://schemas.openxmlformats.org/officeDocument/2006/relationships/slideMaster" Target="../slideMasters/slideMaster4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457.xml" /><Relationship Id="rId3" Type="http://schemas.openxmlformats.org/officeDocument/2006/relationships/image" Target="../media/image3.png" /><Relationship Id="rId4" Type="http://schemas.openxmlformats.org/officeDocument/2006/relationships/tags" Target="../tags/tag458.xml" /><Relationship Id="rId5" Type="http://schemas.openxmlformats.org/officeDocument/2006/relationships/tags" Target="../tags/tag459.xml" /><Relationship Id="rId6" Type="http://schemas.openxmlformats.org/officeDocument/2006/relationships/tags" Target="../tags/tag460.xml" /><Relationship Id="rId7" Type="http://schemas.openxmlformats.org/officeDocument/2006/relationships/tags" Target="../tags/tag461.xml" /><Relationship Id="rId8" Type="http://schemas.openxmlformats.org/officeDocument/2006/relationships/slideMaster" Target="../slideMasters/slideMaster4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10" Type="http://schemas.openxmlformats.org/officeDocument/2006/relationships/tags" Target="../tags/tag469.xml" /><Relationship Id="rId11" Type="http://schemas.openxmlformats.org/officeDocument/2006/relationships/tags" Target="../tags/tag470.xml" /><Relationship Id="rId12" Type="http://schemas.openxmlformats.org/officeDocument/2006/relationships/tags" Target="../tags/tag471.xml" /><Relationship Id="rId13" Type="http://schemas.openxmlformats.org/officeDocument/2006/relationships/tags" Target="../tags/tag472.xml" /><Relationship Id="rId14" Type="http://schemas.openxmlformats.org/officeDocument/2006/relationships/tags" Target="../tags/tag473.xml" /><Relationship Id="rId15" Type="http://schemas.openxmlformats.org/officeDocument/2006/relationships/tags" Target="../tags/tag474.xml" /><Relationship Id="rId16" Type="http://schemas.openxmlformats.org/officeDocument/2006/relationships/tags" Target="../tags/tag475.xml" /><Relationship Id="rId17" Type="http://schemas.openxmlformats.org/officeDocument/2006/relationships/tags" Target="../tags/tag476.xml" /><Relationship Id="rId18" Type="http://schemas.openxmlformats.org/officeDocument/2006/relationships/tags" Target="../tags/tag477.xml" /><Relationship Id="rId19" Type="http://schemas.openxmlformats.org/officeDocument/2006/relationships/tags" Target="../tags/tag478.xml" /><Relationship Id="rId2" Type="http://schemas.openxmlformats.org/officeDocument/2006/relationships/tags" Target="../tags/tag462.xml" /><Relationship Id="rId20" Type="http://schemas.openxmlformats.org/officeDocument/2006/relationships/tags" Target="../tags/tag479.xml" /><Relationship Id="rId21" Type="http://schemas.openxmlformats.org/officeDocument/2006/relationships/tags" Target="../tags/tag480.xml" /><Relationship Id="rId22" Type="http://schemas.openxmlformats.org/officeDocument/2006/relationships/tags" Target="../tags/tag481.xml" /><Relationship Id="rId23" Type="http://schemas.openxmlformats.org/officeDocument/2006/relationships/tags" Target="../tags/tag482.xml" /><Relationship Id="rId24" Type="http://schemas.openxmlformats.org/officeDocument/2006/relationships/tags" Target="../tags/tag483.xml" /><Relationship Id="rId25" Type="http://schemas.openxmlformats.org/officeDocument/2006/relationships/slideMaster" Target="../slideMasters/slideMaster4.xml" /><Relationship Id="rId3" Type="http://schemas.openxmlformats.org/officeDocument/2006/relationships/image" Target="../media/image6.png" /><Relationship Id="rId4" Type="http://schemas.openxmlformats.org/officeDocument/2006/relationships/tags" Target="../tags/tag463.xml" /><Relationship Id="rId5" Type="http://schemas.openxmlformats.org/officeDocument/2006/relationships/tags" Target="../tags/tag464.xml" /><Relationship Id="rId6" Type="http://schemas.openxmlformats.org/officeDocument/2006/relationships/tags" Target="../tags/tag465.xml" /><Relationship Id="rId7" Type="http://schemas.openxmlformats.org/officeDocument/2006/relationships/tags" Target="../tags/tag466.xml" /><Relationship Id="rId8" Type="http://schemas.openxmlformats.org/officeDocument/2006/relationships/tags" Target="../tags/tag467.xml" /><Relationship Id="rId9" Type="http://schemas.openxmlformats.org/officeDocument/2006/relationships/tags" Target="../tags/tag468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484.xml" /><Relationship Id="rId3" Type="http://schemas.openxmlformats.org/officeDocument/2006/relationships/image" Target="../media/image3.png" /><Relationship Id="rId4" Type="http://schemas.openxmlformats.org/officeDocument/2006/relationships/tags" Target="../tags/tag485.xml" /><Relationship Id="rId5" Type="http://schemas.openxmlformats.org/officeDocument/2006/relationships/tags" Target="../tags/tag486.xml" /><Relationship Id="rId6" Type="http://schemas.openxmlformats.org/officeDocument/2006/relationships/tags" Target="../tags/tag487.xml" /><Relationship Id="rId7" Type="http://schemas.openxmlformats.org/officeDocument/2006/relationships/tags" Target="../tags/tag488.xml" /><Relationship Id="rId8" Type="http://schemas.openxmlformats.org/officeDocument/2006/relationships/slideMaster" Target="../slideMasters/slideMaster4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489.xml" /><Relationship Id="rId3" Type="http://schemas.openxmlformats.org/officeDocument/2006/relationships/image" Target="../media/image3.png" /><Relationship Id="rId4" Type="http://schemas.openxmlformats.org/officeDocument/2006/relationships/tags" Target="../tags/tag490.xml" /><Relationship Id="rId5" Type="http://schemas.openxmlformats.org/officeDocument/2006/relationships/tags" Target="../tags/tag491.xml" /><Relationship Id="rId6" Type="http://schemas.openxmlformats.org/officeDocument/2006/relationships/tags" Target="../tags/tag492.xml" /><Relationship Id="rId7" Type="http://schemas.openxmlformats.org/officeDocument/2006/relationships/tags" Target="../tags/tag493.xml" /><Relationship Id="rId8" Type="http://schemas.openxmlformats.org/officeDocument/2006/relationships/slideMaster" Target="../slideMasters/slideMaster4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494.xml" /><Relationship Id="rId3" Type="http://schemas.openxmlformats.org/officeDocument/2006/relationships/image" Target="../media/image3.png" /><Relationship Id="rId4" Type="http://schemas.openxmlformats.org/officeDocument/2006/relationships/tags" Target="../tags/tag495.xml" /><Relationship Id="rId5" Type="http://schemas.openxmlformats.org/officeDocument/2006/relationships/tags" Target="../tags/tag496.xml" /><Relationship Id="rId6" Type="http://schemas.openxmlformats.org/officeDocument/2006/relationships/tags" Target="../tags/tag497.xml" /><Relationship Id="rId7" Type="http://schemas.openxmlformats.org/officeDocument/2006/relationships/tags" Target="../tags/tag498.xml" /><Relationship Id="rId8" Type="http://schemas.openxmlformats.org/officeDocument/2006/relationships/slideMaster" Target="../slideMasters/slideMaster4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9.xml" /><Relationship Id="rId10" Type="http://schemas.openxmlformats.org/officeDocument/2006/relationships/tags" Target="../tags/tag508.xml" /><Relationship Id="rId11" Type="http://schemas.openxmlformats.org/officeDocument/2006/relationships/tags" Target="../tags/tag509.xml" /><Relationship Id="rId12" Type="http://schemas.openxmlformats.org/officeDocument/2006/relationships/tags" Target="../tags/tag510.xml" /><Relationship Id="rId13" Type="http://schemas.openxmlformats.org/officeDocument/2006/relationships/tags" Target="../tags/tag511.xml" /><Relationship Id="rId14" Type="http://schemas.openxmlformats.org/officeDocument/2006/relationships/tags" Target="../tags/tag512.xml" /><Relationship Id="rId15" Type="http://schemas.openxmlformats.org/officeDocument/2006/relationships/tags" Target="../tags/tag513.xml" /><Relationship Id="rId16" Type="http://schemas.openxmlformats.org/officeDocument/2006/relationships/tags" Target="../tags/tag514.xml" /><Relationship Id="rId17" Type="http://schemas.openxmlformats.org/officeDocument/2006/relationships/tags" Target="../tags/tag515.xml" /><Relationship Id="rId18" Type="http://schemas.openxmlformats.org/officeDocument/2006/relationships/tags" Target="../tags/tag516.xml" /><Relationship Id="rId19" Type="http://schemas.openxmlformats.org/officeDocument/2006/relationships/tags" Target="../tags/tag517.xml" /><Relationship Id="rId2" Type="http://schemas.openxmlformats.org/officeDocument/2006/relationships/tags" Target="../tags/tag500.xml" /><Relationship Id="rId20" Type="http://schemas.openxmlformats.org/officeDocument/2006/relationships/image" Target="../media/image7.png" /><Relationship Id="rId21" Type="http://schemas.openxmlformats.org/officeDocument/2006/relationships/tags" Target="../tags/tag518.xml" /><Relationship Id="rId22" Type="http://schemas.openxmlformats.org/officeDocument/2006/relationships/tags" Target="../tags/tag519.xml" /><Relationship Id="rId23" Type="http://schemas.openxmlformats.org/officeDocument/2006/relationships/tags" Target="../tags/tag520.xml" /><Relationship Id="rId24" Type="http://schemas.openxmlformats.org/officeDocument/2006/relationships/tags" Target="../tags/tag521.xml" /><Relationship Id="rId25" Type="http://schemas.openxmlformats.org/officeDocument/2006/relationships/slideMaster" Target="../slideMasters/slideMaster4.xml" /><Relationship Id="rId3" Type="http://schemas.openxmlformats.org/officeDocument/2006/relationships/tags" Target="../tags/tag501.xml" /><Relationship Id="rId4" Type="http://schemas.openxmlformats.org/officeDocument/2006/relationships/tags" Target="../tags/tag502.xml" /><Relationship Id="rId5" Type="http://schemas.openxmlformats.org/officeDocument/2006/relationships/tags" Target="../tags/tag503.xml" /><Relationship Id="rId6" Type="http://schemas.openxmlformats.org/officeDocument/2006/relationships/tags" Target="../tags/tag504.xml" /><Relationship Id="rId7" Type="http://schemas.openxmlformats.org/officeDocument/2006/relationships/tags" Target="../tags/tag505.xml" /><Relationship Id="rId8" Type="http://schemas.openxmlformats.org/officeDocument/2006/relationships/tags" Target="../tags/tag506.xml" /><Relationship Id="rId9" Type="http://schemas.openxmlformats.org/officeDocument/2006/relationships/tags" Target="../tags/tag507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openxmlformats.org/officeDocument/2006/relationships/tags" Target="../tags/tag522.xml" /><Relationship Id="rId3" Type="http://schemas.openxmlformats.org/officeDocument/2006/relationships/image" Target="../media/image9.png" /><Relationship Id="rId4" Type="http://schemas.openxmlformats.org/officeDocument/2006/relationships/tags" Target="../tags/tag523.xml" /><Relationship Id="rId5" Type="http://schemas.openxmlformats.org/officeDocument/2006/relationships/tags" Target="../tags/tag524.xml" /><Relationship Id="rId6" Type="http://schemas.openxmlformats.org/officeDocument/2006/relationships/tags" Target="../tags/tag525.xml" /><Relationship Id="rId7" Type="http://schemas.openxmlformats.org/officeDocument/2006/relationships/tags" Target="../tags/tag526.xml" /><Relationship Id="rId8" Type="http://schemas.openxmlformats.org/officeDocument/2006/relationships/slideMaster" Target="../slideMasters/slideMaster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7.xml" /><Relationship Id="rId2" Type="http://schemas.openxmlformats.org/officeDocument/2006/relationships/image" Target="../media/image10.png" /><Relationship Id="rId3" Type="http://schemas.openxmlformats.org/officeDocument/2006/relationships/tags" Target="../tags/tag528.xml" /><Relationship Id="rId4" Type="http://schemas.openxmlformats.org/officeDocument/2006/relationships/image" Target="../media/image11.png" /><Relationship Id="rId5" Type="http://schemas.openxmlformats.org/officeDocument/2006/relationships/tags" Target="../tags/tag529.xml" /><Relationship Id="rId6" Type="http://schemas.openxmlformats.org/officeDocument/2006/relationships/tags" Target="../tags/tag530.xml" /><Relationship Id="rId7" Type="http://schemas.openxmlformats.org/officeDocument/2006/relationships/tags" Target="../tags/tag531.xml" /><Relationship Id="rId8" Type="http://schemas.openxmlformats.org/officeDocument/2006/relationships/tags" Target="../tags/tag532.xml" /><Relationship Id="rId9" Type="http://schemas.openxmlformats.org/officeDocument/2006/relationships/slideMaster" Target="../slideMasters/slideMaster4.xml" /></Relationships>
</file>

<file path=ppt/slideLayouts/_rels/slideLayout6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33.xml" /><Relationship Id="rId2" Type="http://schemas.openxmlformats.org/officeDocument/2006/relationships/image" Target="../media/image12.png" /><Relationship Id="rId3" Type="http://schemas.openxmlformats.org/officeDocument/2006/relationships/tags" Target="../tags/tag534.xml" /><Relationship Id="rId4" Type="http://schemas.openxmlformats.org/officeDocument/2006/relationships/tags" Target="../tags/tag535.xml" /><Relationship Id="rId5" Type="http://schemas.openxmlformats.org/officeDocument/2006/relationships/tags" Target="../tags/tag536.xml" /><Relationship Id="rId6" Type="http://schemas.openxmlformats.org/officeDocument/2006/relationships/tags" Target="../tags/tag537.xml" /><Relationship Id="rId7" Type="http://schemas.openxmlformats.org/officeDocument/2006/relationships/slideMaster" Target="../slideMasters/slideMaster4.xml" /></Relationships>
</file>

<file path=ppt/slideLayouts/_rels/slideLayout6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38.xml" /><Relationship Id="rId2" Type="http://schemas.openxmlformats.org/officeDocument/2006/relationships/image" Target="../media/image13.png" /><Relationship Id="rId3" Type="http://schemas.openxmlformats.org/officeDocument/2006/relationships/tags" Target="../tags/tag539.xml" /><Relationship Id="rId4" Type="http://schemas.openxmlformats.org/officeDocument/2006/relationships/tags" Target="../tags/tag540.xml" /><Relationship Id="rId5" Type="http://schemas.openxmlformats.org/officeDocument/2006/relationships/tags" Target="../tags/tag541.xml" /><Relationship Id="rId6" Type="http://schemas.openxmlformats.org/officeDocument/2006/relationships/tags" Target="../tags/tag542.xml" /><Relationship Id="rId7" Type="http://schemas.openxmlformats.org/officeDocument/2006/relationships/slideMaster" Target="../slideMasters/slideMaster4.xml" /></Relationships>
</file>

<file path=ppt/slideLayouts/_rels/slideLayout6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43.xml" /><Relationship Id="rId2" Type="http://schemas.openxmlformats.org/officeDocument/2006/relationships/image" Target="../media/image2.png" /><Relationship Id="rId3" Type="http://schemas.openxmlformats.org/officeDocument/2006/relationships/tags" Target="../tags/tag544.xml" /><Relationship Id="rId4" Type="http://schemas.openxmlformats.org/officeDocument/2006/relationships/image" Target="../media/image3.png" /><Relationship Id="rId5" Type="http://schemas.openxmlformats.org/officeDocument/2006/relationships/tags" Target="../tags/tag545.xml" /><Relationship Id="rId6" Type="http://schemas.openxmlformats.org/officeDocument/2006/relationships/tags" Target="../tags/tag546.xml" /><Relationship Id="rId7" Type="http://schemas.openxmlformats.org/officeDocument/2006/relationships/tags" Target="../tags/tag547.xml" /><Relationship Id="rId8" Type="http://schemas.openxmlformats.org/officeDocument/2006/relationships/tags" Target="../tags/tag548.xml" /><Relationship Id="rId9" Type="http://schemas.openxmlformats.org/officeDocument/2006/relationships/slideMaster" Target="../slideMasters/slideMaster4.xml" /></Relationships>
</file>

<file path=ppt/slideLayouts/_rels/slideLayout6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49.xml" /><Relationship Id="rId2" Type="http://schemas.openxmlformats.org/officeDocument/2006/relationships/image" Target="../media/image14.png" /><Relationship Id="rId3" Type="http://schemas.openxmlformats.org/officeDocument/2006/relationships/tags" Target="../tags/tag550.xml" /><Relationship Id="rId4" Type="http://schemas.openxmlformats.org/officeDocument/2006/relationships/image" Target="../media/image15.png" /><Relationship Id="rId5" Type="http://schemas.openxmlformats.org/officeDocument/2006/relationships/tags" Target="../tags/tag551.xml" /><Relationship Id="rId6" Type="http://schemas.openxmlformats.org/officeDocument/2006/relationships/tags" Target="../tags/tag552.xml" /><Relationship Id="rId7" Type="http://schemas.openxmlformats.org/officeDocument/2006/relationships/tags" Target="../tags/tag553.xml" /><Relationship Id="rId8" Type="http://schemas.openxmlformats.org/officeDocument/2006/relationships/tags" Target="../tags/tag554.xml" /><Relationship Id="rId9" Type="http://schemas.openxmlformats.org/officeDocument/2006/relationships/slideMaster" Target="../slideMasters/slideMaster4.xml" /></Relationships>
</file>

<file path=ppt/slideLayouts/_rels/slideLayout6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55.xml" /><Relationship Id="rId2" Type="http://schemas.openxmlformats.org/officeDocument/2006/relationships/image" Target="../media/image16.png" /><Relationship Id="rId3" Type="http://schemas.openxmlformats.org/officeDocument/2006/relationships/tags" Target="../tags/tag556.xml" /><Relationship Id="rId4" Type="http://schemas.openxmlformats.org/officeDocument/2006/relationships/image" Target="../media/image17.png" /><Relationship Id="rId5" Type="http://schemas.openxmlformats.org/officeDocument/2006/relationships/tags" Target="../tags/tag557.xml" /><Relationship Id="rId6" Type="http://schemas.openxmlformats.org/officeDocument/2006/relationships/tags" Target="../tags/tag558.xml" /><Relationship Id="rId7" Type="http://schemas.openxmlformats.org/officeDocument/2006/relationships/tags" Target="../tags/tag559.xml" /><Relationship Id="rId8" Type="http://schemas.openxmlformats.org/officeDocument/2006/relationships/tags" Target="../tags/tag560.xml" /><Relationship Id="rId9" Type="http://schemas.openxmlformats.org/officeDocument/2006/relationships/slideMaster" Target="../slideMasters/slideMaster4.xml" /></Relationships>
</file>

<file path=ppt/slideLayouts/_rels/slideLayout6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6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6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8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8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8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8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8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8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8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8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8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9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9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9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9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9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9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9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9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9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/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/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/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/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grpSp>
        <p:nvGrpSpPr>
          <p:cNvPr id="7" name="组合 6"/>
          <p:cNvGrpSpPr/>
          <p:nvPr userDrawn="1">
            <p:custDataLst>
              <p:tags r:id="rId4"/>
            </p:custDataLst>
          </p:nvPr>
        </p:nvGrpSpPr>
        <p:grpSpPr>
          <a:xfrm>
            <a:off x="1944688" y="848995"/>
            <a:ext cx="8302625" cy="3526155"/>
            <a:chOff x="3066" y="1500"/>
            <a:chExt cx="12429" cy="6080"/>
          </a:xfrm>
        </p:grpSpPr>
        <p:sp>
          <p:nvSpPr>
            <p:cNvPr id="8" name="矩形 7"/>
            <p:cNvSpPr/>
            <p:nvPr>
              <p:custDataLst>
                <p:tags r:id="rId5"/>
              </p:custDataLst>
            </p:nvPr>
          </p:nvSpPr>
          <p:spPr>
            <a:xfrm>
              <a:off x="3066" y="1500"/>
              <a:ext cx="12217" cy="5840"/>
            </a:xfrm>
            <a:prstGeom prst="rect">
              <a:avLst/>
            </a:prstGeom>
            <a:solidFill>
              <a:schemeClr val="accent6"/>
            </a:solidFill>
            <a:ln w="508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6"/>
              </p:custDataLst>
            </p:nvPr>
          </p:nvSpPr>
          <p:spPr>
            <a:xfrm>
              <a:off x="3278" y="1740"/>
              <a:ext cx="12217" cy="584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accent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343"/>
            <a:ext cx="12192000" cy="6857657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>
            <p:custDataLst>
              <p:tags r:id="rId9"/>
            </p:custDataLst>
          </p:nvPr>
        </p:nvGrpSpPr>
        <p:grpSpPr>
          <a:xfrm>
            <a:off x="3874135" y="535940"/>
            <a:ext cx="634365" cy="568960"/>
            <a:chOff x="4052094" y="7246145"/>
            <a:chExt cx="1625600" cy="1458911"/>
          </a:xfrm>
        </p:grpSpPr>
        <p:sp>
          <p:nvSpPr>
            <p:cNvPr id="12" name="矩形 11"/>
            <p:cNvSpPr/>
            <p:nvPr>
              <p:custDataLst>
                <p:tags r:id="rId10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" name="矩形 12"/>
            <p:cNvSpPr/>
            <p:nvPr>
              <p:custDataLst>
                <p:tags r:id="rId11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14" name="直接连接符 13"/>
            <p:cNvCxnSpPr/>
            <p:nvPr>
              <p:custDataLst>
                <p:tags r:id="rId12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13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>
              <p:custDataLst>
                <p:tags r:id="rId14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任意多边形: 形状 19"/>
            <p:cNvSpPr/>
            <p:nvPr>
              <p:custDataLst>
                <p:tags r:id="rId15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1" name="任意多边形: 形状 20"/>
            <p:cNvSpPr/>
            <p:nvPr>
              <p:custDataLst>
                <p:tags r:id="rId16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22" name="组合 21"/>
          <p:cNvGrpSpPr/>
          <p:nvPr userDrawn="1">
            <p:custDataLst>
              <p:tags r:id="rId17"/>
            </p:custDataLst>
          </p:nvPr>
        </p:nvGrpSpPr>
        <p:grpSpPr>
          <a:xfrm>
            <a:off x="7619365" y="535940"/>
            <a:ext cx="634365" cy="568960"/>
            <a:chOff x="4052094" y="7246145"/>
            <a:chExt cx="1625600" cy="1458911"/>
          </a:xfrm>
        </p:grpSpPr>
        <p:sp>
          <p:nvSpPr>
            <p:cNvPr id="23" name="矩形 22"/>
            <p:cNvSpPr/>
            <p:nvPr>
              <p:custDataLst>
                <p:tags r:id="rId18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19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25" name="直接连接符 24"/>
            <p:cNvCxnSpPr/>
            <p:nvPr>
              <p:custDataLst>
                <p:tags r:id="rId20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>
              <p:custDataLst>
                <p:tags r:id="rId21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>
              <p:custDataLst>
                <p:tags r:id="rId22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任意多边形: 形状 27"/>
            <p:cNvSpPr/>
            <p:nvPr>
              <p:custDataLst>
                <p:tags r:id="rId23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9" name="任意多边形: 形状 28"/>
            <p:cNvSpPr/>
            <p:nvPr>
              <p:custDataLst>
                <p:tags r:id="rId24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cxnSp>
        <p:nvCxnSpPr>
          <p:cNvPr id="30" name="直接连接符 29"/>
          <p:cNvCxnSpPr/>
          <p:nvPr userDrawn="1">
            <p:custDataLst>
              <p:tags r:id="rId25"/>
            </p:custDataLst>
          </p:nvPr>
        </p:nvCxnSpPr>
        <p:spPr>
          <a:xfrm flipH="1" flipV="1">
            <a:off x="4186555" y="0"/>
            <a:ext cx="0" cy="53594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 userDrawn="1">
            <p:custDataLst>
              <p:tags r:id="rId26"/>
            </p:custDataLst>
          </p:nvPr>
        </p:nvCxnSpPr>
        <p:spPr>
          <a:xfrm flipH="1" flipV="1">
            <a:off x="7936230" y="0"/>
            <a:ext cx="0" cy="53594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 userDrawn="1">
            <p:custDataLst>
              <p:tags r:id="rId27"/>
            </p:custDataLst>
          </p:nvPr>
        </p:nvCxnSpPr>
        <p:spPr>
          <a:xfrm>
            <a:off x="4587875" y="2915704"/>
            <a:ext cx="3232785" cy="0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8"/>
            </p:custDataLst>
          </p:nvPr>
        </p:nvSpPr>
        <p:spPr>
          <a:xfrm>
            <a:off x="2161044" y="1708400"/>
            <a:ext cx="7869910" cy="1101394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5400" spc="600" baseline="0">
                <a:solidFill>
                  <a:schemeClr val="accent1"/>
                </a:solidFill>
                <a:ea typeface="汉仪乐喵体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9"/>
            </p:custDataLst>
          </p:nvPr>
        </p:nvSpPr>
        <p:spPr>
          <a:xfrm>
            <a:off x="2161044" y="3001549"/>
            <a:ext cx="7869911" cy="490008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2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33" name="文本占位符 4"/>
          <p:cNvSpPr>
            <a:spLocks noGrp="1"/>
          </p:cNvSpPr>
          <p:nvPr>
            <p:ph type="body" sz="quarter" idx="14" hasCustomPrompt="1"/>
            <p:custDataLst>
              <p:tags r:id="rId30"/>
            </p:custDataLst>
          </p:nvPr>
        </p:nvSpPr>
        <p:spPr>
          <a:xfrm>
            <a:off x="6299518" y="3617784"/>
            <a:ext cx="1617662" cy="455427"/>
          </a:xfrm>
        </p:spPr>
        <p:txBody>
          <a:bodyPr anchor="ctr"/>
          <a:lstStyle>
            <a:lvl1pPr marL="0" indent="0" algn="r">
              <a:buNone/>
              <a:defRPr/>
            </a:lvl1pPr>
          </a:lstStyle>
          <a:p>
            <a:pPr lvl="0"/>
            <a:r>
              <a:rPr lang="zh-CN" altLang="en-US"/>
              <a:t>单击编辑文本</a:t>
            </a:r>
            <a:endParaRPr lang="zh-CN" altLang="en-US"/>
          </a:p>
        </p:txBody>
      </p:sp>
      <p:sp>
        <p:nvSpPr>
          <p:cNvPr id="35" name="文本占位符 34"/>
          <p:cNvSpPr>
            <a:spLocks noGrp="1"/>
          </p:cNvSpPr>
          <p:nvPr>
            <p:ph type="body" sz="quarter" idx="15" hasCustomPrompt="1"/>
            <p:custDataLst>
              <p:tags r:id="rId31"/>
            </p:custDataLst>
          </p:nvPr>
        </p:nvSpPr>
        <p:spPr>
          <a:xfrm>
            <a:off x="4262438" y="3615656"/>
            <a:ext cx="1617662" cy="455612"/>
          </a:xfrm>
        </p:spPr>
        <p:txBody>
          <a:bodyPr lIns="100800" tIns="0" rIns="82800" bIns="0" anchor="ctr"/>
          <a:lstStyle>
            <a:lvl1pPr marL="0" indent="0" algn="l">
              <a:buNone/>
              <a:defRPr baseline="0"/>
            </a:lvl1pPr>
          </a:lstStyle>
          <a:p>
            <a:pPr lvl="0"/>
            <a:r>
              <a:rPr lang="zh-CN" altLang="en-US"/>
              <a:t>单击编辑文本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>
            <p:custDataLst>
              <p:tags r:id="rId1"/>
            </p:custDataLst>
          </p:nvPr>
        </p:nvGrpSpPr>
        <p:grpSpPr>
          <a:xfrm>
            <a:off x="0" y="-7620"/>
            <a:ext cx="12192000" cy="962660"/>
            <a:chOff x="0" y="-7620"/>
            <a:chExt cx="12192000" cy="962660"/>
          </a:xfrm>
        </p:grpSpPr>
        <p:pic>
          <p:nvPicPr>
            <p:cNvPr id="10" name="图片 9" descr="图层 3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</p:spPr>
        </p:pic>
        <p:pic>
          <p:nvPicPr>
            <p:cNvPr id="11" name="图片 10" descr="图层 4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7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PA-矩形 60"/>
          <p:cNvSpPr/>
          <p:nvPr userDrawn="1">
            <p:custDataLst>
              <p:tags r:id="rId4"/>
            </p:custDataLst>
          </p:nvPr>
        </p:nvSpPr>
        <p:spPr>
          <a:xfrm>
            <a:off x="1155700" y="845820"/>
            <a:ext cx="9736455" cy="5067935"/>
          </a:xfrm>
          <a:prstGeom prst="rect">
            <a:avLst/>
          </a:prstGeom>
          <a:solidFill>
            <a:schemeClr val="accent6"/>
          </a:solidFill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" name="PA-矩形 16"/>
          <p:cNvSpPr/>
          <p:nvPr userDrawn="1">
            <p:custDataLst>
              <p:tags r:id="rId5"/>
            </p:custDataLst>
          </p:nvPr>
        </p:nvSpPr>
        <p:spPr>
          <a:xfrm>
            <a:off x="1318895" y="1028065"/>
            <a:ext cx="9736455" cy="5067935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9" name="PA-图片 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1" y="-12381"/>
            <a:ext cx="12192001" cy="6899591"/>
          </a:xfrm>
          <a:prstGeom prst="rect">
            <a:avLst/>
          </a:prstGeom>
        </p:spPr>
      </p:pic>
      <p:grpSp>
        <p:nvGrpSpPr>
          <p:cNvPr id="10" name="PA-组合 9"/>
          <p:cNvGrpSpPr>
            <a:grpSpLocks noChangeAspect="1"/>
          </p:cNvGrpSpPr>
          <p:nvPr userDrawn="1">
            <p:custDataLst>
              <p:tags r:id="rId8"/>
            </p:custDataLst>
          </p:nvPr>
        </p:nvGrpSpPr>
        <p:grpSpPr>
          <a:xfrm>
            <a:off x="3154045" y="1960880"/>
            <a:ext cx="541655" cy="473075"/>
            <a:chOff x="1168400" y="1347856"/>
            <a:chExt cx="723913" cy="631688"/>
          </a:xfrm>
          <a:solidFill>
            <a:schemeClr val="bg1">
              <a:lumMod val="85000"/>
            </a:schemeClr>
          </a:solidFill>
        </p:grpSpPr>
        <p:sp>
          <p:nvSpPr>
            <p:cNvPr id="11" name="PA-任意多边形: 形状 8"/>
            <p:cNvSpPr>
              <a:spLocks noChangeAspect="1"/>
            </p:cNvSpPr>
            <p:nvPr>
              <p:custDataLst>
                <p:tags r:id="rId9"/>
              </p:custDataLst>
            </p:nvPr>
          </p:nvSpPr>
          <p:spPr>
            <a:xfrm>
              <a:off x="1168400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PA-任意多边形: 形状 9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1581018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PA-组合 19"/>
          <p:cNvGrpSpPr>
            <a:grpSpLocks noChangeAspect="1"/>
          </p:cNvGrpSpPr>
          <p:nvPr userDrawn="1">
            <p:custDataLst>
              <p:tags r:id="rId11"/>
            </p:custDataLst>
          </p:nvPr>
        </p:nvGrpSpPr>
        <p:grpSpPr>
          <a:xfrm rot="10800000">
            <a:off x="8682355" y="1960880"/>
            <a:ext cx="541655" cy="473075"/>
            <a:chOff x="1168400" y="1347856"/>
            <a:chExt cx="723913" cy="631688"/>
          </a:xfrm>
          <a:solidFill>
            <a:schemeClr val="bg1">
              <a:lumMod val="85000"/>
            </a:schemeClr>
          </a:solidFill>
        </p:grpSpPr>
        <p:sp>
          <p:nvSpPr>
            <p:cNvPr id="14" name="PA-任意多边形: 形状 8"/>
            <p:cNvSpPr>
              <a:spLocks noChangeAspect="1"/>
            </p:cNvSpPr>
            <p:nvPr>
              <p:custDataLst>
                <p:tags r:id="rId12"/>
              </p:custDataLst>
            </p:nvPr>
          </p:nvSpPr>
          <p:spPr>
            <a:xfrm>
              <a:off x="1168400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PA-任意多边形: 形状 9"/>
            <p:cNvSpPr>
              <a:spLocks noChangeAspect="1"/>
            </p:cNvSpPr>
            <p:nvPr>
              <p:custDataLst>
                <p:tags r:id="rId13"/>
              </p:custDataLst>
            </p:nvPr>
          </p:nvSpPr>
          <p:spPr>
            <a:xfrm>
              <a:off x="1581018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PA-组合 24"/>
          <p:cNvGrpSpPr/>
          <p:nvPr userDrawn="1">
            <p:custDataLst>
              <p:tags r:id="rId14"/>
            </p:custDataLst>
          </p:nvPr>
        </p:nvGrpSpPr>
        <p:grpSpPr>
          <a:xfrm>
            <a:off x="2525395" y="-12065"/>
            <a:ext cx="925830" cy="1099820"/>
            <a:chOff x="2471687" y="0"/>
            <a:chExt cx="918749" cy="1091504"/>
          </a:xfrm>
        </p:grpSpPr>
        <p:grpSp>
          <p:nvGrpSpPr>
            <p:cNvPr id="17" name="组合 16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19" name="PA-矩形 26"/>
              <p:cNvSpPr/>
              <p:nvPr>
                <p:custDataLst>
                  <p:tags r:id="rId15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0" name="PA-矩形 27"/>
              <p:cNvSpPr/>
              <p:nvPr>
                <p:custDataLst>
                  <p:tags r:id="rId16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21" name="PA-直接连接符 28"/>
              <p:cNvCxnSpPr/>
              <p:nvPr>
                <p:custDataLst>
                  <p:tags r:id="rId17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PA-直接连接符 29"/>
              <p:cNvCxnSpPr/>
              <p:nvPr>
                <p:custDataLst>
                  <p:tags r:id="rId18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PA-直接连接符 30"/>
              <p:cNvCxnSpPr/>
              <p:nvPr>
                <p:custDataLst>
                  <p:tags r:id="rId19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PA-任意多边形: 形状 17"/>
              <p:cNvSpPr/>
              <p:nvPr>
                <p:custDataLst>
                  <p:tags r:id="rId20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5" name="PA-任意多边形: 形状 20"/>
              <p:cNvSpPr/>
              <p:nvPr>
                <p:custDataLst>
                  <p:tags r:id="rId21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18" name="PA-直接连接符 34"/>
            <p:cNvCxnSpPr/>
            <p:nvPr>
              <p:custDataLst>
                <p:tags r:id="rId22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PA-组合 35"/>
          <p:cNvGrpSpPr/>
          <p:nvPr userDrawn="1">
            <p:custDataLst>
              <p:tags r:id="rId23"/>
            </p:custDataLst>
          </p:nvPr>
        </p:nvGrpSpPr>
        <p:grpSpPr>
          <a:xfrm>
            <a:off x="8785860" y="-12065"/>
            <a:ext cx="925830" cy="1099820"/>
            <a:chOff x="2471687" y="0"/>
            <a:chExt cx="918749" cy="1091504"/>
          </a:xfrm>
        </p:grpSpPr>
        <p:grpSp>
          <p:nvGrpSpPr>
            <p:cNvPr id="27" name="组合 26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29" name="PA-矩形 37"/>
              <p:cNvSpPr/>
              <p:nvPr>
                <p:custDataLst>
                  <p:tags r:id="rId24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" name="PA-矩形 38"/>
              <p:cNvSpPr/>
              <p:nvPr>
                <p:custDataLst>
                  <p:tags r:id="rId25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31" name="PA-直接连接符 39"/>
              <p:cNvCxnSpPr/>
              <p:nvPr>
                <p:custDataLst>
                  <p:tags r:id="rId26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PA-直接连接符 50"/>
              <p:cNvCxnSpPr/>
              <p:nvPr>
                <p:custDataLst>
                  <p:tags r:id="rId27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PA-直接连接符 51"/>
              <p:cNvCxnSpPr/>
              <p:nvPr>
                <p:custDataLst>
                  <p:tags r:id="rId28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PA-任意多边形: 形状 48"/>
              <p:cNvSpPr/>
              <p:nvPr>
                <p:custDataLst>
                  <p:tags r:id="rId29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5" name="PA-任意多边形: 形状 49"/>
              <p:cNvSpPr/>
              <p:nvPr>
                <p:custDataLst>
                  <p:tags r:id="rId30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28" name="PA-直接连接符 54"/>
            <p:cNvCxnSpPr/>
            <p:nvPr>
              <p:custDataLst>
                <p:tags r:id="rId31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2"/>
            </p:custDataLst>
          </p:nvPr>
        </p:nvSpPr>
        <p:spPr>
          <a:xfrm>
            <a:off x="2669124" y="3518552"/>
            <a:ext cx="6853750" cy="1217647"/>
          </a:xfrm>
        </p:spPr>
        <p:txBody>
          <a:bodyPr lIns="90000" tIns="46800" rIns="90000" bIns="46800" anchor="ctr" anchorCtr="0">
            <a:normAutofit/>
          </a:bodyPr>
          <a:lstStyle>
            <a:lvl1pPr algn="ctr">
              <a:defRPr sz="54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0" y="-7620"/>
            <a:ext cx="12192000" cy="962660"/>
            <a:chOff x="0" y="-7620"/>
            <a:chExt cx="12192000" cy="962660"/>
          </a:xfrm>
        </p:grpSpPr>
        <p:pic>
          <p:nvPicPr>
            <p:cNvPr id="10" name="图片 9" descr="图层 3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</p:spPr>
        </p:pic>
        <p:pic>
          <p:nvPicPr>
            <p:cNvPr id="11" name="图片 10" descr="图层 4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7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0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60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60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60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-7620"/>
            <a:ext cx="12192000" cy="962660"/>
            <a:chOff x="0" y="-7620"/>
            <a:chExt cx="12192000" cy="962660"/>
          </a:xfrm>
        </p:grpSpPr>
        <p:pic>
          <p:nvPicPr>
            <p:cNvPr id="11" name="图片 10" descr="图层 3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</p:spPr>
        </p:pic>
        <p:pic>
          <p:nvPicPr>
            <p:cNvPr id="12" name="图片 11" descr="图层 4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7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9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0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6" name="图片 5" descr="图片1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49" y="-41030"/>
            <a:ext cx="12192098" cy="68990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718675" y="4854575"/>
            <a:ext cx="2138680" cy="21971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9"/>
            </p:custDataLst>
          </p:nvPr>
        </p:nvSpPr>
        <p:spPr>
          <a:xfrm>
            <a:off x="2015490" y="913765"/>
            <a:ext cx="8161020" cy="849630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9" name="组合 8"/>
          <p:cNvGrpSpPr/>
          <p:nvPr userDrawn="1">
            <p:custDataLst>
              <p:tags r:id="rId10"/>
            </p:custDataLst>
          </p:nvPr>
        </p:nvGrpSpPr>
        <p:grpSpPr>
          <a:xfrm>
            <a:off x="3874135" y="535940"/>
            <a:ext cx="634365" cy="568960"/>
            <a:chOff x="4052094" y="7246145"/>
            <a:chExt cx="1625600" cy="1458911"/>
          </a:xfrm>
        </p:grpSpPr>
        <p:sp>
          <p:nvSpPr>
            <p:cNvPr id="10" name="矩形 9"/>
            <p:cNvSpPr/>
            <p:nvPr>
              <p:custDataLst>
                <p:tags r:id="rId11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12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12" name="直接连接符 11"/>
            <p:cNvCxnSpPr/>
            <p:nvPr>
              <p:custDataLst>
                <p:tags r:id="rId13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14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15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任意多边形: 形状 17"/>
            <p:cNvSpPr/>
            <p:nvPr>
              <p:custDataLst>
                <p:tags r:id="rId16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6" name="任意多边形: 形状 20"/>
            <p:cNvSpPr/>
            <p:nvPr>
              <p:custDataLst>
                <p:tags r:id="rId17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17" name="组合 16"/>
          <p:cNvGrpSpPr/>
          <p:nvPr userDrawn="1">
            <p:custDataLst>
              <p:tags r:id="rId18"/>
            </p:custDataLst>
          </p:nvPr>
        </p:nvGrpSpPr>
        <p:grpSpPr>
          <a:xfrm>
            <a:off x="7619365" y="535940"/>
            <a:ext cx="634365" cy="568960"/>
            <a:chOff x="4052094" y="7246145"/>
            <a:chExt cx="1625600" cy="1458911"/>
          </a:xfrm>
        </p:grpSpPr>
        <p:sp>
          <p:nvSpPr>
            <p:cNvPr id="18" name="矩形 17"/>
            <p:cNvSpPr/>
            <p:nvPr>
              <p:custDataLst>
                <p:tags r:id="rId19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9" name="矩形 18"/>
            <p:cNvSpPr/>
            <p:nvPr>
              <p:custDataLst>
                <p:tags r:id="rId20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20" name="直接连接符 19"/>
            <p:cNvCxnSpPr/>
            <p:nvPr>
              <p:custDataLst>
                <p:tags r:id="rId21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>
              <p:custDataLst>
                <p:tags r:id="rId22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>
              <p:custDataLst>
                <p:tags r:id="rId23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任意多边形: 形状 29"/>
            <p:cNvSpPr/>
            <p:nvPr>
              <p:custDataLst>
                <p:tags r:id="rId24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4" name="任意多边形: 形状 30"/>
            <p:cNvSpPr/>
            <p:nvPr>
              <p:custDataLst>
                <p:tags r:id="rId25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cxnSp>
        <p:nvCxnSpPr>
          <p:cNvPr id="25" name="直接连接符 24"/>
          <p:cNvCxnSpPr/>
          <p:nvPr userDrawn="1">
            <p:custDataLst>
              <p:tags r:id="rId26"/>
            </p:custDataLst>
          </p:nvPr>
        </p:nvCxnSpPr>
        <p:spPr>
          <a:xfrm flipH="1" flipV="1">
            <a:off x="4186555" y="0"/>
            <a:ext cx="0" cy="53594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>
            <p:custDataLst>
              <p:tags r:id="rId27"/>
            </p:custDataLst>
          </p:nvPr>
        </p:nvCxnSpPr>
        <p:spPr>
          <a:xfrm flipH="1" flipV="1">
            <a:off x="7936230" y="0"/>
            <a:ext cx="0" cy="53594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0" y="-7620"/>
            <a:ext cx="12192000" cy="962660"/>
            <a:chOff x="0" y="-7620"/>
            <a:chExt cx="12192000" cy="962660"/>
          </a:xfrm>
        </p:grpSpPr>
        <p:pic>
          <p:nvPicPr>
            <p:cNvPr id="10" name="图片 9" descr="图层 3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</p:spPr>
        </p:pic>
        <p:pic>
          <p:nvPicPr>
            <p:cNvPr id="11" name="图片 10" descr="图层 4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7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8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>
            <p:custDataLst>
              <p:tags r:id="rId1"/>
            </p:custDataLst>
          </p:nvPr>
        </p:nvGrpSpPr>
        <p:grpSpPr>
          <a:xfrm>
            <a:off x="0" y="-7620"/>
            <a:ext cx="12192000" cy="962660"/>
            <a:chOff x="0" y="-7620"/>
            <a:chExt cx="12192000" cy="962660"/>
          </a:xfrm>
        </p:grpSpPr>
        <p:pic>
          <p:nvPicPr>
            <p:cNvPr id="10" name="图片 9" descr="图层 3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</p:spPr>
        </p:pic>
        <p:pic>
          <p:nvPicPr>
            <p:cNvPr id="11" name="图片 10" descr="图层 4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6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7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>
            <a:off x="0" y="-7620"/>
            <a:ext cx="12192000" cy="962660"/>
            <a:chOff x="0" y="-7620"/>
            <a:chExt cx="12192000" cy="962660"/>
          </a:xfrm>
        </p:grpSpPr>
        <p:pic>
          <p:nvPicPr>
            <p:cNvPr id="10" name="图片 9" descr="图层 3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</p:spPr>
        </p:pic>
        <p:pic>
          <p:nvPicPr>
            <p:cNvPr id="11" name="图片 10" descr="图层 4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1"/>
            </p:custDataLst>
          </p:nvPr>
        </p:nvSpPr>
        <p:spPr>
          <a:xfrm>
            <a:off x="527050" y="652780"/>
            <a:ext cx="10953750" cy="5618480"/>
          </a:xfrm>
          <a:prstGeom prst="rect">
            <a:avLst/>
          </a:prstGeom>
          <a:solidFill>
            <a:schemeClr val="accent6"/>
          </a:solidFill>
          <a:ln w="50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711200" y="906780"/>
            <a:ext cx="10953750" cy="5570220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8" name="组合 7"/>
          <p:cNvGrpSpPr/>
          <p:nvPr userDrawn="1">
            <p:custDataLst>
              <p:tags r:id="rId3"/>
            </p:custDataLst>
          </p:nvPr>
        </p:nvGrpSpPr>
        <p:grpSpPr>
          <a:xfrm>
            <a:off x="2078990" y="-12065"/>
            <a:ext cx="1041400" cy="1237615"/>
            <a:chOff x="2471687" y="0"/>
            <a:chExt cx="918749" cy="1091504"/>
          </a:xfrm>
        </p:grpSpPr>
        <p:grpSp>
          <p:nvGrpSpPr>
            <p:cNvPr id="9" name="组合 8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11" name="矩形 10"/>
              <p:cNvSpPr/>
              <p:nvPr>
                <p:custDataLst>
                  <p:tags r:id="rId4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" name="矩形 11"/>
              <p:cNvSpPr/>
              <p:nvPr>
                <p:custDataLst>
                  <p:tags r:id="rId5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13" name="直接连接符 12"/>
              <p:cNvCxnSpPr/>
              <p:nvPr>
                <p:custDataLst>
                  <p:tags r:id="rId6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>
                <p:custDataLst>
                  <p:tags r:id="rId7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>
                <p:custDataLst>
                  <p:tags r:id="rId8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任意多边形: 形状 15"/>
              <p:cNvSpPr/>
              <p:nvPr>
                <p:custDataLst>
                  <p:tags r:id="rId9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7" name="任意多边形: 形状 16"/>
              <p:cNvSpPr/>
              <p:nvPr>
                <p:custDataLst>
                  <p:tags r:id="rId10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10" name="直接连接符 9"/>
            <p:cNvCxnSpPr/>
            <p:nvPr>
              <p:custDataLst>
                <p:tags r:id="rId11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 userDrawn="1">
            <p:custDataLst>
              <p:tags r:id="rId12"/>
            </p:custDataLst>
          </p:nvPr>
        </p:nvGrpSpPr>
        <p:grpSpPr>
          <a:xfrm>
            <a:off x="9122410" y="-12065"/>
            <a:ext cx="1041400" cy="1237615"/>
            <a:chOff x="2471687" y="0"/>
            <a:chExt cx="918749" cy="1091504"/>
          </a:xfrm>
        </p:grpSpPr>
        <p:grpSp>
          <p:nvGrpSpPr>
            <p:cNvPr id="19" name="组合 18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21" name="矩形 20"/>
              <p:cNvSpPr/>
              <p:nvPr>
                <p:custDataLst>
                  <p:tags r:id="rId13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2" name="矩形 21"/>
              <p:cNvSpPr/>
              <p:nvPr>
                <p:custDataLst>
                  <p:tags r:id="rId14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23" name="直接连接符 22"/>
              <p:cNvCxnSpPr/>
              <p:nvPr>
                <p:custDataLst>
                  <p:tags r:id="rId15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>
                <p:custDataLst>
                  <p:tags r:id="rId16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>
                <p:custDataLst>
                  <p:tags r:id="rId17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任意多边形: 形状 25"/>
              <p:cNvSpPr/>
              <p:nvPr>
                <p:custDataLst>
                  <p:tags r:id="rId18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" name="任意多边形: 形状 26"/>
              <p:cNvSpPr/>
              <p:nvPr>
                <p:custDataLst>
                  <p:tags r:id="rId19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20" name="直接连接符 19"/>
            <p:cNvCxnSpPr/>
            <p:nvPr>
              <p:custDataLst>
                <p:tags r:id="rId20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8" name="直接连接符 27"/>
          <p:cNvCxnSpPr/>
          <p:nvPr userDrawn="1">
            <p:custDataLst>
              <p:tags r:id="rId21"/>
            </p:custDataLst>
          </p:nvPr>
        </p:nvCxnSpPr>
        <p:spPr>
          <a:xfrm>
            <a:off x="4587875" y="3858260"/>
            <a:ext cx="3232785" cy="0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/>
          <p:cNvPicPr>
            <a:picLocks noChangeAspect="1"/>
          </p:cNvPicPr>
          <p:nvPr userDrawn="1">
            <p:custDataLst>
              <p:tags r:id="rId23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711235" y="471306"/>
            <a:ext cx="10953512" cy="5982475"/>
          </a:xfrm>
          <a:prstGeom prst="rect">
            <a:avLst/>
          </a:prstGeom>
          <a:ln>
            <a:noFill/>
          </a:ln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7"/>
            </p:custDataLst>
          </p:nvPr>
        </p:nvSpPr>
        <p:spPr>
          <a:xfrm>
            <a:off x="2101253" y="2032001"/>
            <a:ext cx="8206028" cy="1699260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800" b="1" i="0" u="none" strike="noStrike" kern="1200" cap="none" spc="6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1" name="文本占位符 30"/>
          <p:cNvSpPr>
            <a:spLocks noGrp="1"/>
          </p:cNvSpPr>
          <p:nvPr>
            <p:ph type="body" sz="quarter" idx="13" hasCustomPrompt="1"/>
            <p:custDataLst>
              <p:tags r:id="rId28"/>
            </p:custDataLst>
          </p:nvPr>
        </p:nvSpPr>
        <p:spPr>
          <a:xfrm>
            <a:off x="3466335" y="4029412"/>
            <a:ext cx="5443311" cy="827061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buNone/>
              <a:defRPr sz="3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839450" y="5789295"/>
            <a:ext cx="1235710" cy="1068705"/>
          </a:xfrm>
          <a:prstGeom prst="rect">
            <a:avLst/>
          </a:prstGeom>
        </p:spPr>
      </p:pic>
      <p:pic>
        <p:nvPicPr>
          <p:cNvPr id="7" name="图片 6" descr="图层 3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-18415" y="5976620"/>
            <a:ext cx="2155825" cy="88138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810" y="64135"/>
            <a:ext cx="1153160" cy="1184910"/>
          </a:xfrm>
          <a:prstGeom prst="rect">
            <a:avLst/>
          </a:prstGeom>
        </p:spPr>
      </p:pic>
      <p:pic>
        <p:nvPicPr>
          <p:cNvPr id="10" name="内容占位符 18" descr="图层 4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0121265" y="4966970"/>
            <a:ext cx="2070735" cy="189103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pic>
        <p:nvPicPr>
          <p:cNvPr id="10" name="图片 9" descr="图层 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 flipH="1">
            <a:off x="10552430" y="6189345"/>
            <a:ext cx="1655445" cy="67691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pic>
        <p:nvPicPr>
          <p:cNvPr id="11" name="图片 10" descr="图层 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445" y="6304280"/>
            <a:ext cx="1353820" cy="55372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7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10" name="图片 9" descr="图层 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 rot="10800000">
            <a:off x="10440670" y="-7620"/>
            <a:ext cx="1751330" cy="716280"/>
          </a:xfrm>
          <a:prstGeom prst="rect">
            <a:avLst/>
          </a:prstGeom>
        </p:spPr>
      </p:pic>
      <p:pic>
        <p:nvPicPr>
          <p:cNvPr id="11" name="图片 10" descr="图层 4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rot="10800000">
            <a:off x="0" y="-7620"/>
            <a:ext cx="1053465" cy="96266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12" name="图片 11" descr="图层 3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445" y="5993130"/>
            <a:ext cx="2114550" cy="864870"/>
          </a:xfrm>
          <a:prstGeom prst="rect">
            <a:avLst/>
          </a:prstGeom>
        </p:spPr>
      </p:pic>
      <p:pic>
        <p:nvPicPr>
          <p:cNvPr id="14" name="图片 13" descr="图层 4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0727055" y="5516880"/>
            <a:ext cx="1467485" cy="134112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522800" y="1339200"/>
            <a:ext cx="9144000" cy="23868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522413" y="3862800"/>
            <a:ext cx="9144000" cy="1656000"/>
          </a:xfrm>
        </p:spPr>
        <p:txBody>
          <a:bodyPr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8" name="图片 7" descr="图层 4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014585" y="4865370"/>
            <a:ext cx="2179955" cy="1992630"/>
          </a:xfrm>
          <a:prstGeom prst="rect">
            <a:avLst/>
          </a:prstGeom>
        </p:spPr>
      </p:pic>
      <p:pic>
        <p:nvPicPr>
          <p:cNvPr id="9" name="图片 8" descr="图层 4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 rot="10800000">
            <a:off x="0" y="-7620"/>
            <a:ext cx="1941830" cy="1774825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pattFill prst="cross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219" name="组合 6"/>
          <p:cNvGrpSpPr/>
          <p:nvPr userDrawn="1"/>
        </p:nvGrpSpPr>
        <p:grpSpPr>
          <a:xfrm>
            <a:off x="1944688" y="849313"/>
            <a:ext cx="8302625" cy="3525837"/>
            <a:chOff x="3066" y="1500"/>
            <a:chExt cx="12429" cy="6080"/>
          </a:xfrm>
        </p:grpSpPr>
        <p:sp>
          <p:nvSpPr>
            <p:cNvPr id="8" name="矩形 7"/>
            <p:cNvSpPr/>
            <p:nvPr>
              <p:custDataLst>
                <p:tags r:id="rId1"/>
              </p:custDataLst>
            </p:nvPr>
          </p:nvSpPr>
          <p:spPr>
            <a:xfrm>
              <a:off x="3066" y="1500"/>
              <a:ext cx="12217" cy="5840"/>
            </a:xfrm>
            <a:prstGeom prst="rect">
              <a:avLst/>
            </a:prstGeom>
            <a:solidFill>
              <a:schemeClr val="accent6"/>
            </a:solidFill>
            <a:ln w="508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2"/>
              </p:custDataLst>
            </p:nvPr>
          </p:nvSpPr>
          <p:spPr>
            <a:xfrm>
              <a:off x="3278" y="1740"/>
              <a:ext cx="12217" cy="584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accent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9222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23" name="组合 10"/>
          <p:cNvGrpSpPr/>
          <p:nvPr userDrawn="1"/>
        </p:nvGrpSpPr>
        <p:grpSpPr>
          <a:xfrm>
            <a:off x="3873500" y="536575"/>
            <a:ext cx="635000" cy="568325"/>
            <a:chOff x="4052094" y="7246145"/>
            <a:chExt cx="1625600" cy="1458911"/>
          </a:xfrm>
        </p:grpSpPr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" name="矩形 12"/>
            <p:cNvSpPr/>
            <p:nvPr>
              <p:custDataLst>
                <p:tags r:id="rId6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14" name="直接连接符 13"/>
            <p:cNvCxnSpPr/>
            <p:nvPr>
              <p:custDataLst>
                <p:tags r:id="rId7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8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>
              <p:custDataLst>
                <p:tags r:id="rId9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任意多边形: 形状 19"/>
            <p:cNvSpPr/>
            <p:nvPr>
              <p:custDataLst>
                <p:tags r:id="rId10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1" name="任意多边形: 形状 20"/>
            <p:cNvSpPr/>
            <p:nvPr>
              <p:custDataLst>
                <p:tags r:id="rId11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9231" name="组合 21"/>
          <p:cNvGrpSpPr/>
          <p:nvPr userDrawn="1"/>
        </p:nvGrpSpPr>
        <p:grpSpPr>
          <a:xfrm>
            <a:off x="7620000" y="536575"/>
            <a:ext cx="633413" cy="568325"/>
            <a:chOff x="4052094" y="7246145"/>
            <a:chExt cx="1625600" cy="1458911"/>
          </a:xfrm>
        </p:grpSpPr>
        <p:sp>
          <p:nvSpPr>
            <p:cNvPr id="23" name="矩形 22"/>
            <p:cNvSpPr/>
            <p:nvPr>
              <p:custDataLst>
                <p:tags r:id="rId12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13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25" name="直接连接符 24"/>
            <p:cNvCxnSpPr/>
            <p:nvPr>
              <p:custDataLst>
                <p:tags r:id="rId14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>
              <p:custDataLst>
                <p:tags r:id="rId15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>
              <p:custDataLst>
                <p:tags r:id="rId16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任意多边形: 形状 27"/>
            <p:cNvSpPr/>
            <p:nvPr>
              <p:custDataLst>
                <p:tags r:id="rId17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9" name="任意多边形: 形状 28"/>
            <p:cNvSpPr/>
            <p:nvPr>
              <p:custDataLst>
                <p:tags r:id="rId18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cxnSp>
        <p:nvCxnSpPr>
          <p:cNvPr id="30" name="直接连接符 29"/>
          <p:cNvCxnSpPr/>
          <p:nvPr userDrawn="1">
            <p:custDataLst>
              <p:tags r:id="rId19"/>
            </p:custDataLst>
          </p:nvPr>
        </p:nvCxnSpPr>
        <p:spPr>
          <a:xfrm flipH="1" flipV="1">
            <a:off x="4186238" y="0"/>
            <a:ext cx="0" cy="53657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 userDrawn="1">
            <p:custDataLst>
              <p:tags r:id="rId20"/>
            </p:custDataLst>
          </p:nvPr>
        </p:nvCxnSpPr>
        <p:spPr>
          <a:xfrm flipH="1" flipV="1">
            <a:off x="7935913" y="0"/>
            <a:ext cx="0" cy="53657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 userDrawn="1">
            <p:custDataLst>
              <p:tags r:id="rId21"/>
            </p:custDataLst>
          </p:nvPr>
        </p:nvCxnSpPr>
        <p:spPr>
          <a:xfrm>
            <a:off x="4587875" y="2916238"/>
            <a:ext cx="3232150" cy="0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161044" y="1708400"/>
            <a:ext cx="7869910" cy="1101394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5400" spc="600" baseline="0">
                <a:solidFill>
                  <a:schemeClr val="accent1"/>
                </a:solidFill>
                <a:ea typeface="汉仪乐喵体W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161044" y="3001549"/>
            <a:ext cx="7869911" cy="490008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2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  <a:endParaRPr lang="zh-CN" altLang="en-US" strike="noStrike" noProof="1"/>
          </a:p>
        </p:txBody>
      </p:sp>
      <p:sp>
        <p:nvSpPr>
          <p:cNvPr id="33" name="文本占位符 4"/>
          <p:cNvSpPr>
            <a:spLocks noGrp="1"/>
          </p:cNvSpPr>
          <p:nvPr>
            <p:ph type="body" sz="quarter" idx="14" hasCustomPrompt="1"/>
          </p:nvPr>
        </p:nvSpPr>
        <p:spPr>
          <a:xfrm>
            <a:off x="6299518" y="3617784"/>
            <a:ext cx="1617662" cy="455427"/>
          </a:xfrm>
        </p:spPr>
        <p:txBody>
          <a:bodyPr anchor="ctr"/>
          <a:lstStyle>
            <a:lvl1pPr marL="0" indent="0" algn="r">
              <a:buNone/>
              <a:defRPr/>
            </a:lvl1pPr>
          </a:lstStyle>
          <a:p>
            <a:pPr lvl="0" fontAlgn="auto"/>
            <a:r>
              <a:rPr lang="zh-CN" altLang="en-US" strike="noStrike" noProof="1"/>
              <a:t>单击编辑文本</a:t>
            </a:r>
            <a:endParaRPr lang="zh-CN" altLang="en-US" strike="noStrike" noProof="1"/>
          </a:p>
        </p:txBody>
      </p:sp>
      <p:sp>
        <p:nvSpPr>
          <p:cNvPr id="35" name="文本占位符 34"/>
          <p:cNvSpPr>
            <a:spLocks noGrp="1"/>
          </p:cNvSpPr>
          <p:nvPr>
            <p:ph type="body" sz="quarter" idx="15" hasCustomPrompt="1"/>
          </p:nvPr>
        </p:nvSpPr>
        <p:spPr>
          <a:xfrm>
            <a:off x="4262438" y="3615656"/>
            <a:ext cx="1617662" cy="455612"/>
          </a:xfrm>
        </p:spPr>
        <p:txBody>
          <a:bodyPr lIns="100800" tIns="0" rIns="82800" bIns="0" anchor="ctr"/>
          <a:lstStyle>
            <a:lvl1pPr marL="0" indent="0" algn="l">
              <a:buNone/>
              <a:defRPr baseline="0"/>
            </a:lvl1pPr>
          </a:lstStyle>
          <a:p>
            <a:pPr lvl="0" fontAlgn="auto"/>
            <a:r>
              <a:rPr lang="zh-CN" altLang="en-US" strike="noStrike" noProof="1"/>
              <a:t>单击编辑文本</a:t>
            </a:r>
            <a:endParaRPr lang="zh-CN" altLang="en-US" strike="noStrike" noProof="1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24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243" name="组合 6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10244" name="图片 9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45" name="图片 10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PA-矩形 60"/>
          <p:cNvSpPr/>
          <p:nvPr userDrawn="1">
            <p:custDataLst>
              <p:tags r:id="rId1"/>
            </p:custDataLst>
          </p:nvPr>
        </p:nvSpPr>
        <p:spPr>
          <a:xfrm>
            <a:off x="1155700" y="846138"/>
            <a:ext cx="9736138" cy="5067300"/>
          </a:xfrm>
          <a:prstGeom prst="rect">
            <a:avLst/>
          </a:prstGeom>
          <a:solidFill>
            <a:schemeClr val="accent6"/>
          </a:solidFill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" name="PA-矩形 16"/>
          <p:cNvSpPr/>
          <p:nvPr userDrawn="1">
            <p:custDataLst>
              <p:tags r:id="rId2"/>
            </p:custDataLst>
          </p:nvPr>
        </p:nvSpPr>
        <p:spPr>
          <a:xfrm>
            <a:off x="1319213" y="1028700"/>
            <a:ext cx="9736138" cy="5067300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1269" name="PA-图片 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12700"/>
            <a:ext cx="12192000" cy="6899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669124" y="3518552"/>
            <a:ext cx="6853750" cy="1217647"/>
          </a:xfrm>
        </p:spPr>
        <p:txBody>
          <a:bodyPr lIns="90000" tIns="46800" rIns="90000" bIns="46800" anchor="ctr" anchorCtr="0">
            <a:normAutofit/>
          </a:bodyPr>
          <a:lstStyle>
            <a:lvl1pPr algn="ctr">
              <a:defRPr sz="54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grpSp>
        <p:nvGrpSpPr>
          <p:cNvPr id="11271" name="PA-组合 24"/>
          <p:cNvGrpSpPr/>
          <p:nvPr userDrawn="1"/>
        </p:nvGrpSpPr>
        <p:grpSpPr>
          <a:xfrm>
            <a:off x="2525713" y="-12700"/>
            <a:ext cx="925512" cy="1100138"/>
            <a:chOff x="2471687" y="0"/>
            <a:chExt cx="918749" cy="1091504"/>
          </a:xfrm>
        </p:grpSpPr>
        <p:grpSp>
          <p:nvGrpSpPr>
            <p:cNvPr id="11272" name="组合 16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19" name="PA-矩形 26"/>
              <p:cNvSpPr/>
              <p:nvPr>
                <p:custDataLst>
                  <p:tags r:id="rId5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0" name="PA-矩形 27"/>
              <p:cNvSpPr/>
              <p:nvPr>
                <p:custDataLst>
                  <p:tags r:id="rId6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21" name="PA-直接连接符 28"/>
              <p:cNvCxnSpPr/>
              <p:nvPr>
                <p:custDataLst>
                  <p:tags r:id="rId7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PA-直接连接符 29"/>
              <p:cNvCxnSpPr/>
              <p:nvPr>
                <p:custDataLst>
                  <p:tags r:id="rId8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PA-直接连接符 30"/>
              <p:cNvCxnSpPr/>
              <p:nvPr>
                <p:custDataLst>
                  <p:tags r:id="rId9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PA-任意多边形: 形状 17"/>
              <p:cNvSpPr/>
              <p:nvPr>
                <p:custDataLst>
                  <p:tags r:id="rId10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5" name="PA-任意多边形: 形状 20"/>
              <p:cNvSpPr/>
              <p:nvPr>
                <p:custDataLst>
                  <p:tags r:id="rId11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18" name="PA-直接连接符 34"/>
            <p:cNvCxnSpPr/>
            <p:nvPr>
              <p:custDataLst>
                <p:tags r:id="rId12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81" name="PA-组合 35"/>
          <p:cNvGrpSpPr/>
          <p:nvPr userDrawn="1"/>
        </p:nvGrpSpPr>
        <p:grpSpPr>
          <a:xfrm>
            <a:off x="8785225" y="-12700"/>
            <a:ext cx="927100" cy="1100138"/>
            <a:chOff x="2471687" y="0"/>
            <a:chExt cx="918749" cy="1091504"/>
          </a:xfrm>
        </p:grpSpPr>
        <p:grpSp>
          <p:nvGrpSpPr>
            <p:cNvPr id="11282" name="组合 26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29" name="PA-矩形 37"/>
              <p:cNvSpPr/>
              <p:nvPr>
                <p:custDataLst>
                  <p:tags r:id="rId13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" name="PA-矩形 38"/>
              <p:cNvSpPr/>
              <p:nvPr>
                <p:custDataLst>
                  <p:tags r:id="rId14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31" name="PA-直接连接符 39"/>
              <p:cNvCxnSpPr/>
              <p:nvPr>
                <p:custDataLst>
                  <p:tags r:id="rId15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PA-直接连接符 50"/>
              <p:cNvCxnSpPr/>
              <p:nvPr>
                <p:custDataLst>
                  <p:tags r:id="rId16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PA-直接连接符 51"/>
              <p:cNvCxnSpPr/>
              <p:nvPr>
                <p:custDataLst>
                  <p:tags r:id="rId17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PA-任意多边形: 形状 48"/>
              <p:cNvSpPr/>
              <p:nvPr>
                <p:custDataLst>
                  <p:tags r:id="rId18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5" name="PA-任意多边形: 形状 49"/>
              <p:cNvSpPr/>
              <p:nvPr>
                <p:custDataLst>
                  <p:tags r:id="rId19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28" name="PA-直接连接符 54"/>
            <p:cNvCxnSpPr/>
            <p:nvPr>
              <p:custDataLst>
                <p:tags r:id="rId20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PA-组合 9"/>
          <p:cNvGrpSpPr>
            <a:grpSpLocks noChangeAspect="1"/>
          </p:cNvGrpSpPr>
          <p:nvPr userDrawn="1">
            <p:custDataLst>
              <p:tags r:id="rId21"/>
            </p:custDataLst>
          </p:nvPr>
        </p:nvGrpSpPr>
        <p:grpSpPr>
          <a:xfrm>
            <a:off x="3154044" y="1960879"/>
            <a:ext cx="541656" cy="473075"/>
            <a:chOff x="1168400" y="1347856"/>
            <a:chExt cx="723913" cy="631688"/>
          </a:xfrm>
          <a:solidFill>
            <a:schemeClr val="bg1">
              <a:lumMod val="85000"/>
            </a:schemeClr>
          </a:solidFill>
        </p:grpSpPr>
        <p:sp>
          <p:nvSpPr>
            <p:cNvPr id="11" name="PA-任意多边形: 形状 8"/>
            <p:cNvSpPr>
              <a:spLocks noChangeAspect="1"/>
            </p:cNvSpPr>
            <p:nvPr/>
          </p:nvSpPr>
          <p:spPr>
            <a:xfrm>
              <a:off x="1168400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/>
              <a:endParaRPr lang="zh-CN" altLang="en-US" sz="1800" strike="noStrike" noProof="1"/>
            </a:p>
          </p:txBody>
        </p:sp>
        <p:sp>
          <p:nvSpPr>
            <p:cNvPr id="12" name="PA-任意多边形: 形状 9"/>
            <p:cNvSpPr>
              <a:spLocks noChangeAspect="1"/>
            </p:cNvSpPr>
            <p:nvPr/>
          </p:nvSpPr>
          <p:spPr>
            <a:xfrm>
              <a:off x="1581018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/>
              <a:endParaRPr lang="zh-CN" altLang="en-US" sz="1800" strike="noStrike" noProof="1"/>
            </a:p>
          </p:txBody>
        </p:sp>
      </p:grpSp>
      <p:grpSp>
        <p:nvGrpSpPr>
          <p:cNvPr id="13" name="PA-组合 19"/>
          <p:cNvGrpSpPr>
            <a:grpSpLocks noChangeAspect="1"/>
          </p:cNvGrpSpPr>
          <p:nvPr userDrawn="1">
            <p:custDataLst>
              <p:tags r:id="rId22"/>
            </p:custDataLst>
          </p:nvPr>
        </p:nvGrpSpPr>
        <p:grpSpPr>
          <a:xfrm rot="10800000">
            <a:off x="8682355" y="1960879"/>
            <a:ext cx="541655" cy="473075"/>
            <a:chOff x="1168400" y="1347856"/>
            <a:chExt cx="723913" cy="631688"/>
          </a:xfrm>
          <a:solidFill>
            <a:schemeClr val="bg1">
              <a:lumMod val="85000"/>
            </a:schemeClr>
          </a:solidFill>
        </p:grpSpPr>
        <p:sp>
          <p:nvSpPr>
            <p:cNvPr id="14" name="PA-任意多边形: 形状 8"/>
            <p:cNvSpPr>
              <a:spLocks noChangeAspect="1"/>
            </p:cNvSpPr>
            <p:nvPr/>
          </p:nvSpPr>
          <p:spPr>
            <a:xfrm>
              <a:off x="1168400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/>
              <a:endParaRPr lang="zh-CN" altLang="en-US" sz="1800" strike="noStrike" noProof="1"/>
            </a:p>
          </p:txBody>
        </p:sp>
        <p:sp>
          <p:nvSpPr>
            <p:cNvPr id="15" name="PA-任意多边形: 形状 9"/>
            <p:cNvSpPr>
              <a:spLocks noChangeAspect="1"/>
            </p:cNvSpPr>
            <p:nvPr/>
          </p:nvSpPr>
          <p:spPr>
            <a:xfrm>
              <a:off x="1581018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/>
              <a:endParaRPr lang="zh-CN" altLang="en-US" sz="1800" strike="noStrike" noProof="1"/>
            </a:p>
          </p:txBody>
        </p:sp>
      </p:grp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3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4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25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291" name="组合 7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12292" name="图片 9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93" name="图片 10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0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60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60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60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315" name="组合 9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13316" name="图片 10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17" name="图片 11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pattFill prst="cross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39" name="图片 5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-41275"/>
            <a:ext cx="12192000" cy="6899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图片 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718675" y="4854575"/>
            <a:ext cx="2138363" cy="2197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2016125" y="914400"/>
            <a:ext cx="8159750" cy="849313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14342" name="组合 8"/>
          <p:cNvGrpSpPr/>
          <p:nvPr userDrawn="1"/>
        </p:nvGrpSpPr>
        <p:grpSpPr>
          <a:xfrm>
            <a:off x="3873500" y="536575"/>
            <a:ext cx="635000" cy="568325"/>
            <a:chOff x="4052094" y="7246145"/>
            <a:chExt cx="1625600" cy="1458911"/>
          </a:xfrm>
        </p:grpSpPr>
        <p:sp>
          <p:nvSpPr>
            <p:cNvPr id="10" name="矩形 9"/>
            <p:cNvSpPr/>
            <p:nvPr>
              <p:custDataLst>
                <p:tags r:id="rId6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7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12" name="直接连接符 11"/>
            <p:cNvCxnSpPr/>
            <p:nvPr>
              <p:custDataLst>
                <p:tags r:id="rId8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9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10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任意多边形: 形状 17"/>
            <p:cNvSpPr/>
            <p:nvPr>
              <p:custDataLst>
                <p:tags r:id="rId11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6" name="任意多边形: 形状 20"/>
            <p:cNvSpPr/>
            <p:nvPr>
              <p:custDataLst>
                <p:tags r:id="rId12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14350" name="组合 16"/>
          <p:cNvGrpSpPr/>
          <p:nvPr userDrawn="1"/>
        </p:nvGrpSpPr>
        <p:grpSpPr>
          <a:xfrm>
            <a:off x="7620000" y="536575"/>
            <a:ext cx="633413" cy="568325"/>
            <a:chOff x="4052094" y="7246145"/>
            <a:chExt cx="1625600" cy="1458911"/>
          </a:xfrm>
        </p:grpSpPr>
        <p:sp>
          <p:nvSpPr>
            <p:cNvPr id="18" name="矩形 17"/>
            <p:cNvSpPr/>
            <p:nvPr>
              <p:custDataLst>
                <p:tags r:id="rId13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9" name="矩形 18"/>
            <p:cNvSpPr/>
            <p:nvPr>
              <p:custDataLst>
                <p:tags r:id="rId14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20" name="直接连接符 19"/>
            <p:cNvCxnSpPr/>
            <p:nvPr>
              <p:custDataLst>
                <p:tags r:id="rId15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>
              <p:custDataLst>
                <p:tags r:id="rId16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>
              <p:custDataLst>
                <p:tags r:id="rId17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任意多边形: 形状 29"/>
            <p:cNvSpPr/>
            <p:nvPr>
              <p:custDataLst>
                <p:tags r:id="rId18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4" name="任意多边形: 形状 30"/>
            <p:cNvSpPr/>
            <p:nvPr>
              <p:custDataLst>
                <p:tags r:id="rId19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cxnSp>
        <p:nvCxnSpPr>
          <p:cNvPr id="25" name="直接连接符 24"/>
          <p:cNvCxnSpPr/>
          <p:nvPr userDrawn="1">
            <p:custDataLst>
              <p:tags r:id="rId20"/>
            </p:custDataLst>
          </p:nvPr>
        </p:nvCxnSpPr>
        <p:spPr>
          <a:xfrm flipH="1" flipV="1">
            <a:off x="4186238" y="0"/>
            <a:ext cx="0" cy="53657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>
            <p:custDataLst>
              <p:tags r:id="rId21"/>
            </p:custDataLst>
          </p:nvPr>
        </p:nvCxnSpPr>
        <p:spPr>
          <a:xfrm flipH="1" flipV="1">
            <a:off x="7935913" y="0"/>
            <a:ext cx="0" cy="53657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4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5363" name="组合 7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15364" name="图片 9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65" name="图片 10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9EFD9D74-47D9-4702-A33C-335B63B48DBF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FABC47A4-756D-490B-A52F-7D9E2C9FC05F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387" name="组合 6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16388" name="图片 9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389" name="图片 10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411" name="组合 5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17412" name="图片 9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13" name="图片 10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pattFill prst="cross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1"/>
            </p:custDataLst>
          </p:nvPr>
        </p:nvSpPr>
        <p:spPr>
          <a:xfrm>
            <a:off x="527050" y="652463"/>
            <a:ext cx="10953750" cy="5618163"/>
          </a:xfrm>
          <a:prstGeom prst="rect">
            <a:avLst/>
          </a:prstGeom>
          <a:solidFill>
            <a:schemeClr val="accent6"/>
          </a:solidFill>
          <a:ln w="50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711200" y="906463"/>
            <a:ext cx="10953750" cy="5570538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18437" name="组合 7"/>
          <p:cNvGrpSpPr/>
          <p:nvPr userDrawn="1"/>
        </p:nvGrpSpPr>
        <p:grpSpPr>
          <a:xfrm>
            <a:off x="2079625" y="-12700"/>
            <a:ext cx="1041400" cy="1238250"/>
            <a:chOff x="2471687" y="0"/>
            <a:chExt cx="918749" cy="1091504"/>
          </a:xfrm>
        </p:grpSpPr>
        <p:grpSp>
          <p:nvGrpSpPr>
            <p:cNvPr id="18438" name="组合 8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11" name="矩形 10"/>
              <p:cNvSpPr/>
              <p:nvPr>
                <p:custDataLst>
                  <p:tags r:id="rId3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" name="矩形 11"/>
              <p:cNvSpPr/>
              <p:nvPr>
                <p:custDataLst>
                  <p:tags r:id="rId4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13" name="直接连接符 12"/>
              <p:cNvCxnSpPr/>
              <p:nvPr>
                <p:custDataLst>
                  <p:tags r:id="rId5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>
                <p:custDataLst>
                  <p:tags r:id="rId6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>
                <p:custDataLst>
                  <p:tags r:id="rId7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任意多边形: 形状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7" name="任意多边形: 形状 16"/>
              <p:cNvSpPr/>
              <p:nvPr>
                <p:custDataLst>
                  <p:tags r:id="rId9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10" name="直接连接符 9"/>
            <p:cNvCxnSpPr/>
            <p:nvPr>
              <p:custDataLst>
                <p:tags r:id="rId10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47" name="组合 17"/>
          <p:cNvGrpSpPr/>
          <p:nvPr userDrawn="1"/>
        </p:nvGrpSpPr>
        <p:grpSpPr>
          <a:xfrm>
            <a:off x="9121775" y="-12700"/>
            <a:ext cx="1041400" cy="1238250"/>
            <a:chOff x="2471687" y="0"/>
            <a:chExt cx="918749" cy="1091504"/>
          </a:xfrm>
        </p:grpSpPr>
        <p:grpSp>
          <p:nvGrpSpPr>
            <p:cNvPr id="18448" name="组合 18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21" name="矩形 20"/>
              <p:cNvSpPr/>
              <p:nvPr>
                <p:custDataLst>
                  <p:tags r:id="rId11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2" name="矩形 21"/>
              <p:cNvSpPr/>
              <p:nvPr>
                <p:custDataLst>
                  <p:tags r:id="rId12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23" name="直接连接符 22"/>
              <p:cNvCxnSpPr/>
              <p:nvPr>
                <p:custDataLst>
                  <p:tags r:id="rId13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>
                <p:custDataLst>
                  <p:tags r:id="rId14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>
                <p:custDataLst>
                  <p:tags r:id="rId15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任意多边形: 形状 25"/>
              <p:cNvSpPr/>
              <p:nvPr>
                <p:custDataLst>
                  <p:tags r:id="rId16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" name="任意多边形: 形状 26"/>
              <p:cNvSpPr/>
              <p:nvPr>
                <p:custDataLst>
                  <p:tags r:id="rId17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20" name="直接连接符 19"/>
            <p:cNvCxnSpPr/>
            <p:nvPr>
              <p:custDataLst>
                <p:tags r:id="rId18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8" name="直接连接符 27"/>
          <p:cNvCxnSpPr/>
          <p:nvPr userDrawn="1">
            <p:custDataLst>
              <p:tags r:id="rId19"/>
            </p:custDataLst>
          </p:nvPr>
        </p:nvCxnSpPr>
        <p:spPr>
          <a:xfrm>
            <a:off x="4587875" y="3857625"/>
            <a:ext cx="3232150" cy="0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458" name="图片 28"/>
          <p:cNvPicPr>
            <a:picLocks noChangeAspect="1"/>
          </p:cNvPicPr>
          <p:nvPr userDrawn="1">
            <p:custDataLst>
              <p:tags r:id="rId21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711200" y="471488"/>
            <a:ext cx="10953750" cy="5981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101253" y="2032001"/>
            <a:ext cx="8206028" cy="1699260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800" b="1" i="0" u="none" strike="noStrike" kern="1200" cap="none" spc="6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编辑标题</a:t>
            </a:r>
            <a:endParaRPr strike="noStrike" noProof="1">
              <a:sym typeface="+mn-ea"/>
            </a:endParaRPr>
          </a:p>
        </p:txBody>
      </p:sp>
      <p:sp>
        <p:nvSpPr>
          <p:cNvPr id="31" name="文本占位符 30"/>
          <p:cNvSpPr>
            <a:spLocks noGrp="1"/>
          </p:cNvSpPr>
          <p:nvPr>
            <p:ph type="body" sz="quarter" idx="13" hasCustomPrompt="1"/>
          </p:nvPr>
        </p:nvSpPr>
        <p:spPr>
          <a:xfrm>
            <a:off x="3466335" y="4029412"/>
            <a:ext cx="5443311" cy="827061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buNone/>
              <a:defRPr sz="3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fontAlgn="auto"/>
            <a:r>
              <a:rPr lang="zh-CN" altLang="en-US" strike="noStrike" noProof="1"/>
              <a:t>单击此处编辑副标题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4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9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839450" y="5789613"/>
            <a:ext cx="1235075" cy="1068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图片 6" descr="图层 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9050" y="5976938"/>
            <a:ext cx="2155825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100" y="304800"/>
            <a:ext cx="11607800" cy="6248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pic>
        <p:nvPicPr>
          <p:cNvPr id="20484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75" y="63500"/>
            <a:ext cx="1154113" cy="1185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内容占位符 18" descr="图层 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121900" y="4967288"/>
            <a:ext cx="2070100" cy="1890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2825" cy="686593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sym typeface="+mn-ea"/>
            </a:endParaRPr>
          </a:p>
        </p:txBody>
      </p:sp>
      <p:pic>
        <p:nvPicPr>
          <p:cNvPr id="21508" name="图片 9" descr="图层 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552113" y="6189663"/>
            <a:ext cx="1655762" cy="676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单击编辑标题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sym typeface="+mn-ea"/>
            </a:endParaRPr>
          </a:p>
        </p:txBody>
      </p:sp>
      <p:pic>
        <p:nvPicPr>
          <p:cNvPr id="22532" name="图片 10" descr="图层 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63" y="6303963"/>
            <a:ext cx="1354137" cy="554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0"/>
            <a:ext cx="12192000" cy="1828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sym typeface="+mn-ea"/>
            </a:endParaRPr>
          </a:p>
        </p:txBody>
      </p:sp>
      <p:pic>
        <p:nvPicPr>
          <p:cNvPr id="23556" name="图片 9" descr="图层 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10440988" y="-7937"/>
            <a:ext cx="1751012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7" name="图片 10" descr="图层 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0800000">
            <a:off x="0" y="-7937"/>
            <a:ext cx="1054100" cy="963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sym typeface="+mn-ea"/>
            </a:endParaRPr>
          </a:p>
        </p:txBody>
      </p:sp>
      <p:pic>
        <p:nvPicPr>
          <p:cNvPr id="24580" name="图片 11" descr="图层 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63" y="5992813"/>
            <a:ext cx="2114550" cy="865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1" name="图片 13" descr="图层 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26738" y="5516563"/>
            <a:ext cx="1468437" cy="1341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8850"/>
            <a:ext cx="12192000" cy="49403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sym typeface="+mn-ea"/>
            </a:endParaRPr>
          </a:p>
        </p:txBody>
      </p:sp>
      <p:pic>
        <p:nvPicPr>
          <p:cNvPr id="25604" name="图片 7" descr="图层 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13950" y="4865688"/>
            <a:ext cx="2181225" cy="1992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图片 8" descr="图层 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0800000">
            <a:off x="0" y="-7937"/>
            <a:ext cx="1941513" cy="177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522800" y="1339200"/>
            <a:ext cx="9144000" cy="23868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522413" y="3862800"/>
            <a:ext cx="9144000" cy="1656000"/>
          </a:xfrm>
        </p:spPr>
        <p:txBody>
          <a:bodyPr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pattFill prst="cross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6627" name="组合 6"/>
          <p:cNvGrpSpPr/>
          <p:nvPr userDrawn="1"/>
        </p:nvGrpSpPr>
        <p:grpSpPr>
          <a:xfrm>
            <a:off x="1944688" y="849313"/>
            <a:ext cx="8302625" cy="3525837"/>
            <a:chOff x="3066" y="1500"/>
            <a:chExt cx="12429" cy="6080"/>
          </a:xfrm>
        </p:grpSpPr>
        <p:sp>
          <p:nvSpPr>
            <p:cNvPr id="8" name="矩形 7"/>
            <p:cNvSpPr/>
            <p:nvPr>
              <p:custDataLst>
                <p:tags r:id="rId1"/>
              </p:custDataLst>
            </p:nvPr>
          </p:nvSpPr>
          <p:spPr>
            <a:xfrm>
              <a:off x="3066" y="1500"/>
              <a:ext cx="12217" cy="5840"/>
            </a:xfrm>
            <a:prstGeom prst="rect">
              <a:avLst/>
            </a:prstGeom>
            <a:solidFill>
              <a:schemeClr val="accent6"/>
            </a:solidFill>
            <a:ln w="508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2"/>
              </p:custDataLst>
            </p:nvPr>
          </p:nvSpPr>
          <p:spPr>
            <a:xfrm>
              <a:off x="3278" y="1740"/>
              <a:ext cx="12217" cy="584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accent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2663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6631" name="组合 10"/>
          <p:cNvGrpSpPr/>
          <p:nvPr userDrawn="1"/>
        </p:nvGrpSpPr>
        <p:grpSpPr>
          <a:xfrm>
            <a:off x="3873500" y="536575"/>
            <a:ext cx="635000" cy="568325"/>
            <a:chOff x="4052094" y="7246145"/>
            <a:chExt cx="1625600" cy="1458911"/>
          </a:xfrm>
        </p:grpSpPr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" name="矩形 12"/>
            <p:cNvSpPr/>
            <p:nvPr>
              <p:custDataLst>
                <p:tags r:id="rId6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14" name="直接连接符 13"/>
            <p:cNvCxnSpPr/>
            <p:nvPr>
              <p:custDataLst>
                <p:tags r:id="rId7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8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>
              <p:custDataLst>
                <p:tags r:id="rId9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任意多边形: 形状 19"/>
            <p:cNvSpPr/>
            <p:nvPr>
              <p:custDataLst>
                <p:tags r:id="rId10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1" name="任意多边形: 形状 20"/>
            <p:cNvSpPr/>
            <p:nvPr>
              <p:custDataLst>
                <p:tags r:id="rId11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26639" name="组合 21"/>
          <p:cNvGrpSpPr/>
          <p:nvPr userDrawn="1"/>
        </p:nvGrpSpPr>
        <p:grpSpPr>
          <a:xfrm>
            <a:off x="7620000" y="536575"/>
            <a:ext cx="633413" cy="568325"/>
            <a:chOff x="4052094" y="7246145"/>
            <a:chExt cx="1625600" cy="1458911"/>
          </a:xfrm>
        </p:grpSpPr>
        <p:sp>
          <p:nvSpPr>
            <p:cNvPr id="23" name="矩形 22"/>
            <p:cNvSpPr/>
            <p:nvPr>
              <p:custDataLst>
                <p:tags r:id="rId12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13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25" name="直接连接符 24"/>
            <p:cNvCxnSpPr/>
            <p:nvPr>
              <p:custDataLst>
                <p:tags r:id="rId14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>
              <p:custDataLst>
                <p:tags r:id="rId15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>
              <p:custDataLst>
                <p:tags r:id="rId16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任意多边形: 形状 27"/>
            <p:cNvSpPr/>
            <p:nvPr>
              <p:custDataLst>
                <p:tags r:id="rId17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9" name="任意多边形: 形状 28"/>
            <p:cNvSpPr/>
            <p:nvPr>
              <p:custDataLst>
                <p:tags r:id="rId18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cxnSp>
        <p:nvCxnSpPr>
          <p:cNvPr id="30" name="直接连接符 29"/>
          <p:cNvCxnSpPr/>
          <p:nvPr userDrawn="1">
            <p:custDataLst>
              <p:tags r:id="rId19"/>
            </p:custDataLst>
          </p:nvPr>
        </p:nvCxnSpPr>
        <p:spPr>
          <a:xfrm flipH="1" flipV="1">
            <a:off x="4186238" y="0"/>
            <a:ext cx="0" cy="53657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 userDrawn="1">
            <p:custDataLst>
              <p:tags r:id="rId20"/>
            </p:custDataLst>
          </p:nvPr>
        </p:nvCxnSpPr>
        <p:spPr>
          <a:xfrm flipH="1" flipV="1">
            <a:off x="7935913" y="0"/>
            <a:ext cx="0" cy="53657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 userDrawn="1">
            <p:custDataLst>
              <p:tags r:id="rId21"/>
            </p:custDataLst>
          </p:nvPr>
        </p:nvCxnSpPr>
        <p:spPr>
          <a:xfrm>
            <a:off x="4587875" y="2916238"/>
            <a:ext cx="3232150" cy="0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161044" y="1708400"/>
            <a:ext cx="7869910" cy="1101394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5400" spc="600" baseline="0">
                <a:solidFill>
                  <a:schemeClr val="accent1"/>
                </a:solidFill>
                <a:ea typeface="汉仪乐喵体W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161044" y="3001549"/>
            <a:ext cx="7869911" cy="490008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2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  <a:endParaRPr lang="zh-CN" altLang="en-US" strike="noStrike" noProof="1"/>
          </a:p>
        </p:txBody>
      </p:sp>
      <p:sp>
        <p:nvSpPr>
          <p:cNvPr id="33" name="文本占位符 4"/>
          <p:cNvSpPr>
            <a:spLocks noGrp="1"/>
          </p:cNvSpPr>
          <p:nvPr>
            <p:ph type="body" sz="quarter" idx="14" hasCustomPrompt="1"/>
          </p:nvPr>
        </p:nvSpPr>
        <p:spPr>
          <a:xfrm>
            <a:off x="6299518" y="3617784"/>
            <a:ext cx="1617662" cy="455427"/>
          </a:xfrm>
        </p:spPr>
        <p:txBody>
          <a:bodyPr anchor="ctr"/>
          <a:lstStyle>
            <a:lvl1pPr marL="0" indent="0" algn="r">
              <a:buNone/>
              <a:defRPr/>
            </a:lvl1pPr>
          </a:lstStyle>
          <a:p>
            <a:pPr lvl="0" fontAlgn="auto"/>
            <a:r>
              <a:rPr lang="zh-CN" altLang="en-US" strike="noStrike" noProof="1"/>
              <a:t>单击编辑文本</a:t>
            </a:r>
            <a:endParaRPr lang="zh-CN" altLang="en-US" strike="noStrike" noProof="1"/>
          </a:p>
        </p:txBody>
      </p:sp>
      <p:sp>
        <p:nvSpPr>
          <p:cNvPr id="35" name="文本占位符 34"/>
          <p:cNvSpPr>
            <a:spLocks noGrp="1"/>
          </p:cNvSpPr>
          <p:nvPr>
            <p:ph type="body" sz="quarter" idx="15" hasCustomPrompt="1"/>
          </p:nvPr>
        </p:nvSpPr>
        <p:spPr>
          <a:xfrm>
            <a:off x="4262438" y="3615656"/>
            <a:ext cx="1617662" cy="455612"/>
          </a:xfrm>
        </p:spPr>
        <p:txBody>
          <a:bodyPr lIns="100800" tIns="0" rIns="82800" bIns="0" anchor="ctr"/>
          <a:lstStyle>
            <a:lvl1pPr marL="0" indent="0" algn="l">
              <a:buNone/>
              <a:defRPr baseline="0"/>
            </a:lvl1pPr>
          </a:lstStyle>
          <a:p>
            <a:pPr lvl="0" fontAlgn="auto"/>
            <a:r>
              <a:rPr lang="zh-CN" altLang="en-US" strike="noStrike" noProof="1"/>
              <a:t>单击编辑文本</a:t>
            </a:r>
            <a:endParaRPr lang="zh-CN" altLang="en-US" strike="noStrike" noProof="1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24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7651" name="组合 6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27652" name="图片 9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7653" name="图片 10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PA-矩形 60"/>
          <p:cNvSpPr/>
          <p:nvPr userDrawn="1">
            <p:custDataLst>
              <p:tags r:id="rId1"/>
            </p:custDataLst>
          </p:nvPr>
        </p:nvSpPr>
        <p:spPr>
          <a:xfrm>
            <a:off x="1155700" y="846138"/>
            <a:ext cx="9736138" cy="5067300"/>
          </a:xfrm>
          <a:prstGeom prst="rect">
            <a:avLst/>
          </a:prstGeom>
          <a:solidFill>
            <a:schemeClr val="accent6"/>
          </a:solidFill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" name="PA-矩形 16"/>
          <p:cNvSpPr/>
          <p:nvPr userDrawn="1">
            <p:custDataLst>
              <p:tags r:id="rId2"/>
            </p:custDataLst>
          </p:nvPr>
        </p:nvSpPr>
        <p:spPr>
          <a:xfrm>
            <a:off x="1319213" y="1028700"/>
            <a:ext cx="9736138" cy="5067300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28677" name="PA-图片 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12700"/>
            <a:ext cx="12192000" cy="6899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669124" y="3518552"/>
            <a:ext cx="6853750" cy="1217647"/>
          </a:xfrm>
        </p:spPr>
        <p:txBody>
          <a:bodyPr lIns="90000" tIns="46800" rIns="90000" bIns="46800" anchor="ctr" anchorCtr="0">
            <a:normAutofit/>
          </a:bodyPr>
          <a:lstStyle>
            <a:lvl1pPr algn="ctr">
              <a:defRPr sz="54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grpSp>
        <p:nvGrpSpPr>
          <p:cNvPr id="28679" name="PA-组合 24"/>
          <p:cNvGrpSpPr/>
          <p:nvPr userDrawn="1"/>
        </p:nvGrpSpPr>
        <p:grpSpPr>
          <a:xfrm>
            <a:off x="2525713" y="-12700"/>
            <a:ext cx="925512" cy="1100138"/>
            <a:chOff x="2471687" y="0"/>
            <a:chExt cx="918749" cy="1091504"/>
          </a:xfrm>
        </p:grpSpPr>
        <p:grpSp>
          <p:nvGrpSpPr>
            <p:cNvPr id="28680" name="组合 16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19" name="PA-矩形 26"/>
              <p:cNvSpPr/>
              <p:nvPr>
                <p:custDataLst>
                  <p:tags r:id="rId5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0" name="PA-矩形 27"/>
              <p:cNvSpPr/>
              <p:nvPr>
                <p:custDataLst>
                  <p:tags r:id="rId6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21" name="PA-直接连接符 28"/>
              <p:cNvCxnSpPr/>
              <p:nvPr>
                <p:custDataLst>
                  <p:tags r:id="rId7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PA-直接连接符 29"/>
              <p:cNvCxnSpPr/>
              <p:nvPr>
                <p:custDataLst>
                  <p:tags r:id="rId8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PA-直接连接符 30"/>
              <p:cNvCxnSpPr/>
              <p:nvPr>
                <p:custDataLst>
                  <p:tags r:id="rId9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PA-任意多边形: 形状 17"/>
              <p:cNvSpPr/>
              <p:nvPr>
                <p:custDataLst>
                  <p:tags r:id="rId10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5" name="PA-任意多边形: 形状 20"/>
              <p:cNvSpPr/>
              <p:nvPr>
                <p:custDataLst>
                  <p:tags r:id="rId11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18" name="PA-直接连接符 34"/>
            <p:cNvCxnSpPr/>
            <p:nvPr>
              <p:custDataLst>
                <p:tags r:id="rId12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689" name="PA-组合 35"/>
          <p:cNvGrpSpPr/>
          <p:nvPr userDrawn="1"/>
        </p:nvGrpSpPr>
        <p:grpSpPr>
          <a:xfrm>
            <a:off x="8785225" y="-12700"/>
            <a:ext cx="927100" cy="1100138"/>
            <a:chOff x="2471687" y="0"/>
            <a:chExt cx="918749" cy="1091504"/>
          </a:xfrm>
        </p:grpSpPr>
        <p:grpSp>
          <p:nvGrpSpPr>
            <p:cNvPr id="28690" name="组合 26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29" name="PA-矩形 37"/>
              <p:cNvSpPr/>
              <p:nvPr>
                <p:custDataLst>
                  <p:tags r:id="rId13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" name="PA-矩形 38"/>
              <p:cNvSpPr/>
              <p:nvPr>
                <p:custDataLst>
                  <p:tags r:id="rId14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31" name="PA-直接连接符 39"/>
              <p:cNvCxnSpPr/>
              <p:nvPr>
                <p:custDataLst>
                  <p:tags r:id="rId15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PA-直接连接符 50"/>
              <p:cNvCxnSpPr/>
              <p:nvPr>
                <p:custDataLst>
                  <p:tags r:id="rId16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PA-直接连接符 51"/>
              <p:cNvCxnSpPr/>
              <p:nvPr>
                <p:custDataLst>
                  <p:tags r:id="rId17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PA-任意多边形: 形状 48"/>
              <p:cNvSpPr/>
              <p:nvPr>
                <p:custDataLst>
                  <p:tags r:id="rId18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5" name="PA-任意多边形: 形状 49"/>
              <p:cNvSpPr/>
              <p:nvPr>
                <p:custDataLst>
                  <p:tags r:id="rId19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28" name="PA-直接连接符 54"/>
            <p:cNvCxnSpPr/>
            <p:nvPr>
              <p:custDataLst>
                <p:tags r:id="rId20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PA-组合 9"/>
          <p:cNvGrpSpPr>
            <a:grpSpLocks noChangeAspect="1"/>
          </p:cNvGrpSpPr>
          <p:nvPr userDrawn="1">
            <p:custDataLst>
              <p:tags r:id="rId21"/>
            </p:custDataLst>
          </p:nvPr>
        </p:nvGrpSpPr>
        <p:grpSpPr>
          <a:xfrm>
            <a:off x="3154044" y="1960879"/>
            <a:ext cx="541656" cy="473075"/>
            <a:chOff x="1168400" y="1347856"/>
            <a:chExt cx="723913" cy="631688"/>
          </a:xfrm>
          <a:solidFill>
            <a:schemeClr val="bg1">
              <a:lumMod val="85000"/>
            </a:schemeClr>
          </a:solidFill>
        </p:grpSpPr>
        <p:sp>
          <p:nvSpPr>
            <p:cNvPr id="11" name="PA-任意多边形: 形状 8"/>
            <p:cNvSpPr>
              <a:spLocks noChangeAspect="1"/>
            </p:cNvSpPr>
            <p:nvPr/>
          </p:nvSpPr>
          <p:spPr>
            <a:xfrm>
              <a:off x="1168400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/>
              <a:endParaRPr lang="zh-CN" altLang="en-US" sz="1800" strike="noStrike" noProof="1"/>
            </a:p>
          </p:txBody>
        </p:sp>
        <p:sp>
          <p:nvSpPr>
            <p:cNvPr id="12" name="PA-任意多边形: 形状 9"/>
            <p:cNvSpPr>
              <a:spLocks noChangeAspect="1"/>
            </p:cNvSpPr>
            <p:nvPr/>
          </p:nvSpPr>
          <p:spPr>
            <a:xfrm>
              <a:off x="1581018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/>
              <a:endParaRPr lang="zh-CN" altLang="en-US" sz="1800" strike="noStrike" noProof="1"/>
            </a:p>
          </p:txBody>
        </p:sp>
      </p:grpSp>
      <p:grpSp>
        <p:nvGrpSpPr>
          <p:cNvPr id="13" name="PA-组合 19"/>
          <p:cNvGrpSpPr>
            <a:grpSpLocks noChangeAspect="1"/>
          </p:cNvGrpSpPr>
          <p:nvPr userDrawn="1">
            <p:custDataLst>
              <p:tags r:id="rId22"/>
            </p:custDataLst>
          </p:nvPr>
        </p:nvGrpSpPr>
        <p:grpSpPr>
          <a:xfrm rot="10800000">
            <a:off x="8682355" y="1960879"/>
            <a:ext cx="541655" cy="473075"/>
            <a:chOff x="1168400" y="1347856"/>
            <a:chExt cx="723913" cy="631688"/>
          </a:xfrm>
          <a:solidFill>
            <a:schemeClr val="bg1">
              <a:lumMod val="85000"/>
            </a:schemeClr>
          </a:solidFill>
        </p:grpSpPr>
        <p:sp>
          <p:nvSpPr>
            <p:cNvPr id="14" name="PA-任意多边形: 形状 8"/>
            <p:cNvSpPr>
              <a:spLocks noChangeAspect="1"/>
            </p:cNvSpPr>
            <p:nvPr/>
          </p:nvSpPr>
          <p:spPr>
            <a:xfrm>
              <a:off x="1168400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/>
              <a:endParaRPr lang="zh-CN" altLang="en-US" sz="1800" strike="noStrike" noProof="1"/>
            </a:p>
          </p:txBody>
        </p:sp>
        <p:sp>
          <p:nvSpPr>
            <p:cNvPr id="15" name="PA-任意多边形: 形状 9"/>
            <p:cNvSpPr>
              <a:spLocks noChangeAspect="1"/>
            </p:cNvSpPr>
            <p:nvPr/>
          </p:nvSpPr>
          <p:spPr>
            <a:xfrm>
              <a:off x="1581018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/>
              <a:endParaRPr lang="zh-CN" altLang="en-US" sz="1800" strike="noStrike" noProof="1"/>
            </a:p>
          </p:txBody>
        </p:sp>
      </p:grp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3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4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25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9699" name="组合 7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29700" name="图片 9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701" name="图片 10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0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60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60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60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0723" name="组合 9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30724" name="图片 10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725" name="图片 11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pattFill prst="cross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1747" name="图片 5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-41275"/>
            <a:ext cx="12192000" cy="6899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8" name="图片 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718675" y="4854575"/>
            <a:ext cx="2138363" cy="2197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2016125" y="914400"/>
            <a:ext cx="8159750" cy="849313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31750" name="组合 8"/>
          <p:cNvGrpSpPr/>
          <p:nvPr userDrawn="1"/>
        </p:nvGrpSpPr>
        <p:grpSpPr>
          <a:xfrm>
            <a:off x="3873500" y="536575"/>
            <a:ext cx="635000" cy="568325"/>
            <a:chOff x="4052094" y="7246145"/>
            <a:chExt cx="1625600" cy="1458911"/>
          </a:xfrm>
        </p:grpSpPr>
        <p:sp>
          <p:nvSpPr>
            <p:cNvPr id="10" name="矩形 9"/>
            <p:cNvSpPr/>
            <p:nvPr>
              <p:custDataLst>
                <p:tags r:id="rId6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7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12" name="直接连接符 11"/>
            <p:cNvCxnSpPr/>
            <p:nvPr>
              <p:custDataLst>
                <p:tags r:id="rId8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9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10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任意多边形: 形状 17"/>
            <p:cNvSpPr/>
            <p:nvPr>
              <p:custDataLst>
                <p:tags r:id="rId11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6" name="任意多边形: 形状 20"/>
            <p:cNvSpPr/>
            <p:nvPr>
              <p:custDataLst>
                <p:tags r:id="rId12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31758" name="组合 16"/>
          <p:cNvGrpSpPr/>
          <p:nvPr userDrawn="1"/>
        </p:nvGrpSpPr>
        <p:grpSpPr>
          <a:xfrm>
            <a:off x="7620000" y="536575"/>
            <a:ext cx="633413" cy="568325"/>
            <a:chOff x="4052094" y="7246145"/>
            <a:chExt cx="1625600" cy="1458911"/>
          </a:xfrm>
        </p:grpSpPr>
        <p:sp>
          <p:nvSpPr>
            <p:cNvPr id="18" name="矩形 17"/>
            <p:cNvSpPr/>
            <p:nvPr>
              <p:custDataLst>
                <p:tags r:id="rId13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9" name="矩形 18"/>
            <p:cNvSpPr/>
            <p:nvPr>
              <p:custDataLst>
                <p:tags r:id="rId14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20" name="直接连接符 19"/>
            <p:cNvCxnSpPr/>
            <p:nvPr>
              <p:custDataLst>
                <p:tags r:id="rId15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>
              <p:custDataLst>
                <p:tags r:id="rId16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>
              <p:custDataLst>
                <p:tags r:id="rId17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任意多边形: 形状 29"/>
            <p:cNvSpPr/>
            <p:nvPr>
              <p:custDataLst>
                <p:tags r:id="rId18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4" name="任意多边形: 形状 30"/>
            <p:cNvSpPr/>
            <p:nvPr>
              <p:custDataLst>
                <p:tags r:id="rId19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cxnSp>
        <p:nvCxnSpPr>
          <p:cNvPr id="25" name="直接连接符 24"/>
          <p:cNvCxnSpPr/>
          <p:nvPr userDrawn="1">
            <p:custDataLst>
              <p:tags r:id="rId20"/>
            </p:custDataLst>
          </p:nvPr>
        </p:nvCxnSpPr>
        <p:spPr>
          <a:xfrm flipH="1" flipV="1">
            <a:off x="4186238" y="0"/>
            <a:ext cx="0" cy="53657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>
            <p:custDataLst>
              <p:tags r:id="rId21"/>
            </p:custDataLst>
          </p:nvPr>
        </p:nvCxnSpPr>
        <p:spPr>
          <a:xfrm flipH="1" flipV="1">
            <a:off x="7935913" y="0"/>
            <a:ext cx="0" cy="53657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4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2771" name="组合 7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32772" name="图片 9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2773" name="图片 10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9EFD9D74-47D9-4702-A33C-335B63B48DBF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FABC47A4-756D-490B-A52F-7D9E2C9FC05F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3795" name="组合 6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33796" name="图片 9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797" name="图片 10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4819" name="组合 5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34820" name="图片 9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821" name="图片 10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pattFill prst="cross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1"/>
            </p:custDataLst>
          </p:nvPr>
        </p:nvSpPr>
        <p:spPr>
          <a:xfrm>
            <a:off x="527050" y="652463"/>
            <a:ext cx="10953750" cy="5618163"/>
          </a:xfrm>
          <a:prstGeom prst="rect">
            <a:avLst/>
          </a:prstGeom>
          <a:solidFill>
            <a:schemeClr val="accent6"/>
          </a:solidFill>
          <a:ln w="50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711200" y="906463"/>
            <a:ext cx="10953750" cy="5570538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35845" name="组合 7"/>
          <p:cNvGrpSpPr/>
          <p:nvPr userDrawn="1"/>
        </p:nvGrpSpPr>
        <p:grpSpPr>
          <a:xfrm>
            <a:off x="2079625" y="-12700"/>
            <a:ext cx="1041400" cy="1238250"/>
            <a:chOff x="2471687" y="0"/>
            <a:chExt cx="918749" cy="1091504"/>
          </a:xfrm>
        </p:grpSpPr>
        <p:grpSp>
          <p:nvGrpSpPr>
            <p:cNvPr id="35846" name="组合 8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11" name="矩形 10"/>
              <p:cNvSpPr/>
              <p:nvPr>
                <p:custDataLst>
                  <p:tags r:id="rId3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" name="矩形 11"/>
              <p:cNvSpPr/>
              <p:nvPr>
                <p:custDataLst>
                  <p:tags r:id="rId4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13" name="直接连接符 12"/>
              <p:cNvCxnSpPr/>
              <p:nvPr>
                <p:custDataLst>
                  <p:tags r:id="rId5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>
                <p:custDataLst>
                  <p:tags r:id="rId6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>
                <p:custDataLst>
                  <p:tags r:id="rId7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任意多边形: 形状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7" name="任意多边形: 形状 16"/>
              <p:cNvSpPr/>
              <p:nvPr>
                <p:custDataLst>
                  <p:tags r:id="rId9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10" name="直接连接符 9"/>
            <p:cNvCxnSpPr/>
            <p:nvPr>
              <p:custDataLst>
                <p:tags r:id="rId10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855" name="组合 17"/>
          <p:cNvGrpSpPr/>
          <p:nvPr userDrawn="1"/>
        </p:nvGrpSpPr>
        <p:grpSpPr>
          <a:xfrm>
            <a:off x="9121775" y="-12700"/>
            <a:ext cx="1041400" cy="1238250"/>
            <a:chOff x="2471687" y="0"/>
            <a:chExt cx="918749" cy="1091504"/>
          </a:xfrm>
        </p:grpSpPr>
        <p:grpSp>
          <p:nvGrpSpPr>
            <p:cNvPr id="35856" name="组合 18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21" name="矩形 20"/>
              <p:cNvSpPr/>
              <p:nvPr>
                <p:custDataLst>
                  <p:tags r:id="rId11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2" name="矩形 21"/>
              <p:cNvSpPr/>
              <p:nvPr>
                <p:custDataLst>
                  <p:tags r:id="rId12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23" name="直接连接符 22"/>
              <p:cNvCxnSpPr/>
              <p:nvPr>
                <p:custDataLst>
                  <p:tags r:id="rId13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>
                <p:custDataLst>
                  <p:tags r:id="rId14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>
                <p:custDataLst>
                  <p:tags r:id="rId15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任意多边形: 形状 25"/>
              <p:cNvSpPr/>
              <p:nvPr>
                <p:custDataLst>
                  <p:tags r:id="rId16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" name="任意多边形: 形状 26"/>
              <p:cNvSpPr/>
              <p:nvPr>
                <p:custDataLst>
                  <p:tags r:id="rId17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20" name="直接连接符 19"/>
            <p:cNvCxnSpPr/>
            <p:nvPr>
              <p:custDataLst>
                <p:tags r:id="rId18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8" name="直接连接符 27"/>
          <p:cNvCxnSpPr/>
          <p:nvPr userDrawn="1">
            <p:custDataLst>
              <p:tags r:id="rId19"/>
            </p:custDataLst>
          </p:nvPr>
        </p:nvCxnSpPr>
        <p:spPr>
          <a:xfrm>
            <a:off x="4587875" y="3857625"/>
            <a:ext cx="3232150" cy="0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866" name="图片 28"/>
          <p:cNvPicPr>
            <a:picLocks noChangeAspect="1"/>
          </p:cNvPicPr>
          <p:nvPr userDrawn="1">
            <p:custDataLst>
              <p:tags r:id="rId21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711200" y="471488"/>
            <a:ext cx="10953750" cy="5981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101253" y="2032001"/>
            <a:ext cx="8206028" cy="1699260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800" b="1" i="0" u="none" strike="noStrike" kern="1200" cap="none" spc="6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编辑标题</a:t>
            </a:r>
            <a:endParaRPr strike="noStrike" noProof="1">
              <a:sym typeface="+mn-ea"/>
            </a:endParaRPr>
          </a:p>
        </p:txBody>
      </p:sp>
      <p:sp>
        <p:nvSpPr>
          <p:cNvPr id="31" name="文本占位符 30"/>
          <p:cNvSpPr>
            <a:spLocks noGrp="1"/>
          </p:cNvSpPr>
          <p:nvPr>
            <p:ph type="body" sz="quarter" idx="13" hasCustomPrompt="1"/>
          </p:nvPr>
        </p:nvSpPr>
        <p:spPr>
          <a:xfrm>
            <a:off x="3466335" y="4029412"/>
            <a:ext cx="5443311" cy="827061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buNone/>
              <a:defRPr sz="3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fontAlgn="auto"/>
            <a:r>
              <a:rPr lang="zh-CN" altLang="en-US" strike="noStrike" noProof="1"/>
              <a:t>单击此处编辑副标题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4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6867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839450" y="5789613"/>
            <a:ext cx="1235075" cy="1068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8" name="图片 6" descr="图层 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9050" y="5976938"/>
            <a:ext cx="2155825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100" y="304800"/>
            <a:ext cx="11607800" cy="6248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pic>
        <p:nvPicPr>
          <p:cNvPr id="37892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75" y="63500"/>
            <a:ext cx="1154113" cy="1185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3" name="内容占位符 18" descr="图层 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121900" y="4967288"/>
            <a:ext cx="2070100" cy="1890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2825" cy="686593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sym typeface="+mn-ea"/>
            </a:endParaRPr>
          </a:p>
        </p:txBody>
      </p:sp>
      <p:pic>
        <p:nvPicPr>
          <p:cNvPr id="38916" name="图片 9" descr="图层 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552113" y="6189663"/>
            <a:ext cx="1655762" cy="676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单击编辑标题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sym typeface="+mn-ea"/>
            </a:endParaRPr>
          </a:p>
        </p:txBody>
      </p:sp>
      <p:pic>
        <p:nvPicPr>
          <p:cNvPr id="39940" name="图片 10" descr="图层 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63" y="6303963"/>
            <a:ext cx="1354137" cy="554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0"/>
            <a:ext cx="12192000" cy="1828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sym typeface="+mn-ea"/>
            </a:endParaRPr>
          </a:p>
        </p:txBody>
      </p:sp>
      <p:pic>
        <p:nvPicPr>
          <p:cNvPr id="40964" name="图片 9" descr="图层 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10440988" y="-7937"/>
            <a:ext cx="1751012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5" name="图片 10" descr="图层 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0800000">
            <a:off x="0" y="-7937"/>
            <a:ext cx="1054100" cy="963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sym typeface="+mn-ea"/>
            </a:endParaRPr>
          </a:p>
        </p:txBody>
      </p:sp>
      <p:pic>
        <p:nvPicPr>
          <p:cNvPr id="41988" name="图片 11" descr="图层 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63" y="5992813"/>
            <a:ext cx="2114550" cy="865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9" name="图片 13" descr="图层 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26738" y="5516563"/>
            <a:ext cx="1468437" cy="1341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8850"/>
            <a:ext cx="12192000" cy="49403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sym typeface="+mn-ea"/>
            </a:endParaRPr>
          </a:p>
        </p:txBody>
      </p:sp>
      <p:pic>
        <p:nvPicPr>
          <p:cNvPr id="43012" name="图片 7" descr="图层 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13950" y="4865688"/>
            <a:ext cx="2181225" cy="1992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3" name="图片 8" descr="图层 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0800000">
            <a:off x="0" y="-7937"/>
            <a:ext cx="1941513" cy="177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522800" y="1339200"/>
            <a:ext cx="9144000" cy="23868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522413" y="3862800"/>
            <a:ext cx="9144000" cy="1656000"/>
          </a:xfrm>
        </p:spPr>
        <p:txBody>
          <a:bodyPr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/>
            <a:fld id="{11154E0E-BD69-4A8E-ABA5-9D933A53803D}" type="datetime1">
              <a:rPr lang="zh-CN" altLang="en-US" sz="1200">
                <a:solidFill>
                  <a:srgbClr val="898989"/>
                </a:solidFill>
                <a:latin typeface="等线" panose="02010600030101010101" charset="-122"/>
                <a:ea typeface="等线" panose="02010600030101010101" charset="-122"/>
              </a:rPr>
              <a:t/>
            </a:fld>
            <a:endParaRPr lang="zh-CN" altLang="en-US" sz="1200">
              <a:solidFill>
                <a:srgbClr val="898989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base"/>
            <a:endParaRPr lang="zh-CN" altLang="en-US" sz="1200">
              <a:solidFill>
                <a:srgbClr val="898989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fontAlgn="base"/>
            <a:fld id="{A5747468-D981-4B62-959E-90DC6FAB51FE}" type="slidenum">
              <a:rPr lang="zh-CN" altLang="en-US" sz="1200">
                <a:solidFill>
                  <a:srgbClr val="898989"/>
                </a:solidFill>
                <a:latin typeface="等线" panose="02010600030101010101" charset="-122"/>
                <a:ea typeface="等线" panose="02010600030101010101" charset="-122"/>
              </a:rPr>
              <a:t/>
            </a:fld>
            <a:endParaRPr lang="zh-CN" altLang="en-US" sz="1200">
              <a:solidFill>
                <a:srgbClr val="898989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6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/>
            <a:fld id="{C8C29028-0FF8-40C3-BC51-426042428214}" type="datetime1">
              <a:rPr lang="zh-CN" altLang="en-US" sz="1200">
                <a:solidFill>
                  <a:srgbClr val="898989"/>
                </a:solidFill>
                <a:latin typeface="等线" panose="02010600030101010101" charset="-122"/>
                <a:ea typeface="等线" panose="02010600030101010101" charset="-122"/>
              </a:rPr>
              <a:t/>
            </a:fld>
            <a:endParaRPr lang="zh-CN" altLang="en-US" sz="1200">
              <a:solidFill>
                <a:srgbClr val="898989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2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base"/>
            <a:endParaRPr lang="zh-CN" altLang="en-US" sz="1200">
              <a:solidFill>
                <a:srgbClr val="898989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3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fontAlgn="base"/>
            <a:fld id="{0FD3D818-A6B2-4073-A8BB-E57ED8A6077B}" type="slidenum">
              <a:rPr lang="zh-CN" altLang="en-US" sz="1200">
                <a:solidFill>
                  <a:srgbClr val="898989"/>
                </a:solidFill>
                <a:latin typeface="等线" panose="02010600030101010101" charset="-122"/>
                <a:ea typeface="等线" panose="02010600030101010101" charset="-122"/>
              </a:rPr>
              <a:t/>
            </a:fld>
            <a:endParaRPr lang="zh-CN" altLang="en-US" sz="1200">
              <a:solidFill>
                <a:srgbClr val="898989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6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/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/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/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/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/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/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/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/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/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/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/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/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/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/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/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/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/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/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/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/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/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/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/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/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/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/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/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/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/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/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/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slideLayout" Target="../slideLayouts/slideLayout24.xml" /><Relationship Id="rId14" Type="http://schemas.openxmlformats.org/officeDocument/2006/relationships/slideLayout" Target="../slideLayouts/slideLayout25.xml" /><Relationship Id="rId15" Type="http://schemas.openxmlformats.org/officeDocument/2006/relationships/slideLayout" Target="../slideLayouts/slideLayout26.xml" /><Relationship Id="rId16" Type="http://schemas.openxmlformats.org/officeDocument/2006/relationships/slideLayout" Target="../slideLayouts/slideLayout27.xml" /><Relationship Id="rId17" Type="http://schemas.openxmlformats.org/officeDocument/2006/relationships/slideLayout" Target="../slideLayouts/slideLayout28.xml" /><Relationship Id="rId18" Type="http://schemas.openxmlformats.org/officeDocument/2006/relationships/slideLayout" Target="../slideLayouts/slideLayout29.xml" /><Relationship Id="rId19" Type="http://schemas.openxmlformats.org/officeDocument/2006/relationships/tags" Target="../tags/tag227.xml" /><Relationship Id="rId2" Type="http://schemas.openxmlformats.org/officeDocument/2006/relationships/slideLayout" Target="../slideLayouts/slideLayout13.xml" /><Relationship Id="rId20" Type="http://schemas.openxmlformats.org/officeDocument/2006/relationships/tags" Target="../tags/tag228.xml" /><Relationship Id="rId21" Type="http://schemas.openxmlformats.org/officeDocument/2006/relationships/tags" Target="../tags/tag229.xml" /><Relationship Id="rId22" Type="http://schemas.openxmlformats.org/officeDocument/2006/relationships/tags" Target="../tags/tag230.xml" /><Relationship Id="rId23" Type="http://schemas.openxmlformats.org/officeDocument/2006/relationships/tags" Target="../tags/tag231.xml" /><Relationship Id="rId24" Type="http://schemas.openxmlformats.org/officeDocument/2006/relationships/tags" Target="../tags/tag232.xml" /><Relationship Id="rId25" Type="http://schemas.openxmlformats.org/officeDocument/2006/relationships/theme" Target="../theme/theme2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10" Type="http://schemas.openxmlformats.org/officeDocument/2006/relationships/slideLayout" Target="../slideLayouts/slideLayout39.xml" /><Relationship Id="rId11" Type="http://schemas.openxmlformats.org/officeDocument/2006/relationships/slideLayout" Target="../slideLayouts/slideLayout40.xml" /><Relationship Id="rId12" Type="http://schemas.openxmlformats.org/officeDocument/2006/relationships/slideLayout" Target="../slideLayouts/slideLayout41.xml" /><Relationship Id="rId13" Type="http://schemas.openxmlformats.org/officeDocument/2006/relationships/slideLayout" Target="../slideLayouts/slideLayout42.xml" /><Relationship Id="rId14" Type="http://schemas.openxmlformats.org/officeDocument/2006/relationships/slideLayout" Target="../slideLayouts/slideLayout43.xml" /><Relationship Id="rId15" Type="http://schemas.openxmlformats.org/officeDocument/2006/relationships/slideLayout" Target="../slideLayouts/slideLayout44.xml" /><Relationship Id="rId16" Type="http://schemas.openxmlformats.org/officeDocument/2006/relationships/slideLayout" Target="../slideLayouts/slideLayout45.xml" /><Relationship Id="rId17" Type="http://schemas.openxmlformats.org/officeDocument/2006/relationships/slideLayout" Target="../slideLayouts/slideLayout46.xml" /><Relationship Id="rId18" Type="http://schemas.openxmlformats.org/officeDocument/2006/relationships/slideLayout" Target="../slideLayouts/slideLayout47.xml" /><Relationship Id="rId19" Type="http://schemas.openxmlformats.org/officeDocument/2006/relationships/tags" Target="../tags/tag394.xml" /><Relationship Id="rId2" Type="http://schemas.openxmlformats.org/officeDocument/2006/relationships/slideLayout" Target="../slideLayouts/slideLayout31.xml" /><Relationship Id="rId20" Type="http://schemas.openxmlformats.org/officeDocument/2006/relationships/tags" Target="../tags/tag395.xml" /><Relationship Id="rId21" Type="http://schemas.openxmlformats.org/officeDocument/2006/relationships/tags" Target="../tags/tag396.xml" /><Relationship Id="rId22" Type="http://schemas.openxmlformats.org/officeDocument/2006/relationships/tags" Target="../tags/tag397.xml" /><Relationship Id="rId23" Type="http://schemas.openxmlformats.org/officeDocument/2006/relationships/tags" Target="../tags/tag398.xml" /><Relationship Id="rId24" Type="http://schemas.openxmlformats.org/officeDocument/2006/relationships/tags" Target="../tags/tag399.xml" /><Relationship Id="rId25" Type="http://schemas.openxmlformats.org/officeDocument/2006/relationships/theme" Target="../theme/theme3.xml" /><Relationship Id="rId3" Type="http://schemas.openxmlformats.org/officeDocument/2006/relationships/slideLayout" Target="../slideLayouts/slideLayout32.xml" /><Relationship Id="rId4" Type="http://schemas.openxmlformats.org/officeDocument/2006/relationships/slideLayout" Target="../slideLayouts/slideLayout33.xml" /><Relationship Id="rId5" Type="http://schemas.openxmlformats.org/officeDocument/2006/relationships/slideLayout" Target="../slideLayouts/slideLayout34.xml" /><Relationship Id="rId6" Type="http://schemas.openxmlformats.org/officeDocument/2006/relationships/slideLayout" Target="../slideLayouts/slideLayout35.xml" /><Relationship Id="rId7" Type="http://schemas.openxmlformats.org/officeDocument/2006/relationships/slideLayout" Target="../slideLayouts/slideLayout36.xml" /><Relationship Id="rId8" Type="http://schemas.openxmlformats.org/officeDocument/2006/relationships/slideLayout" Target="../slideLayouts/slideLayout37.xml" /><Relationship Id="rId9" Type="http://schemas.openxmlformats.org/officeDocument/2006/relationships/slideLayout" Target="../slideLayouts/slideLayout38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8.xml" /><Relationship Id="rId10" Type="http://schemas.openxmlformats.org/officeDocument/2006/relationships/slideLayout" Target="../slideLayouts/slideLayout57.xml" /><Relationship Id="rId11" Type="http://schemas.openxmlformats.org/officeDocument/2006/relationships/slideLayout" Target="../slideLayouts/slideLayout58.xml" /><Relationship Id="rId12" Type="http://schemas.openxmlformats.org/officeDocument/2006/relationships/slideLayout" Target="../slideLayouts/slideLayout59.xml" /><Relationship Id="rId13" Type="http://schemas.openxmlformats.org/officeDocument/2006/relationships/slideLayout" Target="../slideLayouts/slideLayout60.xml" /><Relationship Id="rId14" Type="http://schemas.openxmlformats.org/officeDocument/2006/relationships/slideLayout" Target="../slideLayouts/slideLayout61.xml" /><Relationship Id="rId15" Type="http://schemas.openxmlformats.org/officeDocument/2006/relationships/slideLayout" Target="../slideLayouts/slideLayout62.xml" /><Relationship Id="rId16" Type="http://schemas.openxmlformats.org/officeDocument/2006/relationships/slideLayout" Target="../slideLayouts/slideLayout63.xml" /><Relationship Id="rId17" Type="http://schemas.openxmlformats.org/officeDocument/2006/relationships/slideLayout" Target="../slideLayouts/slideLayout64.xml" /><Relationship Id="rId18" Type="http://schemas.openxmlformats.org/officeDocument/2006/relationships/slideLayout" Target="../slideLayouts/slideLayout65.xml" /><Relationship Id="rId19" Type="http://schemas.openxmlformats.org/officeDocument/2006/relationships/slideLayout" Target="../slideLayouts/slideLayout66.xml" /><Relationship Id="rId2" Type="http://schemas.openxmlformats.org/officeDocument/2006/relationships/slideLayout" Target="../slideLayouts/slideLayout49.xml" /><Relationship Id="rId20" Type="http://schemas.openxmlformats.org/officeDocument/2006/relationships/tags" Target="../tags/tag561.xml" /><Relationship Id="rId21" Type="http://schemas.openxmlformats.org/officeDocument/2006/relationships/tags" Target="../tags/tag562.xml" /><Relationship Id="rId22" Type="http://schemas.openxmlformats.org/officeDocument/2006/relationships/tags" Target="../tags/tag563.xml" /><Relationship Id="rId23" Type="http://schemas.openxmlformats.org/officeDocument/2006/relationships/tags" Target="../tags/tag564.xml" /><Relationship Id="rId24" Type="http://schemas.openxmlformats.org/officeDocument/2006/relationships/tags" Target="../tags/tag565.xml" /><Relationship Id="rId25" Type="http://schemas.openxmlformats.org/officeDocument/2006/relationships/tags" Target="../tags/tag566.xml" /><Relationship Id="rId26" Type="http://schemas.openxmlformats.org/officeDocument/2006/relationships/theme" Target="../theme/theme4.xml" /><Relationship Id="rId3" Type="http://schemas.openxmlformats.org/officeDocument/2006/relationships/slideLayout" Target="../slideLayouts/slideLayout50.xml" /><Relationship Id="rId4" Type="http://schemas.openxmlformats.org/officeDocument/2006/relationships/slideLayout" Target="../slideLayouts/slideLayout51.xml" /><Relationship Id="rId5" Type="http://schemas.openxmlformats.org/officeDocument/2006/relationships/slideLayout" Target="../slideLayouts/slideLayout52.xml" /><Relationship Id="rId6" Type="http://schemas.openxmlformats.org/officeDocument/2006/relationships/slideLayout" Target="../slideLayouts/slideLayout53.xml" /><Relationship Id="rId7" Type="http://schemas.openxmlformats.org/officeDocument/2006/relationships/slideLayout" Target="../slideLayouts/slideLayout54.xml" /><Relationship Id="rId8" Type="http://schemas.openxmlformats.org/officeDocument/2006/relationships/slideLayout" Target="../slideLayouts/slideLayout55.xml" /><Relationship Id="rId9" Type="http://schemas.openxmlformats.org/officeDocument/2006/relationships/slideLayout" Target="../slideLayouts/slideLayout56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7.xml" /><Relationship Id="rId2" Type="http://schemas.openxmlformats.org/officeDocument/2006/relationships/theme" Target="../theme/theme5.xml" /></Relationships>
</file>

<file path=ppt/slideMasters/_rels/slideMaster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8.xml" /><Relationship Id="rId2" Type="http://schemas.openxmlformats.org/officeDocument/2006/relationships/image" Target="../media/image18.png" /><Relationship Id="rId3" Type="http://schemas.openxmlformats.org/officeDocument/2006/relationships/theme" Target="../theme/theme6.xml" /></Relationships>
</file>

<file path=ppt/slideMasters/_rels/slideMaster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9.xml" /><Relationship Id="rId10" Type="http://schemas.openxmlformats.org/officeDocument/2006/relationships/slideLayout" Target="../slideLayouts/slideLayout78.xml" /><Relationship Id="rId11" Type="http://schemas.openxmlformats.org/officeDocument/2006/relationships/slideLayout" Target="../slideLayouts/slideLayout79.xml" /><Relationship Id="rId12" Type="http://schemas.openxmlformats.org/officeDocument/2006/relationships/slideLayout" Target="../slideLayouts/slideLayout80.xml" /><Relationship Id="rId13" Type="http://schemas.openxmlformats.org/officeDocument/2006/relationships/slideLayout" Target="../slideLayouts/slideLayout81.xml" /><Relationship Id="rId14" Type="http://schemas.openxmlformats.org/officeDocument/2006/relationships/slideLayout" Target="../slideLayouts/slideLayout82.xml" /><Relationship Id="rId15" Type="http://schemas.openxmlformats.org/officeDocument/2006/relationships/slideLayout" Target="../slideLayouts/slideLayout83.xml" /><Relationship Id="rId16" Type="http://schemas.openxmlformats.org/officeDocument/2006/relationships/slideLayout" Target="../slideLayouts/slideLayout84.xml" /><Relationship Id="rId17" Type="http://schemas.openxmlformats.org/officeDocument/2006/relationships/slideLayout" Target="../slideLayouts/slideLayout85.xml" /><Relationship Id="rId18" Type="http://schemas.openxmlformats.org/officeDocument/2006/relationships/slideLayout" Target="../slideLayouts/slideLayout86.xml" /><Relationship Id="rId19" Type="http://schemas.openxmlformats.org/officeDocument/2006/relationships/slideLayout" Target="../slideLayouts/slideLayout87.xml" /><Relationship Id="rId2" Type="http://schemas.openxmlformats.org/officeDocument/2006/relationships/slideLayout" Target="../slideLayouts/slideLayout70.xml" /><Relationship Id="rId20" Type="http://schemas.openxmlformats.org/officeDocument/2006/relationships/slideLayout" Target="../slideLayouts/slideLayout88.xml" /><Relationship Id="rId21" Type="http://schemas.openxmlformats.org/officeDocument/2006/relationships/slideLayout" Target="../slideLayouts/slideLayout89.xml" /><Relationship Id="rId22" Type="http://schemas.openxmlformats.org/officeDocument/2006/relationships/slideLayout" Target="../slideLayouts/slideLayout90.xml" /><Relationship Id="rId23" Type="http://schemas.openxmlformats.org/officeDocument/2006/relationships/slideLayout" Target="../slideLayouts/slideLayout91.xml" /><Relationship Id="rId24" Type="http://schemas.openxmlformats.org/officeDocument/2006/relationships/slideLayout" Target="../slideLayouts/slideLayout92.xml" /><Relationship Id="rId25" Type="http://schemas.openxmlformats.org/officeDocument/2006/relationships/slideLayout" Target="../slideLayouts/slideLayout93.xml" /><Relationship Id="rId26" Type="http://schemas.openxmlformats.org/officeDocument/2006/relationships/slideLayout" Target="../slideLayouts/slideLayout94.xml" /><Relationship Id="rId27" Type="http://schemas.openxmlformats.org/officeDocument/2006/relationships/slideLayout" Target="../slideLayouts/slideLayout95.xml" /><Relationship Id="rId28" Type="http://schemas.openxmlformats.org/officeDocument/2006/relationships/slideLayout" Target="../slideLayouts/slideLayout96.xml" /><Relationship Id="rId29" Type="http://schemas.openxmlformats.org/officeDocument/2006/relationships/slideLayout" Target="../slideLayouts/slideLayout97.xml" /><Relationship Id="rId3" Type="http://schemas.openxmlformats.org/officeDocument/2006/relationships/slideLayout" Target="../slideLayouts/slideLayout71.xml" /><Relationship Id="rId30" Type="http://schemas.openxmlformats.org/officeDocument/2006/relationships/slideLayout" Target="../slideLayouts/slideLayout98.xml" /><Relationship Id="rId31" Type="http://schemas.openxmlformats.org/officeDocument/2006/relationships/slideLayout" Target="../slideLayouts/slideLayout99.xml" /><Relationship Id="rId32" Type="http://schemas.openxmlformats.org/officeDocument/2006/relationships/slideLayout" Target="../slideLayouts/slideLayout100.xml" /><Relationship Id="rId33" Type="http://schemas.openxmlformats.org/officeDocument/2006/relationships/slideLayout" Target="../slideLayouts/slideLayout101.xml" /><Relationship Id="rId34" Type="http://schemas.openxmlformats.org/officeDocument/2006/relationships/slideLayout" Target="../slideLayouts/slideLayout102.xml" /><Relationship Id="rId35" Type="http://schemas.openxmlformats.org/officeDocument/2006/relationships/slideLayout" Target="../slideLayouts/slideLayout103.xml" /><Relationship Id="rId36" Type="http://schemas.openxmlformats.org/officeDocument/2006/relationships/theme" Target="../theme/theme7.xml" /><Relationship Id="rId4" Type="http://schemas.openxmlformats.org/officeDocument/2006/relationships/slideLayout" Target="../slideLayouts/slideLayout72.xml" /><Relationship Id="rId5" Type="http://schemas.openxmlformats.org/officeDocument/2006/relationships/slideLayout" Target="../slideLayouts/slideLayout73.xml" /><Relationship Id="rId6" Type="http://schemas.openxmlformats.org/officeDocument/2006/relationships/slideLayout" Target="../slideLayouts/slideLayout74.xml" /><Relationship Id="rId7" Type="http://schemas.openxmlformats.org/officeDocument/2006/relationships/slideLayout" Target="../slideLayouts/slideLayout75.xml" /><Relationship Id="rId8" Type="http://schemas.openxmlformats.org/officeDocument/2006/relationships/slideLayout" Target="../slideLayouts/slideLayout76.xml" /><Relationship Id="rId9" Type="http://schemas.openxmlformats.org/officeDocument/2006/relationships/slideLayout" Target="../slideLayouts/slideLayout77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925" y="442913"/>
            <a:ext cx="10852150" cy="442912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38100" rIns="76200" bIns="38100" anchor="t" anchorCtr="0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"/>
          <p:cNvSpPr>
            <a:spLocks noGrp="1"/>
          </p:cNvSpPr>
          <p:nvPr>
            <p:ph type="body" idx="5"/>
            <p:custDataLst>
              <p:tags r:id="rId20"/>
            </p:custDataLst>
          </p:nvPr>
        </p:nvSpPr>
        <p:spPr>
          <a:xfrm>
            <a:off x="669925" y="952500"/>
            <a:ext cx="10852150" cy="5389563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0" rIns="82550" bIns="0" anchor="t" anchorCtr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  <p:sldLayoutId id="2147483697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925" y="442913"/>
            <a:ext cx="10852150" cy="442912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38100" rIns="76200" bIns="38100" anchor="t" anchorCtr="0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文本占位符 2"/>
          <p:cNvSpPr>
            <a:spLocks noGrp="1"/>
          </p:cNvSpPr>
          <p:nvPr>
            <p:ph type="body" idx="5"/>
            <p:custDataLst>
              <p:tags r:id="rId21"/>
            </p:custDataLst>
          </p:nvPr>
        </p:nvSpPr>
        <p:spPr>
          <a:xfrm>
            <a:off x="669925" y="952500"/>
            <a:ext cx="10852150" cy="5389563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0" rIns="82550" bIns="0" anchor="t" anchorCtr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12" r:id="rId14"/>
    <p:sldLayoutId id="2147483713" r:id="rId15"/>
    <p:sldLayoutId id="2147483714" r:id="rId16"/>
    <p:sldLayoutId id="2147483715" r:id="rId17"/>
    <p:sldLayoutId id="2147483716" r:id="rId18"/>
    <p:sldLayoutId id="2147483717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5602" name="标题占位符 1"/>
          <p:cNvSpPr/>
          <p:nvPr>
            <p:ph type="title" idx="4294967295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25603" name="文本占位符 2"/>
          <p:cNvSpPr/>
          <p:nvPr>
            <p:ph type="body" idx="9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t" anchorCtr="0"/>
          <a:lstStyle>
            <a:lvl1pPr marL="228600" indent="-228600" algn="l" defTabSz="914400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228600" lvl="0" indent="-228600"/>
            <a:r>
              <a:t>编辑母版文本样式</a:t>
            </a:r>
          </a:p>
          <a:p>
            <a:pPr marL="685800" lvl="1" indent="-228600"/>
            <a:r>
              <a:t>第二级</a:t>
            </a:r>
          </a:p>
          <a:p>
            <a:pPr marL="1143000" lvl="2" indent="-228600"/>
            <a:r>
              <a:t>第三级</a:t>
            </a:r>
          </a:p>
          <a:p>
            <a:pPr marL="1600200" lvl="3" indent="-228600"/>
            <a:r>
              <a:t>第四级</a:t>
            </a:r>
          </a:p>
          <a:p>
            <a:pPr marL="2057400" lvl="4" indent="-228600"/>
            <a:r>
              <a:t>第五级</a:t>
            </a:r>
          </a:p>
        </p:txBody>
      </p:sp>
      <p:sp>
        <p:nvSpPr>
          <p:cNvPr id="2560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fontAlgn="base"/>
            <a:fld id="{5D762081-97A4-4ED2-B61A-B141ACEEB639}" type="datetime1">
              <a:rPr lang="zh-CN" altLang="en-US" sz="1200">
                <a:solidFill>
                  <a:srgbClr val="898989"/>
                </a:solidFill>
                <a:latin typeface="等线" panose="02010600030101010101" charset="-122"/>
                <a:ea typeface="等线" panose="02010600030101010101" charset="-122"/>
              </a:rPr>
              <a:t/>
            </a:fld>
            <a:endParaRPr lang="zh-CN" altLang="en-US" sz="1200">
              <a:solidFill>
                <a:srgbClr val="898989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2560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algn="ctr" fontAlgn="base"/>
            <a:endParaRPr lang="zh-CN" altLang="en-US" sz="1200">
              <a:solidFill>
                <a:srgbClr val="898989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2560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algn="r" fontAlgn="base"/>
            <a:fld id="{F5D227D2-3EF7-4142-868F-BC9CAD8C9B68}" type="slidenum">
              <a:rPr lang="zh-CN" altLang="en-US" sz="1200">
                <a:solidFill>
                  <a:srgbClr val="898989"/>
                </a:solidFill>
                <a:latin typeface="等线" panose="02010600030101010101" charset="-122"/>
                <a:ea typeface="等线" panose="02010600030101010101" charset="-122"/>
              </a:rPr>
              <a:t/>
            </a:fld>
            <a:endParaRPr lang="zh-CN" altLang="en-US" sz="1200">
              <a:solidFill>
                <a:srgbClr val="898989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</p:sldLayoutIdLst>
  <p:transition/>
  <p:timing/>
  <p:txStyles>
    <p:titleStyle>
      <a:lvl1pPr marL="0" indent="0" algn="l" defTabSz="914400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1pPr>
    </p:titleStyle>
    <p:bodyStyle>
      <a:lvl1pPr marL="228600" indent="-228600" algn="l" defTabSz="914400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8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1pPr>
      <a:lvl2pPr marL="685800" indent="-228600" algn="l" defTabSz="914400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2pPr>
      <a:lvl3pPr marL="1143000" indent="-228600" algn="l" defTabSz="914400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3pPr>
      <a:lvl4pPr marL="1600200" indent="-228600" algn="l" defTabSz="914400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4pPr>
      <a:lvl5pPr marL="2057400" indent="-228600" algn="l" defTabSz="914400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5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50530" name="图片 2"/>
          <p:cNvPicPr/>
          <p:nvPr/>
        </p:nvPicPr>
        <p:blipFill>
          <a:blip r:embed="rId2"/>
          <a:srcRect t="22049" r="54676" b="21936"/>
          <a:stretch>
            <a:fillRect/>
          </a:stretch>
        </p:blipFill>
        <p:spPr>
          <a:xfrm>
            <a:off x="952500" y="-12700"/>
            <a:ext cx="10493375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50531" name="标题占位符 1"/>
          <p:cNvSpPr/>
          <p:nvPr>
            <p:ph type="title" idx="4294967295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50532" name="文本占位符 2"/>
          <p:cNvSpPr/>
          <p:nvPr>
            <p:ph type="body" idx="9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t" anchorCtr="0"/>
          <a:lstStyle>
            <a:lvl1pPr marL="228600" indent="-228600" algn="l" defTabSz="914400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228600" lvl="0" indent="-228600"/>
            <a:r>
              <a:t>编辑母版文本样式</a:t>
            </a:r>
          </a:p>
          <a:p>
            <a:pPr marL="685800" lvl="1" indent="-228600"/>
            <a:r>
              <a:t>第二级</a:t>
            </a:r>
          </a:p>
          <a:p>
            <a:pPr marL="1143000" lvl="2" indent="-228600"/>
            <a:r>
              <a:t>第三级</a:t>
            </a:r>
          </a:p>
          <a:p>
            <a:pPr marL="1600200" lvl="3" indent="-228600"/>
            <a:r>
              <a:t>第四级</a:t>
            </a:r>
          </a:p>
          <a:p>
            <a:pPr marL="2057400" lvl="4" indent="-228600"/>
            <a:r>
              <a:t>第五级</a:t>
            </a:r>
          </a:p>
        </p:txBody>
      </p:sp>
      <p:sp>
        <p:nvSpPr>
          <p:cNvPr id="150533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fontAlgn="base"/>
            <a:fld id="{923FF648-608C-4D46-9567-CA48A916BA4A}" type="datetime1">
              <a:rPr lang="zh-CN" altLang="en-US" sz="1200">
                <a:solidFill>
                  <a:srgbClr val="898989"/>
                </a:solidFill>
                <a:latin typeface="等线" panose="02010600030101010101" charset="-122"/>
                <a:ea typeface="等线" panose="02010600030101010101" charset="-122"/>
              </a:rPr>
              <a:t/>
            </a:fld>
            <a:endParaRPr lang="zh-CN" altLang="en-US" sz="1200">
              <a:solidFill>
                <a:srgbClr val="898989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150534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algn="ctr" fontAlgn="base"/>
            <a:endParaRPr lang="zh-CN" altLang="en-US" sz="1200">
              <a:solidFill>
                <a:srgbClr val="898989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150535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algn="r" fontAlgn="base"/>
            <a:fld id="{A1D175D4-B0FA-47A9-A2EE-2FB0BC2898B1}" type="slidenum">
              <a:rPr lang="zh-CN" altLang="en-US" sz="1200">
                <a:solidFill>
                  <a:srgbClr val="898989"/>
                </a:solidFill>
                <a:latin typeface="等线" panose="02010600030101010101" charset="-122"/>
                <a:ea typeface="等线" panose="02010600030101010101" charset="-122"/>
              </a:rPr>
              <a:t/>
            </a:fld>
            <a:endParaRPr lang="zh-CN" altLang="en-US" sz="1200">
              <a:solidFill>
                <a:srgbClr val="898989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</p:sldLayoutIdLst>
  <p:transition/>
  <p:timing/>
  <p:txStyles>
    <p:titleStyle>
      <a:lvl1pPr marL="0" indent="0" algn="l" defTabSz="914400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1pPr>
    </p:titleStyle>
    <p:bodyStyle>
      <a:lvl1pPr marL="228600" indent="-228600" algn="l" defTabSz="914400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8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1pPr>
      <a:lvl2pPr marL="685800" indent="-228600" algn="l" defTabSz="914400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2pPr>
      <a:lvl3pPr marL="1143000" indent="-228600" algn="l" defTabSz="914400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3pPr>
      <a:lvl4pPr marL="1600200" indent="-228600" algn="l" defTabSz="914400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4pPr>
      <a:lvl5pPr marL="2057400" indent="-228600" algn="l" defTabSz="914400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5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5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en-US">
                <a:latin typeface="Arial" panose="020b0604020202020204" pitchFamily="34" charset="0"/>
              </a:rPr>
              <a:t/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  <p:sldLayoutId id="2147483735" r:id="rId13"/>
    <p:sldLayoutId id="2147483736" r:id="rId14"/>
    <p:sldLayoutId id="2147483737" r:id="rId15"/>
    <p:sldLayoutId id="2147483738" r:id="rId16"/>
    <p:sldLayoutId id="2147483739" r:id="rId17"/>
    <p:sldLayoutId id="2147483740" r:id="rId18"/>
    <p:sldLayoutId id="2147483741" r:id="rId19"/>
    <p:sldLayoutId id="2147483742" r:id="rId20"/>
    <p:sldLayoutId id="2147483743" r:id="rId21"/>
    <p:sldLayoutId id="2147483744" r:id="rId22"/>
    <p:sldLayoutId id="2147483745" r:id="rId23"/>
    <p:sldLayoutId id="2147483746" r:id="rId24"/>
    <p:sldLayoutId id="2147483747" r:id="rId25"/>
    <p:sldLayoutId id="2147483748" r:id="rId26"/>
    <p:sldLayoutId id="2147483749" r:id="rId27"/>
    <p:sldLayoutId id="2147483750" r:id="rId28"/>
    <p:sldLayoutId id="2147483751" r:id="rId29"/>
    <p:sldLayoutId id="2147483752" r:id="rId30"/>
    <p:sldLayoutId id="2147483753" r:id="rId31"/>
    <p:sldLayoutId id="2147483754" r:id="rId32"/>
    <p:sldLayoutId id="2147483755" r:id="rId33"/>
    <p:sldLayoutId id="2147483756" r:id="rId34"/>
    <p:sldLayoutId id="2147483757" r:id="rId35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2" Type="http://schemas.openxmlformats.org/officeDocument/2006/relationships/tags" Target="../tags/tag567.xml" /><Relationship Id="rId3" Type="http://schemas.openxmlformats.org/officeDocument/2006/relationships/tags" Target="../tags/tag56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581.xml" /><Relationship Id="rId4" Type="http://schemas.openxmlformats.org/officeDocument/2006/relationships/tags" Target="../tags/tag58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583.xml" /><Relationship Id="rId4" Type="http://schemas.openxmlformats.org/officeDocument/2006/relationships/tags" Target="../tags/tag58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585.xml" /><Relationship Id="rId4" Type="http://schemas.openxmlformats.org/officeDocument/2006/relationships/tags" Target="../tags/tag58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58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588.xml" /><Relationship Id="rId4" Type="http://schemas.openxmlformats.org/officeDocument/2006/relationships/tags" Target="../tags/tag589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590.xml" /><Relationship Id="rId4" Type="http://schemas.openxmlformats.org/officeDocument/2006/relationships/tags" Target="../tags/tag59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24.png" /><Relationship Id="rId4" Type="http://schemas.openxmlformats.org/officeDocument/2006/relationships/tags" Target="../tags/tag592.xml" /><Relationship Id="rId5" Type="http://schemas.openxmlformats.org/officeDocument/2006/relationships/tags" Target="../tags/tag59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25.png" /><Relationship Id="rId4" Type="http://schemas.openxmlformats.org/officeDocument/2006/relationships/tags" Target="../tags/tag594.xml" /><Relationship Id="rId5" Type="http://schemas.openxmlformats.org/officeDocument/2006/relationships/tags" Target="../tags/tag59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16.xml" /><Relationship Id="rId3" Type="http://schemas.openxmlformats.org/officeDocument/2006/relationships/tags" Target="../tags/tag596.xml" /><Relationship Id="rId4" Type="http://schemas.openxmlformats.org/officeDocument/2006/relationships/tags" Target="../tags/tag59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17.xml" /><Relationship Id="rId3" Type="http://schemas.openxmlformats.org/officeDocument/2006/relationships/tags" Target="../tags/tag598.xml" /><Relationship Id="rId4" Type="http://schemas.openxmlformats.org/officeDocument/2006/relationships/tags" Target="../tags/tag59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9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18.xml" /><Relationship Id="rId3" Type="http://schemas.openxmlformats.org/officeDocument/2006/relationships/tags" Target="../tags/tag600.xml" /><Relationship Id="rId4" Type="http://schemas.openxmlformats.org/officeDocument/2006/relationships/tags" Target="../tags/tag601.xml" /><Relationship Id="rId5" Type="http://schemas.openxmlformats.org/officeDocument/2006/relationships/tags" Target="../tags/tag60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19.xml" /><Relationship Id="rId3" Type="http://schemas.openxmlformats.org/officeDocument/2006/relationships/tags" Target="../tags/tag603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7.xml" /><Relationship Id="rId2" Type="http://schemas.openxmlformats.org/officeDocument/2006/relationships/image" Target="../media/image20.png" /><Relationship Id="rId3" Type="http://schemas.openxmlformats.org/officeDocument/2006/relationships/tags" Target="../tags/tag60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8.xml" /><Relationship Id="rId2" Type="http://schemas.openxmlformats.org/officeDocument/2006/relationships/tags" Target="../tags/tag605.xml" /><Relationship Id="rId3" Type="http://schemas.openxmlformats.org/officeDocument/2006/relationships/image" Target="../media/image20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7.xml" /><Relationship Id="rId2" Type="http://schemas.openxmlformats.org/officeDocument/2006/relationships/image" Target="../media/image20.png" /><Relationship Id="rId3" Type="http://schemas.openxmlformats.org/officeDocument/2006/relationships/tags" Target="../tags/tag606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5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5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5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5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7.xml" /><Relationship Id="rId2" Type="http://schemas.openxmlformats.org/officeDocument/2006/relationships/image" Target="../media/image20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5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5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5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20.xml" /><Relationship Id="rId3" Type="http://schemas.openxmlformats.org/officeDocument/2006/relationships/tags" Target="../tags/tag607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notesSlide" Target="../notesSlides/notesSlide21.xml" /><Relationship Id="rId3" Type="http://schemas.openxmlformats.org/officeDocument/2006/relationships/tags" Target="../tags/tag608.xml" /><Relationship Id="rId4" Type="http://schemas.openxmlformats.org/officeDocument/2006/relationships/tags" Target="../tags/tag609.xml" /><Relationship Id="rId5" Type="http://schemas.openxmlformats.org/officeDocument/2006/relationships/image" Target="../media/image26.png" /><Relationship Id="rId6" Type="http://schemas.openxmlformats.org/officeDocument/2006/relationships/tags" Target="../tags/tag610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1.png" /><Relationship Id="rId4" Type="http://schemas.openxmlformats.org/officeDocument/2006/relationships/tags" Target="../tags/tag569.xml" /><Relationship Id="rId5" Type="http://schemas.openxmlformats.org/officeDocument/2006/relationships/tags" Target="../tags/tag570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0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571.xml" /><Relationship Id="rId4" Type="http://schemas.openxmlformats.org/officeDocument/2006/relationships/tags" Target="../tags/tag572.xml" /><Relationship Id="rId5" Type="http://schemas.openxmlformats.org/officeDocument/2006/relationships/tags" Target="../tags/tag57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574.xml" /><Relationship Id="rId4" Type="http://schemas.openxmlformats.org/officeDocument/2006/relationships/tags" Target="../tags/tag57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576.xml" /><Relationship Id="rId4" Type="http://schemas.openxmlformats.org/officeDocument/2006/relationships/tags" Target="../tags/tag57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22.png" /><Relationship Id="rId4" Type="http://schemas.openxmlformats.org/officeDocument/2006/relationships/image" Target="../media/image23.png" /><Relationship Id="rId5" Type="http://schemas.openxmlformats.org/officeDocument/2006/relationships/tags" Target="../tags/tag57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579.xml" /><Relationship Id="rId4" Type="http://schemas.openxmlformats.org/officeDocument/2006/relationships/tags" Target="../tags/tag580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992313" y="2636838"/>
            <a:ext cx="7869238" cy="1120775"/>
          </a:xfrm>
        </p:spPr>
        <p:txBody>
          <a:bodyPr lIns="90000" tIns="46800" rIns="90000" bIns="46800" anchor="b" anchorCtr="0">
            <a:normAutofit fontScale="9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5400" b="1" i="0" u="none" strike="noStrike" kern="1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Times New Roman" panose="02020603050405020304"/>
                <a:ea typeface="微软雅黑" panose="020b0503020204020204" charset="-122"/>
                <a:cs typeface="Times New Roman" panose="02020603050405020304"/>
                <a:sym typeface="+mn-ea"/>
              </a:rPr>
              <a:t>  </a:t>
            </a:r>
            <a:r>
              <a:rPr kumimoji="0" lang="zh-CN" altLang="zh-CN" sz="5400" b="1" i="0" u="none" strike="noStrike" kern="1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Times New Roman" panose="02020603050405020304"/>
                <a:ea typeface="微软雅黑" panose="020b0503020204020204" charset="-122"/>
                <a:cs typeface="Times New Roman" panose="02020603050405020304"/>
                <a:sym typeface="+mn-ea"/>
              </a:rPr>
              <a:t>文学类文本</a:t>
            </a:r>
            <a:br>
              <a:rPr lang="zh-CN" altLang="zh-CN" kern="1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charset="-122"/>
                <a:cs typeface="Times New Roman" panose="02020603050405020304"/>
                <a:sym typeface="+mn-ea"/>
              </a:rPr>
            </a:br>
            <a:r>
              <a:rPr kumimoji="0" lang="en-US" altLang="zh-CN" sz="5400" b="1" i="0" u="none" strike="noStrike" kern="1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Times New Roman" panose="02020603050405020304"/>
                <a:ea typeface="微软雅黑" panose="020b0503020204020204" charset="-122"/>
                <a:cs typeface="Times New Roman" panose="02020603050405020304"/>
                <a:sym typeface="+mn-ea"/>
              </a:rPr>
              <a:t>  </a:t>
            </a:r>
            <a:r>
              <a:rPr kumimoji="0" lang="zh-CN" altLang="en-US" sz="5400" b="1" i="0" u="none" strike="noStrike" kern="1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Times New Roman" panose="02020603050405020304"/>
                <a:ea typeface="微软雅黑" panose="020b0503020204020204" charset="-122"/>
                <a:cs typeface="Times New Roman" panose="02020603050405020304"/>
                <a:sym typeface="+mn-ea"/>
              </a:rPr>
              <a:t>小说阅读</a:t>
            </a:r>
            <a:endParaRPr kumimoji="0" lang="zh-CN" altLang="en-US" sz="5400" b="1" i="0" u="none" strike="noStrike" kern="1200" cap="none" spc="600" normalizeH="0" baseline="0" noProof="1">
              <a:solidFill>
                <a:schemeClr val="accent1"/>
              </a:solidFill>
              <a:uFillTx/>
              <a:latin typeface="Arial" panose="020b0604020202020204" pitchFamily="34" charset="0"/>
              <a:ea typeface="汉仪乐喵体W" panose="00020600040101010101" pitchFamily="18" charset="-122"/>
              <a:cs typeface="+mj-cs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6609" name="内容占位符 7170"/>
          <p:cNvSpPr/>
          <p:nvPr>
            <p:ph idx="4294967295"/>
          </p:nvPr>
        </p:nvSpPr>
        <p:spPr>
          <a:xfrm>
            <a:off x="100012" y="1136650"/>
            <a:ext cx="11749088" cy="5559425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vert="horz" lIns="91440" tIns="45720" rIns="91440" bIns="45720" anchor="t" anchorCtr="0">
            <a:normAutofit lnSpcReduction="10000"/>
          </a:bodyPr>
          <a:lstStyle>
            <a:lvl1pPr marL="0" indent="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fontAlgn="base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4000" b="1"/>
              <a:t>《</a:t>
            </a:r>
            <a:r>
              <a:rPr lang="zh-CN" altLang="en-US" sz="4000" b="1"/>
              <a:t>故乡</a:t>
            </a:r>
            <a:r>
              <a:rPr lang="en-US" altLang="zh-CN" sz="4000" b="1"/>
              <a:t>》</a:t>
            </a:r>
            <a:r>
              <a:rPr lang="zh-CN" altLang="en-US" sz="4000" b="1"/>
              <a:t>开头景物描写：</a:t>
            </a:r>
            <a:endParaRPr lang="zh-CN" altLang="en-US" sz="4000" b="1"/>
          </a:p>
          <a:p>
            <a:pPr marL="0" lvl="0" indent="0" fontAlgn="base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4000" b="1"/>
              <a:t>      “时候既然是深秋；渐近故乡时，天气又阴晦了，冷风吹进船舱中，呜呜的响，从篷隙向外一望，苍黄的天底下，远近横着几个萧索的荒村，没有一些活气。”</a:t>
            </a:r>
            <a:endParaRPr lang="zh-CN" altLang="en-US" sz="4000" b="1"/>
          </a:p>
          <a:p>
            <a:pPr marL="0" lvl="0" indent="0" fontAlgn="base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4000" b="1"/>
              <a:t>   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这段景物描写是渐近故乡时“我”在船上所见，活画的是一幅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死寂的故乡冬景图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。作者用这些语句极力渲染了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农村萧条、荒凉、沉寂的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气氛。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6610" name="文本框 1"/>
          <p:cNvSpPr/>
          <p:nvPr/>
        </p:nvSpPr>
        <p:spPr>
          <a:xfrm>
            <a:off x="6330633" y="349568"/>
            <a:ext cx="551815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>
              <a:buFont typeface="Arial" panose="020b0604020202020204" pitchFamily="34" charset="0"/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charset="-122"/>
              </a:rPr>
              <a:t>结论一</a:t>
            </a:r>
            <a:r>
              <a:rPr lang="zh-CN" altLang="en-US" sz="2800" b="1">
                <a:latin typeface="Arial" panose="020b0604020202020204" pitchFamily="34" charset="0"/>
                <a:ea typeface="等线" panose="02010600030101010101" charset="-122"/>
              </a:rPr>
              <a:t>：自然环境</a:t>
            </a:r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  <a:ea typeface="等线" panose="02010600030101010101" charset="-122"/>
              </a:rPr>
              <a:t>自身</a:t>
            </a:r>
            <a:r>
              <a:rPr lang="zh-CN" altLang="en-US" sz="2800" b="1">
                <a:latin typeface="Arial" panose="020b0604020202020204" pitchFamily="34" charset="0"/>
                <a:ea typeface="等线" panose="02010600030101010101" charset="-122"/>
              </a:rPr>
              <a:t>承载着信息</a:t>
            </a:r>
            <a:endParaRPr lang="zh-CN" altLang="en-US" sz="2800">
              <a:latin typeface="Arial" panose="020b0604020202020204" pitchFamily="34" charset="0"/>
              <a:ea typeface="等线" panose="02010600030101010101" charset="-122"/>
            </a:endParaRPr>
          </a:p>
        </p:txBody>
      </p:sp>
      <p:sp>
        <p:nvSpPr>
          <p:cNvPr id="196612" name="标题 4"/>
          <p:cNvSpPr/>
          <p:nvPr>
            <p:custDataLst>
              <p:tags r:id="rId3"/>
            </p:custDataLst>
          </p:nvPr>
        </p:nvSpPr>
        <p:spPr>
          <a:xfrm>
            <a:off x="1018540" y="350202"/>
            <a:ext cx="5902325" cy="569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>
              <a:lnSpc>
                <a:spcPct val="90000"/>
              </a:lnSpc>
            </a:pPr>
            <a:r>
              <a:rPr lang="zh-CN" altLang="en-US" sz="3600" b="1" baseline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sym typeface="等线" panose="02010600030101010101" charset="-122"/>
              </a:rPr>
              <a:t>自然</a:t>
            </a:r>
            <a:r>
              <a:rPr lang="zh-CN" altLang="zh-CN" sz="3600" b="1" baseline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环境描写的作用</a:t>
            </a:r>
            <a:endParaRPr lang="zh-CN" altLang="zh-CN" sz="3600" b="1" baseline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 fill="hold"/>
                                        <p:tgtEl>
                                          <p:spTgt spid="1966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6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6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7633" name="文本占位符 52226"/>
          <p:cNvSpPr/>
          <p:nvPr>
            <p:ph idx="4294967295"/>
          </p:nvPr>
        </p:nvSpPr>
        <p:spPr>
          <a:xfrm>
            <a:off x="172085" y="864235"/>
            <a:ext cx="11872912" cy="278130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vert="horz" lIns="91440" tIns="45720" rIns="91440" bIns="45720" anchor="t" anchorCtr="0">
            <a:normAutofit lnSpcReduction="10000"/>
          </a:bodyPr>
          <a:lstStyle>
            <a:lvl1pPr marL="228600" indent="-228600" algn="l" defTabSz="914400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>
              <a:buNone/>
            </a:pPr>
            <a:r>
              <a:rPr lang="en-US" altLang="zh-CN" b="1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        </a:t>
            </a:r>
            <a:r>
              <a:rPr lang="zh-CN" altLang="en-US" b="1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鲁迅的</a:t>
            </a:r>
            <a:r>
              <a:rPr lang="en-US" altLang="zh-CN" b="1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《</a:t>
            </a:r>
            <a:r>
              <a:rPr lang="zh-CN" altLang="en-US" b="1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祝福</a:t>
            </a:r>
            <a:r>
              <a:rPr lang="en-US" altLang="zh-CN" b="1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》</a:t>
            </a:r>
            <a:r>
              <a:rPr lang="zh-CN" altLang="en-US" b="1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第一段的环境描写：</a:t>
            </a:r>
            <a:endParaRPr lang="zh-CN" altLang="en-US" b="1">
              <a:solidFill>
                <a:srgbClr val="000000"/>
              </a:solidFill>
              <a:latin typeface="方正粗黑宋简体" charset="-122"/>
              <a:ea typeface="方正粗黑宋简体" charset="-122"/>
            </a:endParaRPr>
          </a:p>
          <a:p>
            <a:pPr lvl="0">
              <a:buNone/>
            </a:pPr>
            <a:r>
              <a:rPr lang="zh-CN" altLang="en-US" b="1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        旧历的年底毕竟最像年底，村镇上不必说，就在天空中也显出将到的气象来。</a:t>
            </a:r>
            <a:r>
              <a:rPr lang="zh-CN" altLang="en-US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灰白色的沉重的晚云</a:t>
            </a:r>
            <a:r>
              <a:rPr lang="zh-CN" altLang="en-US" b="1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中间时时发出闪光，接着一声钝响，是</a:t>
            </a:r>
            <a:r>
              <a:rPr lang="zh-CN" altLang="en-US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送灶的爆竹</a:t>
            </a:r>
            <a:r>
              <a:rPr lang="zh-CN" altLang="en-US" b="1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；近处燃放的可就更强烈了</a:t>
            </a:r>
            <a:r>
              <a:rPr lang="en-US" altLang="zh-CN" b="1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,</a:t>
            </a:r>
            <a:r>
              <a:rPr lang="zh-CN" altLang="en-US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震耳的大音</a:t>
            </a:r>
            <a:r>
              <a:rPr lang="zh-CN" altLang="en-US" b="1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还没有息，空气里已经散满了幽微的</a:t>
            </a:r>
            <a:r>
              <a:rPr lang="zh-CN" altLang="en-US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火药香</a:t>
            </a:r>
            <a:r>
              <a:rPr lang="zh-CN" altLang="en-US" b="1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。我是正在这一夜回到我的故乡鲁镇的。</a:t>
            </a:r>
            <a:endParaRPr lang="zh-CN" altLang="en-US" b="1">
              <a:solidFill>
                <a:srgbClr val="000000"/>
              </a:solidFill>
              <a:latin typeface="方正粗黑宋简体" charset="-122"/>
              <a:ea typeface="方正粗黑宋简体" charset="-122"/>
            </a:endParaRPr>
          </a:p>
          <a:p>
            <a:pPr lvl="0">
              <a:buNone/>
            </a:pPr>
            <a:r>
              <a:rPr lang="zh-CN" altLang="en-US">
                <a:latin typeface="方正粗黑宋简体" charset="-122"/>
                <a:ea typeface="方正粗黑宋简体" charset="-122"/>
              </a:rPr>
              <a:t>      </a:t>
            </a:r>
            <a:r>
              <a:rPr lang="zh-CN" altLang="en-US" b="1">
                <a:solidFill>
                  <a:srgbClr val="0000FF"/>
                </a:solidFill>
                <a:latin typeface="方正粗黑宋简体" charset="-122"/>
                <a:ea typeface="方正粗黑宋简体" charset="-122"/>
              </a:rPr>
              <a:t>作者为什么要在文章的第一段作这样的环境描写？</a:t>
            </a:r>
            <a:endParaRPr lang="zh-CN" altLang="en-US" b="1">
              <a:solidFill>
                <a:srgbClr val="0000FF"/>
              </a:solidFill>
              <a:latin typeface="方正粗黑宋简体" charset="-122"/>
              <a:ea typeface="方正粗黑宋简体" charset="-122"/>
            </a:endParaRPr>
          </a:p>
        </p:txBody>
      </p:sp>
      <p:sp>
        <p:nvSpPr>
          <p:cNvPr id="197635" name="标题 4"/>
          <p:cNvSpPr/>
          <p:nvPr>
            <p:custDataLst>
              <p:tags r:id="rId3"/>
            </p:custDataLst>
          </p:nvPr>
        </p:nvSpPr>
        <p:spPr>
          <a:xfrm>
            <a:off x="917575" y="93662"/>
            <a:ext cx="5902325" cy="569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>
              <a:lnSpc>
                <a:spcPct val="90000"/>
              </a:lnSpc>
            </a:pPr>
            <a:r>
              <a:rPr lang="zh-CN" altLang="en-US" sz="3600" b="1" baseline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sym typeface="等线" panose="02010600030101010101" charset="-122"/>
              </a:rPr>
              <a:t>自然</a:t>
            </a:r>
            <a:r>
              <a:rPr lang="zh-CN" altLang="zh-CN" sz="3600" b="1" baseline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环境描写的作用</a:t>
            </a:r>
            <a:endParaRPr lang="zh-CN" altLang="zh-CN" sz="3600" b="1" baseline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7636" name="文本框 1"/>
          <p:cNvSpPr/>
          <p:nvPr/>
        </p:nvSpPr>
        <p:spPr>
          <a:xfrm>
            <a:off x="5013642" y="234315"/>
            <a:ext cx="7848600" cy="520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>
              <a:buFont typeface="Arial" panose="020b0604020202020204" pitchFamily="34" charset="0"/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charset="-122"/>
              </a:rPr>
              <a:t>结论一</a:t>
            </a:r>
            <a:r>
              <a:rPr lang="zh-CN" altLang="en-US" sz="2800" b="1">
                <a:latin typeface="Arial" panose="020b0604020202020204" pitchFamily="34" charset="0"/>
                <a:ea typeface="等线" panose="02010600030101010101" charset="-122"/>
              </a:rPr>
              <a:t>：自然环境承载着信息：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charset="-122"/>
              </a:rPr>
              <a:t>暗示社会环境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等线" panose="02010600030101010101" charset="-122"/>
            </a:endParaRPr>
          </a:p>
        </p:txBody>
      </p:sp>
      <p:sp>
        <p:nvSpPr>
          <p:cNvPr id="197637" name="内容占位符 53250"/>
          <p:cNvSpPr/>
          <p:nvPr/>
        </p:nvSpPr>
        <p:spPr>
          <a:xfrm>
            <a:off x="172085" y="3645535"/>
            <a:ext cx="11872912" cy="3028950"/>
          </a:xfrm>
          <a:prstGeom prst="rect">
            <a:avLst/>
          </a:prstGeom>
          <a:noFill/>
          <a:ln>
            <a:solidFill>
              <a:srgbClr val="FF0000"/>
            </a:solidFill>
            <a:bevel/>
          </a:ln>
        </p:spPr>
        <p:txBody>
          <a:bodyPr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en-US" altLang="zh-CN" sz="2800" b="1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      </a:t>
            </a:r>
            <a:r>
              <a:rPr lang="zh-CN" altLang="en-US" sz="2800" b="1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在这段自然环境中</a:t>
            </a:r>
            <a:r>
              <a:rPr lang="en-US" altLang="zh-CN" sz="2800" b="1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, “</a:t>
            </a:r>
            <a:r>
              <a:rPr lang="zh-CN" altLang="en-US" sz="2800" b="1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时时发出闪光”是视觉</a:t>
            </a:r>
            <a:r>
              <a:rPr lang="en-US" altLang="zh-CN" sz="2800" b="1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, “</a:t>
            </a:r>
            <a:r>
              <a:rPr lang="zh-CN" altLang="en-US" sz="2800" b="1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一声钝响”是听觉</a:t>
            </a:r>
            <a:r>
              <a:rPr lang="en-US" altLang="zh-CN" sz="2800" b="1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, “</a:t>
            </a:r>
            <a:r>
              <a:rPr lang="zh-CN" altLang="en-US" sz="2800" b="1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幽微的火药香”是嗅觉</a:t>
            </a:r>
            <a:r>
              <a:rPr lang="en-US" altLang="zh-CN" sz="2800" b="1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这是</a:t>
            </a:r>
            <a:r>
              <a:rPr lang="zh-CN" altLang="en-US" sz="2800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年底鲁镇的景象</a:t>
            </a:r>
            <a:r>
              <a:rPr lang="en-US" altLang="zh-CN" sz="2800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鲁镇的人们将自己美好的愿望完全寄托在对神的祈求上</a:t>
            </a:r>
            <a:r>
              <a:rPr lang="en-US" altLang="zh-CN" sz="2800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可见鲁镇弥漫着浓厚的封建气氛。</a:t>
            </a:r>
            <a:r>
              <a:rPr lang="zh-CN" altLang="en-US" sz="2800" b="1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而“灰白色的沉重的晚云”“钝”“散满”</a:t>
            </a:r>
            <a:r>
              <a:rPr lang="en-US" altLang="zh-CN" sz="2800" b="1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给文章</a:t>
            </a:r>
            <a:r>
              <a:rPr lang="zh-CN" altLang="en-US" sz="2800" b="1">
                <a:latin typeface="方正粗黑宋简体" charset="-122"/>
                <a:ea typeface="方正粗黑宋简体" charset="-122"/>
              </a:rPr>
              <a:t>增添</a:t>
            </a:r>
            <a:r>
              <a:rPr lang="zh-CN" altLang="en-US" sz="2800" b="1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了一层</a:t>
            </a:r>
            <a:r>
              <a:rPr lang="zh-CN" altLang="en-US" sz="2800" b="1">
                <a:latin typeface="方正粗黑宋简体" charset="-122"/>
                <a:ea typeface="方正粗黑宋简体" charset="-122"/>
              </a:rPr>
              <a:t>压抑沉闷的色彩</a:t>
            </a:r>
            <a:r>
              <a:rPr lang="en-US" altLang="zh-CN" sz="2800" b="1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,</a:t>
            </a:r>
            <a:r>
              <a:rPr lang="zh-CN" altLang="en-US" sz="2800" b="1" u="sng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为祥林嫂的悲剧作了铺垫，交代了当时的社会环境。</a:t>
            </a:r>
            <a:r>
              <a:rPr lang="zh-CN" altLang="en-US" sz="2800" u="sng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 </a:t>
            </a:r>
            <a:endParaRPr lang="zh-CN" altLang="en-US" sz="2800" u="sng">
              <a:solidFill>
                <a:srgbClr val="FF0000"/>
              </a:solidFill>
              <a:latin typeface="方正粗黑宋简体" charset="-122"/>
              <a:ea typeface="方正粗黑宋简体" charset="-122"/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zh-CN" altLang="en-US" sz="2800" b="1">
                <a:solidFill>
                  <a:srgbClr val="A50021"/>
                </a:solidFill>
                <a:latin typeface="方正粗黑宋简体" charset="-122"/>
                <a:ea typeface="方正粗黑宋简体" charset="-122"/>
              </a:rPr>
              <a:t>     </a:t>
            </a:r>
            <a:r>
              <a:rPr lang="zh-CN" altLang="en-US" sz="2800" b="1">
                <a:solidFill>
                  <a:srgbClr val="0000FF"/>
                </a:solidFill>
                <a:latin typeface="方正粗黑宋简体" charset="-122"/>
                <a:ea typeface="方正粗黑宋简体" charset="-122"/>
              </a:rPr>
              <a:t>所以，环境描写暗示了社会环境、揭示了社会的本质特征，为下文做铺垫。</a:t>
            </a:r>
            <a:endParaRPr lang="zh-CN" altLang="en-US" sz="2800" b="1">
              <a:solidFill>
                <a:srgbClr val="0000FF"/>
              </a:solidFill>
              <a:latin typeface="方正粗黑宋简体" charset="-122"/>
              <a:ea typeface="方正粗黑宋简体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 fill="hold"/>
                                        <p:tgtEl>
                                          <p:spTgt spid="197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6" grpId="1"/>
      <p:bldP spid="197637" grpId="3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8657" name="Rectangle 3"/>
          <p:cNvSpPr/>
          <p:nvPr>
            <p:ph idx="4294967295"/>
          </p:nvPr>
        </p:nvSpPr>
        <p:spPr>
          <a:xfrm>
            <a:off x="309245" y="1707515"/>
            <a:ext cx="11572875" cy="33210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 anchor="t" anchorCtr="0"/>
          <a:lstStyle>
            <a:lvl1pPr marL="0" indent="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>
              <a:buNone/>
            </a:pPr>
            <a:r>
              <a:rPr lang="en-US" altLang="zh-CN" sz="3600" b="1">
                <a:latin typeface="方正粗黑宋简体" charset="-122"/>
                <a:ea typeface="方正粗黑宋简体" charset="-122"/>
              </a:rPr>
              <a:t>   《</a:t>
            </a:r>
            <a:r>
              <a:rPr lang="zh-CN" altLang="en-US" sz="3600" b="1">
                <a:latin typeface="方正粗黑宋简体" charset="-122"/>
                <a:ea typeface="方正粗黑宋简体" charset="-122"/>
              </a:rPr>
              <a:t>祝福</a:t>
            </a:r>
            <a:r>
              <a:rPr lang="en-US" altLang="zh-CN" sz="3600" b="1">
                <a:latin typeface="方正粗黑宋简体" charset="-122"/>
                <a:ea typeface="方正粗黑宋简体" charset="-122"/>
              </a:rPr>
              <a:t>》</a:t>
            </a:r>
            <a:r>
              <a:rPr lang="zh-CN" altLang="en-US" sz="3600" b="1">
                <a:latin typeface="方正粗黑宋简体" charset="-122"/>
                <a:ea typeface="方正粗黑宋简体" charset="-122"/>
              </a:rPr>
              <a:t>中当“我”听闻祥林嫂的死讯后，深夜神伤：</a:t>
            </a:r>
            <a:r>
              <a:rPr lang="zh-CN" altLang="en-US" sz="3600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雪花落在积得厚厚的雪褥上面，听去似乎瑟瑟有声，使人更加感得沉寂。</a:t>
            </a:r>
            <a:r>
              <a:rPr lang="zh-CN" altLang="en-US" b="1">
                <a:latin typeface="方正粗黑宋简体" charset="-122"/>
                <a:ea typeface="方正粗黑宋简体" charset="-122"/>
              </a:rPr>
              <a:t>我独坐在发出黄光的油灯下，想，这百无聊赖的祥林嫂，被人们弃在尘芥堆中的</a:t>
            </a:r>
            <a:r>
              <a:rPr lang="en-US" altLang="zh-CN" b="1">
                <a:latin typeface="方正粗黑宋简体" charset="-122"/>
                <a:ea typeface="方正粗黑宋简体" charset="-122"/>
              </a:rPr>
              <a:t>……</a:t>
            </a:r>
            <a:r>
              <a:rPr lang="zh-CN" altLang="en-US" b="1" u="sng">
                <a:latin typeface="方正粗黑宋简体" charset="-122"/>
                <a:ea typeface="方正粗黑宋简体" charset="-122"/>
              </a:rPr>
              <a:t>从活得有趣的人们看来，恐怕要怪讶她何以还要存在</a:t>
            </a:r>
            <a:r>
              <a:rPr lang="zh-CN" altLang="en-US" b="1">
                <a:latin typeface="方正粗黑宋简体" charset="-122"/>
                <a:ea typeface="方正粗黑宋简体" charset="-122"/>
              </a:rPr>
              <a:t>，</a:t>
            </a:r>
            <a:r>
              <a:rPr lang="zh-CN" altLang="en-US" b="1" u="sng">
                <a:latin typeface="方正粗黑宋简体" charset="-122"/>
                <a:ea typeface="方正粗黑宋简体" charset="-122"/>
              </a:rPr>
              <a:t>现在总算被无常打扫得干干净净了</a:t>
            </a:r>
            <a:r>
              <a:rPr lang="zh-CN" altLang="en-US" b="1">
                <a:latin typeface="方正粗黑宋简体" charset="-122"/>
                <a:ea typeface="方正粗黑宋简体" charset="-122"/>
              </a:rPr>
              <a:t>。魂灵的有无，我不知道；然而在现世，</a:t>
            </a:r>
            <a:r>
              <a:rPr lang="zh-CN" altLang="en-US" b="1" u="sng">
                <a:latin typeface="方正粗黑宋简体" charset="-122"/>
                <a:ea typeface="方正粗黑宋简体" charset="-122"/>
              </a:rPr>
              <a:t>则无聊生者不生，即使厌见者不见，为人为己，也还都不错</a:t>
            </a:r>
            <a:r>
              <a:rPr lang="zh-CN" altLang="en-US" b="1">
                <a:latin typeface="方正粗黑宋简体" charset="-122"/>
                <a:ea typeface="方正粗黑宋简体" charset="-122"/>
              </a:rPr>
              <a:t>。</a:t>
            </a:r>
            <a:endParaRPr lang="zh-CN" altLang="en-US" b="1">
              <a:latin typeface="方正粗黑宋简体" charset="-122"/>
              <a:ea typeface="方正粗黑宋简体" charset="-122"/>
            </a:endParaRPr>
          </a:p>
        </p:txBody>
      </p:sp>
      <p:sp>
        <p:nvSpPr>
          <p:cNvPr id="198658" name="文本框 1"/>
          <p:cNvSpPr/>
          <p:nvPr/>
        </p:nvSpPr>
        <p:spPr>
          <a:xfrm>
            <a:off x="6021705" y="340360"/>
            <a:ext cx="569277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>
              <a:buFont typeface="Arial" panose="020b0604020202020204" pitchFamily="34" charset="0"/>
            </a:pPr>
            <a:r>
              <a:rPr lang="zh-CN" altLang="en-US" sz="2400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结论二</a:t>
            </a:r>
            <a:r>
              <a:rPr lang="zh-CN" altLang="en-US" sz="2400" b="1">
                <a:latin typeface="方正粗黑宋简体" charset="-122"/>
                <a:ea typeface="方正粗黑宋简体" charset="-122"/>
              </a:rPr>
              <a:t>：自然环境承载</a:t>
            </a:r>
            <a:r>
              <a:rPr lang="zh-CN" altLang="en-US" sz="2400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人物个性</a:t>
            </a:r>
            <a:r>
              <a:rPr lang="zh-CN" altLang="en-US" sz="2400" b="1">
                <a:latin typeface="方正粗黑宋简体" charset="-122"/>
                <a:ea typeface="方正粗黑宋简体" charset="-122"/>
              </a:rPr>
              <a:t>某些信息</a:t>
            </a:r>
            <a:endParaRPr lang="zh-CN" altLang="en-US" sz="2400">
              <a:latin typeface="方正粗黑宋简体" charset="-122"/>
              <a:ea typeface="方正粗黑宋简体" charset="-122"/>
            </a:endParaRPr>
          </a:p>
        </p:txBody>
      </p:sp>
      <p:sp>
        <p:nvSpPr>
          <p:cNvPr id="198659" name="文本框 2"/>
          <p:cNvSpPr/>
          <p:nvPr/>
        </p:nvSpPr>
        <p:spPr>
          <a:xfrm>
            <a:off x="3897312" y="889000"/>
            <a:ext cx="8047038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>
              <a:buFont typeface="Arial" panose="020b0604020202020204" pitchFamily="34" charset="0"/>
            </a:pPr>
            <a:r>
              <a:rPr lang="zh-CN" altLang="en-US" sz="2800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烘托、暗示人物的心理、性格或品质方面的特征</a:t>
            </a:r>
            <a:r>
              <a:rPr lang="zh-CN" altLang="en-US" sz="2800" b="1">
                <a:latin typeface="方正粗黑宋简体" charset="-122"/>
                <a:ea typeface="方正粗黑宋简体" charset="-122"/>
              </a:rPr>
              <a:t>。</a:t>
            </a:r>
            <a:endParaRPr lang="zh-CN" altLang="en-US" sz="2800">
              <a:latin typeface="方正粗黑宋简体" charset="-122"/>
              <a:ea typeface="方正粗黑宋简体" charset="-122"/>
            </a:endParaRPr>
          </a:p>
        </p:txBody>
      </p:sp>
      <p:sp>
        <p:nvSpPr>
          <p:cNvPr id="198660" name="文本框 3"/>
          <p:cNvSpPr/>
          <p:nvPr/>
        </p:nvSpPr>
        <p:spPr>
          <a:xfrm>
            <a:off x="309562" y="5310188"/>
            <a:ext cx="11634788" cy="1087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342900" lvl="0" indent="-342900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3600" b="1">
                <a:latin typeface="方正粗黑宋简体" charset="-122"/>
                <a:ea typeface="方正粗黑宋简体" charset="-122"/>
                <a:sym typeface="宋体" panose="02010600030101010101" pitchFamily="2" charset="-122"/>
              </a:rPr>
              <a:t>作用：渲染了</a:t>
            </a:r>
            <a:r>
              <a:rPr lang="zh-CN" altLang="en-US" sz="3600" b="1">
                <a:solidFill>
                  <a:srgbClr val="FF0000"/>
                </a:solidFill>
                <a:latin typeface="方正粗黑宋简体" charset="-122"/>
                <a:ea typeface="方正粗黑宋简体" charset="-122"/>
                <a:sym typeface="宋体" panose="02010600030101010101" pitchFamily="2" charset="-122"/>
              </a:rPr>
              <a:t>凄冷</a:t>
            </a:r>
            <a:r>
              <a:rPr lang="zh-CN" altLang="en-US" sz="3600" b="1">
                <a:latin typeface="方正粗黑宋简体" charset="-122"/>
                <a:ea typeface="方正粗黑宋简体" charset="-122"/>
                <a:sym typeface="宋体" panose="02010600030101010101" pitchFamily="2" charset="-122"/>
              </a:rPr>
              <a:t>的气氛，衬托了进步青年“我”孤寂沉重的心情。（</a:t>
            </a:r>
            <a:r>
              <a:rPr lang="zh-CN" altLang="en-US" sz="3600" b="1" u="sng">
                <a:solidFill>
                  <a:srgbClr val="FF3300"/>
                </a:solidFill>
                <a:latin typeface="方正粗黑宋简体" charset="-122"/>
                <a:ea typeface="方正粗黑宋简体" charset="-122"/>
                <a:sym typeface="宋体" panose="02010600030101010101" pitchFamily="2" charset="-122"/>
              </a:rPr>
              <a:t>衬托人物心情</a:t>
            </a:r>
            <a:r>
              <a:rPr lang="zh-CN" altLang="en-US" sz="3600" b="1">
                <a:latin typeface="方正粗黑宋简体" charset="-122"/>
                <a:ea typeface="方正粗黑宋简体" charset="-122"/>
                <a:sym typeface="宋体" panose="02010600030101010101" pitchFamily="2" charset="-122"/>
              </a:rPr>
              <a:t>）</a:t>
            </a:r>
            <a:endParaRPr lang="zh-CN" altLang="en-US" sz="3600" b="1">
              <a:latin typeface="方正粗黑宋简体" charset="-122"/>
              <a:ea typeface="方正粗黑宋简体" charset="-122"/>
              <a:sym typeface="宋体" panose="02010600030101010101" pitchFamily="2" charset="-122"/>
            </a:endParaRPr>
          </a:p>
        </p:txBody>
      </p:sp>
      <p:sp>
        <p:nvSpPr>
          <p:cNvPr id="198662" name="标题 4"/>
          <p:cNvSpPr/>
          <p:nvPr>
            <p:custDataLst>
              <p:tags r:id="rId3"/>
            </p:custDataLst>
          </p:nvPr>
        </p:nvSpPr>
        <p:spPr>
          <a:xfrm>
            <a:off x="1062355" y="319722"/>
            <a:ext cx="5902325" cy="569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>
              <a:lnSpc>
                <a:spcPct val="90000"/>
              </a:lnSpc>
            </a:pPr>
            <a:r>
              <a:rPr lang="zh-CN" altLang="en-US" sz="3600" b="1" baseline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sym typeface="等线" panose="02010600030101010101" charset="-122"/>
              </a:rPr>
              <a:t>自然</a:t>
            </a:r>
            <a:r>
              <a:rPr lang="zh-CN" altLang="zh-CN" sz="3600" b="1" baseline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环境描写的作用</a:t>
            </a:r>
            <a:endParaRPr lang="zh-CN" altLang="zh-CN" sz="3600" b="1" baseline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 fill="hold"/>
                                        <p:tgtEl>
                                          <p:spTgt spid="198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2" dur="500" fill="hold"/>
                                        <p:tgtEl>
                                          <p:spTgt spid="198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7" dur="500" fill="hold"/>
                                        <p:tgtEl>
                                          <p:spTgt spid="1986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base">
                                        <p:cTn id="26" dur="500" fill="hold"/>
                                        <p:tgtEl>
                                          <p:spTgt spid="198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98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98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657" grpId="0" uiExpand="1" build="p"/>
      <p:bldP spid="198660" grpId="2"/>
      <p:bldP spid="198658" grpId="4"/>
      <p:bldP spid="198659" grpId="6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Text Box 4"/>
          <p:cNvSpPr txBox="1"/>
          <p:nvPr/>
        </p:nvSpPr>
        <p:spPr>
          <a:xfrm>
            <a:off x="1033145" y="306070"/>
            <a:ext cx="9760585" cy="1691640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《</a:t>
            </a:r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驿路梨花处处开</a:t>
            </a:r>
            <a:r>
              <a:rPr lang="en-US" altLang="zh-CN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中有一段描写梨花的景物描写：那哈尼姑娘从梨花中走来。</a:t>
            </a:r>
            <a:endParaRPr lang="zh-CN" altLang="en-US" sz="4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9" name="Text Box 5"/>
          <p:cNvSpPr txBox="1"/>
          <p:nvPr/>
        </p:nvSpPr>
        <p:spPr>
          <a:xfrm>
            <a:off x="1202690" y="2280920"/>
            <a:ext cx="959104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这里借助梨花烘托哈尼姑娘的心灵美</a:t>
            </a:r>
            <a:r>
              <a:rPr lang="zh-CN" altLang="en-US" b="1">
                <a:solidFill>
                  <a:srgbClr val="FF0066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en-US" altLang="zh-CN" b="1">
              <a:solidFill>
                <a:srgbClr val="FF006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7" name="标题 1"/>
          <p:cNvSpPr>
            <a:spLocks noGrp="1"/>
          </p:cNvSpPr>
          <p:nvPr/>
        </p:nvSpPr>
        <p:spPr>
          <a:xfrm>
            <a:off x="876935" y="3251200"/>
            <a:ext cx="9587230" cy="20205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normAutofit fontScale="9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all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　　</a:t>
            </a:r>
            <a:r>
              <a:rPr kumimoji="0" lang="zh-CN" altLang="en-US" sz="3600" b="1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天灰蒙蒙的，又阴又冷，长安街两旁的人行道上挤满了男女老少。</a:t>
            </a:r>
            <a:r>
              <a:rPr kumimoji="0" lang="en-US" sz="3600" b="1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  <a:t>”</a:t>
            </a:r>
            <a:br>
              <a:rPr kumimoji="0" lang="en-US" altLang="zh-CN" sz="3600" b="1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3600" b="1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　　　</a:t>
            </a:r>
            <a:r>
              <a:rPr kumimoji="0" lang="en-US" altLang="zh-CN" sz="3600" b="1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  <a:t>——</a:t>
            </a:r>
            <a:r>
              <a:rPr kumimoji="0" lang="en-US" altLang="zh-CN" sz="3600" b="1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《</a:t>
            </a:r>
            <a:r>
              <a:rPr kumimoji="0" lang="zh-CN" altLang="en-US" sz="3600" b="1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十里长街送总理</a:t>
            </a:r>
            <a:r>
              <a:rPr kumimoji="0" lang="en-US" altLang="zh-CN" sz="3600" b="1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》</a:t>
            </a:r>
            <a:endParaRPr kumimoji="0" lang="zh-CN" altLang="en-US" sz="3600" b="1" i="0" u="none" strike="noStrike" kern="1200" cap="all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268" name="Rectangle 1"/>
          <p:cNvSpPr/>
          <p:nvPr/>
        </p:nvSpPr>
        <p:spPr>
          <a:xfrm>
            <a:off x="349885" y="5675313"/>
            <a:ext cx="1112774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defTabSz="914400" eaLnBrk="0" hangingPunct="0">
              <a:tabLst>
                <a:tab pos="228600"/>
              </a:tabLst>
            </a:pPr>
            <a:r>
              <a:rPr lang="en-US" altLang="zh-CN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—</a:t>
            </a:r>
            <a:r>
              <a:rPr lang="zh-CN" altLang="en-US" sz="4800" b="1">
                <a:latin typeface="黑体" panose="02010609060101010101" charset="-122"/>
                <a:ea typeface="黑体" panose="02010609060101010101" charset="-122"/>
              </a:rPr>
              <a:t>渲染</a:t>
            </a:r>
            <a:r>
              <a:rPr lang="zh-CN" altLang="en-US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气氛，</a:t>
            </a:r>
            <a:r>
              <a:rPr lang="zh-CN" altLang="en-US" sz="4800" b="1">
                <a:latin typeface="黑体" panose="02010609060101010101" charset="-122"/>
                <a:ea typeface="黑体" panose="02010609060101010101" charset="-122"/>
              </a:rPr>
              <a:t>烘托</a:t>
            </a:r>
            <a:r>
              <a:rPr lang="zh-CN" altLang="en-US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人们沉重悲痛的心情</a:t>
            </a:r>
            <a:endParaRPr lang="zh-CN" altLang="en-US" sz="4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/>
      <p:bldP spid="1126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9682" name="Text Box 3"/>
          <p:cNvSpPr/>
          <p:nvPr/>
        </p:nvSpPr>
        <p:spPr>
          <a:xfrm>
            <a:off x="5026660" y="206375"/>
            <a:ext cx="605790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>
              <a:buFont typeface="Arial" panose="020b0604020202020204" pitchFamily="34" charset="0"/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结论三：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自然环境对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情节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发展有重要的影响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9683" name="Text Box 4"/>
          <p:cNvSpPr/>
          <p:nvPr/>
        </p:nvSpPr>
        <p:spPr>
          <a:xfrm>
            <a:off x="6527483" y="908368"/>
            <a:ext cx="5005388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>
              <a:buFont typeface="Arial" panose="020b0604020202020204" pitchFamily="34" charset="0"/>
            </a:pPr>
            <a:r>
              <a:rPr lang="zh-CN" altLang="en-US" sz="2800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展开、推动、暗示小说的情节。</a:t>
            </a:r>
            <a:endParaRPr lang="zh-CN" altLang="en-US" sz="2800" b="1">
              <a:solidFill>
                <a:srgbClr val="FF0000"/>
              </a:solidFill>
              <a:latin typeface="方正粗黑宋简体" charset="-122"/>
              <a:ea typeface="方正粗黑宋简体" charset="-122"/>
            </a:endParaRPr>
          </a:p>
        </p:txBody>
      </p:sp>
      <p:sp>
        <p:nvSpPr>
          <p:cNvPr id="199684" name="Rectangle 5"/>
          <p:cNvSpPr/>
          <p:nvPr/>
        </p:nvSpPr>
        <p:spPr>
          <a:xfrm>
            <a:off x="146050" y="1604962"/>
            <a:ext cx="11944350" cy="3713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>
              <a:buFont typeface="Arial" panose="020b0604020202020204" pitchFamily="34" charset="0"/>
            </a:pPr>
            <a:r>
              <a:rPr lang="en-US" altLang="zh-CN" sz="3200" b="1">
                <a:solidFill>
                  <a:schemeClr val="tx2"/>
                </a:solidFill>
                <a:latin typeface="方正粗黑宋简体" charset="-122"/>
                <a:ea typeface="方正粗黑宋简体" charset="-122"/>
              </a:rPr>
              <a:t>    </a:t>
            </a:r>
            <a:r>
              <a:rPr lang="zh-CN" altLang="en-US" sz="3200" b="1">
                <a:solidFill>
                  <a:srgbClr val="7030A0"/>
                </a:solidFill>
                <a:latin typeface="方正粗黑宋简体" charset="-122"/>
                <a:ea typeface="方正粗黑宋简体" charset="-122"/>
              </a:rPr>
              <a:t>林冲取路投草料场时，“</a:t>
            </a:r>
            <a:r>
              <a:rPr lang="zh-CN" altLang="en-US" sz="3200" b="1" u="sng">
                <a:solidFill>
                  <a:srgbClr val="7030A0"/>
                </a:solidFill>
                <a:latin typeface="方正粗黑宋简体" charset="-122"/>
                <a:ea typeface="方正粗黑宋简体" charset="-122"/>
              </a:rPr>
              <a:t>正是严冬天气，彤云密布，朔风渐起，却早</a:t>
            </a:r>
            <a:r>
              <a:rPr lang="zh-CN" altLang="en-US" sz="3200" b="1" u="sng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纷纷扬扬卷下一天大雪来”</a:t>
            </a:r>
            <a:r>
              <a:rPr lang="zh-CN" altLang="en-US" sz="3200" b="1">
                <a:solidFill>
                  <a:schemeClr val="tx2"/>
                </a:solidFill>
                <a:latin typeface="方正粗黑宋简体" charset="-122"/>
                <a:ea typeface="方正粗黑宋简体" charset="-122"/>
              </a:rPr>
              <a:t> </a:t>
            </a:r>
            <a:r>
              <a:rPr lang="zh-CN" altLang="en-US" sz="3200" b="1">
                <a:solidFill>
                  <a:srgbClr val="7030A0"/>
                </a:solidFill>
                <a:latin typeface="方正粗黑宋简体" charset="-122"/>
                <a:ea typeface="方正粗黑宋简体" charset="-122"/>
              </a:rPr>
              <a:t>；出门沽酒时，“</a:t>
            </a:r>
            <a:r>
              <a:rPr lang="zh-CN" altLang="en-US" sz="3200" b="1" u="sng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那雪正下得紧</a:t>
            </a:r>
            <a:r>
              <a:rPr lang="zh-CN" altLang="en-US" sz="3200" b="1">
                <a:solidFill>
                  <a:srgbClr val="7030A0"/>
                </a:solidFill>
                <a:latin typeface="方正粗黑宋简体" charset="-122"/>
                <a:ea typeface="方正粗黑宋简体" charset="-122"/>
              </a:rPr>
              <a:t>”；沽酒返回时，“</a:t>
            </a:r>
            <a:r>
              <a:rPr lang="zh-CN" altLang="en-US" sz="3200" b="1" u="sng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看那雪，到晚越下得紧了</a:t>
            </a:r>
            <a:r>
              <a:rPr lang="zh-CN" altLang="en-US" sz="3200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”。</a:t>
            </a:r>
            <a:br>
              <a:rPr lang="zh-CN" altLang="en-US" sz="3200" b="1">
                <a:solidFill>
                  <a:schemeClr val="tx2"/>
                </a:solidFill>
                <a:latin typeface="方正粗黑宋简体" charset="-122"/>
                <a:ea typeface="方正粗黑宋简体" charset="-122"/>
              </a:rPr>
            </a:br>
            <a:r>
              <a:rPr lang="zh-CN" altLang="en-US" sz="3200" b="1">
                <a:solidFill>
                  <a:srgbClr val="7030A0"/>
                </a:solidFill>
                <a:latin typeface="方正粗黑宋简体" charset="-122"/>
                <a:ea typeface="方正粗黑宋简体" charset="-122"/>
              </a:rPr>
              <a:t>间接描写之处很多：到草料场后，“</a:t>
            </a:r>
            <a:r>
              <a:rPr lang="zh-CN" altLang="en-US" sz="3200" b="1" u="sng">
                <a:solidFill>
                  <a:srgbClr val="7030A0"/>
                </a:solidFill>
                <a:latin typeface="方正粗黑宋简体" charset="-122"/>
                <a:ea typeface="方正粗黑宋简体" charset="-122"/>
              </a:rPr>
              <a:t>仰面看那</a:t>
            </a:r>
            <a:r>
              <a:rPr lang="zh-CN" altLang="en-US" sz="3200" b="1" u="sng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草屋时，四下里崩坏</a:t>
            </a:r>
            <a:r>
              <a:rPr lang="zh-CN" altLang="en-US" sz="3200" b="1" u="sng">
                <a:solidFill>
                  <a:srgbClr val="7030A0"/>
                </a:solidFill>
                <a:latin typeface="方正粗黑宋简体" charset="-122"/>
                <a:ea typeface="方正粗黑宋简体" charset="-122"/>
              </a:rPr>
              <a:t>了，又被朔风吹撼，摇振得动</a:t>
            </a:r>
            <a:r>
              <a:rPr lang="zh-CN" altLang="en-US" sz="3200" b="1">
                <a:solidFill>
                  <a:srgbClr val="7030A0"/>
                </a:solidFill>
                <a:latin typeface="方正粗黑宋简体" charset="-122"/>
                <a:ea typeface="方正粗黑宋简体" charset="-122"/>
              </a:rPr>
              <a:t>”；回到草料场时，“</a:t>
            </a:r>
            <a:r>
              <a:rPr lang="zh-CN" altLang="en-US" sz="3200" b="1" u="sng">
                <a:solidFill>
                  <a:srgbClr val="7030A0"/>
                </a:solidFill>
                <a:latin typeface="方正粗黑宋简体" charset="-122"/>
                <a:ea typeface="方正粗黑宋简体" charset="-122"/>
              </a:rPr>
              <a:t>那两间</a:t>
            </a:r>
            <a:r>
              <a:rPr lang="zh-CN" altLang="en-US" sz="3200" b="1" u="sng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草厅</a:t>
            </a:r>
            <a:r>
              <a:rPr lang="zh-CN" altLang="en-US" sz="3200" b="1" u="sng">
                <a:solidFill>
                  <a:srgbClr val="7030A0"/>
                </a:solidFill>
                <a:latin typeface="方正粗黑宋简体" charset="-122"/>
                <a:ea typeface="方正粗黑宋简体" charset="-122"/>
              </a:rPr>
              <a:t>已</a:t>
            </a:r>
            <a:r>
              <a:rPr lang="zh-CN" altLang="en-US" sz="3200" b="1" u="sng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被雪压倒</a:t>
            </a:r>
            <a:r>
              <a:rPr lang="zh-CN" altLang="en-US" sz="3200" b="1" u="sng">
                <a:solidFill>
                  <a:srgbClr val="7030A0"/>
                </a:solidFill>
                <a:latin typeface="方正粗黑宋简体" charset="-122"/>
                <a:ea typeface="方正粗黑宋简体" charset="-122"/>
              </a:rPr>
              <a:t>了</a:t>
            </a:r>
            <a:r>
              <a:rPr lang="zh-CN" altLang="en-US" sz="3200" b="1">
                <a:solidFill>
                  <a:srgbClr val="7030A0"/>
                </a:solidFill>
                <a:latin typeface="方正粗黑宋简体" charset="-122"/>
                <a:ea typeface="方正粗黑宋简体" charset="-122"/>
              </a:rPr>
              <a:t>”</a:t>
            </a:r>
            <a:r>
              <a:rPr lang="zh-CN" altLang="zh-CN" sz="3200" b="1">
                <a:solidFill>
                  <a:srgbClr val="7030A0"/>
                </a:solidFill>
                <a:latin typeface="方正粗黑宋简体" charset="-122"/>
                <a:ea typeface="方正粗黑宋简体" charset="-122"/>
              </a:rPr>
              <a:t>……</a:t>
            </a:r>
            <a:endParaRPr lang="zh-CN" altLang="zh-CN" sz="3200" b="1">
              <a:solidFill>
                <a:srgbClr val="7030A0"/>
              </a:solidFill>
              <a:latin typeface="方正粗黑宋简体" charset="-122"/>
              <a:ea typeface="方正粗黑宋简体" charset="-122"/>
            </a:endParaRPr>
          </a:p>
        </p:txBody>
      </p:sp>
      <p:sp>
        <p:nvSpPr>
          <p:cNvPr id="199685" name="文本框 1"/>
          <p:cNvSpPr txBox="1"/>
          <p:nvPr/>
        </p:nvSpPr>
        <p:spPr>
          <a:xfrm>
            <a:off x="389255" y="5318125"/>
            <a:ext cx="11802745" cy="1076325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txBody>
          <a:bodyPr wrap="square" anchor="t">
            <a:spAutoFit/>
          </a:bodyPr>
          <a:lstStyle/>
          <a:p>
            <a:pPr fontAlgn="base">
              <a:buFont typeface="Arial" panose="020b0604020202020204" pitchFamily="34" charset="0"/>
            </a:pPr>
            <a:r>
              <a:rPr lang="zh-CN" altLang="zh-CN" sz="3200" b="1" strike="noStrike" noProof="1">
                <a:solidFill>
                  <a:srgbClr val="0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charset="-122"/>
                <a:ea typeface="方正粗黑宋简体" charset="-122"/>
                <a:cs typeface="方正粗黑宋简体" charset="-122"/>
              </a:rPr>
              <a:t>---</a:t>
            </a:r>
            <a:r>
              <a:rPr lang="zh-CN" altLang="en-US" sz="3200" b="1" strike="noStrike" noProof="1">
                <a:solidFill>
                  <a:srgbClr val="0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charset="-122"/>
                <a:ea typeface="方正粗黑宋简体" charset="-122"/>
                <a:cs typeface="方正粗黑宋简体" charset="-122"/>
              </a:rPr>
              <a:t>再现了当时的天气情景</a:t>
            </a:r>
            <a:r>
              <a:rPr lang="zh-CN" altLang="zh-CN" sz="3200" b="1" strike="noStrike" noProof="1">
                <a:solidFill>
                  <a:srgbClr val="0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charset="-122"/>
                <a:ea typeface="方正粗黑宋简体" charset="-122"/>
                <a:cs typeface="方正粗黑宋简体" charset="-122"/>
              </a:rPr>
              <a:t>-</a:t>
            </a:r>
            <a:r>
              <a:rPr lang="zh-CN" altLang="en-US" sz="3200" b="1" strike="noStrike" noProof="1">
                <a:solidFill>
                  <a:srgbClr val="0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charset="-122"/>
                <a:ea typeface="方正粗黑宋简体" charset="-122"/>
                <a:cs typeface="方正粗黑宋简体" charset="-122"/>
              </a:rPr>
              <a:t>风大雪紧（交代自然环境），推动了情节发展</a:t>
            </a:r>
            <a:endParaRPr lang="zh-CN" altLang="en-US" sz="3200" b="1" strike="noStrike" noProof="1">
              <a:solidFill>
                <a:srgbClr val="0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charset="-122"/>
              <a:ea typeface="方正粗黑宋简体" charset="-122"/>
              <a:cs typeface="方正粗黑宋简体" charset="-122"/>
            </a:endParaRPr>
          </a:p>
        </p:txBody>
      </p:sp>
      <p:sp>
        <p:nvSpPr>
          <p:cNvPr id="199686" name="矩形 36870"/>
          <p:cNvSpPr/>
          <p:nvPr/>
        </p:nvSpPr>
        <p:spPr>
          <a:xfrm>
            <a:off x="287338" y="1206500"/>
            <a:ext cx="5006975" cy="398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en-US" altLang="zh-CN" sz="2000" b="1">
                <a:solidFill>
                  <a:srgbClr val="000000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000" b="1">
                <a:solidFill>
                  <a:srgbClr val="000000"/>
                </a:solidFill>
                <a:latin typeface="Arial" panose="020b0604020202020204" pitchFamily="34" charset="0"/>
                <a:ea typeface="等线" panose="02010600030101010101" charset="-122"/>
              </a:rPr>
              <a:t>林教头风雪山神庙</a:t>
            </a:r>
            <a:r>
              <a:rPr lang="en-US" altLang="zh-CN" sz="2000" b="1">
                <a:solidFill>
                  <a:srgbClr val="000000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2000" b="1">
                <a:solidFill>
                  <a:srgbClr val="000000"/>
                </a:solidFill>
                <a:latin typeface="Arial" panose="020b0604020202020204" pitchFamily="34" charset="0"/>
                <a:ea typeface="等线" panose="02010600030101010101" charset="-122"/>
              </a:rPr>
              <a:t>中多次描写了风雪：</a:t>
            </a:r>
            <a:endParaRPr lang="zh-CN" altLang="en-US" sz="2000" b="1">
              <a:solidFill>
                <a:srgbClr val="000000"/>
              </a:solidFill>
              <a:latin typeface="Arial" panose="020b0604020202020204" pitchFamily="34" charset="0"/>
              <a:ea typeface="等线" panose="02010600030101010101" charset="-122"/>
            </a:endParaRPr>
          </a:p>
        </p:txBody>
      </p:sp>
      <p:sp>
        <p:nvSpPr>
          <p:cNvPr id="199688" name="标题 4"/>
          <p:cNvSpPr/>
          <p:nvPr>
            <p:custDataLst>
              <p:tags r:id="rId3"/>
            </p:custDataLst>
          </p:nvPr>
        </p:nvSpPr>
        <p:spPr>
          <a:xfrm>
            <a:off x="165735" y="96837"/>
            <a:ext cx="4311650" cy="569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>
              <a:lnSpc>
                <a:spcPct val="90000"/>
              </a:lnSpc>
            </a:pPr>
            <a:r>
              <a:rPr lang="zh-CN" altLang="en-US" sz="3600" b="1" baseline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sym typeface="等线" panose="02010600030101010101" charset="-122"/>
              </a:rPr>
              <a:t>自然</a:t>
            </a:r>
            <a:r>
              <a:rPr lang="zh-CN" altLang="zh-CN" sz="3600" b="1" baseline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环境描写的作用</a:t>
            </a:r>
            <a:endParaRPr lang="zh-CN" altLang="zh-CN" sz="3600" b="1" baseline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4">
                                            <p:txEl>
                                              <p:charRg st="0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 additive="base">
                                        <p:cTn id="7" dur="500" fill="hold"/>
                                        <p:tgtEl>
                                          <p:spTgt spid="199684">
                                            <p:txEl>
                                              <p:charRg st="0" end="1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99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99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18" dur="2000" fill="hold"/>
                                        <p:tgtEl>
                                          <p:spTgt spid="199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 additive="base">
                                        <p:cTn id="23" dur="2000" fill="hold"/>
                                        <p:tgtEl>
                                          <p:spTgt spid="199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685" grpId="1"/>
      <p:bldP spid="199682" grpId="3"/>
      <p:bldP spid="199683" grpId="5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0705" name="Rectangle 2"/>
          <p:cNvSpPr/>
          <p:nvPr>
            <p:ph type="title" idx="4294967295"/>
          </p:nvPr>
        </p:nvSpPr>
        <p:spPr>
          <a:xfrm>
            <a:off x="6126480" y="459105"/>
            <a:ext cx="6248400" cy="556895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1pPr>
          </a:lstStyle>
          <a:p>
            <a:pPr lvl="0"/>
            <a:r>
              <a:rPr lang="zh-CN" altLang="en-US" sz="2800" b="1">
                <a:latin typeface="方正粗黑宋简体" charset="-122"/>
                <a:ea typeface="方正粗黑宋简体" charset="-122"/>
              </a:rPr>
              <a:t>结论四：自然环境</a:t>
            </a:r>
            <a:r>
              <a:rPr lang="zh-CN" altLang="en-US" sz="2800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可以揭示主题。</a:t>
            </a:r>
            <a:endParaRPr lang="zh-CN" altLang="en-US" sz="2800" b="1">
              <a:solidFill>
                <a:srgbClr val="FF0000"/>
              </a:solidFill>
              <a:latin typeface="方正粗黑宋简体" charset="-122"/>
              <a:ea typeface="方正粗黑宋简体" charset="-122"/>
            </a:endParaRPr>
          </a:p>
        </p:txBody>
      </p:sp>
      <p:sp>
        <p:nvSpPr>
          <p:cNvPr id="200706" name="Rectangle 3"/>
          <p:cNvSpPr/>
          <p:nvPr/>
        </p:nvSpPr>
        <p:spPr>
          <a:xfrm>
            <a:off x="0" y="1893888"/>
            <a:ext cx="11990388" cy="2884488"/>
          </a:xfrm>
          <a:prstGeom prst="rect">
            <a:avLst/>
          </a:prstGeom>
          <a:solidFill>
            <a:srgbClr val="DEEBF7"/>
          </a:solidFill>
          <a:ln>
            <a:solidFill>
              <a:prstClr val="black"/>
            </a:solidFill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>
              <a:buNone/>
            </a:pPr>
            <a:r>
              <a:rPr lang="en-US" altLang="zh-CN" b="1">
                <a:latin typeface="方正粗黑宋简体" charset="-122"/>
                <a:ea typeface="方正粗黑宋简体" charset="-122"/>
              </a:rPr>
              <a:t>    </a:t>
            </a:r>
            <a:r>
              <a:rPr lang="zh-CN" altLang="en-US" b="1">
                <a:latin typeface="方正粗黑宋简体" charset="-122"/>
                <a:ea typeface="方正粗黑宋简体" charset="-122"/>
              </a:rPr>
              <a:t>我给那些因为在近旁而极响的爆竹声惊醒，看见豆一般大的</a:t>
            </a:r>
            <a:r>
              <a:rPr lang="zh-CN" altLang="en-US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黄色的灯火光</a:t>
            </a:r>
            <a:r>
              <a:rPr lang="zh-CN" altLang="en-US" b="1">
                <a:latin typeface="方正粗黑宋简体" charset="-122"/>
                <a:ea typeface="方正粗黑宋简体" charset="-122"/>
              </a:rPr>
              <a:t>，接着又听得毕毕剥剥的</a:t>
            </a:r>
            <a:r>
              <a:rPr lang="zh-CN" altLang="en-US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鞭炮</a:t>
            </a:r>
            <a:r>
              <a:rPr lang="zh-CN" altLang="en-US" b="1">
                <a:latin typeface="方正粗黑宋简体" charset="-122"/>
                <a:ea typeface="方正粗黑宋简体" charset="-122"/>
              </a:rPr>
              <a:t>，是</a:t>
            </a:r>
            <a:r>
              <a:rPr lang="zh-CN" altLang="en-US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四叔家正在“祝福”</a:t>
            </a:r>
            <a:r>
              <a:rPr lang="zh-CN" altLang="en-US" b="1">
                <a:latin typeface="方正粗黑宋简体" charset="-122"/>
                <a:ea typeface="方正粗黑宋简体" charset="-122"/>
              </a:rPr>
              <a:t>了；知道已是五更将近时候。我在蒙胧中，又隐约听到远处的</a:t>
            </a:r>
            <a:r>
              <a:rPr lang="zh-CN" altLang="en-US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爆竹声</a:t>
            </a:r>
            <a:r>
              <a:rPr lang="zh-CN" altLang="en-US" b="1">
                <a:latin typeface="方正粗黑宋简体" charset="-122"/>
                <a:ea typeface="方正粗黑宋简体" charset="-122"/>
              </a:rPr>
              <a:t>联绵不断，似乎合成一天音响的</a:t>
            </a:r>
            <a:r>
              <a:rPr lang="zh-CN" altLang="en-US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浓云，</a:t>
            </a:r>
            <a:r>
              <a:rPr lang="zh-CN" altLang="en-US" b="1">
                <a:latin typeface="方正粗黑宋简体" charset="-122"/>
                <a:ea typeface="方正粗黑宋简体" charset="-122"/>
              </a:rPr>
              <a:t>夹着团团飞舞的</a:t>
            </a:r>
            <a:r>
              <a:rPr lang="zh-CN" altLang="en-US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雪花</a:t>
            </a:r>
            <a:r>
              <a:rPr lang="zh-CN" altLang="en-US" b="1">
                <a:latin typeface="方正粗黑宋简体" charset="-122"/>
                <a:ea typeface="方正粗黑宋简体" charset="-122"/>
              </a:rPr>
              <a:t>，拥抱了全市镇。我在这繁响的拥抱中，也懒散而且舒适，从白天以至初夜的疑虑，全给祝福的空气一扫而空了，只觉得</a:t>
            </a:r>
            <a:r>
              <a:rPr lang="zh-CN" altLang="en-US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天地圣众歆享了牲醴和香烟，都醉醺醺的在空中蹒跚，豫备给鲁镇的人们以无限的幸福。 </a:t>
            </a:r>
            <a:endParaRPr lang="zh-CN" altLang="en-US">
              <a:solidFill>
                <a:srgbClr val="FF0000"/>
              </a:solidFill>
              <a:latin typeface="方正粗黑宋简体" charset="-122"/>
              <a:ea typeface="方正粗黑宋简体" charset="-122"/>
            </a:endParaRPr>
          </a:p>
        </p:txBody>
      </p:sp>
      <p:sp>
        <p:nvSpPr>
          <p:cNvPr id="200707" name="文本框 1"/>
          <p:cNvSpPr txBox="1"/>
          <p:nvPr/>
        </p:nvSpPr>
        <p:spPr>
          <a:xfrm>
            <a:off x="-24765" y="4869180"/>
            <a:ext cx="12015470" cy="20275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>
              <a:lnSpc>
                <a:spcPct val="90000"/>
              </a:lnSpc>
              <a:buFont typeface="Arial" panose="020b0604020202020204" pitchFamily="34" charset="0"/>
            </a:pPr>
            <a:r>
              <a:rPr lang="zh-CN" altLang="zh-CN" sz="28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charset="-122"/>
                <a:ea typeface="方正粗黑宋简体" charset="-122"/>
                <a:cs typeface="方正粗黑宋简体" charset="-122"/>
              </a:rPr>
              <a:t>——</a:t>
            </a:r>
            <a:r>
              <a:rPr lang="zh-CN" altLang="zh-CN" sz="28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charset="-122"/>
                <a:ea typeface="方正粗黑宋简体" charset="-122"/>
                <a:cs typeface="方正粗黑宋简体" charset="-122"/>
              </a:rPr>
              <a:t>象征和暗示，深化主旨</a:t>
            </a:r>
            <a:r>
              <a:rPr lang="zh-CN" altLang="zh-CN" sz="28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charset="-122"/>
                <a:ea typeface="方正粗黑宋简体" charset="-122"/>
                <a:cs typeface="方正粗黑宋简体" charset="-122"/>
              </a:rPr>
              <a:t>，</a:t>
            </a: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charset="-122"/>
                <a:ea typeface="方正粗黑宋简体" charset="-122"/>
                <a:cs typeface="方正粗黑宋简体" charset="-122"/>
              </a:rPr>
              <a:t>作者拿有钱人的祝福活动和祥林嫂的惨死作了一个鲜明的对比。一边是鲁四老爷之流兴高采烈地为自己来年好运祝福，一边是被压迫者在寒冬腊月、大雪纷飞的祝福声中惨死在雪地里，形成了强烈的对比，增强了祥林嫂命运的悲剧性，揭露封建礼教吃人的本质，深化了小说的主题。 </a:t>
            </a:r>
            <a:endParaRPr lang="zh-CN" altLang="en-US" sz="28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charset="-122"/>
              <a:ea typeface="方正粗黑宋简体" charset="-122"/>
              <a:cs typeface="方正粗黑宋简体" charset="-122"/>
            </a:endParaRPr>
          </a:p>
        </p:txBody>
      </p:sp>
      <p:sp>
        <p:nvSpPr>
          <p:cNvPr id="200708" name="矩形 37892"/>
          <p:cNvSpPr/>
          <p:nvPr/>
        </p:nvSpPr>
        <p:spPr>
          <a:xfrm>
            <a:off x="53975" y="1016000"/>
            <a:ext cx="6684962" cy="582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等线" panose="02010600030101010101" charset="-122"/>
              </a:rPr>
              <a:t>鲁迅的</a:t>
            </a:r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等线" panose="02010600030101010101" charset="-122"/>
              </a:rPr>
              <a:t>祝福</a:t>
            </a:r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等线" panose="02010600030101010101" charset="-122"/>
              </a:rPr>
              <a:t>结尾处的环境描写：</a:t>
            </a:r>
            <a:endParaRPr lang="zh-CN" altLang="en-US" sz="3200" b="1">
              <a:solidFill>
                <a:srgbClr val="000000"/>
              </a:solidFill>
              <a:latin typeface="Arial" panose="020b0604020202020204" pitchFamily="34" charset="0"/>
              <a:ea typeface="等线" panose="02010600030101010101" charset="-122"/>
            </a:endParaRPr>
          </a:p>
        </p:txBody>
      </p:sp>
      <p:sp>
        <p:nvSpPr>
          <p:cNvPr id="200710" name="标题 4"/>
          <p:cNvSpPr/>
          <p:nvPr>
            <p:custDataLst>
              <p:tags r:id="rId3"/>
            </p:custDataLst>
          </p:nvPr>
        </p:nvSpPr>
        <p:spPr>
          <a:xfrm>
            <a:off x="1069340" y="150812"/>
            <a:ext cx="5902325" cy="569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>
              <a:lnSpc>
                <a:spcPct val="90000"/>
              </a:lnSpc>
            </a:pPr>
            <a:r>
              <a:rPr lang="zh-CN" altLang="en-US" sz="3600" b="1" baseline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sym typeface="等线" panose="02010600030101010101" charset="-122"/>
              </a:rPr>
              <a:t>自然</a:t>
            </a:r>
            <a:r>
              <a:rPr lang="zh-CN" altLang="zh-CN" sz="3600" b="1" baseline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环境描写的作用</a:t>
            </a:r>
            <a:endParaRPr lang="zh-CN" altLang="zh-CN" sz="3600" b="1" baseline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base">
                                        <p:cTn id="7" dur="1000" fill="hold"/>
                                        <p:tgtEl>
                                          <p:spTgt spid="200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 additive="base">
                                        <p:cTn id="12" dur="2000" fill="hold"/>
                                        <p:tgtEl>
                                          <p:spTgt spid="200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 additive="base">
                                        <p:cTn id="17" dur="1" fill="hold"/>
                                        <p:tgtEl>
                                          <p:spTgt spid="20070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707" grpId="1"/>
      <p:bldP spid="200705" grpId="3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2753" name="图片 16"/>
          <p:cNvPicPr/>
          <p:nvPr>
            <p:ph idx="4294967295"/>
          </p:nvPr>
        </p:nvPicPr>
        <p:blipFill>
          <a:blip r:embed="rId3"/>
          <a:srcRect t="11530" r="-1704"/>
          <a:stretch>
            <a:fillRect/>
          </a:stretch>
        </p:blipFill>
        <p:spPr>
          <a:xfrm>
            <a:off x="146050" y="889000"/>
            <a:ext cx="11898312" cy="5859462"/>
          </a:xfrm>
          <a:prstGeom prst="rect">
            <a:avLst/>
          </a:prstGeom>
          <a:noFill/>
          <a:ln>
            <a:miter lim="800000"/>
          </a:ln>
        </p:spPr>
      </p:pic>
      <p:sp>
        <p:nvSpPr>
          <p:cNvPr id="202755" name="标题 4"/>
          <p:cNvSpPr/>
          <p:nvPr>
            <p:custDataLst>
              <p:tags r:id="rId4"/>
            </p:custDataLst>
          </p:nvPr>
        </p:nvSpPr>
        <p:spPr>
          <a:xfrm>
            <a:off x="1262380" y="129222"/>
            <a:ext cx="7413625" cy="569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>
              <a:lnSpc>
                <a:spcPct val="90000"/>
              </a:lnSpc>
            </a:pPr>
            <a:r>
              <a:rPr lang="zh-CN" altLang="en-US" sz="3600" b="1" baseline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sym typeface="等线" panose="02010600030101010101" charset="-122"/>
              </a:rPr>
              <a:t>自然</a:t>
            </a:r>
            <a:r>
              <a:rPr lang="zh-CN" altLang="zh-CN" sz="3600" b="1" baseline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环境描写的基本作用总结</a:t>
            </a:r>
            <a:endParaRPr lang="zh-CN" altLang="zh-CN" sz="3600" b="1" baseline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3777" name="图片 15"/>
          <p:cNvPicPr/>
          <p:nvPr>
            <p:ph idx="4294967295"/>
          </p:nvPr>
        </p:nvPicPr>
        <p:blipFill>
          <a:blip r:embed="rId3"/>
          <a:srcRect t="3075"/>
          <a:stretch>
            <a:fillRect/>
          </a:stretch>
        </p:blipFill>
        <p:spPr>
          <a:xfrm>
            <a:off x="265112" y="889000"/>
            <a:ext cx="11641138" cy="5795962"/>
          </a:xfrm>
          <a:prstGeom prst="rect">
            <a:avLst/>
          </a:prstGeom>
          <a:noFill/>
          <a:ln>
            <a:miter lim="800000"/>
          </a:ln>
        </p:spPr>
      </p:pic>
      <p:sp>
        <p:nvSpPr>
          <p:cNvPr id="203779" name="标题 4"/>
          <p:cNvSpPr/>
          <p:nvPr>
            <p:custDataLst>
              <p:tags r:id="rId4"/>
            </p:custDataLst>
          </p:nvPr>
        </p:nvSpPr>
        <p:spPr>
          <a:xfrm>
            <a:off x="1241425" y="108902"/>
            <a:ext cx="5902325" cy="569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>
              <a:lnSpc>
                <a:spcPct val="90000"/>
              </a:lnSpc>
            </a:pPr>
            <a:r>
              <a:rPr lang="zh-CN" altLang="en-US" sz="3600" b="1" baseline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sym typeface="等线" panose="02010600030101010101" charset="-122"/>
              </a:rPr>
              <a:t>自然</a:t>
            </a:r>
            <a:r>
              <a:rPr lang="zh-CN" altLang="zh-CN" sz="3600" b="1" baseline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环境描写的作用</a:t>
            </a:r>
            <a:endParaRPr lang="zh-CN" altLang="zh-CN" sz="3600" b="1" baseline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1729" name="内容占位符 2"/>
          <p:cNvSpPr/>
          <p:nvPr>
            <p:ph idx="4294967295"/>
          </p:nvPr>
        </p:nvSpPr>
        <p:spPr>
          <a:xfrm>
            <a:off x="333375" y="984250"/>
            <a:ext cx="6223000" cy="163830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vert="horz" wrap="square" lIns="91440" tIns="45720" rIns="91440" bIns="45720" anchor="t" anchorCtr="0"/>
          <a:lstStyle>
            <a:lvl1pPr marL="228600" indent="-228600" algn="l" defTabSz="914400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>
              <a:buNone/>
            </a:pPr>
            <a:r>
              <a:rPr lang="en-US" altLang="zh-CN" b="1">
                <a:latin typeface="方正粗黑宋简体" charset="-122"/>
                <a:ea typeface="方正粗黑宋简体" charset="-122"/>
              </a:rPr>
              <a:t>    </a:t>
            </a:r>
            <a:r>
              <a:rPr lang="zh-CN" altLang="en-US" b="1">
                <a:latin typeface="方正粗黑宋简体" charset="-122"/>
                <a:ea typeface="方正粗黑宋简体" charset="-122"/>
              </a:rPr>
              <a:t>第一次：“天色愈阴暗了，下午竟又下起雪来，雪花大的有梅花那么大，满天飞舞，夹着烟霭和忙碌的气色，将鲁镇乱成一团糟。”</a:t>
            </a:r>
            <a:endParaRPr lang="en-US" altLang="zh-CN" sz="2000" b="1">
              <a:solidFill>
                <a:srgbClr val="0000FF"/>
              </a:solidFill>
              <a:latin typeface="方正粗黑宋简体" charset="-122"/>
              <a:ea typeface="方正粗黑宋简体" charset="-122"/>
            </a:endParaRPr>
          </a:p>
          <a:p>
            <a:pPr lvl="0">
              <a:buNone/>
            </a:pPr>
            <a:endParaRPr lang="zh-CN" altLang="en-US">
              <a:latin typeface="方正粗黑宋简体" charset="-122"/>
              <a:ea typeface="方正粗黑宋简体" charset="-122"/>
            </a:endParaRPr>
          </a:p>
        </p:txBody>
      </p:sp>
      <p:sp>
        <p:nvSpPr>
          <p:cNvPr id="201730" name="TextBox 3"/>
          <p:cNvSpPr txBox="1">
            <a:spLocks noChangeArrowheads="1"/>
          </p:cNvSpPr>
          <p:nvPr/>
        </p:nvSpPr>
        <p:spPr bwMode="auto">
          <a:xfrm>
            <a:off x="6212205" y="80645"/>
            <a:ext cx="57150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R="0" lvl="0"/>
            <a:r>
              <a:rPr lang="en-US" altLang="zh-CN" sz="2400" i="1" baseline="0">
                <a:solidFill>
                  <a:srgbClr val="FF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方正粗黑宋简体" charset="-122"/>
                <a:ea typeface="方正粗黑宋简体" charset="-122"/>
              </a:rPr>
              <a:t>《</a:t>
            </a:r>
            <a:r>
              <a:rPr lang="zh-CN" altLang="en-US" sz="2400" b="1" i="1" baseline="0">
                <a:solidFill>
                  <a:srgbClr val="FF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方正粗黑宋简体" charset="-122"/>
                <a:ea typeface="方正粗黑宋简体" charset="-122"/>
              </a:rPr>
              <a:t>祝福</a:t>
            </a:r>
            <a:r>
              <a:rPr lang="en-US" altLang="zh-CN" sz="2400" b="1" i="1" baseline="0">
                <a:solidFill>
                  <a:srgbClr val="FF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方正粗黑宋简体" charset="-122"/>
                <a:ea typeface="方正粗黑宋简体" charset="-122"/>
              </a:rPr>
              <a:t>》</a:t>
            </a:r>
            <a:r>
              <a:rPr lang="zh-CN" altLang="en-US" sz="2400" b="1" i="1" baseline="0">
                <a:solidFill>
                  <a:srgbClr val="FF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方正粗黑宋简体" charset="-122"/>
                <a:ea typeface="方正粗黑宋简体" charset="-122"/>
              </a:rPr>
              <a:t>中三次“飞雪”的自然环境描写：</a:t>
            </a:r>
            <a:endParaRPr lang="zh-CN" altLang="en-US" sz="2400" b="1" i="1" baseline="0">
              <a:solidFill>
                <a:srgbClr val="FF0000"/>
              </a:solidFill>
              <a:effectLst>
                <a:outerShdw blurRad="38100" dist="38100" dir="2700000" algn="tl">
                  <a:schemeClr val="bg2"/>
                </a:outerShdw>
              </a:effectLst>
              <a:latin typeface="方正粗黑宋简体" charset="-122"/>
              <a:ea typeface="方正粗黑宋简体" charset="-122"/>
            </a:endParaRPr>
          </a:p>
        </p:txBody>
      </p:sp>
      <p:sp>
        <p:nvSpPr>
          <p:cNvPr id="201731" name="矩形 6"/>
          <p:cNvSpPr/>
          <p:nvPr/>
        </p:nvSpPr>
        <p:spPr>
          <a:xfrm>
            <a:off x="333375" y="2779712"/>
            <a:ext cx="5715000" cy="1384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zh-CN" altLang="en-US" sz="2800" b="1">
                <a:latin typeface="方正粗黑宋简体" charset="-122"/>
                <a:ea typeface="方正粗黑宋简体" charset="-122"/>
              </a:rPr>
              <a:t>第二次：“雪花落在积得厚厚的雪褥上面，听去似乎瑟瑟有声，使人更加感到沉寂。”</a:t>
            </a:r>
            <a:endParaRPr lang="zh-CN" altLang="en-US" sz="2800" b="1">
              <a:solidFill>
                <a:srgbClr val="0000FF"/>
              </a:solidFill>
              <a:latin typeface="方正粗黑宋简体" charset="-122"/>
              <a:ea typeface="方正粗黑宋简体" charset="-122"/>
            </a:endParaRPr>
          </a:p>
        </p:txBody>
      </p:sp>
      <p:sp>
        <p:nvSpPr>
          <p:cNvPr id="201732" name="矩形 12"/>
          <p:cNvSpPr/>
          <p:nvPr/>
        </p:nvSpPr>
        <p:spPr>
          <a:xfrm rot="10800000" flipV="1">
            <a:off x="333375" y="4276725"/>
            <a:ext cx="9144000" cy="952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zh-CN" altLang="en-US" sz="2800" b="1">
                <a:latin typeface="方正粗黑宋简体" charset="-122"/>
                <a:ea typeface="方正粗黑宋简体" charset="-122"/>
              </a:rPr>
              <a:t>第三次：“远处的爆竹声联绵不断，似乎合成一天音响的浓云，夹着团团飞舞的雪花，拥抱了整个鲁镇。”</a:t>
            </a:r>
            <a:endParaRPr lang="zh-CN" altLang="en-US" sz="2800" b="1">
              <a:solidFill>
                <a:srgbClr val="0000FF"/>
              </a:solidFill>
              <a:latin typeface="方正粗黑宋简体" charset="-122"/>
              <a:ea typeface="方正粗黑宋简体" charset="-122"/>
            </a:endParaRPr>
          </a:p>
        </p:txBody>
      </p:sp>
      <p:sp>
        <p:nvSpPr>
          <p:cNvPr id="201735" name="TextBox 14"/>
          <p:cNvSpPr/>
          <p:nvPr/>
        </p:nvSpPr>
        <p:spPr>
          <a:xfrm>
            <a:off x="844550" y="5229225"/>
            <a:ext cx="7777162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0000FF"/>
                </a:solidFill>
                <a:latin typeface="方正粗黑宋简体" charset="-122"/>
                <a:ea typeface="方正粗黑宋简体" charset="-122"/>
              </a:rPr>
              <a:t>（拟人手法，感官描写：视觉、听觉）</a:t>
            </a:r>
            <a:endParaRPr lang="zh-CN" altLang="en-US" sz="2800" b="1">
              <a:solidFill>
                <a:srgbClr val="0000FF"/>
              </a:solidFill>
              <a:latin typeface="方正粗黑宋简体" charset="-122"/>
              <a:ea typeface="方正粗黑宋简体" charset="-122"/>
            </a:endParaRPr>
          </a:p>
        </p:txBody>
      </p:sp>
      <p:sp>
        <p:nvSpPr>
          <p:cNvPr id="201736" name="Text Box 9"/>
          <p:cNvSpPr/>
          <p:nvPr/>
        </p:nvSpPr>
        <p:spPr>
          <a:xfrm>
            <a:off x="6743700" y="1235075"/>
            <a:ext cx="5038725" cy="11366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400" b="1" u="sng">
                <a:solidFill>
                  <a:srgbClr val="0000CC"/>
                </a:solidFill>
                <a:latin typeface="方正粗黑宋简体" charset="-122"/>
                <a:ea typeface="方正粗黑宋简体" charset="-122"/>
              </a:rPr>
              <a:t>为祥林嫂悲惨的死</a:t>
            </a:r>
            <a:r>
              <a:rPr lang="zh-CN" altLang="en-US" sz="3400" b="1" u="sng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作环境烘托和气氛渲染</a:t>
            </a:r>
            <a:endParaRPr lang="zh-CN" altLang="en-US" sz="3400" b="1" u="sng">
              <a:solidFill>
                <a:srgbClr val="FF0000"/>
              </a:solidFill>
              <a:latin typeface="方正粗黑宋简体" charset="-122"/>
              <a:ea typeface="方正粗黑宋简体" charset="-122"/>
            </a:endParaRPr>
          </a:p>
        </p:txBody>
      </p:sp>
      <p:sp>
        <p:nvSpPr>
          <p:cNvPr id="201737" name="Text Box 8"/>
          <p:cNvSpPr/>
          <p:nvPr/>
        </p:nvSpPr>
        <p:spPr>
          <a:xfrm>
            <a:off x="7340600" y="2779712"/>
            <a:ext cx="3844925" cy="1138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400" b="1" u="sng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衬托当时</a:t>
            </a:r>
            <a:r>
              <a:rPr lang="en-US" altLang="zh-CN" sz="3400" b="1" u="sng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“</a:t>
            </a:r>
            <a:r>
              <a:rPr lang="zh-CN" altLang="en-US" sz="3400" b="1" u="sng">
                <a:solidFill>
                  <a:srgbClr val="FF0000"/>
                </a:solidFill>
                <a:latin typeface="方正粗黑宋简体" charset="-122"/>
                <a:ea typeface="方正粗黑宋简体" charset="-122"/>
                <a:sym typeface="等线" panose="02010600030101010101" charset="-122"/>
              </a:rPr>
              <a:t>我</a:t>
            </a:r>
            <a:r>
              <a:rPr lang="en-US" altLang="zh-CN" sz="3400" b="1" u="sng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”</a:t>
            </a:r>
            <a:r>
              <a:rPr lang="zh-CN" altLang="en-US" sz="3400" b="1" u="sng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孤寂悲愤的心情</a:t>
            </a:r>
            <a:r>
              <a:rPr lang="zh-CN" altLang="en-US" sz="3400" b="1" u="sng">
                <a:solidFill>
                  <a:srgbClr val="0000CC"/>
                </a:solidFill>
                <a:latin typeface="方正粗黑宋简体" charset="-122"/>
                <a:ea typeface="方正粗黑宋简体" charset="-122"/>
              </a:rPr>
              <a:t>。</a:t>
            </a:r>
            <a:endParaRPr lang="zh-CN" altLang="en-US" sz="3400" b="1" u="sng">
              <a:solidFill>
                <a:srgbClr val="0000CC"/>
              </a:solidFill>
              <a:latin typeface="方正粗黑宋简体" charset="-122"/>
              <a:ea typeface="方正粗黑宋简体" charset="-122"/>
            </a:endParaRPr>
          </a:p>
        </p:txBody>
      </p:sp>
      <p:sp>
        <p:nvSpPr>
          <p:cNvPr id="201738" name="Text Box 9"/>
          <p:cNvSpPr/>
          <p:nvPr/>
        </p:nvSpPr>
        <p:spPr>
          <a:xfrm>
            <a:off x="333375" y="5836285"/>
            <a:ext cx="10071100" cy="8604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>
              <a:spcBef>
                <a:spcPct val="50000"/>
              </a:spcBef>
              <a:buClr>
                <a:schemeClr val="hlink"/>
              </a:buClr>
              <a:buSzPct val="70000"/>
            </a:pPr>
            <a:r>
              <a:rPr lang="zh-CN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人物：</a:t>
            </a:r>
            <a:r>
              <a:rPr lang="zh-CN" altLang="zh-CN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写出雪的大而猛，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祝福的喜庆，表达了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我对祥林嫂的同情。</a:t>
            </a:r>
            <a:r>
              <a:rPr lang="zh-CN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体现鲁镇人情的冷漠，</a:t>
            </a:r>
            <a:endParaRPr lang="zh-CN" altLang="zh-CN" sz="2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vl="0">
              <a:spcBef>
                <a:spcPct val="50000"/>
              </a:spcBef>
              <a:buClr>
                <a:schemeClr val="hlink"/>
              </a:buClr>
              <a:buSzPct val="70000"/>
            </a:pPr>
            <a:r>
              <a:rPr lang="zh-CN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主题：</a:t>
            </a:r>
            <a:r>
              <a:rPr lang="zh-CN" altLang="zh-CN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深化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了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封建迷信和封建礼教吃人于无形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</a:t>
            </a:r>
            <a:r>
              <a:rPr lang="zh-CN" altLang="zh-CN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主旨。</a:t>
            </a:r>
            <a:endParaRPr lang="zh-CN" altLang="zh-CN" sz="2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1740" name="标题 4"/>
          <p:cNvSpPr/>
          <p:nvPr>
            <p:custDataLst>
              <p:tags r:id="rId3"/>
            </p:custDataLst>
          </p:nvPr>
        </p:nvSpPr>
        <p:spPr>
          <a:xfrm>
            <a:off x="1140460" y="80962"/>
            <a:ext cx="5902325" cy="569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>
              <a:lnSpc>
                <a:spcPct val="90000"/>
              </a:lnSpc>
            </a:pPr>
            <a:r>
              <a:rPr lang="zh-CN" altLang="en-US" sz="3600" b="1" baseline="0">
                <a:solidFill>
                  <a:srgbClr val="2E75B6"/>
                </a:solidFill>
                <a:latin typeface="方正粗黑宋简体" charset="-122"/>
                <a:ea typeface="方正粗黑宋简体" charset="-122"/>
                <a:sym typeface="等线" panose="02010600030101010101" charset="-122"/>
              </a:rPr>
              <a:t>自然</a:t>
            </a:r>
            <a:r>
              <a:rPr lang="zh-CN" altLang="zh-CN" sz="3600" b="1" baseline="0">
                <a:solidFill>
                  <a:srgbClr val="2E75B6"/>
                </a:solidFill>
                <a:latin typeface="方正粗黑宋简体" charset="-122"/>
                <a:ea typeface="方正粗黑宋简体" charset="-122"/>
              </a:rPr>
              <a:t>环境描写的作用</a:t>
            </a:r>
            <a:endParaRPr lang="zh-CN" altLang="zh-CN" sz="3600" b="1" baseline="0">
              <a:solidFill>
                <a:srgbClr val="2E75B6"/>
              </a:solidFill>
              <a:latin typeface="方正粗黑宋简体" charset="-122"/>
              <a:ea typeface="方正粗黑宋简体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 fill="hold"/>
                                        <p:tgtEl>
                                          <p:spTgt spid="201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1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1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8" dur="500" fill="hold"/>
                                        <p:tgtEl>
                                          <p:spTgt spid="201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base">
                                        <p:cTn id="23" dur="500" fill="hold"/>
                                        <p:tgtEl>
                                          <p:spTgt spid="201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735" grpId="2"/>
      <p:bldP spid="201736" grpId="3"/>
      <p:bldP spid="201737" grpId="4"/>
      <p:bldP spid="201738" grpId="6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" name="文本框 100"/>
          <p:cNvSpPr txBox="1"/>
          <p:nvPr/>
        </p:nvSpPr>
        <p:spPr>
          <a:xfrm>
            <a:off x="1294130" y="32258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6700"/>
            <a:r>
              <a:rPr lang="zh-CN" sz="2800" b="1">
                <a:solidFill>
                  <a:srgbClr val="FF0000"/>
                </a:solidFill>
                <a:ea typeface="黑体" panose="02010609060101010101" charset="-122"/>
              </a:rPr>
              <a:t>怎样考环境描写的作用</a:t>
            </a:r>
            <a:endParaRPr lang="zh-CN" altLang="en-US" sz="2800" b="1">
              <a:solidFill>
                <a:srgbClr val="FF0000"/>
              </a:solidFill>
              <a:ea typeface="黑体" panose="02010609060101010101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958850" y="844550"/>
          <a:ext cx="9476105" cy="56153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79440"/>
                <a:gridCol w="3796665"/>
              </a:tblGrid>
              <a:tr h="381000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题干示例</a:t>
                      </a:r>
                      <a:endParaRPr lang="en-US" altLang="en-US" sz="2400" b="1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审题定向</a:t>
                      </a:r>
                      <a:endParaRPr lang="en-US" altLang="en-US" sz="2400" b="1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34305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(1)(2019·全国卷Ⅲ)小说中有多处</a:t>
                      </a:r>
                      <a:r>
                        <a:rPr lang="en-US" sz="2400" b="1" u="wavy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景物描写</a:t>
                      </a:r>
                      <a:r>
                        <a:rPr lang="en-US" sz="24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，请</a:t>
                      </a:r>
                      <a:r>
                        <a:rPr lang="en-US" sz="2400" b="1" u="wavy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分析</a:t>
                      </a:r>
                      <a:r>
                        <a:rPr lang="en-US" sz="24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其功能。(《到梨花屯去》)</a:t>
                      </a:r>
                      <a:endParaRPr lang="en-US" sz="2400" b="1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(2)(2019·全国卷Ⅱ)小说中的卢森堡公园苗圃在情节发展中有重要作用，这种</a:t>
                      </a:r>
                      <a:r>
                        <a:rPr lang="en-US" sz="2400" b="1" u="wavy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作用</a:t>
                      </a:r>
                      <a:r>
                        <a:rPr lang="en-US" sz="24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体现在哪些方面？请结合作品简要</a:t>
                      </a:r>
                      <a:r>
                        <a:rPr lang="en-US" sz="2400" b="1" u="wavy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分析</a:t>
                      </a:r>
                      <a:r>
                        <a:rPr lang="en-US" sz="24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。(《小步舞》)</a:t>
                      </a:r>
                      <a:endParaRPr lang="en-US" sz="2400" b="1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(3)(2018·江苏卷)</a:t>
                      </a:r>
                      <a:r>
                        <a:rPr lang="en-US" sz="2400" b="1" u="wavy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分析</a:t>
                      </a:r>
                      <a:r>
                        <a:rPr lang="en-US" sz="24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小说画线部分的</a:t>
                      </a:r>
                      <a:r>
                        <a:rPr lang="en-US" sz="2400" b="1" u="wavy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景物描写</a:t>
                      </a:r>
                      <a:r>
                        <a:rPr lang="en-US" sz="24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对情节发展的</a:t>
                      </a:r>
                      <a:r>
                        <a:rPr lang="en-US" sz="2400" b="1" u="wavy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作用</a:t>
                      </a:r>
                      <a:r>
                        <a:rPr lang="en-US" sz="24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。(《小哥儿俩》)</a:t>
                      </a:r>
                      <a:endParaRPr lang="en-US" sz="2400" b="1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(4)(山东卷)请简要</a:t>
                      </a:r>
                      <a:r>
                        <a:rPr lang="en-US" sz="2400" b="1" u="wavy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分析</a:t>
                      </a:r>
                      <a:r>
                        <a:rPr lang="en-US" sz="24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小说最后一段</a:t>
                      </a:r>
                      <a:r>
                        <a:rPr lang="en-US" sz="2400" b="1" u="wavy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景物描写</a:t>
                      </a:r>
                      <a:r>
                        <a:rPr lang="en-US" sz="24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的</a:t>
                      </a:r>
                      <a:r>
                        <a:rPr lang="en-US" sz="2400" b="1" u="wavy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作用</a:t>
                      </a:r>
                      <a:r>
                        <a:rPr lang="en-US" sz="24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。(《活着》)</a:t>
                      </a:r>
                      <a:endParaRPr lang="en-US" altLang="en-US" sz="2400" b="1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题干中往往有</a:t>
                      </a:r>
                      <a:r>
                        <a:rPr lang="en-US" altLang="en-US" sz="24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“分析”“赏析”</a:t>
                      </a:r>
                      <a:r>
                        <a:rPr lang="en-US" sz="24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等作答动词和</a:t>
                      </a:r>
                      <a:r>
                        <a:rPr lang="en-US" sz="24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“环境(景物)描写”“作用”</a:t>
                      </a:r>
                      <a:r>
                        <a:rPr lang="en-US" sz="24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等表答题方向的名词。</a:t>
                      </a:r>
                      <a:endParaRPr lang="en-US" altLang="en-US" sz="2400" b="1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4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1313" name="灯片编号占位符 3"/>
          <p:cNvSpPr txBox="1">
            <a:spLocks noGrp="1"/>
          </p:cNvSpPr>
          <p:nvPr/>
        </p:nvSpPr>
        <p:spPr>
          <a:xfrm>
            <a:off x="9696450" y="508000"/>
            <a:ext cx="971550" cy="3651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-</a:t>
            </a:r>
            <a:fld id="{9A0DB2DC-4C9A-4742-B13C-FB6460FD3503}" type="slidenum">
              <a:rPr lang="zh-CN" altLang="en-US" sz="120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2</a:t>
            </a:fld>
            <a:r>
              <a:rPr lang="en-US" altLang="zh-CN" sz="120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-</a:t>
            </a:r>
            <a:endParaRPr lang="en-US" altLang="zh-CN" sz="1200">
              <a:solidFill>
                <a:schemeClr val="bg1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141314" name="C04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250" y="873125"/>
            <a:ext cx="11090275" cy="5807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609" name="矩形 4"/>
          <p:cNvSpPr/>
          <p:nvPr/>
        </p:nvSpPr>
        <p:spPr>
          <a:xfrm>
            <a:off x="35560" y="1139190"/>
            <a:ext cx="948055" cy="4707890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none" rtlCol="0" anchor="t">
            <a:spAutoFit/>
          </a:bodyPr>
          <a:lstStyle/>
          <a:p>
            <a:pPr algn="ctr" fontAlgn="base"/>
            <a:r>
              <a:rPr lang="zh-CN" altLang="en-US" sz="6000" b="1" strike="noStrike" noProof="1">
                <a:ln w="60325"/>
                <a:solidFill>
                  <a:srgbClr val="FF0000"/>
                </a:solidFill>
                <a:effectLst>
                  <a:glow rad="88900">
                    <a:srgbClr val="A9D556">
                      <a:lumMod val="75000"/>
                    </a:srgbClr>
                  </a:glow>
                  <a:outerShdw dist="127000" dir="3180000" sx="101000" sy="101000" algn="ctr" rotWithShape="0">
                    <a:srgbClr val="ADE7FF">
                      <a:alpha val="57000"/>
                    </a:srgbClr>
                  </a:outerShdw>
                </a:effectLst>
                <a:latin typeface="汉仪夏日体W" charset="0"/>
                <a:ea typeface="汉仪夏日体W" charset="0"/>
                <a:cs typeface="+mn-cs"/>
              </a:rPr>
              <a:t>小</a:t>
            </a:r>
            <a:endParaRPr lang="zh-CN" altLang="en-US" sz="6000" b="1" strike="noStrike" noProof="1">
              <a:ln w="60325"/>
              <a:solidFill>
                <a:srgbClr val="FF0000"/>
              </a:solidFill>
              <a:effectLst>
                <a:glow rad="88900">
                  <a:srgbClr val="A9D556">
                    <a:lumMod val="75000"/>
                  </a:srgbClr>
                </a:glow>
                <a:outerShdw dist="127000" dir="3180000" sx="101000" sy="101000" algn="ctr" rotWithShape="0">
                  <a:srgbClr val="ADE7FF">
                    <a:alpha val="57000"/>
                  </a:srgbClr>
                </a:outerShdw>
              </a:effectLst>
              <a:latin typeface="汉仪夏日体W" charset="0"/>
              <a:ea typeface="汉仪夏日体W" charset="0"/>
            </a:endParaRPr>
          </a:p>
          <a:p>
            <a:pPr algn="ctr" fontAlgn="base"/>
            <a:r>
              <a:rPr lang="zh-CN" altLang="en-US" sz="6000" b="1" strike="noStrike" noProof="1">
                <a:ln w="60325"/>
                <a:solidFill>
                  <a:srgbClr val="FF0000"/>
                </a:solidFill>
                <a:effectLst>
                  <a:glow rad="88900">
                    <a:srgbClr val="A9D556">
                      <a:lumMod val="75000"/>
                    </a:srgbClr>
                  </a:glow>
                  <a:outerShdw dist="127000" dir="3180000" sx="101000" sy="101000" algn="ctr" rotWithShape="0">
                    <a:srgbClr val="ADE7FF">
                      <a:alpha val="57000"/>
                    </a:srgbClr>
                  </a:outerShdw>
                </a:effectLst>
                <a:latin typeface="汉仪夏日体W" charset="0"/>
                <a:ea typeface="汉仪夏日体W" charset="0"/>
                <a:cs typeface="+mn-cs"/>
              </a:rPr>
              <a:t>说</a:t>
            </a:r>
            <a:endParaRPr lang="zh-CN" altLang="en-US" sz="6000" b="1" strike="noStrike" noProof="1">
              <a:ln w="60325"/>
              <a:solidFill>
                <a:srgbClr val="FF0000"/>
              </a:solidFill>
              <a:effectLst>
                <a:glow rad="88900">
                  <a:srgbClr val="A9D556">
                    <a:lumMod val="75000"/>
                  </a:srgbClr>
                </a:glow>
                <a:outerShdw dist="127000" dir="3180000" sx="101000" sy="101000" algn="ctr" rotWithShape="0">
                  <a:srgbClr val="ADE7FF">
                    <a:alpha val="57000"/>
                  </a:srgbClr>
                </a:outerShdw>
              </a:effectLst>
              <a:latin typeface="汉仪夏日体W" charset="0"/>
              <a:ea typeface="汉仪夏日体W" charset="0"/>
            </a:endParaRPr>
          </a:p>
          <a:p>
            <a:pPr algn="ctr" fontAlgn="base"/>
            <a:r>
              <a:rPr lang="zh-CN" altLang="en-US" sz="6000" b="1" strike="noStrike" noProof="1">
                <a:ln w="60325"/>
                <a:solidFill>
                  <a:srgbClr val="FF0000"/>
                </a:solidFill>
                <a:effectLst>
                  <a:glow rad="88900">
                    <a:srgbClr val="A9D556">
                      <a:lumMod val="75000"/>
                    </a:srgbClr>
                  </a:glow>
                  <a:outerShdw dist="127000" dir="3180000" sx="101000" sy="101000" algn="ctr" rotWithShape="0">
                    <a:srgbClr val="ADE7FF">
                      <a:alpha val="57000"/>
                    </a:srgbClr>
                  </a:outerShdw>
                </a:effectLst>
                <a:latin typeface="汉仪夏日体W" charset="0"/>
                <a:ea typeface="汉仪夏日体W" charset="0"/>
                <a:cs typeface="+mn-cs"/>
              </a:rPr>
              <a:t>考</a:t>
            </a:r>
            <a:endParaRPr lang="zh-CN" altLang="en-US" sz="6000" b="1" strike="noStrike" noProof="1">
              <a:ln w="60325"/>
              <a:solidFill>
                <a:srgbClr val="FF0000"/>
              </a:solidFill>
              <a:effectLst>
                <a:glow rad="88900">
                  <a:srgbClr val="A9D556">
                    <a:lumMod val="75000"/>
                  </a:srgbClr>
                </a:glow>
                <a:outerShdw dist="127000" dir="3180000" sx="101000" sy="101000" algn="ctr" rotWithShape="0">
                  <a:srgbClr val="ADE7FF">
                    <a:alpha val="57000"/>
                  </a:srgbClr>
                </a:outerShdw>
              </a:effectLst>
              <a:latin typeface="汉仪夏日体W" charset="0"/>
              <a:ea typeface="汉仪夏日体W" charset="0"/>
            </a:endParaRPr>
          </a:p>
          <a:p>
            <a:pPr algn="ctr" fontAlgn="base"/>
            <a:r>
              <a:rPr lang="zh-CN" altLang="en-US" sz="6000" b="1" strike="noStrike" noProof="1">
                <a:ln w="60325"/>
                <a:solidFill>
                  <a:srgbClr val="FF0000"/>
                </a:solidFill>
                <a:effectLst>
                  <a:glow rad="88900">
                    <a:srgbClr val="A9D556">
                      <a:lumMod val="75000"/>
                    </a:srgbClr>
                  </a:glow>
                  <a:outerShdw dist="127000" dir="3180000" sx="101000" sy="101000" algn="ctr" rotWithShape="0">
                    <a:srgbClr val="ADE7FF">
                      <a:alpha val="57000"/>
                    </a:srgbClr>
                  </a:outerShdw>
                </a:effectLst>
                <a:latin typeface="汉仪夏日体W" charset="0"/>
                <a:ea typeface="汉仪夏日体W" charset="0"/>
                <a:cs typeface="+mn-cs"/>
              </a:rPr>
              <a:t>什</a:t>
            </a:r>
            <a:endParaRPr lang="zh-CN" altLang="en-US" sz="6000" b="1" strike="noStrike" noProof="1">
              <a:ln w="60325"/>
              <a:solidFill>
                <a:srgbClr val="FF0000"/>
              </a:solidFill>
              <a:effectLst>
                <a:glow rad="88900">
                  <a:srgbClr val="A9D556">
                    <a:lumMod val="75000"/>
                  </a:srgbClr>
                </a:glow>
                <a:outerShdw dist="127000" dir="3180000" sx="101000" sy="101000" algn="ctr" rotWithShape="0">
                  <a:srgbClr val="ADE7FF">
                    <a:alpha val="57000"/>
                  </a:srgbClr>
                </a:outerShdw>
              </a:effectLst>
              <a:latin typeface="汉仪夏日体W" charset="0"/>
              <a:ea typeface="汉仪夏日体W" charset="0"/>
            </a:endParaRPr>
          </a:p>
          <a:p>
            <a:pPr algn="ctr" fontAlgn="base"/>
            <a:r>
              <a:rPr lang="zh-CN" altLang="en-US" sz="6000" b="1" strike="noStrike" noProof="1">
                <a:ln w="60325"/>
                <a:solidFill>
                  <a:srgbClr val="FF0000"/>
                </a:solidFill>
                <a:effectLst>
                  <a:glow rad="88900">
                    <a:srgbClr val="A9D556">
                      <a:lumMod val="75000"/>
                    </a:srgbClr>
                  </a:glow>
                  <a:outerShdw dist="127000" dir="3180000" sx="101000" sy="101000" algn="ctr" rotWithShape="0">
                    <a:srgbClr val="ADE7FF">
                      <a:alpha val="57000"/>
                    </a:srgbClr>
                  </a:outerShdw>
                </a:effectLst>
                <a:latin typeface="汉仪夏日体W" charset="0"/>
                <a:ea typeface="汉仪夏日体W" charset="0"/>
                <a:cs typeface="+mn-cs"/>
              </a:rPr>
              <a:t>么</a:t>
            </a:r>
            <a:endParaRPr lang="zh-CN" altLang="en-US" sz="6000" b="1" strike="noStrike" noProof="1">
              <a:ln w="60325"/>
              <a:solidFill>
                <a:srgbClr val="FF0000"/>
              </a:solidFill>
              <a:effectLst>
                <a:glow rad="88900">
                  <a:srgbClr val="A9D556">
                    <a:lumMod val="75000"/>
                  </a:srgbClr>
                </a:glow>
                <a:outerShdw dist="127000" dir="3180000" sx="101000" sy="101000" algn="ctr" rotWithShape="0">
                  <a:srgbClr val="ADE7FF">
                    <a:alpha val="57000"/>
                  </a:srgbClr>
                </a:outerShdw>
              </a:effectLst>
              <a:latin typeface="汉仪夏日体W" charset="0"/>
              <a:ea typeface="汉仪夏日体W" charset="0"/>
            </a:endParaRPr>
          </a:p>
        </p:txBody>
      </p:sp>
    </p:spTree>
  </p:cSld>
  <p:clrMapOvr>
    <a:masterClrMapping/>
  </p:clrMapOvr>
  <p:transition spd="slow">
    <p:checker dir="vert"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04801" name="表格 1"/>
          <p:cNvGraphicFramePr>
            <a:graphicFrameLocks noGrp="1"/>
          </p:cNvGraphicFramePr>
          <p:nvPr>
            <p:ph idx="4294967295"/>
            <p:custDataLst>
              <p:tags r:id="rId3"/>
            </p:custDataLst>
          </p:nvPr>
        </p:nvGraphicFramePr>
        <p:xfrm>
          <a:off x="1924050" y="415925"/>
          <a:ext cx="9521825" cy="2636838"/>
        </p:xfrm>
        <a:graphic>
          <a:graphicData uri="http://schemas.openxmlformats.org/drawingml/2006/table">
            <a:tbl>
              <a:tblPr/>
              <a:tblGrid>
                <a:gridCol w="1666875"/>
                <a:gridCol w="7854950"/>
              </a:tblGrid>
              <a:tr h="376238"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 algn="ctr"/>
                      <a:r>
                        <a:rPr lang="en-US" altLang="zh-CN" sz="2400" b="1">
                          <a:solidFill>
                            <a:srgbClr val="0033CC"/>
                          </a:solidFill>
                          <a:latin typeface="Times New Roman" panose="02020603050405020304" pitchFamily="18" charset="0"/>
                        </a:rPr>
                        <a:t>答题角度</a:t>
                      </a:r>
                      <a:endParaRPr lang="en-US" altLang="en-US" sz="2400" b="1">
                        <a:solidFill>
                          <a:srgbClr val="0033CC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080000"/>
                      </a:solidFill>
                      <a:miter lim="800000"/>
                    </a:lnL>
                    <a:lnR w="12700">
                      <a:solidFill>
                        <a:srgbClr val="080000"/>
                      </a:solidFill>
                      <a:miter lim="800000"/>
                    </a:lnR>
                    <a:lnT w="12700">
                      <a:solidFill>
                        <a:srgbClr val="080000"/>
                      </a:solidFill>
                      <a:miter lim="800000"/>
                    </a:lnT>
                    <a:lnB w="12700">
                      <a:solidFill>
                        <a:srgbClr val="080000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 algn="ctr"/>
                      <a:r>
                        <a:rPr lang="en-US" altLang="zh-CN" sz="2400" b="1">
                          <a:solidFill>
                            <a:srgbClr val="0033CC"/>
                          </a:solidFill>
                          <a:latin typeface="Times New Roman" panose="02020603050405020304" pitchFamily="18" charset="0"/>
                        </a:rPr>
                        <a:t>文中对应的答案要点</a:t>
                      </a:r>
                      <a:endParaRPr lang="en-US" altLang="en-US" sz="2400" b="1">
                        <a:solidFill>
                          <a:srgbClr val="0033CC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080000"/>
                      </a:solidFill>
                      <a:miter lim="800000"/>
                    </a:lnL>
                    <a:lnR w="12700">
                      <a:solidFill>
                        <a:srgbClr val="080000"/>
                      </a:solidFill>
                      <a:miter lim="800000"/>
                    </a:lnR>
                    <a:lnT w="12700">
                      <a:solidFill>
                        <a:srgbClr val="080000"/>
                      </a:solidFill>
                      <a:miter lim="800000"/>
                    </a:lnT>
                    <a:lnB w="12700">
                      <a:solidFill>
                        <a:srgbClr val="080000"/>
                      </a:solidFill>
                      <a:miter lim="800000"/>
                    </a:lnB>
                    <a:noFill/>
                  </a:tcPr>
                </a:tc>
              </a:tr>
              <a:tr h="754062"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 algn="ctr"/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环境方面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080000"/>
                      </a:solidFill>
                      <a:miter lim="800000"/>
                    </a:lnL>
                    <a:lnR w="12700">
                      <a:solidFill>
                        <a:srgbClr val="080000"/>
                      </a:solidFill>
                      <a:miter lim="800000"/>
                    </a:lnR>
                    <a:lnT w="12700">
                      <a:solidFill>
                        <a:srgbClr val="080000"/>
                      </a:solidFill>
                      <a:miter lim="800000"/>
                    </a:lnT>
                    <a:lnB w="12700">
                      <a:solidFill>
                        <a:srgbClr val="080000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/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本文有多处环境描写，它们本身就是去梨花屯的沿途风景，</a:t>
                      </a: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</a:rPr>
                        <a:t>也是故事开展的自然背景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080000"/>
                      </a:solidFill>
                      <a:miter lim="800000"/>
                    </a:lnL>
                    <a:lnR w="12700">
                      <a:solidFill>
                        <a:srgbClr val="080000"/>
                      </a:solidFill>
                      <a:miter lim="800000"/>
                    </a:lnR>
                    <a:lnT w="12700">
                      <a:solidFill>
                        <a:srgbClr val="080000"/>
                      </a:solidFill>
                      <a:miter lim="800000"/>
                    </a:lnT>
                    <a:lnB w="12700">
                      <a:solidFill>
                        <a:srgbClr val="080000"/>
                      </a:solidFill>
                      <a:miter lim="800000"/>
                    </a:lnB>
                    <a:noFill/>
                  </a:tcPr>
                </a:tc>
              </a:tr>
              <a:tr h="1506538"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 algn="ctr"/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人物方面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080000"/>
                      </a:solidFill>
                      <a:miter lim="800000"/>
                    </a:lnL>
                    <a:lnR w="12700">
                      <a:solidFill>
                        <a:srgbClr val="080000"/>
                      </a:solidFill>
                      <a:miter lim="800000"/>
                    </a:lnR>
                    <a:lnT w="12700">
                      <a:solidFill>
                        <a:srgbClr val="080000"/>
                      </a:solidFill>
                      <a:miter lim="800000"/>
                    </a:lnT>
                    <a:lnB w="12700">
                      <a:solidFill>
                        <a:srgbClr val="080000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/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“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三只白鹤高高飞过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……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在蓝天里显得又白又亮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”“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路旁出现了一条水沟，水</a:t>
                      </a: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</a:rPr>
                        <a:t>欢快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地流淌着，发出叫人</a:t>
                      </a: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</a:rPr>
                        <a:t>喜悦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的响声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……”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等处景物描写还烘托表现了</a:t>
                      </a: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</a:rPr>
                        <a:t>谢赵二人的心理变化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080000"/>
                      </a:solidFill>
                      <a:miter lim="800000"/>
                    </a:lnL>
                    <a:lnR w="12700">
                      <a:solidFill>
                        <a:srgbClr val="080000"/>
                      </a:solidFill>
                      <a:miter lim="800000"/>
                    </a:lnR>
                    <a:lnT w="12700">
                      <a:solidFill>
                        <a:srgbClr val="080000"/>
                      </a:solidFill>
                      <a:miter lim="800000"/>
                    </a:lnT>
                    <a:lnB w="12700">
                      <a:solidFill>
                        <a:srgbClr val="080000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04829" name="文本框 1"/>
          <p:cNvSpPr/>
          <p:nvPr/>
        </p:nvSpPr>
        <p:spPr>
          <a:xfrm>
            <a:off x="0" y="5948998"/>
            <a:ext cx="12123420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fontAlgn="base"/>
            <a:r>
              <a:rPr lang="en-US" altLang="zh-CN" sz="3600" b="1">
                <a:highlight>
                  <a:srgbClr val="FFFF00"/>
                </a:highlight>
                <a:latin typeface="方正粗黑宋简体" charset="-122"/>
                <a:ea typeface="方正粗黑宋简体" charset="-122"/>
              </a:rPr>
              <a:t>P159</a:t>
            </a:r>
            <a:r>
              <a:rPr sz="3600" b="1">
                <a:highlight>
                  <a:srgbClr val="FFFF00"/>
                </a:highlight>
                <a:latin typeface="方正粗黑宋简体" charset="-122"/>
                <a:ea typeface="方正粗黑宋简体" charset="-122"/>
              </a:rPr>
              <a:t>页</a:t>
            </a:r>
            <a:r>
              <a:rPr lang="zh-CN" altLang="en-US" sz="3600" b="1">
                <a:latin typeface="方正粗黑宋简体" charset="-122"/>
                <a:ea typeface="方正粗黑宋简体" charset="-122"/>
              </a:rPr>
              <a:t>《到梨花屯去》小说中有多处</a:t>
            </a:r>
            <a:r>
              <a:rPr lang="zh-CN" altLang="en-US" sz="3600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景物描写</a:t>
            </a:r>
            <a:r>
              <a:rPr lang="zh-CN" altLang="en-US" sz="3600" b="1">
                <a:latin typeface="方正粗黑宋简体" charset="-122"/>
                <a:ea typeface="方正粗黑宋简体" charset="-122"/>
              </a:rPr>
              <a:t>，分析其</a:t>
            </a:r>
            <a:r>
              <a:rPr lang="zh-CN" altLang="en-US" sz="3600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功能</a:t>
            </a:r>
            <a:endParaRPr lang="zh-CN" altLang="en-US" sz="3600" b="1">
              <a:latin typeface="方正粗黑宋简体" charset="-122"/>
              <a:ea typeface="方正粗黑宋简体" charset="-122"/>
            </a:endParaRPr>
          </a:p>
        </p:txBody>
      </p:sp>
      <p:sp>
        <p:nvSpPr>
          <p:cNvPr id="204831" name="标题 1"/>
          <p:cNvSpPr/>
          <p:nvPr/>
        </p:nvSpPr>
        <p:spPr>
          <a:xfrm rot="10800000" flipV="1">
            <a:off x="552450" y="1350963"/>
            <a:ext cx="701675" cy="41544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0" tIns="0" rIns="0" bIns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algn="ctr"/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高考典题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04815" name="表格 2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923733" y="3052763"/>
          <a:ext cx="9518650" cy="2224087"/>
        </p:xfrm>
        <a:graphic>
          <a:graphicData uri="http://schemas.openxmlformats.org/drawingml/2006/table">
            <a:tbl>
              <a:tblPr>
                <a:effectLst/>
                <a:tableStyleId>{5940675A-B579-460E-94D1-54222C63F5DA}</a:tableStyleId>
              </a:tblPr>
              <a:tblGrid>
                <a:gridCol w="1666875"/>
                <a:gridCol w="7851775"/>
              </a:tblGrid>
              <a:tr h="741362"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ysClr val="windowText" lastClr="000000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ysClr val="windowText" lastClr="000000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ysClr val="windowText" lastClr="000000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ysClr val="windowText" lastClr="000000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ysClr val="windowText" lastClr="000000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 algn="ctr"/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情节方面</a:t>
                      </a:r>
                      <a:endParaRPr lang="en-US" altLang="zh-CN" sz="2400" b="1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080000"/>
                      </a:solidFill>
                      <a:miter lim="800000"/>
                    </a:lnL>
                    <a:lnR w="12700">
                      <a:solidFill>
                        <a:srgbClr val="080000"/>
                      </a:solidFill>
                      <a:miter lim="800000"/>
                    </a:lnR>
                    <a:lnT w="12700">
                      <a:solidFill>
                        <a:srgbClr val="080000"/>
                      </a:solidFill>
                      <a:miter lim="800000"/>
                    </a:lnT>
                    <a:lnB w="12700">
                      <a:solidFill>
                        <a:srgbClr val="080000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ysClr val="windowText" lastClr="000000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ysClr val="windowText" lastClr="000000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ysClr val="windowText" lastClr="000000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ysClr val="windowText" lastClr="000000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ysClr val="windowText" lastClr="000000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/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环境的变化表明了路程在变化，谈话内容在变化，</a:t>
                      </a: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推动了情节的发展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080000"/>
                      </a:solidFill>
                      <a:miter lim="800000"/>
                    </a:lnL>
                    <a:lnR w="12700">
                      <a:solidFill>
                        <a:srgbClr val="080000"/>
                      </a:solidFill>
                      <a:miter lim="800000"/>
                    </a:lnR>
                    <a:lnT w="12700">
                      <a:solidFill>
                        <a:srgbClr val="080000"/>
                      </a:solidFill>
                      <a:miter lim="800000"/>
                    </a:lnT>
                    <a:lnB w="12700">
                      <a:solidFill>
                        <a:srgbClr val="080000"/>
                      </a:solidFill>
                      <a:miter lim="800000"/>
                    </a:lnB>
                    <a:noFill/>
                  </a:tcPr>
                </a:tc>
              </a:tr>
              <a:tr h="1482725"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ysClr val="windowText" lastClr="000000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ysClr val="windowText" lastClr="000000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ysClr val="windowText" lastClr="000000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ysClr val="windowText" lastClr="000000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ysClr val="windowText" lastClr="000000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 algn="ctr"/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主旨方面</a:t>
                      </a:r>
                      <a:endParaRPr lang="en-US" altLang="zh-CN" sz="2400" b="1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080000"/>
                      </a:solidFill>
                      <a:miter lim="800000"/>
                    </a:lnL>
                    <a:lnR w="12700">
                      <a:solidFill>
                        <a:srgbClr val="080000"/>
                      </a:solidFill>
                      <a:miter lim="800000"/>
                    </a:lnR>
                    <a:lnT w="12700">
                      <a:solidFill>
                        <a:srgbClr val="080000"/>
                      </a:solidFill>
                      <a:miter lim="800000"/>
                    </a:lnT>
                    <a:lnB w="12700">
                      <a:solidFill>
                        <a:srgbClr val="080000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ysClr val="windowText" lastClr="000000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ysClr val="windowText" lastClr="000000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ysClr val="windowText" lastClr="000000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ysClr val="windowText" lastClr="000000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ysClr val="windowText" lastClr="000000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/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小说多处以初夏的山野风光作为背景，包谷、布谷、白鹤、流水、水田、泥土……</a:t>
                      </a: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这些意象散发着浓厚的乡土气息和醉人的诗情画意，使小说也洋溢着清新的田园风格，流露出生机勃勃的时代气息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080000"/>
                      </a:solidFill>
                      <a:miter lim="800000"/>
                    </a:lnL>
                    <a:lnR w="12700">
                      <a:solidFill>
                        <a:srgbClr val="080000"/>
                      </a:solidFill>
                      <a:miter lim="800000"/>
                    </a:lnR>
                    <a:lnT w="12700">
                      <a:solidFill>
                        <a:srgbClr val="080000"/>
                      </a:solidFill>
                      <a:miter lim="800000"/>
                    </a:lnT>
                    <a:lnB w="12700">
                      <a:solidFill>
                        <a:srgbClr val="080000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 fill="hold"/>
                                        <p:tgtEl>
                                          <p:spTgt spid="204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2" dur="500" fill="hold"/>
                                        <p:tgtEl>
                                          <p:spTgt spid="204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825" name="内容占位符 2"/>
          <p:cNvSpPr>
            <a:spLocks noGrp="1"/>
          </p:cNvSpPr>
          <p:nvPr>
            <p:ph idx="1" hasCustomPrompt="1"/>
          </p:nvPr>
        </p:nvSpPr>
        <p:spPr>
          <a:xfrm>
            <a:off x="641985" y="444500"/>
            <a:ext cx="11245850" cy="6191250"/>
          </a:xfrm>
        </p:spPr>
        <p:txBody>
          <a:bodyPr>
            <a:normAutofit lnSpcReduction="20000"/>
          </a:bodyPr>
          <a:lstStyle/>
          <a:p>
            <a:pPr marL="0" indent="0" fontAlgn="auto">
              <a:buNone/>
            </a:pPr>
            <a:r>
              <a:rPr lang="zh-CN" altLang="en-US" sz="3600" b="1" strike="noStrike" noProof="1">
                <a:latin typeface="方正粗黑宋简体" charset="-122"/>
                <a:ea typeface="方正粗黑宋简体" charset="-122"/>
                <a:cs typeface="方正粗黑宋简体" charset="-122"/>
              </a:rPr>
              <a:t>《到梨花屯去》小说中有多处</a:t>
            </a:r>
            <a:r>
              <a:rPr lang="zh-CN" altLang="en-US" sz="3600" b="1" strike="noStrike" noProof="1">
                <a:solidFill>
                  <a:srgbClr val="FF0000"/>
                </a:solidFill>
                <a:latin typeface="方正粗黑宋简体" charset="-122"/>
                <a:ea typeface="方正粗黑宋简体" charset="-122"/>
                <a:cs typeface="方正粗黑宋简体" charset="-122"/>
              </a:rPr>
              <a:t>景物描写</a:t>
            </a:r>
            <a:r>
              <a:rPr lang="zh-CN" altLang="en-US" sz="3600" b="1" strike="noStrike" noProof="1">
                <a:latin typeface="方正粗黑宋简体" charset="-122"/>
                <a:ea typeface="方正粗黑宋简体" charset="-122"/>
                <a:cs typeface="方正粗黑宋简体" charset="-122"/>
              </a:rPr>
              <a:t>，分析其</a:t>
            </a:r>
            <a:r>
              <a:rPr lang="zh-CN" altLang="en-US" sz="3600" b="1" strike="noStrike" noProof="1">
                <a:solidFill>
                  <a:srgbClr val="FF0000"/>
                </a:solidFill>
                <a:latin typeface="方正粗黑宋简体" charset="-122"/>
                <a:ea typeface="方正粗黑宋简体" charset="-122"/>
                <a:cs typeface="方正粗黑宋简体" charset="-122"/>
              </a:rPr>
              <a:t>功能</a:t>
            </a:r>
            <a:r>
              <a:rPr lang="zh-CN" altLang="en-US" sz="3600" b="1" strike="noStrike" noProof="1">
                <a:latin typeface="方正粗黑宋简体" charset="-122"/>
                <a:ea typeface="方正粗黑宋简体" charset="-122"/>
                <a:cs typeface="方正粗黑宋简体" charset="-122"/>
              </a:rPr>
              <a:t>。</a:t>
            </a:r>
            <a:endParaRPr lang="zh-CN" altLang="en-US" sz="3600" b="1" strike="noStrike" noProof="1">
              <a:latin typeface="方正粗黑宋简体" charset="-122"/>
              <a:ea typeface="方正粗黑宋简体" charset="-122"/>
              <a:cs typeface="方正粗黑宋简体" charset="-122"/>
            </a:endParaRPr>
          </a:p>
          <a:p>
            <a:pPr marL="0" indent="0" fontAlgn="auto">
              <a:buNone/>
            </a:pPr>
            <a:r>
              <a:rPr lang="zh-CN" altLang="en-US" sz="3600" b="1" strike="noStrike" noProof="1">
                <a:solidFill>
                  <a:srgbClr val="FF0000"/>
                </a:solidFill>
                <a:latin typeface="方正粗黑宋简体" charset="-122"/>
                <a:ea typeface="方正粗黑宋简体" charset="-122"/>
                <a:cs typeface="方正粗黑宋简体" charset="-122"/>
              </a:rPr>
              <a:t>答案示例：</a:t>
            </a:r>
            <a:r>
              <a:rPr lang="zh-CN" altLang="en-US" sz="3600" b="1" strike="noStrike" noProof="1">
                <a:latin typeface="方正粗黑宋简体" charset="-122"/>
                <a:ea typeface="方正粗黑宋简体" charset="-122"/>
                <a:cs typeface="方正粗黑宋简体" charset="-122"/>
              </a:rPr>
              <a:t> </a:t>
            </a:r>
            <a:endParaRPr lang="zh-CN" altLang="en-US" sz="3600" b="1" strike="noStrike" noProof="1">
              <a:latin typeface="方正粗黑宋简体" charset="-122"/>
              <a:ea typeface="方正粗黑宋简体" charset="-122"/>
              <a:cs typeface="方正粗黑宋简体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3600" b="1" strike="noStrike" noProof="1">
                <a:latin typeface="方正粗黑宋简体" charset="-122"/>
                <a:ea typeface="方正粗黑宋简体" charset="-122"/>
                <a:cs typeface="方正粗黑宋简体" charset="-122"/>
              </a:rPr>
              <a:t> </a:t>
            </a:r>
            <a:r>
              <a:rPr lang="en-US" altLang="zh-CN" sz="3600" b="1" strike="noStrike" noProof="1">
                <a:latin typeface="方正粗黑宋简体" charset="-122"/>
                <a:ea typeface="方正粗黑宋简体" charset="-122"/>
                <a:cs typeface="方正粗黑宋简体" charset="-122"/>
              </a:rPr>
              <a:t> </a:t>
            </a:r>
            <a:r>
              <a:rPr lang="zh-CN" altLang="en-US" sz="2400" b="1" strike="noStrike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1.到梨花屯去的沿途风景，</a:t>
            </a:r>
            <a:r>
              <a:rPr lang="zh-CN" altLang="en-US" sz="2400" b="1" strike="noStrike" noProof="1">
                <a:solidFill>
                  <a:srgbClr val="026CB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为故事展开提供自然的背景；</a:t>
            </a:r>
            <a:endParaRPr lang="zh-CN" altLang="en-US" sz="2400" b="1" strike="noStrike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2400" b="1" strike="noStrike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2.</a:t>
            </a:r>
            <a:r>
              <a:rPr lang="zh-CN" altLang="en-US" sz="2400" b="1" strike="noStrike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“三只白鹤高高飞过……在蓝天里显得又白又亮”“路旁出现一条水沟，水欢快地流淌着，发出叫人喜悦的响声……”</a:t>
            </a:r>
            <a:r>
              <a:rPr lang="zh-CN" altLang="en-US" sz="2400" b="1" strike="noStrike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以景物描写的插入来配合氛围的变化及谢、赵二人的心理变化；</a:t>
            </a:r>
            <a:endParaRPr lang="zh-CN" altLang="en-US" sz="2400" b="1" strike="noStrike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2400" b="1" strike="noStrike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3.</a:t>
            </a:r>
            <a:r>
              <a:rPr lang="zh-CN" altLang="en-US" sz="2400" b="1" strike="noStrike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小说多处以初夏的山野风光作为背景，包谷、布谷、白鹤、流水、水田、泥土……这些意象散发着浓厚的乡土气息和醉人的诗情画意，</a:t>
            </a:r>
            <a:r>
              <a:rPr lang="zh-CN" altLang="en-US" sz="2400" b="1" strike="noStrike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使小说具有清新的田园风格，流露出生机勃勃的时代气息。</a:t>
            </a:r>
            <a:endParaRPr lang="zh-CN" altLang="en-US" sz="2400" b="1" strike="noStrike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1489" name="图片 10"/>
          <p:cNvPicPr/>
          <p:nvPr/>
        </p:nvPicPr>
        <p:blipFill>
          <a:blip r:embed="rId2"/>
          <a:srcRect l="92679" t="1964" r="-7059" b="31405"/>
          <a:stretch>
            <a:fillRect/>
          </a:stretch>
        </p:blipFill>
        <p:spPr>
          <a:xfrm rot="5400000" flipH="1">
            <a:off x="5923756" y="-5231606"/>
            <a:ext cx="250825" cy="1199038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91490" name="标题 4"/>
          <p:cNvSpPr/>
          <p:nvPr>
            <p:ph type="title" idx="4294967295"/>
            <p:custDataLst>
              <p:tags r:id="rId3"/>
            </p:custDataLst>
          </p:nvPr>
        </p:nvSpPr>
        <p:spPr>
          <a:xfrm>
            <a:off x="2114550" y="139700"/>
            <a:ext cx="5902325" cy="569912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1pPr>
            <a:lvl2pPr>
              <a:defRPr lang="zh-CN" altLang="en-US"/>
            </a:lvl2pPr>
            <a:lvl3pPr>
              <a:defRPr lang="zh-CN" altLang="en-US"/>
            </a:lvl3pPr>
            <a:lvl4pPr>
              <a:defRPr lang="zh-CN" altLang="en-US"/>
            </a:lvl4pPr>
            <a:lvl5pPr>
              <a:defRPr lang="zh-CN" altLang="en-US"/>
            </a:lvl5pPr>
          </a:lstStyle>
          <a:p>
            <a:pPr marL="0" lvl="0" indent="0" fontAlgn="base">
              <a:spcAft>
                <a:spcPct val="0"/>
              </a:spcAft>
              <a:buClrTx/>
            </a:pPr>
            <a:r>
              <a:rPr lang="zh-CN" altLang="en-US" sz="3600" b="1" baseline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sym typeface="等线" panose="02010600030101010101" charset="-122"/>
              </a:rPr>
              <a:t>题型三   </a:t>
            </a:r>
            <a:r>
              <a:rPr lang="zh-CN" altLang="zh-CN" sz="3600" b="1" baseline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环境描写的作用</a:t>
            </a:r>
            <a:endParaRPr lang="zh-CN" altLang="zh-CN" sz="3600" b="1" baseline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91491" name="图片 10"/>
          <p:cNvPicPr/>
          <p:nvPr/>
        </p:nvPicPr>
        <p:blipFill>
          <a:blip r:embed="rId2"/>
          <a:srcRect l="92679" t="1964" r="-7059" b="31405"/>
          <a:stretch>
            <a:fillRect/>
          </a:stretch>
        </p:blipFill>
        <p:spPr>
          <a:xfrm flipH="1">
            <a:off x="838200" y="1100138"/>
            <a:ext cx="200025" cy="501332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91492" name="标题 1"/>
          <p:cNvSpPr/>
          <p:nvPr/>
        </p:nvSpPr>
        <p:spPr>
          <a:xfrm rot="10800000" flipV="1">
            <a:off x="136525" y="1528762"/>
            <a:ext cx="701675" cy="41544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0" tIns="0" rIns="0" bIns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algn="ctr"/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例题分析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1493" name="内容占位符 588806"/>
          <p:cNvSpPr/>
          <p:nvPr/>
        </p:nvSpPr>
        <p:spPr>
          <a:xfrm>
            <a:off x="1409700" y="1320800"/>
            <a:ext cx="10509250" cy="18408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algn="just">
              <a:spcBef>
                <a:spcPct val="20000"/>
              </a:spcBef>
            </a:pPr>
            <a:r>
              <a:rPr lang="zh-CN" altLang="en-US" sz="3600" b="1" baseline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《小哥俩儿》小说中二乖找到小猫前的一段景物描写在文中有何作用？</a:t>
            </a:r>
            <a:endParaRPr lang="zh-CN" altLang="en-US" sz="3600" b="1" baseline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algn="just">
              <a:spcBef>
                <a:spcPct val="20000"/>
              </a:spcBef>
            </a:pPr>
            <a:endParaRPr lang="zh-CN" altLang="en-US" sz="3600" b="1" baseline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1494" name="文本框 2"/>
          <p:cNvSpPr/>
          <p:nvPr/>
        </p:nvSpPr>
        <p:spPr>
          <a:xfrm>
            <a:off x="1128078" y="3593465"/>
            <a:ext cx="10628312" cy="235521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algn="just"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答案：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algn="just"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①渲染出一种温馨、静美的氛围；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algn="just"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②刻画了二乖天真、乖巧的特点；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algn="just"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③为二乖由对猫仇恨到喜欢小猫的转变做铺垫。</a:t>
            </a:r>
            <a:endParaRPr lang="zh-CN" altLang="en-US" sz="3200" b="1" baseline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494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2513" name="文本框 2"/>
          <p:cNvSpPr/>
          <p:nvPr/>
        </p:nvSpPr>
        <p:spPr>
          <a:xfrm>
            <a:off x="1307465" y="228600"/>
            <a:ext cx="9124950" cy="582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zh-CN" altLang="en-US" sz="3200" b="1">
                <a:latin typeface="等线" panose="02010600030101010101" charset="-122"/>
                <a:ea typeface="等线" panose="02010600030101010101" charset="-122"/>
              </a:rPr>
              <a:t>分析小说画线部分的</a:t>
            </a:r>
            <a:r>
              <a:rPr lang="zh-CN" altLang="en-US" sz="3200" b="1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景物描写</a:t>
            </a:r>
            <a:r>
              <a:rPr lang="zh-CN" altLang="en-US" sz="3200" b="1">
                <a:latin typeface="等线" panose="02010600030101010101" charset="-122"/>
                <a:ea typeface="等线" panose="02010600030101010101" charset="-122"/>
              </a:rPr>
              <a:t>对</a:t>
            </a:r>
            <a:r>
              <a:rPr lang="zh-CN" altLang="en-US" sz="3200" b="1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情节发展</a:t>
            </a:r>
            <a:r>
              <a:rPr lang="zh-CN" altLang="en-US" sz="3200" b="1">
                <a:latin typeface="等线" panose="02010600030101010101" charset="-122"/>
                <a:ea typeface="等线" panose="02010600030101010101" charset="-122"/>
              </a:rPr>
              <a:t>的作用？</a:t>
            </a:r>
            <a:endParaRPr lang="zh-CN" altLang="en-US" sz="3200" b="1">
              <a:latin typeface="等线" panose="02010600030101010101" charset="-122"/>
              <a:ea typeface="等线" panose="02010600030101010101" charset="-122"/>
            </a:endParaRPr>
          </a:p>
        </p:txBody>
      </p:sp>
      <p:graphicFrame>
        <p:nvGraphicFramePr>
          <p:cNvPr id="192514" name="表格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145858" y="1255713"/>
          <a:ext cx="10544176" cy="5100002"/>
        </p:xfrm>
        <a:graphic>
          <a:graphicData uri="http://schemas.openxmlformats.org/drawingml/2006/table">
            <a:tbl>
              <a:tblPr/>
              <a:tblGrid>
                <a:gridCol w="5272088"/>
                <a:gridCol w="5272088"/>
              </a:tblGrid>
              <a:tr h="1333500"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/>
                      <a:r>
                        <a:rPr lang="zh-CN" altLang="en-US" sz="2400" b="1">
                          <a:latin typeface="黑体" panose="02010609060101010101" charset="-122"/>
                          <a:ea typeface="黑体" panose="02010609060101010101" charset="-122"/>
                        </a:rPr>
                        <a:t>景物描写的内容</a:t>
                      </a:r>
                      <a:endParaRPr lang="zh-CN" altLang="en-US" sz="24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34290" marB="3429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38100">
                      <a:solidFill>
                        <a:srgbClr val="FFFFFF"/>
                      </a:solidFill>
                      <a:miter lim="800000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/>
                      <a:r>
                        <a:rPr lang="en-US" altLang="zh-CN" sz="24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   </a:t>
                      </a:r>
                      <a:r>
                        <a:rPr lang="zh-CN" altLang="en-US" sz="24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后院生机勃勃的景象，带着露珠的草地、吵闹着的麻雀、香得透鼻子的丁香花、日光、白粉墙</a:t>
                      </a:r>
                      <a:endParaRPr lang="zh-CN" altLang="en-US" sz="2400" b="1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34290" marB="3429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38100">
                      <a:solidFill>
                        <a:srgbClr val="FFFFFF"/>
                      </a:solidFill>
                      <a:miter lim="800000"/>
                    </a:lnB>
                    <a:solidFill>
                      <a:srgbClr val="5B9BD5"/>
                    </a:solidFill>
                  </a:tcPr>
                </a:tc>
              </a:tr>
              <a:tr h="1503362"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/>
                      <a:r>
                        <a:rPr lang="zh-CN" altLang="en-US" sz="2400" b="1">
                          <a:latin typeface="黑体" panose="02010609060101010101" charset="-122"/>
                          <a:ea typeface="黑体" panose="02010609060101010101" charset="-122"/>
                        </a:rPr>
                        <a:t>后面的情节</a:t>
                      </a:r>
                      <a:endParaRPr lang="zh-CN" altLang="en-US" sz="24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34290" marB="3429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381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/>
                      <a:r>
                        <a:rPr lang="en-US" altLang="zh-CN" sz="24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   </a:t>
                      </a:r>
                      <a:r>
                        <a:rPr lang="zh-CN" altLang="en-US" sz="24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二乖被丁香花麻雀吸引、唱起了歌、由怒气冲冲变得高兴；在墙边发现了小猫、一起看猫。</a:t>
                      </a:r>
                      <a:endParaRPr lang="zh-CN" altLang="en-US" sz="2400" b="1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34290" marB="3429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381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2DEEF"/>
                    </a:solidFill>
                  </a:tcPr>
                </a:tc>
              </a:tr>
              <a:tr h="2227262"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/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作用</a:t>
                      </a:r>
                      <a:endParaRPr lang="zh-CN" altLang="en-US" sz="2400" b="1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lvl="0"/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等线" panose="02010600030101010101" charset="-122"/>
                        </a:rPr>
                        <a:t>推动故事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等线" panose="02010600030101010101" charset="-122"/>
                        </a:rPr>
                        <a:t>……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等线" panose="02010600030101010101" charset="-122"/>
                        </a:rPr>
                        <a:t>情节的发展，为下文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等线" panose="02010600030101010101" charset="-122"/>
                        </a:rPr>
                        <a:t>……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等线" panose="02010600030101010101" charset="-122"/>
                        </a:rPr>
                        <a:t>内容埋伏笔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等线" panose="02010600030101010101" charset="-122"/>
                        </a:rPr>
                        <a:t>/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等线" panose="02010600030101010101" charset="-122"/>
                        </a:rPr>
                        <a:t>作铺垫。</a:t>
                      </a:r>
                      <a:endParaRPr lang="zh-CN" altLang="en-US" sz="2400" b="1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34290" marB="3429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/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   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①鸟语花香和温暖的阳光，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营造了充满生机的氛围，为人物的兴趣转移和情绪变化做铺垫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；</a:t>
                      </a:r>
                      <a:endParaRPr lang="zh-CN" altLang="en-US" sz="2400" b="1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lvl="0"/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  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 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②“日光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”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、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“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西边的墙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”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等描写，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为二乖在有太阳的墙边发现小猫埋下伏笔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。</a:t>
                      </a:r>
                      <a:endParaRPr lang="zh-CN" altLang="en-US" sz="2400" b="1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34290" marB="3429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AEFF7"/>
                    </a:solidFill>
                  </a:tcPr>
                </a:tc>
              </a:tr>
            </a:tbl>
          </a:graphicData>
        </a:graphic>
      </p:graphicFrame>
      <p:pic>
        <p:nvPicPr>
          <p:cNvPr id="192528" name="图片 10"/>
          <p:cNvPicPr/>
          <p:nvPr/>
        </p:nvPicPr>
        <p:blipFill>
          <a:blip r:embed="rId3"/>
          <a:srcRect l="92679" t="1964" r="-7059" b="31405"/>
          <a:stretch>
            <a:fillRect/>
          </a:stretch>
        </p:blipFill>
        <p:spPr>
          <a:xfrm flipH="1">
            <a:off x="776288" y="161925"/>
            <a:ext cx="250825" cy="628808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92529" name="标题 1"/>
          <p:cNvSpPr/>
          <p:nvPr/>
        </p:nvSpPr>
        <p:spPr>
          <a:xfrm rot="10800000" flipV="1">
            <a:off x="234950" y="1528762"/>
            <a:ext cx="701675" cy="4156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0" tIns="0" rIns="0" bIns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algn="ctr"/>
            <a:r>
              <a:rPr lang="zh-CN" altLang="zh-CN" sz="3200" b="1">
                <a:solidFill>
                  <a:srgbClr val="7030A0"/>
                </a:solidFill>
                <a:latin typeface="方正粗黑宋简体" charset="-122"/>
                <a:ea typeface="方正粗黑宋简体" charset="-122"/>
                <a:sym typeface="等线" panose="02010600030101010101" charset="-122"/>
              </a:rPr>
              <a:t>当堂练习</a:t>
            </a:r>
            <a:endParaRPr lang="zh-CN" altLang="zh-CN" sz="3200" b="1">
              <a:solidFill>
                <a:srgbClr val="7030A0"/>
              </a:solidFill>
              <a:latin typeface="方正粗黑宋简体" charset="-122"/>
              <a:ea typeface="方正粗黑宋简体" charset="-122"/>
              <a:sym typeface="等线" panose="02010600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25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25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3537" name="矩形 14"/>
          <p:cNvSpPr/>
          <p:nvPr/>
        </p:nvSpPr>
        <p:spPr>
          <a:xfrm>
            <a:off x="6311583" y="793433"/>
            <a:ext cx="3921125" cy="12001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algn="ctr"/>
            <a:endParaRPr lang="zh-CN" altLang="en-US">
              <a:solidFill>
                <a:srgbClr val="FFFFFF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193538" name="矩形 9"/>
          <p:cNvSpPr/>
          <p:nvPr/>
        </p:nvSpPr>
        <p:spPr>
          <a:xfrm>
            <a:off x="1519555" y="1289050"/>
            <a:ext cx="3818890" cy="42767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en-US" altLang="zh-CN" b="1" u="sng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         </a:t>
            </a:r>
            <a:endParaRPr lang="en-US" altLang="zh-CN" b="1" u="sng">
              <a:solidFill>
                <a:srgbClr val="000000"/>
              </a:solidFill>
              <a:latin typeface="方正粗黑宋简体" charset="-122"/>
              <a:ea typeface="方正粗黑宋简体" charset="-122"/>
            </a:endParaRPr>
          </a:p>
          <a:p>
            <a:pPr lvl="0"/>
            <a:r>
              <a:rPr lang="en-US" altLang="zh-CN" b="1" u="sng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      </a:t>
            </a:r>
            <a:r>
              <a:rPr lang="zh-CN" altLang="zh-CN" sz="2400" b="1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这是刚刚天亮了不久，后院地上的</a:t>
            </a:r>
            <a:r>
              <a:rPr lang="zh-CN" altLang="zh-CN" sz="2400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草</a:t>
            </a:r>
            <a:r>
              <a:rPr lang="zh-CN" altLang="zh-CN" sz="2400" b="1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还带着</a:t>
            </a:r>
            <a:r>
              <a:rPr lang="zh-CN" altLang="zh-CN" sz="2400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露珠儿</a:t>
            </a:r>
            <a:r>
              <a:rPr lang="zh-CN" altLang="zh-CN" sz="2400" b="1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，沾湿了这小英雄的鞋袜了。树枝上</a:t>
            </a:r>
            <a:r>
              <a:rPr lang="zh-CN" altLang="zh-CN" sz="2400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小麻雀</a:t>
            </a:r>
            <a:r>
              <a:rPr lang="zh-CN" altLang="zh-CN" sz="2400" b="1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三三五五地吵闹着飞上飞下地玩，近窗户的一棵</a:t>
            </a:r>
            <a:r>
              <a:rPr lang="zh-CN" altLang="zh-CN" sz="2400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丁香</a:t>
            </a:r>
            <a:r>
              <a:rPr lang="zh-CN" altLang="zh-CN" sz="2400" b="1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满满开了花，香得透鼻子，温和的</a:t>
            </a:r>
            <a:r>
              <a:rPr lang="zh-CN" altLang="zh-CN" sz="2400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日光</a:t>
            </a:r>
            <a:r>
              <a:rPr lang="zh-CN" altLang="zh-CN" sz="2400" b="1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铺在西边的</a:t>
            </a:r>
            <a:r>
              <a:rPr lang="zh-CN" altLang="zh-CN" sz="2400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白粉墙</a:t>
            </a:r>
            <a:r>
              <a:rPr lang="zh-CN" altLang="zh-CN" sz="2400" b="1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上。</a:t>
            </a:r>
            <a:r>
              <a:rPr lang="zh-CN" altLang="en-US" sz="2400" b="1">
                <a:solidFill>
                  <a:srgbClr val="00B0F0"/>
                </a:solidFill>
                <a:latin typeface="方正粗黑宋简体" charset="-122"/>
                <a:ea typeface="方正粗黑宋简体" charset="-122"/>
              </a:rPr>
              <a:t>（景色生机、温暖）</a:t>
            </a:r>
            <a:endParaRPr lang="en-US" altLang="zh-CN" sz="2400" b="1">
              <a:solidFill>
                <a:srgbClr val="00B0F0"/>
              </a:solidFill>
              <a:latin typeface="方正粗黑宋简体" charset="-122"/>
              <a:ea typeface="方正粗黑宋简体" charset="-122"/>
            </a:endParaRPr>
          </a:p>
          <a:p>
            <a:pPr lvl="0"/>
            <a:r>
              <a:rPr lang="en-US" altLang="zh-CN" b="1">
                <a:solidFill>
                  <a:srgbClr val="000000"/>
                </a:solidFill>
                <a:latin typeface="方正粗黑宋简体" charset="-122"/>
                <a:ea typeface="方正粗黑宋简体" charset="-122"/>
              </a:rPr>
              <a:t>        </a:t>
            </a:r>
            <a:endParaRPr lang="en-US" altLang="zh-CN" b="1">
              <a:solidFill>
                <a:srgbClr val="000000"/>
              </a:solidFill>
              <a:latin typeface="方正粗黑宋简体" charset="-122"/>
              <a:ea typeface="方正粗黑宋简体" charset="-122"/>
            </a:endParaRPr>
          </a:p>
        </p:txBody>
      </p:sp>
      <p:cxnSp>
        <p:nvCxnSpPr>
          <p:cNvPr id="193539" name="直接连接符 7"/>
          <p:cNvCxnSpPr/>
          <p:nvPr/>
        </p:nvCxnSpPr>
        <p:spPr>
          <a:xfrm flipV="1">
            <a:off x="5040312" y="1528762"/>
            <a:ext cx="1058862" cy="534988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</a:ln>
        </p:spPr>
      </p:cxnSp>
      <p:sp>
        <p:nvSpPr>
          <p:cNvPr id="193540" name="文本框 8"/>
          <p:cNvSpPr/>
          <p:nvPr/>
        </p:nvSpPr>
        <p:spPr>
          <a:xfrm>
            <a:off x="6456362" y="977900"/>
            <a:ext cx="3630612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联系上文：野猫吃了八哥，小哥儿俩要寻猫报仇。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93541" name="直接连接符 11"/>
          <p:cNvCxnSpPr/>
          <p:nvPr/>
        </p:nvCxnSpPr>
        <p:spPr>
          <a:xfrm>
            <a:off x="5137150" y="4707255"/>
            <a:ext cx="1062038" cy="476250"/>
          </a:xfrm>
          <a:prstGeom prst="line">
            <a:avLst/>
          </a:prstGeom>
          <a:ln w="381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93542" name="矩形 15"/>
          <p:cNvSpPr/>
          <p:nvPr/>
        </p:nvSpPr>
        <p:spPr>
          <a:xfrm>
            <a:off x="6361113" y="3725863"/>
            <a:ext cx="3822700" cy="24384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联系下文：</a:t>
            </a: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二乖摘花，学麻雀哼唱，忘记报仇的事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蹓达到有太阳的墙边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看见破木箱发现小猫，开心地唤来哥哥，兄弟俩忘记复仇反而心生怜爱。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93543" name="图片 10"/>
          <p:cNvPicPr/>
          <p:nvPr/>
        </p:nvPicPr>
        <p:blipFill>
          <a:blip r:embed="rId2"/>
          <a:srcRect l="92679" t="1964" r="-7059" b="31405"/>
          <a:stretch>
            <a:fillRect/>
          </a:stretch>
        </p:blipFill>
        <p:spPr>
          <a:xfrm flipH="1">
            <a:off x="776288" y="161925"/>
            <a:ext cx="250825" cy="628808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93544" name="标题 1"/>
          <p:cNvSpPr/>
          <p:nvPr/>
        </p:nvSpPr>
        <p:spPr>
          <a:xfrm rot="10800000" flipV="1">
            <a:off x="234950" y="1528762"/>
            <a:ext cx="701675" cy="4156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0" tIns="0" rIns="0" bIns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algn="ctr"/>
            <a:r>
              <a:rPr lang="zh-CN" altLang="zh-CN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等线" panose="02010600030101010101" charset="-122"/>
              </a:rPr>
              <a:t>当堂练习</a:t>
            </a:r>
            <a:endParaRPr lang="zh-CN" altLang="zh-CN" sz="32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sym typeface="等线" panose="02010600030101010101" charset="-122"/>
            </a:endParaRPr>
          </a:p>
        </p:txBody>
      </p:sp>
      <p:sp>
        <p:nvSpPr>
          <p:cNvPr id="193545" name="文本框 2"/>
          <p:cNvSpPr/>
          <p:nvPr/>
        </p:nvSpPr>
        <p:spPr>
          <a:xfrm>
            <a:off x="1349375" y="161925"/>
            <a:ext cx="91233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zh-CN" altLang="en-US" sz="3200" b="1">
                <a:latin typeface="等线" panose="02010600030101010101" charset="-122"/>
                <a:ea typeface="等线" panose="02010600030101010101" charset="-122"/>
              </a:rPr>
              <a:t>分析小说画线部分的</a:t>
            </a:r>
            <a:r>
              <a:rPr lang="zh-CN" altLang="en-US" sz="3200" b="1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景物描写</a:t>
            </a:r>
            <a:r>
              <a:rPr lang="zh-CN" altLang="en-US" sz="3200" b="1">
                <a:latin typeface="等线" panose="02010600030101010101" charset="-122"/>
                <a:ea typeface="等线" panose="02010600030101010101" charset="-122"/>
              </a:rPr>
              <a:t>对</a:t>
            </a:r>
            <a:r>
              <a:rPr lang="zh-CN" altLang="en-US" sz="3200" b="1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情节发展</a:t>
            </a:r>
            <a:r>
              <a:rPr lang="zh-CN" altLang="en-US" sz="3200" b="1">
                <a:latin typeface="等线" panose="02010600030101010101" charset="-122"/>
                <a:ea typeface="等线" panose="02010600030101010101" charset="-122"/>
              </a:rPr>
              <a:t>的作用？</a:t>
            </a:r>
            <a:endParaRPr lang="zh-CN" altLang="en-US" sz="3200" b="1">
              <a:latin typeface="等线" panose="02010600030101010101" charset="-122"/>
              <a:ea typeface="等线" panose="0201060003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3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3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066165" y="686435"/>
            <a:ext cx="10276840" cy="6123940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267970"/>
            <a:r>
              <a:rPr lang="en-US" sz="3200" b="1">
                <a:latin typeface="IPAPANNEW" charset="0"/>
                <a:ea typeface="黑体" panose="02010609060101010101" charset="-122"/>
                <a:cs typeface="Times New Roman" panose="02020603050405020304" pitchFamily="18" charset="0"/>
              </a:rPr>
              <a:t>[</a:t>
            </a:r>
            <a:r>
              <a:rPr lang="zh-CN" sz="3200" b="1">
                <a:ea typeface="黑体" panose="02010609060101010101" charset="-122"/>
              </a:rPr>
              <a:t>典例印证</a:t>
            </a:r>
            <a:r>
              <a:rPr lang="en-US" sz="3200" b="1" smtClean="0">
                <a:latin typeface="IPAPANNEW" charset="0"/>
                <a:ea typeface="黑体" panose="02010609060101010101" charset="-122"/>
              </a:rPr>
              <a:t>]</a:t>
            </a:r>
            <a:r>
              <a:rPr lang="zh-CN" sz="3200" b="1" smtClean="0">
                <a:ea typeface="黑体" panose="02010609060101010101" charset="-122"/>
              </a:rPr>
              <a:t>阅</a:t>
            </a:r>
            <a:r>
              <a:rPr lang="zh-CN" sz="3200" b="1">
                <a:ea typeface="黑体" panose="02010609060101010101" charset="-122"/>
              </a:rPr>
              <a:t>读下面的</a:t>
            </a:r>
            <a:r>
              <a:rPr lang="zh-CN" sz="3200" b="1" smtClean="0">
                <a:ea typeface="黑体" panose="02010609060101010101" charset="-122"/>
              </a:rPr>
              <a:t>文字，完成后面的题目</a:t>
            </a:r>
            <a:r>
              <a:rPr lang="zh-CN" altLang="en-US" sz="3200" b="1" smtClean="0">
                <a:ea typeface="黑体" panose="02010609060101010101" charset="-122"/>
              </a:rPr>
              <a:t>。</a:t>
            </a:r>
            <a:endParaRPr lang="en-US" altLang="zh-CN" sz="3200" b="1" smtClean="0">
              <a:ea typeface="黑体" panose="02010609060101010101" charset="-122"/>
            </a:endParaRPr>
          </a:p>
          <a:p>
            <a:pPr indent="267970"/>
            <a:r>
              <a:rPr lang="en-US" altLang="zh-CN" sz="2400" b="1" smtClean="0">
                <a:ea typeface="黑体" panose="02010609060101010101" charset="-122"/>
              </a:rPr>
              <a:t>                                                   </a:t>
            </a:r>
            <a:r>
              <a:rPr lang="zh-CN" sz="2800" b="1" smtClean="0">
                <a:ea typeface="黑体" panose="02010609060101010101" charset="-122"/>
              </a:rPr>
              <a:t>活　　着</a:t>
            </a:r>
            <a:endParaRPr lang="zh-CN" sz="2800" b="1" smtClean="0">
              <a:cs typeface="仿宋_GB2312" charset="0"/>
            </a:endParaRPr>
          </a:p>
          <a:p>
            <a:pPr indent="267970" algn="ctr"/>
            <a:r>
              <a:rPr lang="zh-CN" sz="2400" b="1" smtClean="0">
                <a:cs typeface="仿宋_GB2312" charset="0"/>
              </a:rPr>
              <a:t>           余</a:t>
            </a:r>
            <a:r>
              <a:rPr lang="zh-CN" sz="2400" b="1">
                <a:cs typeface="仿宋_GB2312" charset="0"/>
              </a:rPr>
              <a:t>　华</a:t>
            </a:r>
            <a:endParaRPr lang="zh-CN" sz="2400" b="1">
              <a:cs typeface="楷体_GB2312" charset="0"/>
            </a:endParaRPr>
          </a:p>
          <a:p>
            <a:pPr indent="267970"/>
            <a:r>
              <a:rPr lang="en-US" altLang="zh-CN" sz="2400" b="1" smtClean="0">
                <a:cs typeface="楷体_GB2312" charset="0"/>
              </a:rPr>
              <a:t>      </a:t>
            </a:r>
            <a:r>
              <a:rPr lang="zh-CN" sz="2800" b="1" smtClean="0">
                <a:cs typeface="楷体_GB2312" charset="0"/>
              </a:rPr>
              <a:t>我</a:t>
            </a:r>
            <a:r>
              <a:rPr lang="zh-CN" sz="2800" b="1">
                <a:cs typeface="楷体_GB2312" charset="0"/>
              </a:rPr>
              <a:t>遇到那位名叫福贵的老人时，夏季刚刚来到。</a:t>
            </a:r>
            <a:endParaRPr lang="zh-CN" sz="2800" b="1">
              <a:cs typeface="楷体_GB2312" charset="0"/>
            </a:endParaRPr>
          </a:p>
          <a:p>
            <a:pPr indent="267970"/>
            <a:r>
              <a:rPr lang="en-US" altLang="zh-CN" sz="2800" b="1" smtClean="0">
                <a:solidFill>
                  <a:srgbClr val="FF0000"/>
                </a:solidFill>
                <a:cs typeface="楷体_GB2312" charset="0"/>
              </a:rPr>
              <a:t>     </a:t>
            </a:r>
            <a:r>
              <a:rPr lang="zh-CN" sz="2800" b="1" smtClean="0">
                <a:solidFill>
                  <a:srgbClr val="FF0000"/>
                </a:solidFill>
                <a:cs typeface="楷体_GB2312" charset="0"/>
              </a:rPr>
              <a:t>那</a:t>
            </a:r>
            <a:r>
              <a:rPr lang="zh-CN" sz="2800" b="1">
                <a:solidFill>
                  <a:srgbClr val="FF0000"/>
                </a:solidFill>
                <a:cs typeface="楷体_GB2312" charset="0"/>
              </a:rPr>
              <a:t>天午后，我走到了一棵有着茂盛叶子的树下，看到近旁田里一个老人和一头老牛。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楷体_GB2312" charset="0"/>
              </a:rPr>
              <a:t> </a:t>
            </a:r>
            <a:r>
              <a:rPr lang="zh-CN" sz="2800" b="1">
                <a:solidFill>
                  <a:srgbClr val="FF0000"/>
                </a:solidFill>
                <a:cs typeface="楷体_GB2312" charset="0"/>
              </a:rPr>
              <a:t>这位老人后来和我一起坐在了那棵茂盛的树下，在那个充满阳光的下午，他向我讲述了自己：</a:t>
            </a:r>
            <a:endParaRPr lang="zh-CN" sz="2800" b="1">
              <a:solidFill>
                <a:srgbClr val="FF0000"/>
              </a:solidFill>
              <a:cs typeface="楷体_GB2312" charset="0"/>
            </a:endParaRPr>
          </a:p>
          <a:p>
            <a:pPr indent="267970"/>
            <a:r>
              <a:rPr lang="en-US" altLang="zh-CN" sz="2800" b="1" smtClean="0">
                <a:cs typeface="楷体_GB2312" charset="0"/>
              </a:rPr>
              <a:t>     </a:t>
            </a:r>
            <a:r>
              <a:rPr lang="zh-CN" sz="2800" b="1" smtClean="0">
                <a:cs typeface="楷体_GB2312" charset="0"/>
              </a:rPr>
              <a:t>这</a:t>
            </a:r>
            <a:r>
              <a:rPr lang="zh-CN" sz="2800" b="1">
                <a:cs typeface="楷体_GB2312" charset="0"/>
              </a:rPr>
              <a:t>辈子想起来也是很快就过去了，过得平平常常，我爹指望我光耀祖宗，他算是看错人了。我啊，年轻时靠着祖上留下的钱风光了一阵子，往后就越过越落魄了，可寿命长，我家里五口人一个挨着一个死去，我还活着。</a:t>
            </a:r>
            <a:endParaRPr lang="zh-CN" sz="2800" b="1">
              <a:cs typeface="楷体_GB2312" charset="0"/>
            </a:endParaRPr>
          </a:p>
          <a:p>
            <a:pPr indent="267970"/>
            <a:r>
              <a:rPr lang="en-US" altLang="zh-CN" sz="2800" b="1" smtClean="0">
                <a:cs typeface="楷体_GB2312" charset="0"/>
              </a:rPr>
              <a:t>     </a:t>
            </a:r>
            <a:r>
              <a:rPr lang="zh-CN" sz="2800" b="1" smtClean="0">
                <a:cs typeface="楷体_GB2312" charset="0"/>
              </a:rPr>
              <a:t>孙</a:t>
            </a:r>
            <a:r>
              <a:rPr lang="zh-CN" sz="2800" b="1">
                <a:cs typeface="楷体_GB2312" charset="0"/>
              </a:rPr>
              <a:t>子死后的第二年，看看自己还得活几年，我觉得牛还是要买的。牛是半个人，它能替我干活，闲下来时我也有个伴，心里闷了就和它说说话。牵着它去水边吃草，就跟拉着个孩子似的</a:t>
            </a:r>
            <a:r>
              <a:rPr lang="zh-CN" sz="2800" b="1" smtClean="0">
                <a:cs typeface="楷体_GB2312" charset="0"/>
              </a:rPr>
              <a:t>。</a:t>
            </a:r>
            <a:endParaRPr lang="zh-CN" sz="2800" b="1">
              <a:cs typeface="楷体_GB2312" charset="0"/>
            </a:endParaRP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119115" y="828780"/>
            <a:ext cx="10044753" cy="569386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267970"/>
            <a:r>
              <a:rPr lang="en-US" altLang="zh-CN" sz="2800" b="1" smtClean="0">
                <a:cs typeface="楷体_GB2312" charset="0"/>
              </a:rPr>
              <a:t>     </a:t>
            </a:r>
            <a:r>
              <a:rPr lang="zh-CN" altLang="zh-CN" sz="2800" b="1" smtClean="0">
                <a:cs typeface="楷体_GB2312" charset="0"/>
              </a:rPr>
              <a:t>买牛那天，我把钱揣在怀里走着去新丰，那里有个很大的牛市场。路过邻近一个村庄时，看到晒场上有一群人，走过去看看，就看到了这头牛，它趴在地上，歪着脑袋吧哒吧哒掉眼泪。旁边一个赤膊男人蹲在地上霍霍地磨着牛刀，围着的人在说牛刀从什么地方刺进去最好。我看到这头老牛哭得那么伤心，心里怪难受的。想想做牛真是可怜。累死累活替人干了一辈子，老了，力气小了，就要被人宰了吃掉。</a:t>
            </a:r>
            <a:endParaRPr lang="zh-CN" altLang="zh-CN" sz="2800" b="1" smtClean="0">
              <a:cs typeface="楷体_GB2312" charset="0"/>
            </a:endParaRPr>
          </a:p>
          <a:p>
            <a:pPr indent="267970"/>
            <a:r>
              <a:rPr lang="en-US" altLang="zh-CN" sz="2800" b="1" smtClean="0">
                <a:cs typeface="楷体_GB2312" charset="0"/>
              </a:rPr>
              <a:t>     </a:t>
            </a:r>
            <a:r>
              <a:rPr lang="zh-CN" altLang="zh-CN" sz="2800" b="1" smtClean="0">
                <a:cs typeface="楷体_GB2312" charset="0"/>
              </a:rPr>
              <a:t>我不忍心看它被宰掉，便离开晒场继续往新丰去。走着走着心里总放不下这头牛，它知道自己要死了，脑袋底下都有一摊眼泪了。</a:t>
            </a:r>
            <a:endParaRPr lang="zh-CN" altLang="zh-CN" sz="2800" b="1" smtClean="0">
              <a:cs typeface="楷体_GB2312" charset="0"/>
            </a:endParaRPr>
          </a:p>
          <a:p>
            <a:pPr indent="267970"/>
            <a:r>
              <a:rPr lang="zh-CN" altLang="en-US" sz="2800" b="1" smtClean="0">
                <a:cs typeface="楷体_GB2312" charset="0"/>
              </a:rPr>
              <a:t>    我越走心里越是定不下来，后来一想，干脆把它买下来。</a:t>
            </a:r>
            <a:endParaRPr lang="zh-CN" altLang="en-US" sz="2800" b="1" smtClean="0">
              <a:cs typeface="楷体_GB2312" charset="0"/>
            </a:endParaRPr>
          </a:p>
          <a:p>
            <a:pPr indent="267970"/>
            <a:r>
              <a:rPr lang="zh-CN" altLang="en-US" sz="2800" b="1" smtClean="0">
                <a:cs typeface="楷体_GB2312" charset="0"/>
              </a:rPr>
              <a:t>    我赶紧往回走，走到晒场那里，他们已经绑住了牛脚，我挤上去对那个磨刀的男人说：“行行好，把这头牛卖给我吧。”</a:t>
            </a:r>
            <a:endParaRPr lang="zh-CN" altLang="en-US" sz="2800" b="1">
              <a:cs typeface="楷体_GB2312" charset="0"/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132764" y="1246732"/>
            <a:ext cx="10153935" cy="4832092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267970"/>
            <a:r>
              <a:rPr lang="en-US" altLang="zh-CN" sz="2400" b="1" smtClean="0">
                <a:cs typeface="楷体_GB2312" charset="0"/>
              </a:rPr>
              <a:t>     </a:t>
            </a:r>
            <a:r>
              <a:rPr lang="zh-CN" sz="2800" b="1" smtClean="0">
                <a:cs typeface="楷体_GB2312" charset="0"/>
              </a:rPr>
              <a:t>赤</a:t>
            </a:r>
            <a:r>
              <a:rPr lang="zh-CN" sz="2800" b="1">
                <a:cs typeface="楷体_GB2312" charset="0"/>
              </a:rPr>
              <a:t>膊男人手指试着刀锋，看了我好一会才问：</a:t>
            </a:r>
            <a:r>
              <a:rPr lang="en-US" sz="2800" b="1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800" b="1">
                <a:cs typeface="楷体_GB2312" charset="0"/>
              </a:rPr>
              <a:t>你说什么？</a:t>
            </a:r>
            <a:r>
              <a:rPr lang="en-US" sz="2800" b="1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800" b="1">
                <a:cs typeface="楷体_GB2312" charset="0"/>
              </a:rPr>
              <a:t>我说：</a:t>
            </a:r>
            <a:r>
              <a:rPr lang="en-US" sz="2800" b="1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800" b="1">
                <a:cs typeface="楷体_GB2312" charset="0"/>
              </a:rPr>
              <a:t>我要买这牛。</a:t>
            </a:r>
            <a:r>
              <a:rPr lang="en-US" sz="2800" b="1" smtClean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800" b="1" smtClean="0">
                <a:cs typeface="楷体_GB2312" charset="0"/>
              </a:rPr>
              <a:t>他</a:t>
            </a:r>
            <a:r>
              <a:rPr lang="zh-CN" sz="2800" b="1">
                <a:cs typeface="楷体_GB2312" charset="0"/>
              </a:rPr>
              <a:t>咧开嘴嘻嘻笑了，旁边的人也哄地笑起来。我从怀里抽出钱放到他手里，说：</a:t>
            </a:r>
            <a:r>
              <a:rPr lang="en-US" sz="2800" b="1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800" b="1">
                <a:cs typeface="楷体_GB2312" charset="0"/>
              </a:rPr>
              <a:t>你数一数。</a:t>
            </a:r>
            <a:r>
              <a:rPr lang="en-US" sz="2800" b="1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800" b="1">
                <a:cs typeface="楷体_GB2312" charset="0"/>
              </a:rPr>
              <a:t>赤膊男人马上傻了，他把我看了又看，还搔搔脖子，问我：</a:t>
            </a:r>
            <a:r>
              <a:rPr lang="en-US" sz="2800" b="1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800" b="1">
                <a:cs typeface="楷体_GB2312" charset="0"/>
              </a:rPr>
              <a:t>你当真要买？</a:t>
            </a:r>
            <a:r>
              <a:rPr lang="en-US" sz="2800" b="1" smtClean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800" b="1" smtClean="0">
                <a:cs typeface="楷体_GB2312" charset="0"/>
              </a:rPr>
              <a:t>我</a:t>
            </a:r>
            <a:r>
              <a:rPr lang="zh-CN" sz="2800" b="1">
                <a:cs typeface="楷体_GB2312" charset="0"/>
              </a:rPr>
              <a:t>什么话也不去说，蹲下把牛脚上的绳子解了，站起来后拍拍牛的脑袋。这牛还真聪明，知道自己不死了，一下子站起来，也不掉眼泪了。我拉住缰绳对那个男人说：</a:t>
            </a:r>
            <a:r>
              <a:rPr lang="en-US" sz="2800" b="1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800" b="1">
                <a:cs typeface="楷体_GB2312" charset="0"/>
              </a:rPr>
              <a:t>你数数钱。</a:t>
            </a:r>
            <a:r>
              <a:rPr lang="en-US" sz="2800" b="1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sz="2800" b="1">
              <a:cs typeface="楷体_GB2312" charset="0"/>
            </a:endParaRPr>
          </a:p>
          <a:p>
            <a:pPr indent="267970"/>
            <a:r>
              <a:rPr lang="en-US" altLang="zh-CN" sz="2800" b="1" smtClean="0">
                <a:cs typeface="楷体_GB2312" charset="0"/>
              </a:rPr>
              <a:t>     </a:t>
            </a:r>
            <a:r>
              <a:rPr lang="zh-CN" sz="2800" b="1" smtClean="0">
                <a:cs typeface="楷体_GB2312" charset="0"/>
              </a:rPr>
              <a:t>那</a:t>
            </a:r>
            <a:r>
              <a:rPr lang="zh-CN" sz="2800" b="1">
                <a:cs typeface="楷体_GB2312" charset="0"/>
              </a:rPr>
              <a:t>人把钱举到眼前像是看看有多厚，看完他说：</a:t>
            </a:r>
            <a:r>
              <a:rPr lang="en-US" sz="2800" b="1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800" b="1">
                <a:cs typeface="楷体_GB2312" charset="0"/>
              </a:rPr>
              <a:t>不数了，你拉走吧。</a:t>
            </a:r>
            <a:r>
              <a:rPr lang="en-US" sz="2800" b="1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800" b="1">
                <a:cs typeface="楷体_GB2312" charset="0"/>
              </a:rPr>
              <a:t>我便拉着牛走去，他们在后面乱哄哄地笑，我听到那个男人说：</a:t>
            </a:r>
            <a:r>
              <a:rPr lang="en-US" sz="2800" b="1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800" b="1">
                <a:cs typeface="楷体_GB2312" charset="0"/>
              </a:rPr>
              <a:t>今天合算，今天合算。</a:t>
            </a:r>
            <a:r>
              <a:rPr lang="en-US" sz="2800" b="1" smtClean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sz="2800" b="1">
              <a:cs typeface="楷体_GB2312" charset="0"/>
            </a:endParaRP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982639" y="1143590"/>
            <a:ext cx="10358651" cy="526297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267970"/>
            <a:r>
              <a:rPr lang="en-US" altLang="zh-CN" sz="2800" b="1" smtClean="0">
                <a:cs typeface="楷体_GB2312" charset="0"/>
              </a:rPr>
              <a:t>     </a:t>
            </a:r>
            <a:r>
              <a:rPr lang="zh-CN" altLang="zh-CN" sz="2800" b="1" smtClean="0">
                <a:cs typeface="楷体_GB2312" charset="0"/>
              </a:rPr>
              <a:t>牛是通人性的，我拉着它往回走时，它知道是我救了它的命，身体老往我身上靠，亲热得很。我对它说：</a:t>
            </a:r>
            <a:r>
              <a:rPr lang="en-US" altLang="zh-CN" sz="2800" b="1" smtClean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smtClean="0">
                <a:cs typeface="楷体_GB2312" charset="0"/>
              </a:rPr>
              <a:t>你呀，先别这么高兴，我拉你回去是要你干活，不是把你当爹来养着的。</a:t>
            </a:r>
            <a:r>
              <a:rPr lang="en-US" altLang="zh-CN" sz="2800" b="1" smtClean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smtClean="0">
                <a:cs typeface="楷体_GB2312" charset="0"/>
              </a:rPr>
              <a:t>我拉着牛回到村里，村里人全围上来看热闹，他们都说我老糊涂了，买了这么一头老牛回来，有个人说：</a:t>
            </a:r>
            <a:r>
              <a:rPr lang="en-US" altLang="zh-CN" sz="2800" b="1" smtClean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smtClean="0">
                <a:cs typeface="楷体_GB2312" charset="0"/>
              </a:rPr>
              <a:t>福贵，我看它年纪比你爹还大。</a:t>
            </a:r>
            <a:r>
              <a:rPr lang="en-US" altLang="zh-CN" sz="2800" b="1" smtClean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800" b="1" smtClean="0">
              <a:cs typeface="楷体_GB2312" charset="0"/>
            </a:endParaRPr>
          </a:p>
          <a:p>
            <a:pPr indent="267970"/>
            <a:r>
              <a:rPr lang="en-US" altLang="zh-CN" sz="2800" b="1" smtClean="0">
                <a:cs typeface="楷体_GB2312" charset="0"/>
              </a:rPr>
              <a:t>     </a:t>
            </a:r>
            <a:r>
              <a:rPr lang="zh-CN" altLang="zh-CN" sz="2800" b="1" smtClean="0">
                <a:cs typeface="楷体_GB2312" charset="0"/>
              </a:rPr>
              <a:t>会看牛的告诉我，说它最多只能活两年三年的，我想两三年足够了，我自己恐怕还活不到这么久。谁知道我们都活到了今天，村里人又惊又奇，就是前两天，还有人说我们是</a:t>
            </a:r>
            <a:r>
              <a:rPr lang="en-US" altLang="zh-CN" sz="2800" b="1" smtClean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smtClean="0">
                <a:cs typeface="楷体_GB2312" charset="0"/>
              </a:rPr>
              <a:t>两个老不死</a:t>
            </a:r>
            <a:r>
              <a:rPr lang="en-US" altLang="zh-CN" sz="2800" b="1" smtClean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smtClean="0">
                <a:cs typeface="楷体_GB2312" charset="0"/>
              </a:rPr>
              <a:t>。</a:t>
            </a:r>
            <a:endParaRPr lang="zh-CN" altLang="zh-CN" sz="2800" b="1" smtClean="0">
              <a:cs typeface="楷体_GB2312" charset="0"/>
            </a:endParaRPr>
          </a:p>
          <a:p>
            <a:pPr indent="267970"/>
            <a:r>
              <a:rPr lang="en-US" altLang="zh-CN" sz="2800" b="1" smtClean="0">
                <a:cs typeface="楷体_GB2312" charset="0"/>
              </a:rPr>
              <a:t>     </a:t>
            </a:r>
            <a:r>
              <a:rPr lang="zh-CN" altLang="zh-CN" sz="2800" b="1" smtClean="0">
                <a:cs typeface="楷体_GB2312" charset="0"/>
              </a:rPr>
              <a:t>牛到了家，也是我家里的成员了，该给它取个名字，想来想去还是觉得叫它福贵好。定下来叫它福贵，我左看右看都觉得它像我，心里美滋滋的，后来村里人也开始说像，我嘿嘿笑。</a:t>
            </a:r>
            <a:endParaRPr lang="zh-CN" altLang="en-US" sz="2800" b="1">
              <a:cs typeface="楷体_GB2312" charset="0"/>
            </a:endParaRP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214651" y="819842"/>
            <a:ext cx="9867332" cy="5509200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267970"/>
            <a:r>
              <a:rPr lang="en-US" altLang="zh-CN" sz="2800" b="1" smtClean="0">
                <a:cs typeface="楷体_GB2312" charset="0"/>
              </a:rPr>
              <a:t>      </a:t>
            </a:r>
            <a:r>
              <a:rPr lang="zh-CN" sz="3200" b="1" smtClean="0">
                <a:cs typeface="楷体_GB2312" charset="0"/>
              </a:rPr>
              <a:t>福</a:t>
            </a:r>
            <a:r>
              <a:rPr lang="zh-CN" sz="3200" b="1">
                <a:cs typeface="楷体_GB2312" charset="0"/>
              </a:rPr>
              <a:t>贵是好样的，有时候嘛，也要偷偷懒，可人也常常偷懒，就不要说是牛了。我知道什么时候该让它干活，什么时候该让它歇一歇。只要我累了，我知道它也累了，就让它歇一会，我歇得来精神了，那它也该干活了。</a:t>
            </a:r>
            <a:endParaRPr lang="zh-CN" sz="3200" b="1">
              <a:cs typeface="楷体_GB2312" charset="0"/>
            </a:endParaRPr>
          </a:p>
          <a:p>
            <a:pPr indent="267970"/>
            <a:r>
              <a:rPr lang="en-US" altLang="zh-CN" sz="3200" b="1" smtClean="0">
                <a:cs typeface="楷体_GB2312" charset="0"/>
              </a:rPr>
              <a:t>     </a:t>
            </a:r>
            <a:r>
              <a:rPr lang="zh-CN" sz="3200" b="1" smtClean="0">
                <a:cs typeface="楷体_GB2312" charset="0"/>
              </a:rPr>
              <a:t>老</a:t>
            </a:r>
            <a:r>
              <a:rPr lang="zh-CN" sz="3200" b="1">
                <a:cs typeface="楷体_GB2312" charset="0"/>
              </a:rPr>
              <a:t>人说着站了起来，拍拍屁股上的尘土，向池塘旁的老牛喊了一声，那牛就走到老人身旁低下了头，老人把犁扛到肩上，拉着牛的缰绳慢慢走去。</a:t>
            </a:r>
            <a:endParaRPr lang="zh-CN" sz="3200" b="1">
              <a:cs typeface="楷体_GB2312" charset="0"/>
            </a:endParaRPr>
          </a:p>
          <a:p>
            <a:pPr indent="267970"/>
            <a:r>
              <a:rPr lang="en-US" altLang="zh-CN" sz="3200" b="1" smtClean="0">
                <a:cs typeface="楷体_GB2312" charset="0"/>
              </a:rPr>
              <a:t>     </a:t>
            </a:r>
            <a:r>
              <a:rPr lang="zh-CN" sz="3200" b="1" smtClean="0">
                <a:cs typeface="楷体_GB2312" charset="0"/>
              </a:rPr>
              <a:t>两</a:t>
            </a:r>
            <a:r>
              <a:rPr lang="zh-CN" sz="3200" b="1">
                <a:cs typeface="楷体_GB2312" charset="0"/>
              </a:rPr>
              <a:t>个福贵的脚上都沾满了泥，走去时都微微晃动着身体。</a:t>
            </a:r>
            <a:endParaRPr lang="zh-CN" sz="3200" b="1">
              <a:cs typeface="楷体_GB2312" charset="0"/>
            </a:endParaRPr>
          </a:p>
          <a:p>
            <a:pPr indent="267970"/>
            <a:r>
              <a:rPr lang="zh-CN" sz="3200" b="1">
                <a:cs typeface="楷体_GB2312" charset="0"/>
              </a:rPr>
              <a:t>     </a:t>
            </a:r>
            <a:endParaRPr lang="en-US" altLang="en-US" sz="3200" b="1">
              <a:solidFill>
                <a:srgbClr val="1D41D5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0113" name="文本框 2"/>
          <p:cNvSpPr/>
          <p:nvPr/>
        </p:nvSpPr>
        <p:spPr>
          <a:xfrm>
            <a:off x="489585" y="1118552"/>
            <a:ext cx="792162" cy="5078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zh-CN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环境描写的命题角度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0114" name="图片 10"/>
          <p:cNvPicPr/>
          <p:nvPr/>
        </p:nvPicPr>
        <p:blipFill>
          <a:blip r:embed="rId2"/>
          <a:srcRect l="92679" t="1964" r="-7059" b="31405"/>
          <a:stretch>
            <a:fillRect/>
          </a:stretch>
        </p:blipFill>
        <p:spPr>
          <a:xfrm>
            <a:off x="1798637" y="389572"/>
            <a:ext cx="76200" cy="628808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90115" name="文本框 99"/>
          <p:cNvSpPr/>
          <p:nvPr/>
        </p:nvSpPr>
        <p:spPr>
          <a:xfrm>
            <a:off x="1173162" y="388938"/>
            <a:ext cx="10809288" cy="62941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algn="ctr">
              <a:lnSpc>
                <a:spcPct val="120000"/>
              </a:lnSpc>
            </a:pPr>
            <a:r>
              <a:rPr lang="zh-CN" altLang="zh-CN" sz="4800" b="1">
                <a:latin typeface="微软雅黑" panose="020b0503020204020204" charset="-122"/>
                <a:ea typeface="微软雅黑" panose="020b0503020204020204" charset="-122"/>
              </a:rPr>
              <a:t>三个角度：</a:t>
            </a:r>
            <a:endParaRPr lang="zh-CN" altLang="zh-CN" sz="4800" b="1"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ctr">
              <a:lnSpc>
                <a:spcPct val="120000"/>
              </a:lnSpc>
            </a:pPr>
            <a:r>
              <a:rPr lang="zh-CN" altLang="zh-CN" sz="4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环境描写的手法</a:t>
            </a:r>
            <a:endParaRPr lang="zh-CN" altLang="zh-CN" sz="48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ctr">
              <a:lnSpc>
                <a:spcPct val="120000"/>
              </a:lnSpc>
            </a:pPr>
            <a:r>
              <a:rPr lang="zh-CN" altLang="zh-CN" sz="4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环境特点的概括</a:t>
            </a:r>
            <a:endParaRPr lang="zh-CN" altLang="zh-CN" sz="4800" b="1"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ctr">
              <a:lnSpc>
                <a:spcPct val="120000"/>
              </a:lnSpc>
            </a:pPr>
            <a:r>
              <a:rPr lang="zh-CN" altLang="zh-CN" sz="4800" b="1">
                <a:solidFill>
                  <a:srgbClr val="7030A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</a:rPr>
              <a:t>环境描写的作用</a:t>
            </a:r>
            <a:endParaRPr lang="zh-CN" altLang="zh-CN" sz="4800" b="1"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ctr">
              <a:lnSpc>
                <a:spcPct val="120000"/>
              </a:lnSpc>
            </a:pPr>
            <a:r>
              <a:rPr lang="zh-CN" altLang="zh-CN" sz="4800" b="1">
                <a:latin typeface="微软雅黑" panose="020b0503020204020204" charset="-122"/>
                <a:ea typeface="微软雅黑" panose="020b0503020204020204" charset="-122"/>
              </a:rPr>
              <a:t>两种形式：</a:t>
            </a:r>
            <a:endParaRPr lang="zh-CN" altLang="zh-CN" sz="4800" b="1"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ctr">
              <a:lnSpc>
                <a:spcPct val="120000"/>
              </a:lnSpc>
            </a:pPr>
            <a:r>
              <a:rPr lang="zh-CN" altLang="zh-CN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一是环境描写手法和作用相结合</a:t>
            </a:r>
            <a:endParaRPr lang="zh-CN" altLang="zh-CN" sz="4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l">
              <a:lnSpc>
                <a:spcPct val="120000"/>
              </a:lnSpc>
            </a:pPr>
            <a:r>
              <a:rPr lang="en-US" altLang="zh-CN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zh-CN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二是环境特点和作用相结合</a:t>
            </a:r>
            <a:endParaRPr lang="zh-CN" altLang="en-US" sz="4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241945" y="1169370"/>
            <a:ext cx="9771797" cy="5181162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267970">
              <a:lnSpc>
                <a:spcPct val="150000"/>
              </a:lnSpc>
            </a:pPr>
            <a:r>
              <a:rPr lang="en-US" altLang="zh-CN" sz="2800" b="1" smtClean="0">
                <a:cs typeface="楷体_GB2312" charset="0"/>
              </a:rPr>
              <a:t>     </a:t>
            </a:r>
            <a:r>
              <a:rPr lang="zh-CN" altLang="zh-CN" sz="2800" b="1" smtClean="0">
                <a:cs typeface="楷体_GB2312" charset="0"/>
              </a:rPr>
              <a:t>老人和牛渐渐远去，我听到老人粗哑的令人感动的嗓音从远处传来，他的歌声在空旷的傍晚像风一样飘扬。</a:t>
            </a:r>
            <a:endParaRPr lang="zh-CN" altLang="zh-CN" sz="2800" b="1" smtClean="0">
              <a:solidFill>
                <a:srgbClr val="FF0000"/>
              </a:solidFill>
              <a:cs typeface="楷体_GB2312" charset="0"/>
            </a:endParaRPr>
          </a:p>
          <a:p>
            <a:pPr indent="267970">
              <a:lnSpc>
                <a:spcPct val="150000"/>
              </a:lnSpc>
            </a:pPr>
            <a:r>
              <a:rPr lang="zh-CN" altLang="zh-CN" sz="2800" b="1" smtClean="0">
                <a:solidFill>
                  <a:srgbClr val="FF0000"/>
                </a:solidFill>
                <a:cs typeface="楷体_GB2312" charset="0"/>
              </a:rPr>
              <a:t> </a:t>
            </a:r>
            <a:r>
              <a:rPr lang="en-US" altLang="zh-CN" sz="2800" b="1" smtClean="0">
                <a:solidFill>
                  <a:srgbClr val="FF0000"/>
                </a:solidFill>
                <a:cs typeface="楷体_GB2312" charset="0"/>
              </a:rPr>
              <a:t>    </a:t>
            </a:r>
            <a:r>
              <a:rPr lang="zh-CN" altLang="zh-CN" sz="2800" b="1" smtClean="0">
                <a:solidFill>
                  <a:srgbClr val="FF0000"/>
                </a:solidFill>
                <a:cs typeface="楷体_GB2312" charset="0"/>
              </a:rPr>
              <a:t>炊烟在农舍的屋顶袅袅升起，在霞光四射的空中分散后消隐了。女人吆喝孩子的声音此起彼伏，一个男人挑着粪桶从我跟前走过，扁担吱呀吱呀一路响了过去。慢慢地，田野趋向了宁静，四周出现了模糊，霞光逐渐退去。</a:t>
            </a:r>
            <a:endParaRPr lang="en-US" altLang="zh-CN" sz="2800" b="1" smtClean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</a:pPr>
            <a:r>
              <a:rPr lang="en-US" altLang="zh-CN" sz="2800" b="1" smtClean="0">
                <a:latin typeface="Times New Roman" panose="02020603050405020304" pitchFamily="18" charset="0"/>
              </a:rPr>
              <a:t>(</a:t>
            </a:r>
            <a:r>
              <a:rPr lang="zh-CN" altLang="zh-CN" sz="2800" b="1" smtClean="0">
                <a:ea typeface="宋体" panose="02010600030101010101" pitchFamily="2" charset="-122"/>
              </a:rPr>
              <a:t>节选自余华《活着》，有删改</a:t>
            </a:r>
            <a:r>
              <a:rPr lang="en-US" altLang="zh-CN" sz="2800" b="1" smtClean="0">
                <a:latin typeface="Times New Roman" panose="02020603050405020304" pitchFamily="18" charset="0"/>
              </a:rPr>
              <a:t>)</a:t>
            </a:r>
            <a:endParaRPr lang="zh-CN" altLang="zh-CN" sz="2800" b="1" smtClean="0">
              <a:ea typeface="宋体" panose="02010600030101010101" pitchFamily="2" charset="-122"/>
            </a:endParaRPr>
          </a:p>
          <a:p>
            <a:pPr indent="267970">
              <a:lnSpc>
                <a:spcPct val="150000"/>
              </a:lnSpc>
            </a:pPr>
            <a:r>
              <a:rPr lang="zh-CN" altLang="zh-CN" sz="2800" b="1" smtClean="0">
                <a:solidFill>
                  <a:srgbClr val="1D41D5"/>
                </a:solidFill>
                <a:ea typeface="宋体" panose="02010600030101010101" pitchFamily="2" charset="-122"/>
              </a:rPr>
              <a:t>请简要分析小说最后一段景物描写的作用。</a:t>
            </a:r>
            <a:r>
              <a:rPr lang="en-US" altLang="zh-CN" sz="2800" b="1" smtClean="0">
                <a:solidFill>
                  <a:srgbClr val="1D41D5"/>
                </a:solidFill>
                <a:latin typeface="Times New Roman" panose="02020603050405020304" pitchFamily="18" charset="0"/>
              </a:rPr>
              <a:t>(4</a:t>
            </a:r>
            <a:r>
              <a:rPr lang="zh-CN" altLang="zh-CN" sz="2800" b="1" smtClean="0">
                <a:solidFill>
                  <a:srgbClr val="1D41D5"/>
                </a:solidFill>
                <a:ea typeface="宋体" panose="02010600030101010101" pitchFamily="2" charset="-122"/>
              </a:rPr>
              <a:t>分</a:t>
            </a:r>
            <a:r>
              <a:rPr lang="en-US" altLang="zh-CN" sz="2800" b="1" smtClean="0">
                <a:solidFill>
                  <a:srgbClr val="1D41D5"/>
                </a:solidFill>
                <a:latin typeface="Times New Roman" panose="02020603050405020304" pitchFamily="18" charset="0"/>
              </a:rPr>
              <a:t>)</a:t>
            </a:r>
            <a:endParaRPr lang="en-US" altLang="en-US" sz="2800" b="1">
              <a:solidFill>
                <a:srgbClr val="1D41D5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173706" y="1050878"/>
          <a:ext cx="9689911" cy="516886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54702"/>
                <a:gridCol w="8235209"/>
              </a:tblGrid>
              <a:tr h="380566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列要点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找对应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1699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环境方面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炊烟袅袅</a:t>
                      </a: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霞光</a:t>
                      </a: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由</a:t>
                      </a: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四射</a:t>
                      </a: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到</a:t>
                      </a: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逐渐退去</a:t>
                      </a: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田野宁静</a:t>
                      </a: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等自然环境，及女人的吆喝声，男人扁担的吱呀声，</a:t>
                      </a:r>
                      <a:r>
                        <a:rPr lang="en-US" sz="24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共同营造了</a:t>
                      </a:r>
                      <a:endParaRPr 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7979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人物方面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这段景物描写对人物的描写起到一定的烘托作用，透露着人物坚强的性格特征，</a:t>
                      </a:r>
                      <a:endParaRPr lang="en-US" altLang="en-US" sz="2400" b="1" u="sng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51373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情节方面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endParaRPr lang="en-US" altLang="en-US" sz="2400" b="1" u="sng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7244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主题方面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endParaRPr lang="en-US" altLang="en-US" sz="2400" b="1" u="sng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4449170" y="2134680"/>
            <a:ext cx="661688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buNone/>
            </a:pPr>
            <a:r>
              <a:rPr lang="en-US" sz="2400" b="1" u="sng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老人乡间生活的环境，</a:t>
            </a:r>
            <a:r>
              <a:rPr lang="en-US" sz="2400" b="1" u="sng" smtClean="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表现出乡间生活的特点</a:t>
            </a:r>
            <a:endParaRPr lang="en-US" altLang="en-US" sz="2400" b="1" u="sng">
              <a:solidFill>
                <a:srgbClr val="1D41D5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64445" y="3068121"/>
            <a:ext cx="544411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>
              <a:buNone/>
            </a:pPr>
            <a:r>
              <a:rPr lang="en-US" sz="2400" b="1" u="sng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体现人物的生活都顺应着自然的规律。</a:t>
            </a:r>
            <a:endParaRPr lang="en-US" altLang="en-US" sz="2400" b="1" u="sng">
              <a:solidFill>
                <a:srgbClr val="1D41D5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88610" y="3611633"/>
            <a:ext cx="801123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buNone/>
            </a:pP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结尾段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霞光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”“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逐渐退去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与开头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充满阳光的下午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照应，</a:t>
            </a:r>
            <a:r>
              <a:rPr lang="en-US" sz="2400" b="1" u="sng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使文章结构完整。</a:t>
            </a:r>
            <a:endParaRPr lang="en-US" altLang="en-US" sz="2400" b="1" u="sng">
              <a:solidFill>
                <a:srgbClr val="1D41D5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88610" y="4891955"/>
            <a:ext cx="8052179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buNone/>
            </a:pP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这是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我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听了老人的故事后的一段景物描写，也是小说的结尾，其中蕴含着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我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对老人坚强活着的一些感慨，</a:t>
            </a:r>
            <a:r>
              <a:rPr lang="en-US" sz="2400" b="1" u="sng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深化了小说的主题，也使表达更为含蓄。</a:t>
            </a:r>
            <a:endParaRPr lang="en-US" altLang="en-US" sz="2400" b="1" u="sng">
              <a:solidFill>
                <a:srgbClr val="1D41D5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99"/>
          <p:cNvSpPr txBox="1"/>
          <p:nvPr/>
        </p:nvSpPr>
        <p:spPr>
          <a:xfrm>
            <a:off x="1532833" y="1425432"/>
            <a:ext cx="9364838" cy="2083435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267970">
              <a:lnSpc>
                <a:spcPct val="90000"/>
              </a:lnSpc>
            </a:pPr>
            <a:r>
              <a:rPr lang="zh-CN" sz="3200" b="1">
                <a:solidFill>
                  <a:srgbClr val="1D41D5"/>
                </a:solidFill>
                <a:ea typeface="宋体" panose="02010600030101010101" pitchFamily="2" charset="-122"/>
              </a:rPr>
              <a:t>答案</a:t>
            </a:r>
            <a:r>
              <a:rPr lang="zh-CN" sz="3200" b="1" smtClean="0">
                <a:solidFill>
                  <a:srgbClr val="1D41D5"/>
                </a:solidFill>
                <a:ea typeface="宋体" panose="02010600030101010101" pitchFamily="2" charset="-122"/>
              </a:rPr>
              <a:t>：</a:t>
            </a:r>
            <a:endParaRPr lang="en-US" altLang="zh-CN" sz="3200" b="1" smtClean="0">
              <a:solidFill>
                <a:srgbClr val="1D41D5"/>
              </a:solidFill>
              <a:ea typeface="宋体" panose="02010600030101010101" pitchFamily="2" charset="-122"/>
            </a:endParaRPr>
          </a:p>
          <a:p>
            <a:pPr indent="267970">
              <a:lnSpc>
                <a:spcPct val="90000"/>
              </a:lnSpc>
            </a:pPr>
            <a:r>
              <a:rPr lang="en-US" sz="28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点出了老人的乡间生活环境</a:t>
            </a:r>
            <a:r>
              <a:rPr lang="zh-CN" sz="28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</a:t>
            </a:r>
            <a:endParaRPr lang="en-US" altLang="zh-CN" sz="2800" b="1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267970">
              <a:lnSpc>
                <a:spcPct val="90000"/>
              </a:lnSpc>
            </a:pPr>
            <a:r>
              <a:rPr lang="en-US" sz="28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透露出乡间的生活都顺应着自然的规律</a:t>
            </a:r>
            <a:r>
              <a:rPr lang="zh-CN" sz="28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</a:t>
            </a:r>
            <a:endParaRPr lang="en-US" altLang="zh-CN" sz="2800" b="1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267970">
              <a:lnSpc>
                <a:spcPct val="90000"/>
              </a:lnSpc>
            </a:pPr>
            <a:r>
              <a:rPr lang="en-US" sz="28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以此结尾，深化主题，增添了小说的意味</a:t>
            </a:r>
            <a:r>
              <a:rPr lang="zh-CN" sz="28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</a:t>
            </a:r>
            <a:endParaRPr lang="en-US" altLang="zh-CN" sz="2800" b="1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267970">
              <a:lnSpc>
                <a:spcPct val="90000"/>
              </a:lnSpc>
            </a:pPr>
            <a:r>
              <a:rPr lang="en-US" sz="28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④</a:t>
            </a:r>
            <a:r>
              <a:rPr 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照应开头，使文章结构完整</a:t>
            </a:r>
            <a:r>
              <a:rPr lang="zh-CN" sz="28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en-US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32890" y="3841750"/>
            <a:ext cx="936371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smtClean="0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现场答案：最后一段描写了傍晚时分乡村的生活景象，交代了人物活动的环境，表现了人物乐观坚韧的特点，并与文章开头相照应，使文章结构完整。</a:t>
            </a:r>
            <a:endParaRPr lang="zh-CN" altLang="en-US" sz="2800" b="1" smtClean="0">
              <a:solidFill>
                <a:srgbClr val="1D41D5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54349" y="5387710"/>
            <a:ext cx="9662614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得分：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分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理由：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没有说明环境的特点及其对表现主题的作用，扣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分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6575" y="463550"/>
            <a:ext cx="8014970" cy="737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267970" algn="l">
              <a:lnSpc>
                <a:spcPct val="150000"/>
              </a:lnSpc>
            </a:pPr>
            <a:r>
              <a:rPr lang="zh-CN" altLang="zh-CN" sz="2800" b="1" smtClean="0">
                <a:solidFill>
                  <a:srgbClr val="1D41D5"/>
                </a:solidFill>
                <a:ea typeface="宋体" panose="02010600030101010101" pitchFamily="2" charset="-122"/>
                <a:sym typeface="+mn-ea"/>
              </a:rPr>
              <a:t>请简要分析小说最后一段景物描写的作用。</a:t>
            </a:r>
            <a:r>
              <a:rPr lang="en-US" altLang="zh-CN" sz="2800" b="1" smtClean="0">
                <a:solidFill>
                  <a:srgbClr val="1D41D5"/>
                </a:solidFill>
                <a:latin typeface="Times New Roman" panose="02020603050405020304" pitchFamily="18" charset="0"/>
                <a:sym typeface="+mn-ea"/>
              </a:rPr>
              <a:t>(4</a:t>
            </a:r>
            <a:r>
              <a:rPr lang="zh-CN" altLang="zh-CN" sz="2800" b="1" smtClean="0">
                <a:solidFill>
                  <a:srgbClr val="1D41D5"/>
                </a:solidFill>
                <a:ea typeface="宋体" panose="02010600030101010101" pitchFamily="2" charset="-122"/>
                <a:sym typeface="+mn-ea"/>
              </a:rPr>
              <a:t>分</a:t>
            </a:r>
            <a:r>
              <a:rPr lang="en-US" altLang="zh-CN" sz="2800" b="1" smtClean="0">
                <a:solidFill>
                  <a:srgbClr val="1D41D5"/>
                </a:solidFill>
                <a:latin typeface="Times New Roman" panose="02020603050405020304" pitchFamily="18" charset="0"/>
                <a:sym typeface="+mn-ea"/>
              </a:rPr>
              <a:t>)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" name="文本框 100"/>
          <p:cNvSpPr txBox="1"/>
          <p:nvPr/>
        </p:nvSpPr>
        <p:spPr>
          <a:xfrm>
            <a:off x="889000" y="894080"/>
            <a:ext cx="1072832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[</a:t>
            </a:r>
            <a:r>
              <a:rPr 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答题模板小结</a:t>
            </a:r>
            <a:r>
              <a:rPr 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]</a:t>
            </a:r>
            <a:endParaRPr 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</a:t>
            </a:r>
            <a:r>
              <a:rPr 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．自然环境作用题</a:t>
            </a:r>
            <a:r>
              <a:rPr 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模板一：</a:t>
            </a: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环境本身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交代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</a:t>
            </a: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时间，交代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</a:t>
            </a: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背景，营造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</a:t>
            </a: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氛围，渲染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</a:t>
            </a: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气氛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)→</a:t>
            </a: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情节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推动、暗示、铺垫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)→</a:t>
            </a: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人物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烘托、映衬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)→</a:t>
            </a: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主题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表达、寄托、暗示、揭示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模板二：</a:t>
            </a: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文中具体描写了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</a:t>
            </a: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景色，营造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创设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了一种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</a:t>
            </a: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气氛；渲染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奠定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了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</a:t>
            </a: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的抒情基调；烘托了人物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</a:t>
            </a: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的思想感情；为下文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</a:t>
            </a: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的情节展开做铺垫，推动了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</a:t>
            </a: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的情节发展。
</a:t>
            </a:r>
            <a:endParaRPr lang="zh-CN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266700">
              <a:lnSpc>
                <a:spcPct val="150000"/>
              </a:lnSpc>
            </a:pP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感谢观看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下节再见</a:t>
            </a:r>
            <a:endParaRPr lang="zh-CN" altLang="en-US"/>
          </a:p>
        </p:txBody>
      </p:sp>
      <p:pic>
        <p:nvPicPr>
          <p:cNvPr id="6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0210800" y="12230100"/>
            <a:ext cx="304800" cy="228600"/>
          </a:xfrm>
          <a:prstGeom prst="cube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21185" name="内容占位符 3"/>
          <p:cNvPicPr/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566738" y="1184275"/>
            <a:ext cx="11058525" cy="5005388"/>
          </a:xfrm>
          <a:prstGeom prst="rect">
            <a:avLst/>
          </a:prstGeom>
          <a:noFill/>
          <a:ln>
            <a:miter lim="800000"/>
          </a:ln>
        </p:spPr>
      </p:pic>
      <p:sp>
        <p:nvSpPr>
          <p:cNvPr id="221187" name="标题 4"/>
          <p:cNvSpPr/>
          <p:nvPr>
            <p:custDataLst>
              <p:tags r:id="rId4"/>
            </p:custDataLst>
          </p:nvPr>
        </p:nvSpPr>
        <p:spPr>
          <a:xfrm>
            <a:off x="1464310" y="362902"/>
            <a:ext cx="5902325" cy="569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>
              <a:lnSpc>
                <a:spcPct val="90000"/>
              </a:lnSpc>
            </a:pPr>
            <a:r>
              <a:rPr lang="zh-CN" altLang="zh-CN" sz="36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环境描写的作用</a:t>
            </a:r>
            <a:endParaRPr lang="zh-CN" altLang="zh-CN" sz="3600" b="1" baseline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pattFill prst="cross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PA-文本框 4"/>
          <p:cNvSpPr txBox="1"/>
          <p:nvPr>
            <p:custDataLst>
              <p:tags r:id="rId3"/>
            </p:custDataLst>
          </p:nvPr>
        </p:nvSpPr>
        <p:spPr>
          <a:xfrm>
            <a:off x="4178300" y="1565275"/>
            <a:ext cx="4016375" cy="15367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 fontAlgn="auto"/>
            <a:r>
              <a:rPr lang="zh-CN" altLang="en-US" sz="5400" b="1" spc="600" noProof="1">
                <a:solidFill>
                  <a:schemeClr val="accent6"/>
                </a:solidFill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题型三</a:t>
            </a:r>
            <a:endParaRPr lang="zh-CN" altLang="en-US" sz="5400" b="1" spc="600" noProof="1">
              <a:solidFill>
                <a:schemeClr val="accent6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2649220" y="3324860"/>
            <a:ext cx="6874510" cy="1410970"/>
          </a:xfrm>
        </p:spPr>
        <p:txBody>
          <a:bodyPr lIns="90000" tIns="46800" rIns="90000" bIns="46800" anchor="ctr" anchorCtr="0">
            <a:norm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1" i="0" u="none" strike="noStrike" kern="1200" cap="none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rPr>
              <a:t>自然环境描写的作用</a:t>
            </a:r>
            <a:endParaRPr kumimoji="0" lang="zh-CN" altLang="en-US" b="1" i="0" u="none" strike="noStrike" kern="1200" cap="none" normalizeH="0" baseline="0">
              <a:solidFill>
                <a:schemeClr val="tx1"/>
              </a:solidFill>
              <a:uFillTx/>
              <a:latin typeface="Arial" panose="020b0604020202020204" pitchFamily="34" charset="0"/>
              <a:ea typeface="汉仪乐喵体W" panose="00020600040101010101" pitchFamily="18" charset="-122"/>
              <a:cs typeface="+mj-cs"/>
            </a:endParaRPr>
          </a:p>
        </p:txBody>
      </p:sp>
    </p:spTree>
    <p:custDataLst>
      <p:tags r:id="rId5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9441" name="文本框 99"/>
          <p:cNvSpPr/>
          <p:nvPr/>
        </p:nvSpPr>
        <p:spPr>
          <a:xfrm>
            <a:off x="670243" y="2354263"/>
            <a:ext cx="10707688" cy="304609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612775">
              <a:lnSpc>
                <a:spcPct val="150000"/>
              </a:lnSpc>
            </a:pPr>
            <a:r>
              <a:rPr lang="zh-CN" altLang="zh-CN" sz="3200" b="1">
                <a:latin typeface="黑体" panose="02010609060101010101" charset="-122"/>
                <a:ea typeface="黑体" panose="02010609060101010101" charset="-122"/>
              </a:rPr>
              <a:t>小说中的环境描写，有时是为了用看似无心之笔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推动故事情节发展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</a:rPr>
              <a:t>；有时是为了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烘云托月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塑造人物形象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</a:rPr>
              <a:t>；有时是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影射或暗示主旨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</a:rPr>
              <a:t>等。而且自然环境描写的作用和社会环境描写的作用也有一定区别。</a:t>
            </a:r>
            <a:endParaRPr lang="zh-CN" altLang="zh-CN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9445" name="标题 4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101725" y="963930"/>
            <a:ext cx="817308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ysClr val="windowText" lastClr="000000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ysClr val="windowText" lastClr="000000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ysClr val="windowText" lastClr="000000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ysClr val="windowText" lastClr="000000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ysClr val="windowText" lastClr="000000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marR="0" lvl="0" indent="0" fontAlgn="base">
              <a:lnSpc>
                <a:spcPct val="90000"/>
              </a:lnSpc>
            </a:pPr>
            <a:r>
              <a:rPr lang="zh-CN" altLang="zh-CN" sz="5000" b="1" u="none" baseline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什么是环境描写的作用</a:t>
            </a:r>
            <a:endParaRPr lang="zh-CN" altLang="zh-CN" sz="5000" b="1" u="none" baseline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" name="文本框 100"/>
          <p:cNvSpPr txBox="1"/>
          <p:nvPr/>
        </p:nvSpPr>
        <p:spPr>
          <a:xfrm>
            <a:off x="1090930" y="227965"/>
            <a:ext cx="66008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自然环境描写的作用分析四角度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172210" y="861695"/>
          <a:ext cx="9514840" cy="56203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92885"/>
                <a:gridCol w="8021955"/>
              </a:tblGrid>
              <a:tr h="1645920"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环境方面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en-US" sz="2400" b="1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交代故事发生的时间或地点；</a:t>
                      </a:r>
                      <a:r>
                        <a:rPr lang="en-US" sz="2400" b="1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en-US" sz="2400" b="1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暗示社会环境</a:t>
                      </a:r>
                      <a:r>
                        <a:rPr lang="en-US" sz="2400" b="1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1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如背景、习俗、思想观念以及人与人之间的关系等；</a:t>
                      </a:r>
                      <a:r>
                        <a:rPr lang="en-US" sz="2400" b="1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en-US" sz="2400" b="1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渲染气氛</a:t>
                      </a:r>
                      <a:r>
                        <a:rPr lang="en-US" sz="2400" b="1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1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奠定基调。</a:t>
                      </a:r>
                      <a:endParaRPr lang="en-US" altLang="en-US" sz="2400" b="1"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3570"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人物方面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en-US" sz="2400" b="1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烘托心情；</a:t>
                      </a:r>
                      <a:r>
                        <a:rPr lang="en-US" sz="2400" b="1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en-US" sz="2400" b="1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体现身份、地位、性格等；</a:t>
                      </a:r>
                      <a:r>
                        <a:rPr lang="en-US" sz="2400" b="1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en-US" sz="2400" b="1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暗示命运。</a:t>
                      </a:r>
                      <a:endParaRPr lang="en-US" altLang="en-US" sz="2400" b="1"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200"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情节方面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①暗示或推动情节的发展；②为后文情节的发展作铺垫或制造悬念；③作为情节发展的线索；④与标题相呼应，诠释标题的内涵；⑤开头的环境描写，引出下文××内容(为下文××作铺垫)，与结尾相呼应；结尾的环境描写，与上文××内容相呼应，结构完整。</a:t>
                      </a:r>
                      <a:endParaRPr lang="en-US" altLang="en-US" sz="2400" b="1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7695"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主题方面</a:t>
                      </a:r>
                      <a:endParaRPr lang="en-US" altLang="en-US" sz="2400" b="1">
                        <a:solidFill>
                          <a:srgbClr val="FF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400" b="1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en-US" sz="2400" b="1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揭示主题；</a:t>
                      </a:r>
                      <a:r>
                        <a:rPr lang="en-US" sz="2400" b="1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en-US" sz="2400" b="1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深化主旨。</a:t>
                      </a:r>
                      <a:endParaRPr lang="en-US" altLang="en-US" sz="2400" b="1"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4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文本框 18"/>
          <p:cNvSpPr txBox="1"/>
          <p:nvPr/>
        </p:nvSpPr>
        <p:spPr>
          <a:xfrm>
            <a:off x="2708807" y="152120"/>
            <a:ext cx="677470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zh-CN" sz="2800" b="1" kern="10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自然环境作用</a:t>
            </a:r>
            <a:endParaRPr lang="en-US" altLang="zh-CN" sz="2800" b="1" kern="10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806" y="905342"/>
            <a:ext cx="5628233" cy="5453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4247" y="779001"/>
            <a:ext cx="5513954" cy="5580617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5585" name="Rectangle 3"/>
          <p:cNvSpPr/>
          <p:nvPr>
            <p:ph idx="4294967295"/>
          </p:nvPr>
        </p:nvSpPr>
        <p:spPr>
          <a:xfrm>
            <a:off x="330200" y="1184275"/>
            <a:ext cx="11658600" cy="1209675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wrap="square" lIns="91440" tIns="45720" rIns="91440" bIns="45720" anchor="t" anchorCtr="0"/>
          <a:lstStyle>
            <a:lvl1pPr marL="228600" indent="-228600" algn="l" defTabSz="914400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zh-CN" altLang="en-US" b="1">
                <a:latin typeface="方正粗黑宋简体" charset="-122"/>
                <a:ea typeface="方正粗黑宋简体" charset="-122"/>
              </a:rPr>
              <a:t>交代人物活动的背景，点明事件发生的时间（季节）、地点等，特别是</a:t>
            </a:r>
            <a:r>
              <a:rPr lang="zh-CN" altLang="en-US" sz="3600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渲染气氛</a:t>
            </a:r>
            <a:r>
              <a:rPr lang="zh-CN" altLang="en-US" b="1">
                <a:latin typeface="方正粗黑宋简体" charset="-122"/>
                <a:ea typeface="方正粗黑宋简体" charset="-122"/>
              </a:rPr>
              <a:t>。</a:t>
            </a:r>
            <a:endParaRPr lang="zh-CN" altLang="en-US" b="1">
              <a:latin typeface="方正粗黑宋简体" charset="-122"/>
              <a:ea typeface="方正粗黑宋简体" charset="-122"/>
            </a:endParaRPr>
          </a:p>
          <a:p>
            <a:pPr lvl="0">
              <a:buNone/>
            </a:pPr>
            <a:endParaRPr lang="zh-CN" altLang="zh-CN" sz="4000" b="1">
              <a:latin typeface="方正粗黑宋简体" charset="-122"/>
              <a:ea typeface="方正粗黑宋简体" charset="-122"/>
            </a:endParaRPr>
          </a:p>
        </p:txBody>
      </p:sp>
      <p:sp>
        <p:nvSpPr>
          <p:cNvPr id="195587" name="Rectangle 5"/>
          <p:cNvSpPr/>
          <p:nvPr/>
        </p:nvSpPr>
        <p:spPr>
          <a:xfrm>
            <a:off x="496888" y="2851150"/>
            <a:ext cx="11491912" cy="2657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>
              <a:spcBef>
                <a:spcPct val="20000"/>
              </a:spcBef>
              <a:buFont typeface="Arial" panose="020b0604020202020204" pitchFamily="34" charset="0"/>
            </a:pPr>
            <a:r>
              <a:rPr lang="en-US" altLang="en-US" sz="3200" b="1">
                <a:latin typeface="黑体" panose="02010609060101010101" charset="-122"/>
                <a:ea typeface="黑体" panose="02010609060101010101" charset="-122"/>
              </a:rPr>
              <a:t>   鲁迅在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药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中描写夏四奶奶给夏瑜上坟时有这样一段描写：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时令虽已是清明，然而天气仍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“分外寒冷”，“歪歪斜斜”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的路旁是“层层叠叠”的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丛冢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；这里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没有生机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，只有“支支直立”的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枯草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发出“一丝发抖的声音”；这里没有啼鸣黄莺，只有预兆不详的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乌鸦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，而且“缩着头，铁铸一般站着”。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spcBef>
                <a:spcPct val="20000"/>
              </a:spcBef>
              <a:buFont typeface="Arial" panose="020b0604020202020204" pitchFamily="34" charset="0"/>
            </a:pPr>
            <a:endParaRPr lang="zh-CN" altLang="en-US" sz="32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5588" name="文本框 1"/>
          <p:cNvSpPr/>
          <p:nvPr/>
        </p:nvSpPr>
        <p:spPr>
          <a:xfrm>
            <a:off x="6397308" y="359093"/>
            <a:ext cx="551815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>
              <a:buFont typeface="Arial" panose="020b0604020202020204" pitchFamily="34" charset="0"/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charset="-122"/>
              </a:rPr>
              <a:t>结论一</a:t>
            </a:r>
            <a:r>
              <a:rPr lang="zh-CN" altLang="en-US" sz="2800" b="1">
                <a:latin typeface="Arial" panose="020b0604020202020204" pitchFamily="34" charset="0"/>
                <a:ea typeface="等线" panose="02010600030101010101" charset="-122"/>
              </a:rPr>
              <a:t>：自然环境</a:t>
            </a:r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  <a:ea typeface="等线" panose="02010600030101010101" charset="-122"/>
              </a:rPr>
              <a:t>自身</a:t>
            </a:r>
            <a:r>
              <a:rPr lang="zh-CN" altLang="en-US" sz="2800" b="1">
                <a:latin typeface="Arial" panose="020b0604020202020204" pitchFamily="34" charset="0"/>
                <a:ea typeface="等线" panose="02010600030101010101" charset="-122"/>
              </a:rPr>
              <a:t>承载着信息</a:t>
            </a:r>
            <a:endParaRPr lang="zh-CN" altLang="en-US" sz="2800">
              <a:latin typeface="Arial" panose="020b0604020202020204" pitchFamily="34" charset="0"/>
              <a:ea typeface="等线" panose="02010600030101010101" charset="-122"/>
            </a:endParaRPr>
          </a:p>
        </p:txBody>
      </p:sp>
      <p:sp>
        <p:nvSpPr>
          <p:cNvPr id="195589" name="文本框 2"/>
          <p:cNvSpPr/>
          <p:nvPr/>
        </p:nvSpPr>
        <p:spPr>
          <a:xfrm>
            <a:off x="497205" y="5966142"/>
            <a:ext cx="1139190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</a:rPr>
              <a:t>      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</a:rPr>
              <a:t>作用：作者借助环境描写渲染出了坟场阴冷、悲凉的气氛。</a:t>
            </a:r>
            <a:endParaRPr lang="zh-CN" altLang="en-US" sz="2800">
              <a:latin typeface="Arial" panose="020b0604020202020204" pitchFamily="34" charset="0"/>
              <a:ea typeface="等线" panose="02010600030101010101" charset="-122"/>
            </a:endParaRPr>
          </a:p>
        </p:txBody>
      </p:sp>
      <p:sp>
        <p:nvSpPr>
          <p:cNvPr id="195591" name="标题 4"/>
          <p:cNvSpPr/>
          <p:nvPr>
            <p:custDataLst>
              <p:tags r:id="rId3"/>
            </p:custDataLst>
          </p:nvPr>
        </p:nvSpPr>
        <p:spPr>
          <a:xfrm>
            <a:off x="1079500" y="312102"/>
            <a:ext cx="5902325" cy="569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>
              <a:lnSpc>
                <a:spcPct val="90000"/>
              </a:lnSpc>
            </a:pPr>
            <a:r>
              <a:rPr lang="zh-CN" altLang="en-US" sz="3600" b="1" baseline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sym typeface="等线" panose="02010600030101010101" charset="-122"/>
              </a:rPr>
              <a:t>自然</a:t>
            </a:r>
            <a:r>
              <a:rPr lang="zh-CN" altLang="zh-CN" sz="3600" b="1" baseline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环境描写的作用</a:t>
            </a:r>
            <a:endParaRPr lang="zh-CN" altLang="zh-CN" sz="3600" b="1" baseline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 fill="hold"/>
                                        <p:tgtEl>
                                          <p:spTgt spid="195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2" dur="500" fill="hold"/>
                                        <p:tgtEl>
                                          <p:spTgt spid="195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5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5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3" dur="500" fill="hold"/>
                                        <p:tgtEl>
                                          <p:spTgt spid="195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8" dur="500" fill="hold"/>
                                        <p:tgtEl>
                                          <p:spTgt spid="195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585" grpId="0" uiExpand="1" build="p"/>
      <p:bldP spid="195587" grpId="1"/>
      <p:bldP spid="195588" grpId="2"/>
      <p:bldP spid="195589" grpId="3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5"/>
  <p:tag name="KSO_WM_UNIT_INDEX" val="5"/>
  <p:tag name="KSO_WM_UNIT_LAYERLEVEL" val="1"/>
  <p:tag name="KSO_WM_UNIT_TYPE" val="i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6"/>
  <p:tag name="KSO_WM_UNIT_INDEX" val="6"/>
  <p:tag name="KSO_WM_UNIT_LAYERLEVEL" val="1"/>
  <p:tag name="KSO_WM_UNIT_TYPE" val="i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7"/>
  <p:tag name="KSO_WM_UNIT_INDEX" val="7"/>
  <p:tag name="KSO_WM_UNIT_LAYERLEVEL" val="1"/>
  <p:tag name="KSO_WM_UNIT_TYPE" val="i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8"/>
  <p:tag name="KSO_WM_UNIT_INDEX" val="8"/>
  <p:tag name="KSO_WM_UNIT_LAYERLEVEL" val="1"/>
  <p:tag name="KSO_WM_UNIT_TYPE" val="i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9"/>
  <p:tag name="KSO_WM_UNIT_INDEX" val="9"/>
  <p:tag name="KSO_WM_UNIT_LAYERLEVEL" val="1"/>
  <p:tag name="KSO_WM_UNIT_TYPE" val="i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0"/>
  <p:tag name="KSO_WM_UNIT_INDEX" val="10"/>
  <p:tag name="KSO_WM_UNIT_LAYERLEVEL" val="1"/>
  <p:tag name="KSO_WM_UNIT_TYPE" val="i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1"/>
  <p:tag name="KSO_WM_UNIT_INDEX" val="11"/>
  <p:tag name="KSO_WM_UNIT_LAYERLEVEL" val="1"/>
  <p:tag name="KSO_WM_UNIT_TYPE" val="i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2"/>
  <p:tag name="KSO_WM_UNIT_INDEX" val="12"/>
  <p:tag name="KSO_WM_UNIT_LAYERLEVEL" val="1"/>
  <p:tag name="KSO_WM_UNIT_TYPE" val="i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3"/>
  <p:tag name="KSO_WM_UNIT_INDEX" val="13"/>
  <p:tag name="KSO_WM_UNIT_LAYERLEVEL" val="1"/>
  <p:tag name="KSO_WM_UNIT_TYPE" val="i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4"/>
  <p:tag name="KSO_WM_UNIT_INDEX" val="14"/>
  <p:tag name="KSO_WM_UNIT_LAYERLEVEL" val="1"/>
  <p:tag name="KSO_WM_UNIT_TYPE" val="i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6"/>
  <p:tag name="KSO_WM_UNIT_INDEX" val="6"/>
  <p:tag name="KSO_WM_UNIT_LAYERLEVEL" val="1"/>
  <p:tag name="KSO_WM_UNIT_TYPE" val="i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5"/>
  <p:tag name="KSO_WM_UNIT_INDEX" val="15"/>
  <p:tag name="KSO_WM_UNIT_LAYERLEVEL" val="1"/>
  <p:tag name="KSO_WM_UNIT_TYPE" val="i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6"/>
  <p:tag name="KSO_WM_UNIT_INDEX" val="16"/>
  <p:tag name="KSO_WM_UNIT_LAYERLEVEL" val="1"/>
  <p:tag name="KSO_WM_UNIT_TYPE" val="i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7"/>
  <p:tag name="KSO_WM_UNIT_INDEX" val="17"/>
  <p:tag name="KSO_WM_UNIT_LAYERLEVEL" val="1"/>
  <p:tag name="KSO_WM_UNIT_TYPE" val="i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8"/>
  <p:tag name="KSO_WM_UNIT_INDEX" val="18"/>
  <p:tag name="KSO_WM_UNIT_LAYERLEVEL" val="1"/>
  <p:tag name="KSO_WM_UNIT_TYPE" val="i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9"/>
  <p:tag name="KSO_WM_UNIT_INDEX" val="19"/>
  <p:tag name="KSO_WM_UNIT_LAYERLEVEL" val="1"/>
  <p:tag name="KSO_WM_UNIT_TYPE" val="i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7"/>
  <p:tag name="KSO_WM_UNIT_INDEX" val="7"/>
  <p:tag name="KSO_WM_UNIT_LAYERLEVEL" val="1"/>
  <p:tag name="KSO_WM_UNIT_TYPE" val="i"/>
</p:tagLst>
</file>

<file path=ppt/tags/tag12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8"/>
  <p:tag name="KSO_WM_UNIT_INDEX" val="8"/>
  <p:tag name="KSO_WM_UNIT_LAYERLEVEL" val="1"/>
  <p:tag name="KSO_WM_UNIT_TYPE" val="i"/>
</p:tagLst>
</file>

<file path=ppt/tags/tag13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9"/>
  <p:tag name="KSO_WM_UNIT_INDEX" val="9"/>
  <p:tag name="KSO_WM_UNIT_LAYERLEVEL" val="1"/>
  <p:tag name="KSO_WM_UNIT_TYPE" val="i"/>
</p:tagLst>
</file>

<file path=ppt/tags/tag14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"/>
  <p:tag name="KSO_WM_UNIT_INDEX" val="1"/>
  <p:tag name="KSO_WM_UNIT_LAYERLEVEL" val="1"/>
  <p:tag name="KSO_WM_UNIT_TYPE" val="i"/>
</p:tagLst>
</file>

<file path=ppt/tags/tag1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"/>
  <p:tag name="KSO_WM_UNIT_INDEX" val="2"/>
  <p:tag name="KSO_WM_UNIT_LAYERLEVEL" val="1"/>
  <p:tag name="KSO_WM_UNIT_TYPE" val="i"/>
</p:tagLst>
</file>

<file path=ppt/tags/tag1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3"/>
  <p:tag name="KSO_WM_UNIT_INDEX" val="3"/>
  <p:tag name="KSO_WM_UNIT_LAYERLEVEL" val="1"/>
  <p:tag name="KSO_WM_UNIT_TYPE" val="i"/>
</p:tagLst>
</file>

<file path=ppt/tags/tag1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4"/>
  <p:tag name="KSO_WM_UNIT_INDEX" val="4"/>
  <p:tag name="KSO_WM_UNIT_LAYERLEVEL" val="1"/>
  <p:tag name="KSO_WM_UNIT_TYPE" val="i"/>
</p:tagLst>
</file>

<file path=ppt/tags/tag1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5"/>
  <p:tag name="KSO_WM_UNIT_INDEX" val="5"/>
  <p:tag name="KSO_WM_UNIT_LAYERLEVEL" val="1"/>
  <p:tag name="KSO_WM_UNIT_TYPE" val="i"/>
</p:tagLst>
</file>

<file path=ppt/tags/tag1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6"/>
  <p:tag name="KSO_WM_UNIT_INDEX" val="6"/>
  <p:tag name="KSO_WM_UNIT_LAYERLEVEL" val="1"/>
  <p:tag name="KSO_WM_UNIT_TYPE" val="i"/>
</p:tagLst>
</file>

<file path=ppt/tags/tag1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7"/>
  <p:tag name="KSO_WM_UNIT_INDEX" val="7"/>
  <p:tag name="KSO_WM_UNIT_LAYERLEVEL" val="1"/>
  <p:tag name="KSO_WM_UNIT_TYPE" val="i"/>
</p:tagLst>
</file>

<file path=ppt/tags/tag1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8"/>
  <p:tag name="KSO_WM_UNIT_INDEX" val="8"/>
  <p:tag name="KSO_WM_UNIT_LAYERLEVEL" val="1"/>
  <p:tag name="KSO_WM_UNIT_TYPE" val="i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0"/>
  <p:tag name="KSO_WM_UNIT_INDEX" val="10"/>
  <p:tag name="KSO_WM_UNIT_LAYERLEVEL" val="1"/>
  <p:tag name="KSO_WM_UNIT_TYPE" val="i"/>
</p:tagLst>
</file>

<file path=ppt/tags/tag1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9"/>
  <p:tag name="KSO_WM_UNIT_INDEX" val="9"/>
  <p:tag name="KSO_WM_UNIT_LAYERLEVEL" val="1"/>
  <p:tag name="KSO_WM_UNIT_TYPE" val="i"/>
</p:tagLst>
</file>

<file path=ppt/tags/tag1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0"/>
  <p:tag name="KSO_WM_UNIT_INDEX" val="10"/>
  <p:tag name="KSO_WM_UNIT_LAYERLEVEL" val="1"/>
  <p:tag name="KSO_WM_UNIT_TYPE" val="i"/>
</p:tagLst>
</file>

<file path=ppt/tags/tag1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1"/>
  <p:tag name="KSO_WM_UNIT_INDEX" val="11"/>
  <p:tag name="KSO_WM_UNIT_LAYERLEVEL" val="1"/>
  <p:tag name="KSO_WM_UNIT_TYPE" val="i"/>
</p:tagLst>
</file>

<file path=ppt/tags/tag1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2"/>
  <p:tag name="KSO_WM_UNIT_INDEX" val="12"/>
  <p:tag name="KSO_WM_UNIT_LAYERLEVEL" val="1"/>
  <p:tag name="KSO_WM_UNIT_TYPE" val="i"/>
</p:tagLst>
</file>

<file path=ppt/tags/tag1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3"/>
  <p:tag name="KSO_WM_UNIT_INDEX" val="13"/>
  <p:tag name="KSO_WM_UNIT_LAYERLEVEL" val="1"/>
  <p:tag name="KSO_WM_UNIT_TYPE" val="i"/>
</p:tagLst>
</file>

<file path=ppt/tags/tag1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4"/>
  <p:tag name="KSO_WM_UNIT_INDEX" val="14"/>
  <p:tag name="KSO_WM_UNIT_LAYERLEVEL" val="1"/>
  <p:tag name="KSO_WM_UNIT_TYPE" val="i"/>
</p:tagLst>
</file>

<file path=ppt/tags/tag1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5"/>
  <p:tag name="KSO_WM_UNIT_INDEX" val="15"/>
  <p:tag name="KSO_WM_UNIT_LAYERLEVEL" val="1"/>
  <p:tag name="KSO_WM_UNIT_TYPE" val="i"/>
</p:tagLst>
</file>

<file path=ppt/tags/tag1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6"/>
  <p:tag name="KSO_WM_UNIT_INDEX" val="16"/>
  <p:tag name="KSO_WM_UNIT_LAYERLEVEL" val="1"/>
  <p:tag name="KSO_WM_UNIT_TYPE" val="i"/>
</p:tagLst>
</file>

<file path=ppt/tags/tag1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7"/>
  <p:tag name="KSO_WM_UNIT_INDEX" val="17"/>
  <p:tag name="KSO_WM_UNIT_LAYERLEVEL" val="1"/>
  <p:tag name="KSO_WM_UNIT_TYPE" val="i"/>
</p:tagLst>
</file>

<file path=ppt/tags/tag1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8"/>
  <p:tag name="KSO_WM_UNIT_INDEX" val="18"/>
  <p:tag name="KSO_WM_UNIT_LAYERLEVEL" val="1"/>
  <p:tag name="KSO_WM_UNIT_TYPE" val="i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9"/>
  <p:tag name="KSO_WM_UNIT_INDEX" val="19"/>
  <p:tag name="KSO_WM_UNIT_LAYERLEVEL" val="1"/>
  <p:tag name="KSO_WM_UNIT_TYPE" val="i"/>
</p:tagLst>
</file>

<file path=ppt/tags/tag1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0"/>
  <p:tag name="KSO_WM_UNIT_INDEX" val="20"/>
  <p:tag name="KSO_WM_UNIT_LAYERLEVEL" val="1"/>
  <p:tag name="KSO_WM_UNIT_TYPE" val="i"/>
</p:tagLst>
</file>

<file path=ppt/tags/tag1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4"/>
  <p:tag name="KSO_WM_UNIT_INDEX" val="24"/>
  <p:tag name="KSO_WM_UNIT_LAYERLEVEL" val="1"/>
  <p:tag name="KSO_WM_UNIT_TYPE" val="i"/>
</p:tagLst>
</file>

<file path=ppt/tags/tag1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1"/>
  <p:tag name="KSO_WM_UNIT_INDEX" val="21"/>
  <p:tag name="KSO_WM_UNIT_LAYERLEVEL" val="1"/>
  <p:tag name="KSO_WM_UNIT_TYPE" val="i"/>
</p:tagLst>
</file>

<file path=ppt/tags/tag1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1"/>
  <p:tag name="KSO_WM_UNIT_INDEX" val="11"/>
  <p:tag name="KSO_WM_UNIT_LAYERLEVEL" val="1"/>
  <p:tag name="KSO_WM_UNIT_TYPE" val="i"/>
</p:tagLst>
</file>

<file path=ppt/tags/tag17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7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2"/>
  <p:tag name="KSO_WM_UNIT_INDEX" val="22"/>
  <p:tag name="KSO_WM_UNIT_LAYERLEVEL" val="1"/>
  <p:tag name="KSO_WM_UNIT_TYPE" val="i"/>
</p:tagLst>
</file>

<file path=ppt/tags/tag17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7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7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7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7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7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2"/>
  <p:tag name="KSO_WM_UNIT_INDEX" val="12"/>
  <p:tag name="KSO_WM_UNIT_LAYERLEVEL" val="1"/>
  <p:tag name="KSO_WM_UNIT_TYPE" val="i"/>
</p:tagLst>
</file>

<file path=ppt/tags/tag18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8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2"/>
  <p:tag name="KSO_WM_UNIT_INDEX" val="22"/>
  <p:tag name="KSO_WM_UNIT_LAYERLEVEL" val="1"/>
  <p:tag name="KSO_WM_UNIT_TYPE" val="i"/>
</p:tagLst>
</file>

<file path=ppt/tags/tag18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8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8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8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8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8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8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8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3"/>
  <p:tag name="KSO_WM_UNIT_INDEX" val="13"/>
  <p:tag name="KSO_WM_UNIT_LAYERLEVEL" val="1"/>
  <p:tag name="KSO_WM_UNIT_TYPE" val="i"/>
</p:tagLst>
</file>

<file path=ppt/tags/tag19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9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9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4"/>
  <p:tag name="KSO_WM_UNIT_INDEX" val="14"/>
  <p:tag name="KSO_WM_UNIT_LAYERLEVEL" val="1"/>
  <p:tag name="KSO_WM_UNIT_TYPE" val="i"/>
</p:tagLst>
</file>

<file path=ppt/tags/tag20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0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0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0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0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0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0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0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0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20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5"/>
  <p:tag name="KSO_WM_UNIT_INDEX" val="15"/>
  <p:tag name="KSO_WM_UNIT_LAYERLEVEL" val="1"/>
  <p:tag name="KSO_WM_UNIT_TYPE" val="i"/>
</p:tagLst>
</file>

<file path=ppt/tags/tag21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6"/>
  <p:tag name="KSO_WM_UNIT_INDEX" val="16"/>
  <p:tag name="KSO_WM_UNIT_LAYERLEVEL" val="1"/>
  <p:tag name="KSO_WM_UNIT_TYPE" val="i"/>
</p:tagLst>
</file>

<file path=ppt/tags/tag22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7"/>
  <p:tag name="KSO_WM_UNIT_INDEX" val="17"/>
  <p:tag name="KSO_WM_UNIT_LAYERLEVEL" val="1"/>
  <p:tag name="KSO_WM_UNIT_TYPE" val="i"/>
</p:tagLst>
</file>

<file path=ppt/tags/tag2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3888"/>
  <p:tag name="KSO_WM_TEMPLATE_MASTER_THUMB_INDEX" val="12"/>
  <p:tag name="KSO_WM_TEMPLATE_MASTER_TYPE" val="1"/>
  <p:tag name="KSO_WM_TEMPLATE_SUBCATEGORY" val="0"/>
  <p:tag name="KSO_WM_TEMPLATE_THUMBS_INDEX" val="1、4、5、8、11、12、14、16、17、18、19、20、21、22、23、24、25、26、27、28、30"/>
</p:tagLst>
</file>

<file path=ppt/tags/tag2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"/>
  <p:tag name="KSO_WM_UNIT_INDEX" val="2"/>
  <p:tag name="KSO_WM_UNIT_LAYERLEVEL" val="1"/>
  <p:tag name="KSO_WM_UNIT_TYPE" val="i"/>
</p:tagLst>
</file>

<file path=ppt/tags/tag2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2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0"/>
  <p:tag name="KSO_WM_UNIT_INDEX" val="20"/>
  <p:tag name="KSO_WM_UNIT_LAYERLEVEL" val="1"/>
  <p:tag name="KSO_WM_UNIT_TYPE" val="i"/>
</p:tagLst>
</file>

<file path=ppt/tags/tag2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4"/>
  <p:tag name="KSO_WM_UNIT_INDEX" val="4"/>
  <p:tag name="KSO_WM_UNIT_LAYERLEVEL" val="1"/>
  <p:tag name="KSO_WM_UNIT_TYPE" val="i"/>
</p:tagLst>
</file>

<file path=ppt/tags/tag2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5"/>
  <p:tag name="KSO_WM_UNIT_INDEX" val="5"/>
  <p:tag name="KSO_WM_UNIT_LAYERLEVEL" val="1"/>
  <p:tag name="KSO_WM_UNIT_TYPE" val="i"/>
</p:tagLst>
</file>

<file path=ppt/tags/tag2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6"/>
  <p:tag name="KSO_WM_UNIT_INDEX" val="6"/>
  <p:tag name="KSO_WM_UNIT_LAYERLEVEL" val="1"/>
  <p:tag name="KSO_WM_UNIT_TYPE" val="i"/>
</p:tagLst>
</file>

<file path=ppt/tags/tag2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7"/>
  <p:tag name="KSO_WM_UNIT_INDEX" val="7"/>
  <p:tag name="KSO_WM_UNIT_LAYERLEVEL" val="1"/>
  <p:tag name="KSO_WM_UNIT_TYPE" val="i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8"/>
  <p:tag name="KSO_WM_UNIT_INDEX" val="18"/>
  <p:tag name="KSO_WM_UNIT_LAYERLEVEL" val="1"/>
  <p:tag name="KSO_WM_UNIT_TYPE" val="i"/>
</p:tagLst>
</file>

<file path=ppt/tags/tag2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8"/>
  <p:tag name="KSO_WM_UNIT_INDEX" val="8"/>
  <p:tag name="KSO_WM_UNIT_LAYERLEVEL" val="1"/>
  <p:tag name="KSO_WM_UNIT_TYPE" val="i"/>
</p:tagLst>
</file>

<file path=ppt/tags/tag2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9"/>
  <p:tag name="KSO_WM_UNIT_INDEX" val="9"/>
  <p:tag name="KSO_WM_UNIT_LAYERLEVEL" val="1"/>
  <p:tag name="KSO_WM_UNIT_TYPE" val="i"/>
</p:tagLst>
</file>

<file path=ppt/tags/tag2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0"/>
  <p:tag name="KSO_WM_UNIT_INDEX" val="10"/>
  <p:tag name="KSO_WM_UNIT_LAYERLEVEL" val="1"/>
  <p:tag name="KSO_WM_UNIT_TYPE" val="i"/>
</p:tagLst>
</file>

<file path=ppt/tags/tag2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1"/>
  <p:tag name="KSO_WM_UNIT_INDEX" val="11"/>
  <p:tag name="KSO_WM_UNIT_LAYERLEVEL" val="1"/>
  <p:tag name="KSO_WM_UNIT_TYPE" val="i"/>
</p:tagLst>
</file>

<file path=ppt/tags/tag2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2"/>
  <p:tag name="KSO_WM_UNIT_INDEX" val="12"/>
  <p:tag name="KSO_WM_UNIT_LAYERLEVEL" val="1"/>
  <p:tag name="KSO_WM_UNIT_TYPE" val="i"/>
</p:tagLst>
</file>

<file path=ppt/tags/tag2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3"/>
  <p:tag name="KSO_WM_UNIT_INDEX" val="13"/>
  <p:tag name="KSO_WM_UNIT_LAYERLEVEL" val="1"/>
  <p:tag name="KSO_WM_UNIT_TYPE" val="i"/>
</p:tagLst>
</file>

<file path=ppt/tags/tag2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4"/>
  <p:tag name="KSO_WM_UNIT_INDEX" val="14"/>
  <p:tag name="KSO_WM_UNIT_LAYERLEVEL" val="1"/>
  <p:tag name="KSO_WM_UNIT_TYPE" val="i"/>
</p:tagLst>
</file>

<file path=ppt/tags/tag2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5"/>
  <p:tag name="KSO_WM_UNIT_INDEX" val="15"/>
  <p:tag name="KSO_WM_UNIT_LAYERLEVEL" val="1"/>
  <p:tag name="KSO_WM_UNIT_TYPE" val="i"/>
</p:tagLst>
</file>

<file path=ppt/tags/tag2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6"/>
  <p:tag name="KSO_WM_UNIT_INDEX" val="16"/>
  <p:tag name="KSO_WM_UNIT_LAYERLEVEL" val="1"/>
  <p:tag name="KSO_WM_UNIT_TYPE" val="i"/>
</p:tagLst>
</file>

<file path=ppt/tags/tag2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7"/>
  <p:tag name="KSO_WM_UNIT_INDEX" val="17"/>
  <p:tag name="KSO_WM_UNIT_LAYERLEVEL" val="1"/>
  <p:tag name="KSO_WM_UNIT_TYPE" val="i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9"/>
  <p:tag name="KSO_WM_UNIT_INDEX" val="19"/>
  <p:tag name="KSO_WM_UNIT_LAYERLEVEL" val="1"/>
  <p:tag name="KSO_WM_UNIT_TYPE" val="i"/>
</p:tagLst>
</file>

<file path=ppt/tags/tag2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8"/>
  <p:tag name="KSO_WM_UNIT_INDEX" val="18"/>
  <p:tag name="KSO_WM_UNIT_LAYERLEVEL" val="1"/>
  <p:tag name="KSO_WM_UNIT_TYPE" val="i"/>
</p:tagLst>
</file>

<file path=ppt/tags/tag2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9"/>
  <p:tag name="KSO_WM_UNIT_INDEX" val="19"/>
  <p:tag name="KSO_WM_UNIT_LAYERLEVEL" val="1"/>
  <p:tag name="KSO_WM_UNIT_TYPE" val="i"/>
</p:tagLst>
</file>

<file path=ppt/tags/tag2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4"/>
  <p:tag name="KSO_WM_UNIT_INDEX" val="24"/>
  <p:tag name="KSO_WM_UNIT_LAYERLEVEL" val="1"/>
  <p:tag name="KSO_WM_UNIT_TYPE" val="i"/>
</p:tagLst>
</file>

<file path=ppt/tags/tag2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4"/>
  <p:tag name="KSO_WM_UNIT_INDEX" val="24"/>
  <p:tag name="KSO_WM_UNIT_LAYERLEVEL" val="1"/>
  <p:tag name="KSO_WM_UNIT_TYPE" val="i"/>
</p:tagLst>
</file>

<file path=ppt/tags/tag26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2"/>
  <p:tag name="KSO_WM_UNIT_INDEX" val="2"/>
  <p:tag name="KSO_WM_UNIT_LAYERLEVEL" val="1"/>
  <p:tag name="KSO_WM_UNIT_TYPE" val="i"/>
  <p:tag name="PA" val="v5.2.8"/>
</p:tagLst>
</file>

<file path=ppt/tags/tag2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3"/>
  <p:tag name="KSO_WM_UNIT_INDEX" val="3"/>
  <p:tag name="KSO_WM_UNIT_LAYERLEVEL" val="1"/>
  <p:tag name="KSO_WM_UNIT_TYPE" val="i"/>
  <p:tag name="PA" val="v5.2.8"/>
</p:tagLst>
</file>

<file path=ppt/tags/tag2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22"/>
  <p:tag name="KSO_WM_UNIT_INDEX" val="22"/>
  <p:tag name="KSO_WM_UNIT_LAYERLEVEL" val="1"/>
  <p:tag name="KSO_WM_UNIT_TYPE" val="i"/>
  <p:tag name="PA" val="v5.2.8"/>
</p:tagLst>
</file>

<file path=ppt/tags/tag2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4"/>
  <p:tag name="KSO_WM_UNIT_INDEX" val="4"/>
  <p:tag name="KSO_WM_UNIT_LAYERLEVEL" val="1"/>
  <p:tag name="KSO_WM_UNIT_TYPE" val="i"/>
  <p:tag name="PA" val="v5.2.8"/>
</p:tagLst>
</file>

<file path=ppt/tags/tag2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5"/>
  <p:tag name="KSO_WM_UNIT_INDEX" val="5"/>
  <p:tag name="KSO_WM_UNIT_LAYERLEVEL" val="1"/>
  <p:tag name="KSO_WM_UNIT_TYPE" val="i"/>
  <p:tag name="PA" val="v5.2.8"/>
</p:tagLst>
</file>

<file path=ppt/tags/tag2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6"/>
  <p:tag name="KSO_WM_UNIT_INDEX" val="6"/>
  <p:tag name="KSO_WM_UNIT_LAYERLEVEL" val="1"/>
  <p:tag name="KSO_WM_UNIT_TYPE" val="i"/>
  <p:tag name="PA" val="v5.2.8"/>
</p:tagLst>
</file>

<file path=ppt/tags/tag2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7"/>
  <p:tag name="KSO_WM_UNIT_INDEX" val="7"/>
  <p:tag name="KSO_WM_UNIT_LAYERLEVEL" val="1"/>
  <p:tag name="KSO_WM_UNIT_TYPE" val="i"/>
  <p:tag name="PA" val="v5.2.8"/>
</p:tagLst>
</file>

<file path=ppt/tags/tag2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8"/>
  <p:tag name="KSO_WM_UNIT_INDEX" val="8"/>
  <p:tag name="KSO_WM_UNIT_LAYERLEVEL" val="1"/>
  <p:tag name="KSO_WM_UNIT_TYPE" val="i"/>
  <p:tag name="PA" val="v5.2.8"/>
</p:tagLst>
</file>

<file path=ppt/tags/tag2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9"/>
  <p:tag name="KSO_WM_UNIT_INDEX" val="9"/>
  <p:tag name="KSO_WM_UNIT_LAYERLEVEL" val="1"/>
  <p:tag name="KSO_WM_UNIT_TYPE" val="i"/>
  <p:tag name="PA" val="v5.2.8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0"/>
  <p:tag name="KSO_WM_UNIT_INDEX" val="10"/>
  <p:tag name="KSO_WM_UNIT_LAYERLEVEL" val="1"/>
  <p:tag name="KSO_WM_UNIT_TYPE" val="i"/>
  <p:tag name="PA" val="v5.2.8"/>
</p:tagLst>
</file>

<file path=ppt/tags/tag2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1"/>
  <p:tag name="KSO_WM_UNIT_INDEX" val="11"/>
  <p:tag name="KSO_WM_UNIT_LAYERLEVEL" val="1"/>
  <p:tag name="KSO_WM_UNIT_TYPE" val="i"/>
  <p:tag name="PA" val="v5.2.8"/>
</p:tagLst>
</file>

<file path=ppt/tags/tag2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2"/>
  <p:tag name="KSO_WM_UNIT_INDEX" val="12"/>
  <p:tag name="KSO_WM_UNIT_LAYERLEVEL" val="1"/>
  <p:tag name="KSO_WM_UNIT_TYPE" val="i"/>
  <p:tag name="PA" val="v5.2.8"/>
</p:tagLst>
</file>

<file path=ppt/tags/tag2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3"/>
  <p:tag name="KSO_WM_UNIT_INDEX" val="13"/>
  <p:tag name="KSO_WM_UNIT_LAYERLEVEL" val="1"/>
  <p:tag name="KSO_WM_UNIT_TYPE" val="i"/>
  <p:tag name="PA" val="v5.2.8"/>
</p:tagLst>
</file>

<file path=ppt/tags/tag2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4"/>
  <p:tag name="KSO_WM_UNIT_INDEX" val="14"/>
  <p:tag name="KSO_WM_UNIT_LAYERLEVEL" val="1"/>
  <p:tag name="KSO_WM_UNIT_TYPE" val="i"/>
  <p:tag name="PA" val="v5.2.8"/>
</p:tagLst>
</file>

<file path=ppt/tags/tag2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5"/>
  <p:tag name="KSO_WM_UNIT_INDEX" val="15"/>
  <p:tag name="KSO_WM_UNIT_LAYERLEVEL" val="1"/>
  <p:tag name="KSO_WM_UNIT_TYPE" val="i"/>
  <p:tag name="PA" val="v5.2.8"/>
</p:tagLst>
</file>

<file path=ppt/tags/tag2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6"/>
  <p:tag name="KSO_WM_UNIT_INDEX" val="16"/>
  <p:tag name="KSO_WM_UNIT_LAYERLEVEL" val="1"/>
  <p:tag name="KSO_WM_UNIT_TYPE" val="i"/>
  <p:tag name="PA" val="v5.2.8"/>
</p:tagLst>
</file>

<file path=ppt/tags/tag2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7"/>
  <p:tag name="KSO_WM_UNIT_INDEX" val="17"/>
  <p:tag name="KSO_WM_UNIT_LAYERLEVEL" val="1"/>
  <p:tag name="KSO_WM_UNIT_TYPE" val="i"/>
  <p:tag name="PA" val="v5.2.8"/>
</p:tagLst>
</file>

<file path=ppt/tags/tag2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8"/>
  <p:tag name="KSO_WM_UNIT_INDEX" val="18"/>
  <p:tag name="KSO_WM_UNIT_LAYERLEVEL" val="1"/>
  <p:tag name="KSO_WM_UNIT_TYPE" val="i"/>
  <p:tag name="PA" val="v5.2.8"/>
</p:tagLst>
</file>

<file path=ppt/tags/tag2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9"/>
  <p:tag name="KSO_WM_UNIT_INDEX" val="19"/>
  <p:tag name="KSO_WM_UNIT_LAYERLEVEL" val="1"/>
  <p:tag name="KSO_WM_UNIT_TYPE" val="i"/>
  <p:tag name="PA" val="v5.2.8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0.xml><?xml version="1.0" encoding="utf-8"?>
<p:tagLst xmlns:p="http://schemas.openxmlformats.org/presentationml/2006/main">
  <p:tag name="KSO_WM_BEAUTIFY_FLAG" val="#wm#"/>
  <p:tag name="KSO_WM_TAG_VERSION" val="1.0"/>
  <p:tag name="KSO_WM_UNIT_COLOR_SCHEME_PARENT_PAGE" val="0_1"/>
  <p:tag name="KSO_WM_UNIT_COLOR_SCHEME_SHAPE_ID" val="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13"/>
  <p:tag name="KSO_WM_UNIT_INDEX" val="13"/>
  <p:tag name="KSO_WM_UNIT_LAYERLEVEL" val="1"/>
  <p:tag name="KSO_WM_UNIT_TYPE" val="i"/>
  <p:tag name="PA" val="v5.2.8"/>
</p:tagLst>
</file>

<file path=ppt/tags/tag281.xml><?xml version="1.0" encoding="utf-8"?>
<p:tagLst xmlns:p="http://schemas.openxmlformats.org/presentationml/2006/main">
  <p:tag name="KSO_WM_BEAUTIFY_FLAG" val="#wm#"/>
  <p:tag name="KSO_WM_TAG_VERSION" val="1.0"/>
  <p:tag name="KSO_WM_UNIT_COLOR_SCHEME_PARENT_PAGE" val="0_1"/>
  <p:tag name="KSO_WM_UNIT_COLOR_SCHEME_SHAPE_ID" val="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13"/>
  <p:tag name="KSO_WM_UNIT_INDEX" val="13"/>
  <p:tag name="KSO_WM_UNIT_LAYERLEVEL" val="1"/>
  <p:tag name="KSO_WM_UNIT_TYPE" val="i"/>
  <p:tag name="PA" val="v5.2.8"/>
</p:tagLst>
</file>

<file path=ppt/tags/tag2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2"/>
  <p:tag name="KSO_WM_UNIT_INDEX" val="22"/>
  <p:tag name="KSO_WM_UNIT_LAYERLEVEL" val="1"/>
  <p:tag name="KSO_WM_UNIT_TYPE" val="i"/>
</p:tagLst>
</file>

<file path=ppt/tags/tag2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3"/>
  <p:tag name="KSO_WM_UNIT_INDEX" val="3"/>
  <p:tag name="KSO_WM_UNIT_LAYERLEVEL" val="1"/>
  <p:tag name="KSO_WM_UNIT_TYPE" val="i"/>
</p:tagLst>
</file>

<file path=ppt/tags/tag2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4"/>
  <p:tag name="KSO_WM_UNIT_INDEX" val="4"/>
  <p:tag name="KSO_WM_UNIT_LAYERLEVEL" val="1"/>
  <p:tag name="KSO_WM_UNIT_TYPE" val="i"/>
</p:tagLst>
</file>

<file path=ppt/tags/tag2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5"/>
  <p:tag name="KSO_WM_UNIT_INDEX" val="5"/>
  <p:tag name="KSO_WM_UNIT_LAYERLEVEL" val="1"/>
  <p:tag name="KSO_WM_UNIT_TYPE" val="i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6"/>
  <p:tag name="KSO_WM_UNIT_INDEX" val="6"/>
  <p:tag name="KSO_WM_UNIT_LAYERLEVEL" val="1"/>
  <p:tag name="KSO_WM_UNIT_TYPE" val="i"/>
</p:tagLst>
</file>

<file path=ppt/tags/tag3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7"/>
  <p:tag name="KSO_WM_UNIT_INDEX" val="7"/>
  <p:tag name="KSO_WM_UNIT_LAYERLEVEL" val="1"/>
  <p:tag name="KSO_WM_UNIT_TYPE" val="i"/>
</p:tagLst>
</file>

<file path=ppt/tags/tag3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8"/>
  <p:tag name="KSO_WM_UNIT_INDEX" val="8"/>
  <p:tag name="KSO_WM_UNIT_LAYERLEVEL" val="1"/>
  <p:tag name="KSO_WM_UNIT_TYPE" val="i"/>
</p:tagLst>
</file>

<file path=ppt/tags/tag3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9"/>
  <p:tag name="KSO_WM_UNIT_INDEX" val="9"/>
  <p:tag name="KSO_WM_UNIT_LAYERLEVEL" val="1"/>
  <p:tag name="KSO_WM_UNIT_TYPE" val="i"/>
</p:tagLst>
</file>

<file path=ppt/tags/tag3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0"/>
  <p:tag name="KSO_WM_UNIT_INDEX" val="10"/>
  <p:tag name="KSO_WM_UNIT_LAYERLEVEL" val="1"/>
  <p:tag name="KSO_WM_UNIT_TYPE" val="i"/>
</p:tagLst>
</file>

<file path=ppt/tags/tag3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1"/>
  <p:tag name="KSO_WM_UNIT_INDEX" val="11"/>
  <p:tag name="KSO_WM_UNIT_LAYERLEVEL" val="1"/>
  <p:tag name="KSO_WM_UNIT_TYPE" val="i"/>
</p:tagLst>
</file>

<file path=ppt/tags/tag3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2"/>
  <p:tag name="KSO_WM_UNIT_INDEX" val="12"/>
  <p:tag name="KSO_WM_UNIT_LAYERLEVEL" val="1"/>
  <p:tag name="KSO_WM_UNIT_TYPE" val="i"/>
</p:tagLst>
</file>

<file path=ppt/tags/tag3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3"/>
  <p:tag name="KSO_WM_UNIT_INDEX" val="13"/>
  <p:tag name="KSO_WM_UNIT_LAYERLEVEL" val="1"/>
  <p:tag name="KSO_WM_UNIT_TYPE" val="i"/>
</p:tagLst>
</file>

<file path=ppt/tags/tag3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4"/>
  <p:tag name="KSO_WM_UNIT_INDEX" val="14"/>
  <p:tag name="KSO_WM_UNIT_LAYERLEVEL" val="1"/>
  <p:tag name="KSO_WM_UNIT_TYPE" val="i"/>
</p:tagLst>
</file>

<file path=ppt/tags/tag3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5"/>
  <p:tag name="KSO_WM_UNIT_INDEX" val="15"/>
  <p:tag name="KSO_WM_UNIT_LAYERLEVEL" val="1"/>
  <p:tag name="KSO_WM_UNIT_TYPE" val="i"/>
</p:tagLst>
</file>

<file path=ppt/tags/tag3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6"/>
  <p:tag name="KSO_WM_UNIT_INDEX" val="16"/>
  <p:tag name="KSO_WM_UNIT_LAYERLEVEL" val="1"/>
  <p:tag name="KSO_WM_UNIT_TYPE" val="i"/>
</p:tagLst>
</file>

<file path=ppt/tags/tag3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7"/>
  <p:tag name="KSO_WM_UNIT_INDEX" val="17"/>
  <p:tag name="KSO_WM_UNIT_LAYERLEVEL" val="1"/>
  <p:tag name="KSO_WM_UNIT_TYPE" val="i"/>
</p:tagLst>
</file>

<file path=ppt/tags/tag3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8"/>
  <p:tag name="KSO_WM_UNIT_INDEX" val="18"/>
  <p:tag name="KSO_WM_UNIT_LAYERLEVEL" val="1"/>
  <p:tag name="KSO_WM_UNIT_TYPE" val="i"/>
</p:tagLst>
</file>

<file path=ppt/tags/tag3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9"/>
  <p:tag name="KSO_WM_UNIT_INDEX" val="19"/>
  <p:tag name="KSO_WM_UNIT_LAYERLEVEL" val="1"/>
  <p:tag name="KSO_WM_UNIT_TYPE" val="i"/>
</p:tagLst>
</file>

<file path=ppt/tags/tag3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1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1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2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2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2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2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2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2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2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2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2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2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3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3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"/>
  <p:tag name="KSO_WM_UNIT_INDEX" val="1"/>
  <p:tag name="KSO_WM_UNIT_LAYERLEVEL" val="1"/>
  <p:tag name="KSO_WM_UNIT_TYPE" val="i"/>
</p:tagLst>
</file>

<file path=ppt/tags/tag3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"/>
  <p:tag name="KSO_WM_UNIT_INDEX" val="2"/>
  <p:tag name="KSO_WM_UNIT_LAYERLEVEL" val="1"/>
  <p:tag name="KSO_WM_UNIT_TYPE" val="i"/>
</p:tagLst>
</file>

<file path=ppt/tags/tag3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4"/>
  <p:tag name="KSO_WM_UNIT_INDEX" val="4"/>
  <p:tag name="KSO_WM_UNIT_LAYERLEVEL" val="1"/>
  <p:tag name="KSO_WM_UNIT_TYPE" val="i"/>
</p:tagLst>
</file>

<file path=ppt/tags/tag3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5"/>
  <p:tag name="KSO_WM_UNIT_INDEX" val="5"/>
  <p:tag name="KSO_WM_UNIT_LAYERLEVEL" val="1"/>
  <p:tag name="KSO_WM_UNIT_TYPE" val="i"/>
</p:tagLst>
</file>

<file path=ppt/tags/tag3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6"/>
  <p:tag name="KSO_WM_UNIT_INDEX" val="6"/>
  <p:tag name="KSO_WM_UNIT_LAYERLEVEL" val="1"/>
  <p:tag name="KSO_WM_UNIT_TYPE" val="i"/>
</p:tagLst>
</file>

<file path=ppt/tags/tag3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7"/>
  <p:tag name="KSO_WM_UNIT_INDEX" val="7"/>
  <p:tag name="KSO_WM_UNIT_LAYERLEVEL" val="1"/>
  <p:tag name="KSO_WM_UNIT_TYPE" val="i"/>
</p:tagLst>
</file>

<file path=ppt/tags/tag3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8"/>
  <p:tag name="KSO_WM_UNIT_INDEX" val="8"/>
  <p:tag name="KSO_WM_UNIT_LAYERLEVEL" val="1"/>
  <p:tag name="KSO_WM_UNIT_TYPE" val="i"/>
</p:tagLst>
</file>

<file path=ppt/tags/tag3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9"/>
  <p:tag name="KSO_WM_UNIT_INDEX" val="9"/>
  <p:tag name="KSO_WM_UNIT_LAYERLEVEL" val="1"/>
  <p:tag name="KSO_WM_UNIT_TYPE" val="i"/>
</p:tagLst>
</file>

<file path=ppt/tags/tag3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0"/>
  <p:tag name="KSO_WM_UNIT_INDEX" val="10"/>
  <p:tag name="KSO_WM_UNIT_LAYERLEVEL" val="1"/>
  <p:tag name="KSO_WM_UNIT_TYPE" val="i"/>
</p:tagLst>
</file>

<file path=ppt/tags/tag3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1"/>
  <p:tag name="KSO_WM_UNIT_INDEX" val="11"/>
  <p:tag name="KSO_WM_UNIT_LAYERLEVEL" val="1"/>
  <p:tag name="KSO_WM_UNIT_TYPE" val="i"/>
</p:tagLst>
</file>

<file path=ppt/tags/tag3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3"/>
  <p:tag name="KSO_WM_UNIT_INDEX" val="13"/>
  <p:tag name="KSO_WM_UNIT_LAYERLEVEL" val="1"/>
  <p:tag name="KSO_WM_UNIT_TYPE" val="i"/>
</p:tagLst>
</file>

<file path=ppt/tags/tag3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4"/>
  <p:tag name="KSO_WM_UNIT_INDEX" val="14"/>
  <p:tag name="KSO_WM_UNIT_LAYERLEVEL" val="1"/>
  <p:tag name="KSO_WM_UNIT_TYPE" val="i"/>
</p:tagLst>
</file>

<file path=ppt/tags/tag3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5"/>
  <p:tag name="KSO_WM_UNIT_INDEX" val="15"/>
  <p:tag name="KSO_WM_UNIT_LAYERLEVEL" val="1"/>
  <p:tag name="KSO_WM_UNIT_TYPE" val="i"/>
</p:tagLst>
</file>

<file path=ppt/tags/tag3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6"/>
  <p:tag name="KSO_WM_UNIT_INDEX" val="16"/>
  <p:tag name="KSO_WM_UNIT_LAYERLEVEL" val="1"/>
  <p:tag name="KSO_WM_UNIT_TYPE" val="i"/>
</p:tagLst>
</file>

<file path=ppt/tags/tag3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7"/>
  <p:tag name="KSO_WM_UNIT_INDEX" val="17"/>
  <p:tag name="KSO_WM_UNIT_LAYERLEVEL" val="1"/>
  <p:tag name="KSO_WM_UNIT_TYPE" val="i"/>
</p:tagLst>
</file>

<file path=ppt/tags/tag3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8"/>
  <p:tag name="KSO_WM_UNIT_INDEX" val="18"/>
  <p:tag name="KSO_WM_UNIT_LAYERLEVEL" val="1"/>
  <p:tag name="KSO_WM_UNIT_TYPE" val="i"/>
</p:tagLst>
</file>

<file path=ppt/tags/tag3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9"/>
  <p:tag name="KSO_WM_UNIT_INDEX" val="19"/>
  <p:tag name="KSO_WM_UNIT_LAYERLEVEL" val="1"/>
  <p:tag name="KSO_WM_UNIT_TYPE" val="i"/>
</p:tagLst>
</file>

<file path=ppt/tags/tag3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0"/>
  <p:tag name="KSO_WM_UNIT_INDEX" val="20"/>
  <p:tag name="KSO_WM_UNIT_LAYERLEVEL" val="1"/>
  <p:tag name="KSO_WM_UNIT_TYPE" val="i"/>
</p:tagLst>
</file>

<file path=ppt/tags/tag3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4"/>
  <p:tag name="KSO_WM_UNIT_INDEX" val="24"/>
  <p:tag name="KSO_WM_UNIT_LAYERLEVEL" val="1"/>
  <p:tag name="KSO_WM_UNIT_TYPE" val="i"/>
</p:tagLst>
</file>

<file path=ppt/tags/tag3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1"/>
  <p:tag name="KSO_WM_UNIT_INDEX" val="21"/>
  <p:tag name="KSO_WM_UNIT_LAYERLEVEL" val="1"/>
  <p:tag name="KSO_WM_UNIT_TYPE" val="i"/>
</p:tagLst>
</file>

<file path=ppt/tags/tag3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2"/>
  <p:tag name="KSO_WM_UNIT_INDEX" val="22"/>
  <p:tag name="KSO_WM_UNIT_LAYERLEVEL" val="1"/>
  <p:tag name="KSO_WM_UNIT_TYPE" val="i"/>
</p:tagLst>
</file>

<file path=ppt/tags/tag35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5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5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5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6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36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2"/>
  <p:tag name="KSO_WM_UNIT_INDEX" val="22"/>
  <p:tag name="KSO_WM_UNIT_LAYERLEVEL" val="1"/>
  <p:tag name="KSO_WM_UNIT_TYPE" val="i"/>
</p:tagLst>
</file>

<file path=ppt/tags/tag36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6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6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6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6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36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6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6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7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7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37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7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7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7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7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37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7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7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8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8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8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38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8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8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8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8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8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38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9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9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9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9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9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9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9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3888"/>
  <p:tag name="KSO_WM_TEMPLATE_MASTER_THUMB_INDEX" val="12"/>
  <p:tag name="KSO_WM_TEMPLATE_MASTER_TYPE" val="1"/>
  <p:tag name="KSO_WM_TEMPLATE_SUBCATEGORY" val="0"/>
  <p:tag name="KSO_WM_TEMPLATE_THUMBS_INDEX" val="1、4、5、8、11、12、14、16、17、18、19、20、21、22、23、24、25、26、27、28、30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"/>
  <p:tag name="KSO_WM_UNIT_INDEX" val="2"/>
  <p:tag name="KSO_WM_UNIT_LAYERLEVEL" val="1"/>
  <p:tag name="KSO_WM_UNIT_TYPE" val="i"/>
</p:tagLst>
</file>

<file path=ppt/tags/tag4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4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0"/>
  <p:tag name="KSO_WM_UNIT_INDEX" val="20"/>
  <p:tag name="KSO_WM_UNIT_LAYERLEVEL" val="1"/>
  <p:tag name="KSO_WM_UNIT_TYPE" val="i"/>
</p:tagLst>
</file>

<file path=ppt/tags/tag4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4"/>
  <p:tag name="KSO_WM_UNIT_INDEX" val="4"/>
  <p:tag name="KSO_WM_UNIT_LAYERLEVEL" val="1"/>
  <p:tag name="KSO_WM_UNIT_TYPE" val="i"/>
</p:tagLst>
</file>

<file path=ppt/tags/tag4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5"/>
  <p:tag name="KSO_WM_UNIT_INDEX" val="5"/>
  <p:tag name="KSO_WM_UNIT_LAYERLEVEL" val="1"/>
  <p:tag name="KSO_WM_UNIT_TYPE" val="i"/>
</p:tagLst>
</file>

<file path=ppt/tags/tag4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6"/>
  <p:tag name="KSO_WM_UNIT_INDEX" val="6"/>
  <p:tag name="KSO_WM_UNIT_LAYERLEVEL" val="1"/>
  <p:tag name="KSO_WM_UNIT_TYPE" val="i"/>
</p:tagLst>
</file>

<file path=ppt/tags/tag4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7"/>
  <p:tag name="KSO_WM_UNIT_INDEX" val="7"/>
  <p:tag name="KSO_WM_UNIT_LAYERLEVEL" val="1"/>
  <p:tag name="KSO_WM_UNIT_TYPE" val="i"/>
</p:tagLst>
</file>

<file path=ppt/tags/tag4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8"/>
  <p:tag name="KSO_WM_UNIT_INDEX" val="8"/>
  <p:tag name="KSO_WM_UNIT_LAYERLEVEL" val="1"/>
  <p:tag name="KSO_WM_UNIT_TYPE" val="i"/>
</p:tagLst>
</file>

<file path=ppt/tags/tag4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9"/>
  <p:tag name="KSO_WM_UNIT_INDEX" val="9"/>
  <p:tag name="KSO_WM_UNIT_LAYERLEVEL" val="1"/>
  <p:tag name="KSO_WM_UNIT_TYPE" val="i"/>
</p:tagLst>
</file>

<file path=ppt/tags/tag4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0"/>
  <p:tag name="KSO_WM_UNIT_INDEX" val="10"/>
  <p:tag name="KSO_WM_UNIT_LAYERLEVEL" val="1"/>
  <p:tag name="KSO_WM_UNIT_TYPE" val="i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1"/>
  <p:tag name="KSO_WM_UNIT_INDEX" val="11"/>
  <p:tag name="KSO_WM_UNIT_LAYERLEVEL" val="1"/>
  <p:tag name="KSO_WM_UNIT_TYPE" val="i"/>
</p:tagLst>
</file>

<file path=ppt/tags/tag4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2"/>
  <p:tag name="KSO_WM_UNIT_INDEX" val="12"/>
  <p:tag name="KSO_WM_UNIT_LAYERLEVEL" val="1"/>
  <p:tag name="KSO_WM_UNIT_TYPE" val="i"/>
</p:tagLst>
</file>

<file path=ppt/tags/tag4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3"/>
  <p:tag name="KSO_WM_UNIT_INDEX" val="13"/>
  <p:tag name="KSO_WM_UNIT_LAYERLEVEL" val="1"/>
  <p:tag name="KSO_WM_UNIT_TYPE" val="i"/>
</p:tagLst>
</file>

<file path=ppt/tags/tag4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4"/>
  <p:tag name="KSO_WM_UNIT_INDEX" val="14"/>
  <p:tag name="KSO_WM_UNIT_LAYERLEVEL" val="1"/>
  <p:tag name="KSO_WM_UNIT_TYPE" val="i"/>
</p:tagLst>
</file>

<file path=ppt/tags/tag4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5"/>
  <p:tag name="KSO_WM_UNIT_INDEX" val="15"/>
  <p:tag name="KSO_WM_UNIT_LAYERLEVEL" val="1"/>
  <p:tag name="KSO_WM_UNIT_TYPE" val="i"/>
</p:tagLst>
</file>

<file path=ppt/tags/tag4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6"/>
  <p:tag name="KSO_WM_UNIT_INDEX" val="16"/>
  <p:tag name="KSO_WM_UNIT_LAYERLEVEL" val="1"/>
  <p:tag name="KSO_WM_UNIT_TYPE" val="i"/>
</p:tagLst>
</file>

<file path=ppt/tags/tag4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7"/>
  <p:tag name="KSO_WM_UNIT_INDEX" val="17"/>
  <p:tag name="KSO_WM_UNIT_LAYERLEVEL" val="1"/>
  <p:tag name="KSO_WM_UNIT_TYPE" val="i"/>
</p:tagLst>
</file>

<file path=ppt/tags/tag4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8"/>
  <p:tag name="KSO_WM_UNIT_INDEX" val="18"/>
  <p:tag name="KSO_WM_UNIT_LAYERLEVEL" val="1"/>
  <p:tag name="KSO_WM_UNIT_TYPE" val="i"/>
</p:tagLst>
</file>

<file path=ppt/tags/tag4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9"/>
  <p:tag name="KSO_WM_UNIT_INDEX" val="19"/>
  <p:tag name="KSO_WM_UNIT_LAYERLEVEL" val="1"/>
  <p:tag name="KSO_WM_UNIT_TYPE" val="i"/>
</p:tagLst>
</file>

<file path=ppt/tags/tag4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4"/>
  <p:tag name="KSO_WM_UNIT_INDEX" val="24"/>
  <p:tag name="KSO_WM_UNIT_LAYERLEVEL" val="1"/>
  <p:tag name="KSO_WM_UNIT_TYPE" val="i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2"/>
  <p:tag name="KSO_WM_UNIT_INDEX" val="2"/>
  <p:tag name="KSO_WM_UNIT_LAYERLEVEL" val="1"/>
  <p:tag name="KSO_WM_UNIT_TYPE" val="i"/>
  <p:tag name="PA" val="v5.2.8"/>
</p:tagLst>
</file>

<file path=ppt/tags/tag4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2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2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2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2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2"/>
  <p:tag name="KSO_WM_UNIT_INDEX" val="2"/>
  <p:tag name="KSO_WM_UNIT_LAYERLEVEL" val="1"/>
  <p:tag name="KSO_WM_UNIT_TYPE" val="i"/>
  <p:tag name="PA" val="v5.2.8"/>
</p:tagLst>
</file>

<file path=ppt/tags/tag4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3"/>
  <p:tag name="KSO_WM_UNIT_INDEX" val="3"/>
  <p:tag name="KSO_WM_UNIT_LAYERLEVEL" val="1"/>
  <p:tag name="KSO_WM_UNIT_TYPE" val="i"/>
  <p:tag name="PA" val="v5.2.8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3"/>
  <p:tag name="KSO_WM_UNIT_INDEX" val="3"/>
  <p:tag name="KSO_WM_UNIT_LAYERLEVEL" val="1"/>
  <p:tag name="KSO_WM_UNIT_TYPE" val="i"/>
  <p:tag name="PA" val="v5.2.8"/>
</p:tagLst>
</file>

<file path=ppt/tags/tag4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22"/>
  <p:tag name="KSO_WM_UNIT_INDEX" val="22"/>
  <p:tag name="KSO_WM_UNIT_LAYERLEVEL" val="1"/>
  <p:tag name="KSO_WM_UNIT_TYPE" val="i"/>
  <p:tag name="PA" val="v5.2.8"/>
</p:tagLst>
</file>

<file path=ppt/tags/tag4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4"/>
  <p:tag name="KSO_WM_UNIT_INDEX" val="4"/>
  <p:tag name="KSO_WM_UNIT_LAYERLEVEL" val="1"/>
  <p:tag name="KSO_WM_UNIT_TYPE" val="i"/>
  <p:tag name="PA" val="v5.2.8"/>
</p:tagLst>
</file>

<file path=ppt/tags/tag4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5"/>
  <p:tag name="KSO_WM_UNIT_INDEX" val="5"/>
  <p:tag name="KSO_WM_UNIT_LAYERLEVEL" val="1"/>
  <p:tag name="KSO_WM_UNIT_TYPE" val="i"/>
  <p:tag name="PA" val="v5.2.8"/>
</p:tagLst>
</file>

<file path=ppt/tags/tag4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6"/>
  <p:tag name="KSO_WM_UNIT_INDEX" val="6"/>
  <p:tag name="KSO_WM_UNIT_LAYERLEVEL" val="1"/>
  <p:tag name="KSO_WM_UNIT_TYPE" val="i"/>
  <p:tag name="PA" val="v5.2.8"/>
</p:tagLst>
</file>

<file path=ppt/tags/tag4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7"/>
  <p:tag name="KSO_WM_UNIT_INDEX" val="7"/>
  <p:tag name="KSO_WM_UNIT_LAYERLEVEL" val="1"/>
  <p:tag name="KSO_WM_UNIT_TYPE" val="i"/>
  <p:tag name="PA" val="v5.2.8"/>
</p:tagLst>
</file>

<file path=ppt/tags/tag4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8"/>
  <p:tag name="KSO_WM_UNIT_INDEX" val="8"/>
  <p:tag name="KSO_WM_UNIT_LAYERLEVEL" val="1"/>
  <p:tag name="KSO_WM_UNIT_TYPE" val="i"/>
  <p:tag name="PA" val="v5.2.8"/>
</p:tagLst>
</file>

<file path=ppt/tags/tag4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9"/>
  <p:tag name="KSO_WM_UNIT_INDEX" val="9"/>
  <p:tag name="KSO_WM_UNIT_LAYERLEVEL" val="1"/>
  <p:tag name="KSO_WM_UNIT_TYPE" val="i"/>
  <p:tag name="PA" val="v5.2.8"/>
</p:tagLst>
</file>

<file path=ppt/tags/tag4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0"/>
  <p:tag name="KSO_WM_UNIT_INDEX" val="10"/>
  <p:tag name="KSO_WM_UNIT_LAYERLEVEL" val="1"/>
  <p:tag name="KSO_WM_UNIT_TYPE" val="i"/>
  <p:tag name="PA" val="v5.2.8"/>
</p:tagLst>
</file>

<file path=ppt/tags/tag4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1"/>
  <p:tag name="KSO_WM_UNIT_INDEX" val="11"/>
  <p:tag name="KSO_WM_UNIT_LAYERLEVEL" val="1"/>
  <p:tag name="KSO_WM_UNIT_TYPE" val="i"/>
  <p:tag name="PA" val="v5.2.8"/>
</p:tagLst>
</file>

<file path=ppt/tags/tag4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2"/>
  <p:tag name="KSO_WM_UNIT_INDEX" val="12"/>
  <p:tag name="KSO_WM_UNIT_LAYERLEVEL" val="1"/>
  <p:tag name="KSO_WM_UNIT_TYPE" val="i"/>
  <p:tag name="PA" val="v5.2.8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22"/>
  <p:tag name="KSO_WM_UNIT_INDEX" val="22"/>
  <p:tag name="KSO_WM_UNIT_LAYERLEVEL" val="1"/>
  <p:tag name="KSO_WM_UNIT_TYPE" val="i"/>
  <p:tag name="PA" val="v5.2.8"/>
</p:tagLst>
</file>

<file path=ppt/tags/tag4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3"/>
  <p:tag name="KSO_WM_UNIT_INDEX" val="13"/>
  <p:tag name="KSO_WM_UNIT_LAYERLEVEL" val="1"/>
  <p:tag name="KSO_WM_UNIT_TYPE" val="i"/>
  <p:tag name="PA" val="v5.2.8"/>
</p:tagLst>
</file>

<file path=ppt/tags/tag4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4"/>
  <p:tag name="KSO_WM_UNIT_INDEX" val="14"/>
  <p:tag name="KSO_WM_UNIT_LAYERLEVEL" val="1"/>
  <p:tag name="KSO_WM_UNIT_TYPE" val="i"/>
  <p:tag name="PA" val="v5.2.8"/>
</p:tagLst>
</file>

<file path=ppt/tags/tag4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5"/>
  <p:tag name="KSO_WM_UNIT_INDEX" val="15"/>
  <p:tag name="KSO_WM_UNIT_LAYERLEVEL" val="1"/>
  <p:tag name="KSO_WM_UNIT_TYPE" val="i"/>
  <p:tag name="PA" val="v5.2.8"/>
</p:tagLst>
</file>

<file path=ppt/tags/tag4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6"/>
  <p:tag name="KSO_WM_UNIT_INDEX" val="16"/>
  <p:tag name="KSO_WM_UNIT_LAYERLEVEL" val="1"/>
  <p:tag name="KSO_WM_UNIT_TYPE" val="i"/>
  <p:tag name="PA" val="v5.2.8"/>
</p:tagLst>
</file>

<file path=ppt/tags/tag4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7"/>
  <p:tag name="KSO_WM_UNIT_INDEX" val="17"/>
  <p:tag name="KSO_WM_UNIT_LAYERLEVEL" val="1"/>
  <p:tag name="KSO_WM_UNIT_TYPE" val="i"/>
  <p:tag name="PA" val="v5.2.8"/>
</p:tagLst>
</file>

<file path=ppt/tags/tag4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8"/>
  <p:tag name="KSO_WM_UNIT_INDEX" val="18"/>
  <p:tag name="KSO_WM_UNIT_LAYERLEVEL" val="1"/>
  <p:tag name="KSO_WM_UNIT_TYPE" val="i"/>
  <p:tag name="PA" val="v5.2.8"/>
</p:tagLst>
</file>

<file path=ppt/tags/tag4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9"/>
  <p:tag name="KSO_WM_UNIT_INDEX" val="19"/>
  <p:tag name="KSO_WM_UNIT_LAYERLEVEL" val="1"/>
  <p:tag name="KSO_WM_UNIT_TYPE" val="i"/>
  <p:tag name="PA" val="v5.2.8"/>
</p:tagLst>
</file>

<file path=ppt/tags/tag447.xml><?xml version="1.0" encoding="utf-8"?>
<p:tagLst xmlns:p="http://schemas.openxmlformats.org/presentationml/2006/main">
  <p:tag name="KSO_WM_BEAUTIFY_FLAG" val="#wm#"/>
  <p:tag name="KSO_WM_TAG_VERSION" val="1.0"/>
  <p:tag name="KSO_WM_UNIT_COLOR_SCHEME_PARENT_PAGE" val="0_1"/>
  <p:tag name="KSO_WM_UNIT_COLOR_SCHEME_SHAPE_ID" val="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13"/>
  <p:tag name="KSO_WM_UNIT_INDEX" val="13"/>
  <p:tag name="KSO_WM_UNIT_LAYERLEVEL" val="1"/>
  <p:tag name="KSO_WM_UNIT_TYPE" val="i"/>
  <p:tag name="PA" val="v5.2.8"/>
</p:tagLst>
</file>

<file path=ppt/tags/tag448.xml><?xml version="1.0" encoding="utf-8"?>
<p:tagLst xmlns:p="http://schemas.openxmlformats.org/presentationml/2006/main">
  <p:tag name="KSO_WM_BEAUTIFY_FLAG" val="#wm#"/>
  <p:tag name="KSO_WM_TAG_VERSION" val="1.0"/>
  <p:tag name="KSO_WM_UNIT_COLOR_SCHEME_PARENT_PAGE" val="0_1"/>
  <p:tag name="KSO_WM_UNIT_COLOR_SCHEME_SHAPE_ID" val="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13"/>
  <p:tag name="KSO_WM_UNIT_INDEX" val="13"/>
  <p:tag name="KSO_WM_UNIT_LAYERLEVEL" val="1"/>
  <p:tag name="KSO_WM_UNIT_TYPE" val="i"/>
  <p:tag name="PA" val="v5.2.8"/>
</p:tagLst>
</file>

<file path=ppt/tags/tag4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LOR_SCHEME_PARENT_PAGE" val="0_1"/>
  <p:tag name="KSO_WM_UNIT_COLOR_SCHEME_SHAPE_ID" val="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13"/>
  <p:tag name="KSO_WM_UNIT_INDEX" val="13"/>
  <p:tag name="KSO_WM_UNIT_LAYERLEVEL" val="1"/>
  <p:tag name="KSO_WM_UNIT_TYPE" val="i"/>
  <p:tag name="PA" val="v5.2.8"/>
</p:tagLst>
</file>

<file path=ppt/tags/tag4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5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5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5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5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5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5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LOR_SCHEME_PARENT_PAGE" val="0_1"/>
  <p:tag name="KSO_WM_UNIT_COLOR_SCHEME_SHAPE_ID" val="9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2"/>
  <p:tag name="KSO_WM_UNIT_INDEX" val="2"/>
  <p:tag name="KSO_WM_UNIT_LAYERLEVEL" val="1"/>
  <p:tag name="KSO_WM_UNIT_TYPE" val="i"/>
  <p:tag name="PA" val="v5.2.8"/>
</p:tagLst>
</file>

<file path=ppt/tags/tag46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2"/>
  <p:tag name="KSO_WM_UNIT_INDEX" val="22"/>
  <p:tag name="KSO_WM_UNIT_LAYERLEVEL" val="1"/>
  <p:tag name="KSO_WM_UNIT_TYPE" val="i"/>
</p:tagLst>
</file>

<file path=ppt/tags/tag4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3"/>
  <p:tag name="KSO_WM_UNIT_INDEX" val="3"/>
  <p:tag name="KSO_WM_UNIT_LAYERLEVEL" val="1"/>
  <p:tag name="KSO_WM_UNIT_TYPE" val="i"/>
</p:tagLst>
</file>

<file path=ppt/tags/tag4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4"/>
  <p:tag name="KSO_WM_UNIT_INDEX" val="4"/>
  <p:tag name="KSO_WM_UNIT_LAYERLEVEL" val="1"/>
  <p:tag name="KSO_WM_UNIT_TYPE" val="i"/>
</p:tagLst>
</file>

<file path=ppt/tags/tag4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5"/>
  <p:tag name="KSO_WM_UNIT_INDEX" val="5"/>
  <p:tag name="KSO_WM_UNIT_LAYERLEVEL" val="1"/>
  <p:tag name="KSO_WM_UNIT_TYPE" val="i"/>
</p:tagLst>
</file>

<file path=ppt/tags/tag4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6"/>
  <p:tag name="KSO_WM_UNIT_INDEX" val="6"/>
  <p:tag name="KSO_WM_UNIT_LAYERLEVEL" val="1"/>
  <p:tag name="KSO_WM_UNIT_TYPE" val="i"/>
</p:tagLst>
</file>

<file path=ppt/tags/tag4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7"/>
  <p:tag name="KSO_WM_UNIT_INDEX" val="7"/>
  <p:tag name="KSO_WM_UNIT_LAYERLEVEL" val="1"/>
  <p:tag name="KSO_WM_UNIT_TYPE" val="i"/>
</p:tagLst>
</file>

<file path=ppt/tags/tag4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8"/>
  <p:tag name="KSO_WM_UNIT_INDEX" val="8"/>
  <p:tag name="KSO_WM_UNIT_LAYERLEVEL" val="1"/>
  <p:tag name="KSO_WM_UNIT_TYPE" val="i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LOR_SCHEME_PARENT_PAGE" val="0_1"/>
  <p:tag name="KSO_WM_UNIT_COLOR_SCHEME_SHAPE_ID" val="1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3"/>
  <p:tag name="KSO_WM_UNIT_INDEX" val="3"/>
  <p:tag name="KSO_WM_UNIT_LAYERLEVEL" val="1"/>
  <p:tag name="KSO_WM_UNIT_TYPE" val="i"/>
  <p:tag name="PA" val="v5.2.8"/>
</p:tagLst>
</file>

<file path=ppt/tags/tag4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9"/>
  <p:tag name="KSO_WM_UNIT_INDEX" val="9"/>
  <p:tag name="KSO_WM_UNIT_LAYERLEVEL" val="1"/>
  <p:tag name="KSO_WM_UNIT_TYPE" val="i"/>
</p:tagLst>
</file>

<file path=ppt/tags/tag4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0"/>
  <p:tag name="KSO_WM_UNIT_INDEX" val="10"/>
  <p:tag name="KSO_WM_UNIT_LAYERLEVEL" val="1"/>
  <p:tag name="KSO_WM_UNIT_TYPE" val="i"/>
</p:tagLst>
</file>

<file path=ppt/tags/tag4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1"/>
  <p:tag name="KSO_WM_UNIT_INDEX" val="11"/>
  <p:tag name="KSO_WM_UNIT_LAYERLEVEL" val="1"/>
  <p:tag name="KSO_WM_UNIT_TYPE" val="i"/>
</p:tagLst>
</file>

<file path=ppt/tags/tag4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2"/>
  <p:tag name="KSO_WM_UNIT_INDEX" val="12"/>
  <p:tag name="KSO_WM_UNIT_LAYERLEVEL" val="1"/>
  <p:tag name="KSO_WM_UNIT_TYPE" val="i"/>
</p:tagLst>
</file>

<file path=ppt/tags/tag4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3"/>
  <p:tag name="KSO_WM_UNIT_INDEX" val="13"/>
  <p:tag name="KSO_WM_UNIT_LAYERLEVEL" val="1"/>
  <p:tag name="KSO_WM_UNIT_TYPE" val="i"/>
</p:tagLst>
</file>

<file path=ppt/tags/tag4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4"/>
  <p:tag name="KSO_WM_UNIT_INDEX" val="14"/>
  <p:tag name="KSO_WM_UNIT_LAYERLEVEL" val="1"/>
  <p:tag name="KSO_WM_UNIT_TYPE" val="i"/>
</p:tagLst>
</file>

<file path=ppt/tags/tag4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5"/>
  <p:tag name="KSO_WM_UNIT_INDEX" val="15"/>
  <p:tag name="KSO_WM_UNIT_LAYERLEVEL" val="1"/>
  <p:tag name="KSO_WM_UNIT_TYPE" val="i"/>
</p:tagLst>
</file>

<file path=ppt/tags/tag4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6"/>
  <p:tag name="KSO_WM_UNIT_INDEX" val="16"/>
  <p:tag name="KSO_WM_UNIT_LAYERLEVEL" val="1"/>
  <p:tag name="KSO_WM_UNIT_TYPE" val="i"/>
</p:tagLst>
</file>

<file path=ppt/tags/tag4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7"/>
  <p:tag name="KSO_WM_UNIT_INDEX" val="17"/>
  <p:tag name="KSO_WM_UNIT_LAYERLEVEL" val="1"/>
  <p:tag name="KSO_WM_UNIT_TYPE" val="i"/>
</p:tagLst>
</file>

<file path=ppt/tags/tag4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8"/>
  <p:tag name="KSO_WM_UNIT_INDEX" val="18"/>
  <p:tag name="KSO_WM_UNIT_LAYERLEVEL" val="1"/>
  <p:tag name="KSO_WM_UNIT_TYPE" val="i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LOR_SCHEME_PARENT_PAGE" val="0_1"/>
  <p:tag name="KSO_WM_UNIT_COLOR_SCHEME_SHAPE_ID" val="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13"/>
  <p:tag name="KSO_WM_UNIT_INDEX" val="13"/>
  <p:tag name="KSO_WM_UNIT_LAYERLEVEL" val="1"/>
  <p:tag name="KSO_WM_UNIT_TYPE" val="i"/>
  <p:tag name="PA" val="v5.2.8"/>
</p:tagLst>
</file>

<file path=ppt/tags/tag4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9"/>
  <p:tag name="KSO_WM_UNIT_INDEX" val="19"/>
  <p:tag name="KSO_WM_UNIT_LAYERLEVEL" val="1"/>
  <p:tag name="KSO_WM_UNIT_TYPE" val="i"/>
</p:tagLst>
</file>

<file path=ppt/tags/tag4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8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LOR_SCHEME_PARENT_PAGE" val="0_1"/>
  <p:tag name="KSO_WM_UNIT_COLOR_SCHEME_SHAPE_ID" val="9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2"/>
  <p:tag name="KSO_WM_UNIT_INDEX" val="2"/>
  <p:tag name="KSO_WM_UNIT_LAYERLEVEL" val="1"/>
  <p:tag name="KSO_WM_UNIT_TYPE" val="i"/>
  <p:tag name="PA" val="v5.2.8"/>
</p:tagLst>
</file>

<file path=ppt/tags/tag49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9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9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9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9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"/>
  <p:tag name="KSO_WM_UNIT_INDEX" val="1"/>
  <p:tag name="KSO_WM_UNIT_LAYERLEVEL" val="1"/>
  <p:tag name="KSO_WM_UNIT_TYPE" val="i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"/>
  <p:tag name="KSO_WM_UNIT_INDEX" val="2"/>
  <p:tag name="KSO_WM_UNIT_LAYERLEVEL" val="1"/>
  <p:tag name="KSO_WM_UNIT_TYPE" val="i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LOR_SCHEME_PARENT_PAGE" val="0_1"/>
  <p:tag name="KSO_WM_UNIT_COLOR_SCHEME_SHAPE_ID" val="1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3"/>
  <p:tag name="KSO_WM_UNIT_INDEX" val="3"/>
  <p:tag name="KSO_WM_UNIT_LAYERLEVEL" val="1"/>
  <p:tag name="KSO_WM_UNIT_TYPE" val="i"/>
  <p:tag name="PA" val="v5.2.8"/>
</p:tagLst>
</file>

<file path=ppt/tags/tag5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"/>
  <p:tag name="KSO_WM_UNIT_INDEX" val="2"/>
  <p:tag name="KSO_WM_UNIT_LAYERLEVEL" val="1"/>
  <p:tag name="KSO_WM_UNIT_TYPE" val="i"/>
</p:tagLst>
</file>

<file path=ppt/tags/tag5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4"/>
  <p:tag name="KSO_WM_UNIT_INDEX" val="4"/>
  <p:tag name="KSO_WM_UNIT_LAYERLEVEL" val="1"/>
  <p:tag name="KSO_WM_UNIT_TYPE" val="i"/>
</p:tagLst>
</file>

<file path=ppt/tags/tag5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5"/>
  <p:tag name="KSO_WM_UNIT_INDEX" val="5"/>
  <p:tag name="KSO_WM_UNIT_LAYERLEVEL" val="1"/>
  <p:tag name="KSO_WM_UNIT_TYPE" val="i"/>
</p:tagLst>
</file>

<file path=ppt/tags/tag5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6"/>
  <p:tag name="KSO_WM_UNIT_INDEX" val="6"/>
  <p:tag name="KSO_WM_UNIT_LAYERLEVEL" val="1"/>
  <p:tag name="KSO_WM_UNIT_TYPE" val="i"/>
</p:tagLst>
</file>

<file path=ppt/tags/tag5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7"/>
  <p:tag name="KSO_WM_UNIT_INDEX" val="7"/>
  <p:tag name="KSO_WM_UNIT_LAYERLEVEL" val="1"/>
  <p:tag name="KSO_WM_UNIT_TYPE" val="i"/>
</p:tagLst>
</file>

<file path=ppt/tags/tag5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8"/>
  <p:tag name="KSO_WM_UNIT_INDEX" val="8"/>
  <p:tag name="KSO_WM_UNIT_LAYERLEVEL" val="1"/>
  <p:tag name="KSO_WM_UNIT_TYPE" val="i"/>
</p:tagLst>
</file>

<file path=ppt/tags/tag5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9"/>
  <p:tag name="KSO_WM_UNIT_INDEX" val="9"/>
  <p:tag name="KSO_WM_UNIT_LAYERLEVEL" val="1"/>
  <p:tag name="KSO_WM_UNIT_TYPE" val="i"/>
</p:tagLst>
</file>

<file path=ppt/tags/tag5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0"/>
  <p:tag name="KSO_WM_UNIT_INDEX" val="10"/>
  <p:tag name="KSO_WM_UNIT_LAYERLEVEL" val="1"/>
  <p:tag name="KSO_WM_UNIT_TYPE" val="i"/>
</p:tagLst>
</file>

<file path=ppt/tags/tag5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1"/>
  <p:tag name="KSO_WM_UNIT_INDEX" val="11"/>
  <p:tag name="KSO_WM_UNIT_LAYERLEVEL" val="1"/>
  <p:tag name="KSO_WM_UNIT_TYPE" val="i"/>
</p:tagLst>
</file>

<file path=ppt/tags/tag5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3"/>
  <p:tag name="KSO_WM_UNIT_INDEX" val="13"/>
  <p:tag name="KSO_WM_UNIT_LAYERLEVEL" val="1"/>
  <p:tag name="KSO_WM_UNIT_TYPE" val="i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  <p:tag name="PA" val="v5.2.8"/>
</p:tagLst>
</file>

<file path=ppt/tags/tag5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4"/>
  <p:tag name="KSO_WM_UNIT_INDEX" val="14"/>
  <p:tag name="KSO_WM_UNIT_LAYERLEVEL" val="1"/>
  <p:tag name="KSO_WM_UNIT_TYPE" val="i"/>
</p:tagLst>
</file>

<file path=ppt/tags/tag5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5"/>
  <p:tag name="KSO_WM_UNIT_INDEX" val="15"/>
  <p:tag name="KSO_WM_UNIT_LAYERLEVEL" val="1"/>
  <p:tag name="KSO_WM_UNIT_TYPE" val="i"/>
</p:tagLst>
</file>

<file path=ppt/tags/tag5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6"/>
  <p:tag name="KSO_WM_UNIT_INDEX" val="16"/>
  <p:tag name="KSO_WM_UNIT_LAYERLEVEL" val="1"/>
  <p:tag name="KSO_WM_UNIT_TYPE" val="i"/>
</p:tagLst>
</file>

<file path=ppt/tags/tag5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7"/>
  <p:tag name="KSO_WM_UNIT_INDEX" val="17"/>
  <p:tag name="KSO_WM_UNIT_LAYERLEVEL" val="1"/>
  <p:tag name="KSO_WM_UNIT_TYPE" val="i"/>
</p:tagLst>
</file>

<file path=ppt/tags/tag5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8"/>
  <p:tag name="KSO_WM_UNIT_INDEX" val="18"/>
  <p:tag name="KSO_WM_UNIT_LAYERLEVEL" val="1"/>
  <p:tag name="KSO_WM_UNIT_TYPE" val="i"/>
</p:tagLst>
</file>

<file path=ppt/tags/tag5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9"/>
  <p:tag name="KSO_WM_UNIT_INDEX" val="19"/>
  <p:tag name="KSO_WM_UNIT_LAYERLEVEL" val="1"/>
  <p:tag name="KSO_WM_UNIT_TYPE" val="i"/>
</p:tagLst>
</file>

<file path=ppt/tags/tag5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0"/>
  <p:tag name="KSO_WM_UNIT_INDEX" val="20"/>
  <p:tag name="KSO_WM_UNIT_LAYERLEVEL" val="1"/>
  <p:tag name="KSO_WM_UNIT_TYPE" val="i"/>
</p:tagLst>
</file>

<file path=ppt/tags/tag5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4"/>
  <p:tag name="KSO_WM_UNIT_INDEX" val="24"/>
  <p:tag name="KSO_WM_UNIT_LAYERLEVEL" val="1"/>
  <p:tag name="KSO_WM_UNIT_TYPE" val="i"/>
</p:tagLst>
</file>

<file path=ppt/tags/tag5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1"/>
  <p:tag name="KSO_WM_UNIT_INDEX" val="21"/>
  <p:tag name="KSO_WM_UNIT_LAYERLEVEL" val="1"/>
  <p:tag name="KSO_WM_UNIT_TYPE" val="i"/>
</p:tagLst>
</file>

<file path=ppt/tags/tag5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4"/>
  <p:tag name="KSO_WM_UNIT_INDEX" val="4"/>
  <p:tag name="KSO_WM_UNIT_LAYERLEVEL" val="1"/>
  <p:tag name="KSO_WM_UNIT_TYPE" val="i"/>
  <p:tag name="PA" val="v5.2.8"/>
</p:tagLst>
</file>

<file path=ppt/tags/tag5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2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2"/>
  <p:tag name="KSO_WM_UNIT_INDEX" val="22"/>
  <p:tag name="KSO_WM_UNIT_LAYERLEVEL" val="1"/>
  <p:tag name="KSO_WM_UNIT_TYPE" val="i"/>
</p:tagLst>
</file>

<file path=ppt/tags/tag52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2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2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2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2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52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2"/>
  <p:tag name="KSO_WM_UNIT_INDEX" val="22"/>
  <p:tag name="KSO_WM_UNIT_LAYERLEVEL" val="1"/>
  <p:tag name="KSO_WM_UNIT_TYPE" val="i"/>
</p:tagLst>
</file>

<file path=ppt/tags/tag52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5"/>
  <p:tag name="KSO_WM_UNIT_INDEX" val="5"/>
  <p:tag name="KSO_WM_UNIT_LAYERLEVEL" val="1"/>
  <p:tag name="KSO_WM_UNIT_TYPE" val="i"/>
  <p:tag name="PA" val="v5.2.8"/>
</p:tagLst>
</file>

<file path=ppt/tags/tag53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3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3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3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53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3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3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3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3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53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6"/>
  <p:tag name="KSO_WM_UNIT_INDEX" val="6"/>
  <p:tag name="KSO_WM_UNIT_LAYERLEVEL" val="1"/>
  <p:tag name="KSO_WM_UNIT_TYPE" val="i"/>
  <p:tag name="PA" val="v5.2.8"/>
</p:tagLst>
</file>

<file path=ppt/tags/tag54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4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4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4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54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4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4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4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4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4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7"/>
  <p:tag name="KSO_WM_UNIT_INDEX" val="7"/>
  <p:tag name="KSO_WM_UNIT_LAYERLEVEL" val="1"/>
  <p:tag name="KSO_WM_UNIT_TYPE" val="i"/>
  <p:tag name="PA" val="v5.2.8"/>
</p:tagLst>
</file>

<file path=ppt/tags/tag55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5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5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5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5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5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55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5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5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5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8"/>
  <p:tag name="KSO_WM_UNIT_INDEX" val="8"/>
  <p:tag name="KSO_WM_UNIT_LAYERLEVEL" val="1"/>
  <p:tag name="KSO_WM_UNIT_TYPE" val="i"/>
  <p:tag name="PA" val="v5.2.8"/>
</p:tagLst>
</file>

<file path=ppt/tags/tag56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6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3888"/>
  <p:tag name="KSO_WM_TEMPLATE_MASTER_THUMB_INDEX" val="12"/>
  <p:tag name="KSO_WM_TEMPLATE_MASTER_TYPE" val="1"/>
  <p:tag name="KSO_WM_TEMPLATE_SUBCATEGORY" val="0"/>
  <p:tag name="KSO_WM_TEMPLATE_THUMBS_INDEX" val="1、4、5、8、11、12、14、16、17、18、19、20、21、22、23、24、25、26、27、28、30"/>
</p:tagLst>
</file>

<file path=ppt/tags/tag56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0"/>
  <p:tag name="KSO_WM_UNIT_DIAGRAM_ISNUMVISUAL" val="0"/>
  <p:tag name="KSO_WM_UNIT_DIAGRAM_ISREFERUNIT" val="0"/>
  <p:tag name="KSO_WM_UNIT_HIGHLIGHT" val="0"/>
  <p:tag name="KSO_WM_UNIT_ID" val="custom2020388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卡通教育模板"/>
  <p:tag name="KSO_WM_UNIT_TYPE" val="a"/>
  <p:tag name="KSO_WM_UNIT_VALUE" val="12"/>
</p:tagLst>
</file>

<file path=ppt/tags/tag568.xml><?xml version="1.0" encoding="utf-8"?>
<p:tagLst xmlns:p="http://schemas.openxmlformats.org/presentationml/2006/main">
  <p:tag name="KSO_WM_BEAUTIFY_FLAG" val="#wm#"/>
  <p:tag name="KSO_WM_SLIDE_ID" val="custom20203888_1"/>
  <p:tag name="KSO_WM_SLIDE_INDEX" val="1"/>
  <p:tag name="KSO_WM_SLIDE_ITEM_CNT" val="0"/>
  <p:tag name="KSO_WM_SLIDE_LAYOUT" val="a_b"/>
  <p:tag name="KSO_WM_SLIDE_LAYOUT_CNT" val="1_3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3888"/>
  <p:tag name="KSO_WM_TEMPLATE_MASTER_THUMB_INDEX" val="12"/>
  <p:tag name="KSO_WM_TEMPLATE_MASTER_TYPE" val="1"/>
  <p:tag name="KSO_WM_TEMPLATE_SUBCATEGORY" val="0"/>
  <p:tag name="KSO_WM_TEMPLATE_THUMBS_INDEX" val="1、4、5、8、11、12、14、16、17、18、19、20、21、22、23、24、25、26、27、28、30"/>
</p:tagLst>
</file>

<file path=ppt/tags/tag56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739"/>
  <p:tag name="KSO_WM_UNIT_COMPATIBLE" val="0"/>
  <p:tag name="KSO_WM_UNIT_DIAGRAM_ISNUMVISUAL" val="0"/>
  <p:tag name="KSO_WM_UNIT_DIAGRAM_ISREFERUNIT" val="0"/>
  <p:tag name="KSO_WM_UNIT_HIGHLIGHT" val="0"/>
  <p:tag name="KSO_WM_UNIT_ID" val="custom20204739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9"/>
  <p:tag name="KSO_WM_UNIT_INDEX" val="9"/>
  <p:tag name="KSO_WM_UNIT_LAYERLEVEL" val="1"/>
  <p:tag name="KSO_WM_UNIT_TYPE" val="i"/>
  <p:tag name="PA" val="v5.2.8"/>
</p:tagLst>
</file>

<file path=ppt/tags/tag570.xml><?xml version="1.0" encoding="utf-8"?>
<p:tagLst xmlns:p="http://schemas.openxmlformats.org/presentationml/2006/main">
  <p:tag name="KSO_WM_BEAUTIFY_FLAG" val="#wm#"/>
  <p:tag name="KSO_WM_SLIDE_ID" val="custom20203888_24"/>
  <p:tag name="KSO_WM_SLIDE_INDEX" val="24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0"/>
  <p:tag name="KSO_WM_TEMPLATE_INDEX" val="20203888"/>
  <p:tag name="KSO_WM_TEMPLATE_MASTER_TYPE" val="1"/>
  <p:tag name="KSO_WM_TEMPLATE_SUBCATEGORY" val="0"/>
</p:tagLst>
</file>

<file path=ppt/tags/tag57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1"/>
  <p:tag name="KSO_WM_UNIT_DIAGRAM_ISNUMVISUAL" val="0"/>
  <p:tag name="KSO_WM_UNIT_DIAGRAM_ISREFERUNIT" val="0"/>
  <p:tag name="KSO_WM_UNIT_HIGHLIGHT" val="0"/>
  <p:tag name="KSO_WM_UNIT_ID" val="custom20203888_7*e*1"/>
  <p:tag name="KSO_WM_UNIT_INDEX" val="1"/>
  <p:tag name="KSO_WM_UNIT_ISCONTENTSTITLE" val="0"/>
  <p:tag name="KSO_WM_UNIT_LAYERLEVEL" val="1"/>
  <p:tag name="KSO_WM_UNIT_NOCLEAR" val="0"/>
  <p:tag name="KSO_WM_UNIT_PRESET_TEXT" val="第一章"/>
  <p:tag name="KSO_WM_UNIT_TYPE" val="e"/>
  <p:tag name="KSO_WM_UNIT_VALUE" val="12"/>
  <p:tag name="PA" val="v5.2.8"/>
</p:tagLst>
</file>

<file path=ppt/tags/tag57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0"/>
  <p:tag name="KSO_WM_UNIT_DIAGRAM_ISNUMVISUAL" val="0"/>
  <p:tag name="KSO_WM_UNIT_DIAGRAM_ISREFERUNIT" val="0"/>
  <p:tag name="KSO_WM_UNIT_HIGHLIGHT" val="0"/>
  <p:tag name="KSO_WM_UNIT_ID" val="custom20203888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0"/>
</p:tagLst>
</file>

<file path=ppt/tags/tag573.xml><?xml version="1.0" encoding="utf-8"?>
<p:tagLst xmlns:p="http://schemas.openxmlformats.org/presentationml/2006/main">
  <p:tag name="KSO_WM_BEAUTIFY_FLAG" val="#wm#"/>
  <p:tag name="KSO_WM_SLIDE_ID" val="custom20203888_7"/>
  <p:tag name="KSO_WM_SLIDE_INDEX" val="7"/>
  <p:tag name="KSO_WM_SLIDE_ITEM_CNT" val="0"/>
  <p:tag name="KSO_WM_SLIDE_LAYOUT" val="a_e"/>
  <p:tag name="KSO_WM_SLIDE_LAYOUT_CNT" val="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3888"/>
  <p:tag name="KSO_WM_TEMPLATE_MASTER_TYPE" val="1"/>
  <p:tag name="KSO_WM_TEMPLATE_SUBCATEGORY" val="0"/>
</p:tagLst>
</file>

<file path=ppt/tags/tag57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739"/>
  <p:tag name="KSO_WM_UNIT_COMPATIBLE" val="0"/>
  <p:tag name="KSO_WM_UNIT_DIAGRAM_ISNUMVISUAL" val="0"/>
  <p:tag name="KSO_WM_UNIT_DIAGRAM_ISREFERUNIT" val="0"/>
  <p:tag name="KSO_WM_UNIT_HIGHLIGHT" val="0"/>
  <p:tag name="KSO_WM_UNIT_ID" val="custom20204739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575.xml><?xml version="1.0" encoding="utf-8"?>
<p:tagLst xmlns:p="http://schemas.openxmlformats.org/presentationml/2006/main">
  <p:tag name="KSO_WM_BEAUTIFY_FLAG" val="#wm#"/>
  <p:tag name="KSO_WM_SLIDE_ID" val="custom20203888_24"/>
  <p:tag name="KSO_WM_SLIDE_INDEX" val="24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0"/>
  <p:tag name="KSO_WM_TEMPLATE_INDEX" val="20203888"/>
  <p:tag name="KSO_WM_TEMPLATE_MASTER_TYPE" val="1"/>
  <p:tag name="KSO_WM_TEMPLATE_SUBCATEGORY" val="0"/>
</p:tagLst>
</file>

<file path=ppt/tags/tag576.xml><?xml version="1.0" encoding="utf-8"?>
<p:tagLst xmlns:p="http://schemas.openxmlformats.org/presentationml/2006/main">
  <p:tag name="KSO_WM_UNIT_TABLE_BEAUTIFY" val="smartTable{697d4c46-a007-489f-8c34-ad353c8412b4}"/>
  <p:tag name="TABLE_ENDDRAG_ORIGIN_RECT" val="749*442"/>
  <p:tag name="TABLE_ENDDRAG_RECT" val="92*67*749*442"/>
</p:tagLst>
</file>

<file path=ppt/tags/tag577.xml><?xml version="1.0" encoding="utf-8"?>
<p:tagLst xmlns:p="http://schemas.openxmlformats.org/presentationml/2006/main">
  <p:tag name="KSO_WM_BEAUTIFY_FLAG" val="#wm#"/>
  <p:tag name="KSO_WM_SLIDE_ID" val="custom20203888_24"/>
  <p:tag name="KSO_WM_SLIDE_INDEX" val="24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0"/>
  <p:tag name="KSO_WM_TEMPLATE_INDEX" val="20203888"/>
  <p:tag name="KSO_WM_TEMPLATE_MASTER_TYPE" val="1"/>
  <p:tag name="KSO_WM_TEMPLATE_SUBCATEGORY" val="0"/>
</p:tagLst>
</file>

<file path=ppt/tags/tag578.xml><?xml version="1.0" encoding="utf-8"?>
<p:tagLst xmlns:p="http://schemas.openxmlformats.org/presentationml/2006/main">
  <p:tag name="KSO_WM_BEAUTIFY_FLAG" val="#wm#"/>
  <p:tag name="KSO_WM_SLIDE_ID" val="custom20203888_24"/>
  <p:tag name="KSO_WM_SLIDE_INDEX" val="24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0"/>
  <p:tag name="KSO_WM_TEMPLATE_INDEX" val="20203888"/>
  <p:tag name="KSO_WM_TEMPLATE_MASTER_TYPE" val="1"/>
  <p:tag name="KSO_WM_TEMPLATE_SUBCATEGORY" val="0"/>
</p:tagLst>
</file>

<file path=ppt/tags/tag57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739"/>
  <p:tag name="KSO_WM_UNIT_COMPATIBLE" val="0"/>
  <p:tag name="KSO_WM_UNIT_DIAGRAM_ISNUMVISUAL" val="0"/>
  <p:tag name="KSO_WM_UNIT_DIAGRAM_ISREFERUNIT" val="0"/>
  <p:tag name="KSO_WM_UNIT_HIGHLIGHT" val="0"/>
  <p:tag name="KSO_WM_UNIT_ID" val="custom20204739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0"/>
  <p:tag name="KSO_WM_UNIT_INDEX" val="10"/>
  <p:tag name="KSO_WM_UNIT_LAYERLEVEL" val="1"/>
  <p:tag name="KSO_WM_UNIT_TYPE" val="i"/>
  <p:tag name="PA" val="v5.2.8"/>
</p:tagLst>
</file>

<file path=ppt/tags/tag580.xml><?xml version="1.0" encoding="utf-8"?>
<p:tagLst xmlns:p="http://schemas.openxmlformats.org/presentationml/2006/main">
  <p:tag name="KSO_WM_BEAUTIFY_FLAG" val="#wm#"/>
  <p:tag name="KSO_WM_SLIDE_ID" val="custom20203888_24"/>
  <p:tag name="KSO_WM_SLIDE_INDEX" val="24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0"/>
  <p:tag name="KSO_WM_TEMPLATE_INDEX" val="20203888"/>
  <p:tag name="KSO_WM_TEMPLATE_MASTER_TYPE" val="1"/>
  <p:tag name="KSO_WM_TEMPLATE_SUBCATEGORY" val="0"/>
</p:tagLst>
</file>

<file path=ppt/tags/tag58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739"/>
  <p:tag name="KSO_WM_UNIT_COMPATIBLE" val="0"/>
  <p:tag name="KSO_WM_UNIT_DIAGRAM_ISNUMVISUAL" val="0"/>
  <p:tag name="KSO_WM_UNIT_DIAGRAM_ISREFERUNIT" val="0"/>
  <p:tag name="KSO_WM_UNIT_HIGHLIGHT" val="0"/>
  <p:tag name="KSO_WM_UNIT_ID" val="custom20204739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582.xml><?xml version="1.0" encoding="utf-8"?>
<p:tagLst xmlns:p="http://schemas.openxmlformats.org/presentationml/2006/main">
  <p:tag name="KSO_WM_BEAUTIFY_FLAG" val="#wm#"/>
  <p:tag name="KSO_WM_SLIDE_ID" val="custom20203888_24"/>
  <p:tag name="KSO_WM_SLIDE_INDEX" val="24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0"/>
  <p:tag name="KSO_WM_TEMPLATE_INDEX" val="20203888"/>
  <p:tag name="KSO_WM_TEMPLATE_MASTER_TYPE" val="1"/>
  <p:tag name="KSO_WM_TEMPLATE_SUBCATEGORY" val="0"/>
</p:tagLst>
</file>

<file path=ppt/tags/tag58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739"/>
  <p:tag name="KSO_WM_UNIT_COMPATIBLE" val="0"/>
  <p:tag name="KSO_WM_UNIT_DIAGRAM_ISNUMVISUAL" val="0"/>
  <p:tag name="KSO_WM_UNIT_DIAGRAM_ISREFERUNIT" val="0"/>
  <p:tag name="KSO_WM_UNIT_HIGHLIGHT" val="0"/>
  <p:tag name="KSO_WM_UNIT_ID" val="custom20204739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584.xml><?xml version="1.0" encoding="utf-8"?>
<p:tagLst xmlns:p="http://schemas.openxmlformats.org/presentationml/2006/main">
  <p:tag name="KSO_WM_BEAUTIFY_FLAG" val="#wm#"/>
  <p:tag name="KSO_WM_SLIDE_ID" val="custom20203888_24"/>
  <p:tag name="KSO_WM_SLIDE_INDEX" val="24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0"/>
  <p:tag name="KSO_WM_TEMPLATE_INDEX" val="20203888"/>
  <p:tag name="KSO_WM_TEMPLATE_MASTER_TYPE" val="1"/>
  <p:tag name="KSO_WM_TEMPLATE_SUBCATEGORY" val="0"/>
</p:tagLst>
</file>

<file path=ppt/tags/tag58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739"/>
  <p:tag name="KSO_WM_UNIT_COMPATIBLE" val="0"/>
  <p:tag name="KSO_WM_UNIT_DIAGRAM_ISNUMVISUAL" val="0"/>
  <p:tag name="KSO_WM_UNIT_DIAGRAM_ISREFERUNIT" val="0"/>
  <p:tag name="KSO_WM_UNIT_HIGHLIGHT" val="0"/>
  <p:tag name="KSO_WM_UNIT_ID" val="custom20204739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586.xml><?xml version="1.0" encoding="utf-8"?>
<p:tagLst xmlns:p="http://schemas.openxmlformats.org/presentationml/2006/main">
  <p:tag name="KSO_WM_BEAUTIFY_FLAG" val="#wm#"/>
  <p:tag name="KSO_WM_SLIDE_ID" val="custom20203888_24"/>
  <p:tag name="KSO_WM_SLIDE_INDEX" val="24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0"/>
  <p:tag name="KSO_WM_TEMPLATE_INDEX" val="20203888"/>
  <p:tag name="KSO_WM_TEMPLATE_MASTER_TYPE" val="1"/>
  <p:tag name="KSO_WM_TEMPLATE_SUBCATEGORY" val="0"/>
</p:tagLst>
</file>

<file path=ppt/tags/tag587.xml><?xml version="1.0" encoding="utf-8"?>
<p:tagLst xmlns:p="http://schemas.openxmlformats.org/presentationml/2006/main">
  <p:tag name="KSO_WM_BEAUTIFY_FLAG" val="#wm#"/>
  <p:tag name="KSO_WM_SLIDE_ID" val="custom20203888_24"/>
  <p:tag name="KSO_WM_SLIDE_INDEX" val="24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0"/>
  <p:tag name="KSO_WM_TEMPLATE_INDEX" val="20203888"/>
  <p:tag name="KSO_WM_TEMPLATE_MASTER_TYPE" val="1"/>
  <p:tag name="KSO_WM_TEMPLATE_SUBCATEGORY" val="0"/>
</p:tagLst>
</file>

<file path=ppt/tags/tag58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739"/>
  <p:tag name="KSO_WM_UNIT_COMPATIBLE" val="0"/>
  <p:tag name="KSO_WM_UNIT_DIAGRAM_ISNUMVISUAL" val="0"/>
  <p:tag name="KSO_WM_UNIT_DIAGRAM_ISREFERUNIT" val="0"/>
  <p:tag name="KSO_WM_UNIT_HIGHLIGHT" val="0"/>
  <p:tag name="KSO_WM_UNIT_ID" val="custom20204739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589.xml><?xml version="1.0" encoding="utf-8"?>
<p:tagLst xmlns:p="http://schemas.openxmlformats.org/presentationml/2006/main">
  <p:tag name="KSO_WM_BEAUTIFY_FLAG" val="#wm#"/>
  <p:tag name="KSO_WM_SLIDE_ID" val="custom20203888_24"/>
  <p:tag name="KSO_WM_SLIDE_INDEX" val="24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0"/>
  <p:tag name="KSO_WM_TEMPLATE_INDEX" val="20203888"/>
  <p:tag name="KSO_WM_TEMPLATE_MASTER_TYPE" val="1"/>
  <p:tag name="KSO_WM_TEMPLATE_SUBCATEGORY" val="0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1"/>
  <p:tag name="KSO_WM_UNIT_INDEX" val="11"/>
  <p:tag name="KSO_WM_UNIT_LAYERLEVEL" val="1"/>
  <p:tag name="KSO_WM_UNIT_TYPE" val="i"/>
  <p:tag name="PA" val="v5.2.8"/>
</p:tagLst>
</file>

<file path=ppt/tags/tag59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739"/>
  <p:tag name="KSO_WM_UNIT_COMPATIBLE" val="0"/>
  <p:tag name="KSO_WM_UNIT_DIAGRAM_ISNUMVISUAL" val="0"/>
  <p:tag name="KSO_WM_UNIT_DIAGRAM_ISREFERUNIT" val="0"/>
  <p:tag name="KSO_WM_UNIT_HIGHLIGHT" val="0"/>
  <p:tag name="KSO_WM_UNIT_ID" val="custom20204739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591.xml><?xml version="1.0" encoding="utf-8"?>
<p:tagLst xmlns:p="http://schemas.openxmlformats.org/presentationml/2006/main">
  <p:tag name="KSO_WM_BEAUTIFY_FLAG" val="#wm#"/>
  <p:tag name="KSO_WM_SLIDE_ID" val="custom20203888_24"/>
  <p:tag name="KSO_WM_SLIDE_INDEX" val="24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0"/>
  <p:tag name="KSO_WM_TEMPLATE_INDEX" val="20203888"/>
  <p:tag name="KSO_WM_TEMPLATE_MASTER_TYPE" val="1"/>
  <p:tag name="KSO_WM_TEMPLATE_SUBCATEGORY" val="0"/>
</p:tagLst>
</file>

<file path=ppt/tags/tag59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739"/>
  <p:tag name="KSO_WM_UNIT_COMPATIBLE" val="0"/>
  <p:tag name="KSO_WM_UNIT_DIAGRAM_ISNUMVISUAL" val="0"/>
  <p:tag name="KSO_WM_UNIT_DIAGRAM_ISREFERUNIT" val="0"/>
  <p:tag name="KSO_WM_UNIT_HIGHLIGHT" val="0"/>
  <p:tag name="KSO_WM_UNIT_ID" val="custom20204739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593.xml><?xml version="1.0" encoding="utf-8"?>
<p:tagLst xmlns:p="http://schemas.openxmlformats.org/presentationml/2006/main">
  <p:tag name="KSO_WM_BEAUTIFY_FLAG" val="#wm#"/>
  <p:tag name="KSO_WM_SLIDE_ID" val="custom20203888_24"/>
  <p:tag name="KSO_WM_SLIDE_INDEX" val="24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0"/>
  <p:tag name="KSO_WM_TEMPLATE_INDEX" val="20203888"/>
  <p:tag name="KSO_WM_TEMPLATE_MASTER_TYPE" val="1"/>
  <p:tag name="KSO_WM_TEMPLATE_SUBCATEGORY" val="0"/>
</p:tagLst>
</file>

<file path=ppt/tags/tag59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739"/>
  <p:tag name="KSO_WM_UNIT_COMPATIBLE" val="0"/>
  <p:tag name="KSO_WM_UNIT_DIAGRAM_ISNUMVISUAL" val="0"/>
  <p:tag name="KSO_WM_UNIT_DIAGRAM_ISREFERUNIT" val="0"/>
  <p:tag name="KSO_WM_UNIT_HIGHLIGHT" val="0"/>
  <p:tag name="KSO_WM_UNIT_ID" val="custom20204739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595.xml><?xml version="1.0" encoding="utf-8"?>
<p:tagLst xmlns:p="http://schemas.openxmlformats.org/presentationml/2006/main">
  <p:tag name="KSO_WM_BEAUTIFY_FLAG" val="#wm#"/>
  <p:tag name="KSO_WM_SLIDE_ID" val="custom20203888_24"/>
  <p:tag name="KSO_WM_SLIDE_INDEX" val="24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0"/>
  <p:tag name="KSO_WM_TEMPLATE_INDEX" val="20203888"/>
  <p:tag name="KSO_WM_TEMPLATE_MASTER_TYPE" val="1"/>
  <p:tag name="KSO_WM_TEMPLATE_SUBCATEGORY" val="0"/>
</p:tagLst>
</file>

<file path=ppt/tags/tag59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739"/>
  <p:tag name="KSO_WM_UNIT_COMPATIBLE" val="0"/>
  <p:tag name="KSO_WM_UNIT_DIAGRAM_ISNUMVISUAL" val="0"/>
  <p:tag name="KSO_WM_UNIT_DIAGRAM_ISREFERUNIT" val="0"/>
  <p:tag name="KSO_WM_UNIT_HIGHLIGHT" val="0"/>
  <p:tag name="KSO_WM_UNIT_ID" val="custom20204739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597.xml><?xml version="1.0" encoding="utf-8"?>
<p:tagLst xmlns:p="http://schemas.openxmlformats.org/presentationml/2006/main">
  <p:tag name="KSO_WM_BEAUTIFY_FLAG" val="#wm#"/>
  <p:tag name="KSO_WM_SLIDE_ID" val="custom20203888_24"/>
  <p:tag name="KSO_WM_SLIDE_INDEX" val="24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0"/>
  <p:tag name="KSO_WM_TEMPLATE_INDEX" val="20203888"/>
  <p:tag name="KSO_WM_TEMPLATE_MASTER_TYPE" val="1"/>
  <p:tag name="KSO_WM_TEMPLATE_SUBCATEGORY" val="0"/>
</p:tagLst>
</file>

<file path=ppt/tags/tag598.xml><?xml version="1.0" encoding="utf-8"?>
<p:tagLst xmlns:p="http://schemas.openxmlformats.org/presentationml/2006/main">
  <p:tag name="KSO_WM_UNIT_TABLE_BEAUTIFY" val="smartTable{d71d1625-f3ae-4755-80ad-e343849eabe5}"/>
  <p:tag name="TABLE_ENDDRAG_ORIGIN_RECT" val="746*442"/>
  <p:tag name="TABLE_ENDDRAG_RECT" val="75*72*746*442"/>
</p:tagLst>
</file>

<file path=ppt/tags/tag599.xml><?xml version="1.0" encoding="utf-8"?>
<p:tagLst xmlns:p="http://schemas.openxmlformats.org/presentationml/2006/main">
  <p:tag name="KSO_WM_BEAUTIFY_FLAG" val="#wm#"/>
  <p:tag name="KSO_WM_SLIDE_ID" val="custom20203888_24"/>
  <p:tag name="KSO_WM_SLIDE_INDEX" val="24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0"/>
  <p:tag name="KSO_WM_TEMPLATE_INDEX" val="20203888"/>
  <p:tag name="KSO_WM_TEMPLATE_MASTER_TYPE" val="1"/>
  <p:tag name="KSO_WM_TEMPLATE_SUBCATEGORY" val="0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  <p:tag name="PA" val="v5.2.8"/>
</p:tagLst>
</file>

<file path=ppt/tags/tag600.xml><?xml version="1.0" encoding="utf-8"?>
<p:tagLst xmlns:p="http://schemas.openxmlformats.org/presentationml/2006/main">
  <p:tag name="KSO_WM_UNIT_TABLE_BEAUTIFY" val="smartTable{176444ff-f356-479a-a998-dd0dd4fde9fe}"/>
  <p:tag name="TABLE_ENDDRAG_ORIGIN_RECT" val="749*207"/>
  <p:tag name="TABLE_ENDDRAG_RECT" val="151*32*749*207"/>
</p:tagLst>
</file>

<file path=ppt/tags/tag601.xml><?xml version="1.0" encoding="utf-8"?>
<p:tagLst xmlns:p="http://schemas.openxmlformats.org/presentationml/2006/main">
  <p:tag name="KSO_WM_UNIT_TABLE_BEAUTIFY" val="smartTable{f014fbe8-86ee-4f99-ae85-cecd8b7009d4}"/>
  <p:tag name="TABLE_ENDDRAG_ORIGIN_RECT" val="749*204"/>
  <p:tag name="TABLE_ENDDRAG_RECT" val="152*238*749*204"/>
</p:tagLst>
</file>

<file path=ppt/tags/tag602.xml><?xml version="1.0" encoding="utf-8"?>
<p:tagLst xmlns:p="http://schemas.openxmlformats.org/presentationml/2006/main">
  <p:tag name="KSO_WM_BEAUTIFY_FLAG" val="#wm#"/>
  <p:tag name="KSO_WM_SLIDE_ID" val="custom20203888_24"/>
  <p:tag name="KSO_WM_SLIDE_INDEX" val="24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0"/>
  <p:tag name="KSO_WM_TEMPLATE_INDEX" val="20203888"/>
  <p:tag name="KSO_WM_TEMPLATE_MASTER_TYPE" val="1"/>
  <p:tag name="KSO_WM_TEMPLATE_SUBCATEGORY" val="0"/>
</p:tagLst>
</file>

<file path=ppt/tags/tag603.xml><?xml version="1.0" encoding="utf-8"?>
<p:tagLst xmlns:p="http://schemas.openxmlformats.org/presentationml/2006/main">
  <p:tag name="KSO_WM_BEAUTIFY_FLAG" val="#wm#"/>
  <p:tag name="KSO_WM_SLIDE_ID" val="custom20203888_24"/>
  <p:tag name="KSO_WM_SLIDE_INDEX" val="24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0"/>
  <p:tag name="KSO_WM_TEMPLATE_INDEX" val="20203888"/>
  <p:tag name="KSO_WM_TEMPLATE_MASTER_TYPE" val="1"/>
  <p:tag name="KSO_WM_TEMPLATE_SUBCATEGORY" val="0"/>
</p:tagLst>
</file>

<file path=ppt/tags/tag60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739"/>
  <p:tag name="KSO_WM_UNIT_COMPATIBLE" val="0"/>
  <p:tag name="KSO_WM_UNIT_DIAGRAM_ISNUMVISUAL" val="0"/>
  <p:tag name="KSO_WM_UNIT_DIAGRAM_ISREFERUNIT" val="0"/>
  <p:tag name="KSO_WM_UNIT_HIGHLIGHT" val="0"/>
  <p:tag name="KSO_WM_UNIT_ID" val="custom20204739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605.xml><?xml version="1.0" encoding="utf-8"?>
<p:tagLst xmlns:p="http://schemas.openxmlformats.org/presentationml/2006/main">
  <p:tag name="KSO_WM_UNIT_TABLE_BEAUTIFY" val="smartTable{941ba50e-90b0-4958-8fa1-1c7c607d1b61}"/>
  <p:tag name="TABLE_ENDDRAG_ORIGIN_RECT" val="830*398"/>
  <p:tag name="TABLE_ENDDRAG_RECT" val="100*115*830*398"/>
</p:tagLst>
</file>

<file path=ppt/tags/tag606.xml><?xml version="1.0" encoding="utf-8"?>
<p:tagLst xmlns:p="http://schemas.openxmlformats.org/presentationml/2006/main">
  <p:tag name="KSO_WM_BEAUTIFY_FLAG" val="#wm#"/>
  <p:tag name="KSO_WM_TEMPLATE_CATEGORY" val="custom"/>
  <p:tag name="KSO_WM_TEMPLATE_INDEX" val="20204739"/>
</p:tagLst>
</file>

<file path=ppt/tags/tag607.xml><?xml version="1.0" encoding="utf-8"?>
<p:tagLst xmlns:p="http://schemas.openxmlformats.org/presentationml/2006/main">
  <p:tag name="KSO_WM_BEAUTIFY_FLAG" val="#wm#"/>
  <p:tag name="KSO_WM_SLIDE_ID" val="custom20203888_24"/>
  <p:tag name="KSO_WM_SLIDE_INDEX" val="24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0"/>
  <p:tag name="KSO_WM_TEMPLATE_INDEX" val="20203888"/>
  <p:tag name="KSO_WM_TEMPLATE_MASTER_TYPE" val="1"/>
  <p:tag name="KSO_WM_TEMPLATE_SUBCATEGORY" val="0"/>
</p:tagLst>
</file>

<file path=ppt/tags/tag60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0"/>
  <p:tag name="KSO_WM_UNIT_DIAGRAM_ISNUMVISUAL" val="0"/>
  <p:tag name="KSO_WM_UNIT_DIAGRAM_ISREFERUNIT" val="0"/>
  <p:tag name="KSO_WM_UNIT_HIGHLIGHT" val="0"/>
  <p:tag name="KSO_WM_UNIT_ID" val="custom20203888_30*a*1"/>
  <p:tag name="KSO_WM_UNIT_INDEX" val="1"/>
  <p:tag name="KSO_WM_UNIT_ISCONTENTSTITLE" val="0"/>
  <p:tag name="KSO_WM_UNIT_ISNUMDGMTITLE" val="0"/>
  <p:tag name="KSO_WM_UNIT_LAYERLEVEL" val="1"/>
  <p:tag name="KSO_WM_UNIT_NOCLEAR" val="1"/>
  <p:tag name="KSO_WM_UNIT_PRESET_TEXT" val="感谢观看"/>
  <p:tag name="KSO_WM_UNIT_TYPE" val="a"/>
</p:tagLst>
</file>

<file path=ppt/tags/tag60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0"/>
  <p:tag name="KSO_WM_UNIT_DIAGRAM_ISNUMVISUAL" val="0"/>
  <p:tag name="KSO_WM_UNIT_DIAGRAM_ISREFERUNIT" val="0"/>
  <p:tag name="KSO_WM_UNIT_HIGHLIGHT" val="0"/>
  <p:tag name="KSO_WM_UNIT_ID" val="custom20203888_30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YPE" val="b"/>
  <p:tag name="KSO_WM_UNIT_VALUE" val="12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2"/>
  <p:tag name="KSO_WM_UNIT_INDEX" val="12"/>
  <p:tag name="KSO_WM_UNIT_LAYERLEVEL" val="1"/>
  <p:tag name="KSO_WM_UNIT_TYPE" val="i"/>
  <p:tag name="PA" val="v5.2.8"/>
</p:tagLst>
</file>

<file path=ppt/tags/tag610.xml><?xml version="1.0" encoding="utf-8"?>
<p:tagLst xmlns:p="http://schemas.openxmlformats.org/presentationml/2006/main">
  <p:tag name="KSO_WM_BEAUTIFY_FLAG" val="#wm#"/>
  <p:tag name="KSO_WM_SLIDE_ID" val="custom20203888_30"/>
  <p:tag name="KSO_WM_SLIDE_INDEX" val="30"/>
  <p:tag name="KSO_WM_SLIDE_ITEM_CNT" val="0"/>
  <p:tag name="KSO_WM_SLIDE_LAYOUT" val="a_b"/>
  <p:tag name="KSO_WM_SLIDE_LAYOUT_CNT" val="1_1"/>
  <p:tag name="KSO_WM_SLIDE_SUBTYPE" val="pureTxt"/>
  <p:tag name="KSO_WM_SLIDE_TYPE" val="endPage"/>
  <p:tag name="KSO_WM_TAG_VERSION" val="1.0"/>
  <p:tag name="KSO_WM_TEMPLATE_CATEGORY" val="custom"/>
  <p:tag name="KSO_WM_TEMPLATE_COLOR_TYPE" val="1"/>
  <p:tag name="KSO_WM_TEMPLATE_INDEX" val="20203888"/>
  <p:tag name="KSO_WM_TEMPLATE_MASTER_TYPE" val="1"/>
  <p:tag name="KSO_WM_TEMPLATE_SUBCATEGORY" val="0"/>
</p:tagLst>
</file>

<file path=ppt/tags/tag61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3"/>
  <p:tag name="KSO_WM_UNIT_INDEX" val="13"/>
  <p:tag name="KSO_WM_UNIT_LAYERLEVEL" val="1"/>
  <p:tag name="KSO_WM_UNIT_TYPE" val="i"/>
  <p:tag name="PA" val="v5.2.8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4"/>
  <p:tag name="KSO_WM_UNIT_INDEX" val="14"/>
  <p:tag name="KSO_WM_UNIT_LAYERLEVEL" val="1"/>
  <p:tag name="KSO_WM_UNIT_TYPE" val="i"/>
  <p:tag name="PA" val="v5.2.8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5"/>
  <p:tag name="KSO_WM_UNIT_INDEX" val="15"/>
  <p:tag name="KSO_WM_UNIT_LAYERLEVEL" val="1"/>
  <p:tag name="KSO_WM_UNIT_TYPE" val="i"/>
  <p:tag name="PA" val="v5.2.8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6"/>
  <p:tag name="KSO_WM_UNIT_INDEX" val="16"/>
  <p:tag name="KSO_WM_UNIT_LAYERLEVEL" val="1"/>
  <p:tag name="KSO_WM_UNIT_TYPE" val="i"/>
  <p:tag name="PA" val="v5.2.8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7"/>
  <p:tag name="KSO_WM_UNIT_INDEX" val="17"/>
  <p:tag name="KSO_WM_UNIT_LAYERLEVEL" val="1"/>
  <p:tag name="KSO_WM_UNIT_TYPE" val="i"/>
  <p:tag name="PA" val="v5.2.8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8"/>
  <p:tag name="KSO_WM_UNIT_INDEX" val="18"/>
  <p:tag name="KSO_WM_UNIT_LAYERLEVEL" val="1"/>
  <p:tag name="KSO_WM_UNIT_TYPE" val="i"/>
  <p:tag name="PA" val="v5.2.8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9"/>
  <p:tag name="KSO_WM_UNIT_INDEX" val="19"/>
  <p:tag name="KSO_WM_UNIT_LAYERLEVEL" val="1"/>
  <p:tag name="KSO_WM_UNIT_TYPE" val="i"/>
  <p:tag name="PA" val="v5.2.8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0"/>
  <p:tag name="KSO_WM_UNIT_INDEX" val="20"/>
  <p:tag name="KSO_WM_UNIT_LAYERLEVEL" val="1"/>
  <p:tag name="KSO_WM_UNIT_TYPE" val="i"/>
</p:tagLst>
</file>

<file path=ppt/tags/tag7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4"/>
  <p:tag name="KSO_WM_UNIT_INDEX" val="4"/>
  <p:tag name="KSO_WM_UNIT_LAYERLEVEL" val="1"/>
  <p:tag name="KSO_WM_UNIT_TYPE" val="i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2"/>
  <p:tag name="KSO_WM_UNIT_INDEX" val="22"/>
  <p:tag name="KSO_WM_UNIT_LAYERLEVEL" val="1"/>
  <p:tag name="KSO_WM_UNIT_TYPE" val="i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3"/>
  <p:tag name="KSO_WM_UNIT_INDEX" val="3"/>
  <p:tag name="KSO_WM_UNIT_LAYERLEVEL" val="1"/>
  <p:tag name="KSO_WM_UNIT_TYPE" val="i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4"/>
  <p:tag name="KSO_WM_UNIT_INDEX" val="4"/>
  <p:tag name="KSO_WM_UNIT_LAYERLEVEL" val="1"/>
  <p:tag name="KSO_WM_UNIT_TYPE" val="i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5"/>
  <p:tag name="KSO_WM_UNIT_INDEX" val="5"/>
  <p:tag name="KSO_WM_UNIT_LAYERLEVEL" val="1"/>
  <p:tag name="KSO_WM_UNIT_TYPE" val="i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2_Office 主题​​">
  <a:themeElements>
    <a:clrScheme name="自定义 27">
      <a:dk1>
        <a:srgbClr val="000000"/>
      </a:dk1>
      <a:lt1>
        <a:srgbClr val="FFFFFF"/>
      </a:lt1>
      <a:dk2>
        <a:srgbClr val="DDE4FF"/>
      </a:dk2>
      <a:lt2>
        <a:srgbClr val="FFFFFF"/>
      </a:lt2>
      <a:accent1>
        <a:srgbClr val="4E79DA"/>
      </a:accent1>
      <a:accent2>
        <a:srgbClr val="6D78C2"/>
      </a:accent2>
      <a:accent3>
        <a:srgbClr val="8D77AA"/>
      </a:accent3>
      <a:accent4>
        <a:srgbClr val="AC7693"/>
      </a:accent4>
      <a:accent5>
        <a:srgbClr val="CC757B"/>
      </a:accent5>
      <a:accent6>
        <a:srgbClr val="EB7463"/>
      </a:accent6>
      <a:hlink>
        <a:srgbClr val="0563C1"/>
      </a:hlink>
      <a:folHlink>
        <a:srgbClr val="954E72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1_Office 主题​​">
  <a:themeElements>
    <a:clrScheme name="自定义 27">
      <a:dk1>
        <a:srgbClr val="000000"/>
      </a:dk1>
      <a:lt1>
        <a:srgbClr val="FFFFFF"/>
      </a:lt1>
      <a:dk2>
        <a:srgbClr val="DDE4FF"/>
      </a:dk2>
      <a:lt2>
        <a:srgbClr val="FFFFFF"/>
      </a:lt2>
      <a:accent1>
        <a:srgbClr val="4E79DA"/>
      </a:accent1>
      <a:accent2>
        <a:srgbClr val="6D78C2"/>
      </a:accent2>
      <a:accent3>
        <a:srgbClr val="8D77AA"/>
      </a:accent3>
      <a:accent4>
        <a:srgbClr val="AC7693"/>
      </a:accent4>
      <a:accent5>
        <a:srgbClr val="CC757B"/>
      </a:accent5>
      <a:accent6>
        <a:srgbClr val="EB7463"/>
      </a:accent6>
      <a:hlink>
        <a:srgbClr val="0563C1"/>
      </a:hlink>
      <a:folHlink>
        <a:srgbClr val="954E72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3_Office 主题​​">
  <a:themeElements>
    <a:clrScheme name="自定义 27">
      <a:dk1>
        <a:srgbClr val="000000"/>
      </a:dk1>
      <a:lt1>
        <a:srgbClr val="FFFFFF"/>
      </a:lt1>
      <a:dk2>
        <a:srgbClr val="DDE4FF"/>
      </a:dk2>
      <a:lt2>
        <a:srgbClr val="FFFFFF"/>
      </a:lt2>
      <a:accent1>
        <a:srgbClr val="4E79DA"/>
      </a:accent1>
      <a:accent2>
        <a:srgbClr val="6D78C2"/>
      </a:accent2>
      <a:accent3>
        <a:srgbClr val="8D77AA"/>
      </a:accent3>
      <a:accent4>
        <a:srgbClr val="AC7693"/>
      </a:accent4>
      <a:accent5>
        <a:srgbClr val="CC757B"/>
      </a:accent5>
      <a:accent6>
        <a:srgbClr val="EB7463"/>
      </a:accent6>
      <a:hlink>
        <a:srgbClr val="0563C1"/>
      </a:hlink>
      <a:folHlink>
        <a:srgbClr val="954E72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10600030101010101" charset="-122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10600030101010101" charset="-122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5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10600030101010101" charset="-122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10600030101010101" charset="-122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r="http://schemas.openxmlformats.org/officeDocument/2006/relationships"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136</Paragraphs>
  <Slides>34</Slides>
  <Notes>21</Notes>
  <TotalTime>0</TotalTime>
  <HiddenSlides>4</HiddenSlides>
  <MMClips>0</MMClips>
  <ScaleCrop>0</ScaleCrop>
  <HeadingPairs>
    <vt:vector baseType="variant" size="6">
      <vt:variant>
        <vt:lpstr>Fonts used</vt:lpstr>
      </vt:variant>
      <vt:variant>
        <vt:i4>19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baseType="lpstr" size="54">
      <vt:lpstr>Arial</vt:lpstr>
      <vt:lpstr>Calibri</vt:lpstr>
      <vt:lpstr>幼圆</vt:lpstr>
      <vt:lpstr>等线</vt:lpstr>
      <vt:lpstr>汉仪乐喵体W</vt:lpstr>
      <vt:lpstr>微软雅黑</vt:lpstr>
      <vt:lpstr>等线 Light</vt:lpstr>
      <vt:lpstr>宋体</vt:lpstr>
      <vt:lpstr>Calibri Light</vt:lpstr>
      <vt:lpstr>Times New Roman</vt:lpstr>
      <vt:lpstr>隶书</vt:lpstr>
      <vt:lpstr>汉仪夏日体W</vt:lpstr>
      <vt:lpstr>华文楷体</vt:lpstr>
      <vt:lpstr>黑体</vt:lpstr>
      <vt:lpstr>方正粗黑宋简体</vt:lpstr>
      <vt:lpstr>楷体</vt:lpstr>
      <vt:lpstr>IPAPANNEW</vt:lpstr>
      <vt:lpstr>仿宋_GB2312</vt:lpstr>
      <vt:lpstr>楷体_GB2312</vt:lpstr>
      <vt:lpstr>Office 主题</vt:lpstr>
      <vt:lpstr>  文学类文本  小说阅读</vt:lpstr>
      <vt:lpstr>PowerPoint Presentation</vt:lpstr>
      <vt:lpstr>PowerPoint Presentation</vt:lpstr>
      <vt:lpstr>PowerPoint Presentation</vt:lpstr>
      <vt:lpstr>自然环境描写的作用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结论四：自然环境可以揭示主题。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题型三   环境描写的作用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感谢观看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2022-01-04T15:08:55.777</cp:lastPrinted>
  <dcterms:created xsi:type="dcterms:W3CDTF">2022-01-04T15:08:55Z</dcterms:created>
  <dcterms:modified xsi:type="dcterms:W3CDTF">2022-01-04T07:08:58Z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