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1173" r:id="rId2"/>
    <p:sldId id="1174" r:id="rId3"/>
    <p:sldId id="1182" r:id="rId4"/>
    <p:sldId id="1177" r:id="rId5"/>
    <p:sldId id="1180" r:id="rId6"/>
    <p:sldId id="1227" r:id="rId7"/>
    <p:sldId id="1176" r:id="rId8"/>
    <p:sldId id="1228" r:id="rId9"/>
    <p:sldId id="1178" r:id="rId10"/>
    <p:sldId id="1230" r:id="rId11"/>
    <p:sldId id="1289" r:id="rId12"/>
    <p:sldId id="1179" r:id="rId13"/>
    <p:sldId id="1234" r:id="rId14"/>
    <p:sldId id="1235" r:id="rId15"/>
    <p:sldId id="1236" r:id="rId16"/>
    <p:sldId id="1237" r:id="rId17"/>
    <p:sldId id="1238" r:id="rId18"/>
    <p:sldId id="1183" r:id="rId19"/>
    <p:sldId id="1184" r:id="rId20"/>
    <p:sldId id="1185" r:id="rId21"/>
    <p:sldId id="1241" r:id="rId22"/>
    <p:sldId id="1186" r:id="rId23"/>
    <p:sldId id="1189" r:id="rId24"/>
    <p:sldId id="1262" r:id="rId25"/>
    <p:sldId id="1275" r:id="rId26"/>
    <p:sldId id="1276" r:id="rId27"/>
    <p:sldId id="1264" r:id="rId28"/>
    <p:sldId id="1193" r:id="rId29"/>
    <p:sldId id="1265" r:id="rId30"/>
    <p:sldId id="1291" r:id="rId31"/>
    <p:sldId id="1292" r:id="rId32"/>
    <p:sldId id="1316" r:id="rId33"/>
    <p:sldId id="1195" r:id="rId34"/>
    <p:sldId id="1197" r:id="rId35"/>
    <p:sldId id="1266" r:id="rId36"/>
    <p:sldId id="1200" r:id="rId37"/>
  </p:sldIdLst>
  <p:sldSz cx="9144000" cy="5143500" type="screen16x9"/>
  <p:notesSz cx="6858000" cy="9144000"/>
  <p:custDataLst>
    <p:tags r:id="rId40"/>
  </p:custDataLst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>
          <p15:clr>
            <a:srgbClr val="A4A3A4"/>
          </p15:clr>
        </p15:guide>
        <p15:guide id="2" pos="3784">
          <p15:clr>
            <a:srgbClr val="A4A3A4"/>
          </p15:clr>
        </p15:guide>
        <p15:guide id="3" pos="474">
          <p15:clr>
            <a:srgbClr val="A4A3A4"/>
          </p15:clr>
        </p15:guide>
        <p15:guide id="4" pos="7152">
          <p15:clr>
            <a:srgbClr val="A4A3A4"/>
          </p15:clr>
        </p15:guide>
        <p15:guide id="5" orient="horz" pos="1695">
          <p15:clr>
            <a:srgbClr val="A4A3A4"/>
          </p15:clr>
        </p15:guide>
        <p15:guide id="6" pos="2945">
          <p15:clr>
            <a:srgbClr val="A4A3A4"/>
          </p15:clr>
        </p15:guide>
        <p15:guide id="7" pos="423">
          <p15:clr>
            <a:srgbClr val="A4A3A4"/>
          </p15:clr>
        </p15:guide>
        <p15:guide id="8" pos="53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0047"/>
    <a:srgbClr val="FF7500"/>
    <a:srgbClr val="EAA1A9"/>
    <a:srgbClr val="D9A2AA"/>
    <a:srgbClr val="AECABB"/>
    <a:srgbClr val="A0C0AF"/>
    <a:srgbClr val="9DBEAD"/>
    <a:srgbClr val="E07F8E"/>
    <a:srgbClr val="34223A"/>
    <a:srgbClr val="1D18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53" autoAdjust="0"/>
    <p:restoredTop sz="94434" autoAdjust="0"/>
  </p:normalViewPr>
  <p:slideViewPr>
    <p:cSldViewPr snapToGrid="0">
      <p:cViewPr varScale="1">
        <p:scale>
          <a:sx n="102" d="100"/>
          <a:sy n="102" d="100"/>
        </p:scale>
        <p:origin x="120" y="672"/>
      </p:cViewPr>
      <p:guideLst>
        <p:guide orient="horz" pos="2184"/>
        <p:guide pos="3784"/>
        <p:guide pos="474"/>
        <p:guide pos="7152"/>
        <p:guide orient="horz" pos="1695"/>
        <p:guide pos="2945"/>
        <p:guide pos="423"/>
        <p:guide pos="53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27102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6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1996">
            <a:off x="3481573" y="667265"/>
            <a:ext cx="2302372" cy="23374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3104831" y="1483486"/>
            <a:ext cx="1233714" cy="864353"/>
          </a:xfrm>
          <a:prstGeom prst="rect">
            <a:avLst/>
          </a:prstGeom>
        </p:spPr>
      </p:pic>
      <p:sp>
        <p:nvSpPr>
          <p:cNvPr id="11" name="Freeform 5"/>
          <p:cNvSpPr/>
          <p:nvPr/>
        </p:nvSpPr>
        <p:spPr bwMode="auto">
          <a:xfrm>
            <a:off x="3739284" y="830437"/>
            <a:ext cx="226911" cy="432946"/>
          </a:xfrm>
          <a:custGeom>
            <a:avLst/>
            <a:gdLst>
              <a:gd name="T0" fmla="*/ 66 w 110"/>
              <a:gd name="T1" fmla="*/ 2 h 186"/>
              <a:gd name="T2" fmla="*/ 49 w 110"/>
              <a:gd name="T3" fmla="*/ 5 h 186"/>
              <a:gd name="T4" fmla="*/ 37 w 110"/>
              <a:gd name="T5" fmla="*/ 19 h 186"/>
              <a:gd name="T6" fmla="*/ 19 w 110"/>
              <a:gd name="T7" fmla="*/ 47 h 186"/>
              <a:gd name="T8" fmla="*/ 0 w 110"/>
              <a:gd name="T9" fmla="*/ 115 h 186"/>
              <a:gd name="T10" fmla="*/ 44 w 110"/>
              <a:gd name="T11" fmla="*/ 174 h 186"/>
              <a:gd name="T12" fmla="*/ 66 w 110"/>
              <a:gd name="T13" fmla="*/ 185 h 186"/>
              <a:gd name="T14" fmla="*/ 87 w 110"/>
              <a:gd name="T15" fmla="*/ 163 h 186"/>
              <a:gd name="T16" fmla="*/ 105 w 110"/>
              <a:gd name="T17" fmla="*/ 127 h 186"/>
              <a:gd name="T18" fmla="*/ 107 w 110"/>
              <a:gd name="T19" fmla="*/ 84 h 186"/>
              <a:gd name="T20" fmla="*/ 102 w 110"/>
              <a:gd name="T21" fmla="*/ 50 h 186"/>
              <a:gd name="T22" fmla="*/ 97 w 110"/>
              <a:gd name="T23" fmla="*/ 32 h 186"/>
              <a:gd name="T24" fmla="*/ 66 w 110"/>
              <a:gd name="T25" fmla="*/ 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186">
                <a:moveTo>
                  <a:pt x="66" y="2"/>
                </a:moveTo>
                <a:cubicBezTo>
                  <a:pt x="59" y="2"/>
                  <a:pt x="49" y="5"/>
                  <a:pt x="49" y="5"/>
                </a:cubicBezTo>
                <a:cubicBezTo>
                  <a:pt x="49" y="5"/>
                  <a:pt x="42" y="8"/>
                  <a:pt x="37" y="19"/>
                </a:cubicBezTo>
                <a:cubicBezTo>
                  <a:pt x="32" y="30"/>
                  <a:pt x="19" y="43"/>
                  <a:pt x="19" y="47"/>
                </a:cubicBezTo>
                <a:cubicBezTo>
                  <a:pt x="18" y="51"/>
                  <a:pt x="0" y="103"/>
                  <a:pt x="0" y="115"/>
                </a:cubicBezTo>
                <a:cubicBezTo>
                  <a:pt x="0" y="126"/>
                  <a:pt x="25" y="163"/>
                  <a:pt x="44" y="174"/>
                </a:cubicBezTo>
                <a:cubicBezTo>
                  <a:pt x="44" y="174"/>
                  <a:pt x="57" y="186"/>
                  <a:pt x="66" y="185"/>
                </a:cubicBezTo>
                <a:cubicBezTo>
                  <a:pt x="75" y="184"/>
                  <a:pt x="80" y="177"/>
                  <a:pt x="87" y="163"/>
                </a:cubicBezTo>
                <a:cubicBezTo>
                  <a:pt x="94" y="148"/>
                  <a:pt x="104" y="130"/>
                  <a:pt x="105" y="127"/>
                </a:cubicBezTo>
                <a:cubicBezTo>
                  <a:pt x="106" y="124"/>
                  <a:pt x="110" y="92"/>
                  <a:pt x="107" y="84"/>
                </a:cubicBezTo>
                <a:cubicBezTo>
                  <a:pt x="105" y="75"/>
                  <a:pt x="102" y="53"/>
                  <a:pt x="102" y="50"/>
                </a:cubicBezTo>
                <a:cubicBezTo>
                  <a:pt x="102" y="46"/>
                  <a:pt x="100" y="35"/>
                  <a:pt x="97" y="32"/>
                </a:cubicBezTo>
                <a:cubicBezTo>
                  <a:pt x="94" y="30"/>
                  <a:pt x="76" y="0"/>
                  <a:pt x="66" y="2"/>
                </a:cubicBezTo>
                <a:close/>
              </a:path>
            </a:pathLst>
          </a:custGeom>
          <a:solidFill>
            <a:srgbClr val="E2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84882" y="863273"/>
            <a:ext cx="377026" cy="400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你好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76115" y="935990"/>
            <a:ext cx="41173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湖心亭看雪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297930" y="2098675"/>
            <a:ext cx="2517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    ——</a:t>
            </a:r>
            <a:r>
              <a:rPr lang="zh-CN" altLang="en-US" sz="28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张岱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/>
          <p:nvPr/>
        </p:nvSpPr>
        <p:spPr bwMode="auto">
          <a:xfrm flipH="1">
            <a:off x="534456" y="611937"/>
            <a:ext cx="2568393" cy="1911129"/>
          </a:xfrm>
          <a:custGeom>
            <a:avLst/>
            <a:gdLst>
              <a:gd name="T0" fmla="*/ 2464 w 3342"/>
              <a:gd name="T1" fmla="*/ 1760 h 2486"/>
              <a:gd name="T2" fmla="*/ 2557 w 3342"/>
              <a:gd name="T3" fmla="*/ 1835 h 2486"/>
              <a:gd name="T4" fmla="*/ 3203 w 3342"/>
              <a:gd name="T5" fmla="*/ 1814 h 2486"/>
              <a:gd name="T6" fmla="*/ 3174 w 3342"/>
              <a:gd name="T7" fmla="*/ 1928 h 2486"/>
              <a:gd name="T8" fmla="*/ 2848 w 3342"/>
              <a:gd name="T9" fmla="*/ 2085 h 2486"/>
              <a:gd name="T10" fmla="*/ 2636 w 3342"/>
              <a:gd name="T11" fmla="*/ 2216 h 2486"/>
              <a:gd name="T12" fmla="*/ 2694 w 3342"/>
              <a:gd name="T13" fmla="*/ 2257 h 2486"/>
              <a:gd name="T14" fmla="*/ 2774 w 3342"/>
              <a:gd name="T15" fmla="*/ 2313 h 2486"/>
              <a:gd name="T16" fmla="*/ 2559 w 3342"/>
              <a:gd name="T17" fmla="*/ 2306 h 2486"/>
              <a:gd name="T18" fmla="*/ 1980 w 3342"/>
              <a:gd name="T19" fmla="*/ 2399 h 2486"/>
              <a:gd name="T20" fmla="*/ 2349 w 3342"/>
              <a:gd name="T21" fmla="*/ 2423 h 2486"/>
              <a:gd name="T22" fmla="*/ 1766 w 3342"/>
              <a:gd name="T23" fmla="*/ 2443 h 2486"/>
              <a:gd name="T24" fmla="*/ 963 w 3342"/>
              <a:gd name="T25" fmla="*/ 2438 h 2486"/>
              <a:gd name="T26" fmla="*/ 470 w 3342"/>
              <a:gd name="T27" fmla="*/ 2372 h 2486"/>
              <a:gd name="T28" fmla="*/ 101 w 3342"/>
              <a:gd name="T29" fmla="*/ 2227 h 2486"/>
              <a:gd name="T30" fmla="*/ 275 w 3342"/>
              <a:gd name="T31" fmla="*/ 2218 h 2486"/>
              <a:gd name="T32" fmla="*/ 405 w 3342"/>
              <a:gd name="T33" fmla="*/ 2294 h 2486"/>
              <a:gd name="T34" fmla="*/ 630 w 3342"/>
              <a:gd name="T35" fmla="*/ 2264 h 2486"/>
              <a:gd name="T36" fmla="*/ 949 w 3342"/>
              <a:gd name="T37" fmla="*/ 2216 h 2486"/>
              <a:gd name="T38" fmla="*/ 569 w 3342"/>
              <a:gd name="T39" fmla="*/ 2151 h 2486"/>
              <a:gd name="T40" fmla="*/ 860 w 3342"/>
              <a:gd name="T41" fmla="*/ 2112 h 2486"/>
              <a:gd name="T42" fmla="*/ 553 w 3342"/>
              <a:gd name="T43" fmla="*/ 2111 h 2486"/>
              <a:gd name="T44" fmla="*/ 768 w 3342"/>
              <a:gd name="T45" fmla="*/ 2015 h 2486"/>
              <a:gd name="T46" fmla="*/ 1224 w 3342"/>
              <a:gd name="T47" fmla="*/ 2002 h 2486"/>
              <a:gd name="T48" fmla="*/ 1018 w 3342"/>
              <a:gd name="T49" fmla="*/ 1913 h 2486"/>
              <a:gd name="T50" fmla="*/ 829 w 3342"/>
              <a:gd name="T51" fmla="*/ 1826 h 2486"/>
              <a:gd name="T52" fmla="*/ 606 w 3342"/>
              <a:gd name="T53" fmla="*/ 1872 h 2486"/>
              <a:gd name="T54" fmla="*/ 459 w 3342"/>
              <a:gd name="T55" fmla="*/ 1912 h 2486"/>
              <a:gd name="T56" fmla="*/ 155 w 3342"/>
              <a:gd name="T57" fmla="*/ 1813 h 2486"/>
              <a:gd name="T58" fmla="*/ 13 w 3342"/>
              <a:gd name="T59" fmla="*/ 1608 h 2486"/>
              <a:gd name="T60" fmla="*/ 119 w 3342"/>
              <a:gd name="T61" fmla="*/ 1366 h 2486"/>
              <a:gd name="T62" fmla="*/ 290 w 3342"/>
              <a:gd name="T63" fmla="*/ 1323 h 2486"/>
              <a:gd name="T64" fmla="*/ 744 w 3342"/>
              <a:gd name="T65" fmla="*/ 1304 h 2486"/>
              <a:gd name="T66" fmla="*/ 1049 w 3342"/>
              <a:gd name="T67" fmla="*/ 1255 h 2486"/>
              <a:gd name="T68" fmla="*/ 902 w 3342"/>
              <a:gd name="T69" fmla="*/ 1191 h 2486"/>
              <a:gd name="T70" fmla="*/ 772 w 3342"/>
              <a:gd name="T71" fmla="*/ 1144 h 2486"/>
              <a:gd name="T72" fmla="*/ 1 w 3342"/>
              <a:gd name="T73" fmla="*/ 1171 h 2486"/>
              <a:gd name="T74" fmla="*/ 655 w 3342"/>
              <a:gd name="T75" fmla="*/ 1084 h 2486"/>
              <a:gd name="T76" fmla="*/ 341 w 3342"/>
              <a:gd name="T77" fmla="*/ 1008 h 2486"/>
              <a:gd name="T78" fmla="*/ 222 w 3342"/>
              <a:gd name="T79" fmla="*/ 965 h 2486"/>
              <a:gd name="T80" fmla="*/ 297 w 3342"/>
              <a:gd name="T81" fmla="*/ 844 h 2486"/>
              <a:gd name="T82" fmla="*/ 92 w 3342"/>
              <a:gd name="T83" fmla="*/ 700 h 2486"/>
              <a:gd name="T84" fmla="*/ 288 w 3342"/>
              <a:gd name="T85" fmla="*/ 461 h 2486"/>
              <a:gd name="T86" fmla="*/ 441 w 3342"/>
              <a:gd name="T87" fmla="*/ 254 h 2486"/>
              <a:gd name="T88" fmla="*/ 534 w 3342"/>
              <a:gd name="T89" fmla="*/ 117 h 2486"/>
              <a:gd name="T90" fmla="*/ 780 w 3342"/>
              <a:gd name="T91" fmla="*/ 90 h 2486"/>
              <a:gd name="T92" fmla="*/ 1348 w 3342"/>
              <a:gd name="T93" fmla="*/ 7 h 2486"/>
              <a:gd name="T94" fmla="*/ 1527 w 3342"/>
              <a:gd name="T95" fmla="*/ 76 h 2486"/>
              <a:gd name="T96" fmla="*/ 1812 w 3342"/>
              <a:gd name="T97" fmla="*/ 72 h 2486"/>
              <a:gd name="T98" fmla="*/ 2200 w 3342"/>
              <a:gd name="T99" fmla="*/ 123 h 2486"/>
              <a:gd name="T100" fmla="*/ 2237 w 3342"/>
              <a:gd name="T101" fmla="*/ 240 h 2486"/>
              <a:gd name="T102" fmla="*/ 2543 w 3342"/>
              <a:gd name="T103" fmla="*/ 317 h 2486"/>
              <a:gd name="T104" fmla="*/ 2696 w 3342"/>
              <a:gd name="T105" fmla="*/ 407 h 2486"/>
              <a:gd name="T106" fmla="*/ 2920 w 3342"/>
              <a:gd name="T107" fmla="*/ 460 h 2486"/>
              <a:gd name="T108" fmla="*/ 2620 w 3342"/>
              <a:gd name="T109" fmla="*/ 607 h 2486"/>
              <a:gd name="T110" fmla="*/ 2344 w 3342"/>
              <a:gd name="T111" fmla="*/ 731 h 2486"/>
              <a:gd name="T112" fmla="*/ 2332 w 3342"/>
              <a:gd name="T113" fmla="*/ 914 h 2486"/>
              <a:gd name="T114" fmla="*/ 2453 w 3342"/>
              <a:gd name="T115" fmla="*/ 1038 h 2486"/>
              <a:gd name="T116" fmla="*/ 2826 w 3342"/>
              <a:gd name="T117" fmla="*/ 1067 h 2486"/>
              <a:gd name="T118" fmla="*/ 2649 w 3342"/>
              <a:gd name="T119" fmla="*/ 1208 h 2486"/>
              <a:gd name="T120" fmla="*/ 2422 w 3342"/>
              <a:gd name="T121" fmla="*/ 1256 h 2486"/>
              <a:gd name="T122" fmla="*/ 2295 w 3342"/>
              <a:gd name="T123" fmla="*/ 1389 h 2486"/>
              <a:gd name="T124" fmla="*/ 2332 w 3342"/>
              <a:gd name="T125" fmla="*/ 1498 h 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42" h="2486">
                <a:moveTo>
                  <a:pt x="2754" y="1556"/>
                </a:moveTo>
                <a:cubicBezTo>
                  <a:pt x="2760" y="1549"/>
                  <a:pt x="2767" y="1547"/>
                  <a:pt x="2775" y="1546"/>
                </a:cubicBezTo>
                <a:cubicBezTo>
                  <a:pt x="2784" y="1551"/>
                  <a:pt x="2790" y="1558"/>
                  <a:pt x="2791" y="1570"/>
                </a:cubicBezTo>
                <a:cubicBezTo>
                  <a:pt x="2787" y="1571"/>
                  <a:pt x="2784" y="1572"/>
                  <a:pt x="2779" y="1573"/>
                </a:cubicBezTo>
                <a:cubicBezTo>
                  <a:pt x="2779" y="1575"/>
                  <a:pt x="2777" y="1578"/>
                  <a:pt x="2778" y="1580"/>
                </a:cubicBezTo>
                <a:cubicBezTo>
                  <a:pt x="2778" y="1582"/>
                  <a:pt x="2781" y="1583"/>
                  <a:pt x="2783" y="1584"/>
                </a:cubicBezTo>
                <a:cubicBezTo>
                  <a:pt x="2785" y="1586"/>
                  <a:pt x="2791" y="1584"/>
                  <a:pt x="2790" y="1591"/>
                </a:cubicBezTo>
                <a:cubicBezTo>
                  <a:pt x="2793" y="1592"/>
                  <a:pt x="2796" y="1593"/>
                  <a:pt x="2798" y="1594"/>
                </a:cubicBezTo>
                <a:cubicBezTo>
                  <a:pt x="2802" y="1596"/>
                  <a:pt x="2805" y="1598"/>
                  <a:pt x="2809" y="1601"/>
                </a:cubicBezTo>
                <a:cubicBezTo>
                  <a:pt x="2803" y="1604"/>
                  <a:pt x="2797" y="1602"/>
                  <a:pt x="2791" y="1603"/>
                </a:cubicBezTo>
                <a:cubicBezTo>
                  <a:pt x="2787" y="1604"/>
                  <a:pt x="2786" y="1605"/>
                  <a:pt x="2786" y="1611"/>
                </a:cubicBezTo>
                <a:cubicBezTo>
                  <a:pt x="2786" y="1618"/>
                  <a:pt x="2785" y="1619"/>
                  <a:pt x="2779" y="1620"/>
                </a:cubicBezTo>
                <a:cubicBezTo>
                  <a:pt x="2778" y="1620"/>
                  <a:pt x="2777" y="1620"/>
                  <a:pt x="2776" y="1620"/>
                </a:cubicBezTo>
                <a:cubicBezTo>
                  <a:pt x="2774" y="1620"/>
                  <a:pt x="2771" y="1620"/>
                  <a:pt x="2769" y="1620"/>
                </a:cubicBezTo>
                <a:cubicBezTo>
                  <a:pt x="2764" y="1609"/>
                  <a:pt x="2762" y="1608"/>
                  <a:pt x="2753" y="1610"/>
                </a:cubicBezTo>
                <a:cubicBezTo>
                  <a:pt x="2745" y="1612"/>
                  <a:pt x="2737" y="1614"/>
                  <a:pt x="2729" y="1616"/>
                </a:cubicBezTo>
                <a:cubicBezTo>
                  <a:pt x="2727" y="1617"/>
                  <a:pt x="2725" y="1618"/>
                  <a:pt x="2724" y="1620"/>
                </a:cubicBezTo>
                <a:cubicBezTo>
                  <a:pt x="2720" y="1627"/>
                  <a:pt x="2714" y="1627"/>
                  <a:pt x="2708" y="1628"/>
                </a:cubicBezTo>
                <a:cubicBezTo>
                  <a:pt x="2703" y="1629"/>
                  <a:pt x="2698" y="1629"/>
                  <a:pt x="2694" y="1631"/>
                </a:cubicBezTo>
                <a:cubicBezTo>
                  <a:pt x="2690" y="1633"/>
                  <a:pt x="2687" y="1633"/>
                  <a:pt x="2683" y="1632"/>
                </a:cubicBezTo>
                <a:cubicBezTo>
                  <a:pt x="2674" y="1628"/>
                  <a:pt x="2666" y="1631"/>
                  <a:pt x="2659" y="1636"/>
                </a:cubicBezTo>
                <a:cubicBezTo>
                  <a:pt x="2659" y="1636"/>
                  <a:pt x="2658" y="1636"/>
                  <a:pt x="2658" y="1636"/>
                </a:cubicBezTo>
                <a:cubicBezTo>
                  <a:pt x="2652" y="1638"/>
                  <a:pt x="2652" y="1638"/>
                  <a:pt x="2648" y="1644"/>
                </a:cubicBezTo>
                <a:cubicBezTo>
                  <a:pt x="2646" y="1642"/>
                  <a:pt x="2645" y="1641"/>
                  <a:pt x="2643" y="1640"/>
                </a:cubicBezTo>
                <a:cubicBezTo>
                  <a:pt x="2642" y="1639"/>
                  <a:pt x="2640" y="1638"/>
                  <a:pt x="2639" y="1638"/>
                </a:cubicBezTo>
                <a:cubicBezTo>
                  <a:pt x="2635" y="1636"/>
                  <a:pt x="2632" y="1647"/>
                  <a:pt x="2627" y="1639"/>
                </a:cubicBezTo>
                <a:cubicBezTo>
                  <a:pt x="2622" y="1640"/>
                  <a:pt x="2617" y="1640"/>
                  <a:pt x="2612" y="1640"/>
                </a:cubicBezTo>
                <a:cubicBezTo>
                  <a:pt x="2615" y="1635"/>
                  <a:pt x="2618" y="1631"/>
                  <a:pt x="2624" y="1631"/>
                </a:cubicBezTo>
                <a:cubicBezTo>
                  <a:pt x="2629" y="1630"/>
                  <a:pt x="2636" y="1629"/>
                  <a:pt x="2640" y="1621"/>
                </a:cubicBezTo>
                <a:cubicBezTo>
                  <a:pt x="2637" y="1620"/>
                  <a:pt x="2636" y="1619"/>
                  <a:pt x="2634" y="1619"/>
                </a:cubicBezTo>
                <a:cubicBezTo>
                  <a:pt x="2628" y="1620"/>
                  <a:pt x="2622" y="1620"/>
                  <a:pt x="2616" y="1620"/>
                </a:cubicBezTo>
                <a:cubicBezTo>
                  <a:pt x="2612" y="1621"/>
                  <a:pt x="2610" y="1622"/>
                  <a:pt x="2608" y="1626"/>
                </a:cubicBezTo>
                <a:cubicBezTo>
                  <a:pt x="2606" y="1630"/>
                  <a:pt x="2602" y="1627"/>
                  <a:pt x="2599" y="1629"/>
                </a:cubicBezTo>
                <a:cubicBezTo>
                  <a:pt x="2598" y="1636"/>
                  <a:pt x="2591" y="1642"/>
                  <a:pt x="2592" y="1650"/>
                </a:cubicBezTo>
                <a:cubicBezTo>
                  <a:pt x="2593" y="1652"/>
                  <a:pt x="2589" y="1654"/>
                  <a:pt x="2586" y="1651"/>
                </a:cubicBezTo>
                <a:cubicBezTo>
                  <a:pt x="2584" y="1649"/>
                  <a:pt x="2583" y="1646"/>
                  <a:pt x="2581" y="1645"/>
                </a:cubicBezTo>
                <a:cubicBezTo>
                  <a:pt x="2580" y="1644"/>
                  <a:pt x="2578" y="1645"/>
                  <a:pt x="2576" y="1645"/>
                </a:cubicBezTo>
                <a:cubicBezTo>
                  <a:pt x="2576" y="1645"/>
                  <a:pt x="2575" y="1647"/>
                  <a:pt x="2576" y="1648"/>
                </a:cubicBezTo>
                <a:cubicBezTo>
                  <a:pt x="2576" y="1649"/>
                  <a:pt x="2578" y="1651"/>
                  <a:pt x="2579" y="1651"/>
                </a:cubicBezTo>
                <a:cubicBezTo>
                  <a:pt x="2581" y="1651"/>
                  <a:pt x="2584" y="1651"/>
                  <a:pt x="2587" y="1650"/>
                </a:cubicBezTo>
                <a:cubicBezTo>
                  <a:pt x="2582" y="1656"/>
                  <a:pt x="2578" y="1662"/>
                  <a:pt x="2573" y="1669"/>
                </a:cubicBezTo>
                <a:cubicBezTo>
                  <a:pt x="2576" y="1670"/>
                  <a:pt x="2579" y="1672"/>
                  <a:pt x="2582" y="1672"/>
                </a:cubicBezTo>
                <a:cubicBezTo>
                  <a:pt x="2584" y="1672"/>
                  <a:pt x="2586" y="1670"/>
                  <a:pt x="2588" y="1670"/>
                </a:cubicBezTo>
                <a:cubicBezTo>
                  <a:pt x="2590" y="1670"/>
                  <a:pt x="2592" y="1671"/>
                  <a:pt x="2594" y="1672"/>
                </a:cubicBezTo>
                <a:cubicBezTo>
                  <a:pt x="2594" y="1672"/>
                  <a:pt x="2594" y="1675"/>
                  <a:pt x="2594" y="1675"/>
                </a:cubicBezTo>
                <a:cubicBezTo>
                  <a:pt x="2592" y="1677"/>
                  <a:pt x="2588" y="1680"/>
                  <a:pt x="2588" y="1680"/>
                </a:cubicBezTo>
                <a:cubicBezTo>
                  <a:pt x="2582" y="1675"/>
                  <a:pt x="2576" y="1678"/>
                  <a:pt x="2571" y="1680"/>
                </a:cubicBezTo>
                <a:cubicBezTo>
                  <a:pt x="2568" y="1681"/>
                  <a:pt x="2564" y="1680"/>
                  <a:pt x="2560" y="1679"/>
                </a:cubicBezTo>
                <a:cubicBezTo>
                  <a:pt x="2556" y="1689"/>
                  <a:pt x="2550" y="1695"/>
                  <a:pt x="2539" y="1693"/>
                </a:cubicBezTo>
                <a:cubicBezTo>
                  <a:pt x="2536" y="1693"/>
                  <a:pt x="2532" y="1693"/>
                  <a:pt x="2528" y="1693"/>
                </a:cubicBezTo>
                <a:cubicBezTo>
                  <a:pt x="2526" y="1694"/>
                  <a:pt x="2524" y="1696"/>
                  <a:pt x="2521" y="1698"/>
                </a:cubicBezTo>
                <a:cubicBezTo>
                  <a:pt x="2525" y="1701"/>
                  <a:pt x="2528" y="1703"/>
                  <a:pt x="2532" y="1706"/>
                </a:cubicBezTo>
                <a:cubicBezTo>
                  <a:pt x="2529" y="1711"/>
                  <a:pt x="2525" y="1715"/>
                  <a:pt x="2522" y="1720"/>
                </a:cubicBezTo>
                <a:cubicBezTo>
                  <a:pt x="2519" y="1726"/>
                  <a:pt x="2513" y="1724"/>
                  <a:pt x="2507" y="1727"/>
                </a:cubicBezTo>
                <a:cubicBezTo>
                  <a:pt x="2504" y="1735"/>
                  <a:pt x="2498" y="1741"/>
                  <a:pt x="2490" y="1745"/>
                </a:cubicBezTo>
                <a:cubicBezTo>
                  <a:pt x="2481" y="1749"/>
                  <a:pt x="2472" y="1755"/>
                  <a:pt x="2464" y="1760"/>
                </a:cubicBezTo>
                <a:cubicBezTo>
                  <a:pt x="2461" y="1762"/>
                  <a:pt x="2459" y="1761"/>
                  <a:pt x="2456" y="1761"/>
                </a:cubicBezTo>
                <a:cubicBezTo>
                  <a:pt x="2454" y="1761"/>
                  <a:pt x="2451" y="1761"/>
                  <a:pt x="2449" y="1762"/>
                </a:cubicBezTo>
                <a:cubicBezTo>
                  <a:pt x="2447" y="1763"/>
                  <a:pt x="2446" y="1766"/>
                  <a:pt x="2446" y="1768"/>
                </a:cubicBezTo>
                <a:cubicBezTo>
                  <a:pt x="2446" y="1770"/>
                  <a:pt x="2449" y="1772"/>
                  <a:pt x="2450" y="1772"/>
                </a:cubicBezTo>
                <a:cubicBezTo>
                  <a:pt x="2459" y="1773"/>
                  <a:pt x="2468" y="1773"/>
                  <a:pt x="2476" y="1773"/>
                </a:cubicBezTo>
                <a:cubicBezTo>
                  <a:pt x="2479" y="1773"/>
                  <a:pt x="2483" y="1773"/>
                  <a:pt x="2486" y="1774"/>
                </a:cubicBezTo>
                <a:cubicBezTo>
                  <a:pt x="2487" y="1774"/>
                  <a:pt x="2488" y="1776"/>
                  <a:pt x="2488" y="1777"/>
                </a:cubicBezTo>
                <a:cubicBezTo>
                  <a:pt x="2488" y="1778"/>
                  <a:pt x="2486" y="1780"/>
                  <a:pt x="2485" y="1780"/>
                </a:cubicBezTo>
                <a:cubicBezTo>
                  <a:pt x="2479" y="1776"/>
                  <a:pt x="2474" y="1777"/>
                  <a:pt x="2468" y="1779"/>
                </a:cubicBezTo>
                <a:cubicBezTo>
                  <a:pt x="2466" y="1780"/>
                  <a:pt x="2463" y="1781"/>
                  <a:pt x="2462" y="1780"/>
                </a:cubicBezTo>
                <a:cubicBezTo>
                  <a:pt x="2455" y="1777"/>
                  <a:pt x="2449" y="1778"/>
                  <a:pt x="2442" y="1778"/>
                </a:cubicBezTo>
                <a:cubicBezTo>
                  <a:pt x="2431" y="1778"/>
                  <a:pt x="2417" y="1779"/>
                  <a:pt x="2409" y="1783"/>
                </a:cubicBezTo>
                <a:cubicBezTo>
                  <a:pt x="2400" y="1787"/>
                  <a:pt x="2390" y="1791"/>
                  <a:pt x="2380" y="1795"/>
                </a:cubicBezTo>
                <a:cubicBezTo>
                  <a:pt x="2376" y="1797"/>
                  <a:pt x="2371" y="1796"/>
                  <a:pt x="2367" y="1797"/>
                </a:cubicBezTo>
                <a:cubicBezTo>
                  <a:pt x="2362" y="1802"/>
                  <a:pt x="2358" y="1807"/>
                  <a:pt x="2353" y="1812"/>
                </a:cubicBezTo>
                <a:cubicBezTo>
                  <a:pt x="2353" y="1812"/>
                  <a:pt x="2353" y="1812"/>
                  <a:pt x="2353" y="1812"/>
                </a:cubicBezTo>
                <a:cubicBezTo>
                  <a:pt x="2348" y="1808"/>
                  <a:pt x="2342" y="1809"/>
                  <a:pt x="2338" y="1814"/>
                </a:cubicBezTo>
                <a:cubicBezTo>
                  <a:pt x="2330" y="1821"/>
                  <a:pt x="2323" y="1826"/>
                  <a:pt x="2312" y="1822"/>
                </a:cubicBezTo>
                <a:cubicBezTo>
                  <a:pt x="2309" y="1821"/>
                  <a:pt x="2305" y="1822"/>
                  <a:pt x="2302" y="1823"/>
                </a:cubicBezTo>
                <a:cubicBezTo>
                  <a:pt x="2293" y="1825"/>
                  <a:pt x="2283" y="1828"/>
                  <a:pt x="2273" y="1828"/>
                </a:cubicBezTo>
                <a:cubicBezTo>
                  <a:pt x="2262" y="1828"/>
                  <a:pt x="2254" y="1833"/>
                  <a:pt x="2245" y="1840"/>
                </a:cubicBezTo>
                <a:cubicBezTo>
                  <a:pt x="2246" y="1849"/>
                  <a:pt x="2247" y="1850"/>
                  <a:pt x="2252" y="1850"/>
                </a:cubicBezTo>
                <a:cubicBezTo>
                  <a:pt x="2256" y="1850"/>
                  <a:pt x="2261" y="1849"/>
                  <a:pt x="2265" y="1849"/>
                </a:cubicBezTo>
                <a:cubicBezTo>
                  <a:pt x="2266" y="1846"/>
                  <a:pt x="2267" y="1843"/>
                  <a:pt x="2268" y="1841"/>
                </a:cubicBezTo>
                <a:cubicBezTo>
                  <a:pt x="2274" y="1839"/>
                  <a:pt x="2276" y="1846"/>
                  <a:pt x="2280" y="1849"/>
                </a:cubicBezTo>
                <a:cubicBezTo>
                  <a:pt x="2287" y="1848"/>
                  <a:pt x="2295" y="1850"/>
                  <a:pt x="2301" y="1843"/>
                </a:cubicBezTo>
                <a:cubicBezTo>
                  <a:pt x="2303" y="1841"/>
                  <a:pt x="2307" y="1842"/>
                  <a:pt x="2310" y="1845"/>
                </a:cubicBezTo>
                <a:cubicBezTo>
                  <a:pt x="2315" y="1850"/>
                  <a:pt x="2321" y="1851"/>
                  <a:pt x="2327" y="1845"/>
                </a:cubicBezTo>
                <a:cubicBezTo>
                  <a:pt x="2331" y="1840"/>
                  <a:pt x="2336" y="1842"/>
                  <a:pt x="2340" y="1845"/>
                </a:cubicBezTo>
                <a:cubicBezTo>
                  <a:pt x="2351" y="1851"/>
                  <a:pt x="2352" y="1850"/>
                  <a:pt x="2358" y="1838"/>
                </a:cubicBezTo>
                <a:cubicBezTo>
                  <a:pt x="2358" y="1838"/>
                  <a:pt x="2358" y="1838"/>
                  <a:pt x="2358" y="1838"/>
                </a:cubicBezTo>
                <a:cubicBezTo>
                  <a:pt x="2361" y="1843"/>
                  <a:pt x="2364" y="1846"/>
                  <a:pt x="2370" y="1846"/>
                </a:cubicBezTo>
                <a:cubicBezTo>
                  <a:pt x="2372" y="1847"/>
                  <a:pt x="2375" y="1846"/>
                  <a:pt x="2378" y="1847"/>
                </a:cubicBezTo>
                <a:cubicBezTo>
                  <a:pt x="2382" y="1848"/>
                  <a:pt x="2384" y="1846"/>
                  <a:pt x="2386" y="1844"/>
                </a:cubicBezTo>
                <a:cubicBezTo>
                  <a:pt x="2388" y="1842"/>
                  <a:pt x="2391" y="1841"/>
                  <a:pt x="2393" y="1840"/>
                </a:cubicBezTo>
                <a:cubicBezTo>
                  <a:pt x="2402" y="1846"/>
                  <a:pt x="2410" y="1847"/>
                  <a:pt x="2420" y="1844"/>
                </a:cubicBezTo>
                <a:cubicBezTo>
                  <a:pt x="2427" y="1843"/>
                  <a:pt x="2434" y="1842"/>
                  <a:pt x="2442" y="1844"/>
                </a:cubicBezTo>
                <a:cubicBezTo>
                  <a:pt x="2449" y="1846"/>
                  <a:pt x="2456" y="1843"/>
                  <a:pt x="2463" y="1843"/>
                </a:cubicBezTo>
                <a:cubicBezTo>
                  <a:pt x="2470" y="1843"/>
                  <a:pt x="2477" y="1843"/>
                  <a:pt x="2484" y="1844"/>
                </a:cubicBezTo>
                <a:cubicBezTo>
                  <a:pt x="2486" y="1844"/>
                  <a:pt x="2489" y="1844"/>
                  <a:pt x="2490" y="1845"/>
                </a:cubicBezTo>
                <a:cubicBezTo>
                  <a:pt x="2493" y="1848"/>
                  <a:pt x="2496" y="1850"/>
                  <a:pt x="2500" y="1850"/>
                </a:cubicBezTo>
                <a:cubicBezTo>
                  <a:pt x="2511" y="1848"/>
                  <a:pt x="2522" y="1852"/>
                  <a:pt x="2533" y="1847"/>
                </a:cubicBezTo>
                <a:cubicBezTo>
                  <a:pt x="2534" y="1846"/>
                  <a:pt x="2535" y="1846"/>
                  <a:pt x="2536" y="1846"/>
                </a:cubicBezTo>
                <a:cubicBezTo>
                  <a:pt x="2544" y="1854"/>
                  <a:pt x="2554" y="1853"/>
                  <a:pt x="2565" y="1851"/>
                </a:cubicBezTo>
                <a:cubicBezTo>
                  <a:pt x="2565" y="1848"/>
                  <a:pt x="2565" y="1844"/>
                  <a:pt x="2566" y="1841"/>
                </a:cubicBezTo>
                <a:cubicBezTo>
                  <a:pt x="2564" y="1840"/>
                  <a:pt x="2563" y="1839"/>
                  <a:pt x="2562" y="1839"/>
                </a:cubicBezTo>
                <a:cubicBezTo>
                  <a:pt x="2554" y="1839"/>
                  <a:pt x="2547" y="1839"/>
                  <a:pt x="2539" y="1839"/>
                </a:cubicBezTo>
                <a:cubicBezTo>
                  <a:pt x="2526" y="1839"/>
                  <a:pt x="2526" y="1839"/>
                  <a:pt x="2515" y="1845"/>
                </a:cubicBezTo>
                <a:cubicBezTo>
                  <a:pt x="2513" y="1840"/>
                  <a:pt x="2510" y="1836"/>
                  <a:pt x="2508" y="1830"/>
                </a:cubicBezTo>
                <a:cubicBezTo>
                  <a:pt x="2505" y="1830"/>
                  <a:pt x="2502" y="1829"/>
                  <a:pt x="2497" y="1827"/>
                </a:cubicBezTo>
                <a:cubicBezTo>
                  <a:pt x="2500" y="1825"/>
                  <a:pt x="2501" y="1823"/>
                  <a:pt x="2503" y="1823"/>
                </a:cubicBezTo>
                <a:cubicBezTo>
                  <a:pt x="2507" y="1823"/>
                  <a:pt x="2510" y="1823"/>
                  <a:pt x="2514" y="1824"/>
                </a:cubicBezTo>
                <a:cubicBezTo>
                  <a:pt x="2518" y="1825"/>
                  <a:pt x="2521" y="1828"/>
                  <a:pt x="2524" y="1828"/>
                </a:cubicBezTo>
                <a:cubicBezTo>
                  <a:pt x="2528" y="1828"/>
                  <a:pt x="2531" y="1825"/>
                  <a:pt x="2535" y="1825"/>
                </a:cubicBezTo>
                <a:cubicBezTo>
                  <a:pt x="2536" y="1824"/>
                  <a:pt x="2540" y="1826"/>
                  <a:pt x="2540" y="1827"/>
                </a:cubicBezTo>
                <a:cubicBezTo>
                  <a:pt x="2542" y="1838"/>
                  <a:pt x="2551" y="1834"/>
                  <a:pt x="2557" y="1835"/>
                </a:cubicBezTo>
                <a:cubicBezTo>
                  <a:pt x="2565" y="1836"/>
                  <a:pt x="2570" y="1832"/>
                  <a:pt x="2571" y="1824"/>
                </a:cubicBezTo>
                <a:cubicBezTo>
                  <a:pt x="2575" y="1824"/>
                  <a:pt x="2578" y="1825"/>
                  <a:pt x="2581" y="1825"/>
                </a:cubicBezTo>
                <a:cubicBezTo>
                  <a:pt x="2585" y="1821"/>
                  <a:pt x="2585" y="1811"/>
                  <a:pt x="2594" y="1816"/>
                </a:cubicBezTo>
                <a:cubicBezTo>
                  <a:pt x="2594" y="1820"/>
                  <a:pt x="2589" y="1825"/>
                  <a:pt x="2593" y="1829"/>
                </a:cubicBezTo>
                <a:cubicBezTo>
                  <a:pt x="2593" y="1830"/>
                  <a:pt x="2592" y="1830"/>
                  <a:pt x="2592" y="1831"/>
                </a:cubicBezTo>
                <a:cubicBezTo>
                  <a:pt x="2591" y="1830"/>
                  <a:pt x="2591" y="1830"/>
                  <a:pt x="2591" y="1829"/>
                </a:cubicBezTo>
                <a:cubicBezTo>
                  <a:pt x="2592" y="1829"/>
                  <a:pt x="2592" y="1830"/>
                  <a:pt x="2593" y="1830"/>
                </a:cubicBezTo>
                <a:cubicBezTo>
                  <a:pt x="2597" y="1826"/>
                  <a:pt x="2602" y="1825"/>
                  <a:pt x="2607" y="1825"/>
                </a:cubicBezTo>
                <a:cubicBezTo>
                  <a:pt x="2616" y="1825"/>
                  <a:pt x="2626" y="1825"/>
                  <a:pt x="2636" y="1826"/>
                </a:cubicBezTo>
                <a:cubicBezTo>
                  <a:pt x="2645" y="1826"/>
                  <a:pt x="2653" y="1824"/>
                  <a:pt x="2659" y="1817"/>
                </a:cubicBezTo>
                <a:cubicBezTo>
                  <a:pt x="2659" y="1817"/>
                  <a:pt x="2659" y="1817"/>
                  <a:pt x="2659" y="1817"/>
                </a:cubicBezTo>
                <a:cubicBezTo>
                  <a:pt x="2660" y="1817"/>
                  <a:pt x="2661" y="1817"/>
                  <a:pt x="2663" y="1817"/>
                </a:cubicBezTo>
                <a:cubicBezTo>
                  <a:pt x="2663" y="1817"/>
                  <a:pt x="2663" y="1817"/>
                  <a:pt x="2663" y="1817"/>
                </a:cubicBezTo>
                <a:cubicBezTo>
                  <a:pt x="2665" y="1820"/>
                  <a:pt x="2668" y="1823"/>
                  <a:pt x="2673" y="1824"/>
                </a:cubicBezTo>
                <a:cubicBezTo>
                  <a:pt x="2686" y="1825"/>
                  <a:pt x="2700" y="1828"/>
                  <a:pt x="2712" y="1820"/>
                </a:cubicBezTo>
                <a:cubicBezTo>
                  <a:pt x="2713" y="1819"/>
                  <a:pt x="2715" y="1820"/>
                  <a:pt x="2717" y="1821"/>
                </a:cubicBezTo>
                <a:cubicBezTo>
                  <a:pt x="2720" y="1821"/>
                  <a:pt x="2724" y="1824"/>
                  <a:pt x="2727" y="1823"/>
                </a:cubicBezTo>
                <a:cubicBezTo>
                  <a:pt x="2734" y="1821"/>
                  <a:pt x="2740" y="1823"/>
                  <a:pt x="2747" y="1824"/>
                </a:cubicBezTo>
                <a:cubicBezTo>
                  <a:pt x="2756" y="1825"/>
                  <a:pt x="2764" y="1824"/>
                  <a:pt x="2772" y="1821"/>
                </a:cubicBezTo>
                <a:cubicBezTo>
                  <a:pt x="2776" y="1820"/>
                  <a:pt x="2780" y="1817"/>
                  <a:pt x="2784" y="1821"/>
                </a:cubicBezTo>
                <a:cubicBezTo>
                  <a:pt x="2785" y="1821"/>
                  <a:pt x="2787" y="1822"/>
                  <a:pt x="2788" y="1822"/>
                </a:cubicBezTo>
                <a:cubicBezTo>
                  <a:pt x="2797" y="1817"/>
                  <a:pt x="2808" y="1823"/>
                  <a:pt x="2817" y="1817"/>
                </a:cubicBezTo>
                <a:cubicBezTo>
                  <a:pt x="2821" y="1816"/>
                  <a:pt x="2824" y="1814"/>
                  <a:pt x="2828" y="1813"/>
                </a:cubicBezTo>
                <a:cubicBezTo>
                  <a:pt x="2829" y="1805"/>
                  <a:pt x="2828" y="1799"/>
                  <a:pt x="2825" y="1792"/>
                </a:cubicBezTo>
                <a:cubicBezTo>
                  <a:pt x="2821" y="1786"/>
                  <a:pt x="2826" y="1780"/>
                  <a:pt x="2832" y="1782"/>
                </a:cubicBezTo>
                <a:cubicBezTo>
                  <a:pt x="2838" y="1784"/>
                  <a:pt x="2844" y="1783"/>
                  <a:pt x="2850" y="1783"/>
                </a:cubicBezTo>
                <a:cubicBezTo>
                  <a:pt x="2864" y="1783"/>
                  <a:pt x="2879" y="1783"/>
                  <a:pt x="2894" y="1783"/>
                </a:cubicBezTo>
                <a:cubicBezTo>
                  <a:pt x="2901" y="1783"/>
                  <a:pt x="2908" y="1783"/>
                  <a:pt x="2915" y="1782"/>
                </a:cubicBezTo>
                <a:cubicBezTo>
                  <a:pt x="2931" y="1781"/>
                  <a:pt x="2947" y="1780"/>
                  <a:pt x="2962" y="1783"/>
                </a:cubicBezTo>
                <a:cubicBezTo>
                  <a:pt x="2964" y="1784"/>
                  <a:pt x="2966" y="1784"/>
                  <a:pt x="2967" y="1784"/>
                </a:cubicBezTo>
                <a:cubicBezTo>
                  <a:pt x="2978" y="1781"/>
                  <a:pt x="2989" y="1783"/>
                  <a:pt x="2999" y="1784"/>
                </a:cubicBezTo>
                <a:cubicBezTo>
                  <a:pt x="3005" y="1784"/>
                  <a:pt x="3010" y="1785"/>
                  <a:pt x="3015" y="1786"/>
                </a:cubicBezTo>
                <a:cubicBezTo>
                  <a:pt x="3023" y="1789"/>
                  <a:pt x="3031" y="1788"/>
                  <a:pt x="3039" y="1788"/>
                </a:cubicBezTo>
                <a:cubicBezTo>
                  <a:pt x="3046" y="1788"/>
                  <a:pt x="3046" y="1787"/>
                  <a:pt x="3051" y="1796"/>
                </a:cubicBezTo>
                <a:cubicBezTo>
                  <a:pt x="3053" y="1796"/>
                  <a:pt x="3055" y="1796"/>
                  <a:pt x="3057" y="1796"/>
                </a:cubicBezTo>
                <a:cubicBezTo>
                  <a:pt x="3060" y="1796"/>
                  <a:pt x="3062" y="1796"/>
                  <a:pt x="3065" y="1793"/>
                </a:cubicBezTo>
                <a:cubicBezTo>
                  <a:pt x="3068" y="1788"/>
                  <a:pt x="3073" y="1790"/>
                  <a:pt x="3074" y="1795"/>
                </a:cubicBezTo>
                <a:cubicBezTo>
                  <a:pt x="3075" y="1799"/>
                  <a:pt x="3075" y="1802"/>
                  <a:pt x="3075" y="1808"/>
                </a:cubicBezTo>
                <a:cubicBezTo>
                  <a:pt x="3079" y="1805"/>
                  <a:pt x="3082" y="1803"/>
                  <a:pt x="3082" y="1801"/>
                </a:cubicBezTo>
                <a:cubicBezTo>
                  <a:pt x="3083" y="1795"/>
                  <a:pt x="3087" y="1793"/>
                  <a:pt x="3092" y="1791"/>
                </a:cubicBezTo>
                <a:cubicBezTo>
                  <a:pt x="3099" y="1795"/>
                  <a:pt x="3100" y="1803"/>
                  <a:pt x="3101" y="1811"/>
                </a:cubicBezTo>
                <a:cubicBezTo>
                  <a:pt x="3106" y="1813"/>
                  <a:pt x="3109" y="1811"/>
                  <a:pt x="3110" y="1807"/>
                </a:cubicBezTo>
                <a:cubicBezTo>
                  <a:pt x="3111" y="1803"/>
                  <a:pt x="3113" y="1801"/>
                  <a:pt x="3116" y="1802"/>
                </a:cubicBezTo>
                <a:cubicBezTo>
                  <a:pt x="3118" y="1803"/>
                  <a:pt x="3119" y="1806"/>
                  <a:pt x="3121" y="1809"/>
                </a:cubicBezTo>
                <a:cubicBezTo>
                  <a:pt x="3122" y="1809"/>
                  <a:pt x="3124" y="1809"/>
                  <a:pt x="3126" y="1809"/>
                </a:cubicBezTo>
                <a:cubicBezTo>
                  <a:pt x="3138" y="1809"/>
                  <a:pt x="3138" y="1809"/>
                  <a:pt x="3140" y="1822"/>
                </a:cubicBezTo>
                <a:cubicBezTo>
                  <a:pt x="3140" y="1823"/>
                  <a:pt x="3142" y="1824"/>
                  <a:pt x="3143" y="1825"/>
                </a:cubicBezTo>
                <a:cubicBezTo>
                  <a:pt x="3145" y="1820"/>
                  <a:pt x="3147" y="1815"/>
                  <a:pt x="3149" y="1809"/>
                </a:cubicBezTo>
                <a:cubicBezTo>
                  <a:pt x="3156" y="1808"/>
                  <a:pt x="3163" y="1809"/>
                  <a:pt x="3169" y="1803"/>
                </a:cubicBezTo>
                <a:cubicBezTo>
                  <a:pt x="3173" y="1800"/>
                  <a:pt x="3179" y="1803"/>
                  <a:pt x="3183" y="1805"/>
                </a:cubicBezTo>
                <a:cubicBezTo>
                  <a:pt x="3186" y="1807"/>
                  <a:pt x="3188" y="1808"/>
                  <a:pt x="3192" y="1806"/>
                </a:cubicBezTo>
                <a:cubicBezTo>
                  <a:pt x="3192" y="1805"/>
                  <a:pt x="3194" y="1805"/>
                  <a:pt x="3195" y="1805"/>
                </a:cubicBezTo>
                <a:cubicBezTo>
                  <a:pt x="3201" y="1809"/>
                  <a:pt x="3209" y="1806"/>
                  <a:pt x="3214" y="1811"/>
                </a:cubicBezTo>
                <a:cubicBezTo>
                  <a:pt x="3215" y="1811"/>
                  <a:pt x="3215" y="1811"/>
                  <a:pt x="3215" y="1811"/>
                </a:cubicBezTo>
                <a:cubicBezTo>
                  <a:pt x="3211" y="1813"/>
                  <a:pt x="3205" y="1807"/>
                  <a:pt x="3201" y="1812"/>
                </a:cubicBezTo>
                <a:cubicBezTo>
                  <a:pt x="3202" y="1813"/>
                  <a:pt x="3202" y="1814"/>
                  <a:pt x="3203" y="1814"/>
                </a:cubicBezTo>
                <a:cubicBezTo>
                  <a:pt x="3207" y="1814"/>
                  <a:pt x="3211" y="1814"/>
                  <a:pt x="3215" y="1815"/>
                </a:cubicBezTo>
                <a:cubicBezTo>
                  <a:pt x="3214" y="1814"/>
                  <a:pt x="3214" y="1814"/>
                  <a:pt x="3214" y="1814"/>
                </a:cubicBezTo>
                <a:cubicBezTo>
                  <a:pt x="3215" y="1817"/>
                  <a:pt x="3216" y="1821"/>
                  <a:pt x="3220" y="1821"/>
                </a:cubicBezTo>
                <a:cubicBezTo>
                  <a:pt x="3223" y="1822"/>
                  <a:pt x="3227" y="1823"/>
                  <a:pt x="3230" y="1822"/>
                </a:cubicBezTo>
                <a:cubicBezTo>
                  <a:pt x="3239" y="1818"/>
                  <a:pt x="3249" y="1821"/>
                  <a:pt x="3258" y="1817"/>
                </a:cubicBezTo>
                <a:cubicBezTo>
                  <a:pt x="3257" y="1817"/>
                  <a:pt x="3257" y="1817"/>
                  <a:pt x="3257" y="1817"/>
                </a:cubicBezTo>
                <a:cubicBezTo>
                  <a:pt x="3259" y="1818"/>
                  <a:pt x="3260" y="1819"/>
                  <a:pt x="3261" y="1820"/>
                </a:cubicBezTo>
                <a:cubicBezTo>
                  <a:pt x="3266" y="1815"/>
                  <a:pt x="3262" y="1812"/>
                  <a:pt x="3260" y="1808"/>
                </a:cubicBezTo>
                <a:cubicBezTo>
                  <a:pt x="3261" y="1806"/>
                  <a:pt x="3272" y="1802"/>
                  <a:pt x="3277" y="1801"/>
                </a:cubicBezTo>
                <a:cubicBezTo>
                  <a:pt x="3285" y="1799"/>
                  <a:pt x="3289" y="1806"/>
                  <a:pt x="3296" y="1807"/>
                </a:cubicBezTo>
                <a:cubicBezTo>
                  <a:pt x="3298" y="1806"/>
                  <a:pt x="3300" y="1805"/>
                  <a:pt x="3302" y="1804"/>
                </a:cubicBezTo>
                <a:cubicBezTo>
                  <a:pt x="3303" y="1803"/>
                  <a:pt x="3305" y="1801"/>
                  <a:pt x="3307" y="1799"/>
                </a:cubicBezTo>
                <a:cubicBezTo>
                  <a:pt x="3305" y="1797"/>
                  <a:pt x="3303" y="1795"/>
                  <a:pt x="3301" y="1793"/>
                </a:cubicBezTo>
                <a:cubicBezTo>
                  <a:pt x="3302" y="1792"/>
                  <a:pt x="3302" y="1790"/>
                  <a:pt x="3302" y="1790"/>
                </a:cubicBezTo>
                <a:cubicBezTo>
                  <a:pt x="3307" y="1784"/>
                  <a:pt x="3314" y="1785"/>
                  <a:pt x="3321" y="1784"/>
                </a:cubicBezTo>
                <a:cubicBezTo>
                  <a:pt x="3326" y="1784"/>
                  <a:pt x="3331" y="1784"/>
                  <a:pt x="3336" y="1788"/>
                </a:cubicBezTo>
                <a:cubicBezTo>
                  <a:pt x="3334" y="1802"/>
                  <a:pt x="3325" y="1809"/>
                  <a:pt x="3312" y="1812"/>
                </a:cubicBezTo>
                <a:cubicBezTo>
                  <a:pt x="3320" y="1820"/>
                  <a:pt x="3320" y="1820"/>
                  <a:pt x="3331" y="1812"/>
                </a:cubicBezTo>
                <a:cubicBezTo>
                  <a:pt x="3334" y="1814"/>
                  <a:pt x="3338" y="1817"/>
                  <a:pt x="3341" y="1820"/>
                </a:cubicBezTo>
                <a:cubicBezTo>
                  <a:pt x="3342" y="1819"/>
                  <a:pt x="3342" y="1819"/>
                  <a:pt x="3342" y="1819"/>
                </a:cubicBezTo>
                <a:cubicBezTo>
                  <a:pt x="3339" y="1822"/>
                  <a:pt x="3336" y="1824"/>
                  <a:pt x="3333" y="1827"/>
                </a:cubicBezTo>
                <a:cubicBezTo>
                  <a:pt x="3326" y="1834"/>
                  <a:pt x="3319" y="1841"/>
                  <a:pt x="3309" y="1843"/>
                </a:cubicBezTo>
                <a:cubicBezTo>
                  <a:pt x="3303" y="1844"/>
                  <a:pt x="3298" y="1848"/>
                  <a:pt x="3290" y="1852"/>
                </a:cubicBezTo>
                <a:cubicBezTo>
                  <a:pt x="3306" y="1855"/>
                  <a:pt x="3319" y="1861"/>
                  <a:pt x="3333" y="1856"/>
                </a:cubicBezTo>
                <a:cubicBezTo>
                  <a:pt x="3333" y="1859"/>
                  <a:pt x="3334" y="1861"/>
                  <a:pt x="3334" y="1861"/>
                </a:cubicBezTo>
                <a:cubicBezTo>
                  <a:pt x="3333" y="1862"/>
                  <a:pt x="3331" y="1862"/>
                  <a:pt x="3329" y="1863"/>
                </a:cubicBezTo>
                <a:cubicBezTo>
                  <a:pt x="3321" y="1865"/>
                  <a:pt x="3321" y="1865"/>
                  <a:pt x="3324" y="1875"/>
                </a:cubicBezTo>
                <a:cubicBezTo>
                  <a:pt x="3314" y="1877"/>
                  <a:pt x="3311" y="1876"/>
                  <a:pt x="3303" y="1871"/>
                </a:cubicBezTo>
                <a:cubicBezTo>
                  <a:pt x="3301" y="1869"/>
                  <a:pt x="3299" y="1870"/>
                  <a:pt x="3297" y="1870"/>
                </a:cubicBezTo>
                <a:cubicBezTo>
                  <a:pt x="3297" y="1870"/>
                  <a:pt x="3297" y="1870"/>
                  <a:pt x="3297" y="1870"/>
                </a:cubicBezTo>
                <a:cubicBezTo>
                  <a:pt x="3297" y="1868"/>
                  <a:pt x="3298" y="1866"/>
                  <a:pt x="3297" y="1864"/>
                </a:cubicBezTo>
                <a:cubicBezTo>
                  <a:pt x="3297" y="1863"/>
                  <a:pt x="3294" y="1863"/>
                  <a:pt x="3293" y="1863"/>
                </a:cubicBezTo>
                <a:cubicBezTo>
                  <a:pt x="3292" y="1863"/>
                  <a:pt x="3292" y="1866"/>
                  <a:pt x="3292" y="1867"/>
                </a:cubicBezTo>
                <a:cubicBezTo>
                  <a:pt x="3292" y="1868"/>
                  <a:pt x="3293" y="1869"/>
                  <a:pt x="3294" y="1870"/>
                </a:cubicBezTo>
                <a:cubicBezTo>
                  <a:pt x="3294" y="1870"/>
                  <a:pt x="3294" y="1870"/>
                  <a:pt x="3294" y="1870"/>
                </a:cubicBezTo>
                <a:cubicBezTo>
                  <a:pt x="3285" y="1863"/>
                  <a:pt x="3275" y="1867"/>
                  <a:pt x="3264" y="1868"/>
                </a:cubicBezTo>
                <a:cubicBezTo>
                  <a:pt x="3267" y="1875"/>
                  <a:pt x="3269" y="1880"/>
                  <a:pt x="3272" y="1886"/>
                </a:cubicBezTo>
                <a:cubicBezTo>
                  <a:pt x="3277" y="1887"/>
                  <a:pt x="3281" y="1889"/>
                  <a:pt x="3285" y="1885"/>
                </a:cubicBezTo>
                <a:cubicBezTo>
                  <a:pt x="3289" y="1882"/>
                  <a:pt x="3295" y="1887"/>
                  <a:pt x="3300" y="1882"/>
                </a:cubicBezTo>
                <a:cubicBezTo>
                  <a:pt x="3300" y="1882"/>
                  <a:pt x="3302" y="1884"/>
                  <a:pt x="3303" y="1885"/>
                </a:cubicBezTo>
                <a:cubicBezTo>
                  <a:pt x="3304" y="1885"/>
                  <a:pt x="3303" y="1888"/>
                  <a:pt x="3302" y="1888"/>
                </a:cubicBezTo>
                <a:cubicBezTo>
                  <a:pt x="3293" y="1890"/>
                  <a:pt x="3285" y="1897"/>
                  <a:pt x="3274" y="1895"/>
                </a:cubicBezTo>
                <a:cubicBezTo>
                  <a:pt x="3271" y="1894"/>
                  <a:pt x="3267" y="1894"/>
                  <a:pt x="3263" y="1895"/>
                </a:cubicBezTo>
                <a:cubicBezTo>
                  <a:pt x="3247" y="1899"/>
                  <a:pt x="3231" y="1898"/>
                  <a:pt x="3215" y="1893"/>
                </a:cubicBezTo>
                <a:cubicBezTo>
                  <a:pt x="3212" y="1892"/>
                  <a:pt x="3208" y="1891"/>
                  <a:pt x="3205" y="1892"/>
                </a:cubicBezTo>
                <a:cubicBezTo>
                  <a:pt x="3201" y="1893"/>
                  <a:pt x="3198" y="1893"/>
                  <a:pt x="3194" y="1892"/>
                </a:cubicBezTo>
                <a:cubicBezTo>
                  <a:pt x="3188" y="1890"/>
                  <a:pt x="3184" y="1893"/>
                  <a:pt x="3178" y="1897"/>
                </a:cubicBezTo>
                <a:cubicBezTo>
                  <a:pt x="3180" y="1899"/>
                  <a:pt x="3181" y="1901"/>
                  <a:pt x="3183" y="1902"/>
                </a:cubicBezTo>
                <a:cubicBezTo>
                  <a:pt x="3185" y="1903"/>
                  <a:pt x="3188" y="1903"/>
                  <a:pt x="3191" y="1904"/>
                </a:cubicBezTo>
                <a:cubicBezTo>
                  <a:pt x="3196" y="1905"/>
                  <a:pt x="3202" y="1902"/>
                  <a:pt x="3208" y="1904"/>
                </a:cubicBezTo>
                <a:cubicBezTo>
                  <a:pt x="3213" y="1907"/>
                  <a:pt x="3218" y="1908"/>
                  <a:pt x="3223" y="1910"/>
                </a:cubicBezTo>
                <a:cubicBezTo>
                  <a:pt x="3224" y="1910"/>
                  <a:pt x="3224" y="1911"/>
                  <a:pt x="3224" y="1913"/>
                </a:cubicBezTo>
                <a:cubicBezTo>
                  <a:pt x="3222" y="1913"/>
                  <a:pt x="3219" y="1914"/>
                  <a:pt x="3217" y="1914"/>
                </a:cubicBezTo>
                <a:cubicBezTo>
                  <a:pt x="3204" y="1914"/>
                  <a:pt x="3204" y="1914"/>
                  <a:pt x="3190" y="1920"/>
                </a:cubicBezTo>
                <a:cubicBezTo>
                  <a:pt x="3190" y="1922"/>
                  <a:pt x="3191" y="1924"/>
                  <a:pt x="3191" y="1925"/>
                </a:cubicBezTo>
                <a:cubicBezTo>
                  <a:pt x="3186" y="1931"/>
                  <a:pt x="3184" y="1931"/>
                  <a:pt x="3174" y="1928"/>
                </a:cubicBezTo>
                <a:cubicBezTo>
                  <a:pt x="3172" y="1929"/>
                  <a:pt x="3170" y="1931"/>
                  <a:pt x="3167" y="1933"/>
                </a:cubicBezTo>
                <a:cubicBezTo>
                  <a:pt x="3166" y="1931"/>
                  <a:pt x="3164" y="1930"/>
                  <a:pt x="3163" y="1928"/>
                </a:cubicBezTo>
                <a:cubicBezTo>
                  <a:pt x="3160" y="1917"/>
                  <a:pt x="3156" y="1913"/>
                  <a:pt x="3147" y="1915"/>
                </a:cubicBezTo>
                <a:cubicBezTo>
                  <a:pt x="3136" y="1918"/>
                  <a:pt x="3126" y="1919"/>
                  <a:pt x="3115" y="1917"/>
                </a:cubicBezTo>
                <a:cubicBezTo>
                  <a:pt x="3113" y="1917"/>
                  <a:pt x="3112" y="1920"/>
                  <a:pt x="3109" y="1921"/>
                </a:cubicBezTo>
                <a:cubicBezTo>
                  <a:pt x="3116" y="1923"/>
                  <a:pt x="3122" y="1924"/>
                  <a:pt x="3127" y="1926"/>
                </a:cubicBezTo>
                <a:cubicBezTo>
                  <a:pt x="3128" y="1929"/>
                  <a:pt x="3128" y="1931"/>
                  <a:pt x="3128" y="1934"/>
                </a:cubicBezTo>
                <a:cubicBezTo>
                  <a:pt x="3131" y="1939"/>
                  <a:pt x="3141" y="1935"/>
                  <a:pt x="3140" y="1946"/>
                </a:cubicBezTo>
                <a:cubicBezTo>
                  <a:pt x="3135" y="1946"/>
                  <a:pt x="3131" y="1946"/>
                  <a:pt x="3126" y="1946"/>
                </a:cubicBezTo>
                <a:cubicBezTo>
                  <a:pt x="3124" y="1946"/>
                  <a:pt x="3122" y="1945"/>
                  <a:pt x="3119" y="1945"/>
                </a:cubicBezTo>
                <a:cubicBezTo>
                  <a:pt x="3116" y="1946"/>
                  <a:pt x="3112" y="1947"/>
                  <a:pt x="3109" y="1949"/>
                </a:cubicBezTo>
                <a:cubicBezTo>
                  <a:pt x="3104" y="1952"/>
                  <a:pt x="3109" y="1956"/>
                  <a:pt x="3109" y="1958"/>
                </a:cubicBezTo>
                <a:cubicBezTo>
                  <a:pt x="3102" y="1966"/>
                  <a:pt x="3097" y="1973"/>
                  <a:pt x="3092" y="1980"/>
                </a:cubicBezTo>
                <a:cubicBezTo>
                  <a:pt x="3090" y="1979"/>
                  <a:pt x="3088" y="1978"/>
                  <a:pt x="3085" y="1976"/>
                </a:cubicBezTo>
                <a:cubicBezTo>
                  <a:pt x="3088" y="1968"/>
                  <a:pt x="3087" y="1966"/>
                  <a:pt x="3081" y="1966"/>
                </a:cubicBezTo>
                <a:cubicBezTo>
                  <a:pt x="3077" y="1966"/>
                  <a:pt x="3072" y="1967"/>
                  <a:pt x="3068" y="1967"/>
                </a:cubicBezTo>
                <a:cubicBezTo>
                  <a:pt x="3063" y="1969"/>
                  <a:pt x="3058" y="1970"/>
                  <a:pt x="3052" y="1972"/>
                </a:cubicBezTo>
                <a:cubicBezTo>
                  <a:pt x="3052" y="1973"/>
                  <a:pt x="3052" y="1975"/>
                  <a:pt x="3053" y="1975"/>
                </a:cubicBezTo>
                <a:cubicBezTo>
                  <a:pt x="3064" y="1978"/>
                  <a:pt x="3071" y="1987"/>
                  <a:pt x="3082" y="1991"/>
                </a:cubicBezTo>
                <a:cubicBezTo>
                  <a:pt x="3087" y="1988"/>
                  <a:pt x="3093" y="1987"/>
                  <a:pt x="3100" y="1991"/>
                </a:cubicBezTo>
                <a:cubicBezTo>
                  <a:pt x="3106" y="1994"/>
                  <a:pt x="3113" y="1994"/>
                  <a:pt x="3120" y="1991"/>
                </a:cubicBezTo>
                <a:cubicBezTo>
                  <a:pt x="3133" y="1995"/>
                  <a:pt x="3146" y="1987"/>
                  <a:pt x="3159" y="1990"/>
                </a:cubicBezTo>
                <a:cubicBezTo>
                  <a:pt x="3170" y="1986"/>
                  <a:pt x="3180" y="1989"/>
                  <a:pt x="3191" y="1989"/>
                </a:cubicBezTo>
                <a:cubicBezTo>
                  <a:pt x="3193" y="1993"/>
                  <a:pt x="3191" y="1994"/>
                  <a:pt x="3188" y="1994"/>
                </a:cubicBezTo>
                <a:cubicBezTo>
                  <a:pt x="3181" y="1993"/>
                  <a:pt x="3175" y="1994"/>
                  <a:pt x="3168" y="1996"/>
                </a:cubicBezTo>
                <a:cubicBezTo>
                  <a:pt x="3158" y="2000"/>
                  <a:pt x="3147" y="1997"/>
                  <a:pt x="3137" y="1996"/>
                </a:cubicBezTo>
                <a:cubicBezTo>
                  <a:pt x="3135" y="1996"/>
                  <a:pt x="3132" y="1995"/>
                  <a:pt x="3131" y="1996"/>
                </a:cubicBezTo>
                <a:cubicBezTo>
                  <a:pt x="3121" y="2001"/>
                  <a:pt x="3110" y="1997"/>
                  <a:pt x="3100" y="1997"/>
                </a:cubicBezTo>
                <a:cubicBezTo>
                  <a:pt x="3090" y="1998"/>
                  <a:pt x="3080" y="1996"/>
                  <a:pt x="3071" y="1996"/>
                </a:cubicBezTo>
                <a:cubicBezTo>
                  <a:pt x="3062" y="1995"/>
                  <a:pt x="3053" y="1995"/>
                  <a:pt x="3044" y="1994"/>
                </a:cubicBezTo>
                <a:cubicBezTo>
                  <a:pt x="3034" y="2000"/>
                  <a:pt x="3022" y="1996"/>
                  <a:pt x="3012" y="2004"/>
                </a:cubicBezTo>
                <a:cubicBezTo>
                  <a:pt x="3010" y="2005"/>
                  <a:pt x="3008" y="2005"/>
                  <a:pt x="3005" y="2006"/>
                </a:cubicBezTo>
                <a:cubicBezTo>
                  <a:pt x="3006" y="2013"/>
                  <a:pt x="3014" y="2009"/>
                  <a:pt x="3017" y="2013"/>
                </a:cubicBezTo>
                <a:cubicBezTo>
                  <a:pt x="3016" y="2014"/>
                  <a:pt x="3016" y="2015"/>
                  <a:pt x="3015" y="2015"/>
                </a:cubicBezTo>
                <a:cubicBezTo>
                  <a:pt x="3012" y="2015"/>
                  <a:pt x="3008" y="2014"/>
                  <a:pt x="3006" y="2016"/>
                </a:cubicBezTo>
                <a:cubicBezTo>
                  <a:pt x="2998" y="2022"/>
                  <a:pt x="2991" y="2020"/>
                  <a:pt x="2984" y="2017"/>
                </a:cubicBezTo>
                <a:cubicBezTo>
                  <a:pt x="2977" y="2015"/>
                  <a:pt x="2971" y="2014"/>
                  <a:pt x="2964" y="2017"/>
                </a:cubicBezTo>
                <a:cubicBezTo>
                  <a:pt x="2964" y="2020"/>
                  <a:pt x="2964" y="2023"/>
                  <a:pt x="2964" y="2026"/>
                </a:cubicBezTo>
                <a:cubicBezTo>
                  <a:pt x="2944" y="2032"/>
                  <a:pt x="2940" y="2032"/>
                  <a:pt x="2929" y="2027"/>
                </a:cubicBezTo>
                <a:cubicBezTo>
                  <a:pt x="2929" y="2027"/>
                  <a:pt x="2929" y="2026"/>
                  <a:pt x="2929" y="2026"/>
                </a:cubicBezTo>
                <a:cubicBezTo>
                  <a:pt x="2930" y="2024"/>
                  <a:pt x="2931" y="2023"/>
                  <a:pt x="2933" y="2021"/>
                </a:cubicBezTo>
                <a:cubicBezTo>
                  <a:pt x="2924" y="2015"/>
                  <a:pt x="2915" y="2015"/>
                  <a:pt x="2905" y="2020"/>
                </a:cubicBezTo>
                <a:cubicBezTo>
                  <a:pt x="2908" y="2021"/>
                  <a:pt x="2911" y="2023"/>
                  <a:pt x="2914" y="2025"/>
                </a:cubicBezTo>
                <a:cubicBezTo>
                  <a:pt x="2913" y="2027"/>
                  <a:pt x="2913" y="2028"/>
                  <a:pt x="2912" y="2028"/>
                </a:cubicBezTo>
                <a:cubicBezTo>
                  <a:pt x="2907" y="2031"/>
                  <a:pt x="2901" y="2031"/>
                  <a:pt x="2895" y="2029"/>
                </a:cubicBezTo>
                <a:cubicBezTo>
                  <a:pt x="2891" y="2028"/>
                  <a:pt x="2888" y="2029"/>
                  <a:pt x="2887" y="2035"/>
                </a:cubicBezTo>
                <a:cubicBezTo>
                  <a:pt x="2892" y="2036"/>
                  <a:pt x="2896" y="2037"/>
                  <a:pt x="2900" y="2038"/>
                </a:cubicBezTo>
                <a:cubicBezTo>
                  <a:pt x="2899" y="2046"/>
                  <a:pt x="2891" y="2045"/>
                  <a:pt x="2887" y="2048"/>
                </a:cubicBezTo>
                <a:cubicBezTo>
                  <a:pt x="2886" y="2053"/>
                  <a:pt x="2891" y="2057"/>
                  <a:pt x="2885" y="2061"/>
                </a:cubicBezTo>
                <a:cubicBezTo>
                  <a:pt x="2885" y="2061"/>
                  <a:pt x="2886" y="2065"/>
                  <a:pt x="2887" y="2067"/>
                </a:cubicBezTo>
                <a:cubicBezTo>
                  <a:pt x="2888" y="2069"/>
                  <a:pt x="2890" y="2071"/>
                  <a:pt x="2892" y="2074"/>
                </a:cubicBezTo>
                <a:cubicBezTo>
                  <a:pt x="2890" y="2076"/>
                  <a:pt x="2889" y="2078"/>
                  <a:pt x="2887" y="2079"/>
                </a:cubicBezTo>
                <a:cubicBezTo>
                  <a:pt x="2884" y="2081"/>
                  <a:pt x="2881" y="2081"/>
                  <a:pt x="2878" y="2082"/>
                </a:cubicBezTo>
                <a:cubicBezTo>
                  <a:pt x="2876" y="2079"/>
                  <a:pt x="2875" y="2077"/>
                  <a:pt x="2874" y="2074"/>
                </a:cubicBezTo>
                <a:cubicBezTo>
                  <a:pt x="2865" y="2074"/>
                  <a:pt x="2855" y="2074"/>
                  <a:pt x="2847" y="2074"/>
                </a:cubicBezTo>
                <a:cubicBezTo>
                  <a:pt x="2843" y="2082"/>
                  <a:pt x="2843" y="2082"/>
                  <a:pt x="2848" y="2085"/>
                </a:cubicBezTo>
                <a:cubicBezTo>
                  <a:pt x="2856" y="2090"/>
                  <a:pt x="2857" y="2095"/>
                  <a:pt x="2853" y="2104"/>
                </a:cubicBezTo>
                <a:cubicBezTo>
                  <a:pt x="2850" y="2098"/>
                  <a:pt x="2847" y="2092"/>
                  <a:pt x="2843" y="2088"/>
                </a:cubicBezTo>
                <a:cubicBezTo>
                  <a:pt x="2841" y="2085"/>
                  <a:pt x="2836" y="2085"/>
                  <a:pt x="2833" y="2084"/>
                </a:cubicBezTo>
                <a:cubicBezTo>
                  <a:pt x="2832" y="2083"/>
                  <a:pt x="2831" y="2082"/>
                  <a:pt x="2830" y="2081"/>
                </a:cubicBezTo>
                <a:cubicBezTo>
                  <a:pt x="2830" y="2081"/>
                  <a:pt x="2829" y="2082"/>
                  <a:pt x="2829" y="2082"/>
                </a:cubicBezTo>
                <a:cubicBezTo>
                  <a:pt x="2830" y="2083"/>
                  <a:pt x="2831" y="2084"/>
                  <a:pt x="2831" y="2086"/>
                </a:cubicBezTo>
                <a:cubicBezTo>
                  <a:pt x="2829" y="2086"/>
                  <a:pt x="2827" y="2087"/>
                  <a:pt x="2826" y="2088"/>
                </a:cubicBezTo>
                <a:cubicBezTo>
                  <a:pt x="2822" y="2085"/>
                  <a:pt x="2820" y="2083"/>
                  <a:pt x="2817" y="2080"/>
                </a:cubicBezTo>
                <a:cubicBezTo>
                  <a:pt x="2815" y="2082"/>
                  <a:pt x="2813" y="2082"/>
                  <a:pt x="2812" y="2083"/>
                </a:cubicBezTo>
                <a:cubicBezTo>
                  <a:pt x="2810" y="2090"/>
                  <a:pt x="2808" y="2096"/>
                  <a:pt x="2800" y="2097"/>
                </a:cubicBezTo>
                <a:cubicBezTo>
                  <a:pt x="2797" y="2097"/>
                  <a:pt x="2795" y="2100"/>
                  <a:pt x="2797" y="2104"/>
                </a:cubicBezTo>
                <a:cubicBezTo>
                  <a:pt x="2801" y="2104"/>
                  <a:pt x="2804" y="2103"/>
                  <a:pt x="2808" y="2103"/>
                </a:cubicBezTo>
                <a:cubicBezTo>
                  <a:pt x="2810" y="2105"/>
                  <a:pt x="2808" y="2108"/>
                  <a:pt x="2807" y="2109"/>
                </a:cubicBezTo>
                <a:cubicBezTo>
                  <a:pt x="2804" y="2110"/>
                  <a:pt x="2801" y="2109"/>
                  <a:pt x="2798" y="2110"/>
                </a:cubicBezTo>
                <a:cubicBezTo>
                  <a:pt x="2796" y="2116"/>
                  <a:pt x="2801" y="2119"/>
                  <a:pt x="2804" y="2120"/>
                </a:cubicBezTo>
                <a:cubicBezTo>
                  <a:pt x="2815" y="2125"/>
                  <a:pt x="2816" y="2133"/>
                  <a:pt x="2814" y="2144"/>
                </a:cubicBezTo>
                <a:cubicBezTo>
                  <a:pt x="2814" y="2147"/>
                  <a:pt x="2814" y="2150"/>
                  <a:pt x="2813" y="2152"/>
                </a:cubicBezTo>
                <a:cubicBezTo>
                  <a:pt x="2826" y="2161"/>
                  <a:pt x="2830" y="2160"/>
                  <a:pt x="2836" y="2143"/>
                </a:cubicBezTo>
                <a:cubicBezTo>
                  <a:pt x="2839" y="2149"/>
                  <a:pt x="2841" y="2153"/>
                  <a:pt x="2845" y="2159"/>
                </a:cubicBezTo>
                <a:cubicBezTo>
                  <a:pt x="2842" y="2161"/>
                  <a:pt x="2839" y="2162"/>
                  <a:pt x="2837" y="2163"/>
                </a:cubicBezTo>
                <a:cubicBezTo>
                  <a:pt x="2828" y="2165"/>
                  <a:pt x="2817" y="2163"/>
                  <a:pt x="2809" y="2169"/>
                </a:cubicBezTo>
                <a:cubicBezTo>
                  <a:pt x="2803" y="2166"/>
                  <a:pt x="2796" y="2172"/>
                  <a:pt x="2790" y="2168"/>
                </a:cubicBezTo>
                <a:cubicBezTo>
                  <a:pt x="2788" y="2171"/>
                  <a:pt x="2786" y="2174"/>
                  <a:pt x="2785" y="2177"/>
                </a:cubicBezTo>
                <a:cubicBezTo>
                  <a:pt x="2780" y="2176"/>
                  <a:pt x="2776" y="2171"/>
                  <a:pt x="2771" y="2175"/>
                </a:cubicBezTo>
                <a:cubicBezTo>
                  <a:pt x="2768" y="2178"/>
                  <a:pt x="2766" y="2171"/>
                  <a:pt x="2761" y="2172"/>
                </a:cubicBezTo>
                <a:cubicBezTo>
                  <a:pt x="2759" y="2175"/>
                  <a:pt x="2756" y="2179"/>
                  <a:pt x="2752" y="2184"/>
                </a:cubicBezTo>
                <a:cubicBezTo>
                  <a:pt x="2758" y="2186"/>
                  <a:pt x="2763" y="2188"/>
                  <a:pt x="2767" y="2188"/>
                </a:cubicBezTo>
                <a:cubicBezTo>
                  <a:pt x="2773" y="2189"/>
                  <a:pt x="2778" y="2188"/>
                  <a:pt x="2783" y="2187"/>
                </a:cubicBezTo>
                <a:cubicBezTo>
                  <a:pt x="2788" y="2186"/>
                  <a:pt x="2792" y="2184"/>
                  <a:pt x="2797" y="2182"/>
                </a:cubicBezTo>
                <a:cubicBezTo>
                  <a:pt x="2797" y="2185"/>
                  <a:pt x="2798" y="2187"/>
                  <a:pt x="2798" y="2190"/>
                </a:cubicBezTo>
                <a:cubicBezTo>
                  <a:pt x="2795" y="2190"/>
                  <a:pt x="2794" y="2191"/>
                  <a:pt x="2791" y="2191"/>
                </a:cubicBezTo>
                <a:cubicBezTo>
                  <a:pt x="2785" y="2192"/>
                  <a:pt x="2779" y="2193"/>
                  <a:pt x="2772" y="2194"/>
                </a:cubicBezTo>
                <a:cubicBezTo>
                  <a:pt x="2770" y="2194"/>
                  <a:pt x="2768" y="2195"/>
                  <a:pt x="2766" y="2195"/>
                </a:cubicBezTo>
                <a:cubicBezTo>
                  <a:pt x="2750" y="2193"/>
                  <a:pt x="2736" y="2198"/>
                  <a:pt x="2721" y="2203"/>
                </a:cubicBezTo>
                <a:cubicBezTo>
                  <a:pt x="2717" y="2204"/>
                  <a:pt x="2712" y="2203"/>
                  <a:pt x="2707" y="2204"/>
                </a:cubicBezTo>
                <a:cubicBezTo>
                  <a:pt x="2708" y="2208"/>
                  <a:pt x="2708" y="2213"/>
                  <a:pt x="2709" y="2218"/>
                </a:cubicBezTo>
                <a:cubicBezTo>
                  <a:pt x="2709" y="2218"/>
                  <a:pt x="2709" y="2218"/>
                  <a:pt x="2709" y="2218"/>
                </a:cubicBezTo>
                <a:cubicBezTo>
                  <a:pt x="2703" y="2223"/>
                  <a:pt x="2700" y="2230"/>
                  <a:pt x="2691" y="2231"/>
                </a:cubicBezTo>
                <a:cubicBezTo>
                  <a:pt x="2684" y="2231"/>
                  <a:pt x="2683" y="2231"/>
                  <a:pt x="2682" y="2223"/>
                </a:cubicBezTo>
                <a:cubicBezTo>
                  <a:pt x="2681" y="2220"/>
                  <a:pt x="2680" y="2217"/>
                  <a:pt x="2684" y="2216"/>
                </a:cubicBezTo>
                <a:cubicBezTo>
                  <a:pt x="2692" y="2221"/>
                  <a:pt x="2694" y="2221"/>
                  <a:pt x="2700" y="2216"/>
                </a:cubicBezTo>
                <a:cubicBezTo>
                  <a:pt x="2700" y="2216"/>
                  <a:pt x="2700" y="2216"/>
                  <a:pt x="2700" y="2216"/>
                </a:cubicBezTo>
                <a:cubicBezTo>
                  <a:pt x="2704" y="2215"/>
                  <a:pt x="2703" y="2214"/>
                  <a:pt x="2700" y="2212"/>
                </a:cubicBezTo>
                <a:cubicBezTo>
                  <a:pt x="2700" y="2213"/>
                  <a:pt x="2700" y="2213"/>
                  <a:pt x="2700" y="2213"/>
                </a:cubicBezTo>
                <a:cubicBezTo>
                  <a:pt x="2697" y="2209"/>
                  <a:pt x="2695" y="2205"/>
                  <a:pt x="2692" y="2201"/>
                </a:cubicBezTo>
                <a:cubicBezTo>
                  <a:pt x="2683" y="2203"/>
                  <a:pt x="2671" y="2198"/>
                  <a:pt x="2663" y="2208"/>
                </a:cubicBezTo>
                <a:cubicBezTo>
                  <a:pt x="2665" y="2213"/>
                  <a:pt x="2668" y="2217"/>
                  <a:pt x="2670" y="2222"/>
                </a:cubicBezTo>
                <a:cubicBezTo>
                  <a:pt x="2670" y="2222"/>
                  <a:pt x="2669" y="2224"/>
                  <a:pt x="2668" y="2224"/>
                </a:cubicBezTo>
                <a:cubicBezTo>
                  <a:pt x="2665" y="2225"/>
                  <a:pt x="2661" y="2226"/>
                  <a:pt x="2658" y="2226"/>
                </a:cubicBezTo>
                <a:cubicBezTo>
                  <a:pt x="2653" y="2225"/>
                  <a:pt x="2654" y="2220"/>
                  <a:pt x="2652" y="2217"/>
                </a:cubicBezTo>
                <a:cubicBezTo>
                  <a:pt x="2647" y="2215"/>
                  <a:pt x="2641" y="2216"/>
                  <a:pt x="2636" y="2217"/>
                </a:cubicBezTo>
                <a:cubicBezTo>
                  <a:pt x="2639" y="2215"/>
                  <a:pt x="2642" y="2214"/>
                  <a:pt x="2645" y="2212"/>
                </a:cubicBezTo>
                <a:cubicBezTo>
                  <a:pt x="2647" y="2210"/>
                  <a:pt x="2652" y="2212"/>
                  <a:pt x="2653" y="2206"/>
                </a:cubicBezTo>
                <a:cubicBezTo>
                  <a:pt x="2643" y="2204"/>
                  <a:pt x="2635" y="2205"/>
                  <a:pt x="2625" y="2208"/>
                </a:cubicBezTo>
                <a:cubicBezTo>
                  <a:pt x="2625" y="2212"/>
                  <a:pt x="2626" y="2215"/>
                  <a:pt x="2626" y="2218"/>
                </a:cubicBezTo>
                <a:cubicBezTo>
                  <a:pt x="2630" y="2218"/>
                  <a:pt x="2633" y="2217"/>
                  <a:pt x="2636" y="2216"/>
                </a:cubicBezTo>
                <a:cubicBezTo>
                  <a:pt x="2637" y="2217"/>
                  <a:pt x="2637" y="2218"/>
                  <a:pt x="2636" y="2219"/>
                </a:cubicBezTo>
                <a:cubicBezTo>
                  <a:pt x="2637" y="2219"/>
                  <a:pt x="2637" y="2219"/>
                  <a:pt x="2637" y="2219"/>
                </a:cubicBezTo>
                <a:cubicBezTo>
                  <a:pt x="2637" y="2219"/>
                  <a:pt x="2637" y="2219"/>
                  <a:pt x="2637" y="2219"/>
                </a:cubicBezTo>
                <a:cubicBezTo>
                  <a:pt x="2638" y="2220"/>
                  <a:pt x="2640" y="2222"/>
                  <a:pt x="2642" y="2224"/>
                </a:cubicBezTo>
                <a:cubicBezTo>
                  <a:pt x="2635" y="2230"/>
                  <a:pt x="2627" y="2228"/>
                  <a:pt x="2620" y="2229"/>
                </a:cubicBezTo>
                <a:cubicBezTo>
                  <a:pt x="2615" y="2230"/>
                  <a:pt x="2610" y="2231"/>
                  <a:pt x="2606" y="2226"/>
                </a:cubicBezTo>
                <a:cubicBezTo>
                  <a:pt x="2606" y="2226"/>
                  <a:pt x="2605" y="2226"/>
                  <a:pt x="2605" y="2226"/>
                </a:cubicBezTo>
                <a:cubicBezTo>
                  <a:pt x="2607" y="2226"/>
                  <a:pt x="2607" y="2226"/>
                  <a:pt x="2607" y="2226"/>
                </a:cubicBezTo>
                <a:cubicBezTo>
                  <a:pt x="2591" y="2230"/>
                  <a:pt x="2575" y="2233"/>
                  <a:pt x="2558" y="2233"/>
                </a:cubicBezTo>
                <a:cubicBezTo>
                  <a:pt x="2554" y="2233"/>
                  <a:pt x="2549" y="2232"/>
                  <a:pt x="2545" y="2233"/>
                </a:cubicBezTo>
                <a:cubicBezTo>
                  <a:pt x="2532" y="2236"/>
                  <a:pt x="2519" y="2237"/>
                  <a:pt x="2506" y="2238"/>
                </a:cubicBezTo>
                <a:cubicBezTo>
                  <a:pt x="2499" y="2239"/>
                  <a:pt x="2492" y="2240"/>
                  <a:pt x="2485" y="2235"/>
                </a:cubicBezTo>
                <a:cubicBezTo>
                  <a:pt x="2481" y="2232"/>
                  <a:pt x="2475" y="2235"/>
                  <a:pt x="2471" y="2238"/>
                </a:cubicBezTo>
                <a:cubicBezTo>
                  <a:pt x="2471" y="2238"/>
                  <a:pt x="2471" y="2238"/>
                  <a:pt x="2471" y="2238"/>
                </a:cubicBezTo>
                <a:cubicBezTo>
                  <a:pt x="2469" y="2237"/>
                  <a:pt x="2467" y="2235"/>
                  <a:pt x="2466" y="2236"/>
                </a:cubicBezTo>
                <a:cubicBezTo>
                  <a:pt x="2452" y="2238"/>
                  <a:pt x="2437" y="2234"/>
                  <a:pt x="2423" y="2239"/>
                </a:cubicBezTo>
                <a:cubicBezTo>
                  <a:pt x="2420" y="2241"/>
                  <a:pt x="2416" y="2240"/>
                  <a:pt x="2412" y="2240"/>
                </a:cubicBezTo>
                <a:cubicBezTo>
                  <a:pt x="2406" y="2239"/>
                  <a:pt x="2400" y="2239"/>
                  <a:pt x="2394" y="2239"/>
                </a:cubicBezTo>
                <a:cubicBezTo>
                  <a:pt x="2386" y="2239"/>
                  <a:pt x="2378" y="2247"/>
                  <a:pt x="2370" y="2243"/>
                </a:cubicBezTo>
                <a:cubicBezTo>
                  <a:pt x="2363" y="2240"/>
                  <a:pt x="2355" y="2244"/>
                  <a:pt x="2348" y="2242"/>
                </a:cubicBezTo>
                <a:cubicBezTo>
                  <a:pt x="2342" y="2239"/>
                  <a:pt x="2336" y="2243"/>
                  <a:pt x="2334" y="2249"/>
                </a:cubicBezTo>
                <a:cubicBezTo>
                  <a:pt x="2321" y="2251"/>
                  <a:pt x="2308" y="2252"/>
                  <a:pt x="2296" y="2254"/>
                </a:cubicBezTo>
                <a:cubicBezTo>
                  <a:pt x="2293" y="2254"/>
                  <a:pt x="2291" y="2256"/>
                  <a:pt x="2291" y="2259"/>
                </a:cubicBezTo>
                <a:cubicBezTo>
                  <a:pt x="2291" y="2263"/>
                  <a:pt x="2292" y="2265"/>
                  <a:pt x="2295" y="2266"/>
                </a:cubicBezTo>
                <a:cubicBezTo>
                  <a:pt x="2297" y="2266"/>
                  <a:pt x="2299" y="2267"/>
                  <a:pt x="2300" y="2266"/>
                </a:cubicBezTo>
                <a:cubicBezTo>
                  <a:pt x="2304" y="2265"/>
                  <a:pt x="2307" y="2262"/>
                  <a:pt x="2310" y="2262"/>
                </a:cubicBezTo>
                <a:cubicBezTo>
                  <a:pt x="2313" y="2262"/>
                  <a:pt x="2317" y="2265"/>
                  <a:pt x="2320" y="2264"/>
                </a:cubicBezTo>
                <a:cubicBezTo>
                  <a:pt x="2331" y="2262"/>
                  <a:pt x="2342" y="2265"/>
                  <a:pt x="2353" y="2264"/>
                </a:cubicBezTo>
                <a:cubicBezTo>
                  <a:pt x="2361" y="2263"/>
                  <a:pt x="2370" y="2264"/>
                  <a:pt x="2374" y="2255"/>
                </a:cubicBezTo>
                <a:cubicBezTo>
                  <a:pt x="2379" y="2257"/>
                  <a:pt x="2380" y="2260"/>
                  <a:pt x="2384" y="2259"/>
                </a:cubicBezTo>
                <a:cubicBezTo>
                  <a:pt x="2397" y="2255"/>
                  <a:pt x="2409" y="2253"/>
                  <a:pt x="2422" y="2254"/>
                </a:cubicBezTo>
                <a:cubicBezTo>
                  <a:pt x="2426" y="2254"/>
                  <a:pt x="2432" y="2253"/>
                  <a:pt x="2436" y="2251"/>
                </a:cubicBezTo>
                <a:cubicBezTo>
                  <a:pt x="2445" y="2247"/>
                  <a:pt x="2454" y="2251"/>
                  <a:pt x="2463" y="2248"/>
                </a:cubicBezTo>
                <a:cubicBezTo>
                  <a:pt x="2465" y="2247"/>
                  <a:pt x="2467" y="2249"/>
                  <a:pt x="2469" y="2249"/>
                </a:cubicBezTo>
                <a:cubicBezTo>
                  <a:pt x="2473" y="2250"/>
                  <a:pt x="2476" y="2250"/>
                  <a:pt x="2479" y="2251"/>
                </a:cubicBezTo>
                <a:cubicBezTo>
                  <a:pt x="2485" y="2254"/>
                  <a:pt x="2491" y="2243"/>
                  <a:pt x="2497" y="2250"/>
                </a:cubicBezTo>
                <a:cubicBezTo>
                  <a:pt x="2504" y="2250"/>
                  <a:pt x="2510" y="2251"/>
                  <a:pt x="2516" y="2251"/>
                </a:cubicBezTo>
                <a:cubicBezTo>
                  <a:pt x="2533" y="2250"/>
                  <a:pt x="2549" y="2246"/>
                  <a:pt x="2565" y="2252"/>
                </a:cubicBezTo>
                <a:cubicBezTo>
                  <a:pt x="2589" y="2252"/>
                  <a:pt x="2613" y="2253"/>
                  <a:pt x="2637" y="2249"/>
                </a:cubicBezTo>
                <a:cubicBezTo>
                  <a:pt x="2640" y="2248"/>
                  <a:pt x="2642" y="2249"/>
                  <a:pt x="2647" y="2250"/>
                </a:cubicBezTo>
                <a:cubicBezTo>
                  <a:pt x="2644" y="2252"/>
                  <a:pt x="2643" y="2253"/>
                  <a:pt x="2642" y="2254"/>
                </a:cubicBezTo>
                <a:cubicBezTo>
                  <a:pt x="2635" y="2255"/>
                  <a:pt x="2629" y="2256"/>
                  <a:pt x="2622" y="2257"/>
                </a:cubicBezTo>
                <a:cubicBezTo>
                  <a:pt x="2617" y="2258"/>
                  <a:pt x="2612" y="2258"/>
                  <a:pt x="2606" y="2256"/>
                </a:cubicBezTo>
                <a:cubicBezTo>
                  <a:pt x="2602" y="2254"/>
                  <a:pt x="2597" y="2253"/>
                  <a:pt x="2594" y="2255"/>
                </a:cubicBezTo>
                <a:cubicBezTo>
                  <a:pt x="2581" y="2260"/>
                  <a:pt x="2569" y="2258"/>
                  <a:pt x="2557" y="2259"/>
                </a:cubicBezTo>
                <a:cubicBezTo>
                  <a:pt x="2556" y="2259"/>
                  <a:pt x="2555" y="2259"/>
                  <a:pt x="2554" y="2260"/>
                </a:cubicBezTo>
                <a:cubicBezTo>
                  <a:pt x="2555" y="2267"/>
                  <a:pt x="2557" y="2270"/>
                  <a:pt x="2561" y="2268"/>
                </a:cubicBezTo>
                <a:cubicBezTo>
                  <a:pt x="2570" y="2265"/>
                  <a:pt x="2579" y="2268"/>
                  <a:pt x="2588" y="2265"/>
                </a:cubicBezTo>
                <a:cubicBezTo>
                  <a:pt x="2596" y="2263"/>
                  <a:pt x="2606" y="2267"/>
                  <a:pt x="2615" y="2263"/>
                </a:cubicBezTo>
                <a:cubicBezTo>
                  <a:pt x="2623" y="2266"/>
                  <a:pt x="2630" y="2262"/>
                  <a:pt x="2637" y="2264"/>
                </a:cubicBezTo>
                <a:cubicBezTo>
                  <a:pt x="2643" y="2266"/>
                  <a:pt x="2648" y="2264"/>
                  <a:pt x="2654" y="2262"/>
                </a:cubicBezTo>
                <a:cubicBezTo>
                  <a:pt x="2655" y="2258"/>
                  <a:pt x="2656" y="2253"/>
                  <a:pt x="2657" y="2248"/>
                </a:cubicBezTo>
                <a:cubicBezTo>
                  <a:pt x="2661" y="2248"/>
                  <a:pt x="2665" y="2248"/>
                  <a:pt x="2670" y="2248"/>
                </a:cubicBezTo>
                <a:cubicBezTo>
                  <a:pt x="2669" y="2253"/>
                  <a:pt x="2664" y="2253"/>
                  <a:pt x="2662" y="2256"/>
                </a:cubicBezTo>
                <a:cubicBezTo>
                  <a:pt x="2662" y="2260"/>
                  <a:pt x="2665" y="2261"/>
                  <a:pt x="2668" y="2261"/>
                </a:cubicBezTo>
                <a:cubicBezTo>
                  <a:pt x="2677" y="2263"/>
                  <a:pt x="2685" y="2260"/>
                  <a:pt x="2694" y="2257"/>
                </a:cubicBezTo>
                <a:cubicBezTo>
                  <a:pt x="2694" y="2254"/>
                  <a:pt x="2694" y="2251"/>
                  <a:pt x="2695" y="2248"/>
                </a:cubicBezTo>
                <a:cubicBezTo>
                  <a:pt x="2698" y="2248"/>
                  <a:pt x="2702" y="2248"/>
                  <a:pt x="2706" y="2248"/>
                </a:cubicBezTo>
                <a:cubicBezTo>
                  <a:pt x="2706" y="2251"/>
                  <a:pt x="2706" y="2254"/>
                  <a:pt x="2706" y="2258"/>
                </a:cubicBezTo>
                <a:cubicBezTo>
                  <a:pt x="2715" y="2258"/>
                  <a:pt x="2724" y="2259"/>
                  <a:pt x="2733" y="2258"/>
                </a:cubicBezTo>
                <a:cubicBezTo>
                  <a:pt x="2737" y="2258"/>
                  <a:pt x="2742" y="2256"/>
                  <a:pt x="2746" y="2255"/>
                </a:cubicBezTo>
                <a:cubicBezTo>
                  <a:pt x="2756" y="2250"/>
                  <a:pt x="2766" y="2247"/>
                  <a:pt x="2777" y="2250"/>
                </a:cubicBezTo>
                <a:cubicBezTo>
                  <a:pt x="2784" y="2252"/>
                  <a:pt x="2790" y="2250"/>
                  <a:pt x="2797" y="2250"/>
                </a:cubicBezTo>
                <a:cubicBezTo>
                  <a:pt x="2804" y="2249"/>
                  <a:pt x="2812" y="2248"/>
                  <a:pt x="2820" y="2249"/>
                </a:cubicBezTo>
                <a:cubicBezTo>
                  <a:pt x="2827" y="2250"/>
                  <a:pt x="2835" y="2249"/>
                  <a:pt x="2842" y="2246"/>
                </a:cubicBezTo>
                <a:cubicBezTo>
                  <a:pt x="2845" y="2245"/>
                  <a:pt x="2849" y="2244"/>
                  <a:pt x="2851" y="2245"/>
                </a:cubicBezTo>
                <a:cubicBezTo>
                  <a:pt x="2857" y="2246"/>
                  <a:pt x="2863" y="2246"/>
                  <a:pt x="2869" y="2244"/>
                </a:cubicBezTo>
                <a:cubicBezTo>
                  <a:pt x="2869" y="2244"/>
                  <a:pt x="2870" y="2244"/>
                  <a:pt x="2871" y="2244"/>
                </a:cubicBezTo>
                <a:cubicBezTo>
                  <a:pt x="2884" y="2251"/>
                  <a:pt x="2897" y="2242"/>
                  <a:pt x="2911" y="2246"/>
                </a:cubicBezTo>
                <a:cubicBezTo>
                  <a:pt x="2914" y="2248"/>
                  <a:pt x="2917" y="2246"/>
                  <a:pt x="2920" y="2246"/>
                </a:cubicBezTo>
                <a:cubicBezTo>
                  <a:pt x="2925" y="2246"/>
                  <a:pt x="2929" y="2247"/>
                  <a:pt x="2933" y="2247"/>
                </a:cubicBezTo>
                <a:cubicBezTo>
                  <a:pt x="2936" y="2245"/>
                  <a:pt x="2939" y="2242"/>
                  <a:pt x="2942" y="2239"/>
                </a:cubicBezTo>
                <a:cubicBezTo>
                  <a:pt x="2943" y="2242"/>
                  <a:pt x="2944" y="2244"/>
                  <a:pt x="2944" y="2247"/>
                </a:cubicBezTo>
                <a:cubicBezTo>
                  <a:pt x="2955" y="2246"/>
                  <a:pt x="2986" y="2248"/>
                  <a:pt x="2994" y="2250"/>
                </a:cubicBezTo>
                <a:cubicBezTo>
                  <a:pt x="2986" y="2253"/>
                  <a:pt x="2977" y="2249"/>
                  <a:pt x="2969" y="2255"/>
                </a:cubicBezTo>
                <a:cubicBezTo>
                  <a:pt x="2976" y="2261"/>
                  <a:pt x="2975" y="2261"/>
                  <a:pt x="2982" y="2259"/>
                </a:cubicBezTo>
                <a:cubicBezTo>
                  <a:pt x="2986" y="2258"/>
                  <a:pt x="2989" y="2258"/>
                  <a:pt x="2994" y="2258"/>
                </a:cubicBezTo>
                <a:cubicBezTo>
                  <a:pt x="2994" y="2261"/>
                  <a:pt x="2994" y="2263"/>
                  <a:pt x="2993" y="2265"/>
                </a:cubicBezTo>
                <a:cubicBezTo>
                  <a:pt x="2992" y="2266"/>
                  <a:pt x="2991" y="2267"/>
                  <a:pt x="2990" y="2266"/>
                </a:cubicBezTo>
                <a:cubicBezTo>
                  <a:pt x="2987" y="2266"/>
                  <a:pt x="2984" y="2264"/>
                  <a:pt x="2981" y="2264"/>
                </a:cubicBezTo>
                <a:cubicBezTo>
                  <a:pt x="2969" y="2263"/>
                  <a:pt x="2968" y="2265"/>
                  <a:pt x="2966" y="2278"/>
                </a:cubicBezTo>
                <a:cubicBezTo>
                  <a:pt x="2960" y="2276"/>
                  <a:pt x="2960" y="2269"/>
                  <a:pt x="2956" y="2265"/>
                </a:cubicBezTo>
                <a:cubicBezTo>
                  <a:pt x="2952" y="2260"/>
                  <a:pt x="2942" y="2265"/>
                  <a:pt x="2940" y="2255"/>
                </a:cubicBezTo>
                <a:cubicBezTo>
                  <a:pt x="2935" y="2258"/>
                  <a:pt x="2930" y="2262"/>
                  <a:pt x="2925" y="2264"/>
                </a:cubicBezTo>
                <a:cubicBezTo>
                  <a:pt x="2920" y="2266"/>
                  <a:pt x="2914" y="2266"/>
                  <a:pt x="2909" y="2268"/>
                </a:cubicBezTo>
                <a:cubicBezTo>
                  <a:pt x="2906" y="2267"/>
                  <a:pt x="2902" y="2267"/>
                  <a:pt x="2899" y="2267"/>
                </a:cubicBezTo>
                <a:cubicBezTo>
                  <a:pt x="2898" y="2268"/>
                  <a:pt x="2897" y="2269"/>
                  <a:pt x="2897" y="2270"/>
                </a:cubicBezTo>
                <a:cubicBezTo>
                  <a:pt x="2897" y="2270"/>
                  <a:pt x="2898" y="2271"/>
                  <a:pt x="2899" y="2271"/>
                </a:cubicBezTo>
                <a:cubicBezTo>
                  <a:pt x="2899" y="2269"/>
                  <a:pt x="2899" y="2268"/>
                  <a:pt x="2899" y="2267"/>
                </a:cubicBezTo>
                <a:cubicBezTo>
                  <a:pt x="2902" y="2267"/>
                  <a:pt x="2906" y="2267"/>
                  <a:pt x="2909" y="2268"/>
                </a:cubicBezTo>
                <a:cubicBezTo>
                  <a:pt x="2909" y="2269"/>
                  <a:pt x="2908" y="2271"/>
                  <a:pt x="2909" y="2272"/>
                </a:cubicBezTo>
                <a:cubicBezTo>
                  <a:pt x="2911" y="2277"/>
                  <a:pt x="2909" y="2280"/>
                  <a:pt x="2906" y="2282"/>
                </a:cubicBezTo>
                <a:cubicBezTo>
                  <a:pt x="2902" y="2285"/>
                  <a:pt x="2900" y="2281"/>
                  <a:pt x="2897" y="2279"/>
                </a:cubicBezTo>
                <a:cubicBezTo>
                  <a:pt x="2895" y="2281"/>
                  <a:pt x="2893" y="2283"/>
                  <a:pt x="2891" y="2285"/>
                </a:cubicBezTo>
                <a:cubicBezTo>
                  <a:pt x="2881" y="2282"/>
                  <a:pt x="2889" y="2274"/>
                  <a:pt x="2886" y="2268"/>
                </a:cubicBezTo>
                <a:cubicBezTo>
                  <a:pt x="2878" y="2265"/>
                  <a:pt x="2872" y="2270"/>
                  <a:pt x="2865" y="2273"/>
                </a:cubicBezTo>
                <a:cubicBezTo>
                  <a:pt x="2865" y="2273"/>
                  <a:pt x="2865" y="2275"/>
                  <a:pt x="2865" y="2277"/>
                </a:cubicBezTo>
                <a:cubicBezTo>
                  <a:pt x="2869" y="2277"/>
                  <a:pt x="2874" y="2277"/>
                  <a:pt x="2878" y="2277"/>
                </a:cubicBezTo>
                <a:cubicBezTo>
                  <a:pt x="2879" y="2281"/>
                  <a:pt x="2876" y="2283"/>
                  <a:pt x="2874" y="2283"/>
                </a:cubicBezTo>
                <a:cubicBezTo>
                  <a:pt x="2868" y="2283"/>
                  <a:pt x="2863" y="2284"/>
                  <a:pt x="2859" y="2289"/>
                </a:cubicBezTo>
                <a:cubicBezTo>
                  <a:pt x="2856" y="2288"/>
                  <a:pt x="2853" y="2286"/>
                  <a:pt x="2849" y="2284"/>
                </a:cubicBezTo>
                <a:cubicBezTo>
                  <a:pt x="2848" y="2291"/>
                  <a:pt x="2848" y="2296"/>
                  <a:pt x="2847" y="2302"/>
                </a:cubicBezTo>
                <a:cubicBezTo>
                  <a:pt x="2842" y="2300"/>
                  <a:pt x="2840" y="2297"/>
                  <a:pt x="2839" y="2293"/>
                </a:cubicBezTo>
                <a:cubicBezTo>
                  <a:pt x="2838" y="2284"/>
                  <a:pt x="2838" y="2284"/>
                  <a:pt x="2830" y="2281"/>
                </a:cubicBezTo>
                <a:cubicBezTo>
                  <a:pt x="2833" y="2278"/>
                  <a:pt x="2837" y="2276"/>
                  <a:pt x="2835" y="2269"/>
                </a:cubicBezTo>
                <a:cubicBezTo>
                  <a:pt x="2832" y="2266"/>
                  <a:pt x="2828" y="2260"/>
                  <a:pt x="2821" y="2261"/>
                </a:cubicBezTo>
                <a:cubicBezTo>
                  <a:pt x="2819" y="2265"/>
                  <a:pt x="2818" y="2268"/>
                  <a:pt x="2816" y="2272"/>
                </a:cubicBezTo>
                <a:cubicBezTo>
                  <a:pt x="2815" y="2273"/>
                  <a:pt x="2813" y="2276"/>
                  <a:pt x="2811" y="2276"/>
                </a:cubicBezTo>
                <a:cubicBezTo>
                  <a:pt x="2803" y="2278"/>
                  <a:pt x="2799" y="2282"/>
                  <a:pt x="2795" y="2289"/>
                </a:cubicBezTo>
                <a:cubicBezTo>
                  <a:pt x="2793" y="2294"/>
                  <a:pt x="2789" y="2296"/>
                  <a:pt x="2784" y="2296"/>
                </a:cubicBezTo>
                <a:cubicBezTo>
                  <a:pt x="2782" y="2295"/>
                  <a:pt x="2780" y="2296"/>
                  <a:pt x="2777" y="2297"/>
                </a:cubicBezTo>
                <a:cubicBezTo>
                  <a:pt x="2776" y="2302"/>
                  <a:pt x="2775" y="2307"/>
                  <a:pt x="2774" y="2313"/>
                </a:cubicBezTo>
                <a:cubicBezTo>
                  <a:pt x="2770" y="2312"/>
                  <a:pt x="2767" y="2311"/>
                  <a:pt x="2764" y="2309"/>
                </a:cubicBezTo>
                <a:cubicBezTo>
                  <a:pt x="2764" y="2311"/>
                  <a:pt x="2762" y="2312"/>
                  <a:pt x="2762" y="2313"/>
                </a:cubicBezTo>
                <a:cubicBezTo>
                  <a:pt x="2763" y="2316"/>
                  <a:pt x="2763" y="2319"/>
                  <a:pt x="2760" y="2321"/>
                </a:cubicBezTo>
                <a:cubicBezTo>
                  <a:pt x="2758" y="2322"/>
                  <a:pt x="2755" y="2323"/>
                  <a:pt x="2752" y="2323"/>
                </a:cubicBezTo>
                <a:cubicBezTo>
                  <a:pt x="2750" y="2320"/>
                  <a:pt x="2748" y="2317"/>
                  <a:pt x="2746" y="2313"/>
                </a:cubicBezTo>
                <a:cubicBezTo>
                  <a:pt x="2741" y="2313"/>
                  <a:pt x="2735" y="2315"/>
                  <a:pt x="2731" y="2313"/>
                </a:cubicBezTo>
                <a:cubicBezTo>
                  <a:pt x="2724" y="2310"/>
                  <a:pt x="2720" y="2316"/>
                  <a:pt x="2714" y="2317"/>
                </a:cubicBezTo>
                <a:cubicBezTo>
                  <a:pt x="2709" y="2317"/>
                  <a:pt x="2704" y="2320"/>
                  <a:pt x="2699" y="2322"/>
                </a:cubicBezTo>
                <a:cubicBezTo>
                  <a:pt x="2695" y="2314"/>
                  <a:pt x="2696" y="2307"/>
                  <a:pt x="2704" y="2303"/>
                </a:cubicBezTo>
                <a:cubicBezTo>
                  <a:pt x="2704" y="2304"/>
                  <a:pt x="2705" y="2305"/>
                  <a:pt x="2705" y="2305"/>
                </a:cubicBezTo>
                <a:cubicBezTo>
                  <a:pt x="2706" y="2306"/>
                  <a:pt x="2708" y="2305"/>
                  <a:pt x="2709" y="2305"/>
                </a:cubicBezTo>
                <a:cubicBezTo>
                  <a:pt x="2709" y="2305"/>
                  <a:pt x="2710" y="2304"/>
                  <a:pt x="2709" y="2304"/>
                </a:cubicBezTo>
                <a:cubicBezTo>
                  <a:pt x="2709" y="2303"/>
                  <a:pt x="2708" y="2302"/>
                  <a:pt x="2707" y="2302"/>
                </a:cubicBezTo>
                <a:cubicBezTo>
                  <a:pt x="2706" y="2302"/>
                  <a:pt x="2705" y="2303"/>
                  <a:pt x="2704" y="2303"/>
                </a:cubicBezTo>
                <a:cubicBezTo>
                  <a:pt x="2703" y="2301"/>
                  <a:pt x="2703" y="2299"/>
                  <a:pt x="2703" y="2296"/>
                </a:cubicBezTo>
                <a:cubicBezTo>
                  <a:pt x="2726" y="2292"/>
                  <a:pt x="2726" y="2292"/>
                  <a:pt x="2730" y="2288"/>
                </a:cubicBezTo>
                <a:cubicBezTo>
                  <a:pt x="2727" y="2283"/>
                  <a:pt x="2724" y="2281"/>
                  <a:pt x="2719" y="2283"/>
                </a:cubicBezTo>
                <a:cubicBezTo>
                  <a:pt x="2714" y="2284"/>
                  <a:pt x="2710" y="2285"/>
                  <a:pt x="2706" y="2286"/>
                </a:cubicBezTo>
                <a:cubicBezTo>
                  <a:pt x="2704" y="2287"/>
                  <a:pt x="2701" y="2288"/>
                  <a:pt x="2700" y="2288"/>
                </a:cubicBezTo>
                <a:cubicBezTo>
                  <a:pt x="2689" y="2282"/>
                  <a:pt x="2679" y="2287"/>
                  <a:pt x="2668" y="2289"/>
                </a:cubicBezTo>
                <a:cubicBezTo>
                  <a:pt x="2667" y="2289"/>
                  <a:pt x="2666" y="2290"/>
                  <a:pt x="2665" y="2290"/>
                </a:cubicBezTo>
                <a:cubicBezTo>
                  <a:pt x="2664" y="2295"/>
                  <a:pt x="2667" y="2296"/>
                  <a:pt x="2670" y="2297"/>
                </a:cubicBezTo>
                <a:cubicBezTo>
                  <a:pt x="2672" y="2297"/>
                  <a:pt x="2675" y="2296"/>
                  <a:pt x="2677" y="2296"/>
                </a:cubicBezTo>
                <a:cubicBezTo>
                  <a:pt x="2679" y="2295"/>
                  <a:pt x="2682" y="2294"/>
                  <a:pt x="2685" y="2294"/>
                </a:cubicBezTo>
                <a:cubicBezTo>
                  <a:pt x="2689" y="2293"/>
                  <a:pt x="2692" y="2295"/>
                  <a:pt x="2692" y="2298"/>
                </a:cubicBezTo>
                <a:cubicBezTo>
                  <a:pt x="2691" y="2302"/>
                  <a:pt x="2689" y="2303"/>
                  <a:pt x="2686" y="2303"/>
                </a:cubicBezTo>
                <a:cubicBezTo>
                  <a:pt x="2683" y="2303"/>
                  <a:pt x="2681" y="2303"/>
                  <a:pt x="2678" y="2303"/>
                </a:cubicBezTo>
                <a:cubicBezTo>
                  <a:pt x="2668" y="2301"/>
                  <a:pt x="2660" y="2307"/>
                  <a:pt x="2651" y="2307"/>
                </a:cubicBezTo>
                <a:cubicBezTo>
                  <a:pt x="2651" y="2307"/>
                  <a:pt x="2650" y="2310"/>
                  <a:pt x="2649" y="2312"/>
                </a:cubicBezTo>
                <a:cubicBezTo>
                  <a:pt x="2647" y="2309"/>
                  <a:pt x="2645" y="2307"/>
                  <a:pt x="2642" y="2304"/>
                </a:cubicBezTo>
                <a:cubicBezTo>
                  <a:pt x="2640" y="2302"/>
                  <a:pt x="2638" y="2302"/>
                  <a:pt x="2635" y="2305"/>
                </a:cubicBezTo>
                <a:cubicBezTo>
                  <a:pt x="2638" y="2311"/>
                  <a:pt x="2638" y="2319"/>
                  <a:pt x="2634" y="2326"/>
                </a:cubicBezTo>
                <a:cubicBezTo>
                  <a:pt x="2633" y="2327"/>
                  <a:pt x="2631" y="2328"/>
                  <a:pt x="2629" y="2329"/>
                </a:cubicBezTo>
                <a:cubicBezTo>
                  <a:pt x="2626" y="2330"/>
                  <a:pt x="2624" y="2331"/>
                  <a:pt x="2622" y="2333"/>
                </a:cubicBezTo>
                <a:cubicBezTo>
                  <a:pt x="2623" y="2336"/>
                  <a:pt x="2624" y="2338"/>
                  <a:pt x="2625" y="2340"/>
                </a:cubicBezTo>
                <a:cubicBezTo>
                  <a:pt x="2638" y="2337"/>
                  <a:pt x="2652" y="2336"/>
                  <a:pt x="2664" y="2327"/>
                </a:cubicBezTo>
                <a:cubicBezTo>
                  <a:pt x="2660" y="2321"/>
                  <a:pt x="2656" y="2316"/>
                  <a:pt x="2648" y="2316"/>
                </a:cubicBezTo>
                <a:cubicBezTo>
                  <a:pt x="2645" y="2316"/>
                  <a:pt x="2647" y="2313"/>
                  <a:pt x="2649" y="2312"/>
                </a:cubicBezTo>
                <a:cubicBezTo>
                  <a:pt x="2654" y="2313"/>
                  <a:pt x="2658" y="2315"/>
                  <a:pt x="2664" y="2312"/>
                </a:cubicBezTo>
                <a:cubicBezTo>
                  <a:pt x="2666" y="2310"/>
                  <a:pt x="2670" y="2311"/>
                  <a:pt x="2673" y="2310"/>
                </a:cubicBezTo>
                <a:cubicBezTo>
                  <a:pt x="2674" y="2319"/>
                  <a:pt x="2665" y="2314"/>
                  <a:pt x="2664" y="2320"/>
                </a:cubicBezTo>
                <a:cubicBezTo>
                  <a:pt x="2666" y="2320"/>
                  <a:pt x="2668" y="2321"/>
                  <a:pt x="2670" y="2321"/>
                </a:cubicBezTo>
                <a:cubicBezTo>
                  <a:pt x="2671" y="2321"/>
                  <a:pt x="2673" y="2322"/>
                  <a:pt x="2674" y="2322"/>
                </a:cubicBezTo>
                <a:cubicBezTo>
                  <a:pt x="2674" y="2328"/>
                  <a:pt x="2675" y="2333"/>
                  <a:pt x="2675" y="2340"/>
                </a:cubicBezTo>
                <a:cubicBezTo>
                  <a:pt x="2673" y="2341"/>
                  <a:pt x="2670" y="2342"/>
                  <a:pt x="2667" y="2342"/>
                </a:cubicBezTo>
                <a:cubicBezTo>
                  <a:pt x="2644" y="2343"/>
                  <a:pt x="2622" y="2350"/>
                  <a:pt x="2599" y="2347"/>
                </a:cubicBezTo>
                <a:cubicBezTo>
                  <a:pt x="2598" y="2343"/>
                  <a:pt x="2600" y="2343"/>
                  <a:pt x="2602" y="2343"/>
                </a:cubicBezTo>
                <a:cubicBezTo>
                  <a:pt x="2605" y="2342"/>
                  <a:pt x="2608" y="2341"/>
                  <a:pt x="2611" y="2340"/>
                </a:cubicBezTo>
                <a:cubicBezTo>
                  <a:pt x="2613" y="2339"/>
                  <a:pt x="2614" y="2336"/>
                  <a:pt x="2614" y="2334"/>
                </a:cubicBezTo>
                <a:cubicBezTo>
                  <a:pt x="2613" y="2332"/>
                  <a:pt x="2611" y="2330"/>
                  <a:pt x="2609" y="2330"/>
                </a:cubicBezTo>
                <a:cubicBezTo>
                  <a:pt x="2606" y="2329"/>
                  <a:pt x="2602" y="2329"/>
                  <a:pt x="2598" y="2330"/>
                </a:cubicBezTo>
                <a:cubicBezTo>
                  <a:pt x="2589" y="2332"/>
                  <a:pt x="2580" y="2331"/>
                  <a:pt x="2570" y="2330"/>
                </a:cubicBezTo>
                <a:cubicBezTo>
                  <a:pt x="2571" y="2322"/>
                  <a:pt x="2578" y="2326"/>
                  <a:pt x="2581" y="2322"/>
                </a:cubicBezTo>
                <a:cubicBezTo>
                  <a:pt x="2581" y="2321"/>
                  <a:pt x="2581" y="2319"/>
                  <a:pt x="2580" y="2318"/>
                </a:cubicBezTo>
                <a:cubicBezTo>
                  <a:pt x="2580" y="2316"/>
                  <a:pt x="2578" y="2315"/>
                  <a:pt x="2577" y="2314"/>
                </a:cubicBezTo>
                <a:cubicBezTo>
                  <a:pt x="2571" y="2311"/>
                  <a:pt x="2565" y="2309"/>
                  <a:pt x="2559" y="2306"/>
                </a:cubicBezTo>
                <a:cubicBezTo>
                  <a:pt x="2557" y="2306"/>
                  <a:pt x="2556" y="2306"/>
                  <a:pt x="2554" y="2306"/>
                </a:cubicBezTo>
                <a:cubicBezTo>
                  <a:pt x="2550" y="2307"/>
                  <a:pt x="2550" y="2310"/>
                  <a:pt x="2553" y="2315"/>
                </a:cubicBezTo>
                <a:cubicBezTo>
                  <a:pt x="2543" y="2324"/>
                  <a:pt x="2530" y="2317"/>
                  <a:pt x="2520" y="2325"/>
                </a:cubicBezTo>
                <a:cubicBezTo>
                  <a:pt x="2517" y="2333"/>
                  <a:pt x="2517" y="2333"/>
                  <a:pt x="2505" y="2339"/>
                </a:cubicBezTo>
                <a:cubicBezTo>
                  <a:pt x="2506" y="2341"/>
                  <a:pt x="2507" y="2344"/>
                  <a:pt x="2508" y="2346"/>
                </a:cubicBezTo>
                <a:cubicBezTo>
                  <a:pt x="2505" y="2353"/>
                  <a:pt x="2501" y="2357"/>
                  <a:pt x="2492" y="2357"/>
                </a:cubicBezTo>
                <a:cubicBezTo>
                  <a:pt x="2491" y="2348"/>
                  <a:pt x="2498" y="2341"/>
                  <a:pt x="2496" y="2332"/>
                </a:cubicBezTo>
                <a:cubicBezTo>
                  <a:pt x="2496" y="2332"/>
                  <a:pt x="2495" y="2330"/>
                  <a:pt x="2494" y="2330"/>
                </a:cubicBezTo>
                <a:cubicBezTo>
                  <a:pt x="2485" y="2330"/>
                  <a:pt x="2475" y="2333"/>
                  <a:pt x="2465" y="2331"/>
                </a:cubicBezTo>
                <a:cubicBezTo>
                  <a:pt x="2461" y="2330"/>
                  <a:pt x="2456" y="2334"/>
                  <a:pt x="2451" y="2336"/>
                </a:cubicBezTo>
                <a:cubicBezTo>
                  <a:pt x="2446" y="2335"/>
                  <a:pt x="2440" y="2334"/>
                  <a:pt x="2434" y="2332"/>
                </a:cubicBezTo>
                <a:cubicBezTo>
                  <a:pt x="2435" y="2325"/>
                  <a:pt x="2442" y="2326"/>
                  <a:pt x="2445" y="2322"/>
                </a:cubicBezTo>
                <a:cubicBezTo>
                  <a:pt x="2444" y="2321"/>
                  <a:pt x="2443" y="2320"/>
                  <a:pt x="2443" y="2320"/>
                </a:cubicBezTo>
                <a:cubicBezTo>
                  <a:pt x="2436" y="2320"/>
                  <a:pt x="2430" y="2321"/>
                  <a:pt x="2423" y="2321"/>
                </a:cubicBezTo>
                <a:cubicBezTo>
                  <a:pt x="2417" y="2321"/>
                  <a:pt x="2410" y="2320"/>
                  <a:pt x="2403" y="2319"/>
                </a:cubicBezTo>
                <a:cubicBezTo>
                  <a:pt x="2400" y="2324"/>
                  <a:pt x="2396" y="2328"/>
                  <a:pt x="2394" y="2332"/>
                </a:cubicBezTo>
                <a:cubicBezTo>
                  <a:pt x="2396" y="2337"/>
                  <a:pt x="2398" y="2337"/>
                  <a:pt x="2401" y="2337"/>
                </a:cubicBezTo>
                <a:cubicBezTo>
                  <a:pt x="2406" y="2335"/>
                  <a:pt x="2410" y="2334"/>
                  <a:pt x="2415" y="2332"/>
                </a:cubicBezTo>
                <a:cubicBezTo>
                  <a:pt x="2419" y="2331"/>
                  <a:pt x="2422" y="2330"/>
                  <a:pt x="2425" y="2334"/>
                </a:cubicBezTo>
                <a:cubicBezTo>
                  <a:pt x="2424" y="2335"/>
                  <a:pt x="2424" y="2336"/>
                  <a:pt x="2423" y="2336"/>
                </a:cubicBezTo>
                <a:cubicBezTo>
                  <a:pt x="2398" y="2342"/>
                  <a:pt x="2373" y="2344"/>
                  <a:pt x="2347" y="2343"/>
                </a:cubicBezTo>
                <a:cubicBezTo>
                  <a:pt x="2359" y="2340"/>
                  <a:pt x="2371" y="2337"/>
                  <a:pt x="2385" y="2338"/>
                </a:cubicBezTo>
                <a:cubicBezTo>
                  <a:pt x="2384" y="2333"/>
                  <a:pt x="2382" y="2331"/>
                  <a:pt x="2382" y="2328"/>
                </a:cubicBezTo>
                <a:cubicBezTo>
                  <a:pt x="2381" y="2325"/>
                  <a:pt x="2381" y="2322"/>
                  <a:pt x="2381" y="2319"/>
                </a:cubicBezTo>
                <a:cubicBezTo>
                  <a:pt x="2375" y="2319"/>
                  <a:pt x="2368" y="2322"/>
                  <a:pt x="2365" y="2314"/>
                </a:cubicBezTo>
                <a:cubicBezTo>
                  <a:pt x="2366" y="2313"/>
                  <a:pt x="2367" y="2312"/>
                  <a:pt x="2367" y="2311"/>
                </a:cubicBezTo>
                <a:cubicBezTo>
                  <a:pt x="2367" y="2309"/>
                  <a:pt x="2368" y="2307"/>
                  <a:pt x="2368" y="2305"/>
                </a:cubicBezTo>
                <a:cubicBezTo>
                  <a:pt x="2368" y="2305"/>
                  <a:pt x="2366" y="2304"/>
                  <a:pt x="2365" y="2304"/>
                </a:cubicBezTo>
                <a:cubicBezTo>
                  <a:pt x="2361" y="2305"/>
                  <a:pt x="2364" y="2308"/>
                  <a:pt x="2363" y="2311"/>
                </a:cubicBezTo>
                <a:cubicBezTo>
                  <a:pt x="2363" y="2311"/>
                  <a:pt x="2363" y="2312"/>
                  <a:pt x="2363" y="2312"/>
                </a:cubicBezTo>
                <a:cubicBezTo>
                  <a:pt x="2350" y="2315"/>
                  <a:pt x="2337" y="2319"/>
                  <a:pt x="2323" y="2320"/>
                </a:cubicBezTo>
                <a:cubicBezTo>
                  <a:pt x="2323" y="2320"/>
                  <a:pt x="2323" y="2321"/>
                  <a:pt x="2322" y="2322"/>
                </a:cubicBezTo>
                <a:cubicBezTo>
                  <a:pt x="2328" y="2327"/>
                  <a:pt x="2338" y="2320"/>
                  <a:pt x="2345" y="2329"/>
                </a:cubicBezTo>
                <a:cubicBezTo>
                  <a:pt x="2329" y="2332"/>
                  <a:pt x="2315" y="2335"/>
                  <a:pt x="2300" y="2338"/>
                </a:cubicBezTo>
                <a:cubicBezTo>
                  <a:pt x="2298" y="2341"/>
                  <a:pt x="2297" y="2346"/>
                  <a:pt x="2294" y="2349"/>
                </a:cubicBezTo>
                <a:cubicBezTo>
                  <a:pt x="2291" y="2351"/>
                  <a:pt x="2286" y="2352"/>
                  <a:pt x="2280" y="2354"/>
                </a:cubicBezTo>
                <a:cubicBezTo>
                  <a:pt x="2284" y="2355"/>
                  <a:pt x="2285" y="2356"/>
                  <a:pt x="2286" y="2356"/>
                </a:cubicBezTo>
                <a:cubicBezTo>
                  <a:pt x="2292" y="2356"/>
                  <a:pt x="2297" y="2356"/>
                  <a:pt x="2303" y="2355"/>
                </a:cubicBezTo>
                <a:cubicBezTo>
                  <a:pt x="2308" y="2355"/>
                  <a:pt x="2314" y="2356"/>
                  <a:pt x="2318" y="2360"/>
                </a:cubicBezTo>
                <a:cubicBezTo>
                  <a:pt x="2318" y="2359"/>
                  <a:pt x="2318" y="2359"/>
                  <a:pt x="2318" y="2359"/>
                </a:cubicBezTo>
                <a:cubicBezTo>
                  <a:pt x="2317" y="2361"/>
                  <a:pt x="2317" y="2364"/>
                  <a:pt x="2315" y="2365"/>
                </a:cubicBezTo>
                <a:cubicBezTo>
                  <a:pt x="2315" y="2366"/>
                  <a:pt x="2312" y="2367"/>
                  <a:pt x="2311" y="2367"/>
                </a:cubicBezTo>
                <a:cubicBezTo>
                  <a:pt x="2303" y="2368"/>
                  <a:pt x="2296" y="2371"/>
                  <a:pt x="2292" y="2378"/>
                </a:cubicBezTo>
                <a:cubicBezTo>
                  <a:pt x="2286" y="2376"/>
                  <a:pt x="2280" y="2375"/>
                  <a:pt x="2275" y="2374"/>
                </a:cubicBezTo>
                <a:cubicBezTo>
                  <a:pt x="2272" y="2374"/>
                  <a:pt x="2269" y="2374"/>
                  <a:pt x="2265" y="2374"/>
                </a:cubicBezTo>
                <a:cubicBezTo>
                  <a:pt x="2264" y="2374"/>
                  <a:pt x="2262" y="2376"/>
                  <a:pt x="2261" y="2375"/>
                </a:cubicBezTo>
                <a:cubicBezTo>
                  <a:pt x="2248" y="2373"/>
                  <a:pt x="2236" y="2377"/>
                  <a:pt x="2224" y="2381"/>
                </a:cubicBezTo>
                <a:cubicBezTo>
                  <a:pt x="2221" y="2381"/>
                  <a:pt x="2218" y="2382"/>
                  <a:pt x="2216" y="2381"/>
                </a:cubicBezTo>
                <a:cubicBezTo>
                  <a:pt x="2207" y="2378"/>
                  <a:pt x="2199" y="2382"/>
                  <a:pt x="2191" y="2384"/>
                </a:cubicBezTo>
                <a:cubicBezTo>
                  <a:pt x="2185" y="2386"/>
                  <a:pt x="2179" y="2388"/>
                  <a:pt x="2173" y="2388"/>
                </a:cubicBezTo>
                <a:cubicBezTo>
                  <a:pt x="2151" y="2390"/>
                  <a:pt x="2128" y="2393"/>
                  <a:pt x="2106" y="2394"/>
                </a:cubicBezTo>
                <a:cubicBezTo>
                  <a:pt x="2089" y="2395"/>
                  <a:pt x="2073" y="2395"/>
                  <a:pt x="2057" y="2395"/>
                </a:cubicBezTo>
                <a:cubicBezTo>
                  <a:pt x="2049" y="2396"/>
                  <a:pt x="2041" y="2396"/>
                  <a:pt x="2034" y="2398"/>
                </a:cubicBezTo>
                <a:cubicBezTo>
                  <a:pt x="2026" y="2400"/>
                  <a:pt x="2019" y="2402"/>
                  <a:pt x="2011" y="2398"/>
                </a:cubicBezTo>
                <a:cubicBezTo>
                  <a:pt x="2010" y="2397"/>
                  <a:pt x="2007" y="2398"/>
                  <a:pt x="2005" y="2398"/>
                </a:cubicBezTo>
                <a:cubicBezTo>
                  <a:pt x="1997" y="2398"/>
                  <a:pt x="1989" y="2399"/>
                  <a:pt x="1980" y="2399"/>
                </a:cubicBezTo>
                <a:cubicBezTo>
                  <a:pt x="1971" y="2399"/>
                  <a:pt x="1962" y="2398"/>
                  <a:pt x="1953" y="2398"/>
                </a:cubicBezTo>
                <a:cubicBezTo>
                  <a:pt x="1945" y="2398"/>
                  <a:pt x="1938" y="2400"/>
                  <a:pt x="1934" y="2406"/>
                </a:cubicBezTo>
                <a:cubicBezTo>
                  <a:pt x="1932" y="2409"/>
                  <a:pt x="1931" y="2412"/>
                  <a:pt x="1933" y="2414"/>
                </a:cubicBezTo>
                <a:cubicBezTo>
                  <a:pt x="1935" y="2415"/>
                  <a:pt x="1937" y="2415"/>
                  <a:pt x="1939" y="2415"/>
                </a:cubicBezTo>
                <a:cubicBezTo>
                  <a:pt x="1941" y="2414"/>
                  <a:pt x="1942" y="2413"/>
                  <a:pt x="1943" y="2412"/>
                </a:cubicBezTo>
                <a:cubicBezTo>
                  <a:pt x="1945" y="2411"/>
                  <a:pt x="1946" y="2410"/>
                  <a:pt x="1948" y="2410"/>
                </a:cubicBezTo>
                <a:cubicBezTo>
                  <a:pt x="1949" y="2410"/>
                  <a:pt x="1950" y="2412"/>
                  <a:pt x="1951" y="2413"/>
                </a:cubicBezTo>
                <a:cubicBezTo>
                  <a:pt x="1951" y="2413"/>
                  <a:pt x="1951" y="2413"/>
                  <a:pt x="1951" y="2412"/>
                </a:cubicBezTo>
                <a:cubicBezTo>
                  <a:pt x="1951" y="2413"/>
                  <a:pt x="1951" y="2413"/>
                  <a:pt x="1952" y="2413"/>
                </a:cubicBezTo>
                <a:cubicBezTo>
                  <a:pt x="1955" y="2412"/>
                  <a:pt x="1958" y="2411"/>
                  <a:pt x="1961" y="2410"/>
                </a:cubicBezTo>
                <a:cubicBezTo>
                  <a:pt x="1963" y="2409"/>
                  <a:pt x="1966" y="2407"/>
                  <a:pt x="1967" y="2408"/>
                </a:cubicBezTo>
                <a:cubicBezTo>
                  <a:pt x="1973" y="2412"/>
                  <a:pt x="1977" y="2408"/>
                  <a:pt x="1981" y="2405"/>
                </a:cubicBezTo>
                <a:cubicBezTo>
                  <a:pt x="1985" y="2407"/>
                  <a:pt x="1988" y="2411"/>
                  <a:pt x="1992" y="2412"/>
                </a:cubicBezTo>
                <a:cubicBezTo>
                  <a:pt x="1995" y="2413"/>
                  <a:pt x="2000" y="2413"/>
                  <a:pt x="2003" y="2411"/>
                </a:cubicBezTo>
                <a:cubicBezTo>
                  <a:pt x="2009" y="2408"/>
                  <a:pt x="2015" y="2410"/>
                  <a:pt x="2022" y="2410"/>
                </a:cubicBezTo>
                <a:cubicBezTo>
                  <a:pt x="2021" y="2410"/>
                  <a:pt x="2021" y="2410"/>
                  <a:pt x="2021" y="2410"/>
                </a:cubicBezTo>
                <a:cubicBezTo>
                  <a:pt x="2023" y="2412"/>
                  <a:pt x="2025" y="2414"/>
                  <a:pt x="2027" y="2416"/>
                </a:cubicBezTo>
                <a:cubicBezTo>
                  <a:pt x="2031" y="2418"/>
                  <a:pt x="2036" y="2419"/>
                  <a:pt x="2039" y="2414"/>
                </a:cubicBezTo>
                <a:cubicBezTo>
                  <a:pt x="2043" y="2408"/>
                  <a:pt x="2049" y="2406"/>
                  <a:pt x="2056" y="2406"/>
                </a:cubicBezTo>
                <a:cubicBezTo>
                  <a:pt x="2060" y="2406"/>
                  <a:pt x="2064" y="2404"/>
                  <a:pt x="2067" y="2403"/>
                </a:cubicBezTo>
                <a:cubicBezTo>
                  <a:pt x="2070" y="2403"/>
                  <a:pt x="2072" y="2403"/>
                  <a:pt x="2075" y="2404"/>
                </a:cubicBezTo>
                <a:cubicBezTo>
                  <a:pt x="2077" y="2404"/>
                  <a:pt x="2080" y="2405"/>
                  <a:pt x="2081" y="2404"/>
                </a:cubicBezTo>
                <a:cubicBezTo>
                  <a:pt x="2087" y="2400"/>
                  <a:pt x="2092" y="2407"/>
                  <a:pt x="2098" y="2403"/>
                </a:cubicBezTo>
                <a:cubicBezTo>
                  <a:pt x="2105" y="2399"/>
                  <a:pt x="2113" y="2402"/>
                  <a:pt x="2119" y="2397"/>
                </a:cubicBezTo>
                <a:cubicBezTo>
                  <a:pt x="2127" y="2405"/>
                  <a:pt x="2137" y="2403"/>
                  <a:pt x="2146" y="2404"/>
                </a:cubicBezTo>
                <a:cubicBezTo>
                  <a:pt x="2149" y="2404"/>
                  <a:pt x="2152" y="2405"/>
                  <a:pt x="2156" y="2407"/>
                </a:cubicBezTo>
                <a:cubicBezTo>
                  <a:pt x="2157" y="2406"/>
                  <a:pt x="2159" y="2405"/>
                  <a:pt x="2160" y="2403"/>
                </a:cubicBezTo>
                <a:cubicBezTo>
                  <a:pt x="2163" y="2399"/>
                  <a:pt x="2167" y="2399"/>
                  <a:pt x="2171" y="2401"/>
                </a:cubicBezTo>
                <a:cubicBezTo>
                  <a:pt x="2179" y="2405"/>
                  <a:pt x="2188" y="2409"/>
                  <a:pt x="2197" y="2405"/>
                </a:cubicBezTo>
                <a:cubicBezTo>
                  <a:pt x="2203" y="2403"/>
                  <a:pt x="2209" y="2409"/>
                  <a:pt x="2215" y="2405"/>
                </a:cubicBezTo>
                <a:cubicBezTo>
                  <a:pt x="2220" y="2402"/>
                  <a:pt x="2225" y="2400"/>
                  <a:pt x="2230" y="2397"/>
                </a:cubicBezTo>
                <a:cubicBezTo>
                  <a:pt x="2230" y="2397"/>
                  <a:pt x="2231" y="2397"/>
                  <a:pt x="2232" y="2397"/>
                </a:cubicBezTo>
                <a:cubicBezTo>
                  <a:pt x="2233" y="2398"/>
                  <a:pt x="2235" y="2400"/>
                  <a:pt x="2236" y="2401"/>
                </a:cubicBezTo>
                <a:cubicBezTo>
                  <a:pt x="2239" y="2405"/>
                  <a:pt x="2242" y="2406"/>
                  <a:pt x="2246" y="2404"/>
                </a:cubicBezTo>
                <a:cubicBezTo>
                  <a:pt x="2252" y="2402"/>
                  <a:pt x="2258" y="2402"/>
                  <a:pt x="2264" y="2401"/>
                </a:cubicBezTo>
                <a:cubicBezTo>
                  <a:pt x="2269" y="2400"/>
                  <a:pt x="2274" y="2397"/>
                  <a:pt x="2279" y="2396"/>
                </a:cubicBezTo>
                <a:cubicBezTo>
                  <a:pt x="2283" y="2395"/>
                  <a:pt x="2287" y="2392"/>
                  <a:pt x="2291" y="2397"/>
                </a:cubicBezTo>
                <a:cubicBezTo>
                  <a:pt x="2292" y="2398"/>
                  <a:pt x="2295" y="2398"/>
                  <a:pt x="2296" y="2398"/>
                </a:cubicBezTo>
                <a:cubicBezTo>
                  <a:pt x="2302" y="2394"/>
                  <a:pt x="2308" y="2397"/>
                  <a:pt x="2314" y="2398"/>
                </a:cubicBezTo>
                <a:cubicBezTo>
                  <a:pt x="2326" y="2400"/>
                  <a:pt x="2338" y="2400"/>
                  <a:pt x="2350" y="2396"/>
                </a:cubicBezTo>
                <a:cubicBezTo>
                  <a:pt x="2354" y="2394"/>
                  <a:pt x="2359" y="2393"/>
                  <a:pt x="2364" y="2392"/>
                </a:cubicBezTo>
                <a:cubicBezTo>
                  <a:pt x="2366" y="2391"/>
                  <a:pt x="2369" y="2390"/>
                  <a:pt x="2370" y="2391"/>
                </a:cubicBezTo>
                <a:cubicBezTo>
                  <a:pt x="2385" y="2398"/>
                  <a:pt x="2400" y="2388"/>
                  <a:pt x="2415" y="2392"/>
                </a:cubicBezTo>
                <a:cubicBezTo>
                  <a:pt x="2418" y="2393"/>
                  <a:pt x="2420" y="2391"/>
                  <a:pt x="2423" y="2391"/>
                </a:cubicBezTo>
                <a:cubicBezTo>
                  <a:pt x="2435" y="2390"/>
                  <a:pt x="2446" y="2388"/>
                  <a:pt x="2457" y="2388"/>
                </a:cubicBezTo>
                <a:cubicBezTo>
                  <a:pt x="2463" y="2388"/>
                  <a:pt x="2469" y="2390"/>
                  <a:pt x="2474" y="2392"/>
                </a:cubicBezTo>
                <a:cubicBezTo>
                  <a:pt x="2472" y="2399"/>
                  <a:pt x="2466" y="2400"/>
                  <a:pt x="2460" y="2400"/>
                </a:cubicBezTo>
                <a:cubicBezTo>
                  <a:pt x="2448" y="2401"/>
                  <a:pt x="2436" y="2401"/>
                  <a:pt x="2424" y="2405"/>
                </a:cubicBezTo>
                <a:cubicBezTo>
                  <a:pt x="2422" y="2406"/>
                  <a:pt x="2420" y="2405"/>
                  <a:pt x="2418" y="2404"/>
                </a:cubicBezTo>
                <a:cubicBezTo>
                  <a:pt x="2409" y="2398"/>
                  <a:pt x="2400" y="2401"/>
                  <a:pt x="2393" y="2407"/>
                </a:cubicBezTo>
                <a:cubicBezTo>
                  <a:pt x="2390" y="2406"/>
                  <a:pt x="2388" y="2405"/>
                  <a:pt x="2385" y="2404"/>
                </a:cubicBezTo>
                <a:cubicBezTo>
                  <a:pt x="2383" y="2407"/>
                  <a:pt x="2383" y="2410"/>
                  <a:pt x="2382" y="2412"/>
                </a:cubicBezTo>
                <a:cubicBezTo>
                  <a:pt x="2380" y="2416"/>
                  <a:pt x="2377" y="2418"/>
                  <a:pt x="2374" y="2417"/>
                </a:cubicBezTo>
                <a:cubicBezTo>
                  <a:pt x="2372" y="2417"/>
                  <a:pt x="2370" y="2414"/>
                  <a:pt x="2368" y="2412"/>
                </a:cubicBezTo>
                <a:cubicBezTo>
                  <a:pt x="2363" y="2412"/>
                  <a:pt x="2358" y="2413"/>
                  <a:pt x="2353" y="2414"/>
                </a:cubicBezTo>
                <a:cubicBezTo>
                  <a:pt x="2351" y="2417"/>
                  <a:pt x="2350" y="2419"/>
                  <a:pt x="2349" y="2423"/>
                </a:cubicBezTo>
                <a:cubicBezTo>
                  <a:pt x="2346" y="2421"/>
                  <a:pt x="2343" y="2419"/>
                  <a:pt x="2340" y="2417"/>
                </a:cubicBezTo>
                <a:cubicBezTo>
                  <a:pt x="2337" y="2420"/>
                  <a:pt x="2335" y="2424"/>
                  <a:pt x="2332" y="2426"/>
                </a:cubicBezTo>
                <a:cubicBezTo>
                  <a:pt x="2329" y="2427"/>
                  <a:pt x="2325" y="2427"/>
                  <a:pt x="2321" y="2428"/>
                </a:cubicBezTo>
                <a:cubicBezTo>
                  <a:pt x="2318" y="2429"/>
                  <a:pt x="2314" y="2429"/>
                  <a:pt x="2311" y="2430"/>
                </a:cubicBezTo>
                <a:cubicBezTo>
                  <a:pt x="2309" y="2432"/>
                  <a:pt x="2306" y="2435"/>
                  <a:pt x="2306" y="2438"/>
                </a:cubicBezTo>
                <a:cubicBezTo>
                  <a:pt x="2305" y="2443"/>
                  <a:pt x="2306" y="2448"/>
                  <a:pt x="2306" y="2454"/>
                </a:cubicBezTo>
                <a:cubicBezTo>
                  <a:pt x="2316" y="2455"/>
                  <a:pt x="2327" y="2456"/>
                  <a:pt x="2336" y="2457"/>
                </a:cubicBezTo>
                <a:cubicBezTo>
                  <a:pt x="2329" y="2458"/>
                  <a:pt x="2321" y="2459"/>
                  <a:pt x="2313" y="2460"/>
                </a:cubicBezTo>
                <a:cubicBezTo>
                  <a:pt x="2308" y="2467"/>
                  <a:pt x="2296" y="2461"/>
                  <a:pt x="2292" y="2472"/>
                </a:cubicBezTo>
                <a:cubicBezTo>
                  <a:pt x="2294" y="2474"/>
                  <a:pt x="2296" y="2477"/>
                  <a:pt x="2299" y="2479"/>
                </a:cubicBezTo>
                <a:cubicBezTo>
                  <a:pt x="2295" y="2485"/>
                  <a:pt x="2288" y="2481"/>
                  <a:pt x="2282" y="2486"/>
                </a:cubicBezTo>
                <a:cubicBezTo>
                  <a:pt x="2285" y="2481"/>
                  <a:pt x="2287" y="2478"/>
                  <a:pt x="2289" y="2475"/>
                </a:cubicBezTo>
                <a:cubicBezTo>
                  <a:pt x="2288" y="2473"/>
                  <a:pt x="2286" y="2471"/>
                  <a:pt x="2285" y="2469"/>
                </a:cubicBezTo>
                <a:cubicBezTo>
                  <a:pt x="2278" y="2463"/>
                  <a:pt x="2278" y="2463"/>
                  <a:pt x="2282" y="2454"/>
                </a:cubicBezTo>
                <a:cubicBezTo>
                  <a:pt x="2289" y="2440"/>
                  <a:pt x="2289" y="2435"/>
                  <a:pt x="2277" y="2422"/>
                </a:cubicBezTo>
                <a:cubicBezTo>
                  <a:pt x="2274" y="2424"/>
                  <a:pt x="2271" y="2429"/>
                  <a:pt x="2265" y="2427"/>
                </a:cubicBezTo>
                <a:cubicBezTo>
                  <a:pt x="2256" y="2425"/>
                  <a:pt x="2247" y="2425"/>
                  <a:pt x="2239" y="2432"/>
                </a:cubicBezTo>
                <a:cubicBezTo>
                  <a:pt x="2237" y="2433"/>
                  <a:pt x="2235" y="2433"/>
                  <a:pt x="2234" y="2434"/>
                </a:cubicBezTo>
                <a:cubicBezTo>
                  <a:pt x="2221" y="2435"/>
                  <a:pt x="2209" y="2436"/>
                  <a:pt x="2196" y="2437"/>
                </a:cubicBezTo>
                <a:cubicBezTo>
                  <a:pt x="2191" y="2437"/>
                  <a:pt x="2186" y="2437"/>
                  <a:pt x="2182" y="2439"/>
                </a:cubicBezTo>
                <a:cubicBezTo>
                  <a:pt x="2172" y="2442"/>
                  <a:pt x="2164" y="2441"/>
                  <a:pt x="2155" y="2435"/>
                </a:cubicBezTo>
                <a:cubicBezTo>
                  <a:pt x="2158" y="2434"/>
                  <a:pt x="2161" y="2431"/>
                  <a:pt x="2164" y="2432"/>
                </a:cubicBezTo>
                <a:cubicBezTo>
                  <a:pt x="2177" y="2434"/>
                  <a:pt x="2189" y="2431"/>
                  <a:pt x="2201" y="2431"/>
                </a:cubicBezTo>
                <a:cubicBezTo>
                  <a:pt x="2214" y="2432"/>
                  <a:pt x="2214" y="2432"/>
                  <a:pt x="2225" y="2423"/>
                </a:cubicBezTo>
                <a:cubicBezTo>
                  <a:pt x="2218" y="2411"/>
                  <a:pt x="2204" y="2408"/>
                  <a:pt x="2194" y="2418"/>
                </a:cubicBezTo>
                <a:cubicBezTo>
                  <a:pt x="2190" y="2422"/>
                  <a:pt x="2186" y="2424"/>
                  <a:pt x="2180" y="2420"/>
                </a:cubicBezTo>
                <a:cubicBezTo>
                  <a:pt x="2173" y="2417"/>
                  <a:pt x="2165" y="2419"/>
                  <a:pt x="2158" y="2423"/>
                </a:cubicBezTo>
                <a:cubicBezTo>
                  <a:pt x="2155" y="2426"/>
                  <a:pt x="2152" y="2426"/>
                  <a:pt x="2148" y="2425"/>
                </a:cubicBezTo>
                <a:cubicBezTo>
                  <a:pt x="2144" y="2423"/>
                  <a:pt x="2139" y="2424"/>
                  <a:pt x="2135" y="2424"/>
                </a:cubicBezTo>
                <a:cubicBezTo>
                  <a:pt x="2125" y="2424"/>
                  <a:pt x="2116" y="2427"/>
                  <a:pt x="2106" y="2423"/>
                </a:cubicBezTo>
                <a:cubicBezTo>
                  <a:pt x="2105" y="2423"/>
                  <a:pt x="2105" y="2423"/>
                  <a:pt x="2104" y="2423"/>
                </a:cubicBezTo>
                <a:cubicBezTo>
                  <a:pt x="2091" y="2427"/>
                  <a:pt x="2076" y="2424"/>
                  <a:pt x="2062" y="2427"/>
                </a:cubicBezTo>
                <a:cubicBezTo>
                  <a:pt x="2058" y="2427"/>
                  <a:pt x="2053" y="2428"/>
                  <a:pt x="2049" y="2427"/>
                </a:cubicBezTo>
                <a:cubicBezTo>
                  <a:pt x="2043" y="2426"/>
                  <a:pt x="2037" y="2426"/>
                  <a:pt x="2032" y="2429"/>
                </a:cubicBezTo>
                <a:cubicBezTo>
                  <a:pt x="2030" y="2430"/>
                  <a:pt x="2027" y="2431"/>
                  <a:pt x="2025" y="2431"/>
                </a:cubicBezTo>
                <a:cubicBezTo>
                  <a:pt x="2015" y="2427"/>
                  <a:pt x="2004" y="2430"/>
                  <a:pt x="1993" y="2431"/>
                </a:cubicBezTo>
                <a:cubicBezTo>
                  <a:pt x="1983" y="2431"/>
                  <a:pt x="1974" y="2431"/>
                  <a:pt x="1964" y="2435"/>
                </a:cubicBezTo>
                <a:cubicBezTo>
                  <a:pt x="1960" y="2437"/>
                  <a:pt x="1955" y="2437"/>
                  <a:pt x="1950" y="2438"/>
                </a:cubicBezTo>
                <a:cubicBezTo>
                  <a:pt x="1942" y="2438"/>
                  <a:pt x="1935" y="2440"/>
                  <a:pt x="1928" y="2442"/>
                </a:cubicBezTo>
                <a:cubicBezTo>
                  <a:pt x="1929" y="2451"/>
                  <a:pt x="1936" y="2443"/>
                  <a:pt x="1938" y="2447"/>
                </a:cubicBezTo>
                <a:cubicBezTo>
                  <a:pt x="1938" y="2448"/>
                  <a:pt x="1938" y="2450"/>
                  <a:pt x="1938" y="2450"/>
                </a:cubicBezTo>
                <a:cubicBezTo>
                  <a:pt x="1934" y="2451"/>
                  <a:pt x="1930" y="2453"/>
                  <a:pt x="1925" y="2453"/>
                </a:cubicBezTo>
                <a:cubicBezTo>
                  <a:pt x="1914" y="2453"/>
                  <a:pt x="1903" y="2452"/>
                  <a:pt x="1891" y="2452"/>
                </a:cubicBezTo>
                <a:cubicBezTo>
                  <a:pt x="1892" y="2447"/>
                  <a:pt x="1896" y="2450"/>
                  <a:pt x="1898" y="2449"/>
                </a:cubicBezTo>
                <a:cubicBezTo>
                  <a:pt x="1901" y="2448"/>
                  <a:pt x="1905" y="2448"/>
                  <a:pt x="1910" y="2448"/>
                </a:cubicBezTo>
                <a:cubicBezTo>
                  <a:pt x="1908" y="2446"/>
                  <a:pt x="1907" y="2444"/>
                  <a:pt x="1906" y="2444"/>
                </a:cubicBezTo>
                <a:cubicBezTo>
                  <a:pt x="1893" y="2444"/>
                  <a:pt x="1881" y="2444"/>
                  <a:pt x="1868" y="2445"/>
                </a:cubicBezTo>
                <a:cubicBezTo>
                  <a:pt x="1865" y="2445"/>
                  <a:pt x="1861" y="2448"/>
                  <a:pt x="1856" y="2450"/>
                </a:cubicBezTo>
                <a:cubicBezTo>
                  <a:pt x="1850" y="2448"/>
                  <a:pt x="1841" y="2447"/>
                  <a:pt x="1832" y="2444"/>
                </a:cubicBezTo>
                <a:cubicBezTo>
                  <a:pt x="1832" y="2446"/>
                  <a:pt x="1832" y="2448"/>
                  <a:pt x="1832" y="2449"/>
                </a:cubicBezTo>
                <a:cubicBezTo>
                  <a:pt x="1833" y="2450"/>
                  <a:pt x="1833" y="2451"/>
                  <a:pt x="1833" y="2452"/>
                </a:cubicBezTo>
                <a:cubicBezTo>
                  <a:pt x="1832" y="2453"/>
                  <a:pt x="1831" y="2454"/>
                  <a:pt x="1830" y="2454"/>
                </a:cubicBezTo>
                <a:cubicBezTo>
                  <a:pt x="1819" y="2455"/>
                  <a:pt x="1807" y="2456"/>
                  <a:pt x="1796" y="2458"/>
                </a:cubicBezTo>
                <a:cubicBezTo>
                  <a:pt x="1792" y="2459"/>
                  <a:pt x="1793" y="2464"/>
                  <a:pt x="1791" y="2465"/>
                </a:cubicBezTo>
                <a:cubicBezTo>
                  <a:pt x="1787" y="2456"/>
                  <a:pt x="1787" y="2456"/>
                  <a:pt x="1779" y="2451"/>
                </a:cubicBezTo>
                <a:cubicBezTo>
                  <a:pt x="1774" y="2448"/>
                  <a:pt x="1770" y="2445"/>
                  <a:pt x="1766" y="2443"/>
                </a:cubicBezTo>
                <a:cubicBezTo>
                  <a:pt x="1763" y="2441"/>
                  <a:pt x="1759" y="2440"/>
                  <a:pt x="1757" y="2442"/>
                </a:cubicBezTo>
                <a:cubicBezTo>
                  <a:pt x="1753" y="2447"/>
                  <a:pt x="1749" y="2444"/>
                  <a:pt x="1745" y="2443"/>
                </a:cubicBezTo>
                <a:cubicBezTo>
                  <a:pt x="1743" y="2443"/>
                  <a:pt x="1741" y="2444"/>
                  <a:pt x="1738" y="2445"/>
                </a:cubicBezTo>
                <a:cubicBezTo>
                  <a:pt x="1741" y="2448"/>
                  <a:pt x="1742" y="2450"/>
                  <a:pt x="1744" y="2452"/>
                </a:cubicBezTo>
                <a:cubicBezTo>
                  <a:pt x="1743" y="2452"/>
                  <a:pt x="1742" y="2454"/>
                  <a:pt x="1742" y="2454"/>
                </a:cubicBezTo>
                <a:cubicBezTo>
                  <a:pt x="1736" y="2455"/>
                  <a:pt x="1730" y="2455"/>
                  <a:pt x="1724" y="2456"/>
                </a:cubicBezTo>
                <a:cubicBezTo>
                  <a:pt x="1718" y="2456"/>
                  <a:pt x="1713" y="2457"/>
                  <a:pt x="1708" y="2458"/>
                </a:cubicBezTo>
                <a:cubicBezTo>
                  <a:pt x="1702" y="2459"/>
                  <a:pt x="1698" y="2461"/>
                  <a:pt x="1697" y="2467"/>
                </a:cubicBezTo>
                <a:cubicBezTo>
                  <a:pt x="1697" y="2469"/>
                  <a:pt x="1693" y="2471"/>
                  <a:pt x="1692" y="2471"/>
                </a:cubicBezTo>
                <a:cubicBezTo>
                  <a:pt x="1689" y="2469"/>
                  <a:pt x="1690" y="2466"/>
                  <a:pt x="1691" y="2464"/>
                </a:cubicBezTo>
                <a:cubicBezTo>
                  <a:pt x="1692" y="2462"/>
                  <a:pt x="1692" y="2461"/>
                  <a:pt x="1692" y="2458"/>
                </a:cubicBezTo>
                <a:cubicBezTo>
                  <a:pt x="1682" y="2457"/>
                  <a:pt x="1672" y="2453"/>
                  <a:pt x="1661" y="2456"/>
                </a:cubicBezTo>
                <a:cubicBezTo>
                  <a:pt x="1657" y="2458"/>
                  <a:pt x="1652" y="2458"/>
                  <a:pt x="1647" y="2458"/>
                </a:cubicBezTo>
                <a:cubicBezTo>
                  <a:pt x="1638" y="2457"/>
                  <a:pt x="1630" y="2458"/>
                  <a:pt x="1622" y="2459"/>
                </a:cubicBezTo>
                <a:cubicBezTo>
                  <a:pt x="1618" y="2460"/>
                  <a:pt x="1613" y="2459"/>
                  <a:pt x="1606" y="2458"/>
                </a:cubicBezTo>
                <a:cubicBezTo>
                  <a:pt x="1610" y="2455"/>
                  <a:pt x="1612" y="2453"/>
                  <a:pt x="1614" y="2451"/>
                </a:cubicBezTo>
                <a:cubicBezTo>
                  <a:pt x="1612" y="2447"/>
                  <a:pt x="1609" y="2448"/>
                  <a:pt x="1607" y="2448"/>
                </a:cubicBezTo>
                <a:cubicBezTo>
                  <a:pt x="1602" y="2449"/>
                  <a:pt x="1597" y="2449"/>
                  <a:pt x="1593" y="2451"/>
                </a:cubicBezTo>
                <a:cubicBezTo>
                  <a:pt x="1590" y="2452"/>
                  <a:pt x="1590" y="2457"/>
                  <a:pt x="1589" y="2460"/>
                </a:cubicBezTo>
                <a:cubicBezTo>
                  <a:pt x="1574" y="2463"/>
                  <a:pt x="1559" y="2463"/>
                  <a:pt x="1544" y="2466"/>
                </a:cubicBezTo>
                <a:cubicBezTo>
                  <a:pt x="1534" y="2468"/>
                  <a:pt x="1534" y="2468"/>
                  <a:pt x="1525" y="2475"/>
                </a:cubicBezTo>
                <a:cubicBezTo>
                  <a:pt x="1519" y="2472"/>
                  <a:pt x="1511" y="2471"/>
                  <a:pt x="1503" y="2472"/>
                </a:cubicBezTo>
                <a:cubicBezTo>
                  <a:pt x="1489" y="2473"/>
                  <a:pt x="1474" y="2476"/>
                  <a:pt x="1459" y="2474"/>
                </a:cubicBezTo>
                <a:cubicBezTo>
                  <a:pt x="1448" y="2473"/>
                  <a:pt x="1437" y="2475"/>
                  <a:pt x="1427" y="2474"/>
                </a:cubicBezTo>
                <a:cubicBezTo>
                  <a:pt x="1416" y="2474"/>
                  <a:pt x="1405" y="2474"/>
                  <a:pt x="1394" y="2474"/>
                </a:cubicBezTo>
                <a:cubicBezTo>
                  <a:pt x="1389" y="2471"/>
                  <a:pt x="1385" y="2467"/>
                  <a:pt x="1380" y="2464"/>
                </a:cubicBezTo>
                <a:cubicBezTo>
                  <a:pt x="1376" y="2461"/>
                  <a:pt x="1373" y="2462"/>
                  <a:pt x="1369" y="2463"/>
                </a:cubicBezTo>
                <a:cubicBezTo>
                  <a:pt x="1356" y="2466"/>
                  <a:pt x="1344" y="2469"/>
                  <a:pt x="1331" y="2467"/>
                </a:cubicBezTo>
                <a:cubicBezTo>
                  <a:pt x="1326" y="2466"/>
                  <a:pt x="1321" y="2468"/>
                  <a:pt x="1315" y="2468"/>
                </a:cubicBezTo>
                <a:cubicBezTo>
                  <a:pt x="1312" y="2468"/>
                  <a:pt x="1307" y="2468"/>
                  <a:pt x="1304" y="2466"/>
                </a:cubicBezTo>
                <a:cubicBezTo>
                  <a:pt x="1294" y="2459"/>
                  <a:pt x="1283" y="2462"/>
                  <a:pt x="1272" y="2462"/>
                </a:cubicBezTo>
                <a:cubicBezTo>
                  <a:pt x="1270" y="2463"/>
                  <a:pt x="1268" y="2464"/>
                  <a:pt x="1266" y="2464"/>
                </a:cubicBezTo>
                <a:cubicBezTo>
                  <a:pt x="1249" y="2459"/>
                  <a:pt x="1231" y="2466"/>
                  <a:pt x="1214" y="2463"/>
                </a:cubicBezTo>
                <a:cubicBezTo>
                  <a:pt x="1211" y="2463"/>
                  <a:pt x="1207" y="2464"/>
                  <a:pt x="1204" y="2464"/>
                </a:cubicBezTo>
                <a:cubicBezTo>
                  <a:pt x="1201" y="2464"/>
                  <a:pt x="1199" y="2464"/>
                  <a:pt x="1196" y="2464"/>
                </a:cubicBezTo>
                <a:cubicBezTo>
                  <a:pt x="1190" y="2462"/>
                  <a:pt x="1185" y="2458"/>
                  <a:pt x="1179" y="2459"/>
                </a:cubicBezTo>
                <a:cubicBezTo>
                  <a:pt x="1173" y="2461"/>
                  <a:pt x="1167" y="2456"/>
                  <a:pt x="1162" y="2460"/>
                </a:cubicBezTo>
                <a:cubicBezTo>
                  <a:pt x="1152" y="2459"/>
                  <a:pt x="1142" y="2460"/>
                  <a:pt x="1133" y="2459"/>
                </a:cubicBezTo>
                <a:cubicBezTo>
                  <a:pt x="1117" y="2456"/>
                  <a:pt x="1101" y="2458"/>
                  <a:pt x="1086" y="2457"/>
                </a:cubicBezTo>
                <a:cubicBezTo>
                  <a:pt x="1074" y="2456"/>
                  <a:pt x="1064" y="2455"/>
                  <a:pt x="1054" y="2449"/>
                </a:cubicBezTo>
                <a:cubicBezTo>
                  <a:pt x="1053" y="2448"/>
                  <a:pt x="1052" y="2448"/>
                  <a:pt x="1051" y="2447"/>
                </a:cubicBezTo>
                <a:cubicBezTo>
                  <a:pt x="1043" y="2442"/>
                  <a:pt x="1036" y="2443"/>
                  <a:pt x="1029" y="2450"/>
                </a:cubicBezTo>
                <a:cubicBezTo>
                  <a:pt x="1020" y="2446"/>
                  <a:pt x="1019" y="2437"/>
                  <a:pt x="1017" y="2429"/>
                </a:cubicBezTo>
                <a:cubicBezTo>
                  <a:pt x="1018" y="2429"/>
                  <a:pt x="1018" y="2429"/>
                  <a:pt x="1018" y="2429"/>
                </a:cubicBezTo>
                <a:cubicBezTo>
                  <a:pt x="1019" y="2429"/>
                  <a:pt x="1019" y="2429"/>
                  <a:pt x="1019" y="2429"/>
                </a:cubicBezTo>
                <a:cubicBezTo>
                  <a:pt x="1019" y="2429"/>
                  <a:pt x="1018" y="2429"/>
                  <a:pt x="1017" y="2429"/>
                </a:cubicBezTo>
                <a:cubicBezTo>
                  <a:pt x="1016" y="2429"/>
                  <a:pt x="1014" y="2427"/>
                  <a:pt x="1013" y="2428"/>
                </a:cubicBezTo>
                <a:cubicBezTo>
                  <a:pt x="1009" y="2429"/>
                  <a:pt x="1005" y="2433"/>
                  <a:pt x="1001" y="2434"/>
                </a:cubicBezTo>
                <a:cubicBezTo>
                  <a:pt x="998" y="2435"/>
                  <a:pt x="994" y="2434"/>
                  <a:pt x="991" y="2437"/>
                </a:cubicBezTo>
                <a:cubicBezTo>
                  <a:pt x="990" y="2438"/>
                  <a:pt x="990" y="2439"/>
                  <a:pt x="988" y="2441"/>
                </a:cubicBezTo>
                <a:cubicBezTo>
                  <a:pt x="992" y="2440"/>
                  <a:pt x="995" y="2440"/>
                  <a:pt x="998" y="2439"/>
                </a:cubicBezTo>
                <a:cubicBezTo>
                  <a:pt x="1006" y="2437"/>
                  <a:pt x="1007" y="2438"/>
                  <a:pt x="1010" y="2449"/>
                </a:cubicBezTo>
                <a:cubicBezTo>
                  <a:pt x="1008" y="2449"/>
                  <a:pt x="1005" y="2451"/>
                  <a:pt x="1003" y="2451"/>
                </a:cubicBezTo>
                <a:cubicBezTo>
                  <a:pt x="993" y="2451"/>
                  <a:pt x="983" y="2451"/>
                  <a:pt x="973" y="2451"/>
                </a:cubicBezTo>
                <a:cubicBezTo>
                  <a:pt x="966" y="2451"/>
                  <a:pt x="966" y="2451"/>
                  <a:pt x="965" y="2440"/>
                </a:cubicBezTo>
                <a:cubicBezTo>
                  <a:pt x="964" y="2440"/>
                  <a:pt x="964" y="2439"/>
                  <a:pt x="963" y="2438"/>
                </a:cubicBezTo>
                <a:cubicBezTo>
                  <a:pt x="953" y="2437"/>
                  <a:pt x="942" y="2437"/>
                  <a:pt x="931" y="2439"/>
                </a:cubicBezTo>
                <a:cubicBezTo>
                  <a:pt x="932" y="2441"/>
                  <a:pt x="933" y="2443"/>
                  <a:pt x="934" y="2444"/>
                </a:cubicBezTo>
                <a:cubicBezTo>
                  <a:pt x="935" y="2445"/>
                  <a:pt x="936" y="2445"/>
                  <a:pt x="938" y="2446"/>
                </a:cubicBezTo>
                <a:cubicBezTo>
                  <a:pt x="929" y="2449"/>
                  <a:pt x="921" y="2450"/>
                  <a:pt x="913" y="2443"/>
                </a:cubicBezTo>
                <a:cubicBezTo>
                  <a:pt x="911" y="2442"/>
                  <a:pt x="908" y="2441"/>
                  <a:pt x="905" y="2441"/>
                </a:cubicBezTo>
                <a:cubicBezTo>
                  <a:pt x="899" y="2442"/>
                  <a:pt x="892" y="2441"/>
                  <a:pt x="886" y="2440"/>
                </a:cubicBezTo>
                <a:cubicBezTo>
                  <a:pt x="874" y="2438"/>
                  <a:pt x="863" y="2437"/>
                  <a:pt x="852" y="2438"/>
                </a:cubicBezTo>
                <a:cubicBezTo>
                  <a:pt x="843" y="2439"/>
                  <a:pt x="834" y="2437"/>
                  <a:pt x="826" y="2437"/>
                </a:cubicBezTo>
                <a:cubicBezTo>
                  <a:pt x="824" y="2437"/>
                  <a:pt x="822" y="2436"/>
                  <a:pt x="820" y="2435"/>
                </a:cubicBezTo>
                <a:cubicBezTo>
                  <a:pt x="821" y="2430"/>
                  <a:pt x="824" y="2430"/>
                  <a:pt x="827" y="2431"/>
                </a:cubicBezTo>
                <a:cubicBezTo>
                  <a:pt x="839" y="2431"/>
                  <a:pt x="850" y="2433"/>
                  <a:pt x="862" y="2433"/>
                </a:cubicBezTo>
                <a:cubicBezTo>
                  <a:pt x="864" y="2433"/>
                  <a:pt x="867" y="2433"/>
                  <a:pt x="868" y="2431"/>
                </a:cubicBezTo>
                <a:cubicBezTo>
                  <a:pt x="874" y="2424"/>
                  <a:pt x="882" y="2424"/>
                  <a:pt x="889" y="2424"/>
                </a:cubicBezTo>
                <a:cubicBezTo>
                  <a:pt x="901" y="2424"/>
                  <a:pt x="912" y="2423"/>
                  <a:pt x="923" y="2426"/>
                </a:cubicBezTo>
                <a:cubicBezTo>
                  <a:pt x="925" y="2427"/>
                  <a:pt x="928" y="2427"/>
                  <a:pt x="930" y="2426"/>
                </a:cubicBezTo>
                <a:cubicBezTo>
                  <a:pt x="937" y="2423"/>
                  <a:pt x="944" y="2425"/>
                  <a:pt x="951" y="2425"/>
                </a:cubicBezTo>
                <a:cubicBezTo>
                  <a:pt x="958" y="2425"/>
                  <a:pt x="964" y="2424"/>
                  <a:pt x="969" y="2417"/>
                </a:cubicBezTo>
                <a:cubicBezTo>
                  <a:pt x="963" y="2412"/>
                  <a:pt x="956" y="2409"/>
                  <a:pt x="950" y="2408"/>
                </a:cubicBezTo>
                <a:cubicBezTo>
                  <a:pt x="940" y="2407"/>
                  <a:pt x="930" y="2407"/>
                  <a:pt x="920" y="2407"/>
                </a:cubicBezTo>
                <a:cubicBezTo>
                  <a:pt x="914" y="2407"/>
                  <a:pt x="908" y="2407"/>
                  <a:pt x="901" y="2406"/>
                </a:cubicBezTo>
                <a:cubicBezTo>
                  <a:pt x="892" y="2404"/>
                  <a:pt x="883" y="2404"/>
                  <a:pt x="874" y="2404"/>
                </a:cubicBezTo>
                <a:cubicBezTo>
                  <a:pt x="854" y="2402"/>
                  <a:pt x="835" y="2400"/>
                  <a:pt x="816" y="2397"/>
                </a:cubicBezTo>
                <a:cubicBezTo>
                  <a:pt x="808" y="2395"/>
                  <a:pt x="798" y="2393"/>
                  <a:pt x="789" y="2395"/>
                </a:cubicBezTo>
                <a:cubicBezTo>
                  <a:pt x="785" y="2396"/>
                  <a:pt x="780" y="2395"/>
                  <a:pt x="776" y="2396"/>
                </a:cubicBezTo>
                <a:cubicBezTo>
                  <a:pt x="772" y="2396"/>
                  <a:pt x="768" y="2396"/>
                  <a:pt x="766" y="2392"/>
                </a:cubicBezTo>
                <a:cubicBezTo>
                  <a:pt x="765" y="2391"/>
                  <a:pt x="762" y="2390"/>
                  <a:pt x="761" y="2390"/>
                </a:cubicBezTo>
                <a:cubicBezTo>
                  <a:pt x="755" y="2397"/>
                  <a:pt x="748" y="2391"/>
                  <a:pt x="741" y="2393"/>
                </a:cubicBezTo>
                <a:cubicBezTo>
                  <a:pt x="738" y="2394"/>
                  <a:pt x="734" y="2392"/>
                  <a:pt x="732" y="2394"/>
                </a:cubicBezTo>
                <a:cubicBezTo>
                  <a:pt x="728" y="2398"/>
                  <a:pt x="725" y="2397"/>
                  <a:pt x="721" y="2395"/>
                </a:cubicBezTo>
                <a:cubicBezTo>
                  <a:pt x="716" y="2393"/>
                  <a:pt x="716" y="2394"/>
                  <a:pt x="713" y="2403"/>
                </a:cubicBezTo>
                <a:cubicBezTo>
                  <a:pt x="710" y="2400"/>
                  <a:pt x="707" y="2396"/>
                  <a:pt x="704" y="2395"/>
                </a:cubicBezTo>
                <a:cubicBezTo>
                  <a:pt x="700" y="2393"/>
                  <a:pt x="695" y="2393"/>
                  <a:pt x="691" y="2394"/>
                </a:cubicBezTo>
                <a:cubicBezTo>
                  <a:pt x="687" y="2394"/>
                  <a:pt x="683" y="2397"/>
                  <a:pt x="677" y="2399"/>
                </a:cubicBezTo>
                <a:cubicBezTo>
                  <a:pt x="668" y="2397"/>
                  <a:pt x="657" y="2391"/>
                  <a:pt x="645" y="2393"/>
                </a:cubicBezTo>
                <a:cubicBezTo>
                  <a:pt x="642" y="2396"/>
                  <a:pt x="639" y="2399"/>
                  <a:pt x="634" y="2404"/>
                </a:cubicBezTo>
                <a:cubicBezTo>
                  <a:pt x="632" y="2398"/>
                  <a:pt x="630" y="2394"/>
                  <a:pt x="629" y="2390"/>
                </a:cubicBezTo>
                <a:cubicBezTo>
                  <a:pt x="622" y="2389"/>
                  <a:pt x="625" y="2396"/>
                  <a:pt x="621" y="2399"/>
                </a:cubicBezTo>
                <a:cubicBezTo>
                  <a:pt x="612" y="2399"/>
                  <a:pt x="601" y="2400"/>
                  <a:pt x="591" y="2399"/>
                </a:cubicBezTo>
                <a:cubicBezTo>
                  <a:pt x="578" y="2398"/>
                  <a:pt x="565" y="2400"/>
                  <a:pt x="552" y="2402"/>
                </a:cubicBezTo>
                <a:cubicBezTo>
                  <a:pt x="546" y="2403"/>
                  <a:pt x="542" y="2402"/>
                  <a:pt x="538" y="2400"/>
                </a:cubicBezTo>
                <a:cubicBezTo>
                  <a:pt x="536" y="2399"/>
                  <a:pt x="533" y="2396"/>
                  <a:pt x="534" y="2395"/>
                </a:cubicBezTo>
                <a:cubicBezTo>
                  <a:pt x="535" y="2387"/>
                  <a:pt x="529" y="2387"/>
                  <a:pt x="524" y="2386"/>
                </a:cubicBezTo>
                <a:cubicBezTo>
                  <a:pt x="520" y="2385"/>
                  <a:pt x="515" y="2384"/>
                  <a:pt x="510" y="2382"/>
                </a:cubicBezTo>
                <a:cubicBezTo>
                  <a:pt x="510" y="2382"/>
                  <a:pt x="510" y="2383"/>
                  <a:pt x="509" y="2383"/>
                </a:cubicBezTo>
                <a:cubicBezTo>
                  <a:pt x="509" y="2386"/>
                  <a:pt x="509" y="2389"/>
                  <a:pt x="509" y="2392"/>
                </a:cubicBezTo>
                <a:cubicBezTo>
                  <a:pt x="515" y="2393"/>
                  <a:pt x="519" y="2394"/>
                  <a:pt x="524" y="2394"/>
                </a:cubicBezTo>
                <a:cubicBezTo>
                  <a:pt x="525" y="2398"/>
                  <a:pt x="524" y="2401"/>
                  <a:pt x="521" y="2402"/>
                </a:cubicBezTo>
                <a:cubicBezTo>
                  <a:pt x="515" y="2403"/>
                  <a:pt x="509" y="2400"/>
                  <a:pt x="503" y="2396"/>
                </a:cubicBezTo>
                <a:cubicBezTo>
                  <a:pt x="502" y="2396"/>
                  <a:pt x="501" y="2393"/>
                  <a:pt x="500" y="2390"/>
                </a:cubicBezTo>
                <a:cubicBezTo>
                  <a:pt x="492" y="2388"/>
                  <a:pt x="485" y="2387"/>
                  <a:pt x="477" y="2392"/>
                </a:cubicBezTo>
                <a:cubicBezTo>
                  <a:pt x="476" y="2393"/>
                  <a:pt x="474" y="2392"/>
                  <a:pt x="473" y="2391"/>
                </a:cubicBezTo>
                <a:cubicBezTo>
                  <a:pt x="472" y="2391"/>
                  <a:pt x="471" y="2389"/>
                  <a:pt x="470" y="2388"/>
                </a:cubicBezTo>
                <a:cubicBezTo>
                  <a:pt x="478" y="2383"/>
                  <a:pt x="488" y="2390"/>
                  <a:pt x="496" y="2384"/>
                </a:cubicBezTo>
                <a:cubicBezTo>
                  <a:pt x="495" y="2382"/>
                  <a:pt x="494" y="2380"/>
                  <a:pt x="493" y="2380"/>
                </a:cubicBezTo>
                <a:cubicBezTo>
                  <a:pt x="488" y="2378"/>
                  <a:pt x="484" y="2377"/>
                  <a:pt x="480" y="2377"/>
                </a:cubicBezTo>
                <a:cubicBezTo>
                  <a:pt x="475" y="2377"/>
                  <a:pt x="473" y="2375"/>
                  <a:pt x="470" y="2372"/>
                </a:cubicBezTo>
                <a:cubicBezTo>
                  <a:pt x="467" y="2367"/>
                  <a:pt x="462" y="2366"/>
                  <a:pt x="457" y="2365"/>
                </a:cubicBezTo>
                <a:cubicBezTo>
                  <a:pt x="452" y="2364"/>
                  <a:pt x="446" y="2362"/>
                  <a:pt x="440" y="2361"/>
                </a:cubicBezTo>
                <a:cubicBezTo>
                  <a:pt x="430" y="2360"/>
                  <a:pt x="420" y="2360"/>
                  <a:pt x="411" y="2359"/>
                </a:cubicBezTo>
                <a:cubicBezTo>
                  <a:pt x="405" y="2358"/>
                  <a:pt x="400" y="2358"/>
                  <a:pt x="396" y="2363"/>
                </a:cubicBezTo>
                <a:cubicBezTo>
                  <a:pt x="394" y="2364"/>
                  <a:pt x="390" y="2365"/>
                  <a:pt x="387" y="2364"/>
                </a:cubicBezTo>
                <a:cubicBezTo>
                  <a:pt x="381" y="2362"/>
                  <a:pt x="375" y="2360"/>
                  <a:pt x="371" y="2355"/>
                </a:cubicBezTo>
                <a:cubicBezTo>
                  <a:pt x="370" y="2353"/>
                  <a:pt x="367" y="2352"/>
                  <a:pt x="364" y="2350"/>
                </a:cubicBezTo>
                <a:cubicBezTo>
                  <a:pt x="363" y="2355"/>
                  <a:pt x="361" y="2359"/>
                  <a:pt x="360" y="2364"/>
                </a:cubicBezTo>
                <a:cubicBezTo>
                  <a:pt x="357" y="2364"/>
                  <a:pt x="355" y="2364"/>
                  <a:pt x="353" y="2364"/>
                </a:cubicBezTo>
                <a:cubicBezTo>
                  <a:pt x="350" y="2362"/>
                  <a:pt x="348" y="2359"/>
                  <a:pt x="346" y="2357"/>
                </a:cubicBezTo>
                <a:cubicBezTo>
                  <a:pt x="342" y="2355"/>
                  <a:pt x="339" y="2353"/>
                  <a:pt x="335" y="2354"/>
                </a:cubicBezTo>
                <a:cubicBezTo>
                  <a:pt x="330" y="2357"/>
                  <a:pt x="325" y="2355"/>
                  <a:pt x="320" y="2355"/>
                </a:cubicBezTo>
                <a:cubicBezTo>
                  <a:pt x="310" y="2354"/>
                  <a:pt x="299" y="2355"/>
                  <a:pt x="289" y="2354"/>
                </a:cubicBezTo>
                <a:cubicBezTo>
                  <a:pt x="280" y="2354"/>
                  <a:pt x="272" y="2353"/>
                  <a:pt x="262" y="2352"/>
                </a:cubicBezTo>
                <a:cubicBezTo>
                  <a:pt x="259" y="2354"/>
                  <a:pt x="256" y="2357"/>
                  <a:pt x="253" y="2360"/>
                </a:cubicBezTo>
                <a:cubicBezTo>
                  <a:pt x="254" y="2361"/>
                  <a:pt x="255" y="2363"/>
                  <a:pt x="256" y="2363"/>
                </a:cubicBezTo>
                <a:cubicBezTo>
                  <a:pt x="260" y="2365"/>
                  <a:pt x="264" y="2365"/>
                  <a:pt x="271" y="2367"/>
                </a:cubicBezTo>
                <a:cubicBezTo>
                  <a:pt x="257" y="2370"/>
                  <a:pt x="245" y="2367"/>
                  <a:pt x="237" y="2377"/>
                </a:cubicBezTo>
                <a:cubicBezTo>
                  <a:pt x="235" y="2376"/>
                  <a:pt x="232" y="2374"/>
                  <a:pt x="229" y="2372"/>
                </a:cubicBezTo>
                <a:cubicBezTo>
                  <a:pt x="223" y="2377"/>
                  <a:pt x="215" y="2380"/>
                  <a:pt x="206" y="2373"/>
                </a:cubicBezTo>
                <a:cubicBezTo>
                  <a:pt x="206" y="2370"/>
                  <a:pt x="206" y="2366"/>
                  <a:pt x="205" y="2362"/>
                </a:cubicBezTo>
                <a:cubicBezTo>
                  <a:pt x="198" y="2361"/>
                  <a:pt x="191" y="2360"/>
                  <a:pt x="184" y="2360"/>
                </a:cubicBezTo>
                <a:cubicBezTo>
                  <a:pt x="180" y="2360"/>
                  <a:pt x="175" y="2362"/>
                  <a:pt x="170" y="2364"/>
                </a:cubicBezTo>
                <a:cubicBezTo>
                  <a:pt x="165" y="2363"/>
                  <a:pt x="160" y="2362"/>
                  <a:pt x="155" y="2360"/>
                </a:cubicBezTo>
                <a:cubicBezTo>
                  <a:pt x="150" y="2359"/>
                  <a:pt x="144" y="2358"/>
                  <a:pt x="145" y="2350"/>
                </a:cubicBezTo>
                <a:cubicBezTo>
                  <a:pt x="145" y="2349"/>
                  <a:pt x="143" y="2347"/>
                  <a:pt x="142" y="2347"/>
                </a:cubicBezTo>
                <a:cubicBezTo>
                  <a:pt x="134" y="2343"/>
                  <a:pt x="129" y="2337"/>
                  <a:pt x="127" y="2326"/>
                </a:cubicBezTo>
                <a:cubicBezTo>
                  <a:pt x="129" y="2322"/>
                  <a:pt x="132" y="2319"/>
                  <a:pt x="138" y="2320"/>
                </a:cubicBezTo>
                <a:cubicBezTo>
                  <a:pt x="141" y="2320"/>
                  <a:pt x="143" y="2322"/>
                  <a:pt x="146" y="2322"/>
                </a:cubicBezTo>
                <a:cubicBezTo>
                  <a:pt x="152" y="2324"/>
                  <a:pt x="156" y="2322"/>
                  <a:pt x="159" y="2317"/>
                </a:cubicBezTo>
                <a:cubicBezTo>
                  <a:pt x="162" y="2320"/>
                  <a:pt x="165" y="2323"/>
                  <a:pt x="169" y="2325"/>
                </a:cubicBezTo>
                <a:cubicBezTo>
                  <a:pt x="174" y="2328"/>
                  <a:pt x="178" y="2325"/>
                  <a:pt x="182" y="2320"/>
                </a:cubicBezTo>
                <a:cubicBezTo>
                  <a:pt x="174" y="2315"/>
                  <a:pt x="167" y="2313"/>
                  <a:pt x="159" y="2318"/>
                </a:cubicBezTo>
                <a:cubicBezTo>
                  <a:pt x="155" y="2312"/>
                  <a:pt x="149" y="2312"/>
                  <a:pt x="144" y="2310"/>
                </a:cubicBezTo>
                <a:cubicBezTo>
                  <a:pt x="132" y="2306"/>
                  <a:pt x="118" y="2308"/>
                  <a:pt x="106" y="2303"/>
                </a:cubicBezTo>
                <a:cubicBezTo>
                  <a:pt x="104" y="2302"/>
                  <a:pt x="102" y="2303"/>
                  <a:pt x="100" y="2304"/>
                </a:cubicBezTo>
                <a:cubicBezTo>
                  <a:pt x="94" y="2307"/>
                  <a:pt x="88" y="2306"/>
                  <a:pt x="81" y="2302"/>
                </a:cubicBezTo>
                <a:cubicBezTo>
                  <a:pt x="82" y="2299"/>
                  <a:pt x="83" y="2296"/>
                  <a:pt x="85" y="2293"/>
                </a:cubicBezTo>
                <a:cubicBezTo>
                  <a:pt x="95" y="2298"/>
                  <a:pt x="104" y="2299"/>
                  <a:pt x="114" y="2294"/>
                </a:cubicBezTo>
                <a:cubicBezTo>
                  <a:pt x="118" y="2293"/>
                  <a:pt x="123" y="2295"/>
                  <a:pt x="127" y="2295"/>
                </a:cubicBezTo>
                <a:cubicBezTo>
                  <a:pt x="130" y="2296"/>
                  <a:pt x="134" y="2295"/>
                  <a:pt x="135" y="2291"/>
                </a:cubicBezTo>
                <a:cubicBezTo>
                  <a:pt x="127" y="2283"/>
                  <a:pt x="118" y="2287"/>
                  <a:pt x="108" y="2290"/>
                </a:cubicBezTo>
                <a:cubicBezTo>
                  <a:pt x="105" y="2287"/>
                  <a:pt x="103" y="2284"/>
                  <a:pt x="100" y="2281"/>
                </a:cubicBezTo>
                <a:cubicBezTo>
                  <a:pt x="98" y="2278"/>
                  <a:pt x="95" y="2276"/>
                  <a:pt x="90" y="2277"/>
                </a:cubicBezTo>
                <a:cubicBezTo>
                  <a:pt x="89" y="2277"/>
                  <a:pt x="86" y="2277"/>
                  <a:pt x="85" y="2275"/>
                </a:cubicBezTo>
                <a:cubicBezTo>
                  <a:pt x="82" y="2273"/>
                  <a:pt x="79" y="2272"/>
                  <a:pt x="75" y="2273"/>
                </a:cubicBezTo>
                <a:cubicBezTo>
                  <a:pt x="68" y="2276"/>
                  <a:pt x="63" y="2274"/>
                  <a:pt x="60" y="2266"/>
                </a:cubicBezTo>
                <a:cubicBezTo>
                  <a:pt x="58" y="2262"/>
                  <a:pt x="54" y="2263"/>
                  <a:pt x="51" y="2265"/>
                </a:cubicBezTo>
                <a:cubicBezTo>
                  <a:pt x="48" y="2261"/>
                  <a:pt x="44" y="2257"/>
                  <a:pt x="41" y="2254"/>
                </a:cubicBezTo>
                <a:cubicBezTo>
                  <a:pt x="37" y="2250"/>
                  <a:pt x="38" y="2244"/>
                  <a:pt x="43" y="2241"/>
                </a:cubicBezTo>
                <a:cubicBezTo>
                  <a:pt x="44" y="2241"/>
                  <a:pt x="45" y="2241"/>
                  <a:pt x="46" y="2240"/>
                </a:cubicBezTo>
                <a:cubicBezTo>
                  <a:pt x="51" y="2239"/>
                  <a:pt x="55" y="2239"/>
                  <a:pt x="60" y="2237"/>
                </a:cubicBezTo>
                <a:cubicBezTo>
                  <a:pt x="64" y="2235"/>
                  <a:pt x="67" y="2233"/>
                  <a:pt x="71" y="2231"/>
                </a:cubicBezTo>
                <a:cubicBezTo>
                  <a:pt x="73" y="2230"/>
                  <a:pt x="75" y="2231"/>
                  <a:pt x="77" y="2231"/>
                </a:cubicBezTo>
                <a:cubicBezTo>
                  <a:pt x="78" y="2228"/>
                  <a:pt x="79" y="2226"/>
                  <a:pt x="80" y="2223"/>
                </a:cubicBezTo>
                <a:cubicBezTo>
                  <a:pt x="86" y="2224"/>
                  <a:pt x="93" y="2225"/>
                  <a:pt x="101" y="2227"/>
                </a:cubicBezTo>
                <a:cubicBezTo>
                  <a:pt x="102" y="2226"/>
                  <a:pt x="104" y="2226"/>
                  <a:pt x="106" y="2224"/>
                </a:cubicBezTo>
                <a:cubicBezTo>
                  <a:pt x="112" y="2219"/>
                  <a:pt x="117" y="2218"/>
                  <a:pt x="123" y="2225"/>
                </a:cubicBezTo>
                <a:cubicBezTo>
                  <a:pt x="126" y="2229"/>
                  <a:pt x="131" y="2230"/>
                  <a:pt x="136" y="2229"/>
                </a:cubicBezTo>
                <a:cubicBezTo>
                  <a:pt x="143" y="2227"/>
                  <a:pt x="149" y="2226"/>
                  <a:pt x="156" y="2224"/>
                </a:cubicBezTo>
                <a:cubicBezTo>
                  <a:pt x="163" y="2228"/>
                  <a:pt x="166" y="2241"/>
                  <a:pt x="178" y="2237"/>
                </a:cubicBezTo>
                <a:cubicBezTo>
                  <a:pt x="181" y="2234"/>
                  <a:pt x="177" y="2232"/>
                  <a:pt x="178" y="2229"/>
                </a:cubicBezTo>
                <a:cubicBezTo>
                  <a:pt x="187" y="2217"/>
                  <a:pt x="188" y="2208"/>
                  <a:pt x="179" y="2202"/>
                </a:cubicBezTo>
                <a:cubicBezTo>
                  <a:pt x="175" y="2200"/>
                  <a:pt x="170" y="2201"/>
                  <a:pt x="166" y="2201"/>
                </a:cubicBezTo>
                <a:cubicBezTo>
                  <a:pt x="160" y="2202"/>
                  <a:pt x="163" y="2210"/>
                  <a:pt x="157" y="2212"/>
                </a:cubicBezTo>
                <a:cubicBezTo>
                  <a:pt x="147" y="2205"/>
                  <a:pt x="135" y="2204"/>
                  <a:pt x="122" y="2205"/>
                </a:cubicBezTo>
                <a:cubicBezTo>
                  <a:pt x="117" y="2206"/>
                  <a:pt x="111" y="2203"/>
                  <a:pt x="105" y="2202"/>
                </a:cubicBezTo>
                <a:cubicBezTo>
                  <a:pt x="104" y="2202"/>
                  <a:pt x="104" y="2199"/>
                  <a:pt x="103" y="2196"/>
                </a:cubicBezTo>
                <a:cubicBezTo>
                  <a:pt x="107" y="2196"/>
                  <a:pt x="111" y="2196"/>
                  <a:pt x="114" y="2195"/>
                </a:cubicBezTo>
                <a:cubicBezTo>
                  <a:pt x="115" y="2195"/>
                  <a:pt x="116" y="2195"/>
                  <a:pt x="116" y="2194"/>
                </a:cubicBezTo>
                <a:cubicBezTo>
                  <a:pt x="117" y="2188"/>
                  <a:pt x="118" y="2181"/>
                  <a:pt x="119" y="2174"/>
                </a:cubicBezTo>
                <a:cubicBezTo>
                  <a:pt x="110" y="2175"/>
                  <a:pt x="102" y="2174"/>
                  <a:pt x="93" y="2177"/>
                </a:cubicBezTo>
                <a:cubicBezTo>
                  <a:pt x="92" y="2177"/>
                  <a:pt x="90" y="2175"/>
                  <a:pt x="87" y="2173"/>
                </a:cubicBezTo>
                <a:cubicBezTo>
                  <a:pt x="94" y="2171"/>
                  <a:pt x="99" y="2169"/>
                  <a:pt x="103" y="2169"/>
                </a:cubicBezTo>
                <a:cubicBezTo>
                  <a:pt x="111" y="2169"/>
                  <a:pt x="117" y="2166"/>
                  <a:pt x="123" y="2161"/>
                </a:cubicBezTo>
                <a:cubicBezTo>
                  <a:pt x="126" y="2163"/>
                  <a:pt x="129" y="2166"/>
                  <a:pt x="133" y="2167"/>
                </a:cubicBezTo>
                <a:cubicBezTo>
                  <a:pt x="135" y="2168"/>
                  <a:pt x="139" y="2167"/>
                  <a:pt x="142" y="2167"/>
                </a:cubicBezTo>
                <a:cubicBezTo>
                  <a:pt x="149" y="2168"/>
                  <a:pt x="156" y="2167"/>
                  <a:pt x="161" y="2174"/>
                </a:cubicBezTo>
                <a:cubicBezTo>
                  <a:pt x="163" y="2177"/>
                  <a:pt x="169" y="2176"/>
                  <a:pt x="174" y="2176"/>
                </a:cubicBezTo>
                <a:cubicBezTo>
                  <a:pt x="179" y="2177"/>
                  <a:pt x="184" y="2175"/>
                  <a:pt x="190" y="2178"/>
                </a:cubicBezTo>
                <a:cubicBezTo>
                  <a:pt x="191" y="2179"/>
                  <a:pt x="195" y="2178"/>
                  <a:pt x="197" y="2176"/>
                </a:cubicBezTo>
                <a:cubicBezTo>
                  <a:pt x="200" y="2173"/>
                  <a:pt x="204" y="2173"/>
                  <a:pt x="208" y="2174"/>
                </a:cubicBezTo>
                <a:cubicBezTo>
                  <a:pt x="215" y="2177"/>
                  <a:pt x="222" y="2179"/>
                  <a:pt x="229" y="2182"/>
                </a:cubicBezTo>
                <a:cubicBezTo>
                  <a:pt x="226" y="2186"/>
                  <a:pt x="223" y="2184"/>
                  <a:pt x="220" y="2184"/>
                </a:cubicBezTo>
                <a:cubicBezTo>
                  <a:pt x="214" y="2184"/>
                  <a:pt x="208" y="2180"/>
                  <a:pt x="202" y="2182"/>
                </a:cubicBezTo>
                <a:cubicBezTo>
                  <a:pt x="197" y="2183"/>
                  <a:pt x="190" y="2180"/>
                  <a:pt x="185" y="2184"/>
                </a:cubicBezTo>
                <a:cubicBezTo>
                  <a:pt x="175" y="2182"/>
                  <a:pt x="165" y="2186"/>
                  <a:pt x="156" y="2182"/>
                </a:cubicBezTo>
                <a:cubicBezTo>
                  <a:pt x="153" y="2181"/>
                  <a:pt x="149" y="2181"/>
                  <a:pt x="146" y="2180"/>
                </a:cubicBezTo>
                <a:cubicBezTo>
                  <a:pt x="140" y="2180"/>
                  <a:pt x="135" y="2179"/>
                  <a:pt x="128" y="2179"/>
                </a:cubicBezTo>
                <a:cubicBezTo>
                  <a:pt x="124" y="2182"/>
                  <a:pt x="126" y="2187"/>
                  <a:pt x="127" y="2191"/>
                </a:cubicBezTo>
                <a:cubicBezTo>
                  <a:pt x="128" y="2193"/>
                  <a:pt x="130" y="2196"/>
                  <a:pt x="132" y="2196"/>
                </a:cubicBezTo>
                <a:cubicBezTo>
                  <a:pt x="138" y="2196"/>
                  <a:pt x="144" y="2199"/>
                  <a:pt x="150" y="2195"/>
                </a:cubicBezTo>
                <a:cubicBezTo>
                  <a:pt x="150" y="2194"/>
                  <a:pt x="150" y="2195"/>
                  <a:pt x="150" y="2195"/>
                </a:cubicBezTo>
                <a:cubicBezTo>
                  <a:pt x="150" y="2195"/>
                  <a:pt x="150" y="2195"/>
                  <a:pt x="150" y="2195"/>
                </a:cubicBezTo>
                <a:cubicBezTo>
                  <a:pt x="150" y="2192"/>
                  <a:pt x="152" y="2188"/>
                  <a:pt x="155" y="2189"/>
                </a:cubicBezTo>
                <a:cubicBezTo>
                  <a:pt x="165" y="2193"/>
                  <a:pt x="174" y="2193"/>
                  <a:pt x="184" y="2189"/>
                </a:cubicBezTo>
                <a:cubicBezTo>
                  <a:pt x="184" y="2189"/>
                  <a:pt x="185" y="2189"/>
                  <a:pt x="185" y="2189"/>
                </a:cubicBezTo>
                <a:cubicBezTo>
                  <a:pt x="197" y="2191"/>
                  <a:pt x="208" y="2193"/>
                  <a:pt x="223" y="2195"/>
                </a:cubicBezTo>
                <a:cubicBezTo>
                  <a:pt x="219" y="2198"/>
                  <a:pt x="217" y="2200"/>
                  <a:pt x="216" y="2200"/>
                </a:cubicBezTo>
                <a:cubicBezTo>
                  <a:pt x="211" y="2200"/>
                  <a:pt x="207" y="2198"/>
                  <a:pt x="203" y="2199"/>
                </a:cubicBezTo>
                <a:cubicBezTo>
                  <a:pt x="199" y="2199"/>
                  <a:pt x="195" y="2201"/>
                  <a:pt x="193" y="2201"/>
                </a:cubicBezTo>
                <a:cubicBezTo>
                  <a:pt x="188" y="2214"/>
                  <a:pt x="192" y="2224"/>
                  <a:pt x="194" y="2236"/>
                </a:cubicBezTo>
                <a:cubicBezTo>
                  <a:pt x="199" y="2237"/>
                  <a:pt x="204" y="2237"/>
                  <a:pt x="209" y="2238"/>
                </a:cubicBezTo>
                <a:cubicBezTo>
                  <a:pt x="211" y="2236"/>
                  <a:pt x="212" y="2235"/>
                  <a:pt x="212" y="2234"/>
                </a:cubicBezTo>
                <a:cubicBezTo>
                  <a:pt x="216" y="2227"/>
                  <a:pt x="217" y="2226"/>
                  <a:pt x="222" y="2229"/>
                </a:cubicBezTo>
                <a:cubicBezTo>
                  <a:pt x="228" y="2231"/>
                  <a:pt x="245" y="2235"/>
                  <a:pt x="251" y="2234"/>
                </a:cubicBezTo>
                <a:cubicBezTo>
                  <a:pt x="253" y="2234"/>
                  <a:pt x="255" y="2233"/>
                  <a:pt x="258" y="2232"/>
                </a:cubicBezTo>
                <a:cubicBezTo>
                  <a:pt x="255" y="2225"/>
                  <a:pt x="248" y="2228"/>
                  <a:pt x="244" y="2222"/>
                </a:cubicBezTo>
                <a:cubicBezTo>
                  <a:pt x="243" y="2219"/>
                  <a:pt x="236" y="2219"/>
                  <a:pt x="230" y="2217"/>
                </a:cubicBezTo>
                <a:cubicBezTo>
                  <a:pt x="236" y="2213"/>
                  <a:pt x="241" y="2218"/>
                  <a:pt x="245" y="2217"/>
                </a:cubicBezTo>
                <a:cubicBezTo>
                  <a:pt x="250" y="2216"/>
                  <a:pt x="255" y="2216"/>
                  <a:pt x="260" y="2217"/>
                </a:cubicBezTo>
                <a:cubicBezTo>
                  <a:pt x="265" y="2217"/>
                  <a:pt x="270" y="2217"/>
                  <a:pt x="275" y="2218"/>
                </a:cubicBezTo>
                <a:cubicBezTo>
                  <a:pt x="280" y="2219"/>
                  <a:pt x="284" y="2219"/>
                  <a:pt x="290" y="2220"/>
                </a:cubicBezTo>
                <a:cubicBezTo>
                  <a:pt x="291" y="2222"/>
                  <a:pt x="291" y="2226"/>
                  <a:pt x="292" y="2229"/>
                </a:cubicBezTo>
                <a:cubicBezTo>
                  <a:pt x="293" y="2229"/>
                  <a:pt x="295" y="2230"/>
                  <a:pt x="296" y="2230"/>
                </a:cubicBezTo>
                <a:cubicBezTo>
                  <a:pt x="301" y="2231"/>
                  <a:pt x="306" y="2231"/>
                  <a:pt x="312" y="2231"/>
                </a:cubicBezTo>
                <a:cubicBezTo>
                  <a:pt x="313" y="2228"/>
                  <a:pt x="314" y="2225"/>
                  <a:pt x="315" y="2221"/>
                </a:cubicBezTo>
                <a:cubicBezTo>
                  <a:pt x="317" y="2221"/>
                  <a:pt x="320" y="2221"/>
                  <a:pt x="322" y="2221"/>
                </a:cubicBezTo>
                <a:cubicBezTo>
                  <a:pt x="325" y="2225"/>
                  <a:pt x="328" y="2229"/>
                  <a:pt x="328" y="2233"/>
                </a:cubicBezTo>
                <a:cubicBezTo>
                  <a:pt x="329" y="2237"/>
                  <a:pt x="327" y="2242"/>
                  <a:pt x="327" y="2247"/>
                </a:cubicBezTo>
                <a:cubicBezTo>
                  <a:pt x="334" y="2252"/>
                  <a:pt x="341" y="2256"/>
                  <a:pt x="351" y="2249"/>
                </a:cubicBezTo>
                <a:cubicBezTo>
                  <a:pt x="350" y="2246"/>
                  <a:pt x="349" y="2243"/>
                  <a:pt x="348" y="2239"/>
                </a:cubicBezTo>
                <a:cubicBezTo>
                  <a:pt x="350" y="2235"/>
                  <a:pt x="353" y="2235"/>
                  <a:pt x="357" y="2235"/>
                </a:cubicBezTo>
                <a:cubicBezTo>
                  <a:pt x="364" y="2236"/>
                  <a:pt x="364" y="2236"/>
                  <a:pt x="370" y="2232"/>
                </a:cubicBezTo>
                <a:cubicBezTo>
                  <a:pt x="367" y="2225"/>
                  <a:pt x="368" y="2223"/>
                  <a:pt x="373" y="2222"/>
                </a:cubicBezTo>
                <a:cubicBezTo>
                  <a:pt x="380" y="2221"/>
                  <a:pt x="387" y="2217"/>
                  <a:pt x="393" y="2223"/>
                </a:cubicBezTo>
                <a:cubicBezTo>
                  <a:pt x="395" y="2224"/>
                  <a:pt x="399" y="2223"/>
                  <a:pt x="401" y="2223"/>
                </a:cubicBezTo>
                <a:cubicBezTo>
                  <a:pt x="405" y="2223"/>
                  <a:pt x="409" y="2223"/>
                  <a:pt x="412" y="2223"/>
                </a:cubicBezTo>
                <a:cubicBezTo>
                  <a:pt x="413" y="2225"/>
                  <a:pt x="414" y="2226"/>
                  <a:pt x="414" y="2227"/>
                </a:cubicBezTo>
                <a:cubicBezTo>
                  <a:pt x="413" y="2230"/>
                  <a:pt x="410" y="2233"/>
                  <a:pt x="413" y="2236"/>
                </a:cubicBezTo>
                <a:cubicBezTo>
                  <a:pt x="416" y="2239"/>
                  <a:pt x="419" y="2238"/>
                  <a:pt x="423" y="2236"/>
                </a:cubicBezTo>
                <a:cubicBezTo>
                  <a:pt x="423" y="2236"/>
                  <a:pt x="425" y="2236"/>
                  <a:pt x="426" y="2235"/>
                </a:cubicBezTo>
                <a:cubicBezTo>
                  <a:pt x="430" y="2237"/>
                  <a:pt x="427" y="2246"/>
                  <a:pt x="435" y="2245"/>
                </a:cubicBezTo>
                <a:cubicBezTo>
                  <a:pt x="434" y="2247"/>
                  <a:pt x="433" y="2249"/>
                  <a:pt x="432" y="2250"/>
                </a:cubicBezTo>
                <a:cubicBezTo>
                  <a:pt x="429" y="2250"/>
                  <a:pt x="425" y="2251"/>
                  <a:pt x="422" y="2251"/>
                </a:cubicBezTo>
                <a:cubicBezTo>
                  <a:pt x="417" y="2251"/>
                  <a:pt x="412" y="2251"/>
                  <a:pt x="408" y="2252"/>
                </a:cubicBezTo>
                <a:cubicBezTo>
                  <a:pt x="406" y="2252"/>
                  <a:pt x="404" y="2254"/>
                  <a:pt x="402" y="2255"/>
                </a:cubicBezTo>
                <a:cubicBezTo>
                  <a:pt x="404" y="2256"/>
                  <a:pt x="405" y="2258"/>
                  <a:pt x="406" y="2257"/>
                </a:cubicBezTo>
                <a:cubicBezTo>
                  <a:pt x="420" y="2254"/>
                  <a:pt x="434" y="2259"/>
                  <a:pt x="448" y="2260"/>
                </a:cubicBezTo>
                <a:cubicBezTo>
                  <a:pt x="448" y="2260"/>
                  <a:pt x="448" y="2260"/>
                  <a:pt x="448" y="2260"/>
                </a:cubicBezTo>
                <a:cubicBezTo>
                  <a:pt x="449" y="2264"/>
                  <a:pt x="446" y="2267"/>
                  <a:pt x="443" y="2267"/>
                </a:cubicBezTo>
                <a:cubicBezTo>
                  <a:pt x="431" y="2264"/>
                  <a:pt x="419" y="2264"/>
                  <a:pt x="408" y="2267"/>
                </a:cubicBezTo>
                <a:cubicBezTo>
                  <a:pt x="406" y="2268"/>
                  <a:pt x="403" y="2267"/>
                  <a:pt x="401" y="2266"/>
                </a:cubicBezTo>
                <a:cubicBezTo>
                  <a:pt x="388" y="2262"/>
                  <a:pt x="377" y="2267"/>
                  <a:pt x="367" y="2275"/>
                </a:cubicBezTo>
                <a:cubicBezTo>
                  <a:pt x="355" y="2274"/>
                  <a:pt x="343" y="2271"/>
                  <a:pt x="330" y="2272"/>
                </a:cubicBezTo>
                <a:cubicBezTo>
                  <a:pt x="330" y="2272"/>
                  <a:pt x="331" y="2272"/>
                  <a:pt x="331" y="2272"/>
                </a:cubicBezTo>
                <a:cubicBezTo>
                  <a:pt x="330" y="2271"/>
                  <a:pt x="330" y="2271"/>
                  <a:pt x="330" y="2271"/>
                </a:cubicBezTo>
                <a:cubicBezTo>
                  <a:pt x="327" y="2275"/>
                  <a:pt x="323" y="2275"/>
                  <a:pt x="319" y="2274"/>
                </a:cubicBezTo>
                <a:cubicBezTo>
                  <a:pt x="312" y="2272"/>
                  <a:pt x="306" y="2275"/>
                  <a:pt x="297" y="2277"/>
                </a:cubicBezTo>
                <a:cubicBezTo>
                  <a:pt x="314" y="2283"/>
                  <a:pt x="329" y="2283"/>
                  <a:pt x="344" y="2288"/>
                </a:cubicBezTo>
                <a:cubicBezTo>
                  <a:pt x="345" y="2292"/>
                  <a:pt x="342" y="2294"/>
                  <a:pt x="339" y="2295"/>
                </a:cubicBezTo>
                <a:cubicBezTo>
                  <a:pt x="336" y="2296"/>
                  <a:pt x="333" y="2295"/>
                  <a:pt x="333" y="2299"/>
                </a:cubicBezTo>
                <a:cubicBezTo>
                  <a:pt x="341" y="2309"/>
                  <a:pt x="341" y="2309"/>
                  <a:pt x="349" y="2308"/>
                </a:cubicBezTo>
                <a:cubicBezTo>
                  <a:pt x="349" y="2306"/>
                  <a:pt x="349" y="2303"/>
                  <a:pt x="349" y="2301"/>
                </a:cubicBezTo>
                <a:cubicBezTo>
                  <a:pt x="354" y="2297"/>
                  <a:pt x="359" y="2299"/>
                  <a:pt x="364" y="2299"/>
                </a:cubicBezTo>
                <a:cubicBezTo>
                  <a:pt x="367" y="2299"/>
                  <a:pt x="370" y="2297"/>
                  <a:pt x="369" y="2292"/>
                </a:cubicBezTo>
                <a:cubicBezTo>
                  <a:pt x="367" y="2291"/>
                  <a:pt x="364" y="2289"/>
                  <a:pt x="363" y="2288"/>
                </a:cubicBezTo>
                <a:cubicBezTo>
                  <a:pt x="364" y="2283"/>
                  <a:pt x="365" y="2279"/>
                  <a:pt x="367" y="2275"/>
                </a:cubicBezTo>
                <a:cubicBezTo>
                  <a:pt x="371" y="2279"/>
                  <a:pt x="370" y="2287"/>
                  <a:pt x="375" y="2291"/>
                </a:cubicBezTo>
                <a:cubicBezTo>
                  <a:pt x="381" y="2295"/>
                  <a:pt x="389" y="2298"/>
                  <a:pt x="392" y="2306"/>
                </a:cubicBezTo>
                <a:cubicBezTo>
                  <a:pt x="392" y="2307"/>
                  <a:pt x="396" y="2308"/>
                  <a:pt x="398" y="2309"/>
                </a:cubicBezTo>
                <a:cubicBezTo>
                  <a:pt x="400" y="2310"/>
                  <a:pt x="403" y="2311"/>
                  <a:pt x="404" y="2313"/>
                </a:cubicBezTo>
                <a:cubicBezTo>
                  <a:pt x="410" y="2322"/>
                  <a:pt x="417" y="2318"/>
                  <a:pt x="424" y="2318"/>
                </a:cubicBezTo>
                <a:cubicBezTo>
                  <a:pt x="425" y="2318"/>
                  <a:pt x="426" y="2316"/>
                  <a:pt x="426" y="2315"/>
                </a:cubicBezTo>
                <a:cubicBezTo>
                  <a:pt x="426" y="2314"/>
                  <a:pt x="426" y="2311"/>
                  <a:pt x="425" y="2311"/>
                </a:cubicBezTo>
                <a:cubicBezTo>
                  <a:pt x="422" y="2310"/>
                  <a:pt x="419" y="2309"/>
                  <a:pt x="415" y="2309"/>
                </a:cubicBezTo>
                <a:cubicBezTo>
                  <a:pt x="411" y="2309"/>
                  <a:pt x="408" y="2306"/>
                  <a:pt x="406" y="2304"/>
                </a:cubicBezTo>
                <a:cubicBezTo>
                  <a:pt x="403" y="2301"/>
                  <a:pt x="403" y="2297"/>
                  <a:pt x="405" y="2294"/>
                </a:cubicBezTo>
                <a:cubicBezTo>
                  <a:pt x="407" y="2292"/>
                  <a:pt x="409" y="2291"/>
                  <a:pt x="412" y="2292"/>
                </a:cubicBezTo>
                <a:cubicBezTo>
                  <a:pt x="417" y="2294"/>
                  <a:pt x="422" y="2296"/>
                  <a:pt x="427" y="2299"/>
                </a:cubicBezTo>
                <a:cubicBezTo>
                  <a:pt x="428" y="2298"/>
                  <a:pt x="428" y="2298"/>
                  <a:pt x="428" y="2298"/>
                </a:cubicBezTo>
                <a:cubicBezTo>
                  <a:pt x="429" y="2300"/>
                  <a:pt x="430" y="2302"/>
                  <a:pt x="431" y="2304"/>
                </a:cubicBezTo>
                <a:cubicBezTo>
                  <a:pt x="434" y="2308"/>
                  <a:pt x="438" y="2312"/>
                  <a:pt x="443" y="2317"/>
                </a:cubicBezTo>
                <a:cubicBezTo>
                  <a:pt x="450" y="2316"/>
                  <a:pt x="460" y="2320"/>
                  <a:pt x="468" y="2315"/>
                </a:cubicBezTo>
                <a:cubicBezTo>
                  <a:pt x="469" y="2314"/>
                  <a:pt x="471" y="2315"/>
                  <a:pt x="471" y="2315"/>
                </a:cubicBezTo>
                <a:cubicBezTo>
                  <a:pt x="475" y="2321"/>
                  <a:pt x="481" y="2319"/>
                  <a:pt x="487" y="2321"/>
                </a:cubicBezTo>
                <a:cubicBezTo>
                  <a:pt x="489" y="2326"/>
                  <a:pt x="490" y="2331"/>
                  <a:pt x="491" y="2337"/>
                </a:cubicBezTo>
                <a:cubicBezTo>
                  <a:pt x="495" y="2337"/>
                  <a:pt x="498" y="2338"/>
                  <a:pt x="501" y="2338"/>
                </a:cubicBezTo>
                <a:cubicBezTo>
                  <a:pt x="510" y="2338"/>
                  <a:pt x="518" y="2337"/>
                  <a:pt x="526" y="2342"/>
                </a:cubicBezTo>
                <a:cubicBezTo>
                  <a:pt x="528" y="2344"/>
                  <a:pt x="531" y="2344"/>
                  <a:pt x="533" y="2344"/>
                </a:cubicBezTo>
                <a:cubicBezTo>
                  <a:pt x="545" y="2343"/>
                  <a:pt x="557" y="2342"/>
                  <a:pt x="568" y="2341"/>
                </a:cubicBezTo>
                <a:cubicBezTo>
                  <a:pt x="570" y="2341"/>
                  <a:pt x="572" y="2338"/>
                  <a:pt x="576" y="2334"/>
                </a:cubicBezTo>
                <a:cubicBezTo>
                  <a:pt x="566" y="2334"/>
                  <a:pt x="559" y="2333"/>
                  <a:pt x="550" y="2332"/>
                </a:cubicBezTo>
                <a:cubicBezTo>
                  <a:pt x="554" y="2330"/>
                  <a:pt x="556" y="2329"/>
                  <a:pt x="557" y="2329"/>
                </a:cubicBezTo>
                <a:cubicBezTo>
                  <a:pt x="567" y="2328"/>
                  <a:pt x="577" y="2328"/>
                  <a:pt x="587" y="2328"/>
                </a:cubicBezTo>
                <a:cubicBezTo>
                  <a:pt x="593" y="2329"/>
                  <a:pt x="598" y="2332"/>
                  <a:pt x="604" y="2328"/>
                </a:cubicBezTo>
                <a:cubicBezTo>
                  <a:pt x="606" y="2327"/>
                  <a:pt x="609" y="2328"/>
                  <a:pt x="611" y="2329"/>
                </a:cubicBezTo>
                <a:cubicBezTo>
                  <a:pt x="618" y="2333"/>
                  <a:pt x="624" y="2330"/>
                  <a:pt x="629" y="2324"/>
                </a:cubicBezTo>
                <a:cubicBezTo>
                  <a:pt x="630" y="2323"/>
                  <a:pt x="632" y="2322"/>
                  <a:pt x="634" y="2321"/>
                </a:cubicBezTo>
                <a:cubicBezTo>
                  <a:pt x="638" y="2323"/>
                  <a:pt x="643" y="2327"/>
                  <a:pt x="649" y="2324"/>
                </a:cubicBezTo>
                <a:cubicBezTo>
                  <a:pt x="654" y="2322"/>
                  <a:pt x="659" y="2319"/>
                  <a:pt x="664" y="2320"/>
                </a:cubicBezTo>
                <a:cubicBezTo>
                  <a:pt x="669" y="2321"/>
                  <a:pt x="674" y="2319"/>
                  <a:pt x="678" y="2319"/>
                </a:cubicBezTo>
                <a:cubicBezTo>
                  <a:pt x="684" y="2319"/>
                  <a:pt x="691" y="2317"/>
                  <a:pt x="697" y="2318"/>
                </a:cubicBezTo>
                <a:cubicBezTo>
                  <a:pt x="703" y="2321"/>
                  <a:pt x="708" y="2314"/>
                  <a:pt x="714" y="2318"/>
                </a:cubicBezTo>
                <a:cubicBezTo>
                  <a:pt x="719" y="2322"/>
                  <a:pt x="725" y="2319"/>
                  <a:pt x="730" y="2319"/>
                </a:cubicBezTo>
                <a:cubicBezTo>
                  <a:pt x="732" y="2319"/>
                  <a:pt x="733" y="2321"/>
                  <a:pt x="736" y="2323"/>
                </a:cubicBezTo>
                <a:cubicBezTo>
                  <a:pt x="734" y="2325"/>
                  <a:pt x="733" y="2327"/>
                  <a:pt x="732" y="2329"/>
                </a:cubicBezTo>
                <a:cubicBezTo>
                  <a:pt x="736" y="2333"/>
                  <a:pt x="741" y="2330"/>
                  <a:pt x="745" y="2329"/>
                </a:cubicBezTo>
                <a:cubicBezTo>
                  <a:pt x="745" y="2326"/>
                  <a:pt x="746" y="2323"/>
                  <a:pt x="746" y="2320"/>
                </a:cubicBezTo>
                <a:cubicBezTo>
                  <a:pt x="750" y="2318"/>
                  <a:pt x="753" y="2317"/>
                  <a:pt x="757" y="2315"/>
                </a:cubicBezTo>
                <a:cubicBezTo>
                  <a:pt x="759" y="2319"/>
                  <a:pt x="762" y="2323"/>
                  <a:pt x="764" y="2327"/>
                </a:cubicBezTo>
                <a:cubicBezTo>
                  <a:pt x="769" y="2327"/>
                  <a:pt x="775" y="2327"/>
                  <a:pt x="781" y="2327"/>
                </a:cubicBezTo>
                <a:cubicBezTo>
                  <a:pt x="782" y="2322"/>
                  <a:pt x="787" y="2317"/>
                  <a:pt x="784" y="2311"/>
                </a:cubicBezTo>
                <a:cubicBezTo>
                  <a:pt x="780" y="2305"/>
                  <a:pt x="774" y="2306"/>
                  <a:pt x="769" y="2305"/>
                </a:cubicBezTo>
                <a:cubicBezTo>
                  <a:pt x="760" y="2305"/>
                  <a:pt x="750" y="2305"/>
                  <a:pt x="741" y="2305"/>
                </a:cubicBezTo>
                <a:cubicBezTo>
                  <a:pt x="736" y="2305"/>
                  <a:pt x="730" y="2304"/>
                  <a:pt x="725" y="2306"/>
                </a:cubicBezTo>
                <a:cubicBezTo>
                  <a:pt x="717" y="2309"/>
                  <a:pt x="711" y="2309"/>
                  <a:pt x="704" y="2303"/>
                </a:cubicBezTo>
                <a:cubicBezTo>
                  <a:pt x="699" y="2300"/>
                  <a:pt x="694" y="2303"/>
                  <a:pt x="689" y="2305"/>
                </a:cubicBezTo>
                <a:cubicBezTo>
                  <a:pt x="690" y="2306"/>
                  <a:pt x="690" y="2306"/>
                  <a:pt x="690" y="2306"/>
                </a:cubicBezTo>
                <a:cubicBezTo>
                  <a:pt x="690" y="2303"/>
                  <a:pt x="690" y="2300"/>
                  <a:pt x="690" y="2297"/>
                </a:cubicBezTo>
                <a:cubicBezTo>
                  <a:pt x="693" y="2293"/>
                  <a:pt x="697" y="2293"/>
                  <a:pt x="702" y="2294"/>
                </a:cubicBezTo>
                <a:cubicBezTo>
                  <a:pt x="714" y="2296"/>
                  <a:pt x="726" y="2298"/>
                  <a:pt x="738" y="2299"/>
                </a:cubicBezTo>
                <a:cubicBezTo>
                  <a:pt x="740" y="2300"/>
                  <a:pt x="742" y="2299"/>
                  <a:pt x="745" y="2298"/>
                </a:cubicBezTo>
                <a:cubicBezTo>
                  <a:pt x="744" y="2291"/>
                  <a:pt x="739" y="2287"/>
                  <a:pt x="735" y="2281"/>
                </a:cubicBezTo>
                <a:cubicBezTo>
                  <a:pt x="726" y="2289"/>
                  <a:pt x="717" y="2285"/>
                  <a:pt x="708" y="2283"/>
                </a:cubicBezTo>
                <a:cubicBezTo>
                  <a:pt x="699" y="2282"/>
                  <a:pt x="690" y="2280"/>
                  <a:pt x="681" y="2279"/>
                </a:cubicBezTo>
                <a:cubicBezTo>
                  <a:pt x="676" y="2279"/>
                  <a:pt x="672" y="2277"/>
                  <a:pt x="667" y="2276"/>
                </a:cubicBezTo>
                <a:cubicBezTo>
                  <a:pt x="662" y="2275"/>
                  <a:pt x="658" y="2274"/>
                  <a:pt x="654" y="2270"/>
                </a:cubicBezTo>
                <a:cubicBezTo>
                  <a:pt x="650" y="2266"/>
                  <a:pt x="644" y="2265"/>
                  <a:pt x="639" y="2269"/>
                </a:cubicBezTo>
                <a:cubicBezTo>
                  <a:pt x="636" y="2271"/>
                  <a:pt x="631" y="2272"/>
                  <a:pt x="628" y="2271"/>
                </a:cubicBezTo>
                <a:cubicBezTo>
                  <a:pt x="617" y="2266"/>
                  <a:pt x="605" y="2268"/>
                  <a:pt x="594" y="2268"/>
                </a:cubicBezTo>
                <a:cubicBezTo>
                  <a:pt x="589" y="2268"/>
                  <a:pt x="585" y="2269"/>
                  <a:pt x="578" y="2265"/>
                </a:cubicBezTo>
                <a:cubicBezTo>
                  <a:pt x="582" y="2264"/>
                  <a:pt x="584" y="2262"/>
                  <a:pt x="586" y="2262"/>
                </a:cubicBezTo>
                <a:cubicBezTo>
                  <a:pt x="600" y="2262"/>
                  <a:pt x="615" y="2261"/>
                  <a:pt x="630" y="2264"/>
                </a:cubicBezTo>
                <a:cubicBezTo>
                  <a:pt x="632" y="2264"/>
                  <a:pt x="635" y="2263"/>
                  <a:pt x="637" y="2263"/>
                </a:cubicBezTo>
                <a:cubicBezTo>
                  <a:pt x="645" y="2262"/>
                  <a:pt x="653" y="2261"/>
                  <a:pt x="660" y="2262"/>
                </a:cubicBezTo>
                <a:cubicBezTo>
                  <a:pt x="671" y="2265"/>
                  <a:pt x="679" y="2263"/>
                  <a:pt x="688" y="2256"/>
                </a:cubicBezTo>
                <a:cubicBezTo>
                  <a:pt x="689" y="2255"/>
                  <a:pt x="690" y="2255"/>
                  <a:pt x="693" y="2253"/>
                </a:cubicBezTo>
                <a:cubicBezTo>
                  <a:pt x="692" y="2256"/>
                  <a:pt x="692" y="2258"/>
                  <a:pt x="692" y="2260"/>
                </a:cubicBezTo>
                <a:cubicBezTo>
                  <a:pt x="700" y="2262"/>
                  <a:pt x="707" y="2264"/>
                  <a:pt x="716" y="2266"/>
                </a:cubicBezTo>
                <a:cubicBezTo>
                  <a:pt x="725" y="2256"/>
                  <a:pt x="733" y="2264"/>
                  <a:pt x="742" y="2268"/>
                </a:cubicBezTo>
                <a:cubicBezTo>
                  <a:pt x="746" y="2265"/>
                  <a:pt x="745" y="2263"/>
                  <a:pt x="742" y="2260"/>
                </a:cubicBezTo>
                <a:cubicBezTo>
                  <a:pt x="740" y="2259"/>
                  <a:pt x="738" y="2259"/>
                  <a:pt x="734" y="2258"/>
                </a:cubicBezTo>
                <a:cubicBezTo>
                  <a:pt x="738" y="2255"/>
                  <a:pt x="740" y="2253"/>
                  <a:pt x="742" y="2251"/>
                </a:cubicBezTo>
                <a:cubicBezTo>
                  <a:pt x="739" y="2246"/>
                  <a:pt x="735" y="2247"/>
                  <a:pt x="730" y="2248"/>
                </a:cubicBezTo>
                <a:cubicBezTo>
                  <a:pt x="729" y="2251"/>
                  <a:pt x="728" y="2254"/>
                  <a:pt x="727" y="2257"/>
                </a:cubicBezTo>
                <a:cubicBezTo>
                  <a:pt x="721" y="2255"/>
                  <a:pt x="726" y="2251"/>
                  <a:pt x="723" y="2247"/>
                </a:cubicBezTo>
                <a:cubicBezTo>
                  <a:pt x="715" y="2243"/>
                  <a:pt x="704" y="2244"/>
                  <a:pt x="692" y="2243"/>
                </a:cubicBezTo>
                <a:cubicBezTo>
                  <a:pt x="698" y="2236"/>
                  <a:pt x="707" y="2235"/>
                  <a:pt x="709" y="2227"/>
                </a:cubicBezTo>
                <a:cubicBezTo>
                  <a:pt x="710" y="2227"/>
                  <a:pt x="710" y="2228"/>
                  <a:pt x="710" y="2228"/>
                </a:cubicBezTo>
                <a:cubicBezTo>
                  <a:pt x="713" y="2232"/>
                  <a:pt x="716" y="2231"/>
                  <a:pt x="718" y="2229"/>
                </a:cubicBezTo>
                <a:cubicBezTo>
                  <a:pt x="719" y="2228"/>
                  <a:pt x="719" y="2226"/>
                  <a:pt x="719" y="2226"/>
                </a:cubicBezTo>
                <a:cubicBezTo>
                  <a:pt x="717" y="2222"/>
                  <a:pt x="714" y="2224"/>
                  <a:pt x="712" y="2225"/>
                </a:cubicBezTo>
                <a:cubicBezTo>
                  <a:pt x="711" y="2225"/>
                  <a:pt x="711" y="2226"/>
                  <a:pt x="710" y="2226"/>
                </a:cubicBezTo>
                <a:cubicBezTo>
                  <a:pt x="710" y="2224"/>
                  <a:pt x="709" y="2221"/>
                  <a:pt x="712" y="2221"/>
                </a:cubicBezTo>
                <a:cubicBezTo>
                  <a:pt x="718" y="2220"/>
                  <a:pt x="724" y="2220"/>
                  <a:pt x="730" y="2220"/>
                </a:cubicBezTo>
                <a:cubicBezTo>
                  <a:pt x="730" y="2221"/>
                  <a:pt x="731" y="2223"/>
                  <a:pt x="731" y="2223"/>
                </a:cubicBezTo>
                <a:cubicBezTo>
                  <a:pt x="730" y="2227"/>
                  <a:pt x="729" y="2230"/>
                  <a:pt x="733" y="2232"/>
                </a:cubicBezTo>
                <a:cubicBezTo>
                  <a:pt x="737" y="2233"/>
                  <a:pt x="740" y="2232"/>
                  <a:pt x="741" y="2227"/>
                </a:cubicBezTo>
                <a:cubicBezTo>
                  <a:pt x="742" y="2226"/>
                  <a:pt x="741" y="2224"/>
                  <a:pt x="742" y="2223"/>
                </a:cubicBezTo>
                <a:cubicBezTo>
                  <a:pt x="742" y="2222"/>
                  <a:pt x="743" y="2221"/>
                  <a:pt x="744" y="2220"/>
                </a:cubicBezTo>
                <a:cubicBezTo>
                  <a:pt x="754" y="2224"/>
                  <a:pt x="765" y="2224"/>
                  <a:pt x="776" y="2223"/>
                </a:cubicBezTo>
                <a:cubicBezTo>
                  <a:pt x="786" y="2222"/>
                  <a:pt x="797" y="2221"/>
                  <a:pt x="810" y="2220"/>
                </a:cubicBezTo>
                <a:cubicBezTo>
                  <a:pt x="811" y="2221"/>
                  <a:pt x="814" y="2224"/>
                  <a:pt x="816" y="2226"/>
                </a:cubicBezTo>
                <a:cubicBezTo>
                  <a:pt x="811" y="2237"/>
                  <a:pt x="802" y="2240"/>
                  <a:pt x="793" y="2245"/>
                </a:cubicBezTo>
                <a:cubicBezTo>
                  <a:pt x="796" y="2251"/>
                  <a:pt x="803" y="2248"/>
                  <a:pt x="807" y="2253"/>
                </a:cubicBezTo>
                <a:cubicBezTo>
                  <a:pt x="802" y="2256"/>
                  <a:pt x="795" y="2255"/>
                  <a:pt x="792" y="2263"/>
                </a:cubicBezTo>
                <a:cubicBezTo>
                  <a:pt x="795" y="2265"/>
                  <a:pt x="797" y="2268"/>
                  <a:pt x="801" y="2271"/>
                </a:cubicBezTo>
                <a:cubicBezTo>
                  <a:pt x="797" y="2274"/>
                  <a:pt x="793" y="2276"/>
                  <a:pt x="789" y="2279"/>
                </a:cubicBezTo>
                <a:cubicBezTo>
                  <a:pt x="790" y="2281"/>
                  <a:pt x="791" y="2282"/>
                  <a:pt x="792" y="2282"/>
                </a:cubicBezTo>
                <a:cubicBezTo>
                  <a:pt x="794" y="2283"/>
                  <a:pt x="797" y="2284"/>
                  <a:pt x="799" y="2284"/>
                </a:cubicBezTo>
                <a:cubicBezTo>
                  <a:pt x="799" y="2284"/>
                  <a:pt x="799" y="2284"/>
                  <a:pt x="799" y="2284"/>
                </a:cubicBezTo>
                <a:cubicBezTo>
                  <a:pt x="798" y="2286"/>
                  <a:pt x="797" y="2288"/>
                  <a:pt x="796" y="2289"/>
                </a:cubicBezTo>
                <a:cubicBezTo>
                  <a:pt x="791" y="2293"/>
                  <a:pt x="791" y="2293"/>
                  <a:pt x="794" y="2301"/>
                </a:cubicBezTo>
                <a:cubicBezTo>
                  <a:pt x="801" y="2298"/>
                  <a:pt x="807" y="2295"/>
                  <a:pt x="815" y="2293"/>
                </a:cubicBezTo>
                <a:cubicBezTo>
                  <a:pt x="830" y="2288"/>
                  <a:pt x="845" y="2285"/>
                  <a:pt x="861" y="2285"/>
                </a:cubicBezTo>
                <a:cubicBezTo>
                  <a:pt x="868" y="2285"/>
                  <a:pt x="875" y="2283"/>
                  <a:pt x="882" y="2282"/>
                </a:cubicBezTo>
                <a:cubicBezTo>
                  <a:pt x="883" y="2278"/>
                  <a:pt x="884" y="2275"/>
                  <a:pt x="884" y="2273"/>
                </a:cubicBezTo>
                <a:cubicBezTo>
                  <a:pt x="875" y="2261"/>
                  <a:pt x="863" y="2266"/>
                  <a:pt x="852" y="2264"/>
                </a:cubicBezTo>
                <a:cubicBezTo>
                  <a:pt x="850" y="2260"/>
                  <a:pt x="848" y="2257"/>
                  <a:pt x="846" y="2254"/>
                </a:cubicBezTo>
                <a:cubicBezTo>
                  <a:pt x="844" y="2252"/>
                  <a:pt x="840" y="2252"/>
                  <a:pt x="834" y="2249"/>
                </a:cubicBezTo>
                <a:cubicBezTo>
                  <a:pt x="845" y="2248"/>
                  <a:pt x="854" y="2247"/>
                  <a:pt x="862" y="2246"/>
                </a:cubicBezTo>
                <a:cubicBezTo>
                  <a:pt x="862" y="2242"/>
                  <a:pt x="860" y="2241"/>
                  <a:pt x="857" y="2240"/>
                </a:cubicBezTo>
                <a:cubicBezTo>
                  <a:pt x="853" y="2239"/>
                  <a:pt x="848" y="2243"/>
                  <a:pt x="845" y="2238"/>
                </a:cubicBezTo>
                <a:cubicBezTo>
                  <a:pt x="852" y="2233"/>
                  <a:pt x="858" y="2230"/>
                  <a:pt x="867" y="2230"/>
                </a:cubicBezTo>
                <a:cubicBezTo>
                  <a:pt x="875" y="2230"/>
                  <a:pt x="882" y="2228"/>
                  <a:pt x="889" y="2225"/>
                </a:cubicBezTo>
                <a:cubicBezTo>
                  <a:pt x="889" y="2225"/>
                  <a:pt x="889" y="2225"/>
                  <a:pt x="889" y="2225"/>
                </a:cubicBezTo>
                <a:cubicBezTo>
                  <a:pt x="896" y="2229"/>
                  <a:pt x="903" y="2228"/>
                  <a:pt x="910" y="2226"/>
                </a:cubicBezTo>
                <a:cubicBezTo>
                  <a:pt x="917" y="2224"/>
                  <a:pt x="924" y="2224"/>
                  <a:pt x="931" y="2223"/>
                </a:cubicBezTo>
                <a:cubicBezTo>
                  <a:pt x="938" y="2223"/>
                  <a:pt x="945" y="2223"/>
                  <a:pt x="949" y="2216"/>
                </a:cubicBezTo>
                <a:cubicBezTo>
                  <a:pt x="950" y="2215"/>
                  <a:pt x="952" y="2215"/>
                  <a:pt x="954" y="2215"/>
                </a:cubicBezTo>
                <a:cubicBezTo>
                  <a:pt x="961" y="2213"/>
                  <a:pt x="962" y="2211"/>
                  <a:pt x="961" y="2203"/>
                </a:cubicBezTo>
                <a:cubicBezTo>
                  <a:pt x="961" y="2201"/>
                  <a:pt x="960" y="2199"/>
                  <a:pt x="960" y="2197"/>
                </a:cubicBezTo>
                <a:cubicBezTo>
                  <a:pt x="960" y="2196"/>
                  <a:pt x="959" y="2196"/>
                  <a:pt x="959" y="2194"/>
                </a:cubicBezTo>
                <a:cubicBezTo>
                  <a:pt x="955" y="2192"/>
                  <a:pt x="951" y="2190"/>
                  <a:pt x="947" y="2188"/>
                </a:cubicBezTo>
                <a:cubicBezTo>
                  <a:pt x="944" y="2187"/>
                  <a:pt x="927" y="2186"/>
                  <a:pt x="925" y="2187"/>
                </a:cubicBezTo>
                <a:cubicBezTo>
                  <a:pt x="922" y="2188"/>
                  <a:pt x="920" y="2189"/>
                  <a:pt x="919" y="2192"/>
                </a:cubicBezTo>
                <a:cubicBezTo>
                  <a:pt x="918" y="2195"/>
                  <a:pt x="916" y="2196"/>
                  <a:pt x="913" y="2198"/>
                </a:cubicBezTo>
                <a:cubicBezTo>
                  <a:pt x="910" y="2186"/>
                  <a:pt x="906" y="2176"/>
                  <a:pt x="896" y="2171"/>
                </a:cubicBezTo>
                <a:cubicBezTo>
                  <a:pt x="897" y="2169"/>
                  <a:pt x="899" y="2166"/>
                  <a:pt x="898" y="2164"/>
                </a:cubicBezTo>
                <a:cubicBezTo>
                  <a:pt x="898" y="2161"/>
                  <a:pt x="894" y="2160"/>
                  <a:pt x="890" y="2162"/>
                </a:cubicBezTo>
                <a:cubicBezTo>
                  <a:pt x="889" y="2162"/>
                  <a:pt x="888" y="2164"/>
                  <a:pt x="887" y="2165"/>
                </a:cubicBezTo>
                <a:cubicBezTo>
                  <a:pt x="886" y="2166"/>
                  <a:pt x="885" y="2166"/>
                  <a:pt x="883" y="2167"/>
                </a:cubicBezTo>
                <a:cubicBezTo>
                  <a:pt x="881" y="2166"/>
                  <a:pt x="879" y="2164"/>
                  <a:pt x="877" y="2163"/>
                </a:cubicBezTo>
                <a:cubicBezTo>
                  <a:pt x="873" y="2161"/>
                  <a:pt x="870" y="2159"/>
                  <a:pt x="866" y="2163"/>
                </a:cubicBezTo>
                <a:cubicBezTo>
                  <a:pt x="865" y="2164"/>
                  <a:pt x="864" y="2165"/>
                  <a:pt x="863" y="2164"/>
                </a:cubicBezTo>
                <a:cubicBezTo>
                  <a:pt x="855" y="2164"/>
                  <a:pt x="849" y="2165"/>
                  <a:pt x="846" y="2168"/>
                </a:cubicBezTo>
                <a:cubicBezTo>
                  <a:pt x="842" y="2164"/>
                  <a:pt x="838" y="2160"/>
                  <a:pt x="834" y="2156"/>
                </a:cubicBezTo>
                <a:cubicBezTo>
                  <a:pt x="838" y="2153"/>
                  <a:pt x="841" y="2152"/>
                  <a:pt x="846" y="2149"/>
                </a:cubicBezTo>
                <a:cubicBezTo>
                  <a:pt x="844" y="2147"/>
                  <a:pt x="843" y="2145"/>
                  <a:pt x="841" y="2144"/>
                </a:cubicBezTo>
                <a:cubicBezTo>
                  <a:pt x="837" y="2144"/>
                  <a:pt x="832" y="2143"/>
                  <a:pt x="826" y="2143"/>
                </a:cubicBezTo>
                <a:cubicBezTo>
                  <a:pt x="826" y="2146"/>
                  <a:pt x="825" y="2149"/>
                  <a:pt x="826" y="2150"/>
                </a:cubicBezTo>
                <a:cubicBezTo>
                  <a:pt x="830" y="2157"/>
                  <a:pt x="824" y="2161"/>
                  <a:pt x="823" y="2167"/>
                </a:cubicBezTo>
                <a:cubicBezTo>
                  <a:pt x="819" y="2167"/>
                  <a:pt x="815" y="2167"/>
                  <a:pt x="811" y="2167"/>
                </a:cubicBezTo>
                <a:cubicBezTo>
                  <a:pt x="807" y="2166"/>
                  <a:pt x="803" y="2163"/>
                  <a:pt x="799" y="2164"/>
                </a:cubicBezTo>
                <a:cubicBezTo>
                  <a:pt x="795" y="2164"/>
                  <a:pt x="791" y="2167"/>
                  <a:pt x="787" y="2164"/>
                </a:cubicBezTo>
                <a:cubicBezTo>
                  <a:pt x="786" y="2164"/>
                  <a:pt x="783" y="2165"/>
                  <a:pt x="781" y="2167"/>
                </a:cubicBezTo>
                <a:cubicBezTo>
                  <a:pt x="775" y="2171"/>
                  <a:pt x="775" y="2171"/>
                  <a:pt x="768" y="2167"/>
                </a:cubicBezTo>
                <a:cubicBezTo>
                  <a:pt x="768" y="2167"/>
                  <a:pt x="768" y="2167"/>
                  <a:pt x="768" y="2167"/>
                </a:cubicBezTo>
                <a:cubicBezTo>
                  <a:pt x="768" y="2166"/>
                  <a:pt x="768" y="2166"/>
                  <a:pt x="768" y="2166"/>
                </a:cubicBezTo>
                <a:cubicBezTo>
                  <a:pt x="758" y="2170"/>
                  <a:pt x="749" y="2165"/>
                  <a:pt x="741" y="2162"/>
                </a:cubicBezTo>
                <a:cubicBezTo>
                  <a:pt x="734" y="2160"/>
                  <a:pt x="728" y="2159"/>
                  <a:pt x="723" y="2166"/>
                </a:cubicBezTo>
                <a:cubicBezTo>
                  <a:pt x="719" y="2174"/>
                  <a:pt x="709" y="2170"/>
                  <a:pt x="704" y="2177"/>
                </a:cubicBezTo>
                <a:cubicBezTo>
                  <a:pt x="700" y="2176"/>
                  <a:pt x="697" y="2175"/>
                  <a:pt x="693" y="2174"/>
                </a:cubicBezTo>
                <a:cubicBezTo>
                  <a:pt x="694" y="2169"/>
                  <a:pt x="691" y="2167"/>
                  <a:pt x="687" y="2166"/>
                </a:cubicBezTo>
                <a:cubicBezTo>
                  <a:pt x="683" y="2165"/>
                  <a:pt x="680" y="2164"/>
                  <a:pt x="676" y="2163"/>
                </a:cubicBezTo>
                <a:cubicBezTo>
                  <a:pt x="676" y="2165"/>
                  <a:pt x="675" y="2166"/>
                  <a:pt x="675" y="2167"/>
                </a:cubicBezTo>
                <a:cubicBezTo>
                  <a:pt x="676" y="2171"/>
                  <a:pt x="683" y="2172"/>
                  <a:pt x="682" y="2178"/>
                </a:cubicBezTo>
                <a:cubicBezTo>
                  <a:pt x="681" y="2182"/>
                  <a:pt x="681" y="2186"/>
                  <a:pt x="680" y="2191"/>
                </a:cubicBezTo>
                <a:cubicBezTo>
                  <a:pt x="672" y="2192"/>
                  <a:pt x="663" y="2193"/>
                  <a:pt x="655" y="2194"/>
                </a:cubicBezTo>
                <a:cubicBezTo>
                  <a:pt x="648" y="2194"/>
                  <a:pt x="642" y="2192"/>
                  <a:pt x="638" y="2185"/>
                </a:cubicBezTo>
                <a:cubicBezTo>
                  <a:pt x="637" y="2182"/>
                  <a:pt x="633" y="2181"/>
                  <a:pt x="630" y="2181"/>
                </a:cubicBezTo>
                <a:cubicBezTo>
                  <a:pt x="627" y="2180"/>
                  <a:pt x="624" y="2180"/>
                  <a:pt x="621" y="2180"/>
                </a:cubicBezTo>
                <a:cubicBezTo>
                  <a:pt x="622" y="2173"/>
                  <a:pt x="615" y="2166"/>
                  <a:pt x="625" y="2161"/>
                </a:cubicBezTo>
                <a:cubicBezTo>
                  <a:pt x="613" y="2154"/>
                  <a:pt x="602" y="2153"/>
                  <a:pt x="590" y="2154"/>
                </a:cubicBezTo>
                <a:cubicBezTo>
                  <a:pt x="589" y="2154"/>
                  <a:pt x="587" y="2155"/>
                  <a:pt x="586" y="2156"/>
                </a:cubicBezTo>
                <a:cubicBezTo>
                  <a:pt x="585" y="2158"/>
                  <a:pt x="584" y="2160"/>
                  <a:pt x="584" y="2162"/>
                </a:cubicBezTo>
                <a:cubicBezTo>
                  <a:pt x="584" y="2163"/>
                  <a:pt x="586" y="2164"/>
                  <a:pt x="588" y="2165"/>
                </a:cubicBezTo>
                <a:cubicBezTo>
                  <a:pt x="591" y="2165"/>
                  <a:pt x="594" y="2165"/>
                  <a:pt x="597" y="2166"/>
                </a:cubicBezTo>
                <a:cubicBezTo>
                  <a:pt x="598" y="2166"/>
                  <a:pt x="600" y="2168"/>
                  <a:pt x="599" y="2170"/>
                </a:cubicBezTo>
                <a:cubicBezTo>
                  <a:pt x="599" y="2171"/>
                  <a:pt x="597" y="2172"/>
                  <a:pt x="596" y="2172"/>
                </a:cubicBezTo>
                <a:cubicBezTo>
                  <a:pt x="592" y="2170"/>
                  <a:pt x="588" y="2164"/>
                  <a:pt x="582" y="2171"/>
                </a:cubicBezTo>
                <a:cubicBezTo>
                  <a:pt x="582" y="2172"/>
                  <a:pt x="578" y="2171"/>
                  <a:pt x="576" y="2170"/>
                </a:cubicBezTo>
                <a:cubicBezTo>
                  <a:pt x="572" y="2169"/>
                  <a:pt x="571" y="2166"/>
                  <a:pt x="574" y="2161"/>
                </a:cubicBezTo>
                <a:cubicBezTo>
                  <a:pt x="574" y="2160"/>
                  <a:pt x="575" y="2160"/>
                  <a:pt x="576" y="2158"/>
                </a:cubicBezTo>
                <a:cubicBezTo>
                  <a:pt x="574" y="2156"/>
                  <a:pt x="571" y="2154"/>
                  <a:pt x="569" y="2151"/>
                </a:cubicBezTo>
                <a:cubicBezTo>
                  <a:pt x="561" y="2141"/>
                  <a:pt x="561" y="2141"/>
                  <a:pt x="551" y="2150"/>
                </a:cubicBezTo>
                <a:cubicBezTo>
                  <a:pt x="552" y="2151"/>
                  <a:pt x="552" y="2151"/>
                  <a:pt x="552" y="2151"/>
                </a:cubicBezTo>
                <a:cubicBezTo>
                  <a:pt x="551" y="2146"/>
                  <a:pt x="551" y="2140"/>
                  <a:pt x="544" y="2138"/>
                </a:cubicBezTo>
                <a:cubicBezTo>
                  <a:pt x="543" y="2140"/>
                  <a:pt x="541" y="2142"/>
                  <a:pt x="540" y="2144"/>
                </a:cubicBezTo>
                <a:cubicBezTo>
                  <a:pt x="539" y="2144"/>
                  <a:pt x="538" y="2145"/>
                  <a:pt x="537" y="2144"/>
                </a:cubicBezTo>
                <a:cubicBezTo>
                  <a:pt x="529" y="2139"/>
                  <a:pt x="521" y="2136"/>
                  <a:pt x="511" y="2139"/>
                </a:cubicBezTo>
                <a:cubicBezTo>
                  <a:pt x="509" y="2144"/>
                  <a:pt x="507" y="2149"/>
                  <a:pt x="505" y="2154"/>
                </a:cubicBezTo>
                <a:cubicBezTo>
                  <a:pt x="503" y="2157"/>
                  <a:pt x="500" y="2159"/>
                  <a:pt x="497" y="2157"/>
                </a:cubicBezTo>
                <a:cubicBezTo>
                  <a:pt x="494" y="2156"/>
                  <a:pt x="494" y="2155"/>
                  <a:pt x="497" y="2148"/>
                </a:cubicBezTo>
                <a:cubicBezTo>
                  <a:pt x="493" y="2145"/>
                  <a:pt x="487" y="2141"/>
                  <a:pt x="490" y="2132"/>
                </a:cubicBezTo>
                <a:cubicBezTo>
                  <a:pt x="491" y="2132"/>
                  <a:pt x="493" y="2130"/>
                  <a:pt x="495" y="2130"/>
                </a:cubicBezTo>
                <a:cubicBezTo>
                  <a:pt x="496" y="2128"/>
                  <a:pt x="498" y="2128"/>
                  <a:pt x="500" y="2127"/>
                </a:cubicBezTo>
                <a:cubicBezTo>
                  <a:pt x="505" y="2130"/>
                  <a:pt x="510" y="2132"/>
                  <a:pt x="515" y="2134"/>
                </a:cubicBezTo>
                <a:cubicBezTo>
                  <a:pt x="516" y="2134"/>
                  <a:pt x="517" y="2134"/>
                  <a:pt x="517" y="2133"/>
                </a:cubicBezTo>
                <a:cubicBezTo>
                  <a:pt x="519" y="2130"/>
                  <a:pt x="520" y="2128"/>
                  <a:pt x="523" y="2124"/>
                </a:cubicBezTo>
                <a:cubicBezTo>
                  <a:pt x="528" y="2121"/>
                  <a:pt x="535" y="2124"/>
                  <a:pt x="542" y="2126"/>
                </a:cubicBezTo>
                <a:cubicBezTo>
                  <a:pt x="548" y="2121"/>
                  <a:pt x="556" y="2119"/>
                  <a:pt x="565" y="2120"/>
                </a:cubicBezTo>
                <a:cubicBezTo>
                  <a:pt x="572" y="2120"/>
                  <a:pt x="578" y="2118"/>
                  <a:pt x="585" y="2117"/>
                </a:cubicBezTo>
                <a:cubicBezTo>
                  <a:pt x="587" y="2119"/>
                  <a:pt x="588" y="2121"/>
                  <a:pt x="590" y="2123"/>
                </a:cubicBezTo>
                <a:cubicBezTo>
                  <a:pt x="597" y="2122"/>
                  <a:pt x="597" y="2117"/>
                  <a:pt x="598" y="2112"/>
                </a:cubicBezTo>
                <a:cubicBezTo>
                  <a:pt x="601" y="2115"/>
                  <a:pt x="604" y="2117"/>
                  <a:pt x="609" y="2116"/>
                </a:cubicBezTo>
                <a:cubicBezTo>
                  <a:pt x="613" y="2115"/>
                  <a:pt x="614" y="2113"/>
                  <a:pt x="613" y="2107"/>
                </a:cubicBezTo>
                <a:cubicBezTo>
                  <a:pt x="613" y="2105"/>
                  <a:pt x="613" y="2104"/>
                  <a:pt x="613" y="2102"/>
                </a:cubicBezTo>
                <a:cubicBezTo>
                  <a:pt x="624" y="2098"/>
                  <a:pt x="635" y="2096"/>
                  <a:pt x="647" y="2099"/>
                </a:cubicBezTo>
                <a:cubicBezTo>
                  <a:pt x="645" y="2104"/>
                  <a:pt x="643" y="2107"/>
                  <a:pt x="641" y="2111"/>
                </a:cubicBezTo>
                <a:cubicBezTo>
                  <a:pt x="643" y="2114"/>
                  <a:pt x="645" y="2116"/>
                  <a:pt x="647" y="2119"/>
                </a:cubicBezTo>
                <a:cubicBezTo>
                  <a:pt x="655" y="2112"/>
                  <a:pt x="665" y="2115"/>
                  <a:pt x="672" y="2107"/>
                </a:cubicBezTo>
                <a:cubicBezTo>
                  <a:pt x="672" y="2107"/>
                  <a:pt x="672" y="2107"/>
                  <a:pt x="672" y="2107"/>
                </a:cubicBezTo>
                <a:cubicBezTo>
                  <a:pt x="673" y="2108"/>
                  <a:pt x="674" y="2109"/>
                  <a:pt x="676" y="2110"/>
                </a:cubicBezTo>
                <a:cubicBezTo>
                  <a:pt x="680" y="2112"/>
                  <a:pt x="685" y="2115"/>
                  <a:pt x="690" y="2111"/>
                </a:cubicBezTo>
                <a:cubicBezTo>
                  <a:pt x="695" y="2106"/>
                  <a:pt x="689" y="2101"/>
                  <a:pt x="687" y="2096"/>
                </a:cubicBezTo>
                <a:cubicBezTo>
                  <a:pt x="689" y="2095"/>
                  <a:pt x="691" y="2093"/>
                  <a:pt x="693" y="2093"/>
                </a:cubicBezTo>
                <a:cubicBezTo>
                  <a:pt x="717" y="2092"/>
                  <a:pt x="742" y="2091"/>
                  <a:pt x="766" y="2094"/>
                </a:cubicBezTo>
                <a:cubicBezTo>
                  <a:pt x="770" y="2094"/>
                  <a:pt x="774" y="2094"/>
                  <a:pt x="777" y="2098"/>
                </a:cubicBezTo>
                <a:cubicBezTo>
                  <a:pt x="776" y="2100"/>
                  <a:pt x="774" y="2102"/>
                  <a:pt x="773" y="2102"/>
                </a:cubicBezTo>
                <a:cubicBezTo>
                  <a:pt x="765" y="2097"/>
                  <a:pt x="757" y="2098"/>
                  <a:pt x="749" y="2098"/>
                </a:cubicBezTo>
                <a:cubicBezTo>
                  <a:pt x="736" y="2097"/>
                  <a:pt x="724" y="2099"/>
                  <a:pt x="712" y="2101"/>
                </a:cubicBezTo>
                <a:cubicBezTo>
                  <a:pt x="710" y="2101"/>
                  <a:pt x="708" y="2103"/>
                  <a:pt x="706" y="2104"/>
                </a:cubicBezTo>
                <a:cubicBezTo>
                  <a:pt x="709" y="2107"/>
                  <a:pt x="710" y="2110"/>
                  <a:pt x="713" y="2111"/>
                </a:cubicBezTo>
                <a:cubicBezTo>
                  <a:pt x="722" y="2116"/>
                  <a:pt x="731" y="2121"/>
                  <a:pt x="742" y="2114"/>
                </a:cubicBezTo>
                <a:cubicBezTo>
                  <a:pt x="743" y="2113"/>
                  <a:pt x="746" y="2113"/>
                  <a:pt x="748" y="2113"/>
                </a:cubicBezTo>
                <a:cubicBezTo>
                  <a:pt x="758" y="2119"/>
                  <a:pt x="767" y="2114"/>
                  <a:pt x="776" y="2110"/>
                </a:cubicBezTo>
                <a:cubicBezTo>
                  <a:pt x="778" y="2111"/>
                  <a:pt x="780" y="2112"/>
                  <a:pt x="781" y="2114"/>
                </a:cubicBezTo>
                <a:cubicBezTo>
                  <a:pt x="785" y="2119"/>
                  <a:pt x="790" y="2120"/>
                  <a:pt x="794" y="2119"/>
                </a:cubicBezTo>
                <a:cubicBezTo>
                  <a:pt x="801" y="2117"/>
                  <a:pt x="806" y="2117"/>
                  <a:pt x="811" y="2122"/>
                </a:cubicBezTo>
                <a:cubicBezTo>
                  <a:pt x="813" y="2124"/>
                  <a:pt x="818" y="2124"/>
                  <a:pt x="821" y="2126"/>
                </a:cubicBezTo>
                <a:cubicBezTo>
                  <a:pt x="824" y="2128"/>
                  <a:pt x="827" y="2131"/>
                  <a:pt x="830" y="2133"/>
                </a:cubicBezTo>
                <a:cubicBezTo>
                  <a:pt x="832" y="2131"/>
                  <a:pt x="833" y="2129"/>
                  <a:pt x="835" y="2127"/>
                </a:cubicBezTo>
                <a:cubicBezTo>
                  <a:pt x="839" y="2123"/>
                  <a:pt x="839" y="2123"/>
                  <a:pt x="835" y="2117"/>
                </a:cubicBezTo>
                <a:cubicBezTo>
                  <a:pt x="835" y="2117"/>
                  <a:pt x="835" y="2115"/>
                  <a:pt x="835" y="2114"/>
                </a:cubicBezTo>
                <a:cubicBezTo>
                  <a:pt x="840" y="2114"/>
                  <a:pt x="844" y="2114"/>
                  <a:pt x="848" y="2114"/>
                </a:cubicBezTo>
                <a:cubicBezTo>
                  <a:pt x="849" y="2116"/>
                  <a:pt x="850" y="2117"/>
                  <a:pt x="850" y="2119"/>
                </a:cubicBezTo>
                <a:cubicBezTo>
                  <a:pt x="851" y="2123"/>
                  <a:pt x="853" y="2124"/>
                  <a:pt x="856" y="2123"/>
                </a:cubicBezTo>
                <a:cubicBezTo>
                  <a:pt x="858" y="2122"/>
                  <a:pt x="857" y="2119"/>
                  <a:pt x="857" y="2117"/>
                </a:cubicBezTo>
                <a:cubicBezTo>
                  <a:pt x="856" y="2116"/>
                  <a:pt x="857" y="2115"/>
                  <a:pt x="857" y="2114"/>
                </a:cubicBezTo>
                <a:cubicBezTo>
                  <a:pt x="858" y="2113"/>
                  <a:pt x="859" y="2113"/>
                  <a:pt x="860" y="2112"/>
                </a:cubicBezTo>
                <a:cubicBezTo>
                  <a:pt x="866" y="2110"/>
                  <a:pt x="873" y="2113"/>
                  <a:pt x="879" y="2109"/>
                </a:cubicBezTo>
                <a:cubicBezTo>
                  <a:pt x="881" y="2107"/>
                  <a:pt x="887" y="2111"/>
                  <a:pt x="887" y="2115"/>
                </a:cubicBezTo>
                <a:cubicBezTo>
                  <a:pt x="888" y="2118"/>
                  <a:pt x="887" y="2122"/>
                  <a:pt x="888" y="2125"/>
                </a:cubicBezTo>
                <a:cubicBezTo>
                  <a:pt x="888" y="2129"/>
                  <a:pt x="890" y="2130"/>
                  <a:pt x="893" y="2130"/>
                </a:cubicBezTo>
                <a:cubicBezTo>
                  <a:pt x="897" y="2129"/>
                  <a:pt x="898" y="2127"/>
                  <a:pt x="897" y="2124"/>
                </a:cubicBezTo>
                <a:cubicBezTo>
                  <a:pt x="897" y="2120"/>
                  <a:pt x="895" y="2116"/>
                  <a:pt x="894" y="2113"/>
                </a:cubicBezTo>
                <a:cubicBezTo>
                  <a:pt x="893" y="2112"/>
                  <a:pt x="894" y="2110"/>
                  <a:pt x="894" y="2111"/>
                </a:cubicBezTo>
                <a:cubicBezTo>
                  <a:pt x="895" y="2106"/>
                  <a:pt x="901" y="2109"/>
                  <a:pt x="901" y="2103"/>
                </a:cubicBezTo>
                <a:cubicBezTo>
                  <a:pt x="898" y="2100"/>
                  <a:pt x="893" y="2096"/>
                  <a:pt x="888" y="2099"/>
                </a:cubicBezTo>
                <a:cubicBezTo>
                  <a:pt x="879" y="2103"/>
                  <a:pt x="869" y="2101"/>
                  <a:pt x="859" y="2100"/>
                </a:cubicBezTo>
                <a:cubicBezTo>
                  <a:pt x="856" y="2099"/>
                  <a:pt x="853" y="2099"/>
                  <a:pt x="850" y="2100"/>
                </a:cubicBezTo>
                <a:cubicBezTo>
                  <a:pt x="845" y="2102"/>
                  <a:pt x="840" y="2102"/>
                  <a:pt x="835" y="2100"/>
                </a:cubicBezTo>
                <a:cubicBezTo>
                  <a:pt x="829" y="2097"/>
                  <a:pt x="824" y="2101"/>
                  <a:pt x="820" y="2104"/>
                </a:cubicBezTo>
                <a:cubicBezTo>
                  <a:pt x="814" y="2102"/>
                  <a:pt x="809" y="2099"/>
                  <a:pt x="802" y="2095"/>
                </a:cubicBezTo>
                <a:cubicBezTo>
                  <a:pt x="810" y="2095"/>
                  <a:pt x="816" y="2095"/>
                  <a:pt x="821" y="2095"/>
                </a:cubicBezTo>
                <a:cubicBezTo>
                  <a:pt x="832" y="2095"/>
                  <a:pt x="844" y="2096"/>
                  <a:pt x="855" y="2094"/>
                </a:cubicBezTo>
                <a:cubicBezTo>
                  <a:pt x="864" y="2093"/>
                  <a:pt x="873" y="2093"/>
                  <a:pt x="882" y="2094"/>
                </a:cubicBezTo>
                <a:cubicBezTo>
                  <a:pt x="889" y="2094"/>
                  <a:pt x="894" y="2093"/>
                  <a:pt x="900" y="2090"/>
                </a:cubicBezTo>
                <a:cubicBezTo>
                  <a:pt x="896" y="2086"/>
                  <a:pt x="891" y="2082"/>
                  <a:pt x="887" y="2079"/>
                </a:cubicBezTo>
                <a:cubicBezTo>
                  <a:pt x="890" y="2073"/>
                  <a:pt x="894" y="2071"/>
                  <a:pt x="898" y="2070"/>
                </a:cubicBezTo>
                <a:cubicBezTo>
                  <a:pt x="898" y="2070"/>
                  <a:pt x="897" y="2071"/>
                  <a:pt x="897" y="2071"/>
                </a:cubicBezTo>
                <a:cubicBezTo>
                  <a:pt x="898" y="2070"/>
                  <a:pt x="898" y="2070"/>
                  <a:pt x="898" y="2070"/>
                </a:cubicBezTo>
                <a:cubicBezTo>
                  <a:pt x="904" y="2070"/>
                  <a:pt x="906" y="2065"/>
                  <a:pt x="908" y="2060"/>
                </a:cubicBezTo>
                <a:cubicBezTo>
                  <a:pt x="912" y="2054"/>
                  <a:pt x="907" y="2047"/>
                  <a:pt x="900" y="2047"/>
                </a:cubicBezTo>
                <a:cubicBezTo>
                  <a:pt x="896" y="2048"/>
                  <a:pt x="892" y="2049"/>
                  <a:pt x="889" y="2048"/>
                </a:cubicBezTo>
                <a:cubicBezTo>
                  <a:pt x="883" y="2047"/>
                  <a:pt x="881" y="2052"/>
                  <a:pt x="879" y="2055"/>
                </a:cubicBezTo>
                <a:cubicBezTo>
                  <a:pt x="877" y="2053"/>
                  <a:pt x="875" y="2049"/>
                  <a:pt x="873" y="2049"/>
                </a:cubicBezTo>
                <a:cubicBezTo>
                  <a:pt x="864" y="2049"/>
                  <a:pt x="855" y="2047"/>
                  <a:pt x="847" y="2050"/>
                </a:cubicBezTo>
                <a:cubicBezTo>
                  <a:pt x="840" y="2053"/>
                  <a:pt x="832" y="2052"/>
                  <a:pt x="825" y="2053"/>
                </a:cubicBezTo>
                <a:cubicBezTo>
                  <a:pt x="811" y="2053"/>
                  <a:pt x="798" y="2052"/>
                  <a:pt x="784" y="2054"/>
                </a:cubicBezTo>
                <a:cubicBezTo>
                  <a:pt x="777" y="2055"/>
                  <a:pt x="770" y="2055"/>
                  <a:pt x="763" y="2054"/>
                </a:cubicBezTo>
                <a:cubicBezTo>
                  <a:pt x="754" y="2051"/>
                  <a:pt x="744" y="2055"/>
                  <a:pt x="734" y="2050"/>
                </a:cubicBezTo>
                <a:cubicBezTo>
                  <a:pt x="732" y="2048"/>
                  <a:pt x="727" y="2049"/>
                  <a:pt x="725" y="2051"/>
                </a:cubicBezTo>
                <a:cubicBezTo>
                  <a:pt x="717" y="2055"/>
                  <a:pt x="707" y="2048"/>
                  <a:pt x="700" y="2056"/>
                </a:cubicBezTo>
                <a:cubicBezTo>
                  <a:pt x="700" y="2057"/>
                  <a:pt x="697" y="2056"/>
                  <a:pt x="696" y="2055"/>
                </a:cubicBezTo>
                <a:cubicBezTo>
                  <a:pt x="691" y="2051"/>
                  <a:pt x="687" y="2057"/>
                  <a:pt x="683" y="2055"/>
                </a:cubicBezTo>
                <a:cubicBezTo>
                  <a:pt x="678" y="2053"/>
                  <a:pt x="674" y="2057"/>
                  <a:pt x="669" y="2059"/>
                </a:cubicBezTo>
                <a:cubicBezTo>
                  <a:pt x="665" y="2060"/>
                  <a:pt x="661" y="2062"/>
                  <a:pt x="657" y="2063"/>
                </a:cubicBezTo>
                <a:cubicBezTo>
                  <a:pt x="654" y="2064"/>
                  <a:pt x="651" y="2063"/>
                  <a:pt x="649" y="2063"/>
                </a:cubicBezTo>
                <a:cubicBezTo>
                  <a:pt x="647" y="2059"/>
                  <a:pt x="651" y="2054"/>
                  <a:pt x="646" y="2053"/>
                </a:cubicBezTo>
                <a:cubicBezTo>
                  <a:pt x="643" y="2055"/>
                  <a:pt x="640" y="2058"/>
                  <a:pt x="637" y="2058"/>
                </a:cubicBezTo>
                <a:cubicBezTo>
                  <a:pt x="626" y="2054"/>
                  <a:pt x="619" y="2062"/>
                  <a:pt x="610" y="2067"/>
                </a:cubicBezTo>
                <a:cubicBezTo>
                  <a:pt x="602" y="2059"/>
                  <a:pt x="593" y="2061"/>
                  <a:pt x="584" y="2065"/>
                </a:cubicBezTo>
                <a:cubicBezTo>
                  <a:pt x="584" y="2069"/>
                  <a:pt x="584" y="2073"/>
                  <a:pt x="585" y="2076"/>
                </a:cubicBezTo>
                <a:cubicBezTo>
                  <a:pt x="582" y="2078"/>
                  <a:pt x="580" y="2079"/>
                  <a:pt x="578" y="2081"/>
                </a:cubicBezTo>
                <a:cubicBezTo>
                  <a:pt x="577" y="2082"/>
                  <a:pt x="577" y="2084"/>
                  <a:pt x="577" y="2086"/>
                </a:cubicBezTo>
                <a:cubicBezTo>
                  <a:pt x="578" y="2087"/>
                  <a:pt x="580" y="2087"/>
                  <a:pt x="581" y="2088"/>
                </a:cubicBezTo>
                <a:cubicBezTo>
                  <a:pt x="583" y="2088"/>
                  <a:pt x="585" y="2088"/>
                  <a:pt x="587" y="2088"/>
                </a:cubicBezTo>
                <a:cubicBezTo>
                  <a:pt x="586" y="2090"/>
                  <a:pt x="586" y="2091"/>
                  <a:pt x="586" y="2091"/>
                </a:cubicBezTo>
                <a:cubicBezTo>
                  <a:pt x="583" y="2092"/>
                  <a:pt x="579" y="2094"/>
                  <a:pt x="582" y="2098"/>
                </a:cubicBezTo>
                <a:cubicBezTo>
                  <a:pt x="583" y="2102"/>
                  <a:pt x="586" y="2103"/>
                  <a:pt x="590" y="2101"/>
                </a:cubicBezTo>
                <a:cubicBezTo>
                  <a:pt x="595" y="2099"/>
                  <a:pt x="595" y="2100"/>
                  <a:pt x="595" y="2106"/>
                </a:cubicBezTo>
                <a:cubicBezTo>
                  <a:pt x="596" y="2108"/>
                  <a:pt x="597" y="2110"/>
                  <a:pt x="598" y="2112"/>
                </a:cubicBezTo>
                <a:cubicBezTo>
                  <a:pt x="595" y="2112"/>
                  <a:pt x="592" y="2112"/>
                  <a:pt x="590" y="2111"/>
                </a:cubicBezTo>
                <a:cubicBezTo>
                  <a:pt x="582" y="2108"/>
                  <a:pt x="575" y="2109"/>
                  <a:pt x="568" y="2113"/>
                </a:cubicBezTo>
                <a:cubicBezTo>
                  <a:pt x="562" y="2117"/>
                  <a:pt x="557" y="2115"/>
                  <a:pt x="553" y="2111"/>
                </a:cubicBezTo>
                <a:cubicBezTo>
                  <a:pt x="552" y="2106"/>
                  <a:pt x="555" y="2106"/>
                  <a:pt x="558" y="2105"/>
                </a:cubicBezTo>
                <a:cubicBezTo>
                  <a:pt x="562" y="2104"/>
                  <a:pt x="562" y="2101"/>
                  <a:pt x="562" y="2097"/>
                </a:cubicBezTo>
                <a:cubicBezTo>
                  <a:pt x="560" y="2090"/>
                  <a:pt x="553" y="2092"/>
                  <a:pt x="547" y="2089"/>
                </a:cubicBezTo>
                <a:cubicBezTo>
                  <a:pt x="552" y="2086"/>
                  <a:pt x="555" y="2085"/>
                  <a:pt x="559" y="2083"/>
                </a:cubicBezTo>
                <a:cubicBezTo>
                  <a:pt x="553" y="2078"/>
                  <a:pt x="547" y="2074"/>
                  <a:pt x="542" y="2070"/>
                </a:cubicBezTo>
                <a:cubicBezTo>
                  <a:pt x="533" y="2067"/>
                  <a:pt x="530" y="2080"/>
                  <a:pt x="520" y="2079"/>
                </a:cubicBezTo>
                <a:cubicBezTo>
                  <a:pt x="518" y="2066"/>
                  <a:pt x="528" y="2062"/>
                  <a:pt x="535" y="2056"/>
                </a:cubicBezTo>
                <a:cubicBezTo>
                  <a:pt x="534" y="2058"/>
                  <a:pt x="533" y="2061"/>
                  <a:pt x="532" y="2065"/>
                </a:cubicBezTo>
                <a:cubicBezTo>
                  <a:pt x="536" y="2065"/>
                  <a:pt x="540" y="2064"/>
                  <a:pt x="544" y="2064"/>
                </a:cubicBezTo>
                <a:cubicBezTo>
                  <a:pt x="544" y="2060"/>
                  <a:pt x="544" y="2056"/>
                  <a:pt x="544" y="2052"/>
                </a:cubicBezTo>
                <a:cubicBezTo>
                  <a:pt x="545" y="2048"/>
                  <a:pt x="547" y="2045"/>
                  <a:pt x="549" y="2041"/>
                </a:cubicBezTo>
                <a:cubicBezTo>
                  <a:pt x="556" y="2039"/>
                  <a:pt x="563" y="2037"/>
                  <a:pt x="570" y="2035"/>
                </a:cubicBezTo>
                <a:cubicBezTo>
                  <a:pt x="572" y="2029"/>
                  <a:pt x="566" y="2027"/>
                  <a:pt x="565" y="2023"/>
                </a:cubicBezTo>
                <a:cubicBezTo>
                  <a:pt x="565" y="2023"/>
                  <a:pt x="564" y="2024"/>
                  <a:pt x="564" y="2024"/>
                </a:cubicBezTo>
                <a:cubicBezTo>
                  <a:pt x="571" y="2019"/>
                  <a:pt x="577" y="2016"/>
                  <a:pt x="585" y="2022"/>
                </a:cubicBezTo>
                <a:cubicBezTo>
                  <a:pt x="586" y="2023"/>
                  <a:pt x="589" y="2020"/>
                  <a:pt x="590" y="2019"/>
                </a:cubicBezTo>
                <a:cubicBezTo>
                  <a:pt x="589" y="2008"/>
                  <a:pt x="580" y="2009"/>
                  <a:pt x="572" y="2006"/>
                </a:cubicBezTo>
                <a:cubicBezTo>
                  <a:pt x="579" y="1998"/>
                  <a:pt x="587" y="2002"/>
                  <a:pt x="593" y="2001"/>
                </a:cubicBezTo>
                <a:cubicBezTo>
                  <a:pt x="600" y="1999"/>
                  <a:pt x="607" y="1999"/>
                  <a:pt x="614" y="1999"/>
                </a:cubicBezTo>
                <a:cubicBezTo>
                  <a:pt x="615" y="2001"/>
                  <a:pt x="616" y="2004"/>
                  <a:pt x="617" y="2005"/>
                </a:cubicBezTo>
                <a:cubicBezTo>
                  <a:pt x="621" y="2007"/>
                  <a:pt x="626" y="2007"/>
                  <a:pt x="627" y="2013"/>
                </a:cubicBezTo>
                <a:cubicBezTo>
                  <a:pt x="627" y="2014"/>
                  <a:pt x="630" y="2015"/>
                  <a:pt x="632" y="2016"/>
                </a:cubicBezTo>
                <a:cubicBezTo>
                  <a:pt x="633" y="2017"/>
                  <a:pt x="635" y="2017"/>
                  <a:pt x="636" y="2018"/>
                </a:cubicBezTo>
                <a:cubicBezTo>
                  <a:pt x="637" y="2018"/>
                  <a:pt x="636" y="2019"/>
                  <a:pt x="637" y="2021"/>
                </a:cubicBezTo>
                <a:cubicBezTo>
                  <a:pt x="632" y="2022"/>
                  <a:pt x="626" y="2022"/>
                  <a:pt x="621" y="2021"/>
                </a:cubicBezTo>
                <a:cubicBezTo>
                  <a:pt x="616" y="2020"/>
                  <a:pt x="612" y="2019"/>
                  <a:pt x="608" y="2024"/>
                </a:cubicBezTo>
                <a:cubicBezTo>
                  <a:pt x="606" y="2026"/>
                  <a:pt x="601" y="2026"/>
                  <a:pt x="597" y="2027"/>
                </a:cubicBezTo>
                <a:cubicBezTo>
                  <a:pt x="598" y="2029"/>
                  <a:pt x="599" y="2031"/>
                  <a:pt x="600" y="2031"/>
                </a:cubicBezTo>
                <a:cubicBezTo>
                  <a:pt x="617" y="2027"/>
                  <a:pt x="635" y="2031"/>
                  <a:pt x="652" y="2029"/>
                </a:cubicBezTo>
                <a:cubicBezTo>
                  <a:pt x="654" y="2028"/>
                  <a:pt x="657" y="2029"/>
                  <a:pt x="659" y="2028"/>
                </a:cubicBezTo>
                <a:cubicBezTo>
                  <a:pt x="666" y="2021"/>
                  <a:pt x="674" y="2028"/>
                  <a:pt x="685" y="2026"/>
                </a:cubicBezTo>
                <a:cubicBezTo>
                  <a:pt x="677" y="2031"/>
                  <a:pt x="670" y="2027"/>
                  <a:pt x="668" y="2036"/>
                </a:cubicBezTo>
                <a:cubicBezTo>
                  <a:pt x="676" y="2049"/>
                  <a:pt x="687" y="2041"/>
                  <a:pt x="698" y="2040"/>
                </a:cubicBezTo>
                <a:cubicBezTo>
                  <a:pt x="699" y="2035"/>
                  <a:pt x="695" y="2034"/>
                  <a:pt x="695" y="2032"/>
                </a:cubicBezTo>
                <a:cubicBezTo>
                  <a:pt x="695" y="2030"/>
                  <a:pt x="696" y="2027"/>
                  <a:pt x="698" y="2026"/>
                </a:cubicBezTo>
                <a:cubicBezTo>
                  <a:pt x="699" y="2025"/>
                  <a:pt x="701" y="2026"/>
                  <a:pt x="702" y="2029"/>
                </a:cubicBezTo>
                <a:cubicBezTo>
                  <a:pt x="704" y="2039"/>
                  <a:pt x="704" y="2039"/>
                  <a:pt x="715" y="2039"/>
                </a:cubicBezTo>
                <a:cubicBezTo>
                  <a:pt x="715" y="2035"/>
                  <a:pt x="715" y="2031"/>
                  <a:pt x="714" y="2027"/>
                </a:cubicBezTo>
                <a:cubicBezTo>
                  <a:pt x="715" y="2027"/>
                  <a:pt x="716" y="2026"/>
                  <a:pt x="717" y="2026"/>
                </a:cubicBezTo>
                <a:cubicBezTo>
                  <a:pt x="720" y="2025"/>
                  <a:pt x="724" y="2024"/>
                  <a:pt x="728" y="2024"/>
                </a:cubicBezTo>
                <a:cubicBezTo>
                  <a:pt x="735" y="2023"/>
                  <a:pt x="738" y="2027"/>
                  <a:pt x="740" y="2033"/>
                </a:cubicBezTo>
                <a:cubicBezTo>
                  <a:pt x="735" y="2031"/>
                  <a:pt x="731" y="2030"/>
                  <a:pt x="727" y="2029"/>
                </a:cubicBezTo>
                <a:cubicBezTo>
                  <a:pt x="725" y="2028"/>
                  <a:pt x="720" y="2031"/>
                  <a:pt x="720" y="2034"/>
                </a:cubicBezTo>
                <a:cubicBezTo>
                  <a:pt x="720" y="2038"/>
                  <a:pt x="723" y="2039"/>
                  <a:pt x="725" y="2040"/>
                </a:cubicBezTo>
                <a:cubicBezTo>
                  <a:pt x="729" y="2040"/>
                  <a:pt x="732" y="2039"/>
                  <a:pt x="735" y="2039"/>
                </a:cubicBezTo>
                <a:cubicBezTo>
                  <a:pt x="738" y="2038"/>
                  <a:pt x="739" y="2035"/>
                  <a:pt x="739" y="2033"/>
                </a:cubicBezTo>
                <a:cubicBezTo>
                  <a:pt x="750" y="2038"/>
                  <a:pt x="761" y="2038"/>
                  <a:pt x="772" y="2036"/>
                </a:cubicBezTo>
                <a:cubicBezTo>
                  <a:pt x="770" y="2031"/>
                  <a:pt x="768" y="2029"/>
                  <a:pt x="763" y="2028"/>
                </a:cubicBezTo>
                <a:cubicBezTo>
                  <a:pt x="754" y="2028"/>
                  <a:pt x="754" y="2028"/>
                  <a:pt x="754" y="2016"/>
                </a:cubicBezTo>
                <a:cubicBezTo>
                  <a:pt x="750" y="2016"/>
                  <a:pt x="747" y="2015"/>
                  <a:pt x="743" y="2015"/>
                </a:cubicBezTo>
                <a:cubicBezTo>
                  <a:pt x="739" y="2015"/>
                  <a:pt x="736" y="2015"/>
                  <a:pt x="730" y="2015"/>
                </a:cubicBezTo>
                <a:cubicBezTo>
                  <a:pt x="734" y="2008"/>
                  <a:pt x="739" y="2007"/>
                  <a:pt x="745" y="2007"/>
                </a:cubicBezTo>
                <a:cubicBezTo>
                  <a:pt x="754" y="2008"/>
                  <a:pt x="764" y="2007"/>
                  <a:pt x="774" y="2010"/>
                </a:cubicBezTo>
                <a:cubicBezTo>
                  <a:pt x="773" y="2009"/>
                  <a:pt x="773" y="2009"/>
                  <a:pt x="773" y="2009"/>
                </a:cubicBezTo>
                <a:cubicBezTo>
                  <a:pt x="774" y="2012"/>
                  <a:pt x="780" y="2014"/>
                  <a:pt x="776" y="2018"/>
                </a:cubicBezTo>
                <a:cubicBezTo>
                  <a:pt x="774" y="2015"/>
                  <a:pt x="771" y="2014"/>
                  <a:pt x="768" y="2015"/>
                </a:cubicBezTo>
                <a:cubicBezTo>
                  <a:pt x="767" y="2015"/>
                  <a:pt x="766" y="2016"/>
                  <a:pt x="766" y="2017"/>
                </a:cubicBezTo>
                <a:cubicBezTo>
                  <a:pt x="766" y="2018"/>
                  <a:pt x="767" y="2019"/>
                  <a:pt x="767" y="2019"/>
                </a:cubicBezTo>
                <a:cubicBezTo>
                  <a:pt x="770" y="2019"/>
                  <a:pt x="773" y="2018"/>
                  <a:pt x="777" y="2018"/>
                </a:cubicBezTo>
                <a:cubicBezTo>
                  <a:pt x="785" y="2023"/>
                  <a:pt x="779" y="2032"/>
                  <a:pt x="782" y="2039"/>
                </a:cubicBezTo>
                <a:cubicBezTo>
                  <a:pt x="788" y="2041"/>
                  <a:pt x="793" y="2040"/>
                  <a:pt x="799" y="2037"/>
                </a:cubicBezTo>
                <a:cubicBezTo>
                  <a:pt x="807" y="2033"/>
                  <a:pt x="816" y="2029"/>
                  <a:pt x="827" y="2030"/>
                </a:cubicBezTo>
                <a:cubicBezTo>
                  <a:pt x="832" y="2030"/>
                  <a:pt x="838" y="2026"/>
                  <a:pt x="844" y="2026"/>
                </a:cubicBezTo>
                <a:cubicBezTo>
                  <a:pt x="849" y="2026"/>
                  <a:pt x="855" y="2029"/>
                  <a:pt x="860" y="2029"/>
                </a:cubicBezTo>
                <a:cubicBezTo>
                  <a:pt x="864" y="2029"/>
                  <a:pt x="868" y="2027"/>
                  <a:pt x="873" y="2026"/>
                </a:cubicBezTo>
                <a:cubicBezTo>
                  <a:pt x="872" y="2022"/>
                  <a:pt x="870" y="2019"/>
                  <a:pt x="869" y="2016"/>
                </a:cubicBezTo>
                <a:cubicBezTo>
                  <a:pt x="870" y="2014"/>
                  <a:pt x="872" y="2011"/>
                  <a:pt x="874" y="2009"/>
                </a:cubicBezTo>
                <a:cubicBezTo>
                  <a:pt x="871" y="2003"/>
                  <a:pt x="866" y="2002"/>
                  <a:pt x="862" y="2001"/>
                </a:cubicBezTo>
                <a:cubicBezTo>
                  <a:pt x="850" y="1999"/>
                  <a:pt x="846" y="2009"/>
                  <a:pt x="842" y="2018"/>
                </a:cubicBezTo>
                <a:cubicBezTo>
                  <a:pt x="835" y="2018"/>
                  <a:pt x="829" y="2018"/>
                  <a:pt x="824" y="2018"/>
                </a:cubicBezTo>
                <a:cubicBezTo>
                  <a:pt x="822" y="2016"/>
                  <a:pt x="821" y="2012"/>
                  <a:pt x="819" y="2012"/>
                </a:cubicBezTo>
                <a:cubicBezTo>
                  <a:pt x="813" y="2009"/>
                  <a:pt x="806" y="2008"/>
                  <a:pt x="799" y="2006"/>
                </a:cubicBezTo>
                <a:cubicBezTo>
                  <a:pt x="795" y="2004"/>
                  <a:pt x="791" y="2001"/>
                  <a:pt x="789" y="1996"/>
                </a:cubicBezTo>
                <a:cubicBezTo>
                  <a:pt x="792" y="1988"/>
                  <a:pt x="797" y="1983"/>
                  <a:pt x="806" y="1984"/>
                </a:cubicBezTo>
                <a:cubicBezTo>
                  <a:pt x="815" y="1985"/>
                  <a:pt x="823" y="1985"/>
                  <a:pt x="832" y="1982"/>
                </a:cubicBezTo>
                <a:cubicBezTo>
                  <a:pt x="833" y="1981"/>
                  <a:pt x="835" y="1981"/>
                  <a:pt x="837" y="1982"/>
                </a:cubicBezTo>
                <a:cubicBezTo>
                  <a:pt x="845" y="1987"/>
                  <a:pt x="855" y="1984"/>
                  <a:pt x="864" y="1985"/>
                </a:cubicBezTo>
                <a:cubicBezTo>
                  <a:pt x="868" y="1986"/>
                  <a:pt x="873" y="1986"/>
                  <a:pt x="877" y="1988"/>
                </a:cubicBezTo>
                <a:cubicBezTo>
                  <a:pt x="886" y="1993"/>
                  <a:pt x="895" y="1994"/>
                  <a:pt x="904" y="1988"/>
                </a:cubicBezTo>
                <a:cubicBezTo>
                  <a:pt x="905" y="1988"/>
                  <a:pt x="908" y="1987"/>
                  <a:pt x="908" y="1988"/>
                </a:cubicBezTo>
                <a:cubicBezTo>
                  <a:pt x="916" y="1995"/>
                  <a:pt x="923" y="1990"/>
                  <a:pt x="930" y="1989"/>
                </a:cubicBezTo>
                <a:cubicBezTo>
                  <a:pt x="929" y="1990"/>
                  <a:pt x="928" y="1992"/>
                  <a:pt x="926" y="1992"/>
                </a:cubicBezTo>
                <a:cubicBezTo>
                  <a:pt x="918" y="1994"/>
                  <a:pt x="913" y="1999"/>
                  <a:pt x="910" y="2007"/>
                </a:cubicBezTo>
                <a:cubicBezTo>
                  <a:pt x="909" y="2009"/>
                  <a:pt x="906" y="2010"/>
                  <a:pt x="903" y="2011"/>
                </a:cubicBezTo>
                <a:cubicBezTo>
                  <a:pt x="901" y="2007"/>
                  <a:pt x="900" y="2005"/>
                  <a:pt x="898" y="2001"/>
                </a:cubicBezTo>
                <a:cubicBezTo>
                  <a:pt x="893" y="2001"/>
                  <a:pt x="888" y="2001"/>
                  <a:pt x="884" y="2003"/>
                </a:cubicBezTo>
                <a:cubicBezTo>
                  <a:pt x="882" y="2003"/>
                  <a:pt x="882" y="2006"/>
                  <a:pt x="881" y="2007"/>
                </a:cubicBezTo>
                <a:cubicBezTo>
                  <a:pt x="885" y="2011"/>
                  <a:pt x="890" y="2004"/>
                  <a:pt x="893" y="2009"/>
                </a:cubicBezTo>
                <a:cubicBezTo>
                  <a:pt x="891" y="2017"/>
                  <a:pt x="883" y="2012"/>
                  <a:pt x="880" y="2016"/>
                </a:cubicBezTo>
                <a:cubicBezTo>
                  <a:pt x="885" y="2026"/>
                  <a:pt x="887" y="2028"/>
                  <a:pt x="896" y="2025"/>
                </a:cubicBezTo>
                <a:cubicBezTo>
                  <a:pt x="901" y="2024"/>
                  <a:pt x="905" y="2021"/>
                  <a:pt x="910" y="2021"/>
                </a:cubicBezTo>
                <a:cubicBezTo>
                  <a:pt x="921" y="2021"/>
                  <a:pt x="933" y="2022"/>
                  <a:pt x="944" y="2022"/>
                </a:cubicBezTo>
                <a:cubicBezTo>
                  <a:pt x="947" y="2023"/>
                  <a:pt x="950" y="2022"/>
                  <a:pt x="954" y="2022"/>
                </a:cubicBezTo>
                <a:cubicBezTo>
                  <a:pt x="954" y="2019"/>
                  <a:pt x="955" y="2016"/>
                  <a:pt x="955" y="2013"/>
                </a:cubicBezTo>
                <a:cubicBezTo>
                  <a:pt x="958" y="2013"/>
                  <a:pt x="963" y="2011"/>
                  <a:pt x="965" y="2012"/>
                </a:cubicBezTo>
                <a:cubicBezTo>
                  <a:pt x="971" y="2016"/>
                  <a:pt x="976" y="2015"/>
                  <a:pt x="982" y="2014"/>
                </a:cubicBezTo>
                <a:cubicBezTo>
                  <a:pt x="984" y="2013"/>
                  <a:pt x="987" y="2012"/>
                  <a:pt x="989" y="2013"/>
                </a:cubicBezTo>
                <a:cubicBezTo>
                  <a:pt x="1002" y="2019"/>
                  <a:pt x="1017" y="2012"/>
                  <a:pt x="1031" y="2017"/>
                </a:cubicBezTo>
                <a:cubicBezTo>
                  <a:pt x="1032" y="2018"/>
                  <a:pt x="1035" y="2016"/>
                  <a:pt x="1037" y="2016"/>
                </a:cubicBezTo>
                <a:cubicBezTo>
                  <a:pt x="1041" y="2016"/>
                  <a:pt x="1044" y="2016"/>
                  <a:pt x="1048" y="2016"/>
                </a:cubicBezTo>
                <a:cubicBezTo>
                  <a:pt x="1052" y="2016"/>
                  <a:pt x="1056" y="2017"/>
                  <a:pt x="1060" y="2016"/>
                </a:cubicBezTo>
                <a:cubicBezTo>
                  <a:pt x="1078" y="2015"/>
                  <a:pt x="1097" y="2014"/>
                  <a:pt x="1115" y="2013"/>
                </a:cubicBezTo>
                <a:cubicBezTo>
                  <a:pt x="1123" y="2012"/>
                  <a:pt x="1129" y="2011"/>
                  <a:pt x="1135" y="2006"/>
                </a:cubicBezTo>
                <a:cubicBezTo>
                  <a:pt x="1139" y="2009"/>
                  <a:pt x="1142" y="2010"/>
                  <a:pt x="1147" y="2008"/>
                </a:cubicBezTo>
                <a:cubicBezTo>
                  <a:pt x="1152" y="2006"/>
                  <a:pt x="1159" y="2007"/>
                  <a:pt x="1165" y="2006"/>
                </a:cubicBezTo>
                <a:cubicBezTo>
                  <a:pt x="1166" y="2006"/>
                  <a:pt x="1167" y="2007"/>
                  <a:pt x="1168" y="2007"/>
                </a:cubicBezTo>
                <a:cubicBezTo>
                  <a:pt x="1170" y="2010"/>
                  <a:pt x="1171" y="2013"/>
                  <a:pt x="1173" y="2015"/>
                </a:cubicBezTo>
                <a:cubicBezTo>
                  <a:pt x="1177" y="2013"/>
                  <a:pt x="1179" y="2011"/>
                  <a:pt x="1181" y="2009"/>
                </a:cubicBezTo>
                <a:cubicBezTo>
                  <a:pt x="1184" y="2012"/>
                  <a:pt x="1187" y="2016"/>
                  <a:pt x="1189" y="2016"/>
                </a:cubicBezTo>
                <a:cubicBezTo>
                  <a:pt x="1196" y="2015"/>
                  <a:pt x="1205" y="2017"/>
                  <a:pt x="1210" y="2010"/>
                </a:cubicBezTo>
                <a:cubicBezTo>
                  <a:pt x="1213" y="2011"/>
                  <a:pt x="1216" y="2013"/>
                  <a:pt x="1220" y="2014"/>
                </a:cubicBezTo>
                <a:cubicBezTo>
                  <a:pt x="1221" y="2010"/>
                  <a:pt x="1222" y="2006"/>
                  <a:pt x="1224" y="2002"/>
                </a:cubicBezTo>
                <a:cubicBezTo>
                  <a:pt x="1222" y="2000"/>
                  <a:pt x="1220" y="1998"/>
                  <a:pt x="1218" y="1996"/>
                </a:cubicBezTo>
                <a:cubicBezTo>
                  <a:pt x="1217" y="1995"/>
                  <a:pt x="1216" y="1993"/>
                  <a:pt x="1215" y="1993"/>
                </a:cubicBezTo>
                <a:cubicBezTo>
                  <a:pt x="1205" y="1994"/>
                  <a:pt x="1196" y="1987"/>
                  <a:pt x="1186" y="1993"/>
                </a:cubicBezTo>
                <a:cubicBezTo>
                  <a:pt x="1185" y="1994"/>
                  <a:pt x="1181" y="1992"/>
                  <a:pt x="1179" y="1991"/>
                </a:cubicBezTo>
                <a:cubicBezTo>
                  <a:pt x="1176" y="1990"/>
                  <a:pt x="1174" y="1987"/>
                  <a:pt x="1172" y="1988"/>
                </a:cubicBezTo>
                <a:cubicBezTo>
                  <a:pt x="1165" y="1990"/>
                  <a:pt x="1157" y="1990"/>
                  <a:pt x="1151" y="1996"/>
                </a:cubicBezTo>
                <a:cubicBezTo>
                  <a:pt x="1151" y="1997"/>
                  <a:pt x="1151" y="1997"/>
                  <a:pt x="1151" y="1997"/>
                </a:cubicBezTo>
                <a:cubicBezTo>
                  <a:pt x="1146" y="1994"/>
                  <a:pt x="1142" y="1991"/>
                  <a:pt x="1137" y="1988"/>
                </a:cubicBezTo>
                <a:cubicBezTo>
                  <a:pt x="1141" y="1987"/>
                  <a:pt x="1146" y="1986"/>
                  <a:pt x="1147" y="1979"/>
                </a:cubicBezTo>
                <a:cubicBezTo>
                  <a:pt x="1129" y="1981"/>
                  <a:pt x="1112" y="1982"/>
                  <a:pt x="1097" y="1970"/>
                </a:cubicBezTo>
                <a:cubicBezTo>
                  <a:pt x="1095" y="1971"/>
                  <a:pt x="1093" y="1973"/>
                  <a:pt x="1090" y="1974"/>
                </a:cubicBezTo>
                <a:cubicBezTo>
                  <a:pt x="1086" y="1966"/>
                  <a:pt x="1080" y="1967"/>
                  <a:pt x="1073" y="1967"/>
                </a:cubicBezTo>
                <a:cubicBezTo>
                  <a:pt x="1066" y="1966"/>
                  <a:pt x="1065" y="1972"/>
                  <a:pt x="1060" y="1977"/>
                </a:cubicBezTo>
                <a:cubicBezTo>
                  <a:pt x="1057" y="1968"/>
                  <a:pt x="1051" y="1966"/>
                  <a:pt x="1043" y="1968"/>
                </a:cubicBezTo>
                <a:cubicBezTo>
                  <a:pt x="1039" y="1969"/>
                  <a:pt x="1037" y="1972"/>
                  <a:pt x="1038" y="1977"/>
                </a:cubicBezTo>
                <a:cubicBezTo>
                  <a:pt x="1041" y="1978"/>
                  <a:pt x="1043" y="1980"/>
                  <a:pt x="1047" y="1981"/>
                </a:cubicBezTo>
                <a:cubicBezTo>
                  <a:pt x="1044" y="1985"/>
                  <a:pt x="1038" y="1981"/>
                  <a:pt x="1038" y="1988"/>
                </a:cubicBezTo>
                <a:cubicBezTo>
                  <a:pt x="1044" y="1989"/>
                  <a:pt x="1051" y="1990"/>
                  <a:pt x="1057" y="1989"/>
                </a:cubicBezTo>
                <a:cubicBezTo>
                  <a:pt x="1064" y="1988"/>
                  <a:pt x="1064" y="1989"/>
                  <a:pt x="1073" y="1996"/>
                </a:cubicBezTo>
                <a:cubicBezTo>
                  <a:pt x="1070" y="1997"/>
                  <a:pt x="1067" y="1998"/>
                  <a:pt x="1065" y="1998"/>
                </a:cubicBezTo>
                <a:cubicBezTo>
                  <a:pt x="1058" y="1998"/>
                  <a:pt x="1052" y="1997"/>
                  <a:pt x="1045" y="1997"/>
                </a:cubicBezTo>
                <a:cubicBezTo>
                  <a:pt x="1043" y="1997"/>
                  <a:pt x="1040" y="1997"/>
                  <a:pt x="1039" y="1998"/>
                </a:cubicBezTo>
                <a:cubicBezTo>
                  <a:pt x="1033" y="2002"/>
                  <a:pt x="1028" y="2005"/>
                  <a:pt x="1021" y="2003"/>
                </a:cubicBezTo>
                <a:cubicBezTo>
                  <a:pt x="1020" y="2002"/>
                  <a:pt x="1017" y="2003"/>
                  <a:pt x="1016" y="2004"/>
                </a:cubicBezTo>
                <a:cubicBezTo>
                  <a:pt x="1011" y="2009"/>
                  <a:pt x="1005" y="2009"/>
                  <a:pt x="999" y="2006"/>
                </a:cubicBezTo>
                <a:cubicBezTo>
                  <a:pt x="997" y="2005"/>
                  <a:pt x="994" y="2006"/>
                  <a:pt x="991" y="2005"/>
                </a:cubicBezTo>
                <a:cubicBezTo>
                  <a:pt x="977" y="2002"/>
                  <a:pt x="964" y="2007"/>
                  <a:pt x="951" y="2008"/>
                </a:cubicBezTo>
                <a:cubicBezTo>
                  <a:pt x="943" y="2009"/>
                  <a:pt x="937" y="2008"/>
                  <a:pt x="931" y="2003"/>
                </a:cubicBezTo>
                <a:cubicBezTo>
                  <a:pt x="931" y="1998"/>
                  <a:pt x="930" y="1994"/>
                  <a:pt x="930" y="1989"/>
                </a:cubicBezTo>
                <a:cubicBezTo>
                  <a:pt x="937" y="1989"/>
                  <a:pt x="943" y="1989"/>
                  <a:pt x="949" y="1987"/>
                </a:cubicBezTo>
                <a:cubicBezTo>
                  <a:pt x="956" y="1985"/>
                  <a:pt x="961" y="1985"/>
                  <a:pt x="967" y="1987"/>
                </a:cubicBezTo>
                <a:cubicBezTo>
                  <a:pt x="970" y="1988"/>
                  <a:pt x="973" y="1987"/>
                  <a:pt x="975" y="1987"/>
                </a:cubicBezTo>
                <a:cubicBezTo>
                  <a:pt x="986" y="1983"/>
                  <a:pt x="997" y="1985"/>
                  <a:pt x="1008" y="1986"/>
                </a:cubicBezTo>
                <a:cubicBezTo>
                  <a:pt x="1015" y="1986"/>
                  <a:pt x="1023" y="1987"/>
                  <a:pt x="1030" y="1984"/>
                </a:cubicBezTo>
                <a:cubicBezTo>
                  <a:pt x="1031" y="1983"/>
                  <a:pt x="1033" y="1981"/>
                  <a:pt x="1033" y="1980"/>
                </a:cubicBezTo>
                <a:cubicBezTo>
                  <a:pt x="1033" y="1978"/>
                  <a:pt x="1032" y="1976"/>
                  <a:pt x="1031" y="1974"/>
                </a:cubicBezTo>
                <a:cubicBezTo>
                  <a:pt x="1030" y="1973"/>
                  <a:pt x="1028" y="1972"/>
                  <a:pt x="1026" y="1972"/>
                </a:cubicBezTo>
                <a:cubicBezTo>
                  <a:pt x="1022" y="1971"/>
                  <a:pt x="1017" y="1970"/>
                  <a:pt x="1013" y="1971"/>
                </a:cubicBezTo>
                <a:cubicBezTo>
                  <a:pt x="1010" y="1971"/>
                  <a:pt x="1008" y="1976"/>
                  <a:pt x="1005" y="1978"/>
                </a:cubicBezTo>
                <a:cubicBezTo>
                  <a:pt x="996" y="1977"/>
                  <a:pt x="998" y="1967"/>
                  <a:pt x="996" y="1961"/>
                </a:cubicBezTo>
                <a:cubicBezTo>
                  <a:pt x="990" y="1960"/>
                  <a:pt x="984" y="1963"/>
                  <a:pt x="980" y="1958"/>
                </a:cubicBezTo>
                <a:cubicBezTo>
                  <a:pt x="979" y="1957"/>
                  <a:pt x="977" y="1958"/>
                  <a:pt x="976" y="1958"/>
                </a:cubicBezTo>
                <a:cubicBezTo>
                  <a:pt x="976" y="1958"/>
                  <a:pt x="976" y="1958"/>
                  <a:pt x="976" y="1958"/>
                </a:cubicBezTo>
                <a:cubicBezTo>
                  <a:pt x="978" y="1951"/>
                  <a:pt x="982" y="1949"/>
                  <a:pt x="989" y="1950"/>
                </a:cubicBezTo>
                <a:cubicBezTo>
                  <a:pt x="991" y="1950"/>
                  <a:pt x="993" y="1951"/>
                  <a:pt x="995" y="1951"/>
                </a:cubicBezTo>
                <a:cubicBezTo>
                  <a:pt x="997" y="1951"/>
                  <a:pt x="999" y="1949"/>
                  <a:pt x="1000" y="1948"/>
                </a:cubicBezTo>
                <a:cubicBezTo>
                  <a:pt x="1001" y="1944"/>
                  <a:pt x="998" y="1943"/>
                  <a:pt x="996" y="1942"/>
                </a:cubicBezTo>
                <a:cubicBezTo>
                  <a:pt x="993" y="1940"/>
                  <a:pt x="989" y="1943"/>
                  <a:pt x="987" y="1938"/>
                </a:cubicBezTo>
                <a:cubicBezTo>
                  <a:pt x="997" y="1933"/>
                  <a:pt x="997" y="1933"/>
                  <a:pt x="998" y="1927"/>
                </a:cubicBezTo>
                <a:cubicBezTo>
                  <a:pt x="987" y="1927"/>
                  <a:pt x="987" y="1927"/>
                  <a:pt x="980" y="1924"/>
                </a:cubicBezTo>
                <a:cubicBezTo>
                  <a:pt x="980" y="1920"/>
                  <a:pt x="983" y="1919"/>
                  <a:pt x="986" y="1920"/>
                </a:cubicBezTo>
                <a:cubicBezTo>
                  <a:pt x="996" y="1924"/>
                  <a:pt x="1005" y="1921"/>
                  <a:pt x="1013" y="1918"/>
                </a:cubicBezTo>
                <a:cubicBezTo>
                  <a:pt x="1015" y="1918"/>
                  <a:pt x="1017" y="1914"/>
                  <a:pt x="1018" y="1912"/>
                </a:cubicBezTo>
                <a:cubicBezTo>
                  <a:pt x="1021" y="1914"/>
                  <a:pt x="1024" y="1918"/>
                  <a:pt x="1028" y="1915"/>
                </a:cubicBezTo>
                <a:cubicBezTo>
                  <a:pt x="1028" y="1914"/>
                  <a:pt x="1029" y="1913"/>
                  <a:pt x="1028" y="1913"/>
                </a:cubicBezTo>
                <a:cubicBezTo>
                  <a:pt x="1025" y="1909"/>
                  <a:pt x="1021" y="1911"/>
                  <a:pt x="1018" y="1913"/>
                </a:cubicBezTo>
                <a:cubicBezTo>
                  <a:pt x="1016" y="1910"/>
                  <a:pt x="1014" y="1909"/>
                  <a:pt x="1011" y="1911"/>
                </a:cubicBezTo>
                <a:cubicBezTo>
                  <a:pt x="1006" y="1913"/>
                  <a:pt x="1000" y="1916"/>
                  <a:pt x="993" y="1913"/>
                </a:cubicBezTo>
                <a:cubicBezTo>
                  <a:pt x="994" y="1906"/>
                  <a:pt x="995" y="1899"/>
                  <a:pt x="997" y="1892"/>
                </a:cubicBezTo>
                <a:cubicBezTo>
                  <a:pt x="998" y="1891"/>
                  <a:pt x="1001" y="1889"/>
                  <a:pt x="1003" y="1889"/>
                </a:cubicBezTo>
                <a:cubicBezTo>
                  <a:pt x="1007" y="1891"/>
                  <a:pt x="1010" y="1891"/>
                  <a:pt x="1013" y="1887"/>
                </a:cubicBezTo>
                <a:cubicBezTo>
                  <a:pt x="1016" y="1884"/>
                  <a:pt x="1018" y="1882"/>
                  <a:pt x="1023" y="1883"/>
                </a:cubicBezTo>
                <a:cubicBezTo>
                  <a:pt x="1023" y="1883"/>
                  <a:pt x="1025" y="1882"/>
                  <a:pt x="1025" y="1881"/>
                </a:cubicBezTo>
                <a:cubicBezTo>
                  <a:pt x="1025" y="1868"/>
                  <a:pt x="1033" y="1875"/>
                  <a:pt x="1039" y="1875"/>
                </a:cubicBezTo>
                <a:cubicBezTo>
                  <a:pt x="1039" y="1875"/>
                  <a:pt x="1040" y="1875"/>
                  <a:pt x="1041" y="1875"/>
                </a:cubicBezTo>
                <a:cubicBezTo>
                  <a:pt x="1042" y="1873"/>
                  <a:pt x="1044" y="1870"/>
                  <a:pt x="1045" y="1868"/>
                </a:cubicBezTo>
                <a:cubicBezTo>
                  <a:pt x="1048" y="1869"/>
                  <a:pt x="1052" y="1870"/>
                  <a:pt x="1055" y="1871"/>
                </a:cubicBezTo>
                <a:cubicBezTo>
                  <a:pt x="1060" y="1872"/>
                  <a:pt x="1065" y="1874"/>
                  <a:pt x="1070" y="1877"/>
                </a:cubicBezTo>
                <a:cubicBezTo>
                  <a:pt x="1070" y="1874"/>
                  <a:pt x="1071" y="1871"/>
                  <a:pt x="1070" y="1871"/>
                </a:cubicBezTo>
                <a:cubicBezTo>
                  <a:pt x="1066" y="1870"/>
                  <a:pt x="1061" y="1870"/>
                  <a:pt x="1056" y="1869"/>
                </a:cubicBezTo>
                <a:cubicBezTo>
                  <a:pt x="1057" y="1867"/>
                  <a:pt x="1057" y="1865"/>
                  <a:pt x="1057" y="1863"/>
                </a:cubicBezTo>
                <a:cubicBezTo>
                  <a:pt x="1067" y="1861"/>
                  <a:pt x="1077" y="1858"/>
                  <a:pt x="1086" y="1857"/>
                </a:cubicBezTo>
                <a:cubicBezTo>
                  <a:pt x="1089" y="1857"/>
                  <a:pt x="1092" y="1857"/>
                  <a:pt x="1094" y="1859"/>
                </a:cubicBezTo>
                <a:cubicBezTo>
                  <a:pt x="1102" y="1863"/>
                  <a:pt x="1102" y="1864"/>
                  <a:pt x="1110" y="1859"/>
                </a:cubicBezTo>
                <a:cubicBezTo>
                  <a:pt x="1111" y="1855"/>
                  <a:pt x="1108" y="1854"/>
                  <a:pt x="1105" y="1853"/>
                </a:cubicBezTo>
                <a:cubicBezTo>
                  <a:pt x="1096" y="1850"/>
                  <a:pt x="1087" y="1846"/>
                  <a:pt x="1077" y="1852"/>
                </a:cubicBezTo>
                <a:cubicBezTo>
                  <a:pt x="1071" y="1854"/>
                  <a:pt x="1064" y="1853"/>
                  <a:pt x="1058" y="1852"/>
                </a:cubicBezTo>
                <a:cubicBezTo>
                  <a:pt x="1055" y="1852"/>
                  <a:pt x="1053" y="1849"/>
                  <a:pt x="1052" y="1847"/>
                </a:cubicBezTo>
                <a:cubicBezTo>
                  <a:pt x="1050" y="1845"/>
                  <a:pt x="1050" y="1842"/>
                  <a:pt x="1049" y="1839"/>
                </a:cubicBezTo>
                <a:cubicBezTo>
                  <a:pt x="1047" y="1840"/>
                  <a:pt x="1046" y="1840"/>
                  <a:pt x="1045" y="1841"/>
                </a:cubicBezTo>
                <a:cubicBezTo>
                  <a:pt x="1040" y="1852"/>
                  <a:pt x="1030" y="1854"/>
                  <a:pt x="1020" y="1852"/>
                </a:cubicBezTo>
                <a:cubicBezTo>
                  <a:pt x="1011" y="1850"/>
                  <a:pt x="1001" y="1852"/>
                  <a:pt x="992" y="1849"/>
                </a:cubicBezTo>
                <a:cubicBezTo>
                  <a:pt x="991" y="1850"/>
                  <a:pt x="990" y="1851"/>
                  <a:pt x="990" y="1852"/>
                </a:cubicBezTo>
                <a:cubicBezTo>
                  <a:pt x="989" y="1854"/>
                  <a:pt x="989" y="1858"/>
                  <a:pt x="985" y="1858"/>
                </a:cubicBezTo>
                <a:cubicBezTo>
                  <a:pt x="980" y="1858"/>
                  <a:pt x="982" y="1853"/>
                  <a:pt x="981" y="1850"/>
                </a:cubicBezTo>
                <a:cubicBezTo>
                  <a:pt x="973" y="1850"/>
                  <a:pt x="965" y="1852"/>
                  <a:pt x="958" y="1858"/>
                </a:cubicBezTo>
                <a:cubicBezTo>
                  <a:pt x="959" y="1860"/>
                  <a:pt x="960" y="1862"/>
                  <a:pt x="960" y="1864"/>
                </a:cubicBezTo>
                <a:cubicBezTo>
                  <a:pt x="959" y="1865"/>
                  <a:pt x="955" y="1866"/>
                  <a:pt x="955" y="1866"/>
                </a:cubicBezTo>
                <a:cubicBezTo>
                  <a:pt x="946" y="1857"/>
                  <a:pt x="936" y="1859"/>
                  <a:pt x="926" y="1857"/>
                </a:cubicBezTo>
                <a:cubicBezTo>
                  <a:pt x="926" y="1857"/>
                  <a:pt x="926" y="1857"/>
                  <a:pt x="926" y="1857"/>
                </a:cubicBezTo>
                <a:cubicBezTo>
                  <a:pt x="927" y="1853"/>
                  <a:pt x="928" y="1849"/>
                  <a:pt x="929" y="1844"/>
                </a:cubicBezTo>
                <a:cubicBezTo>
                  <a:pt x="934" y="1843"/>
                  <a:pt x="940" y="1842"/>
                  <a:pt x="945" y="1840"/>
                </a:cubicBezTo>
                <a:cubicBezTo>
                  <a:pt x="949" y="1840"/>
                  <a:pt x="950" y="1837"/>
                  <a:pt x="949" y="1832"/>
                </a:cubicBezTo>
                <a:cubicBezTo>
                  <a:pt x="946" y="1832"/>
                  <a:pt x="943" y="1832"/>
                  <a:pt x="939" y="1831"/>
                </a:cubicBezTo>
                <a:cubicBezTo>
                  <a:pt x="937" y="1831"/>
                  <a:pt x="935" y="1829"/>
                  <a:pt x="932" y="1828"/>
                </a:cubicBezTo>
                <a:cubicBezTo>
                  <a:pt x="930" y="1830"/>
                  <a:pt x="928" y="1832"/>
                  <a:pt x="926" y="1834"/>
                </a:cubicBezTo>
                <a:cubicBezTo>
                  <a:pt x="922" y="1833"/>
                  <a:pt x="922" y="1830"/>
                  <a:pt x="923" y="1826"/>
                </a:cubicBezTo>
                <a:cubicBezTo>
                  <a:pt x="929" y="1826"/>
                  <a:pt x="935" y="1825"/>
                  <a:pt x="942" y="1825"/>
                </a:cubicBezTo>
                <a:cubicBezTo>
                  <a:pt x="940" y="1822"/>
                  <a:pt x="940" y="1820"/>
                  <a:pt x="938" y="1819"/>
                </a:cubicBezTo>
                <a:cubicBezTo>
                  <a:pt x="936" y="1817"/>
                  <a:pt x="933" y="1816"/>
                  <a:pt x="930" y="1814"/>
                </a:cubicBezTo>
                <a:cubicBezTo>
                  <a:pt x="931" y="1812"/>
                  <a:pt x="932" y="1811"/>
                  <a:pt x="933" y="1808"/>
                </a:cubicBezTo>
                <a:cubicBezTo>
                  <a:pt x="925" y="1805"/>
                  <a:pt x="917" y="1808"/>
                  <a:pt x="910" y="1810"/>
                </a:cubicBezTo>
                <a:cubicBezTo>
                  <a:pt x="910" y="1815"/>
                  <a:pt x="914" y="1814"/>
                  <a:pt x="916" y="1816"/>
                </a:cubicBezTo>
                <a:cubicBezTo>
                  <a:pt x="915" y="1821"/>
                  <a:pt x="910" y="1818"/>
                  <a:pt x="908" y="1820"/>
                </a:cubicBezTo>
                <a:cubicBezTo>
                  <a:pt x="906" y="1823"/>
                  <a:pt x="904" y="1825"/>
                  <a:pt x="901" y="1828"/>
                </a:cubicBezTo>
                <a:cubicBezTo>
                  <a:pt x="899" y="1826"/>
                  <a:pt x="898" y="1824"/>
                  <a:pt x="895" y="1820"/>
                </a:cubicBezTo>
                <a:cubicBezTo>
                  <a:pt x="892" y="1821"/>
                  <a:pt x="889" y="1823"/>
                  <a:pt x="886" y="1823"/>
                </a:cubicBezTo>
                <a:cubicBezTo>
                  <a:pt x="884" y="1824"/>
                  <a:pt x="881" y="1825"/>
                  <a:pt x="878" y="1825"/>
                </a:cubicBezTo>
                <a:cubicBezTo>
                  <a:pt x="877" y="1828"/>
                  <a:pt x="875" y="1831"/>
                  <a:pt x="873" y="1834"/>
                </a:cubicBezTo>
                <a:cubicBezTo>
                  <a:pt x="872" y="1834"/>
                  <a:pt x="870" y="1833"/>
                  <a:pt x="869" y="1832"/>
                </a:cubicBezTo>
                <a:cubicBezTo>
                  <a:pt x="868" y="1826"/>
                  <a:pt x="864" y="1825"/>
                  <a:pt x="859" y="1824"/>
                </a:cubicBezTo>
                <a:cubicBezTo>
                  <a:pt x="849" y="1822"/>
                  <a:pt x="839" y="1820"/>
                  <a:pt x="829" y="1826"/>
                </a:cubicBezTo>
                <a:cubicBezTo>
                  <a:pt x="828" y="1829"/>
                  <a:pt x="826" y="1833"/>
                  <a:pt x="824" y="1836"/>
                </a:cubicBezTo>
                <a:cubicBezTo>
                  <a:pt x="824" y="1837"/>
                  <a:pt x="824" y="1837"/>
                  <a:pt x="824" y="1837"/>
                </a:cubicBezTo>
                <a:cubicBezTo>
                  <a:pt x="821" y="1833"/>
                  <a:pt x="817" y="1829"/>
                  <a:pt x="813" y="1825"/>
                </a:cubicBezTo>
                <a:cubicBezTo>
                  <a:pt x="805" y="1828"/>
                  <a:pt x="798" y="1831"/>
                  <a:pt x="790" y="1834"/>
                </a:cubicBezTo>
                <a:cubicBezTo>
                  <a:pt x="789" y="1833"/>
                  <a:pt x="787" y="1832"/>
                  <a:pt x="786" y="1830"/>
                </a:cubicBezTo>
                <a:cubicBezTo>
                  <a:pt x="784" y="1826"/>
                  <a:pt x="785" y="1823"/>
                  <a:pt x="789" y="1822"/>
                </a:cubicBezTo>
                <a:cubicBezTo>
                  <a:pt x="792" y="1821"/>
                  <a:pt x="796" y="1820"/>
                  <a:pt x="799" y="1819"/>
                </a:cubicBezTo>
                <a:cubicBezTo>
                  <a:pt x="799" y="1813"/>
                  <a:pt x="793" y="1815"/>
                  <a:pt x="790" y="1813"/>
                </a:cubicBezTo>
                <a:cubicBezTo>
                  <a:pt x="788" y="1810"/>
                  <a:pt x="786" y="1807"/>
                  <a:pt x="784" y="1806"/>
                </a:cubicBezTo>
                <a:cubicBezTo>
                  <a:pt x="777" y="1801"/>
                  <a:pt x="770" y="1802"/>
                  <a:pt x="763" y="1805"/>
                </a:cubicBezTo>
                <a:cubicBezTo>
                  <a:pt x="760" y="1806"/>
                  <a:pt x="758" y="1809"/>
                  <a:pt x="758" y="1813"/>
                </a:cubicBezTo>
                <a:cubicBezTo>
                  <a:pt x="758" y="1817"/>
                  <a:pt x="758" y="1820"/>
                  <a:pt x="757" y="1824"/>
                </a:cubicBezTo>
                <a:cubicBezTo>
                  <a:pt x="751" y="1823"/>
                  <a:pt x="747" y="1821"/>
                  <a:pt x="744" y="1815"/>
                </a:cubicBezTo>
                <a:cubicBezTo>
                  <a:pt x="742" y="1811"/>
                  <a:pt x="736" y="1810"/>
                  <a:pt x="731" y="1806"/>
                </a:cubicBezTo>
                <a:cubicBezTo>
                  <a:pt x="730" y="1810"/>
                  <a:pt x="728" y="1812"/>
                  <a:pt x="727" y="1815"/>
                </a:cubicBezTo>
                <a:cubicBezTo>
                  <a:pt x="726" y="1818"/>
                  <a:pt x="730" y="1821"/>
                  <a:pt x="727" y="1825"/>
                </a:cubicBezTo>
                <a:cubicBezTo>
                  <a:pt x="721" y="1822"/>
                  <a:pt x="725" y="1815"/>
                  <a:pt x="720" y="1812"/>
                </a:cubicBezTo>
                <a:cubicBezTo>
                  <a:pt x="714" y="1813"/>
                  <a:pt x="707" y="1814"/>
                  <a:pt x="701" y="1815"/>
                </a:cubicBezTo>
                <a:cubicBezTo>
                  <a:pt x="703" y="1829"/>
                  <a:pt x="701" y="1831"/>
                  <a:pt x="688" y="1827"/>
                </a:cubicBezTo>
                <a:cubicBezTo>
                  <a:pt x="687" y="1827"/>
                  <a:pt x="687" y="1827"/>
                  <a:pt x="686" y="1825"/>
                </a:cubicBezTo>
                <a:cubicBezTo>
                  <a:pt x="687" y="1820"/>
                  <a:pt x="691" y="1814"/>
                  <a:pt x="689" y="1807"/>
                </a:cubicBezTo>
                <a:cubicBezTo>
                  <a:pt x="689" y="1806"/>
                  <a:pt x="691" y="1804"/>
                  <a:pt x="692" y="1803"/>
                </a:cubicBezTo>
                <a:cubicBezTo>
                  <a:pt x="692" y="1803"/>
                  <a:pt x="691" y="1803"/>
                  <a:pt x="691" y="1803"/>
                </a:cubicBezTo>
                <a:cubicBezTo>
                  <a:pt x="692" y="1803"/>
                  <a:pt x="692" y="1803"/>
                  <a:pt x="692" y="1803"/>
                </a:cubicBezTo>
                <a:cubicBezTo>
                  <a:pt x="689" y="1800"/>
                  <a:pt x="687" y="1797"/>
                  <a:pt x="684" y="1795"/>
                </a:cubicBezTo>
                <a:cubicBezTo>
                  <a:pt x="682" y="1793"/>
                  <a:pt x="679" y="1794"/>
                  <a:pt x="677" y="1793"/>
                </a:cubicBezTo>
                <a:cubicBezTo>
                  <a:pt x="675" y="1792"/>
                  <a:pt x="677" y="1787"/>
                  <a:pt x="673" y="1786"/>
                </a:cubicBezTo>
                <a:cubicBezTo>
                  <a:pt x="673" y="1786"/>
                  <a:pt x="672" y="1786"/>
                  <a:pt x="671" y="1786"/>
                </a:cubicBezTo>
                <a:cubicBezTo>
                  <a:pt x="670" y="1789"/>
                  <a:pt x="670" y="1791"/>
                  <a:pt x="669" y="1794"/>
                </a:cubicBezTo>
                <a:cubicBezTo>
                  <a:pt x="668" y="1797"/>
                  <a:pt x="667" y="1799"/>
                  <a:pt x="665" y="1803"/>
                </a:cubicBezTo>
                <a:cubicBezTo>
                  <a:pt x="671" y="1804"/>
                  <a:pt x="676" y="1805"/>
                  <a:pt x="680" y="1807"/>
                </a:cubicBezTo>
                <a:cubicBezTo>
                  <a:pt x="681" y="1807"/>
                  <a:pt x="682" y="1808"/>
                  <a:pt x="682" y="1809"/>
                </a:cubicBezTo>
                <a:cubicBezTo>
                  <a:pt x="681" y="1811"/>
                  <a:pt x="680" y="1813"/>
                  <a:pt x="679" y="1813"/>
                </a:cubicBezTo>
                <a:cubicBezTo>
                  <a:pt x="673" y="1813"/>
                  <a:pt x="666" y="1812"/>
                  <a:pt x="660" y="1814"/>
                </a:cubicBezTo>
                <a:cubicBezTo>
                  <a:pt x="650" y="1816"/>
                  <a:pt x="641" y="1817"/>
                  <a:pt x="631" y="1816"/>
                </a:cubicBezTo>
                <a:cubicBezTo>
                  <a:pt x="629" y="1816"/>
                  <a:pt x="628" y="1817"/>
                  <a:pt x="626" y="1818"/>
                </a:cubicBezTo>
                <a:cubicBezTo>
                  <a:pt x="625" y="1828"/>
                  <a:pt x="634" y="1824"/>
                  <a:pt x="638" y="1826"/>
                </a:cubicBezTo>
                <a:cubicBezTo>
                  <a:pt x="636" y="1833"/>
                  <a:pt x="636" y="1833"/>
                  <a:pt x="625" y="1833"/>
                </a:cubicBezTo>
                <a:cubicBezTo>
                  <a:pt x="628" y="1835"/>
                  <a:pt x="629" y="1838"/>
                  <a:pt x="631" y="1838"/>
                </a:cubicBezTo>
                <a:cubicBezTo>
                  <a:pt x="636" y="1839"/>
                  <a:pt x="640" y="1839"/>
                  <a:pt x="644" y="1839"/>
                </a:cubicBezTo>
                <a:cubicBezTo>
                  <a:pt x="650" y="1839"/>
                  <a:pt x="656" y="1838"/>
                  <a:pt x="662" y="1838"/>
                </a:cubicBezTo>
                <a:cubicBezTo>
                  <a:pt x="666" y="1845"/>
                  <a:pt x="669" y="1851"/>
                  <a:pt x="672" y="1858"/>
                </a:cubicBezTo>
                <a:cubicBezTo>
                  <a:pt x="671" y="1860"/>
                  <a:pt x="668" y="1860"/>
                  <a:pt x="668" y="1858"/>
                </a:cubicBezTo>
                <a:cubicBezTo>
                  <a:pt x="666" y="1851"/>
                  <a:pt x="662" y="1849"/>
                  <a:pt x="656" y="1847"/>
                </a:cubicBezTo>
                <a:cubicBezTo>
                  <a:pt x="646" y="1844"/>
                  <a:pt x="636" y="1843"/>
                  <a:pt x="626" y="1851"/>
                </a:cubicBezTo>
                <a:cubicBezTo>
                  <a:pt x="630" y="1854"/>
                  <a:pt x="633" y="1856"/>
                  <a:pt x="637" y="1858"/>
                </a:cubicBezTo>
                <a:cubicBezTo>
                  <a:pt x="632" y="1860"/>
                  <a:pt x="628" y="1861"/>
                  <a:pt x="624" y="1862"/>
                </a:cubicBezTo>
                <a:cubicBezTo>
                  <a:pt x="630" y="1872"/>
                  <a:pt x="630" y="1872"/>
                  <a:pt x="629" y="1883"/>
                </a:cubicBezTo>
                <a:cubicBezTo>
                  <a:pt x="632" y="1884"/>
                  <a:pt x="635" y="1886"/>
                  <a:pt x="638" y="1887"/>
                </a:cubicBezTo>
                <a:cubicBezTo>
                  <a:pt x="638" y="1892"/>
                  <a:pt x="635" y="1892"/>
                  <a:pt x="632" y="1893"/>
                </a:cubicBezTo>
                <a:cubicBezTo>
                  <a:pt x="628" y="1893"/>
                  <a:pt x="625" y="1894"/>
                  <a:pt x="624" y="1899"/>
                </a:cubicBezTo>
                <a:cubicBezTo>
                  <a:pt x="624" y="1900"/>
                  <a:pt x="619" y="1900"/>
                  <a:pt x="616" y="1901"/>
                </a:cubicBezTo>
                <a:cubicBezTo>
                  <a:pt x="615" y="1898"/>
                  <a:pt x="614" y="1895"/>
                  <a:pt x="612" y="1892"/>
                </a:cubicBezTo>
                <a:cubicBezTo>
                  <a:pt x="611" y="1889"/>
                  <a:pt x="609" y="1886"/>
                  <a:pt x="607" y="1883"/>
                </a:cubicBezTo>
                <a:cubicBezTo>
                  <a:pt x="608" y="1882"/>
                  <a:pt x="608" y="1881"/>
                  <a:pt x="609" y="1880"/>
                </a:cubicBezTo>
                <a:cubicBezTo>
                  <a:pt x="611" y="1876"/>
                  <a:pt x="610" y="1874"/>
                  <a:pt x="606" y="1872"/>
                </a:cubicBezTo>
                <a:cubicBezTo>
                  <a:pt x="605" y="1872"/>
                  <a:pt x="605" y="1871"/>
                  <a:pt x="604" y="1870"/>
                </a:cubicBezTo>
                <a:cubicBezTo>
                  <a:pt x="608" y="1868"/>
                  <a:pt x="612" y="1867"/>
                  <a:pt x="617" y="1865"/>
                </a:cubicBezTo>
                <a:cubicBezTo>
                  <a:pt x="614" y="1861"/>
                  <a:pt x="610" y="1858"/>
                  <a:pt x="612" y="1852"/>
                </a:cubicBezTo>
                <a:cubicBezTo>
                  <a:pt x="613" y="1851"/>
                  <a:pt x="613" y="1848"/>
                  <a:pt x="613" y="1848"/>
                </a:cubicBezTo>
                <a:cubicBezTo>
                  <a:pt x="608" y="1843"/>
                  <a:pt x="610" y="1837"/>
                  <a:pt x="612" y="1832"/>
                </a:cubicBezTo>
                <a:cubicBezTo>
                  <a:pt x="612" y="1829"/>
                  <a:pt x="612" y="1825"/>
                  <a:pt x="612" y="1822"/>
                </a:cubicBezTo>
                <a:cubicBezTo>
                  <a:pt x="599" y="1817"/>
                  <a:pt x="599" y="1817"/>
                  <a:pt x="590" y="1819"/>
                </a:cubicBezTo>
                <a:cubicBezTo>
                  <a:pt x="586" y="1820"/>
                  <a:pt x="582" y="1820"/>
                  <a:pt x="577" y="1820"/>
                </a:cubicBezTo>
                <a:cubicBezTo>
                  <a:pt x="565" y="1820"/>
                  <a:pt x="553" y="1822"/>
                  <a:pt x="540" y="1823"/>
                </a:cubicBezTo>
                <a:cubicBezTo>
                  <a:pt x="539" y="1823"/>
                  <a:pt x="538" y="1824"/>
                  <a:pt x="536" y="1825"/>
                </a:cubicBezTo>
                <a:cubicBezTo>
                  <a:pt x="537" y="1826"/>
                  <a:pt x="538" y="1826"/>
                  <a:pt x="538" y="1826"/>
                </a:cubicBezTo>
                <a:cubicBezTo>
                  <a:pt x="541" y="1826"/>
                  <a:pt x="544" y="1827"/>
                  <a:pt x="543" y="1831"/>
                </a:cubicBezTo>
                <a:cubicBezTo>
                  <a:pt x="543" y="1832"/>
                  <a:pt x="540" y="1833"/>
                  <a:pt x="538" y="1833"/>
                </a:cubicBezTo>
                <a:cubicBezTo>
                  <a:pt x="534" y="1832"/>
                  <a:pt x="531" y="1829"/>
                  <a:pt x="528" y="1828"/>
                </a:cubicBezTo>
                <a:cubicBezTo>
                  <a:pt x="525" y="1827"/>
                  <a:pt x="523" y="1826"/>
                  <a:pt x="520" y="1825"/>
                </a:cubicBezTo>
                <a:cubicBezTo>
                  <a:pt x="520" y="1828"/>
                  <a:pt x="519" y="1830"/>
                  <a:pt x="519" y="1831"/>
                </a:cubicBezTo>
                <a:cubicBezTo>
                  <a:pt x="519" y="1836"/>
                  <a:pt x="520" y="1840"/>
                  <a:pt x="520" y="1846"/>
                </a:cubicBezTo>
                <a:cubicBezTo>
                  <a:pt x="529" y="1844"/>
                  <a:pt x="537" y="1842"/>
                  <a:pt x="545" y="1841"/>
                </a:cubicBezTo>
                <a:cubicBezTo>
                  <a:pt x="553" y="1841"/>
                  <a:pt x="561" y="1842"/>
                  <a:pt x="569" y="1842"/>
                </a:cubicBezTo>
                <a:cubicBezTo>
                  <a:pt x="570" y="1842"/>
                  <a:pt x="570" y="1842"/>
                  <a:pt x="571" y="1841"/>
                </a:cubicBezTo>
                <a:cubicBezTo>
                  <a:pt x="571" y="1841"/>
                  <a:pt x="571" y="1840"/>
                  <a:pt x="572" y="1839"/>
                </a:cubicBezTo>
                <a:cubicBezTo>
                  <a:pt x="572" y="1837"/>
                  <a:pt x="571" y="1834"/>
                  <a:pt x="571" y="1830"/>
                </a:cubicBezTo>
                <a:cubicBezTo>
                  <a:pt x="581" y="1828"/>
                  <a:pt x="581" y="1828"/>
                  <a:pt x="582" y="1840"/>
                </a:cubicBezTo>
                <a:cubicBezTo>
                  <a:pt x="588" y="1840"/>
                  <a:pt x="595" y="1840"/>
                  <a:pt x="594" y="1851"/>
                </a:cubicBezTo>
                <a:cubicBezTo>
                  <a:pt x="594" y="1852"/>
                  <a:pt x="597" y="1854"/>
                  <a:pt x="598" y="1855"/>
                </a:cubicBezTo>
                <a:cubicBezTo>
                  <a:pt x="601" y="1857"/>
                  <a:pt x="604" y="1855"/>
                  <a:pt x="605" y="1860"/>
                </a:cubicBezTo>
                <a:cubicBezTo>
                  <a:pt x="604" y="1862"/>
                  <a:pt x="602" y="1864"/>
                  <a:pt x="601" y="1866"/>
                </a:cubicBezTo>
                <a:cubicBezTo>
                  <a:pt x="596" y="1861"/>
                  <a:pt x="591" y="1862"/>
                  <a:pt x="585" y="1863"/>
                </a:cubicBezTo>
                <a:cubicBezTo>
                  <a:pt x="581" y="1864"/>
                  <a:pt x="581" y="1867"/>
                  <a:pt x="582" y="1872"/>
                </a:cubicBezTo>
                <a:cubicBezTo>
                  <a:pt x="586" y="1872"/>
                  <a:pt x="590" y="1871"/>
                  <a:pt x="594" y="1872"/>
                </a:cubicBezTo>
                <a:cubicBezTo>
                  <a:pt x="598" y="1873"/>
                  <a:pt x="599" y="1879"/>
                  <a:pt x="596" y="1882"/>
                </a:cubicBezTo>
                <a:cubicBezTo>
                  <a:pt x="593" y="1885"/>
                  <a:pt x="588" y="1887"/>
                  <a:pt x="584" y="1890"/>
                </a:cubicBezTo>
                <a:cubicBezTo>
                  <a:pt x="589" y="1890"/>
                  <a:pt x="593" y="1891"/>
                  <a:pt x="596" y="1891"/>
                </a:cubicBezTo>
                <a:cubicBezTo>
                  <a:pt x="601" y="1888"/>
                  <a:pt x="604" y="1885"/>
                  <a:pt x="608" y="1883"/>
                </a:cubicBezTo>
                <a:cubicBezTo>
                  <a:pt x="607" y="1885"/>
                  <a:pt x="607" y="1888"/>
                  <a:pt x="606" y="1891"/>
                </a:cubicBezTo>
                <a:cubicBezTo>
                  <a:pt x="600" y="1892"/>
                  <a:pt x="595" y="1893"/>
                  <a:pt x="590" y="1894"/>
                </a:cubicBezTo>
                <a:cubicBezTo>
                  <a:pt x="585" y="1894"/>
                  <a:pt x="582" y="1896"/>
                  <a:pt x="580" y="1901"/>
                </a:cubicBezTo>
                <a:cubicBezTo>
                  <a:pt x="577" y="1906"/>
                  <a:pt x="572" y="1905"/>
                  <a:pt x="570" y="1899"/>
                </a:cubicBezTo>
                <a:cubicBezTo>
                  <a:pt x="569" y="1897"/>
                  <a:pt x="569" y="1895"/>
                  <a:pt x="569" y="1893"/>
                </a:cubicBezTo>
                <a:cubicBezTo>
                  <a:pt x="569" y="1891"/>
                  <a:pt x="570" y="1888"/>
                  <a:pt x="570" y="1887"/>
                </a:cubicBezTo>
                <a:cubicBezTo>
                  <a:pt x="567" y="1883"/>
                  <a:pt x="563" y="1886"/>
                  <a:pt x="563" y="1888"/>
                </a:cubicBezTo>
                <a:cubicBezTo>
                  <a:pt x="561" y="1895"/>
                  <a:pt x="555" y="1897"/>
                  <a:pt x="549" y="1897"/>
                </a:cubicBezTo>
                <a:cubicBezTo>
                  <a:pt x="546" y="1897"/>
                  <a:pt x="543" y="1897"/>
                  <a:pt x="539" y="1897"/>
                </a:cubicBezTo>
                <a:cubicBezTo>
                  <a:pt x="540" y="1894"/>
                  <a:pt x="541" y="1891"/>
                  <a:pt x="542" y="1888"/>
                </a:cubicBezTo>
                <a:cubicBezTo>
                  <a:pt x="535" y="1885"/>
                  <a:pt x="531" y="1888"/>
                  <a:pt x="527" y="1892"/>
                </a:cubicBezTo>
                <a:cubicBezTo>
                  <a:pt x="532" y="1901"/>
                  <a:pt x="521" y="1900"/>
                  <a:pt x="520" y="1905"/>
                </a:cubicBezTo>
                <a:cubicBezTo>
                  <a:pt x="520" y="1906"/>
                  <a:pt x="518" y="1906"/>
                  <a:pt x="517" y="1907"/>
                </a:cubicBezTo>
                <a:cubicBezTo>
                  <a:pt x="511" y="1903"/>
                  <a:pt x="508" y="1898"/>
                  <a:pt x="508" y="1891"/>
                </a:cubicBezTo>
                <a:cubicBezTo>
                  <a:pt x="503" y="1890"/>
                  <a:pt x="497" y="1890"/>
                  <a:pt x="492" y="1890"/>
                </a:cubicBezTo>
                <a:cubicBezTo>
                  <a:pt x="487" y="1890"/>
                  <a:pt x="482" y="1891"/>
                  <a:pt x="477" y="1892"/>
                </a:cubicBezTo>
                <a:cubicBezTo>
                  <a:pt x="476" y="1895"/>
                  <a:pt x="474" y="1898"/>
                  <a:pt x="473" y="1901"/>
                </a:cubicBezTo>
                <a:cubicBezTo>
                  <a:pt x="473" y="1901"/>
                  <a:pt x="473" y="1901"/>
                  <a:pt x="473" y="1901"/>
                </a:cubicBezTo>
                <a:cubicBezTo>
                  <a:pt x="472" y="1900"/>
                  <a:pt x="471" y="1899"/>
                  <a:pt x="470" y="1897"/>
                </a:cubicBezTo>
                <a:cubicBezTo>
                  <a:pt x="470" y="1899"/>
                  <a:pt x="469" y="1900"/>
                  <a:pt x="469" y="1901"/>
                </a:cubicBezTo>
                <a:cubicBezTo>
                  <a:pt x="469" y="1901"/>
                  <a:pt x="469" y="1901"/>
                  <a:pt x="469" y="1901"/>
                </a:cubicBezTo>
                <a:cubicBezTo>
                  <a:pt x="466" y="1904"/>
                  <a:pt x="463" y="1907"/>
                  <a:pt x="459" y="1912"/>
                </a:cubicBezTo>
                <a:cubicBezTo>
                  <a:pt x="456" y="1906"/>
                  <a:pt x="452" y="1901"/>
                  <a:pt x="448" y="1895"/>
                </a:cubicBezTo>
                <a:cubicBezTo>
                  <a:pt x="443" y="1898"/>
                  <a:pt x="439" y="1901"/>
                  <a:pt x="434" y="1905"/>
                </a:cubicBezTo>
                <a:cubicBezTo>
                  <a:pt x="428" y="1903"/>
                  <a:pt x="420" y="1898"/>
                  <a:pt x="420" y="1910"/>
                </a:cubicBezTo>
                <a:cubicBezTo>
                  <a:pt x="403" y="1917"/>
                  <a:pt x="387" y="1913"/>
                  <a:pt x="370" y="1914"/>
                </a:cubicBezTo>
                <a:cubicBezTo>
                  <a:pt x="372" y="1912"/>
                  <a:pt x="372" y="1911"/>
                  <a:pt x="373" y="1911"/>
                </a:cubicBezTo>
                <a:cubicBezTo>
                  <a:pt x="375" y="1912"/>
                  <a:pt x="378" y="1913"/>
                  <a:pt x="380" y="1910"/>
                </a:cubicBezTo>
                <a:cubicBezTo>
                  <a:pt x="382" y="1907"/>
                  <a:pt x="380" y="1900"/>
                  <a:pt x="377" y="1898"/>
                </a:cubicBezTo>
                <a:cubicBezTo>
                  <a:pt x="376" y="1897"/>
                  <a:pt x="373" y="1897"/>
                  <a:pt x="371" y="1898"/>
                </a:cubicBezTo>
                <a:cubicBezTo>
                  <a:pt x="368" y="1899"/>
                  <a:pt x="366" y="1900"/>
                  <a:pt x="361" y="1898"/>
                </a:cubicBezTo>
                <a:cubicBezTo>
                  <a:pt x="361" y="1901"/>
                  <a:pt x="360" y="1904"/>
                  <a:pt x="359" y="1907"/>
                </a:cubicBezTo>
                <a:cubicBezTo>
                  <a:pt x="359" y="1910"/>
                  <a:pt x="359" y="1914"/>
                  <a:pt x="359" y="1917"/>
                </a:cubicBezTo>
                <a:cubicBezTo>
                  <a:pt x="357" y="1917"/>
                  <a:pt x="355" y="1917"/>
                  <a:pt x="355" y="1917"/>
                </a:cubicBezTo>
                <a:cubicBezTo>
                  <a:pt x="353" y="1912"/>
                  <a:pt x="350" y="1910"/>
                  <a:pt x="345" y="1913"/>
                </a:cubicBezTo>
                <a:cubicBezTo>
                  <a:pt x="344" y="1914"/>
                  <a:pt x="341" y="1916"/>
                  <a:pt x="341" y="1915"/>
                </a:cubicBezTo>
                <a:cubicBezTo>
                  <a:pt x="334" y="1908"/>
                  <a:pt x="327" y="1913"/>
                  <a:pt x="321" y="1914"/>
                </a:cubicBezTo>
                <a:cubicBezTo>
                  <a:pt x="312" y="1917"/>
                  <a:pt x="303" y="1916"/>
                  <a:pt x="293" y="1917"/>
                </a:cubicBezTo>
                <a:cubicBezTo>
                  <a:pt x="278" y="1918"/>
                  <a:pt x="263" y="1920"/>
                  <a:pt x="248" y="1921"/>
                </a:cubicBezTo>
                <a:cubicBezTo>
                  <a:pt x="247" y="1921"/>
                  <a:pt x="245" y="1921"/>
                  <a:pt x="244" y="1922"/>
                </a:cubicBezTo>
                <a:cubicBezTo>
                  <a:pt x="234" y="1933"/>
                  <a:pt x="222" y="1926"/>
                  <a:pt x="211" y="1927"/>
                </a:cubicBezTo>
                <a:cubicBezTo>
                  <a:pt x="208" y="1923"/>
                  <a:pt x="209" y="1920"/>
                  <a:pt x="213" y="1918"/>
                </a:cubicBezTo>
                <a:cubicBezTo>
                  <a:pt x="218" y="1916"/>
                  <a:pt x="223" y="1915"/>
                  <a:pt x="229" y="1914"/>
                </a:cubicBezTo>
                <a:cubicBezTo>
                  <a:pt x="234" y="1913"/>
                  <a:pt x="239" y="1913"/>
                  <a:pt x="245" y="1913"/>
                </a:cubicBezTo>
                <a:cubicBezTo>
                  <a:pt x="253" y="1912"/>
                  <a:pt x="261" y="1911"/>
                  <a:pt x="269" y="1907"/>
                </a:cubicBezTo>
                <a:cubicBezTo>
                  <a:pt x="268" y="1900"/>
                  <a:pt x="267" y="1899"/>
                  <a:pt x="263" y="1900"/>
                </a:cubicBezTo>
                <a:cubicBezTo>
                  <a:pt x="253" y="1900"/>
                  <a:pt x="243" y="1901"/>
                  <a:pt x="235" y="1908"/>
                </a:cubicBezTo>
                <a:cubicBezTo>
                  <a:pt x="231" y="1906"/>
                  <a:pt x="227" y="1904"/>
                  <a:pt x="222" y="1902"/>
                </a:cubicBezTo>
                <a:cubicBezTo>
                  <a:pt x="232" y="1899"/>
                  <a:pt x="240" y="1896"/>
                  <a:pt x="248" y="1893"/>
                </a:cubicBezTo>
                <a:cubicBezTo>
                  <a:pt x="248" y="1889"/>
                  <a:pt x="249" y="1886"/>
                  <a:pt x="250" y="1882"/>
                </a:cubicBezTo>
                <a:cubicBezTo>
                  <a:pt x="253" y="1882"/>
                  <a:pt x="256" y="1882"/>
                  <a:pt x="259" y="1883"/>
                </a:cubicBezTo>
                <a:cubicBezTo>
                  <a:pt x="257" y="1886"/>
                  <a:pt x="255" y="1889"/>
                  <a:pt x="252" y="1892"/>
                </a:cubicBezTo>
                <a:cubicBezTo>
                  <a:pt x="264" y="1895"/>
                  <a:pt x="265" y="1895"/>
                  <a:pt x="271" y="1887"/>
                </a:cubicBezTo>
                <a:cubicBezTo>
                  <a:pt x="267" y="1886"/>
                  <a:pt x="263" y="1884"/>
                  <a:pt x="259" y="1883"/>
                </a:cubicBezTo>
                <a:cubicBezTo>
                  <a:pt x="261" y="1882"/>
                  <a:pt x="262" y="1880"/>
                  <a:pt x="265" y="1878"/>
                </a:cubicBezTo>
                <a:cubicBezTo>
                  <a:pt x="261" y="1870"/>
                  <a:pt x="253" y="1872"/>
                  <a:pt x="246" y="1870"/>
                </a:cubicBezTo>
                <a:cubicBezTo>
                  <a:pt x="244" y="1872"/>
                  <a:pt x="242" y="1874"/>
                  <a:pt x="239" y="1876"/>
                </a:cubicBezTo>
                <a:cubicBezTo>
                  <a:pt x="236" y="1879"/>
                  <a:pt x="235" y="1879"/>
                  <a:pt x="231" y="1873"/>
                </a:cubicBezTo>
                <a:cubicBezTo>
                  <a:pt x="232" y="1873"/>
                  <a:pt x="233" y="1873"/>
                  <a:pt x="234" y="1873"/>
                </a:cubicBezTo>
                <a:cubicBezTo>
                  <a:pt x="235" y="1873"/>
                  <a:pt x="235" y="1872"/>
                  <a:pt x="236" y="1871"/>
                </a:cubicBezTo>
                <a:cubicBezTo>
                  <a:pt x="235" y="1871"/>
                  <a:pt x="234" y="1871"/>
                  <a:pt x="233" y="1871"/>
                </a:cubicBezTo>
                <a:cubicBezTo>
                  <a:pt x="232" y="1871"/>
                  <a:pt x="232" y="1873"/>
                  <a:pt x="231" y="1873"/>
                </a:cubicBezTo>
                <a:cubicBezTo>
                  <a:pt x="228" y="1876"/>
                  <a:pt x="224" y="1878"/>
                  <a:pt x="221" y="1881"/>
                </a:cubicBezTo>
                <a:cubicBezTo>
                  <a:pt x="221" y="1874"/>
                  <a:pt x="219" y="1871"/>
                  <a:pt x="215" y="1873"/>
                </a:cubicBezTo>
                <a:cubicBezTo>
                  <a:pt x="208" y="1876"/>
                  <a:pt x="203" y="1877"/>
                  <a:pt x="196" y="1870"/>
                </a:cubicBezTo>
                <a:cubicBezTo>
                  <a:pt x="204" y="1868"/>
                  <a:pt x="210" y="1866"/>
                  <a:pt x="217" y="1864"/>
                </a:cubicBezTo>
                <a:cubicBezTo>
                  <a:pt x="221" y="1855"/>
                  <a:pt x="231" y="1865"/>
                  <a:pt x="236" y="1858"/>
                </a:cubicBezTo>
                <a:cubicBezTo>
                  <a:pt x="236" y="1855"/>
                  <a:pt x="234" y="1854"/>
                  <a:pt x="231" y="1853"/>
                </a:cubicBezTo>
                <a:cubicBezTo>
                  <a:pt x="232" y="1853"/>
                  <a:pt x="232" y="1853"/>
                  <a:pt x="232" y="1853"/>
                </a:cubicBezTo>
                <a:cubicBezTo>
                  <a:pt x="233" y="1846"/>
                  <a:pt x="232" y="1844"/>
                  <a:pt x="229" y="1844"/>
                </a:cubicBezTo>
                <a:cubicBezTo>
                  <a:pt x="218" y="1845"/>
                  <a:pt x="207" y="1845"/>
                  <a:pt x="198" y="1853"/>
                </a:cubicBezTo>
                <a:cubicBezTo>
                  <a:pt x="191" y="1858"/>
                  <a:pt x="184" y="1860"/>
                  <a:pt x="177" y="1853"/>
                </a:cubicBezTo>
                <a:cubicBezTo>
                  <a:pt x="171" y="1847"/>
                  <a:pt x="164" y="1845"/>
                  <a:pt x="156" y="1847"/>
                </a:cubicBezTo>
                <a:cubicBezTo>
                  <a:pt x="149" y="1849"/>
                  <a:pt x="143" y="1846"/>
                  <a:pt x="136" y="1844"/>
                </a:cubicBezTo>
                <a:cubicBezTo>
                  <a:pt x="146" y="1839"/>
                  <a:pt x="146" y="1839"/>
                  <a:pt x="162" y="1838"/>
                </a:cubicBezTo>
                <a:cubicBezTo>
                  <a:pt x="162" y="1835"/>
                  <a:pt x="162" y="1832"/>
                  <a:pt x="163" y="1828"/>
                </a:cubicBezTo>
                <a:cubicBezTo>
                  <a:pt x="166" y="1827"/>
                  <a:pt x="169" y="1825"/>
                  <a:pt x="172" y="1823"/>
                </a:cubicBezTo>
                <a:cubicBezTo>
                  <a:pt x="167" y="1820"/>
                  <a:pt x="162" y="1817"/>
                  <a:pt x="155" y="1813"/>
                </a:cubicBezTo>
                <a:cubicBezTo>
                  <a:pt x="161" y="1811"/>
                  <a:pt x="164" y="1810"/>
                  <a:pt x="168" y="1809"/>
                </a:cubicBezTo>
                <a:cubicBezTo>
                  <a:pt x="174" y="1807"/>
                  <a:pt x="180" y="1805"/>
                  <a:pt x="187" y="1803"/>
                </a:cubicBezTo>
                <a:cubicBezTo>
                  <a:pt x="188" y="1803"/>
                  <a:pt x="189" y="1802"/>
                  <a:pt x="189" y="1801"/>
                </a:cubicBezTo>
                <a:cubicBezTo>
                  <a:pt x="193" y="1786"/>
                  <a:pt x="206" y="1791"/>
                  <a:pt x="215" y="1787"/>
                </a:cubicBezTo>
                <a:cubicBezTo>
                  <a:pt x="217" y="1787"/>
                  <a:pt x="215" y="1783"/>
                  <a:pt x="212" y="1783"/>
                </a:cubicBezTo>
                <a:cubicBezTo>
                  <a:pt x="199" y="1783"/>
                  <a:pt x="187" y="1776"/>
                  <a:pt x="173" y="1779"/>
                </a:cubicBezTo>
                <a:cubicBezTo>
                  <a:pt x="171" y="1780"/>
                  <a:pt x="169" y="1777"/>
                  <a:pt x="170" y="1773"/>
                </a:cubicBezTo>
                <a:cubicBezTo>
                  <a:pt x="174" y="1771"/>
                  <a:pt x="175" y="1776"/>
                  <a:pt x="179" y="1776"/>
                </a:cubicBezTo>
                <a:cubicBezTo>
                  <a:pt x="183" y="1772"/>
                  <a:pt x="192" y="1774"/>
                  <a:pt x="193" y="1763"/>
                </a:cubicBezTo>
                <a:cubicBezTo>
                  <a:pt x="188" y="1762"/>
                  <a:pt x="183" y="1762"/>
                  <a:pt x="178" y="1761"/>
                </a:cubicBezTo>
                <a:cubicBezTo>
                  <a:pt x="178" y="1757"/>
                  <a:pt x="178" y="1754"/>
                  <a:pt x="178" y="1750"/>
                </a:cubicBezTo>
                <a:cubicBezTo>
                  <a:pt x="169" y="1750"/>
                  <a:pt x="167" y="1753"/>
                  <a:pt x="164" y="1767"/>
                </a:cubicBezTo>
                <a:cubicBezTo>
                  <a:pt x="157" y="1766"/>
                  <a:pt x="151" y="1763"/>
                  <a:pt x="145" y="1758"/>
                </a:cubicBezTo>
                <a:cubicBezTo>
                  <a:pt x="137" y="1751"/>
                  <a:pt x="128" y="1749"/>
                  <a:pt x="117" y="1752"/>
                </a:cubicBezTo>
                <a:cubicBezTo>
                  <a:pt x="110" y="1755"/>
                  <a:pt x="101" y="1755"/>
                  <a:pt x="95" y="1761"/>
                </a:cubicBezTo>
                <a:cubicBezTo>
                  <a:pt x="93" y="1762"/>
                  <a:pt x="90" y="1761"/>
                  <a:pt x="86" y="1760"/>
                </a:cubicBezTo>
                <a:cubicBezTo>
                  <a:pt x="88" y="1756"/>
                  <a:pt x="89" y="1754"/>
                  <a:pt x="90" y="1751"/>
                </a:cubicBezTo>
                <a:cubicBezTo>
                  <a:pt x="94" y="1744"/>
                  <a:pt x="97" y="1736"/>
                  <a:pt x="94" y="1727"/>
                </a:cubicBezTo>
                <a:cubicBezTo>
                  <a:pt x="94" y="1726"/>
                  <a:pt x="95" y="1725"/>
                  <a:pt x="96" y="1724"/>
                </a:cubicBezTo>
                <a:cubicBezTo>
                  <a:pt x="96" y="1724"/>
                  <a:pt x="97" y="1724"/>
                  <a:pt x="99" y="1724"/>
                </a:cubicBezTo>
                <a:cubicBezTo>
                  <a:pt x="100" y="1728"/>
                  <a:pt x="102" y="1731"/>
                  <a:pt x="104" y="1736"/>
                </a:cubicBezTo>
                <a:cubicBezTo>
                  <a:pt x="106" y="1743"/>
                  <a:pt x="111" y="1746"/>
                  <a:pt x="117" y="1746"/>
                </a:cubicBezTo>
                <a:cubicBezTo>
                  <a:pt x="120" y="1746"/>
                  <a:pt x="122" y="1746"/>
                  <a:pt x="124" y="1746"/>
                </a:cubicBezTo>
                <a:cubicBezTo>
                  <a:pt x="128" y="1746"/>
                  <a:pt x="132" y="1746"/>
                  <a:pt x="136" y="1746"/>
                </a:cubicBezTo>
                <a:cubicBezTo>
                  <a:pt x="141" y="1741"/>
                  <a:pt x="140" y="1735"/>
                  <a:pt x="140" y="1730"/>
                </a:cubicBezTo>
                <a:cubicBezTo>
                  <a:pt x="139" y="1724"/>
                  <a:pt x="140" y="1717"/>
                  <a:pt x="148" y="1715"/>
                </a:cubicBezTo>
                <a:cubicBezTo>
                  <a:pt x="143" y="1708"/>
                  <a:pt x="142" y="1702"/>
                  <a:pt x="144" y="1694"/>
                </a:cubicBezTo>
                <a:cubicBezTo>
                  <a:pt x="146" y="1690"/>
                  <a:pt x="142" y="1686"/>
                  <a:pt x="137" y="1688"/>
                </a:cubicBezTo>
                <a:cubicBezTo>
                  <a:pt x="132" y="1690"/>
                  <a:pt x="128" y="1693"/>
                  <a:pt x="122" y="1692"/>
                </a:cubicBezTo>
                <a:cubicBezTo>
                  <a:pt x="121" y="1692"/>
                  <a:pt x="119" y="1696"/>
                  <a:pt x="117" y="1700"/>
                </a:cubicBezTo>
                <a:cubicBezTo>
                  <a:pt x="115" y="1699"/>
                  <a:pt x="113" y="1699"/>
                  <a:pt x="110" y="1699"/>
                </a:cubicBezTo>
                <a:cubicBezTo>
                  <a:pt x="107" y="1699"/>
                  <a:pt x="105" y="1699"/>
                  <a:pt x="102" y="1699"/>
                </a:cubicBezTo>
                <a:cubicBezTo>
                  <a:pt x="101" y="1695"/>
                  <a:pt x="102" y="1694"/>
                  <a:pt x="105" y="1695"/>
                </a:cubicBezTo>
                <a:cubicBezTo>
                  <a:pt x="107" y="1695"/>
                  <a:pt x="109" y="1696"/>
                  <a:pt x="111" y="1693"/>
                </a:cubicBezTo>
                <a:cubicBezTo>
                  <a:pt x="114" y="1689"/>
                  <a:pt x="112" y="1685"/>
                  <a:pt x="112" y="1680"/>
                </a:cubicBezTo>
                <a:cubicBezTo>
                  <a:pt x="112" y="1677"/>
                  <a:pt x="109" y="1675"/>
                  <a:pt x="105" y="1674"/>
                </a:cubicBezTo>
                <a:cubicBezTo>
                  <a:pt x="102" y="1673"/>
                  <a:pt x="101" y="1670"/>
                  <a:pt x="100" y="1666"/>
                </a:cubicBezTo>
                <a:cubicBezTo>
                  <a:pt x="99" y="1662"/>
                  <a:pt x="96" y="1661"/>
                  <a:pt x="93" y="1662"/>
                </a:cubicBezTo>
                <a:cubicBezTo>
                  <a:pt x="87" y="1665"/>
                  <a:pt x="82" y="1668"/>
                  <a:pt x="76" y="1671"/>
                </a:cubicBezTo>
                <a:cubicBezTo>
                  <a:pt x="75" y="1668"/>
                  <a:pt x="74" y="1666"/>
                  <a:pt x="74" y="1663"/>
                </a:cubicBezTo>
                <a:cubicBezTo>
                  <a:pt x="66" y="1661"/>
                  <a:pt x="62" y="1669"/>
                  <a:pt x="54" y="1669"/>
                </a:cubicBezTo>
                <a:cubicBezTo>
                  <a:pt x="54" y="1666"/>
                  <a:pt x="53" y="1663"/>
                  <a:pt x="52" y="1660"/>
                </a:cubicBezTo>
                <a:cubicBezTo>
                  <a:pt x="56" y="1654"/>
                  <a:pt x="64" y="1653"/>
                  <a:pt x="66" y="1645"/>
                </a:cubicBezTo>
                <a:cubicBezTo>
                  <a:pt x="67" y="1646"/>
                  <a:pt x="68" y="1647"/>
                  <a:pt x="69" y="1648"/>
                </a:cubicBezTo>
                <a:cubicBezTo>
                  <a:pt x="70" y="1648"/>
                  <a:pt x="70" y="1647"/>
                  <a:pt x="71" y="1647"/>
                </a:cubicBezTo>
                <a:cubicBezTo>
                  <a:pt x="69" y="1646"/>
                  <a:pt x="68" y="1645"/>
                  <a:pt x="67" y="1645"/>
                </a:cubicBezTo>
                <a:cubicBezTo>
                  <a:pt x="68" y="1640"/>
                  <a:pt x="69" y="1636"/>
                  <a:pt x="71" y="1632"/>
                </a:cubicBezTo>
                <a:cubicBezTo>
                  <a:pt x="75" y="1631"/>
                  <a:pt x="79" y="1630"/>
                  <a:pt x="83" y="1628"/>
                </a:cubicBezTo>
                <a:cubicBezTo>
                  <a:pt x="88" y="1626"/>
                  <a:pt x="91" y="1622"/>
                  <a:pt x="92" y="1617"/>
                </a:cubicBezTo>
                <a:cubicBezTo>
                  <a:pt x="93" y="1613"/>
                  <a:pt x="92" y="1612"/>
                  <a:pt x="84" y="1605"/>
                </a:cubicBezTo>
                <a:cubicBezTo>
                  <a:pt x="76" y="1607"/>
                  <a:pt x="76" y="1607"/>
                  <a:pt x="69" y="1615"/>
                </a:cubicBezTo>
                <a:cubicBezTo>
                  <a:pt x="66" y="1609"/>
                  <a:pt x="66" y="1601"/>
                  <a:pt x="58" y="1599"/>
                </a:cubicBezTo>
                <a:cubicBezTo>
                  <a:pt x="56" y="1600"/>
                  <a:pt x="54" y="1600"/>
                  <a:pt x="51" y="1602"/>
                </a:cubicBezTo>
                <a:cubicBezTo>
                  <a:pt x="52" y="1597"/>
                  <a:pt x="53" y="1594"/>
                  <a:pt x="53" y="1589"/>
                </a:cubicBezTo>
                <a:cubicBezTo>
                  <a:pt x="47" y="1589"/>
                  <a:pt x="41" y="1588"/>
                  <a:pt x="35" y="1588"/>
                </a:cubicBezTo>
                <a:cubicBezTo>
                  <a:pt x="27" y="1595"/>
                  <a:pt x="16" y="1598"/>
                  <a:pt x="13" y="1608"/>
                </a:cubicBezTo>
                <a:cubicBezTo>
                  <a:pt x="8" y="1610"/>
                  <a:pt x="7" y="1607"/>
                  <a:pt x="6" y="1604"/>
                </a:cubicBezTo>
                <a:cubicBezTo>
                  <a:pt x="13" y="1595"/>
                  <a:pt x="20" y="1585"/>
                  <a:pt x="33" y="1582"/>
                </a:cubicBezTo>
                <a:cubicBezTo>
                  <a:pt x="34" y="1574"/>
                  <a:pt x="26" y="1574"/>
                  <a:pt x="24" y="1570"/>
                </a:cubicBezTo>
                <a:cubicBezTo>
                  <a:pt x="25" y="1569"/>
                  <a:pt x="25" y="1567"/>
                  <a:pt x="26" y="1567"/>
                </a:cubicBezTo>
                <a:cubicBezTo>
                  <a:pt x="30" y="1565"/>
                  <a:pt x="33" y="1562"/>
                  <a:pt x="35" y="1558"/>
                </a:cubicBezTo>
                <a:cubicBezTo>
                  <a:pt x="37" y="1551"/>
                  <a:pt x="42" y="1549"/>
                  <a:pt x="49" y="1548"/>
                </a:cubicBezTo>
                <a:cubicBezTo>
                  <a:pt x="63" y="1546"/>
                  <a:pt x="77" y="1542"/>
                  <a:pt x="90" y="1537"/>
                </a:cubicBezTo>
                <a:cubicBezTo>
                  <a:pt x="95" y="1535"/>
                  <a:pt x="100" y="1535"/>
                  <a:pt x="104" y="1533"/>
                </a:cubicBezTo>
                <a:cubicBezTo>
                  <a:pt x="106" y="1532"/>
                  <a:pt x="107" y="1530"/>
                  <a:pt x="107" y="1528"/>
                </a:cubicBezTo>
                <a:cubicBezTo>
                  <a:pt x="107" y="1527"/>
                  <a:pt x="105" y="1525"/>
                  <a:pt x="104" y="1525"/>
                </a:cubicBezTo>
                <a:cubicBezTo>
                  <a:pt x="97" y="1527"/>
                  <a:pt x="91" y="1526"/>
                  <a:pt x="85" y="1524"/>
                </a:cubicBezTo>
                <a:cubicBezTo>
                  <a:pt x="76" y="1522"/>
                  <a:pt x="68" y="1524"/>
                  <a:pt x="61" y="1527"/>
                </a:cubicBezTo>
                <a:cubicBezTo>
                  <a:pt x="58" y="1531"/>
                  <a:pt x="56" y="1534"/>
                  <a:pt x="54" y="1538"/>
                </a:cubicBezTo>
                <a:cubicBezTo>
                  <a:pt x="48" y="1536"/>
                  <a:pt x="52" y="1531"/>
                  <a:pt x="49" y="1528"/>
                </a:cubicBezTo>
                <a:cubicBezTo>
                  <a:pt x="47" y="1527"/>
                  <a:pt x="44" y="1526"/>
                  <a:pt x="41" y="1525"/>
                </a:cubicBezTo>
                <a:cubicBezTo>
                  <a:pt x="39" y="1520"/>
                  <a:pt x="38" y="1514"/>
                  <a:pt x="40" y="1508"/>
                </a:cubicBezTo>
                <a:cubicBezTo>
                  <a:pt x="32" y="1505"/>
                  <a:pt x="32" y="1505"/>
                  <a:pt x="27" y="1511"/>
                </a:cubicBezTo>
                <a:cubicBezTo>
                  <a:pt x="28" y="1511"/>
                  <a:pt x="28" y="1511"/>
                  <a:pt x="28" y="1511"/>
                </a:cubicBezTo>
                <a:cubicBezTo>
                  <a:pt x="25" y="1502"/>
                  <a:pt x="22" y="1494"/>
                  <a:pt x="19" y="1485"/>
                </a:cubicBezTo>
                <a:cubicBezTo>
                  <a:pt x="20" y="1483"/>
                  <a:pt x="22" y="1480"/>
                  <a:pt x="23" y="1477"/>
                </a:cubicBezTo>
                <a:cubicBezTo>
                  <a:pt x="22" y="1476"/>
                  <a:pt x="21" y="1474"/>
                  <a:pt x="20" y="1472"/>
                </a:cubicBezTo>
                <a:cubicBezTo>
                  <a:pt x="21" y="1468"/>
                  <a:pt x="23" y="1466"/>
                  <a:pt x="28" y="1466"/>
                </a:cubicBezTo>
                <a:cubicBezTo>
                  <a:pt x="32" y="1467"/>
                  <a:pt x="36" y="1467"/>
                  <a:pt x="40" y="1467"/>
                </a:cubicBezTo>
                <a:cubicBezTo>
                  <a:pt x="41" y="1466"/>
                  <a:pt x="43" y="1465"/>
                  <a:pt x="45" y="1464"/>
                </a:cubicBezTo>
                <a:cubicBezTo>
                  <a:pt x="45" y="1461"/>
                  <a:pt x="45" y="1459"/>
                  <a:pt x="45" y="1456"/>
                </a:cubicBezTo>
                <a:cubicBezTo>
                  <a:pt x="56" y="1446"/>
                  <a:pt x="72" y="1446"/>
                  <a:pt x="84" y="1439"/>
                </a:cubicBezTo>
                <a:cubicBezTo>
                  <a:pt x="83" y="1437"/>
                  <a:pt x="83" y="1435"/>
                  <a:pt x="82" y="1434"/>
                </a:cubicBezTo>
                <a:cubicBezTo>
                  <a:pt x="80" y="1434"/>
                  <a:pt x="78" y="1434"/>
                  <a:pt x="76" y="1434"/>
                </a:cubicBezTo>
                <a:cubicBezTo>
                  <a:pt x="70" y="1432"/>
                  <a:pt x="66" y="1441"/>
                  <a:pt x="61" y="1438"/>
                </a:cubicBezTo>
                <a:cubicBezTo>
                  <a:pt x="55" y="1435"/>
                  <a:pt x="50" y="1438"/>
                  <a:pt x="45" y="1439"/>
                </a:cubicBezTo>
                <a:cubicBezTo>
                  <a:pt x="42" y="1439"/>
                  <a:pt x="40" y="1440"/>
                  <a:pt x="37" y="1439"/>
                </a:cubicBezTo>
                <a:cubicBezTo>
                  <a:pt x="34" y="1438"/>
                  <a:pt x="31" y="1437"/>
                  <a:pt x="33" y="1432"/>
                </a:cubicBezTo>
                <a:cubicBezTo>
                  <a:pt x="35" y="1429"/>
                  <a:pt x="33" y="1427"/>
                  <a:pt x="30" y="1427"/>
                </a:cubicBezTo>
                <a:cubicBezTo>
                  <a:pt x="26" y="1427"/>
                  <a:pt x="23" y="1432"/>
                  <a:pt x="19" y="1426"/>
                </a:cubicBezTo>
                <a:cubicBezTo>
                  <a:pt x="29" y="1423"/>
                  <a:pt x="39" y="1421"/>
                  <a:pt x="46" y="1413"/>
                </a:cubicBezTo>
                <a:cubicBezTo>
                  <a:pt x="55" y="1418"/>
                  <a:pt x="55" y="1418"/>
                  <a:pt x="62" y="1415"/>
                </a:cubicBezTo>
                <a:cubicBezTo>
                  <a:pt x="67" y="1413"/>
                  <a:pt x="70" y="1413"/>
                  <a:pt x="75" y="1415"/>
                </a:cubicBezTo>
                <a:cubicBezTo>
                  <a:pt x="79" y="1417"/>
                  <a:pt x="85" y="1416"/>
                  <a:pt x="90" y="1416"/>
                </a:cubicBezTo>
                <a:cubicBezTo>
                  <a:pt x="92" y="1412"/>
                  <a:pt x="89" y="1413"/>
                  <a:pt x="88" y="1411"/>
                </a:cubicBezTo>
                <a:cubicBezTo>
                  <a:pt x="88" y="1409"/>
                  <a:pt x="87" y="1408"/>
                  <a:pt x="86" y="1405"/>
                </a:cubicBezTo>
                <a:cubicBezTo>
                  <a:pt x="90" y="1404"/>
                  <a:pt x="93" y="1402"/>
                  <a:pt x="95" y="1402"/>
                </a:cubicBezTo>
                <a:cubicBezTo>
                  <a:pt x="104" y="1403"/>
                  <a:pt x="110" y="1401"/>
                  <a:pt x="117" y="1396"/>
                </a:cubicBezTo>
                <a:cubicBezTo>
                  <a:pt x="122" y="1392"/>
                  <a:pt x="128" y="1391"/>
                  <a:pt x="133" y="1396"/>
                </a:cubicBezTo>
                <a:cubicBezTo>
                  <a:pt x="135" y="1397"/>
                  <a:pt x="137" y="1399"/>
                  <a:pt x="139" y="1399"/>
                </a:cubicBezTo>
                <a:cubicBezTo>
                  <a:pt x="142" y="1399"/>
                  <a:pt x="146" y="1399"/>
                  <a:pt x="149" y="1398"/>
                </a:cubicBezTo>
                <a:cubicBezTo>
                  <a:pt x="151" y="1397"/>
                  <a:pt x="151" y="1394"/>
                  <a:pt x="153" y="1390"/>
                </a:cubicBezTo>
                <a:cubicBezTo>
                  <a:pt x="157" y="1395"/>
                  <a:pt x="160" y="1398"/>
                  <a:pt x="163" y="1402"/>
                </a:cubicBezTo>
                <a:cubicBezTo>
                  <a:pt x="167" y="1403"/>
                  <a:pt x="168" y="1400"/>
                  <a:pt x="169" y="1396"/>
                </a:cubicBezTo>
                <a:cubicBezTo>
                  <a:pt x="168" y="1395"/>
                  <a:pt x="166" y="1393"/>
                  <a:pt x="164" y="1390"/>
                </a:cubicBezTo>
                <a:cubicBezTo>
                  <a:pt x="156" y="1377"/>
                  <a:pt x="145" y="1376"/>
                  <a:pt x="133" y="1380"/>
                </a:cubicBezTo>
                <a:cubicBezTo>
                  <a:pt x="126" y="1382"/>
                  <a:pt x="119" y="1384"/>
                  <a:pt x="113" y="1379"/>
                </a:cubicBezTo>
                <a:cubicBezTo>
                  <a:pt x="111" y="1377"/>
                  <a:pt x="107" y="1378"/>
                  <a:pt x="105" y="1379"/>
                </a:cubicBezTo>
                <a:cubicBezTo>
                  <a:pt x="100" y="1380"/>
                  <a:pt x="96" y="1383"/>
                  <a:pt x="92" y="1385"/>
                </a:cubicBezTo>
                <a:cubicBezTo>
                  <a:pt x="92" y="1386"/>
                  <a:pt x="92" y="1386"/>
                  <a:pt x="92" y="1386"/>
                </a:cubicBezTo>
                <a:cubicBezTo>
                  <a:pt x="92" y="1384"/>
                  <a:pt x="91" y="1381"/>
                  <a:pt x="91" y="1379"/>
                </a:cubicBezTo>
                <a:cubicBezTo>
                  <a:pt x="98" y="1370"/>
                  <a:pt x="111" y="1375"/>
                  <a:pt x="119" y="1366"/>
                </a:cubicBezTo>
                <a:cubicBezTo>
                  <a:pt x="114" y="1362"/>
                  <a:pt x="108" y="1365"/>
                  <a:pt x="104" y="1362"/>
                </a:cubicBezTo>
                <a:cubicBezTo>
                  <a:pt x="99" y="1359"/>
                  <a:pt x="95" y="1362"/>
                  <a:pt x="90" y="1362"/>
                </a:cubicBezTo>
                <a:cubicBezTo>
                  <a:pt x="83" y="1364"/>
                  <a:pt x="75" y="1366"/>
                  <a:pt x="68" y="1359"/>
                </a:cubicBezTo>
                <a:cubicBezTo>
                  <a:pt x="76" y="1354"/>
                  <a:pt x="81" y="1348"/>
                  <a:pt x="82" y="1339"/>
                </a:cubicBezTo>
                <a:cubicBezTo>
                  <a:pt x="82" y="1339"/>
                  <a:pt x="82" y="1339"/>
                  <a:pt x="82" y="1339"/>
                </a:cubicBezTo>
                <a:cubicBezTo>
                  <a:pt x="81" y="1341"/>
                  <a:pt x="85" y="1340"/>
                  <a:pt x="84" y="1343"/>
                </a:cubicBezTo>
                <a:cubicBezTo>
                  <a:pt x="82" y="1351"/>
                  <a:pt x="83" y="1353"/>
                  <a:pt x="90" y="1350"/>
                </a:cubicBezTo>
                <a:cubicBezTo>
                  <a:pt x="92" y="1350"/>
                  <a:pt x="94" y="1348"/>
                  <a:pt x="94" y="1349"/>
                </a:cubicBezTo>
                <a:cubicBezTo>
                  <a:pt x="98" y="1352"/>
                  <a:pt x="102" y="1352"/>
                  <a:pt x="106" y="1352"/>
                </a:cubicBezTo>
                <a:cubicBezTo>
                  <a:pt x="110" y="1351"/>
                  <a:pt x="113" y="1354"/>
                  <a:pt x="117" y="1355"/>
                </a:cubicBezTo>
                <a:cubicBezTo>
                  <a:pt x="122" y="1348"/>
                  <a:pt x="121" y="1341"/>
                  <a:pt x="116" y="1335"/>
                </a:cubicBezTo>
                <a:cubicBezTo>
                  <a:pt x="120" y="1327"/>
                  <a:pt x="125" y="1319"/>
                  <a:pt x="129" y="1311"/>
                </a:cubicBezTo>
                <a:cubicBezTo>
                  <a:pt x="128" y="1311"/>
                  <a:pt x="128" y="1311"/>
                  <a:pt x="128" y="1311"/>
                </a:cubicBezTo>
                <a:cubicBezTo>
                  <a:pt x="129" y="1315"/>
                  <a:pt x="130" y="1319"/>
                  <a:pt x="132" y="1322"/>
                </a:cubicBezTo>
                <a:cubicBezTo>
                  <a:pt x="133" y="1324"/>
                  <a:pt x="136" y="1325"/>
                  <a:pt x="138" y="1327"/>
                </a:cubicBezTo>
                <a:cubicBezTo>
                  <a:pt x="139" y="1327"/>
                  <a:pt x="140" y="1327"/>
                  <a:pt x="142" y="1327"/>
                </a:cubicBezTo>
                <a:cubicBezTo>
                  <a:pt x="147" y="1328"/>
                  <a:pt x="181" y="1329"/>
                  <a:pt x="186" y="1329"/>
                </a:cubicBezTo>
                <a:cubicBezTo>
                  <a:pt x="187" y="1329"/>
                  <a:pt x="188" y="1330"/>
                  <a:pt x="189" y="1330"/>
                </a:cubicBezTo>
                <a:cubicBezTo>
                  <a:pt x="191" y="1335"/>
                  <a:pt x="192" y="1340"/>
                  <a:pt x="193" y="1345"/>
                </a:cubicBezTo>
                <a:cubicBezTo>
                  <a:pt x="200" y="1349"/>
                  <a:pt x="206" y="1341"/>
                  <a:pt x="211" y="1347"/>
                </a:cubicBezTo>
                <a:cubicBezTo>
                  <a:pt x="211" y="1347"/>
                  <a:pt x="212" y="1347"/>
                  <a:pt x="213" y="1347"/>
                </a:cubicBezTo>
                <a:cubicBezTo>
                  <a:pt x="219" y="1347"/>
                  <a:pt x="221" y="1355"/>
                  <a:pt x="229" y="1354"/>
                </a:cubicBezTo>
                <a:cubicBezTo>
                  <a:pt x="234" y="1353"/>
                  <a:pt x="241" y="1355"/>
                  <a:pt x="247" y="1355"/>
                </a:cubicBezTo>
                <a:cubicBezTo>
                  <a:pt x="247" y="1355"/>
                  <a:pt x="248" y="1356"/>
                  <a:pt x="249" y="1356"/>
                </a:cubicBezTo>
                <a:cubicBezTo>
                  <a:pt x="250" y="1356"/>
                  <a:pt x="250" y="1356"/>
                  <a:pt x="251" y="1356"/>
                </a:cubicBezTo>
                <a:cubicBezTo>
                  <a:pt x="250" y="1356"/>
                  <a:pt x="250" y="1354"/>
                  <a:pt x="249" y="1354"/>
                </a:cubicBezTo>
                <a:cubicBezTo>
                  <a:pt x="248" y="1354"/>
                  <a:pt x="247" y="1355"/>
                  <a:pt x="246" y="1355"/>
                </a:cubicBezTo>
                <a:cubicBezTo>
                  <a:pt x="249" y="1354"/>
                  <a:pt x="252" y="1353"/>
                  <a:pt x="256" y="1352"/>
                </a:cubicBezTo>
                <a:cubicBezTo>
                  <a:pt x="257" y="1354"/>
                  <a:pt x="259" y="1356"/>
                  <a:pt x="261" y="1358"/>
                </a:cubicBezTo>
                <a:cubicBezTo>
                  <a:pt x="262" y="1357"/>
                  <a:pt x="263" y="1356"/>
                  <a:pt x="263" y="1355"/>
                </a:cubicBezTo>
                <a:cubicBezTo>
                  <a:pt x="260" y="1344"/>
                  <a:pt x="267" y="1336"/>
                  <a:pt x="270" y="1326"/>
                </a:cubicBezTo>
                <a:cubicBezTo>
                  <a:pt x="261" y="1323"/>
                  <a:pt x="252" y="1313"/>
                  <a:pt x="239" y="1321"/>
                </a:cubicBezTo>
                <a:cubicBezTo>
                  <a:pt x="242" y="1324"/>
                  <a:pt x="245" y="1326"/>
                  <a:pt x="249" y="1330"/>
                </a:cubicBezTo>
                <a:cubicBezTo>
                  <a:pt x="245" y="1332"/>
                  <a:pt x="242" y="1334"/>
                  <a:pt x="239" y="1337"/>
                </a:cubicBezTo>
                <a:cubicBezTo>
                  <a:pt x="238" y="1337"/>
                  <a:pt x="237" y="1340"/>
                  <a:pt x="238" y="1341"/>
                </a:cubicBezTo>
                <a:cubicBezTo>
                  <a:pt x="238" y="1342"/>
                  <a:pt x="240" y="1344"/>
                  <a:pt x="241" y="1344"/>
                </a:cubicBezTo>
                <a:cubicBezTo>
                  <a:pt x="243" y="1344"/>
                  <a:pt x="244" y="1344"/>
                  <a:pt x="246" y="1343"/>
                </a:cubicBezTo>
                <a:cubicBezTo>
                  <a:pt x="246" y="1343"/>
                  <a:pt x="246" y="1343"/>
                  <a:pt x="246" y="1343"/>
                </a:cubicBezTo>
                <a:cubicBezTo>
                  <a:pt x="241" y="1345"/>
                  <a:pt x="236" y="1347"/>
                  <a:pt x="232" y="1349"/>
                </a:cubicBezTo>
                <a:cubicBezTo>
                  <a:pt x="225" y="1343"/>
                  <a:pt x="219" y="1337"/>
                  <a:pt x="212" y="1330"/>
                </a:cubicBezTo>
                <a:cubicBezTo>
                  <a:pt x="212" y="1327"/>
                  <a:pt x="213" y="1323"/>
                  <a:pt x="212" y="1319"/>
                </a:cubicBezTo>
                <a:cubicBezTo>
                  <a:pt x="212" y="1316"/>
                  <a:pt x="207" y="1315"/>
                  <a:pt x="205" y="1314"/>
                </a:cubicBezTo>
                <a:cubicBezTo>
                  <a:pt x="207" y="1312"/>
                  <a:pt x="209" y="1310"/>
                  <a:pt x="209" y="1307"/>
                </a:cubicBezTo>
                <a:cubicBezTo>
                  <a:pt x="210" y="1304"/>
                  <a:pt x="211" y="1302"/>
                  <a:pt x="215" y="1303"/>
                </a:cubicBezTo>
                <a:cubicBezTo>
                  <a:pt x="216" y="1303"/>
                  <a:pt x="217" y="1306"/>
                  <a:pt x="218" y="1307"/>
                </a:cubicBezTo>
                <a:cubicBezTo>
                  <a:pt x="219" y="1308"/>
                  <a:pt x="219" y="1310"/>
                  <a:pt x="219" y="1311"/>
                </a:cubicBezTo>
                <a:cubicBezTo>
                  <a:pt x="223" y="1312"/>
                  <a:pt x="228" y="1313"/>
                  <a:pt x="232" y="1315"/>
                </a:cubicBezTo>
                <a:cubicBezTo>
                  <a:pt x="236" y="1317"/>
                  <a:pt x="240" y="1316"/>
                  <a:pt x="244" y="1313"/>
                </a:cubicBezTo>
                <a:cubicBezTo>
                  <a:pt x="246" y="1310"/>
                  <a:pt x="247" y="1306"/>
                  <a:pt x="248" y="1303"/>
                </a:cubicBezTo>
                <a:cubicBezTo>
                  <a:pt x="248" y="1303"/>
                  <a:pt x="248" y="1303"/>
                  <a:pt x="248" y="1303"/>
                </a:cubicBezTo>
                <a:cubicBezTo>
                  <a:pt x="249" y="1306"/>
                  <a:pt x="251" y="1309"/>
                  <a:pt x="253" y="1313"/>
                </a:cubicBezTo>
                <a:cubicBezTo>
                  <a:pt x="258" y="1312"/>
                  <a:pt x="263" y="1312"/>
                  <a:pt x="269" y="1312"/>
                </a:cubicBezTo>
                <a:cubicBezTo>
                  <a:pt x="271" y="1312"/>
                  <a:pt x="274" y="1311"/>
                  <a:pt x="277" y="1312"/>
                </a:cubicBezTo>
                <a:cubicBezTo>
                  <a:pt x="285" y="1314"/>
                  <a:pt x="286" y="1312"/>
                  <a:pt x="288" y="1302"/>
                </a:cubicBezTo>
                <a:cubicBezTo>
                  <a:pt x="287" y="1302"/>
                  <a:pt x="287" y="1302"/>
                  <a:pt x="287" y="1302"/>
                </a:cubicBezTo>
                <a:cubicBezTo>
                  <a:pt x="296" y="1307"/>
                  <a:pt x="293" y="1315"/>
                  <a:pt x="290" y="1323"/>
                </a:cubicBezTo>
                <a:cubicBezTo>
                  <a:pt x="304" y="1321"/>
                  <a:pt x="317" y="1330"/>
                  <a:pt x="331" y="1324"/>
                </a:cubicBezTo>
                <a:cubicBezTo>
                  <a:pt x="331" y="1324"/>
                  <a:pt x="331" y="1322"/>
                  <a:pt x="332" y="1321"/>
                </a:cubicBezTo>
                <a:cubicBezTo>
                  <a:pt x="322" y="1318"/>
                  <a:pt x="313" y="1315"/>
                  <a:pt x="302" y="1312"/>
                </a:cubicBezTo>
                <a:cubicBezTo>
                  <a:pt x="303" y="1309"/>
                  <a:pt x="304" y="1306"/>
                  <a:pt x="304" y="1304"/>
                </a:cubicBezTo>
                <a:cubicBezTo>
                  <a:pt x="304" y="1301"/>
                  <a:pt x="304" y="1299"/>
                  <a:pt x="303" y="1296"/>
                </a:cubicBezTo>
                <a:cubicBezTo>
                  <a:pt x="308" y="1295"/>
                  <a:pt x="312" y="1294"/>
                  <a:pt x="317" y="1293"/>
                </a:cubicBezTo>
                <a:cubicBezTo>
                  <a:pt x="313" y="1286"/>
                  <a:pt x="306" y="1286"/>
                  <a:pt x="302" y="1282"/>
                </a:cubicBezTo>
                <a:cubicBezTo>
                  <a:pt x="301" y="1278"/>
                  <a:pt x="303" y="1274"/>
                  <a:pt x="307" y="1276"/>
                </a:cubicBezTo>
                <a:cubicBezTo>
                  <a:pt x="316" y="1279"/>
                  <a:pt x="325" y="1275"/>
                  <a:pt x="334" y="1278"/>
                </a:cubicBezTo>
                <a:cubicBezTo>
                  <a:pt x="340" y="1279"/>
                  <a:pt x="344" y="1275"/>
                  <a:pt x="348" y="1269"/>
                </a:cubicBezTo>
                <a:cubicBezTo>
                  <a:pt x="351" y="1271"/>
                  <a:pt x="353" y="1273"/>
                  <a:pt x="356" y="1274"/>
                </a:cubicBezTo>
                <a:cubicBezTo>
                  <a:pt x="359" y="1274"/>
                  <a:pt x="363" y="1275"/>
                  <a:pt x="366" y="1273"/>
                </a:cubicBezTo>
                <a:cubicBezTo>
                  <a:pt x="373" y="1269"/>
                  <a:pt x="378" y="1272"/>
                  <a:pt x="384" y="1275"/>
                </a:cubicBezTo>
                <a:cubicBezTo>
                  <a:pt x="387" y="1276"/>
                  <a:pt x="389" y="1278"/>
                  <a:pt x="394" y="1280"/>
                </a:cubicBezTo>
                <a:cubicBezTo>
                  <a:pt x="385" y="1283"/>
                  <a:pt x="379" y="1281"/>
                  <a:pt x="374" y="1285"/>
                </a:cubicBezTo>
                <a:cubicBezTo>
                  <a:pt x="374" y="1285"/>
                  <a:pt x="373" y="1285"/>
                  <a:pt x="373" y="1285"/>
                </a:cubicBezTo>
                <a:cubicBezTo>
                  <a:pt x="362" y="1276"/>
                  <a:pt x="349" y="1286"/>
                  <a:pt x="338" y="1282"/>
                </a:cubicBezTo>
                <a:cubicBezTo>
                  <a:pt x="334" y="1280"/>
                  <a:pt x="329" y="1287"/>
                  <a:pt x="332" y="1289"/>
                </a:cubicBezTo>
                <a:cubicBezTo>
                  <a:pt x="339" y="1294"/>
                  <a:pt x="337" y="1302"/>
                  <a:pt x="341" y="1308"/>
                </a:cubicBezTo>
                <a:cubicBezTo>
                  <a:pt x="347" y="1307"/>
                  <a:pt x="344" y="1301"/>
                  <a:pt x="347" y="1298"/>
                </a:cubicBezTo>
                <a:cubicBezTo>
                  <a:pt x="352" y="1297"/>
                  <a:pt x="352" y="1304"/>
                  <a:pt x="355" y="1305"/>
                </a:cubicBezTo>
                <a:cubicBezTo>
                  <a:pt x="359" y="1305"/>
                  <a:pt x="363" y="1306"/>
                  <a:pt x="367" y="1307"/>
                </a:cubicBezTo>
                <a:cubicBezTo>
                  <a:pt x="372" y="1297"/>
                  <a:pt x="379" y="1292"/>
                  <a:pt x="388" y="1290"/>
                </a:cubicBezTo>
                <a:cubicBezTo>
                  <a:pt x="389" y="1289"/>
                  <a:pt x="391" y="1292"/>
                  <a:pt x="395" y="1294"/>
                </a:cubicBezTo>
                <a:cubicBezTo>
                  <a:pt x="388" y="1296"/>
                  <a:pt x="383" y="1298"/>
                  <a:pt x="379" y="1299"/>
                </a:cubicBezTo>
                <a:cubicBezTo>
                  <a:pt x="377" y="1305"/>
                  <a:pt x="379" y="1306"/>
                  <a:pt x="383" y="1306"/>
                </a:cubicBezTo>
                <a:cubicBezTo>
                  <a:pt x="384" y="1306"/>
                  <a:pt x="386" y="1306"/>
                  <a:pt x="386" y="1305"/>
                </a:cubicBezTo>
                <a:cubicBezTo>
                  <a:pt x="391" y="1301"/>
                  <a:pt x="394" y="1305"/>
                  <a:pt x="398" y="1307"/>
                </a:cubicBezTo>
                <a:cubicBezTo>
                  <a:pt x="401" y="1306"/>
                  <a:pt x="405" y="1305"/>
                  <a:pt x="409" y="1303"/>
                </a:cubicBezTo>
                <a:cubicBezTo>
                  <a:pt x="411" y="1305"/>
                  <a:pt x="414" y="1307"/>
                  <a:pt x="417" y="1309"/>
                </a:cubicBezTo>
                <a:cubicBezTo>
                  <a:pt x="414" y="1313"/>
                  <a:pt x="412" y="1316"/>
                  <a:pt x="409" y="1320"/>
                </a:cubicBezTo>
                <a:cubicBezTo>
                  <a:pt x="417" y="1329"/>
                  <a:pt x="424" y="1321"/>
                  <a:pt x="432" y="1321"/>
                </a:cubicBezTo>
                <a:cubicBezTo>
                  <a:pt x="431" y="1317"/>
                  <a:pt x="430" y="1313"/>
                  <a:pt x="429" y="1310"/>
                </a:cubicBezTo>
                <a:cubicBezTo>
                  <a:pt x="456" y="1301"/>
                  <a:pt x="484" y="1301"/>
                  <a:pt x="511" y="1302"/>
                </a:cubicBezTo>
                <a:cubicBezTo>
                  <a:pt x="515" y="1302"/>
                  <a:pt x="517" y="1304"/>
                  <a:pt x="518" y="1308"/>
                </a:cubicBezTo>
                <a:cubicBezTo>
                  <a:pt x="519" y="1309"/>
                  <a:pt x="520" y="1311"/>
                  <a:pt x="521" y="1311"/>
                </a:cubicBezTo>
                <a:cubicBezTo>
                  <a:pt x="530" y="1311"/>
                  <a:pt x="538" y="1314"/>
                  <a:pt x="546" y="1309"/>
                </a:cubicBezTo>
                <a:cubicBezTo>
                  <a:pt x="547" y="1309"/>
                  <a:pt x="547" y="1308"/>
                  <a:pt x="548" y="1308"/>
                </a:cubicBezTo>
                <a:cubicBezTo>
                  <a:pt x="550" y="1308"/>
                  <a:pt x="552" y="1307"/>
                  <a:pt x="554" y="1307"/>
                </a:cubicBezTo>
                <a:cubicBezTo>
                  <a:pt x="554" y="1307"/>
                  <a:pt x="556" y="1309"/>
                  <a:pt x="555" y="1311"/>
                </a:cubicBezTo>
                <a:cubicBezTo>
                  <a:pt x="555" y="1314"/>
                  <a:pt x="554" y="1316"/>
                  <a:pt x="551" y="1317"/>
                </a:cubicBezTo>
                <a:cubicBezTo>
                  <a:pt x="545" y="1319"/>
                  <a:pt x="545" y="1319"/>
                  <a:pt x="545" y="1326"/>
                </a:cubicBezTo>
                <a:cubicBezTo>
                  <a:pt x="548" y="1326"/>
                  <a:pt x="551" y="1325"/>
                  <a:pt x="554" y="1326"/>
                </a:cubicBezTo>
                <a:cubicBezTo>
                  <a:pt x="557" y="1326"/>
                  <a:pt x="560" y="1328"/>
                  <a:pt x="563" y="1330"/>
                </a:cubicBezTo>
                <a:cubicBezTo>
                  <a:pt x="567" y="1324"/>
                  <a:pt x="560" y="1321"/>
                  <a:pt x="561" y="1315"/>
                </a:cubicBezTo>
                <a:cubicBezTo>
                  <a:pt x="563" y="1314"/>
                  <a:pt x="565" y="1312"/>
                  <a:pt x="568" y="1310"/>
                </a:cubicBezTo>
                <a:cubicBezTo>
                  <a:pt x="569" y="1311"/>
                  <a:pt x="570" y="1311"/>
                  <a:pt x="571" y="1311"/>
                </a:cubicBezTo>
                <a:cubicBezTo>
                  <a:pt x="574" y="1312"/>
                  <a:pt x="578" y="1315"/>
                  <a:pt x="580" y="1314"/>
                </a:cubicBezTo>
                <a:cubicBezTo>
                  <a:pt x="585" y="1312"/>
                  <a:pt x="587" y="1314"/>
                  <a:pt x="589" y="1318"/>
                </a:cubicBezTo>
                <a:cubicBezTo>
                  <a:pt x="589" y="1319"/>
                  <a:pt x="590" y="1320"/>
                  <a:pt x="591" y="1320"/>
                </a:cubicBezTo>
                <a:cubicBezTo>
                  <a:pt x="594" y="1322"/>
                  <a:pt x="596" y="1323"/>
                  <a:pt x="597" y="1319"/>
                </a:cubicBezTo>
                <a:cubicBezTo>
                  <a:pt x="598" y="1315"/>
                  <a:pt x="600" y="1314"/>
                  <a:pt x="603" y="1314"/>
                </a:cubicBezTo>
                <a:cubicBezTo>
                  <a:pt x="609" y="1313"/>
                  <a:pt x="615" y="1312"/>
                  <a:pt x="621" y="1312"/>
                </a:cubicBezTo>
                <a:cubicBezTo>
                  <a:pt x="642" y="1311"/>
                  <a:pt x="663" y="1309"/>
                  <a:pt x="683" y="1309"/>
                </a:cubicBezTo>
                <a:cubicBezTo>
                  <a:pt x="695" y="1309"/>
                  <a:pt x="707" y="1310"/>
                  <a:pt x="719" y="1309"/>
                </a:cubicBezTo>
                <a:cubicBezTo>
                  <a:pt x="727" y="1309"/>
                  <a:pt x="736" y="1311"/>
                  <a:pt x="744" y="1304"/>
                </a:cubicBezTo>
                <a:cubicBezTo>
                  <a:pt x="745" y="1303"/>
                  <a:pt x="748" y="1304"/>
                  <a:pt x="750" y="1304"/>
                </a:cubicBezTo>
                <a:cubicBezTo>
                  <a:pt x="764" y="1302"/>
                  <a:pt x="779" y="1301"/>
                  <a:pt x="793" y="1299"/>
                </a:cubicBezTo>
                <a:cubicBezTo>
                  <a:pt x="805" y="1297"/>
                  <a:pt x="817" y="1295"/>
                  <a:pt x="829" y="1292"/>
                </a:cubicBezTo>
                <a:cubicBezTo>
                  <a:pt x="833" y="1291"/>
                  <a:pt x="837" y="1289"/>
                  <a:pt x="842" y="1291"/>
                </a:cubicBezTo>
                <a:cubicBezTo>
                  <a:pt x="844" y="1292"/>
                  <a:pt x="847" y="1291"/>
                  <a:pt x="850" y="1290"/>
                </a:cubicBezTo>
                <a:cubicBezTo>
                  <a:pt x="858" y="1289"/>
                  <a:pt x="865" y="1285"/>
                  <a:pt x="873" y="1290"/>
                </a:cubicBezTo>
                <a:cubicBezTo>
                  <a:pt x="876" y="1292"/>
                  <a:pt x="885" y="1296"/>
                  <a:pt x="887" y="1299"/>
                </a:cubicBezTo>
                <a:cubicBezTo>
                  <a:pt x="887" y="1299"/>
                  <a:pt x="888" y="1300"/>
                  <a:pt x="890" y="1301"/>
                </a:cubicBezTo>
                <a:cubicBezTo>
                  <a:pt x="895" y="1297"/>
                  <a:pt x="888" y="1287"/>
                  <a:pt x="899" y="1286"/>
                </a:cubicBezTo>
                <a:cubicBezTo>
                  <a:pt x="900" y="1290"/>
                  <a:pt x="901" y="1294"/>
                  <a:pt x="902" y="1298"/>
                </a:cubicBezTo>
                <a:cubicBezTo>
                  <a:pt x="908" y="1298"/>
                  <a:pt x="907" y="1293"/>
                  <a:pt x="909" y="1290"/>
                </a:cubicBezTo>
                <a:cubicBezTo>
                  <a:pt x="909" y="1290"/>
                  <a:pt x="909" y="1290"/>
                  <a:pt x="909" y="1290"/>
                </a:cubicBezTo>
                <a:cubicBezTo>
                  <a:pt x="911" y="1293"/>
                  <a:pt x="912" y="1296"/>
                  <a:pt x="914" y="1298"/>
                </a:cubicBezTo>
                <a:cubicBezTo>
                  <a:pt x="922" y="1299"/>
                  <a:pt x="926" y="1292"/>
                  <a:pt x="934" y="1290"/>
                </a:cubicBezTo>
                <a:cubicBezTo>
                  <a:pt x="935" y="1292"/>
                  <a:pt x="936" y="1294"/>
                  <a:pt x="937" y="1296"/>
                </a:cubicBezTo>
                <a:cubicBezTo>
                  <a:pt x="940" y="1299"/>
                  <a:pt x="942" y="1299"/>
                  <a:pt x="945" y="1296"/>
                </a:cubicBezTo>
                <a:cubicBezTo>
                  <a:pt x="945" y="1295"/>
                  <a:pt x="945" y="1295"/>
                  <a:pt x="945" y="1294"/>
                </a:cubicBezTo>
                <a:cubicBezTo>
                  <a:pt x="951" y="1286"/>
                  <a:pt x="952" y="1286"/>
                  <a:pt x="959" y="1294"/>
                </a:cubicBezTo>
                <a:cubicBezTo>
                  <a:pt x="961" y="1293"/>
                  <a:pt x="964" y="1291"/>
                  <a:pt x="967" y="1289"/>
                </a:cubicBezTo>
                <a:cubicBezTo>
                  <a:pt x="970" y="1291"/>
                  <a:pt x="972" y="1293"/>
                  <a:pt x="975" y="1295"/>
                </a:cubicBezTo>
                <a:cubicBezTo>
                  <a:pt x="979" y="1293"/>
                  <a:pt x="981" y="1286"/>
                  <a:pt x="987" y="1287"/>
                </a:cubicBezTo>
                <a:cubicBezTo>
                  <a:pt x="991" y="1288"/>
                  <a:pt x="995" y="1286"/>
                  <a:pt x="999" y="1285"/>
                </a:cubicBezTo>
                <a:cubicBezTo>
                  <a:pt x="1000" y="1286"/>
                  <a:pt x="1000" y="1288"/>
                  <a:pt x="1001" y="1289"/>
                </a:cubicBezTo>
                <a:cubicBezTo>
                  <a:pt x="1004" y="1295"/>
                  <a:pt x="1008" y="1297"/>
                  <a:pt x="1013" y="1294"/>
                </a:cubicBezTo>
                <a:cubicBezTo>
                  <a:pt x="1016" y="1293"/>
                  <a:pt x="1019" y="1291"/>
                  <a:pt x="1021" y="1289"/>
                </a:cubicBezTo>
                <a:cubicBezTo>
                  <a:pt x="1027" y="1285"/>
                  <a:pt x="1034" y="1283"/>
                  <a:pt x="1040" y="1286"/>
                </a:cubicBezTo>
                <a:cubicBezTo>
                  <a:pt x="1046" y="1288"/>
                  <a:pt x="1052" y="1287"/>
                  <a:pt x="1058" y="1285"/>
                </a:cubicBezTo>
                <a:cubicBezTo>
                  <a:pt x="1059" y="1288"/>
                  <a:pt x="1060" y="1290"/>
                  <a:pt x="1061" y="1291"/>
                </a:cubicBezTo>
                <a:cubicBezTo>
                  <a:pt x="1062" y="1293"/>
                  <a:pt x="1064" y="1293"/>
                  <a:pt x="1066" y="1294"/>
                </a:cubicBezTo>
                <a:cubicBezTo>
                  <a:pt x="1067" y="1292"/>
                  <a:pt x="1068" y="1290"/>
                  <a:pt x="1068" y="1288"/>
                </a:cubicBezTo>
                <a:cubicBezTo>
                  <a:pt x="1069" y="1288"/>
                  <a:pt x="1068" y="1287"/>
                  <a:pt x="1068" y="1287"/>
                </a:cubicBezTo>
                <a:cubicBezTo>
                  <a:pt x="1068" y="1285"/>
                  <a:pt x="1068" y="1284"/>
                  <a:pt x="1069" y="1283"/>
                </a:cubicBezTo>
                <a:cubicBezTo>
                  <a:pt x="1070" y="1283"/>
                  <a:pt x="1072" y="1283"/>
                  <a:pt x="1073" y="1284"/>
                </a:cubicBezTo>
                <a:cubicBezTo>
                  <a:pt x="1074" y="1286"/>
                  <a:pt x="1075" y="1288"/>
                  <a:pt x="1076" y="1291"/>
                </a:cubicBezTo>
                <a:cubicBezTo>
                  <a:pt x="1092" y="1288"/>
                  <a:pt x="1107" y="1281"/>
                  <a:pt x="1125" y="1284"/>
                </a:cubicBezTo>
                <a:cubicBezTo>
                  <a:pt x="1123" y="1280"/>
                  <a:pt x="1122" y="1279"/>
                  <a:pt x="1121" y="1277"/>
                </a:cubicBezTo>
                <a:cubicBezTo>
                  <a:pt x="1121" y="1275"/>
                  <a:pt x="1121" y="1272"/>
                  <a:pt x="1122" y="1271"/>
                </a:cubicBezTo>
                <a:cubicBezTo>
                  <a:pt x="1124" y="1269"/>
                  <a:pt x="1127" y="1268"/>
                  <a:pt x="1129" y="1269"/>
                </a:cubicBezTo>
                <a:cubicBezTo>
                  <a:pt x="1132" y="1270"/>
                  <a:pt x="1135" y="1273"/>
                  <a:pt x="1139" y="1274"/>
                </a:cubicBezTo>
                <a:cubicBezTo>
                  <a:pt x="1142" y="1276"/>
                  <a:pt x="1146" y="1277"/>
                  <a:pt x="1150" y="1279"/>
                </a:cubicBezTo>
                <a:cubicBezTo>
                  <a:pt x="1155" y="1276"/>
                  <a:pt x="1160" y="1271"/>
                  <a:pt x="1165" y="1278"/>
                </a:cubicBezTo>
                <a:cubicBezTo>
                  <a:pt x="1170" y="1278"/>
                  <a:pt x="1176" y="1278"/>
                  <a:pt x="1182" y="1277"/>
                </a:cubicBezTo>
                <a:cubicBezTo>
                  <a:pt x="1181" y="1272"/>
                  <a:pt x="1180" y="1268"/>
                  <a:pt x="1178" y="1265"/>
                </a:cubicBezTo>
                <a:cubicBezTo>
                  <a:pt x="1175" y="1260"/>
                  <a:pt x="1170" y="1260"/>
                  <a:pt x="1166" y="1260"/>
                </a:cubicBezTo>
                <a:cubicBezTo>
                  <a:pt x="1158" y="1262"/>
                  <a:pt x="1151" y="1264"/>
                  <a:pt x="1145" y="1266"/>
                </a:cubicBezTo>
                <a:cubicBezTo>
                  <a:pt x="1138" y="1262"/>
                  <a:pt x="1131" y="1259"/>
                  <a:pt x="1125" y="1256"/>
                </a:cubicBezTo>
                <a:cubicBezTo>
                  <a:pt x="1122" y="1259"/>
                  <a:pt x="1119" y="1261"/>
                  <a:pt x="1116" y="1263"/>
                </a:cubicBezTo>
                <a:cubicBezTo>
                  <a:pt x="1108" y="1262"/>
                  <a:pt x="1106" y="1249"/>
                  <a:pt x="1096" y="1254"/>
                </a:cubicBezTo>
                <a:cubicBezTo>
                  <a:pt x="1101" y="1262"/>
                  <a:pt x="1101" y="1262"/>
                  <a:pt x="1092" y="1263"/>
                </a:cubicBezTo>
                <a:cubicBezTo>
                  <a:pt x="1092" y="1264"/>
                  <a:pt x="1092" y="1264"/>
                  <a:pt x="1092" y="1264"/>
                </a:cubicBezTo>
                <a:cubicBezTo>
                  <a:pt x="1091" y="1262"/>
                  <a:pt x="1090" y="1261"/>
                  <a:pt x="1088" y="1264"/>
                </a:cubicBezTo>
                <a:cubicBezTo>
                  <a:pt x="1089" y="1263"/>
                  <a:pt x="1089" y="1263"/>
                  <a:pt x="1089" y="1263"/>
                </a:cubicBezTo>
                <a:cubicBezTo>
                  <a:pt x="1088" y="1263"/>
                  <a:pt x="1088" y="1264"/>
                  <a:pt x="1087" y="1264"/>
                </a:cubicBezTo>
                <a:cubicBezTo>
                  <a:pt x="1082" y="1266"/>
                  <a:pt x="1081" y="1257"/>
                  <a:pt x="1076" y="1258"/>
                </a:cubicBezTo>
                <a:cubicBezTo>
                  <a:pt x="1071" y="1260"/>
                  <a:pt x="1067" y="1261"/>
                  <a:pt x="1062" y="1258"/>
                </a:cubicBezTo>
                <a:cubicBezTo>
                  <a:pt x="1058" y="1256"/>
                  <a:pt x="1053" y="1254"/>
                  <a:pt x="1049" y="1255"/>
                </a:cubicBezTo>
                <a:cubicBezTo>
                  <a:pt x="1037" y="1257"/>
                  <a:pt x="1026" y="1250"/>
                  <a:pt x="1015" y="1253"/>
                </a:cubicBezTo>
                <a:cubicBezTo>
                  <a:pt x="1013" y="1253"/>
                  <a:pt x="1011" y="1252"/>
                  <a:pt x="1011" y="1249"/>
                </a:cubicBezTo>
                <a:cubicBezTo>
                  <a:pt x="1024" y="1248"/>
                  <a:pt x="1024" y="1248"/>
                  <a:pt x="1032" y="1240"/>
                </a:cubicBezTo>
                <a:cubicBezTo>
                  <a:pt x="1023" y="1238"/>
                  <a:pt x="1015" y="1236"/>
                  <a:pt x="1006" y="1240"/>
                </a:cubicBezTo>
                <a:cubicBezTo>
                  <a:pt x="1003" y="1244"/>
                  <a:pt x="1000" y="1249"/>
                  <a:pt x="997" y="1253"/>
                </a:cubicBezTo>
                <a:cubicBezTo>
                  <a:pt x="989" y="1255"/>
                  <a:pt x="991" y="1246"/>
                  <a:pt x="987" y="1243"/>
                </a:cubicBezTo>
                <a:cubicBezTo>
                  <a:pt x="984" y="1243"/>
                  <a:pt x="980" y="1242"/>
                  <a:pt x="977" y="1243"/>
                </a:cubicBezTo>
                <a:cubicBezTo>
                  <a:pt x="971" y="1244"/>
                  <a:pt x="966" y="1245"/>
                  <a:pt x="961" y="1244"/>
                </a:cubicBezTo>
                <a:cubicBezTo>
                  <a:pt x="956" y="1242"/>
                  <a:pt x="954" y="1246"/>
                  <a:pt x="954" y="1252"/>
                </a:cubicBezTo>
                <a:cubicBezTo>
                  <a:pt x="955" y="1259"/>
                  <a:pt x="953" y="1260"/>
                  <a:pt x="947" y="1258"/>
                </a:cubicBezTo>
                <a:cubicBezTo>
                  <a:pt x="945" y="1257"/>
                  <a:pt x="944" y="1256"/>
                  <a:pt x="941" y="1254"/>
                </a:cubicBezTo>
                <a:cubicBezTo>
                  <a:pt x="943" y="1252"/>
                  <a:pt x="944" y="1251"/>
                  <a:pt x="945" y="1250"/>
                </a:cubicBezTo>
                <a:cubicBezTo>
                  <a:pt x="946" y="1249"/>
                  <a:pt x="947" y="1247"/>
                  <a:pt x="947" y="1246"/>
                </a:cubicBezTo>
                <a:cubicBezTo>
                  <a:pt x="947" y="1245"/>
                  <a:pt x="945" y="1244"/>
                  <a:pt x="943" y="1244"/>
                </a:cubicBezTo>
                <a:cubicBezTo>
                  <a:pt x="941" y="1244"/>
                  <a:pt x="938" y="1245"/>
                  <a:pt x="935" y="1246"/>
                </a:cubicBezTo>
                <a:cubicBezTo>
                  <a:pt x="932" y="1243"/>
                  <a:pt x="929" y="1240"/>
                  <a:pt x="926" y="1236"/>
                </a:cubicBezTo>
                <a:cubicBezTo>
                  <a:pt x="947" y="1226"/>
                  <a:pt x="968" y="1233"/>
                  <a:pt x="989" y="1228"/>
                </a:cubicBezTo>
                <a:cubicBezTo>
                  <a:pt x="990" y="1225"/>
                  <a:pt x="990" y="1222"/>
                  <a:pt x="991" y="1219"/>
                </a:cubicBezTo>
                <a:cubicBezTo>
                  <a:pt x="992" y="1217"/>
                  <a:pt x="993" y="1215"/>
                  <a:pt x="994" y="1212"/>
                </a:cubicBezTo>
                <a:cubicBezTo>
                  <a:pt x="998" y="1214"/>
                  <a:pt x="1002" y="1215"/>
                  <a:pt x="1008" y="1217"/>
                </a:cubicBezTo>
                <a:cubicBezTo>
                  <a:pt x="1004" y="1217"/>
                  <a:pt x="1001" y="1218"/>
                  <a:pt x="997" y="1219"/>
                </a:cubicBezTo>
                <a:cubicBezTo>
                  <a:pt x="998" y="1222"/>
                  <a:pt x="999" y="1226"/>
                  <a:pt x="1000" y="1226"/>
                </a:cubicBezTo>
                <a:cubicBezTo>
                  <a:pt x="1006" y="1230"/>
                  <a:pt x="1013" y="1233"/>
                  <a:pt x="1020" y="1232"/>
                </a:cubicBezTo>
                <a:cubicBezTo>
                  <a:pt x="1028" y="1231"/>
                  <a:pt x="1035" y="1231"/>
                  <a:pt x="1042" y="1226"/>
                </a:cubicBezTo>
                <a:cubicBezTo>
                  <a:pt x="1043" y="1226"/>
                  <a:pt x="1044" y="1226"/>
                  <a:pt x="1045" y="1226"/>
                </a:cubicBezTo>
                <a:cubicBezTo>
                  <a:pt x="1054" y="1223"/>
                  <a:pt x="1054" y="1223"/>
                  <a:pt x="1064" y="1226"/>
                </a:cubicBezTo>
                <a:cubicBezTo>
                  <a:pt x="1068" y="1222"/>
                  <a:pt x="1068" y="1218"/>
                  <a:pt x="1065" y="1213"/>
                </a:cubicBezTo>
                <a:cubicBezTo>
                  <a:pt x="1059" y="1210"/>
                  <a:pt x="1053" y="1219"/>
                  <a:pt x="1045" y="1213"/>
                </a:cubicBezTo>
                <a:cubicBezTo>
                  <a:pt x="1048" y="1210"/>
                  <a:pt x="1050" y="1208"/>
                  <a:pt x="1052" y="1204"/>
                </a:cubicBezTo>
                <a:cubicBezTo>
                  <a:pt x="1051" y="1201"/>
                  <a:pt x="1049" y="1198"/>
                  <a:pt x="1047" y="1194"/>
                </a:cubicBezTo>
                <a:cubicBezTo>
                  <a:pt x="1043" y="1197"/>
                  <a:pt x="1039" y="1200"/>
                  <a:pt x="1036" y="1201"/>
                </a:cubicBezTo>
                <a:cubicBezTo>
                  <a:pt x="1029" y="1202"/>
                  <a:pt x="1025" y="1197"/>
                  <a:pt x="1020" y="1193"/>
                </a:cubicBezTo>
                <a:cubicBezTo>
                  <a:pt x="1019" y="1192"/>
                  <a:pt x="1018" y="1192"/>
                  <a:pt x="1017" y="1191"/>
                </a:cubicBezTo>
                <a:cubicBezTo>
                  <a:pt x="1012" y="1193"/>
                  <a:pt x="1008" y="1194"/>
                  <a:pt x="1002" y="1195"/>
                </a:cubicBezTo>
                <a:cubicBezTo>
                  <a:pt x="1002" y="1197"/>
                  <a:pt x="1003" y="1200"/>
                  <a:pt x="1002" y="1202"/>
                </a:cubicBezTo>
                <a:cubicBezTo>
                  <a:pt x="1001" y="1206"/>
                  <a:pt x="996" y="1207"/>
                  <a:pt x="993" y="1204"/>
                </a:cubicBezTo>
                <a:cubicBezTo>
                  <a:pt x="992" y="1202"/>
                  <a:pt x="992" y="1200"/>
                  <a:pt x="991" y="1198"/>
                </a:cubicBezTo>
                <a:cubicBezTo>
                  <a:pt x="990" y="1196"/>
                  <a:pt x="990" y="1194"/>
                  <a:pt x="989" y="1193"/>
                </a:cubicBezTo>
                <a:cubicBezTo>
                  <a:pt x="988" y="1192"/>
                  <a:pt x="986" y="1191"/>
                  <a:pt x="985" y="1190"/>
                </a:cubicBezTo>
                <a:cubicBezTo>
                  <a:pt x="986" y="1189"/>
                  <a:pt x="987" y="1188"/>
                  <a:pt x="988" y="1188"/>
                </a:cubicBezTo>
                <a:cubicBezTo>
                  <a:pt x="989" y="1187"/>
                  <a:pt x="989" y="1186"/>
                  <a:pt x="990" y="1185"/>
                </a:cubicBezTo>
                <a:cubicBezTo>
                  <a:pt x="989" y="1185"/>
                  <a:pt x="988" y="1183"/>
                  <a:pt x="987" y="1183"/>
                </a:cubicBezTo>
                <a:cubicBezTo>
                  <a:pt x="984" y="1182"/>
                  <a:pt x="980" y="1182"/>
                  <a:pt x="976" y="1181"/>
                </a:cubicBezTo>
                <a:cubicBezTo>
                  <a:pt x="973" y="1181"/>
                  <a:pt x="971" y="1183"/>
                  <a:pt x="971" y="1186"/>
                </a:cubicBezTo>
                <a:cubicBezTo>
                  <a:pt x="971" y="1188"/>
                  <a:pt x="971" y="1191"/>
                  <a:pt x="970" y="1192"/>
                </a:cubicBezTo>
                <a:cubicBezTo>
                  <a:pt x="968" y="1194"/>
                  <a:pt x="966" y="1195"/>
                  <a:pt x="963" y="1195"/>
                </a:cubicBezTo>
                <a:cubicBezTo>
                  <a:pt x="962" y="1195"/>
                  <a:pt x="960" y="1193"/>
                  <a:pt x="958" y="1193"/>
                </a:cubicBezTo>
                <a:cubicBezTo>
                  <a:pt x="957" y="1193"/>
                  <a:pt x="956" y="1193"/>
                  <a:pt x="955" y="1193"/>
                </a:cubicBezTo>
                <a:cubicBezTo>
                  <a:pt x="953" y="1194"/>
                  <a:pt x="951" y="1195"/>
                  <a:pt x="949" y="1196"/>
                </a:cubicBezTo>
                <a:cubicBezTo>
                  <a:pt x="945" y="1193"/>
                  <a:pt x="942" y="1190"/>
                  <a:pt x="938" y="1188"/>
                </a:cubicBezTo>
                <a:cubicBezTo>
                  <a:pt x="935" y="1187"/>
                  <a:pt x="931" y="1186"/>
                  <a:pt x="927" y="1185"/>
                </a:cubicBezTo>
                <a:cubicBezTo>
                  <a:pt x="926" y="1187"/>
                  <a:pt x="924" y="1189"/>
                  <a:pt x="922" y="1190"/>
                </a:cubicBezTo>
                <a:cubicBezTo>
                  <a:pt x="918" y="1188"/>
                  <a:pt x="921" y="1182"/>
                  <a:pt x="916" y="1182"/>
                </a:cubicBezTo>
                <a:cubicBezTo>
                  <a:pt x="911" y="1181"/>
                  <a:pt x="912" y="1186"/>
                  <a:pt x="912" y="1190"/>
                </a:cubicBezTo>
                <a:cubicBezTo>
                  <a:pt x="912" y="1191"/>
                  <a:pt x="911" y="1191"/>
                  <a:pt x="911" y="1192"/>
                </a:cubicBezTo>
                <a:cubicBezTo>
                  <a:pt x="908" y="1195"/>
                  <a:pt x="905" y="1191"/>
                  <a:pt x="902" y="1191"/>
                </a:cubicBezTo>
                <a:cubicBezTo>
                  <a:pt x="899" y="1192"/>
                  <a:pt x="896" y="1191"/>
                  <a:pt x="893" y="1191"/>
                </a:cubicBezTo>
                <a:cubicBezTo>
                  <a:pt x="885" y="1190"/>
                  <a:pt x="876" y="1188"/>
                  <a:pt x="869" y="1196"/>
                </a:cubicBezTo>
                <a:cubicBezTo>
                  <a:pt x="868" y="1197"/>
                  <a:pt x="864" y="1197"/>
                  <a:pt x="863" y="1196"/>
                </a:cubicBezTo>
                <a:cubicBezTo>
                  <a:pt x="858" y="1192"/>
                  <a:pt x="853" y="1195"/>
                  <a:pt x="849" y="1193"/>
                </a:cubicBezTo>
                <a:cubicBezTo>
                  <a:pt x="843" y="1191"/>
                  <a:pt x="839" y="1197"/>
                  <a:pt x="835" y="1196"/>
                </a:cubicBezTo>
                <a:cubicBezTo>
                  <a:pt x="830" y="1194"/>
                  <a:pt x="826" y="1195"/>
                  <a:pt x="821" y="1196"/>
                </a:cubicBezTo>
                <a:cubicBezTo>
                  <a:pt x="809" y="1196"/>
                  <a:pt x="797" y="1199"/>
                  <a:pt x="785" y="1195"/>
                </a:cubicBezTo>
                <a:cubicBezTo>
                  <a:pt x="777" y="1192"/>
                  <a:pt x="768" y="1192"/>
                  <a:pt x="759" y="1195"/>
                </a:cubicBezTo>
                <a:cubicBezTo>
                  <a:pt x="755" y="1196"/>
                  <a:pt x="750" y="1198"/>
                  <a:pt x="744" y="1194"/>
                </a:cubicBezTo>
                <a:cubicBezTo>
                  <a:pt x="744" y="1188"/>
                  <a:pt x="744" y="1180"/>
                  <a:pt x="744" y="1172"/>
                </a:cubicBezTo>
                <a:cubicBezTo>
                  <a:pt x="749" y="1171"/>
                  <a:pt x="754" y="1170"/>
                  <a:pt x="760" y="1169"/>
                </a:cubicBezTo>
                <a:cubicBezTo>
                  <a:pt x="761" y="1171"/>
                  <a:pt x="763" y="1174"/>
                  <a:pt x="765" y="1178"/>
                </a:cubicBezTo>
                <a:cubicBezTo>
                  <a:pt x="769" y="1174"/>
                  <a:pt x="772" y="1171"/>
                  <a:pt x="774" y="1169"/>
                </a:cubicBezTo>
                <a:cubicBezTo>
                  <a:pt x="775" y="1169"/>
                  <a:pt x="776" y="1169"/>
                  <a:pt x="777" y="1169"/>
                </a:cubicBezTo>
                <a:cubicBezTo>
                  <a:pt x="789" y="1173"/>
                  <a:pt x="801" y="1173"/>
                  <a:pt x="814" y="1169"/>
                </a:cubicBezTo>
                <a:cubicBezTo>
                  <a:pt x="816" y="1168"/>
                  <a:pt x="818" y="1167"/>
                  <a:pt x="820" y="1168"/>
                </a:cubicBezTo>
                <a:cubicBezTo>
                  <a:pt x="830" y="1170"/>
                  <a:pt x="840" y="1170"/>
                  <a:pt x="850" y="1169"/>
                </a:cubicBezTo>
                <a:cubicBezTo>
                  <a:pt x="853" y="1168"/>
                  <a:pt x="855" y="1170"/>
                  <a:pt x="858" y="1170"/>
                </a:cubicBezTo>
                <a:cubicBezTo>
                  <a:pt x="863" y="1171"/>
                  <a:pt x="864" y="1167"/>
                  <a:pt x="865" y="1163"/>
                </a:cubicBezTo>
                <a:cubicBezTo>
                  <a:pt x="865" y="1163"/>
                  <a:pt x="865" y="1163"/>
                  <a:pt x="865" y="1163"/>
                </a:cubicBezTo>
                <a:cubicBezTo>
                  <a:pt x="867" y="1163"/>
                  <a:pt x="869" y="1163"/>
                  <a:pt x="872" y="1163"/>
                </a:cubicBezTo>
                <a:cubicBezTo>
                  <a:pt x="873" y="1165"/>
                  <a:pt x="874" y="1167"/>
                  <a:pt x="875" y="1167"/>
                </a:cubicBezTo>
                <a:cubicBezTo>
                  <a:pt x="891" y="1170"/>
                  <a:pt x="907" y="1165"/>
                  <a:pt x="922" y="1170"/>
                </a:cubicBezTo>
                <a:cubicBezTo>
                  <a:pt x="922" y="1170"/>
                  <a:pt x="923" y="1170"/>
                  <a:pt x="923" y="1170"/>
                </a:cubicBezTo>
                <a:cubicBezTo>
                  <a:pt x="932" y="1169"/>
                  <a:pt x="933" y="1169"/>
                  <a:pt x="941" y="1173"/>
                </a:cubicBezTo>
                <a:cubicBezTo>
                  <a:pt x="943" y="1170"/>
                  <a:pt x="945" y="1167"/>
                  <a:pt x="947" y="1164"/>
                </a:cubicBezTo>
                <a:cubicBezTo>
                  <a:pt x="963" y="1172"/>
                  <a:pt x="976" y="1166"/>
                  <a:pt x="990" y="1157"/>
                </a:cubicBezTo>
                <a:cubicBezTo>
                  <a:pt x="989" y="1155"/>
                  <a:pt x="988" y="1153"/>
                  <a:pt x="987" y="1153"/>
                </a:cubicBezTo>
                <a:cubicBezTo>
                  <a:pt x="980" y="1153"/>
                  <a:pt x="974" y="1152"/>
                  <a:pt x="967" y="1152"/>
                </a:cubicBezTo>
                <a:cubicBezTo>
                  <a:pt x="957" y="1153"/>
                  <a:pt x="948" y="1154"/>
                  <a:pt x="938" y="1154"/>
                </a:cubicBezTo>
                <a:cubicBezTo>
                  <a:pt x="933" y="1154"/>
                  <a:pt x="928" y="1153"/>
                  <a:pt x="923" y="1153"/>
                </a:cubicBezTo>
                <a:cubicBezTo>
                  <a:pt x="919" y="1152"/>
                  <a:pt x="914" y="1152"/>
                  <a:pt x="910" y="1152"/>
                </a:cubicBezTo>
                <a:cubicBezTo>
                  <a:pt x="905" y="1152"/>
                  <a:pt x="901" y="1148"/>
                  <a:pt x="896" y="1151"/>
                </a:cubicBezTo>
                <a:cubicBezTo>
                  <a:pt x="891" y="1155"/>
                  <a:pt x="888" y="1146"/>
                  <a:pt x="883" y="1147"/>
                </a:cubicBezTo>
                <a:cubicBezTo>
                  <a:pt x="879" y="1148"/>
                  <a:pt x="875" y="1148"/>
                  <a:pt x="870" y="1149"/>
                </a:cubicBezTo>
                <a:cubicBezTo>
                  <a:pt x="872" y="1154"/>
                  <a:pt x="875" y="1159"/>
                  <a:pt x="871" y="1164"/>
                </a:cubicBezTo>
                <a:cubicBezTo>
                  <a:pt x="869" y="1160"/>
                  <a:pt x="866" y="1158"/>
                  <a:pt x="861" y="1160"/>
                </a:cubicBezTo>
                <a:cubicBezTo>
                  <a:pt x="861" y="1159"/>
                  <a:pt x="861" y="1159"/>
                  <a:pt x="861" y="1159"/>
                </a:cubicBezTo>
                <a:cubicBezTo>
                  <a:pt x="857" y="1157"/>
                  <a:pt x="854" y="1159"/>
                  <a:pt x="850" y="1160"/>
                </a:cubicBezTo>
                <a:cubicBezTo>
                  <a:pt x="847" y="1162"/>
                  <a:pt x="846" y="1158"/>
                  <a:pt x="846" y="1154"/>
                </a:cubicBezTo>
                <a:cubicBezTo>
                  <a:pt x="851" y="1154"/>
                  <a:pt x="856" y="1153"/>
                  <a:pt x="861" y="1153"/>
                </a:cubicBezTo>
                <a:cubicBezTo>
                  <a:pt x="861" y="1152"/>
                  <a:pt x="861" y="1151"/>
                  <a:pt x="861" y="1150"/>
                </a:cubicBezTo>
                <a:cubicBezTo>
                  <a:pt x="855" y="1148"/>
                  <a:pt x="849" y="1147"/>
                  <a:pt x="842" y="1145"/>
                </a:cubicBezTo>
                <a:cubicBezTo>
                  <a:pt x="842" y="1145"/>
                  <a:pt x="841" y="1145"/>
                  <a:pt x="841" y="1145"/>
                </a:cubicBezTo>
                <a:cubicBezTo>
                  <a:pt x="836" y="1151"/>
                  <a:pt x="828" y="1147"/>
                  <a:pt x="822" y="1150"/>
                </a:cubicBezTo>
                <a:cubicBezTo>
                  <a:pt x="822" y="1153"/>
                  <a:pt x="823" y="1155"/>
                  <a:pt x="823" y="1158"/>
                </a:cubicBezTo>
                <a:cubicBezTo>
                  <a:pt x="808" y="1161"/>
                  <a:pt x="792" y="1159"/>
                  <a:pt x="777" y="1161"/>
                </a:cubicBezTo>
                <a:cubicBezTo>
                  <a:pt x="776" y="1161"/>
                  <a:pt x="774" y="1161"/>
                  <a:pt x="773" y="1160"/>
                </a:cubicBezTo>
                <a:cubicBezTo>
                  <a:pt x="772" y="1160"/>
                  <a:pt x="757" y="1159"/>
                  <a:pt x="756" y="1160"/>
                </a:cubicBezTo>
                <a:cubicBezTo>
                  <a:pt x="755" y="1157"/>
                  <a:pt x="755" y="1155"/>
                  <a:pt x="754" y="1152"/>
                </a:cubicBezTo>
                <a:cubicBezTo>
                  <a:pt x="753" y="1152"/>
                  <a:pt x="751" y="1152"/>
                  <a:pt x="751" y="1153"/>
                </a:cubicBezTo>
                <a:cubicBezTo>
                  <a:pt x="744" y="1161"/>
                  <a:pt x="744" y="1161"/>
                  <a:pt x="737" y="1151"/>
                </a:cubicBezTo>
                <a:cubicBezTo>
                  <a:pt x="735" y="1154"/>
                  <a:pt x="734" y="1156"/>
                  <a:pt x="732" y="1158"/>
                </a:cubicBezTo>
                <a:cubicBezTo>
                  <a:pt x="732" y="1158"/>
                  <a:pt x="731" y="1158"/>
                  <a:pt x="730" y="1158"/>
                </a:cubicBezTo>
                <a:cubicBezTo>
                  <a:pt x="730" y="1155"/>
                  <a:pt x="730" y="1151"/>
                  <a:pt x="730" y="1147"/>
                </a:cubicBezTo>
                <a:cubicBezTo>
                  <a:pt x="744" y="1146"/>
                  <a:pt x="758" y="1145"/>
                  <a:pt x="772" y="1144"/>
                </a:cubicBezTo>
                <a:cubicBezTo>
                  <a:pt x="775" y="1144"/>
                  <a:pt x="778" y="1146"/>
                  <a:pt x="782" y="1146"/>
                </a:cubicBezTo>
                <a:cubicBezTo>
                  <a:pt x="783" y="1146"/>
                  <a:pt x="786" y="1145"/>
                  <a:pt x="787" y="1143"/>
                </a:cubicBezTo>
                <a:cubicBezTo>
                  <a:pt x="789" y="1142"/>
                  <a:pt x="786" y="1138"/>
                  <a:pt x="784" y="1137"/>
                </a:cubicBezTo>
                <a:cubicBezTo>
                  <a:pt x="781" y="1136"/>
                  <a:pt x="779" y="1135"/>
                  <a:pt x="776" y="1135"/>
                </a:cubicBezTo>
                <a:cubicBezTo>
                  <a:pt x="765" y="1135"/>
                  <a:pt x="754" y="1135"/>
                  <a:pt x="743" y="1135"/>
                </a:cubicBezTo>
                <a:cubicBezTo>
                  <a:pt x="741" y="1132"/>
                  <a:pt x="740" y="1129"/>
                  <a:pt x="738" y="1126"/>
                </a:cubicBezTo>
                <a:cubicBezTo>
                  <a:pt x="735" y="1127"/>
                  <a:pt x="731" y="1128"/>
                  <a:pt x="727" y="1129"/>
                </a:cubicBezTo>
                <a:cubicBezTo>
                  <a:pt x="726" y="1127"/>
                  <a:pt x="726" y="1125"/>
                  <a:pt x="725" y="1123"/>
                </a:cubicBezTo>
                <a:cubicBezTo>
                  <a:pt x="725" y="1121"/>
                  <a:pt x="724" y="1119"/>
                  <a:pt x="723" y="1119"/>
                </a:cubicBezTo>
                <a:cubicBezTo>
                  <a:pt x="720" y="1118"/>
                  <a:pt x="719" y="1120"/>
                  <a:pt x="718" y="1123"/>
                </a:cubicBezTo>
                <a:cubicBezTo>
                  <a:pt x="718" y="1124"/>
                  <a:pt x="718" y="1126"/>
                  <a:pt x="718" y="1128"/>
                </a:cubicBezTo>
                <a:cubicBezTo>
                  <a:pt x="711" y="1129"/>
                  <a:pt x="705" y="1129"/>
                  <a:pt x="698" y="1130"/>
                </a:cubicBezTo>
                <a:cubicBezTo>
                  <a:pt x="694" y="1131"/>
                  <a:pt x="690" y="1131"/>
                  <a:pt x="687" y="1135"/>
                </a:cubicBezTo>
                <a:cubicBezTo>
                  <a:pt x="687" y="1134"/>
                  <a:pt x="687" y="1134"/>
                  <a:pt x="687" y="1134"/>
                </a:cubicBezTo>
                <a:cubicBezTo>
                  <a:pt x="680" y="1130"/>
                  <a:pt x="680" y="1130"/>
                  <a:pt x="670" y="1134"/>
                </a:cubicBezTo>
                <a:cubicBezTo>
                  <a:pt x="668" y="1132"/>
                  <a:pt x="666" y="1129"/>
                  <a:pt x="663" y="1129"/>
                </a:cubicBezTo>
                <a:cubicBezTo>
                  <a:pt x="653" y="1127"/>
                  <a:pt x="643" y="1126"/>
                  <a:pt x="633" y="1124"/>
                </a:cubicBezTo>
                <a:cubicBezTo>
                  <a:pt x="631" y="1124"/>
                  <a:pt x="628" y="1125"/>
                  <a:pt x="625" y="1125"/>
                </a:cubicBezTo>
                <a:cubicBezTo>
                  <a:pt x="620" y="1126"/>
                  <a:pt x="614" y="1128"/>
                  <a:pt x="609" y="1127"/>
                </a:cubicBezTo>
                <a:cubicBezTo>
                  <a:pt x="601" y="1126"/>
                  <a:pt x="594" y="1127"/>
                  <a:pt x="587" y="1130"/>
                </a:cubicBezTo>
                <a:cubicBezTo>
                  <a:pt x="586" y="1131"/>
                  <a:pt x="583" y="1132"/>
                  <a:pt x="582" y="1131"/>
                </a:cubicBezTo>
                <a:cubicBezTo>
                  <a:pt x="576" y="1126"/>
                  <a:pt x="570" y="1131"/>
                  <a:pt x="563" y="1132"/>
                </a:cubicBezTo>
                <a:cubicBezTo>
                  <a:pt x="551" y="1134"/>
                  <a:pt x="537" y="1133"/>
                  <a:pt x="525" y="1135"/>
                </a:cubicBezTo>
                <a:cubicBezTo>
                  <a:pt x="521" y="1136"/>
                  <a:pt x="518" y="1136"/>
                  <a:pt x="516" y="1133"/>
                </a:cubicBezTo>
                <a:cubicBezTo>
                  <a:pt x="513" y="1129"/>
                  <a:pt x="509" y="1129"/>
                  <a:pt x="505" y="1131"/>
                </a:cubicBezTo>
                <a:cubicBezTo>
                  <a:pt x="503" y="1132"/>
                  <a:pt x="500" y="1133"/>
                  <a:pt x="497" y="1134"/>
                </a:cubicBezTo>
                <a:cubicBezTo>
                  <a:pt x="493" y="1136"/>
                  <a:pt x="490" y="1137"/>
                  <a:pt x="485" y="1135"/>
                </a:cubicBezTo>
                <a:cubicBezTo>
                  <a:pt x="483" y="1134"/>
                  <a:pt x="480" y="1135"/>
                  <a:pt x="477" y="1135"/>
                </a:cubicBezTo>
                <a:cubicBezTo>
                  <a:pt x="471" y="1135"/>
                  <a:pt x="466" y="1142"/>
                  <a:pt x="459" y="1139"/>
                </a:cubicBezTo>
                <a:cubicBezTo>
                  <a:pt x="453" y="1137"/>
                  <a:pt x="447" y="1140"/>
                  <a:pt x="441" y="1140"/>
                </a:cubicBezTo>
                <a:cubicBezTo>
                  <a:pt x="439" y="1141"/>
                  <a:pt x="438" y="1142"/>
                  <a:pt x="434" y="1144"/>
                </a:cubicBezTo>
                <a:cubicBezTo>
                  <a:pt x="440" y="1146"/>
                  <a:pt x="443" y="1146"/>
                  <a:pt x="449" y="1148"/>
                </a:cubicBezTo>
                <a:cubicBezTo>
                  <a:pt x="441" y="1149"/>
                  <a:pt x="436" y="1149"/>
                  <a:pt x="431" y="1150"/>
                </a:cubicBezTo>
                <a:cubicBezTo>
                  <a:pt x="431" y="1147"/>
                  <a:pt x="430" y="1145"/>
                  <a:pt x="429" y="1143"/>
                </a:cubicBezTo>
                <a:cubicBezTo>
                  <a:pt x="418" y="1138"/>
                  <a:pt x="412" y="1144"/>
                  <a:pt x="407" y="1154"/>
                </a:cubicBezTo>
                <a:cubicBezTo>
                  <a:pt x="404" y="1152"/>
                  <a:pt x="401" y="1151"/>
                  <a:pt x="398" y="1149"/>
                </a:cubicBezTo>
                <a:cubicBezTo>
                  <a:pt x="389" y="1152"/>
                  <a:pt x="379" y="1153"/>
                  <a:pt x="370" y="1150"/>
                </a:cubicBezTo>
                <a:cubicBezTo>
                  <a:pt x="367" y="1149"/>
                  <a:pt x="364" y="1149"/>
                  <a:pt x="362" y="1150"/>
                </a:cubicBezTo>
                <a:cubicBezTo>
                  <a:pt x="352" y="1153"/>
                  <a:pt x="342" y="1151"/>
                  <a:pt x="333" y="1155"/>
                </a:cubicBezTo>
                <a:cubicBezTo>
                  <a:pt x="330" y="1157"/>
                  <a:pt x="325" y="1157"/>
                  <a:pt x="322" y="1156"/>
                </a:cubicBezTo>
                <a:cubicBezTo>
                  <a:pt x="315" y="1154"/>
                  <a:pt x="308" y="1158"/>
                  <a:pt x="301" y="1157"/>
                </a:cubicBezTo>
                <a:cubicBezTo>
                  <a:pt x="295" y="1156"/>
                  <a:pt x="288" y="1160"/>
                  <a:pt x="281" y="1162"/>
                </a:cubicBezTo>
                <a:cubicBezTo>
                  <a:pt x="274" y="1164"/>
                  <a:pt x="266" y="1166"/>
                  <a:pt x="258" y="1164"/>
                </a:cubicBezTo>
                <a:cubicBezTo>
                  <a:pt x="253" y="1163"/>
                  <a:pt x="247" y="1165"/>
                  <a:pt x="241" y="1166"/>
                </a:cubicBezTo>
                <a:cubicBezTo>
                  <a:pt x="229" y="1167"/>
                  <a:pt x="218" y="1168"/>
                  <a:pt x="206" y="1168"/>
                </a:cubicBezTo>
                <a:cubicBezTo>
                  <a:pt x="205" y="1168"/>
                  <a:pt x="204" y="1168"/>
                  <a:pt x="203" y="1168"/>
                </a:cubicBezTo>
                <a:cubicBezTo>
                  <a:pt x="183" y="1175"/>
                  <a:pt x="162" y="1172"/>
                  <a:pt x="141" y="1174"/>
                </a:cubicBezTo>
                <a:cubicBezTo>
                  <a:pt x="126" y="1174"/>
                  <a:pt x="110" y="1175"/>
                  <a:pt x="94" y="1176"/>
                </a:cubicBezTo>
                <a:cubicBezTo>
                  <a:pt x="92" y="1176"/>
                  <a:pt x="89" y="1176"/>
                  <a:pt x="86" y="1176"/>
                </a:cubicBezTo>
                <a:cubicBezTo>
                  <a:pt x="80" y="1173"/>
                  <a:pt x="76" y="1176"/>
                  <a:pt x="72" y="1181"/>
                </a:cubicBezTo>
                <a:cubicBezTo>
                  <a:pt x="72" y="1181"/>
                  <a:pt x="72" y="1181"/>
                  <a:pt x="72" y="1181"/>
                </a:cubicBezTo>
                <a:cubicBezTo>
                  <a:pt x="66" y="1176"/>
                  <a:pt x="59" y="1174"/>
                  <a:pt x="52" y="1181"/>
                </a:cubicBezTo>
                <a:cubicBezTo>
                  <a:pt x="49" y="1184"/>
                  <a:pt x="44" y="1185"/>
                  <a:pt x="40" y="1186"/>
                </a:cubicBezTo>
                <a:cubicBezTo>
                  <a:pt x="31" y="1187"/>
                  <a:pt x="22" y="1187"/>
                  <a:pt x="13" y="1188"/>
                </a:cubicBezTo>
                <a:cubicBezTo>
                  <a:pt x="8" y="1184"/>
                  <a:pt x="4" y="1181"/>
                  <a:pt x="0" y="1178"/>
                </a:cubicBezTo>
                <a:cubicBezTo>
                  <a:pt x="0" y="1176"/>
                  <a:pt x="0" y="1173"/>
                  <a:pt x="1" y="1171"/>
                </a:cubicBezTo>
                <a:cubicBezTo>
                  <a:pt x="2" y="1170"/>
                  <a:pt x="4" y="1168"/>
                  <a:pt x="6" y="1168"/>
                </a:cubicBezTo>
                <a:cubicBezTo>
                  <a:pt x="9" y="1167"/>
                  <a:pt x="10" y="1170"/>
                  <a:pt x="10" y="1172"/>
                </a:cubicBezTo>
                <a:cubicBezTo>
                  <a:pt x="11" y="1174"/>
                  <a:pt x="12" y="1175"/>
                  <a:pt x="12" y="1177"/>
                </a:cubicBezTo>
                <a:cubicBezTo>
                  <a:pt x="23" y="1177"/>
                  <a:pt x="33" y="1179"/>
                  <a:pt x="42" y="1172"/>
                </a:cubicBezTo>
                <a:cubicBezTo>
                  <a:pt x="42" y="1168"/>
                  <a:pt x="40" y="1168"/>
                  <a:pt x="38" y="1168"/>
                </a:cubicBezTo>
                <a:cubicBezTo>
                  <a:pt x="31" y="1169"/>
                  <a:pt x="25" y="1171"/>
                  <a:pt x="19" y="1172"/>
                </a:cubicBezTo>
                <a:cubicBezTo>
                  <a:pt x="17" y="1165"/>
                  <a:pt x="17" y="1163"/>
                  <a:pt x="22" y="1164"/>
                </a:cubicBezTo>
                <a:cubicBezTo>
                  <a:pt x="30" y="1164"/>
                  <a:pt x="35" y="1158"/>
                  <a:pt x="41" y="1156"/>
                </a:cubicBezTo>
                <a:cubicBezTo>
                  <a:pt x="43" y="1155"/>
                  <a:pt x="44" y="1150"/>
                  <a:pt x="46" y="1146"/>
                </a:cubicBezTo>
                <a:cubicBezTo>
                  <a:pt x="51" y="1150"/>
                  <a:pt x="50" y="1157"/>
                  <a:pt x="55" y="1161"/>
                </a:cubicBezTo>
                <a:cubicBezTo>
                  <a:pt x="69" y="1159"/>
                  <a:pt x="85" y="1157"/>
                  <a:pt x="100" y="1155"/>
                </a:cubicBezTo>
                <a:cubicBezTo>
                  <a:pt x="113" y="1154"/>
                  <a:pt x="126" y="1151"/>
                  <a:pt x="139" y="1150"/>
                </a:cubicBezTo>
                <a:cubicBezTo>
                  <a:pt x="157" y="1147"/>
                  <a:pt x="176" y="1146"/>
                  <a:pt x="194" y="1146"/>
                </a:cubicBezTo>
                <a:cubicBezTo>
                  <a:pt x="199" y="1146"/>
                  <a:pt x="204" y="1144"/>
                  <a:pt x="209" y="1143"/>
                </a:cubicBezTo>
                <a:cubicBezTo>
                  <a:pt x="210" y="1143"/>
                  <a:pt x="211" y="1142"/>
                  <a:pt x="212" y="1142"/>
                </a:cubicBezTo>
                <a:cubicBezTo>
                  <a:pt x="232" y="1144"/>
                  <a:pt x="250" y="1135"/>
                  <a:pt x="270" y="1135"/>
                </a:cubicBezTo>
                <a:cubicBezTo>
                  <a:pt x="278" y="1135"/>
                  <a:pt x="285" y="1133"/>
                  <a:pt x="293" y="1132"/>
                </a:cubicBezTo>
                <a:cubicBezTo>
                  <a:pt x="307" y="1130"/>
                  <a:pt x="322" y="1128"/>
                  <a:pt x="336" y="1126"/>
                </a:cubicBezTo>
                <a:cubicBezTo>
                  <a:pt x="346" y="1125"/>
                  <a:pt x="355" y="1126"/>
                  <a:pt x="364" y="1125"/>
                </a:cubicBezTo>
                <a:cubicBezTo>
                  <a:pt x="372" y="1125"/>
                  <a:pt x="379" y="1125"/>
                  <a:pt x="387" y="1121"/>
                </a:cubicBezTo>
                <a:cubicBezTo>
                  <a:pt x="392" y="1119"/>
                  <a:pt x="399" y="1121"/>
                  <a:pt x="406" y="1120"/>
                </a:cubicBezTo>
                <a:cubicBezTo>
                  <a:pt x="418" y="1120"/>
                  <a:pt x="430" y="1118"/>
                  <a:pt x="443" y="1117"/>
                </a:cubicBezTo>
                <a:cubicBezTo>
                  <a:pt x="444" y="1116"/>
                  <a:pt x="446" y="1115"/>
                  <a:pt x="448" y="1115"/>
                </a:cubicBezTo>
                <a:cubicBezTo>
                  <a:pt x="467" y="1121"/>
                  <a:pt x="486" y="1111"/>
                  <a:pt x="505" y="1112"/>
                </a:cubicBezTo>
                <a:cubicBezTo>
                  <a:pt x="508" y="1112"/>
                  <a:pt x="512" y="1110"/>
                  <a:pt x="515" y="1109"/>
                </a:cubicBezTo>
                <a:cubicBezTo>
                  <a:pt x="523" y="1108"/>
                  <a:pt x="531" y="1105"/>
                  <a:pt x="539" y="1108"/>
                </a:cubicBezTo>
                <a:cubicBezTo>
                  <a:pt x="541" y="1109"/>
                  <a:pt x="544" y="1109"/>
                  <a:pt x="545" y="1108"/>
                </a:cubicBezTo>
                <a:cubicBezTo>
                  <a:pt x="549" y="1105"/>
                  <a:pt x="552" y="1103"/>
                  <a:pt x="556" y="1107"/>
                </a:cubicBezTo>
                <a:cubicBezTo>
                  <a:pt x="561" y="1104"/>
                  <a:pt x="566" y="1104"/>
                  <a:pt x="572" y="1104"/>
                </a:cubicBezTo>
                <a:cubicBezTo>
                  <a:pt x="572" y="1105"/>
                  <a:pt x="574" y="1102"/>
                  <a:pt x="574" y="1101"/>
                </a:cubicBezTo>
                <a:cubicBezTo>
                  <a:pt x="574" y="1100"/>
                  <a:pt x="573" y="1099"/>
                  <a:pt x="572" y="1098"/>
                </a:cubicBezTo>
                <a:cubicBezTo>
                  <a:pt x="572" y="1097"/>
                  <a:pt x="570" y="1097"/>
                  <a:pt x="569" y="1097"/>
                </a:cubicBezTo>
                <a:cubicBezTo>
                  <a:pt x="562" y="1096"/>
                  <a:pt x="554" y="1095"/>
                  <a:pt x="547" y="1094"/>
                </a:cubicBezTo>
                <a:cubicBezTo>
                  <a:pt x="541" y="1092"/>
                  <a:pt x="538" y="1095"/>
                  <a:pt x="534" y="1098"/>
                </a:cubicBezTo>
                <a:cubicBezTo>
                  <a:pt x="527" y="1094"/>
                  <a:pt x="520" y="1097"/>
                  <a:pt x="513" y="1096"/>
                </a:cubicBezTo>
                <a:cubicBezTo>
                  <a:pt x="504" y="1096"/>
                  <a:pt x="495" y="1096"/>
                  <a:pt x="488" y="1102"/>
                </a:cubicBezTo>
                <a:cubicBezTo>
                  <a:pt x="486" y="1103"/>
                  <a:pt x="483" y="1103"/>
                  <a:pt x="481" y="1103"/>
                </a:cubicBezTo>
                <a:cubicBezTo>
                  <a:pt x="466" y="1103"/>
                  <a:pt x="451" y="1104"/>
                  <a:pt x="435" y="1104"/>
                </a:cubicBezTo>
                <a:cubicBezTo>
                  <a:pt x="430" y="1104"/>
                  <a:pt x="426" y="1100"/>
                  <a:pt x="421" y="1099"/>
                </a:cubicBezTo>
                <a:cubicBezTo>
                  <a:pt x="420" y="1093"/>
                  <a:pt x="423" y="1095"/>
                  <a:pt x="425" y="1095"/>
                </a:cubicBezTo>
                <a:cubicBezTo>
                  <a:pt x="433" y="1094"/>
                  <a:pt x="440" y="1093"/>
                  <a:pt x="444" y="1084"/>
                </a:cubicBezTo>
                <a:cubicBezTo>
                  <a:pt x="453" y="1086"/>
                  <a:pt x="460" y="1086"/>
                  <a:pt x="469" y="1084"/>
                </a:cubicBezTo>
                <a:cubicBezTo>
                  <a:pt x="481" y="1082"/>
                  <a:pt x="493" y="1081"/>
                  <a:pt x="506" y="1081"/>
                </a:cubicBezTo>
                <a:cubicBezTo>
                  <a:pt x="513" y="1080"/>
                  <a:pt x="521" y="1081"/>
                  <a:pt x="528" y="1077"/>
                </a:cubicBezTo>
                <a:cubicBezTo>
                  <a:pt x="530" y="1077"/>
                  <a:pt x="532" y="1076"/>
                  <a:pt x="533" y="1077"/>
                </a:cubicBezTo>
                <a:cubicBezTo>
                  <a:pt x="541" y="1081"/>
                  <a:pt x="550" y="1076"/>
                  <a:pt x="558" y="1077"/>
                </a:cubicBezTo>
                <a:cubicBezTo>
                  <a:pt x="566" y="1079"/>
                  <a:pt x="574" y="1077"/>
                  <a:pt x="582" y="1076"/>
                </a:cubicBezTo>
                <a:cubicBezTo>
                  <a:pt x="584" y="1080"/>
                  <a:pt x="586" y="1085"/>
                  <a:pt x="588" y="1088"/>
                </a:cubicBezTo>
                <a:cubicBezTo>
                  <a:pt x="590" y="1091"/>
                  <a:pt x="591" y="1093"/>
                  <a:pt x="590" y="1096"/>
                </a:cubicBezTo>
                <a:cubicBezTo>
                  <a:pt x="590" y="1100"/>
                  <a:pt x="593" y="1102"/>
                  <a:pt x="597" y="1102"/>
                </a:cubicBezTo>
                <a:cubicBezTo>
                  <a:pt x="600" y="1102"/>
                  <a:pt x="602" y="1101"/>
                  <a:pt x="603" y="1098"/>
                </a:cubicBezTo>
                <a:cubicBezTo>
                  <a:pt x="604" y="1096"/>
                  <a:pt x="603" y="1095"/>
                  <a:pt x="604" y="1094"/>
                </a:cubicBezTo>
                <a:cubicBezTo>
                  <a:pt x="605" y="1089"/>
                  <a:pt x="609" y="1087"/>
                  <a:pt x="614" y="1089"/>
                </a:cubicBezTo>
                <a:cubicBezTo>
                  <a:pt x="616" y="1090"/>
                  <a:pt x="618" y="1091"/>
                  <a:pt x="619" y="1092"/>
                </a:cubicBezTo>
                <a:cubicBezTo>
                  <a:pt x="628" y="1098"/>
                  <a:pt x="636" y="1096"/>
                  <a:pt x="645" y="1094"/>
                </a:cubicBezTo>
                <a:cubicBezTo>
                  <a:pt x="651" y="1094"/>
                  <a:pt x="652" y="1088"/>
                  <a:pt x="655" y="1084"/>
                </a:cubicBezTo>
                <a:cubicBezTo>
                  <a:pt x="655" y="1084"/>
                  <a:pt x="655" y="1084"/>
                  <a:pt x="655" y="1084"/>
                </a:cubicBezTo>
                <a:cubicBezTo>
                  <a:pt x="659" y="1082"/>
                  <a:pt x="664" y="1080"/>
                  <a:pt x="668" y="1079"/>
                </a:cubicBezTo>
                <a:cubicBezTo>
                  <a:pt x="668" y="1076"/>
                  <a:pt x="668" y="1074"/>
                  <a:pt x="668" y="1072"/>
                </a:cubicBezTo>
                <a:cubicBezTo>
                  <a:pt x="672" y="1072"/>
                  <a:pt x="677" y="1072"/>
                  <a:pt x="682" y="1072"/>
                </a:cubicBezTo>
                <a:cubicBezTo>
                  <a:pt x="681" y="1073"/>
                  <a:pt x="680" y="1075"/>
                  <a:pt x="679" y="1076"/>
                </a:cubicBezTo>
                <a:cubicBezTo>
                  <a:pt x="677" y="1080"/>
                  <a:pt x="674" y="1084"/>
                  <a:pt x="678" y="1088"/>
                </a:cubicBezTo>
                <a:cubicBezTo>
                  <a:pt x="681" y="1092"/>
                  <a:pt x="686" y="1090"/>
                  <a:pt x="690" y="1089"/>
                </a:cubicBezTo>
                <a:cubicBezTo>
                  <a:pt x="691" y="1089"/>
                  <a:pt x="692" y="1088"/>
                  <a:pt x="693" y="1088"/>
                </a:cubicBezTo>
                <a:cubicBezTo>
                  <a:pt x="695" y="1086"/>
                  <a:pt x="695" y="1083"/>
                  <a:pt x="693" y="1080"/>
                </a:cubicBezTo>
                <a:cubicBezTo>
                  <a:pt x="690" y="1081"/>
                  <a:pt x="687" y="1081"/>
                  <a:pt x="684" y="1082"/>
                </a:cubicBezTo>
                <a:cubicBezTo>
                  <a:pt x="683" y="1078"/>
                  <a:pt x="682" y="1075"/>
                  <a:pt x="682" y="1072"/>
                </a:cubicBezTo>
                <a:cubicBezTo>
                  <a:pt x="684" y="1066"/>
                  <a:pt x="684" y="1065"/>
                  <a:pt x="686" y="1067"/>
                </a:cubicBezTo>
                <a:cubicBezTo>
                  <a:pt x="688" y="1069"/>
                  <a:pt x="692" y="1071"/>
                  <a:pt x="694" y="1069"/>
                </a:cubicBezTo>
                <a:cubicBezTo>
                  <a:pt x="697" y="1068"/>
                  <a:pt x="697" y="1064"/>
                  <a:pt x="699" y="1061"/>
                </a:cubicBezTo>
                <a:cubicBezTo>
                  <a:pt x="704" y="1062"/>
                  <a:pt x="704" y="1062"/>
                  <a:pt x="707" y="1067"/>
                </a:cubicBezTo>
                <a:cubicBezTo>
                  <a:pt x="711" y="1067"/>
                  <a:pt x="716" y="1067"/>
                  <a:pt x="720" y="1067"/>
                </a:cubicBezTo>
                <a:cubicBezTo>
                  <a:pt x="723" y="1067"/>
                  <a:pt x="726" y="1066"/>
                  <a:pt x="725" y="1062"/>
                </a:cubicBezTo>
                <a:cubicBezTo>
                  <a:pt x="725" y="1061"/>
                  <a:pt x="723" y="1059"/>
                  <a:pt x="721" y="1058"/>
                </a:cubicBezTo>
                <a:cubicBezTo>
                  <a:pt x="727" y="1053"/>
                  <a:pt x="725" y="1046"/>
                  <a:pt x="721" y="1039"/>
                </a:cubicBezTo>
                <a:cubicBezTo>
                  <a:pt x="716" y="1047"/>
                  <a:pt x="707" y="1049"/>
                  <a:pt x="700" y="1054"/>
                </a:cubicBezTo>
                <a:cubicBezTo>
                  <a:pt x="698" y="1052"/>
                  <a:pt x="696" y="1049"/>
                  <a:pt x="695" y="1047"/>
                </a:cubicBezTo>
                <a:cubicBezTo>
                  <a:pt x="689" y="1047"/>
                  <a:pt x="682" y="1047"/>
                  <a:pt x="674" y="1047"/>
                </a:cubicBezTo>
                <a:cubicBezTo>
                  <a:pt x="670" y="1055"/>
                  <a:pt x="663" y="1057"/>
                  <a:pt x="653" y="1055"/>
                </a:cubicBezTo>
                <a:cubicBezTo>
                  <a:pt x="652" y="1052"/>
                  <a:pt x="650" y="1049"/>
                  <a:pt x="647" y="1046"/>
                </a:cubicBezTo>
                <a:cubicBezTo>
                  <a:pt x="645" y="1044"/>
                  <a:pt x="641" y="1044"/>
                  <a:pt x="638" y="1043"/>
                </a:cubicBezTo>
                <a:cubicBezTo>
                  <a:pt x="641" y="1037"/>
                  <a:pt x="647" y="1040"/>
                  <a:pt x="650" y="1036"/>
                </a:cubicBezTo>
                <a:cubicBezTo>
                  <a:pt x="653" y="1032"/>
                  <a:pt x="657" y="1029"/>
                  <a:pt x="660" y="1026"/>
                </a:cubicBezTo>
                <a:cubicBezTo>
                  <a:pt x="661" y="1021"/>
                  <a:pt x="658" y="1021"/>
                  <a:pt x="655" y="1021"/>
                </a:cubicBezTo>
                <a:cubicBezTo>
                  <a:pt x="650" y="1019"/>
                  <a:pt x="650" y="1016"/>
                  <a:pt x="651" y="1010"/>
                </a:cubicBezTo>
                <a:cubicBezTo>
                  <a:pt x="654" y="1009"/>
                  <a:pt x="657" y="1007"/>
                  <a:pt x="661" y="1006"/>
                </a:cubicBezTo>
                <a:cubicBezTo>
                  <a:pt x="660" y="1004"/>
                  <a:pt x="659" y="1002"/>
                  <a:pt x="658" y="1002"/>
                </a:cubicBezTo>
                <a:cubicBezTo>
                  <a:pt x="648" y="1000"/>
                  <a:pt x="638" y="998"/>
                  <a:pt x="627" y="1000"/>
                </a:cubicBezTo>
                <a:cubicBezTo>
                  <a:pt x="622" y="1000"/>
                  <a:pt x="616" y="1000"/>
                  <a:pt x="611" y="1000"/>
                </a:cubicBezTo>
                <a:cubicBezTo>
                  <a:pt x="606" y="999"/>
                  <a:pt x="600" y="997"/>
                  <a:pt x="595" y="995"/>
                </a:cubicBezTo>
                <a:cubicBezTo>
                  <a:pt x="593" y="998"/>
                  <a:pt x="591" y="1000"/>
                  <a:pt x="589" y="1004"/>
                </a:cubicBezTo>
                <a:cubicBezTo>
                  <a:pt x="580" y="997"/>
                  <a:pt x="568" y="999"/>
                  <a:pt x="559" y="994"/>
                </a:cubicBezTo>
                <a:cubicBezTo>
                  <a:pt x="554" y="994"/>
                  <a:pt x="550" y="1002"/>
                  <a:pt x="544" y="998"/>
                </a:cubicBezTo>
                <a:cubicBezTo>
                  <a:pt x="543" y="997"/>
                  <a:pt x="540" y="998"/>
                  <a:pt x="538" y="999"/>
                </a:cubicBezTo>
                <a:cubicBezTo>
                  <a:pt x="536" y="1001"/>
                  <a:pt x="534" y="1002"/>
                  <a:pt x="530" y="1005"/>
                </a:cubicBezTo>
                <a:cubicBezTo>
                  <a:pt x="528" y="1002"/>
                  <a:pt x="527" y="1000"/>
                  <a:pt x="526" y="998"/>
                </a:cubicBezTo>
                <a:cubicBezTo>
                  <a:pt x="521" y="995"/>
                  <a:pt x="520" y="1001"/>
                  <a:pt x="517" y="1001"/>
                </a:cubicBezTo>
                <a:cubicBezTo>
                  <a:pt x="514" y="1001"/>
                  <a:pt x="510" y="1001"/>
                  <a:pt x="507" y="1000"/>
                </a:cubicBezTo>
                <a:cubicBezTo>
                  <a:pt x="505" y="1000"/>
                  <a:pt x="503" y="1000"/>
                  <a:pt x="501" y="999"/>
                </a:cubicBezTo>
                <a:cubicBezTo>
                  <a:pt x="496" y="997"/>
                  <a:pt x="493" y="1007"/>
                  <a:pt x="486" y="1002"/>
                </a:cubicBezTo>
                <a:cubicBezTo>
                  <a:pt x="483" y="999"/>
                  <a:pt x="477" y="1001"/>
                  <a:pt x="472" y="1002"/>
                </a:cubicBezTo>
                <a:cubicBezTo>
                  <a:pt x="471" y="1002"/>
                  <a:pt x="470" y="1003"/>
                  <a:pt x="470" y="1004"/>
                </a:cubicBezTo>
                <a:cubicBezTo>
                  <a:pt x="469" y="1009"/>
                  <a:pt x="474" y="1007"/>
                  <a:pt x="475" y="1010"/>
                </a:cubicBezTo>
                <a:cubicBezTo>
                  <a:pt x="467" y="1010"/>
                  <a:pt x="459" y="1012"/>
                  <a:pt x="451" y="1008"/>
                </a:cubicBezTo>
                <a:cubicBezTo>
                  <a:pt x="446" y="1006"/>
                  <a:pt x="441" y="1005"/>
                  <a:pt x="436" y="1009"/>
                </a:cubicBezTo>
                <a:cubicBezTo>
                  <a:pt x="432" y="1011"/>
                  <a:pt x="429" y="1009"/>
                  <a:pt x="426" y="1006"/>
                </a:cubicBezTo>
                <a:cubicBezTo>
                  <a:pt x="420" y="1002"/>
                  <a:pt x="413" y="1001"/>
                  <a:pt x="407" y="1007"/>
                </a:cubicBezTo>
                <a:cubicBezTo>
                  <a:pt x="404" y="1010"/>
                  <a:pt x="402" y="1011"/>
                  <a:pt x="400" y="1010"/>
                </a:cubicBezTo>
                <a:cubicBezTo>
                  <a:pt x="393" y="1007"/>
                  <a:pt x="386" y="1003"/>
                  <a:pt x="378" y="999"/>
                </a:cubicBezTo>
                <a:cubicBezTo>
                  <a:pt x="375" y="1003"/>
                  <a:pt x="370" y="1007"/>
                  <a:pt x="363" y="1005"/>
                </a:cubicBezTo>
                <a:cubicBezTo>
                  <a:pt x="358" y="1003"/>
                  <a:pt x="352" y="1002"/>
                  <a:pt x="347" y="1008"/>
                </a:cubicBezTo>
                <a:cubicBezTo>
                  <a:pt x="346" y="1009"/>
                  <a:pt x="343" y="1008"/>
                  <a:pt x="341" y="1008"/>
                </a:cubicBezTo>
                <a:cubicBezTo>
                  <a:pt x="334" y="1008"/>
                  <a:pt x="328" y="1005"/>
                  <a:pt x="322" y="1004"/>
                </a:cubicBezTo>
                <a:cubicBezTo>
                  <a:pt x="314" y="1004"/>
                  <a:pt x="307" y="1003"/>
                  <a:pt x="301" y="1008"/>
                </a:cubicBezTo>
                <a:cubicBezTo>
                  <a:pt x="297" y="1004"/>
                  <a:pt x="299" y="1002"/>
                  <a:pt x="302" y="1001"/>
                </a:cubicBezTo>
                <a:cubicBezTo>
                  <a:pt x="304" y="999"/>
                  <a:pt x="306" y="999"/>
                  <a:pt x="308" y="999"/>
                </a:cubicBezTo>
                <a:cubicBezTo>
                  <a:pt x="319" y="997"/>
                  <a:pt x="331" y="997"/>
                  <a:pt x="342" y="996"/>
                </a:cubicBezTo>
                <a:cubicBezTo>
                  <a:pt x="343" y="996"/>
                  <a:pt x="343" y="996"/>
                  <a:pt x="344" y="996"/>
                </a:cubicBezTo>
                <a:cubicBezTo>
                  <a:pt x="349" y="994"/>
                  <a:pt x="352" y="1001"/>
                  <a:pt x="358" y="998"/>
                </a:cubicBezTo>
                <a:cubicBezTo>
                  <a:pt x="362" y="995"/>
                  <a:pt x="367" y="994"/>
                  <a:pt x="371" y="992"/>
                </a:cubicBezTo>
                <a:cubicBezTo>
                  <a:pt x="379" y="990"/>
                  <a:pt x="387" y="988"/>
                  <a:pt x="394" y="991"/>
                </a:cubicBezTo>
                <a:cubicBezTo>
                  <a:pt x="396" y="987"/>
                  <a:pt x="398" y="985"/>
                  <a:pt x="399" y="982"/>
                </a:cubicBezTo>
                <a:cubicBezTo>
                  <a:pt x="406" y="983"/>
                  <a:pt x="412" y="984"/>
                  <a:pt x="419" y="984"/>
                </a:cubicBezTo>
                <a:cubicBezTo>
                  <a:pt x="421" y="980"/>
                  <a:pt x="422" y="977"/>
                  <a:pt x="424" y="973"/>
                </a:cubicBezTo>
                <a:cubicBezTo>
                  <a:pt x="419" y="969"/>
                  <a:pt x="413" y="969"/>
                  <a:pt x="409" y="971"/>
                </a:cubicBezTo>
                <a:cubicBezTo>
                  <a:pt x="400" y="978"/>
                  <a:pt x="391" y="977"/>
                  <a:pt x="382" y="974"/>
                </a:cubicBezTo>
                <a:cubicBezTo>
                  <a:pt x="376" y="972"/>
                  <a:pt x="371" y="977"/>
                  <a:pt x="366" y="972"/>
                </a:cubicBezTo>
                <a:cubicBezTo>
                  <a:pt x="363" y="970"/>
                  <a:pt x="357" y="970"/>
                  <a:pt x="352" y="969"/>
                </a:cubicBezTo>
                <a:cubicBezTo>
                  <a:pt x="351" y="973"/>
                  <a:pt x="350" y="976"/>
                  <a:pt x="349" y="980"/>
                </a:cubicBezTo>
                <a:cubicBezTo>
                  <a:pt x="334" y="981"/>
                  <a:pt x="318" y="982"/>
                  <a:pt x="303" y="983"/>
                </a:cubicBezTo>
                <a:cubicBezTo>
                  <a:pt x="298" y="979"/>
                  <a:pt x="294" y="975"/>
                  <a:pt x="290" y="970"/>
                </a:cubicBezTo>
                <a:cubicBezTo>
                  <a:pt x="287" y="974"/>
                  <a:pt x="285" y="977"/>
                  <a:pt x="282" y="980"/>
                </a:cubicBezTo>
                <a:cubicBezTo>
                  <a:pt x="280" y="975"/>
                  <a:pt x="277" y="970"/>
                  <a:pt x="281" y="964"/>
                </a:cubicBezTo>
                <a:cubicBezTo>
                  <a:pt x="284" y="961"/>
                  <a:pt x="281" y="958"/>
                  <a:pt x="278" y="957"/>
                </a:cubicBezTo>
                <a:cubicBezTo>
                  <a:pt x="276" y="956"/>
                  <a:pt x="274" y="957"/>
                  <a:pt x="271" y="957"/>
                </a:cubicBezTo>
                <a:cubicBezTo>
                  <a:pt x="271" y="962"/>
                  <a:pt x="272" y="966"/>
                  <a:pt x="272" y="969"/>
                </a:cubicBezTo>
                <a:cubicBezTo>
                  <a:pt x="271" y="973"/>
                  <a:pt x="270" y="976"/>
                  <a:pt x="273" y="980"/>
                </a:cubicBezTo>
                <a:cubicBezTo>
                  <a:pt x="276" y="980"/>
                  <a:pt x="279" y="980"/>
                  <a:pt x="282" y="980"/>
                </a:cubicBezTo>
                <a:cubicBezTo>
                  <a:pt x="284" y="976"/>
                  <a:pt x="286" y="976"/>
                  <a:pt x="288" y="980"/>
                </a:cubicBezTo>
                <a:cubicBezTo>
                  <a:pt x="288" y="981"/>
                  <a:pt x="287" y="983"/>
                  <a:pt x="287" y="986"/>
                </a:cubicBezTo>
                <a:cubicBezTo>
                  <a:pt x="285" y="986"/>
                  <a:pt x="283" y="987"/>
                  <a:pt x="281" y="987"/>
                </a:cubicBezTo>
                <a:cubicBezTo>
                  <a:pt x="276" y="987"/>
                  <a:pt x="270" y="987"/>
                  <a:pt x="265" y="987"/>
                </a:cubicBezTo>
                <a:cubicBezTo>
                  <a:pt x="256" y="988"/>
                  <a:pt x="247" y="989"/>
                  <a:pt x="239" y="990"/>
                </a:cubicBezTo>
                <a:cubicBezTo>
                  <a:pt x="236" y="990"/>
                  <a:pt x="233" y="989"/>
                  <a:pt x="231" y="991"/>
                </a:cubicBezTo>
                <a:cubicBezTo>
                  <a:pt x="225" y="994"/>
                  <a:pt x="219" y="993"/>
                  <a:pt x="214" y="989"/>
                </a:cubicBezTo>
                <a:cubicBezTo>
                  <a:pt x="212" y="987"/>
                  <a:pt x="210" y="987"/>
                  <a:pt x="208" y="987"/>
                </a:cubicBezTo>
                <a:cubicBezTo>
                  <a:pt x="204" y="988"/>
                  <a:pt x="203" y="996"/>
                  <a:pt x="197" y="991"/>
                </a:cubicBezTo>
                <a:cubicBezTo>
                  <a:pt x="192" y="988"/>
                  <a:pt x="188" y="992"/>
                  <a:pt x="183" y="993"/>
                </a:cubicBezTo>
                <a:cubicBezTo>
                  <a:pt x="179" y="994"/>
                  <a:pt x="174" y="994"/>
                  <a:pt x="170" y="994"/>
                </a:cubicBezTo>
                <a:cubicBezTo>
                  <a:pt x="169" y="994"/>
                  <a:pt x="167" y="993"/>
                  <a:pt x="167" y="994"/>
                </a:cubicBezTo>
                <a:cubicBezTo>
                  <a:pt x="159" y="1004"/>
                  <a:pt x="147" y="997"/>
                  <a:pt x="138" y="1004"/>
                </a:cubicBezTo>
                <a:cubicBezTo>
                  <a:pt x="136" y="1005"/>
                  <a:pt x="132" y="1004"/>
                  <a:pt x="127" y="1003"/>
                </a:cubicBezTo>
                <a:cubicBezTo>
                  <a:pt x="135" y="999"/>
                  <a:pt x="141" y="997"/>
                  <a:pt x="147" y="997"/>
                </a:cubicBezTo>
                <a:cubicBezTo>
                  <a:pt x="150" y="997"/>
                  <a:pt x="152" y="996"/>
                  <a:pt x="152" y="992"/>
                </a:cubicBezTo>
                <a:cubicBezTo>
                  <a:pt x="147" y="986"/>
                  <a:pt x="139" y="998"/>
                  <a:pt x="133" y="989"/>
                </a:cubicBezTo>
                <a:cubicBezTo>
                  <a:pt x="135" y="988"/>
                  <a:pt x="136" y="987"/>
                  <a:pt x="137" y="986"/>
                </a:cubicBezTo>
                <a:cubicBezTo>
                  <a:pt x="147" y="985"/>
                  <a:pt x="156" y="984"/>
                  <a:pt x="165" y="983"/>
                </a:cubicBezTo>
                <a:cubicBezTo>
                  <a:pt x="167" y="983"/>
                  <a:pt x="170" y="983"/>
                  <a:pt x="172" y="983"/>
                </a:cubicBezTo>
                <a:cubicBezTo>
                  <a:pt x="182" y="979"/>
                  <a:pt x="192" y="977"/>
                  <a:pt x="203" y="980"/>
                </a:cubicBezTo>
                <a:cubicBezTo>
                  <a:pt x="206" y="981"/>
                  <a:pt x="210" y="979"/>
                  <a:pt x="214" y="978"/>
                </a:cubicBezTo>
                <a:cubicBezTo>
                  <a:pt x="220" y="976"/>
                  <a:pt x="226" y="975"/>
                  <a:pt x="231" y="973"/>
                </a:cubicBezTo>
                <a:cubicBezTo>
                  <a:pt x="238" y="979"/>
                  <a:pt x="247" y="976"/>
                  <a:pt x="254" y="978"/>
                </a:cubicBezTo>
                <a:cubicBezTo>
                  <a:pt x="255" y="978"/>
                  <a:pt x="256" y="977"/>
                  <a:pt x="257" y="976"/>
                </a:cubicBezTo>
                <a:cubicBezTo>
                  <a:pt x="256" y="975"/>
                  <a:pt x="255" y="973"/>
                  <a:pt x="254" y="973"/>
                </a:cubicBezTo>
                <a:cubicBezTo>
                  <a:pt x="247" y="972"/>
                  <a:pt x="239" y="972"/>
                  <a:pt x="232" y="972"/>
                </a:cubicBezTo>
                <a:cubicBezTo>
                  <a:pt x="234" y="971"/>
                  <a:pt x="235" y="969"/>
                  <a:pt x="236" y="968"/>
                </a:cubicBezTo>
                <a:cubicBezTo>
                  <a:pt x="234" y="964"/>
                  <a:pt x="232" y="963"/>
                  <a:pt x="228" y="964"/>
                </a:cubicBezTo>
                <a:cubicBezTo>
                  <a:pt x="226" y="964"/>
                  <a:pt x="223" y="966"/>
                  <a:pt x="222" y="965"/>
                </a:cubicBezTo>
                <a:cubicBezTo>
                  <a:pt x="215" y="957"/>
                  <a:pt x="208" y="962"/>
                  <a:pt x="201" y="964"/>
                </a:cubicBezTo>
                <a:cubicBezTo>
                  <a:pt x="198" y="965"/>
                  <a:pt x="195" y="966"/>
                  <a:pt x="192" y="965"/>
                </a:cubicBezTo>
                <a:cubicBezTo>
                  <a:pt x="188" y="962"/>
                  <a:pt x="185" y="963"/>
                  <a:pt x="182" y="967"/>
                </a:cubicBezTo>
                <a:cubicBezTo>
                  <a:pt x="182" y="967"/>
                  <a:pt x="179" y="967"/>
                  <a:pt x="178" y="967"/>
                </a:cubicBezTo>
                <a:cubicBezTo>
                  <a:pt x="171" y="960"/>
                  <a:pt x="160" y="962"/>
                  <a:pt x="152" y="957"/>
                </a:cubicBezTo>
                <a:cubicBezTo>
                  <a:pt x="158" y="954"/>
                  <a:pt x="163" y="951"/>
                  <a:pt x="170" y="952"/>
                </a:cubicBezTo>
                <a:cubicBezTo>
                  <a:pt x="172" y="953"/>
                  <a:pt x="174" y="953"/>
                  <a:pt x="176" y="952"/>
                </a:cubicBezTo>
                <a:cubicBezTo>
                  <a:pt x="189" y="949"/>
                  <a:pt x="192" y="949"/>
                  <a:pt x="205" y="955"/>
                </a:cubicBezTo>
                <a:cubicBezTo>
                  <a:pt x="205" y="952"/>
                  <a:pt x="206" y="949"/>
                  <a:pt x="207" y="947"/>
                </a:cubicBezTo>
                <a:cubicBezTo>
                  <a:pt x="208" y="944"/>
                  <a:pt x="211" y="942"/>
                  <a:pt x="214" y="941"/>
                </a:cubicBezTo>
                <a:cubicBezTo>
                  <a:pt x="221" y="938"/>
                  <a:pt x="227" y="938"/>
                  <a:pt x="234" y="937"/>
                </a:cubicBezTo>
                <a:cubicBezTo>
                  <a:pt x="240" y="936"/>
                  <a:pt x="247" y="935"/>
                  <a:pt x="253" y="934"/>
                </a:cubicBezTo>
                <a:cubicBezTo>
                  <a:pt x="260" y="933"/>
                  <a:pt x="267" y="932"/>
                  <a:pt x="274" y="931"/>
                </a:cubicBezTo>
                <a:cubicBezTo>
                  <a:pt x="279" y="930"/>
                  <a:pt x="284" y="929"/>
                  <a:pt x="285" y="922"/>
                </a:cubicBezTo>
                <a:cubicBezTo>
                  <a:pt x="292" y="932"/>
                  <a:pt x="301" y="926"/>
                  <a:pt x="309" y="927"/>
                </a:cubicBezTo>
                <a:cubicBezTo>
                  <a:pt x="309" y="922"/>
                  <a:pt x="309" y="917"/>
                  <a:pt x="310" y="913"/>
                </a:cubicBezTo>
                <a:cubicBezTo>
                  <a:pt x="310" y="913"/>
                  <a:pt x="309" y="912"/>
                  <a:pt x="309" y="912"/>
                </a:cubicBezTo>
                <a:cubicBezTo>
                  <a:pt x="302" y="909"/>
                  <a:pt x="303" y="919"/>
                  <a:pt x="298" y="919"/>
                </a:cubicBezTo>
                <a:cubicBezTo>
                  <a:pt x="296" y="917"/>
                  <a:pt x="293" y="914"/>
                  <a:pt x="290" y="910"/>
                </a:cubicBezTo>
                <a:cubicBezTo>
                  <a:pt x="287" y="914"/>
                  <a:pt x="286" y="917"/>
                  <a:pt x="284" y="920"/>
                </a:cubicBezTo>
                <a:cubicBezTo>
                  <a:pt x="281" y="917"/>
                  <a:pt x="278" y="918"/>
                  <a:pt x="275" y="921"/>
                </a:cubicBezTo>
                <a:cubicBezTo>
                  <a:pt x="275" y="917"/>
                  <a:pt x="275" y="915"/>
                  <a:pt x="275" y="912"/>
                </a:cubicBezTo>
                <a:cubicBezTo>
                  <a:pt x="284" y="909"/>
                  <a:pt x="293" y="906"/>
                  <a:pt x="302" y="904"/>
                </a:cubicBezTo>
                <a:cubicBezTo>
                  <a:pt x="310" y="902"/>
                  <a:pt x="319" y="902"/>
                  <a:pt x="328" y="895"/>
                </a:cubicBezTo>
                <a:cubicBezTo>
                  <a:pt x="319" y="891"/>
                  <a:pt x="310" y="892"/>
                  <a:pt x="303" y="894"/>
                </a:cubicBezTo>
                <a:cubicBezTo>
                  <a:pt x="296" y="896"/>
                  <a:pt x="287" y="892"/>
                  <a:pt x="281" y="899"/>
                </a:cubicBezTo>
                <a:cubicBezTo>
                  <a:pt x="277" y="896"/>
                  <a:pt x="274" y="894"/>
                  <a:pt x="269" y="892"/>
                </a:cubicBezTo>
                <a:cubicBezTo>
                  <a:pt x="269" y="897"/>
                  <a:pt x="269" y="901"/>
                  <a:pt x="269" y="904"/>
                </a:cubicBezTo>
                <a:cubicBezTo>
                  <a:pt x="269" y="908"/>
                  <a:pt x="269" y="911"/>
                  <a:pt x="268" y="918"/>
                </a:cubicBezTo>
                <a:cubicBezTo>
                  <a:pt x="263" y="900"/>
                  <a:pt x="260" y="897"/>
                  <a:pt x="255" y="895"/>
                </a:cubicBezTo>
                <a:cubicBezTo>
                  <a:pt x="246" y="894"/>
                  <a:pt x="241" y="898"/>
                  <a:pt x="238" y="906"/>
                </a:cubicBezTo>
                <a:cubicBezTo>
                  <a:pt x="221" y="902"/>
                  <a:pt x="204" y="907"/>
                  <a:pt x="187" y="908"/>
                </a:cubicBezTo>
                <a:cubicBezTo>
                  <a:pt x="180" y="908"/>
                  <a:pt x="172" y="909"/>
                  <a:pt x="161" y="910"/>
                </a:cubicBezTo>
                <a:cubicBezTo>
                  <a:pt x="176" y="904"/>
                  <a:pt x="187" y="901"/>
                  <a:pt x="199" y="902"/>
                </a:cubicBezTo>
                <a:cubicBezTo>
                  <a:pt x="202" y="902"/>
                  <a:pt x="205" y="901"/>
                  <a:pt x="207" y="899"/>
                </a:cubicBezTo>
                <a:cubicBezTo>
                  <a:pt x="212" y="894"/>
                  <a:pt x="221" y="895"/>
                  <a:pt x="222" y="886"/>
                </a:cubicBezTo>
                <a:cubicBezTo>
                  <a:pt x="222" y="885"/>
                  <a:pt x="225" y="885"/>
                  <a:pt x="227" y="886"/>
                </a:cubicBezTo>
                <a:cubicBezTo>
                  <a:pt x="232" y="888"/>
                  <a:pt x="237" y="885"/>
                  <a:pt x="242" y="884"/>
                </a:cubicBezTo>
                <a:cubicBezTo>
                  <a:pt x="245" y="877"/>
                  <a:pt x="251" y="880"/>
                  <a:pt x="257" y="880"/>
                </a:cubicBezTo>
                <a:cubicBezTo>
                  <a:pt x="256" y="877"/>
                  <a:pt x="254" y="876"/>
                  <a:pt x="253" y="874"/>
                </a:cubicBezTo>
                <a:cubicBezTo>
                  <a:pt x="256" y="869"/>
                  <a:pt x="260" y="867"/>
                  <a:pt x="265" y="869"/>
                </a:cubicBezTo>
                <a:cubicBezTo>
                  <a:pt x="267" y="872"/>
                  <a:pt x="268" y="877"/>
                  <a:pt x="272" y="880"/>
                </a:cubicBezTo>
                <a:cubicBezTo>
                  <a:pt x="274" y="881"/>
                  <a:pt x="278" y="879"/>
                  <a:pt x="282" y="879"/>
                </a:cubicBezTo>
                <a:cubicBezTo>
                  <a:pt x="283" y="873"/>
                  <a:pt x="276" y="871"/>
                  <a:pt x="280" y="865"/>
                </a:cubicBezTo>
                <a:cubicBezTo>
                  <a:pt x="285" y="867"/>
                  <a:pt x="285" y="873"/>
                  <a:pt x="290" y="876"/>
                </a:cubicBezTo>
                <a:cubicBezTo>
                  <a:pt x="295" y="876"/>
                  <a:pt x="301" y="875"/>
                  <a:pt x="306" y="875"/>
                </a:cubicBezTo>
                <a:cubicBezTo>
                  <a:pt x="310" y="868"/>
                  <a:pt x="305" y="867"/>
                  <a:pt x="301" y="864"/>
                </a:cubicBezTo>
                <a:cubicBezTo>
                  <a:pt x="302" y="863"/>
                  <a:pt x="302" y="862"/>
                  <a:pt x="303" y="861"/>
                </a:cubicBezTo>
                <a:cubicBezTo>
                  <a:pt x="309" y="859"/>
                  <a:pt x="315" y="858"/>
                  <a:pt x="321" y="855"/>
                </a:cubicBezTo>
                <a:cubicBezTo>
                  <a:pt x="323" y="855"/>
                  <a:pt x="325" y="854"/>
                  <a:pt x="327" y="853"/>
                </a:cubicBezTo>
                <a:cubicBezTo>
                  <a:pt x="326" y="846"/>
                  <a:pt x="326" y="841"/>
                  <a:pt x="325" y="835"/>
                </a:cubicBezTo>
                <a:cubicBezTo>
                  <a:pt x="313" y="835"/>
                  <a:pt x="302" y="824"/>
                  <a:pt x="288" y="833"/>
                </a:cubicBezTo>
                <a:cubicBezTo>
                  <a:pt x="291" y="834"/>
                  <a:pt x="292" y="835"/>
                  <a:pt x="294" y="835"/>
                </a:cubicBezTo>
                <a:cubicBezTo>
                  <a:pt x="300" y="835"/>
                  <a:pt x="301" y="839"/>
                  <a:pt x="301" y="844"/>
                </a:cubicBezTo>
                <a:cubicBezTo>
                  <a:pt x="301" y="844"/>
                  <a:pt x="301" y="844"/>
                  <a:pt x="301" y="844"/>
                </a:cubicBezTo>
                <a:cubicBezTo>
                  <a:pt x="300" y="844"/>
                  <a:pt x="299" y="844"/>
                  <a:pt x="297" y="844"/>
                </a:cubicBezTo>
                <a:cubicBezTo>
                  <a:pt x="298" y="845"/>
                  <a:pt x="298" y="845"/>
                  <a:pt x="298" y="845"/>
                </a:cubicBezTo>
                <a:cubicBezTo>
                  <a:pt x="296" y="843"/>
                  <a:pt x="295" y="841"/>
                  <a:pt x="293" y="841"/>
                </a:cubicBezTo>
                <a:cubicBezTo>
                  <a:pt x="289" y="840"/>
                  <a:pt x="284" y="841"/>
                  <a:pt x="280" y="841"/>
                </a:cubicBezTo>
                <a:cubicBezTo>
                  <a:pt x="278" y="838"/>
                  <a:pt x="277" y="836"/>
                  <a:pt x="276" y="833"/>
                </a:cubicBezTo>
                <a:cubicBezTo>
                  <a:pt x="262" y="831"/>
                  <a:pt x="248" y="834"/>
                  <a:pt x="234" y="834"/>
                </a:cubicBezTo>
                <a:cubicBezTo>
                  <a:pt x="231" y="834"/>
                  <a:pt x="228" y="838"/>
                  <a:pt x="225" y="838"/>
                </a:cubicBezTo>
                <a:cubicBezTo>
                  <a:pt x="222" y="839"/>
                  <a:pt x="219" y="838"/>
                  <a:pt x="214" y="838"/>
                </a:cubicBezTo>
                <a:cubicBezTo>
                  <a:pt x="214" y="841"/>
                  <a:pt x="213" y="845"/>
                  <a:pt x="212" y="850"/>
                </a:cubicBezTo>
                <a:cubicBezTo>
                  <a:pt x="209" y="850"/>
                  <a:pt x="206" y="850"/>
                  <a:pt x="203" y="850"/>
                </a:cubicBezTo>
                <a:cubicBezTo>
                  <a:pt x="191" y="851"/>
                  <a:pt x="180" y="853"/>
                  <a:pt x="170" y="861"/>
                </a:cubicBezTo>
                <a:cubicBezTo>
                  <a:pt x="167" y="864"/>
                  <a:pt x="161" y="865"/>
                  <a:pt x="157" y="866"/>
                </a:cubicBezTo>
                <a:cubicBezTo>
                  <a:pt x="150" y="866"/>
                  <a:pt x="143" y="864"/>
                  <a:pt x="136" y="864"/>
                </a:cubicBezTo>
                <a:cubicBezTo>
                  <a:pt x="136" y="864"/>
                  <a:pt x="136" y="864"/>
                  <a:pt x="136" y="864"/>
                </a:cubicBezTo>
                <a:cubicBezTo>
                  <a:pt x="137" y="863"/>
                  <a:pt x="137" y="860"/>
                  <a:pt x="138" y="860"/>
                </a:cubicBezTo>
                <a:cubicBezTo>
                  <a:pt x="146" y="858"/>
                  <a:pt x="151" y="853"/>
                  <a:pt x="157" y="847"/>
                </a:cubicBezTo>
                <a:cubicBezTo>
                  <a:pt x="161" y="843"/>
                  <a:pt x="166" y="840"/>
                  <a:pt x="173" y="845"/>
                </a:cubicBezTo>
                <a:cubicBezTo>
                  <a:pt x="178" y="848"/>
                  <a:pt x="185" y="842"/>
                  <a:pt x="183" y="834"/>
                </a:cubicBezTo>
                <a:cubicBezTo>
                  <a:pt x="182" y="830"/>
                  <a:pt x="178" y="826"/>
                  <a:pt x="176" y="820"/>
                </a:cubicBezTo>
                <a:cubicBezTo>
                  <a:pt x="177" y="820"/>
                  <a:pt x="179" y="818"/>
                  <a:pt x="181" y="817"/>
                </a:cubicBezTo>
                <a:cubicBezTo>
                  <a:pt x="185" y="817"/>
                  <a:pt x="187" y="820"/>
                  <a:pt x="189" y="823"/>
                </a:cubicBezTo>
                <a:cubicBezTo>
                  <a:pt x="190" y="826"/>
                  <a:pt x="191" y="829"/>
                  <a:pt x="192" y="833"/>
                </a:cubicBezTo>
                <a:cubicBezTo>
                  <a:pt x="196" y="832"/>
                  <a:pt x="200" y="832"/>
                  <a:pt x="203" y="831"/>
                </a:cubicBezTo>
                <a:cubicBezTo>
                  <a:pt x="212" y="826"/>
                  <a:pt x="222" y="824"/>
                  <a:pt x="232" y="824"/>
                </a:cubicBezTo>
                <a:cubicBezTo>
                  <a:pt x="238" y="824"/>
                  <a:pt x="244" y="821"/>
                  <a:pt x="253" y="817"/>
                </a:cubicBezTo>
                <a:cubicBezTo>
                  <a:pt x="242" y="812"/>
                  <a:pt x="235" y="813"/>
                  <a:pt x="227" y="812"/>
                </a:cubicBezTo>
                <a:cubicBezTo>
                  <a:pt x="229" y="810"/>
                  <a:pt x="231" y="808"/>
                  <a:pt x="233" y="806"/>
                </a:cubicBezTo>
                <a:cubicBezTo>
                  <a:pt x="231" y="800"/>
                  <a:pt x="226" y="804"/>
                  <a:pt x="222" y="801"/>
                </a:cubicBezTo>
                <a:cubicBezTo>
                  <a:pt x="221" y="799"/>
                  <a:pt x="219" y="796"/>
                  <a:pt x="218" y="793"/>
                </a:cubicBezTo>
                <a:cubicBezTo>
                  <a:pt x="213" y="790"/>
                  <a:pt x="204" y="791"/>
                  <a:pt x="200" y="796"/>
                </a:cubicBezTo>
                <a:cubicBezTo>
                  <a:pt x="198" y="798"/>
                  <a:pt x="195" y="801"/>
                  <a:pt x="193" y="803"/>
                </a:cubicBezTo>
                <a:cubicBezTo>
                  <a:pt x="194" y="803"/>
                  <a:pt x="194" y="803"/>
                  <a:pt x="194" y="803"/>
                </a:cubicBezTo>
                <a:cubicBezTo>
                  <a:pt x="189" y="798"/>
                  <a:pt x="182" y="799"/>
                  <a:pt x="176" y="796"/>
                </a:cubicBezTo>
                <a:cubicBezTo>
                  <a:pt x="172" y="794"/>
                  <a:pt x="168" y="798"/>
                  <a:pt x="166" y="804"/>
                </a:cubicBezTo>
                <a:cubicBezTo>
                  <a:pt x="165" y="807"/>
                  <a:pt x="163" y="809"/>
                  <a:pt x="159" y="810"/>
                </a:cubicBezTo>
                <a:cubicBezTo>
                  <a:pt x="159" y="810"/>
                  <a:pt x="159" y="810"/>
                  <a:pt x="159" y="810"/>
                </a:cubicBezTo>
                <a:cubicBezTo>
                  <a:pt x="159" y="809"/>
                  <a:pt x="159" y="809"/>
                  <a:pt x="159" y="809"/>
                </a:cubicBezTo>
                <a:cubicBezTo>
                  <a:pt x="159" y="811"/>
                  <a:pt x="159" y="813"/>
                  <a:pt x="159" y="816"/>
                </a:cubicBezTo>
                <a:cubicBezTo>
                  <a:pt x="151" y="818"/>
                  <a:pt x="147" y="808"/>
                  <a:pt x="139" y="810"/>
                </a:cubicBezTo>
                <a:cubicBezTo>
                  <a:pt x="133" y="811"/>
                  <a:pt x="126" y="811"/>
                  <a:pt x="120" y="811"/>
                </a:cubicBezTo>
                <a:cubicBezTo>
                  <a:pt x="111" y="797"/>
                  <a:pt x="110" y="796"/>
                  <a:pt x="96" y="795"/>
                </a:cubicBezTo>
                <a:cubicBezTo>
                  <a:pt x="90" y="789"/>
                  <a:pt x="95" y="784"/>
                  <a:pt x="97" y="779"/>
                </a:cubicBezTo>
                <a:cubicBezTo>
                  <a:pt x="94" y="774"/>
                  <a:pt x="90" y="775"/>
                  <a:pt x="87" y="775"/>
                </a:cubicBezTo>
                <a:cubicBezTo>
                  <a:pt x="84" y="774"/>
                  <a:pt x="81" y="774"/>
                  <a:pt x="78" y="771"/>
                </a:cubicBezTo>
                <a:cubicBezTo>
                  <a:pt x="74" y="766"/>
                  <a:pt x="67" y="766"/>
                  <a:pt x="63" y="769"/>
                </a:cubicBezTo>
                <a:cubicBezTo>
                  <a:pt x="57" y="773"/>
                  <a:pt x="48" y="774"/>
                  <a:pt x="44" y="783"/>
                </a:cubicBezTo>
                <a:cubicBezTo>
                  <a:pt x="40" y="778"/>
                  <a:pt x="44" y="775"/>
                  <a:pt x="45" y="771"/>
                </a:cubicBezTo>
                <a:cubicBezTo>
                  <a:pt x="45" y="765"/>
                  <a:pt x="44" y="761"/>
                  <a:pt x="39" y="758"/>
                </a:cubicBezTo>
                <a:cubicBezTo>
                  <a:pt x="37" y="757"/>
                  <a:pt x="35" y="755"/>
                  <a:pt x="33" y="755"/>
                </a:cubicBezTo>
                <a:cubicBezTo>
                  <a:pt x="24" y="754"/>
                  <a:pt x="22" y="746"/>
                  <a:pt x="16" y="741"/>
                </a:cubicBezTo>
                <a:cubicBezTo>
                  <a:pt x="14" y="739"/>
                  <a:pt x="16" y="733"/>
                  <a:pt x="19" y="732"/>
                </a:cubicBezTo>
                <a:cubicBezTo>
                  <a:pt x="26" y="730"/>
                  <a:pt x="33" y="724"/>
                  <a:pt x="42" y="730"/>
                </a:cubicBezTo>
                <a:cubicBezTo>
                  <a:pt x="49" y="734"/>
                  <a:pt x="57" y="730"/>
                  <a:pt x="64" y="726"/>
                </a:cubicBezTo>
                <a:cubicBezTo>
                  <a:pt x="71" y="723"/>
                  <a:pt x="76" y="717"/>
                  <a:pt x="84" y="715"/>
                </a:cubicBezTo>
                <a:cubicBezTo>
                  <a:pt x="87" y="714"/>
                  <a:pt x="89" y="711"/>
                  <a:pt x="91" y="708"/>
                </a:cubicBezTo>
                <a:cubicBezTo>
                  <a:pt x="93" y="706"/>
                  <a:pt x="95" y="703"/>
                  <a:pt x="91" y="701"/>
                </a:cubicBezTo>
                <a:cubicBezTo>
                  <a:pt x="91" y="701"/>
                  <a:pt x="92" y="700"/>
                  <a:pt x="92" y="700"/>
                </a:cubicBezTo>
                <a:cubicBezTo>
                  <a:pt x="99" y="697"/>
                  <a:pt x="104" y="690"/>
                  <a:pt x="111" y="688"/>
                </a:cubicBezTo>
                <a:cubicBezTo>
                  <a:pt x="114" y="687"/>
                  <a:pt x="115" y="684"/>
                  <a:pt x="114" y="681"/>
                </a:cubicBezTo>
                <a:cubicBezTo>
                  <a:pt x="113" y="679"/>
                  <a:pt x="111" y="678"/>
                  <a:pt x="108" y="680"/>
                </a:cubicBezTo>
                <a:cubicBezTo>
                  <a:pt x="101" y="685"/>
                  <a:pt x="94" y="681"/>
                  <a:pt x="85" y="679"/>
                </a:cubicBezTo>
                <a:cubicBezTo>
                  <a:pt x="89" y="674"/>
                  <a:pt x="91" y="670"/>
                  <a:pt x="93" y="666"/>
                </a:cubicBezTo>
                <a:cubicBezTo>
                  <a:pt x="99" y="664"/>
                  <a:pt x="105" y="663"/>
                  <a:pt x="111" y="662"/>
                </a:cubicBezTo>
                <a:cubicBezTo>
                  <a:pt x="112" y="663"/>
                  <a:pt x="113" y="665"/>
                  <a:pt x="113" y="666"/>
                </a:cubicBezTo>
                <a:cubicBezTo>
                  <a:pt x="114" y="670"/>
                  <a:pt x="116" y="672"/>
                  <a:pt x="120" y="673"/>
                </a:cubicBezTo>
                <a:cubicBezTo>
                  <a:pt x="131" y="673"/>
                  <a:pt x="143" y="674"/>
                  <a:pt x="154" y="669"/>
                </a:cubicBezTo>
                <a:cubicBezTo>
                  <a:pt x="165" y="663"/>
                  <a:pt x="175" y="665"/>
                  <a:pt x="185" y="667"/>
                </a:cubicBezTo>
                <a:cubicBezTo>
                  <a:pt x="191" y="668"/>
                  <a:pt x="195" y="667"/>
                  <a:pt x="199" y="665"/>
                </a:cubicBezTo>
                <a:cubicBezTo>
                  <a:pt x="206" y="661"/>
                  <a:pt x="210" y="655"/>
                  <a:pt x="215" y="645"/>
                </a:cubicBezTo>
                <a:cubicBezTo>
                  <a:pt x="200" y="650"/>
                  <a:pt x="186" y="649"/>
                  <a:pt x="173" y="654"/>
                </a:cubicBezTo>
                <a:cubicBezTo>
                  <a:pt x="166" y="657"/>
                  <a:pt x="157" y="657"/>
                  <a:pt x="149" y="653"/>
                </a:cubicBezTo>
                <a:cubicBezTo>
                  <a:pt x="150" y="650"/>
                  <a:pt x="152" y="648"/>
                  <a:pt x="153" y="645"/>
                </a:cubicBezTo>
                <a:cubicBezTo>
                  <a:pt x="154" y="642"/>
                  <a:pt x="153" y="639"/>
                  <a:pt x="154" y="636"/>
                </a:cubicBezTo>
                <a:cubicBezTo>
                  <a:pt x="163" y="631"/>
                  <a:pt x="163" y="631"/>
                  <a:pt x="177" y="635"/>
                </a:cubicBezTo>
                <a:cubicBezTo>
                  <a:pt x="180" y="634"/>
                  <a:pt x="182" y="632"/>
                  <a:pt x="185" y="631"/>
                </a:cubicBezTo>
                <a:cubicBezTo>
                  <a:pt x="194" y="626"/>
                  <a:pt x="195" y="626"/>
                  <a:pt x="203" y="636"/>
                </a:cubicBezTo>
                <a:cubicBezTo>
                  <a:pt x="206" y="634"/>
                  <a:pt x="210" y="632"/>
                  <a:pt x="213" y="630"/>
                </a:cubicBezTo>
                <a:cubicBezTo>
                  <a:pt x="216" y="632"/>
                  <a:pt x="219" y="634"/>
                  <a:pt x="222" y="636"/>
                </a:cubicBezTo>
                <a:cubicBezTo>
                  <a:pt x="224" y="634"/>
                  <a:pt x="227" y="633"/>
                  <a:pt x="230" y="631"/>
                </a:cubicBezTo>
                <a:cubicBezTo>
                  <a:pt x="231" y="630"/>
                  <a:pt x="231" y="629"/>
                  <a:pt x="231" y="628"/>
                </a:cubicBezTo>
                <a:cubicBezTo>
                  <a:pt x="230" y="627"/>
                  <a:pt x="229" y="625"/>
                  <a:pt x="229" y="626"/>
                </a:cubicBezTo>
                <a:cubicBezTo>
                  <a:pt x="215" y="627"/>
                  <a:pt x="203" y="620"/>
                  <a:pt x="190" y="619"/>
                </a:cubicBezTo>
                <a:cubicBezTo>
                  <a:pt x="186" y="619"/>
                  <a:pt x="184" y="616"/>
                  <a:pt x="185" y="611"/>
                </a:cubicBezTo>
                <a:cubicBezTo>
                  <a:pt x="187" y="609"/>
                  <a:pt x="189" y="607"/>
                  <a:pt x="192" y="605"/>
                </a:cubicBezTo>
                <a:cubicBezTo>
                  <a:pt x="191" y="603"/>
                  <a:pt x="191" y="601"/>
                  <a:pt x="191" y="601"/>
                </a:cubicBezTo>
                <a:cubicBezTo>
                  <a:pt x="180" y="598"/>
                  <a:pt x="180" y="598"/>
                  <a:pt x="175" y="607"/>
                </a:cubicBezTo>
                <a:cubicBezTo>
                  <a:pt x="167" y="609"/>
                  <a:pt x="160" y="605"/>
                  <a:pt x="152" y="608"/>
                </a:cubicBezTo>
                <a:cubicBezTo>
                  <a:pt x="150" y="609"/>
                  <a:pt x="147" y="606"/>
                  <a:pt x="144" y="605"/>
                </a:cubicBezTo>
                <a:cubicBezTo>
                  <a:pt x="144" y="603"/>
                  <a:pt x="143" y="602"/>
                  <a:pt x="144" y="601"/>
                </a:cubicBezTo>
                <a:cubicBezTo>
                  <a:pt x="144" y="592"/>
                  <a:pt x="143" y="590"/>
                  <a:pt x="137" y="587"/>
                </a:cubicBezTo>
                <a:cubicBezTo>
                  <a:pt x="131" y="585"/>
                  <a:pt x="126" y="584"/>
                  <a:pt x="120" y="582"/>
                </a:cubicBezTo>
                <a:cubicBezTo>
                  <a:pt x="118" y="569"/>
                  <a:pt x="126" y="563"/>
                  <a:pt x="133" y="555"/>
                </a:cubicBezTo>
                <a:cubicBezTo>
                  <a:pt x="140" y="556"/>
                  <a:pt x="142" y="549"/>
                  <a:pt x="146" y="547"/>
                </a:cubicBezTo>
                <a:cubicBezTo>
                  <a:pt x="151" y="545"/>
                  <a:pt x="154" y="541"/>
                  <a:pt x="154" y="535"/>
                </a:cubicBezTo>
                <a:cubicBezTo>
                  <a:pt x="154" y="533"/>
                  <a:pt x="155" y="530"/>
                  <a:pt x="156" y="528"/>
                </a:cubicBezTo>
                <a:cubicBezTo>
                  <a:pt x="161" y="523"/>
                  <a:pt x="159" y="518"/>
                  <a:pt x="158" y="511"/>
                </a:cubicBezTo>
                <a:cubicBezTo>
                  <a:pt x="161" y="511"/>
                  <a:pt x="165" y="510"/>
                  <a:pt x="167" y="511"/>
                </a:cubicBezTo>
                <a:cubicBezTo>
                  <a:pt x="173" y="513"/>
                  <a:pt x="178" y="517"/>
                  <a:pt x="183" y="520"/>
                </a:cubicBezTo>
                <a:cubicBezTo>
                  <a:pt x="184" y="520"/>
                  <a:pt x="186" y="519"/>
                  <a:pt x="187" y="518"/>
                </a:cubicBezTo>
                <a:cubicBezTo>
                  <a:pt x="188" y="517"/>
                  <a:pt x="187" y="515"/>
                  <a:pt x="187" y="515"/>
                </a:cubicBezTo>
                <a:cubicBezTo>
                  <a:pt x="185" y="511"/>
                  <a:pt x="179" y="511"/>
                  <a:pt x="180" y="506"/>
                </a:cubicBezTo>
                <a:cubicBezTo>
                  <a:pt x="187" y="500"/>
                  <a:pt x="194" y="495"/>
                  <a:pt x="201" y="488"/>
                </a:cubicBezTo>
                <a:cubicBezTo>
                  <a:pt x="207" y="489"/>
                  <a:pt x="213" y="491"/>
                  <a:pt x="219" y="491"/>
                </a:cubicBezTo>
                <a:cubicBezTo>
                  <a:pt x="226" y="492"/>
                  <a:pt x="232" y="491"/>
                  <a:pt x="239" y="490"/>
                </a:cubicBezTo>
                <a:cubicBezTo>
                  <a:pt x="245" y="490"/>
                  <a:pt x="252" y="489"/>
                  <a:pt x="258" y="487"/>
                </a:cubicBezTo>
                <a:cubicBezTo>
                  <a:pt x="269" y="485"/>
                  <a:pt x="281" y="487"/>
                  <a:pt x="291" y="479"/>
                </a:cubicBezTo>
                <a:cubicBezTo>
                  <a:pt x="293" y="478"/>
                  <a:pt x="298" y="479"/>
                  <a:pt x="301" y="480"/>
                </a:cubicBezTo>
                <a:cubicBezTo>
                  <a:pt x="307" y="482"/>
                  <a:pt x="312" y="484"/>
                  <a:pt x="318" y="480"/>
                </a:cubicBezTo>
                <a:cubicBezTo>
                  <a:pt x="321" y="474"/>
                  <a:pt x="318" y="470"/>
                  <a:pt x="313" y="466"/>
                </a:cubicBezTo>
                <a:cubicBezTo>
                  <a:pt x="311" y="468"/>
                  <a:pt x="310" y="470"/>
                  <a:pt x="309" y="472"/>
                </a:cubicBezTo>
                <a:cubicBezTo>
                  <a:pt x="308" y="472"/>
                  <a:pt x="307" y="473"/>
                  <a:pt x="307" y="473"/>
                </a:cubicBezTo>
                <a:cubicBezTo>
                  <a:pt x="301" y="470"/>
                  <a:pt x="295" y="467"/>
                  <a:pt x="289" y="464"/>
                </a:cubicBezTo>
                <a:cubicBezTo>
                  <a:pt x="289" y="464"/>
                  <a:pt x="288" y="462"/>
                  <a:pt x="288" y="461"/>
                </a:cubicBezTo>
                <a:cubicBezTo>
                  <a:pt x="289" y="460"/>
                  <a:pt x="290" y="458"/>
                  <a:pt x="291" y="458"/>
                </a:cubicBezTo>
                <a:cubicBezTo>
                  <a:pt x="298" y="457"/>
                  <a:pt x="304" y="456"/>
                  <a:pt x="311" y="456"/>
                </a:cubicBezTo>
                <a:cubicBezTo>
                  <a:pt x="319" y="458"/>
                  <a:pt x="328" y="453"/>
                  <a:pt x="336" y="455"/>
                </a:cubicBezTo>
                <a:cubicBezTo>
                  <a:pt x="338" y="455"/>
                  <a:pt x="340" y="451"/>
                  <a:pt x="342" y="449"/>
                </a:cubicBezTo>
                <a:cubicBezTo>
                  <a:pt x="342" y="449"/>
                  <a:pt x="342" y="449"/>
                  <a:pt x="342" y="449"/>
                </a:cubicBezTo>
                <a:cubicBezTo>
                  <a:pt x="343" y="448"/>
                  <a:pt x="345" y="446"/>
                  <a:pt x="346" y="444"/>
                </a:cubicBezTo>
                <a:cubicBezTo>
                  <a:pt x="342" y="438"/>
                  <a:pt x="336" y="437"/>
                  <a:pt x="330" y="440"/>
                </a:cubicBezTo>
                <a:cubicBezTo>
                  <a:pt x="324" y="444"/>
                  <a:pt x="319" y="443"/>
                  <a:pt x="311" y="443"/>
                </a:cubicBezTo>
                <a:cubicBezTo>
                  <a:pt x="313" y="440"/>
                  <a:pt x="313" y="437"/>
                  <a:pt x="315" y="436"/>
                </a:cubicBezTo>
                <a:cubicBezTo>
                  <a:pt x="321" y="435"/>
                  <a:pt x="326" y="434"/>
                  <a:pt x="332" y="433"/>
                </a:cubicBezTo>
                <a:cubicBezTo>
                  <a:pt x="334" y="428"/>
                  <a:pt x="335" y="425"/>
                  <a:pt x="337" y="420"/>
                </a:cubicBezTo>
                <a:cubicBezTo>
                  <a:pt x="347" y="418"/>
                  <a:pt x="357" y="417"/>
                  <a:pt x="367" y="418"/>
                </a:cubicBezTo>
                <a:cubicBezTo>
                  <a:pt x="380" y="409"/>
                  <a:pt x="380" y="409"/>
                  <a:pt x="383" y="395"/>
                </a:cubicBezTo>
                <a:cubicBezTo>
                  <a:pt x="374" y="389"/>
                  <a:pt x="364" y="389"/>
                  <a:pt x="353" y="391"/>
                </a:cubicBezTo>
                <a:cubicBezTo>
                  <a:pt x="332" y="396"/>
                  <a:pt x="311" y="395"/>
                  <a:pt x="290" y="388"/>
                </a:cubicBezTo>
                <a:cubicBezTo>
                  <a:pt x="289" y="388"/>
                  <a:pt x="287" y="387"/>
                  <a:pt x="286" y="386"/>
                </a:cubicBezTo>
                <a:cubicBezTo>
                  <a:pt x="282" y="380"/>
                  <a:pt x="276" y="380"/>
                  <a:pt x="270" y="381"/>
                </a:cubicBezTo>
                <a:cubicBezTo>
                  <a:pt x="269" y="381"/>
                  <a:pt x="267" y="379"/>
                  <a:pt x="267" y="378"/>
                </a:cubicBezTo>
                <a:cubicBezTo>
                  <a:pt x="267" y="377"/>
                  <a:pt x="268" y="374"/>
                  <a:pt x="269" y="374"/>
                </a:cubicBezTo>
                <a:cubicBezTo>
                  <a:pt x="277" y="372"/>
                  <a:pt x="285" y="370"/>
                  <a:pt x="293" y="367"/>
                </a:cubicBezTo>
                <a:cubicBezTo>
                  <a:pt x="296" y="366"/>
                  <a:pt x="300" y="366"/>
                  <a:pt x="304" y="365"/>
                </a:cubicBezTo>
                <a:cubicBezTo>
                  <a:pt x="305" y="366"/>
                  <a:pt x="306" y="367"/>
                  <a:pt x="308" y="368"/>
                </a:cubicBezTo>
                <a:cubicBezTo>
                  <a:pt x="310" y="370"/>
                  <a:pt x="313" y="370"/>
                  <a:pt x="315" y="368"/>
                </a:cubicBezTo>
                <a:cubicBezTo>
                  <a:pt x="318" y="365"/>
                  <a:pt x="315" y="363"/>
                  <a:pt x="313" y="361"/>
                </a:cubicBezTo>
                <a:cubicBezTo>
                  <a:pt x="313" y="360"/>
                  <a:pt x="312" y="359"/>
                  <a:pt x="312" y="358"/>
                </a:cubicBezTo>
                <a:cubicBezTo>
                  <a:pt x="312" y="357"/>
                  <a:pt x="313" y="355"/>
                  <a:pt x="314" y="355"/>
                </a:cubicBezTo>
                <a:cubicBezTo>
                  <a:pt x="329" y="357"/>
                  <a:pt x="330" y="357"/>
                  <a:pt x="336" y="340"/>
                </a:cubicBezTo>
                <a:cubicBezTo>
                  <a:pt x="332" y="336"/>
                  <a:pt x="327" y="332"/>
                  <a:pt x="321" y="327"/>
                </a:cubicBezTo>
                <a:cubicBezTo>
                  <a:pt x="323" y="324"/>
                  <a:pt x="326" y="322"/>
                  <a:pt x="328" y="320"/>
                </a:cubicBezTo>
                <a:cubicBezTo>
                  <a:pt x="330" y="317"/>
                  <a:pt x="331" y="314"/>
                  <a:pt x="333" y="312"/>
                </a:cubicBezTo>
                <a:cubicBezTo>
                  <a:pt x="337" y="312"/>
                  <a:pt x="336" y="315"/>
                  <a:pt x="337" y="316"/>
                </a:cubicBezTo>
                <a:cubicBezTo>
                  <a:pt x="339" y="319"/>
                  <a:pt x="343" y="321"/>
                  <a:pt x="344" y="324"/>
                </a:cubicBezTo>
                <a:cubicBezTo>
                  <a:pt x="345" y="326"/>
                  <a:pt x="345" y="330"/>
                  <a:pt x="345" y="334"/>
                </a:cubicBezTo>
                <a:cubicBezTo>
                  <a:pt x="344" y="337"/>
                  <a:pt x="343" y="340"/>
                  <a:pt x="343" y="343"/>
                </a:cubicBezTo>
                <a:cubicBezTo>
                  <a:pt x="351" y="342"/>
                  <a:pt x="357" y="339"/>
                  <a:pt x="364" y="335"/>
                </a:cubicBezTo>
                <a:cubicBezTo>
                  <a:pt x="369" y="339"/>
                  <a:pt x="360" y="341"/>
                  <a:pt x="364" y="346"/>
                </a:cubicBezTo>
                <a:cubicBezTo>
                  <a:pt x="373" y="345"/>
                  <a:pt x="374" y="335"/>
                  <a:pt x="379" y="330"/>
                </a:cubicBezTo>
                <a:cubicBezTo>
                  <a:pt x="377" y="325"/>
                  <a:pt x="376" y="320"/>
                  <a:pt x="375" y="315"/>
                </a:cubicBezTo>
                <a:cubicBezTo>
                  <a:pt x="380" y="311"/>
                  <a:pt x="385" y="314"/>
                  <a:pt x="389" y="317"/>
                </a:cubicBezTo>
                <a:cubicBezTo>
                  <a:pt x="394" y="321"/>
                  <a:pt x="398" y="319"/>
                  <a:pt x="402" y="314"/>
                </a:cubicBezTo>
                <a:cubicBezTo>
                  <a:pt x="408" y="315"/>
                  <a:pt x="414" y="316"/>
                  <a:pt x="420" y="317"/>
                </a:cubicBezTo>
                <a:cubicBezTo>
                  <a:pt x="422" y="314"/>
                  <a:pt x="424" y="312"/>
                  <a:pt x="427" y="308"/>
                </a:cubicBezTo>
                <a:cubicBezTo>
                  <a:pt x="428" y="312"/>
                  <a:pt x="429" y="315"/>
                  <a:pt x="430" y="318"/>
                </a:cubicBezTo>
                <a:cubicBezTo>
                  <a:pt x="434" y="320"/>
                  <a:pt x="437" y="318"/>
                  <a:pt x="441" y="316"/>
                </a:cubicBezTo>
                <a:cubicBezTo>
                  <a:pt x="443" y="314"/>
                  <a:pt x="448" y="315"/>
                  <a:pt x="452" y="315"/>
                </a:cubicBezTo>
                <a:cubicBezTo>
                  <a:pt x="457" y="301"/>
                  <a:pt x="467" y="296"/>
                  <a:pt x="481" y="294"/>
                </a:cubicBezTo>
                <a:cubicBezTo>
                  <a:pt x="471" y="278"/>
                  <a:pt x="470" y="277"/>
                  <a:pt x="456" y="270"/>
                </a:cubicBezTo>
                <a:cubicBezTo>
                  <a:pt x="456" y="264"/>
                  <a:pt x="458" y="260"/>
                  <a:pt x="464" y="258"/>
                </a:cubicBezTo>
                <a:cubicBezTo>
                  <a:pt x="465" y="262"/>
                  <a:pt x="466" y="265"/>
                  <a:pt x="467" y="268"/>
                </a:cubicBezTo>
                <a:cubicBezTo>
                  <a:pt x="471" y="269"/>
                  <a:pt x="474" y="270"/>
                  <a:pt x="479" y="272"/>
                </a:cubicBezTo>
                <a:cubicBezTo>
                  <a:pt x="482" y="269"/>
                  <a:pt x="487" y="265"/>
                  <a:pt x="490" y="261"/>
                </a:cubicBezTo>
                <a:cubicBezTo>
                  <a:pt x="493" y="257"/>
                  <a:pt x="494" y="253"/>
                  <a:pt x="491" y="248"/>
                </a:cubicBezTo>
                <a:cubicBezTo>
                  <a:pt x="483" y="244"/>
                  <a:pt x="475" y="246"/>
                  <a:pt x="467" y="247"/>
                </a:cubicBezTo>
                <a:cubicBezTo>
                  <a:pt x="463" y="247"/>
                  <a:pt x="459" y="250"/>
                  <a:pt x="456" y="246"/>
                </a:cubicBezTo>
                <a:cubicBezTo>
                  <a:pt x="456" y="245"/>
                  <a:pt x="453" y="246"/>
                  <a:pt x="453" y="247"/>
                </a:cubicBezTo>
                <a:cubicBezTo>
                  <a:pt x="451" y="253"/>
                  <a:pt x="445" y="252"/>
                  <a:pt x="441" y="254"/>
                </a:cubicBezTo>
                <a:cubicBezTo>
                  <a:pt x="442" y="250"/>
                  <a:pt x="448" y="249"/>
                  <a:pt x="447" y="243"/>
                </a:cubicBezTo>
                <a:cubicBezTo>
                  <a:pt x="439" y="245"/>
                  <a:pt x="439" y="245"/>
                  <a:pt x="441" y="254"/>
                </a:cubicBezTo>
                <a:cubicBezTo>
                  <a:pt x="446" y="261"/>
                  <a:pt x="445" y="269"/>
                  <a:pt x="442" y="277"/>
                </a:cubicBezTo>
                <a:cubicBezTo>
                  <a:pt x="443" y="276"/>
                  <a:pt x="443" y="276"/>
                  <a:pt x="443" y="276"/>
                </a:cubicBezTo>
                <a:cubicBezTo>
                  <a:pt x="439" y="278"/>
                  <a:pt x="435" y="279"/>
                  <a:pt x="429" y="281"/>
                </a:cubicBezTo>
                <a:cubicBezTo>
                  <a:pt x="430" y="273"/>
                  <a:pt x="429" y="265"/>
                  <a:pt x="435" y="257"/>
                </a:cubicBezTo>
                <a:cubicBezTo>
                  <a:pt x="433" y="255"/>
                  <a:pt x="432" y="253"/>
                  <a:pt x="430" y="252"/>
                </a:cubicBezTo>
                <a:cubicBezTo>
                  <a:pt x="426" y="248"/>
                  <a:pt x="427" y="244"/>
                  <a:pt x="429" y="239"/>
                </a:cubicBezTo>
                <a:cubicBezTo>
                  <a:pt x="430" y="235"/>
                  <a:pt x="435" y="232"/>
                  <a:pt x="438" y="234"/>
                </a:cubicBezTo>
                <a:cubicBezTo>
                  <a:pt x="443" y="236"/>
                  <a:pt x="447" y="234"/>
                  <a:pt x="451" y="232"/>
                </a:cubicBezTo>
                <a:cubicBezTo>
                  <a:pt x="453" y="232"/>
                  <a:pt x="456" y="234"/>
                  <a:pt x="459" y="235"/>
                </a:cubicBezTo>
                <a:cubicBezTo>
                  <a:pt x="458" y="235"/>
                  <a:pt x="458" y="236"/>
                  <a:pt x="457" y="237"/>
                </a:cubicBezTo>
                <a:cubicBezTo>
                  <a:pt x="458" y="236"/>
                  <a:pt x="459" y="236"/>
                  <a:pt x="460" y="236"/>
                </a:cubicBezTo>
                <a:cubicBezTo>
                  <a:pt x="464" y="234"/>
                  <a:pt x="469" y="233"/>
                  <a:pt x="473" y="228"/>
                </a:cubicBezTo>
                <a:cubicBezTo>
                  <a:pt x="470" y="223"/>
                  <a:pt x="466" y="219"/>
                  <a:pt x="463" y="214"/>
                </a:cubicBezTo>
                <a:cubicBezTo>
                  <a:pt x="460" y="210"/>
                  <a:pt x="459" y="204"/>
                  <a:pt x="457" y="199"/>
                </a:cubicBezTo>
                <a:cubicBezTo>
                  <a:pt x="454" y="198"/>
                  <a:pt x="451" y="197"/>
                  <a:pt x="448" y="196"/>
                </a:cubicBezTo>
                <a:cubicBezTo>
                  <a:pt x="448" y="195"/>
                  <a:pt x="447" y="193"/>
                  <a:pt x="447" y="193"/>
                </a:cubicBezTo>
                <a:cubicBezTo>
                  <a:pt x="450" y="188"/>
                  <a:pt x="448" y="181"/>
                  <a:pt x="455" y="178"/>
                </a:cubicBezTo>
                <a:cubicBezTo>
                  <a:pt x="456" y="178"/>
                  <a:pt x="457" y="175"/>
                  <a:pt x="457" y="174"/>
                </a:cubicBezTo>
                <a:cubicBezTo>
                  <a:pt x="454" y="166"/>
                  <a:pt x="461" y="160"/>
                  <a:pt x="460" y="151"/>
                </a:cubicBezTo>
                <a:cubicBezTo>
                  <a:pt x="457" y="151"/>
                  <a:pt x="454" y="151"/>
                  <a:pt x="451" y="151"/>
                </a:cubicBezTo>
                <a:cubicBezTo>
                  <a:pt x="450" y="151"/>
                  <a:pt x="449" y="149"/>
                  <a:pt x="448" y="148"/>
                </a:cubicBezTo>
                <a:cubicBezTo>
                  <a:pt x="449" y="147"/>
                  <a:pt x="450" y="144"/>
                  <a:pt x="452" y="144"/>
                </a:cubicBezTo>
                <a:cubicBezTo>
                  <a:pt x="458" y="143"/>
                  <a:pt x="462" y="144"/>
                  <a:pt x="469" y="152"/>
                </a:cubicBezTo>
                <a:cubicBezTo>
                  <a:pt x="471" y="150"/>
                  <a:pt x="473" y="147"/>
                  <a:pt x="475" y="144"/>
                </a:cubicBezTo>
                <a:cubicBezTo>
                  <a:pt x="481" y="152"/>
                  <a:pt x="490" y="157"/>
                  <a:pt x="494" y="167"/>
                </a:cubicBezTo>
                <a:cubicBezTo>
                  <a:pt x="496" y="171"/>
                  <a:pt x="500" y="176"/>
                  <a:pt x="506" y="174"/>
                </a:cubicBezTo>
                <a:cubicBezTo>
                  <a:pt x="508" y="173"/>
                  <a:pt x="510" y="173"/>
                  <a:pt x="511" y="174"/>
                </a:cubicBezTo>
                <a:cubicBezTo>
                  <a:pt x="518" y="178"/>
                  <a:pt x="525" y="177"/>
                  <a:pt x="531" y="173"/>
                </a:cubicBezTo>
                <a:cubicBezTo>
                  <a:pt x="533" y="172"/>
                  <a:pt x="535" y="173"/>
                  <a:pt x="538" y="172"/>
                </a:cubicBezTo>
                <a:cubicBezTo>
                  <a:pt x="536" y="163"/>
                  <a:pt x="536" y="163"/>
                  <a:pt x="528" y="162"/>
                </a:cubicBezTo>
                <a:cubicBezTo>
                  <a:pt x="529" y="162"/>
                  <a:pt x="529" y="162"/>
                  <a:pt x="529" y="162"/>
                </a:cubicBezTo>
                <a:cubicBezTo>
                  <a:pt x="528" y="159"/>
                  <a:pt x="527" y="156"/>
                  <a:pt x="526" y="153"/>
                </a:cubicBezTo>
                <a:cubicBezTo>
                  <a:pt x="525" y="152"/>
                  <a:pt x="523" y="151"/>
                  <a:pt x="521" y="150"/>
                </a:cubicBezTo>
                <a:cubicBezTo>
                  <a:pt x="520" y="152"/>
                  <a:pt x="519" y="154"/>
                  <a:pt x="518" y="155"/>
                </a:cubicBezTo>
                <a:cubicBezTo>
                  <a:pt x="519" y="155"/>
                  <a:pt x="519" y="155"/>
                  <a:pt x="519" y="155"/>
                </a:cubicBezTo>
                <a:cubicBezTo>
                  <a:pt x="511" y="153"/>
                  <a:pt x="510" y="153"/>
                  <a:pt x="514" y="141"/>
                </a:cubicBezTo>
                <a:cubicBezTo>
                  <a:pt x="511" y="138"/>
                  <a:pt x="508" y="133"/>
                  <a:pt x="504" y="131"/>
                </a:cubicBezTo>
                <a:cubicBezTo>
                  <a:pt x="501" y="130"/>
                  <a:pt x="497" y="132"/>
                  <a:pt x="491" y="133"/>
                </a:cubicBezTo>
                <a:cubicBezTo>
                  <a:pt x="493" y="128"/>
                  <a:pt x="494" y="125"/>
                  <a:pt x="496" y="122"/>
                </a:cubicBezTo>
                <a:cubicBezTo>
                  <a:pt x="497" y="119"/>
                  <a:pt x="498" y="115"/>
                  <a:pt x="499" y="112"/>
                </a:cubicBezTo>
                <a:cubicBezTo>
                  <a:pt x="502" y="107"/>
                  <a:pt x="501" y="105"/>
                  <a:pt x="495" y="103"/>
                </a:cubicBezTo>
                <a:cubicBezTo>
                  <a:pt x="493" y="103"/>
                  <a:pt x="491" y="102"/>
                  <a:pt x="488" y="102"/>
                </a:cubicBezTo>
                <a:cubicBezTo>
                  <a:pt x="490" y="94"/>
                  <a:pt x="494" y="91"/>
                  <a:pt x="500" y="90"/>
                </a:cubicBezTo>
                <a:cubicBezTo>
                  <a:pt x="502" y="92"/>
                  <a:pt x="503" y="93"/>
                  <a:pt x="503" y="95"/>
                </a:cubicBezTo>
                <a:cubicBezTo>
                  <a:pt x="505" y="102"/>
                  <a:pt x="506" y="109"/>
                  <a:pt x="514" y="113"/>
                </a:cubicBezTo>
                <a:cubicBezTo>
                  <a:pt x="515" y="113"/>
                  <a:pt x="515" y="116"/>
                  <a:pt x="515" y="117"/>
                </a:cubicBezTo>
                <a:cubicBezTo>
                  <a:pt x="512" y="117"/>
                  <a:pt x="509" y="117"/>
                  <a:pt x="506" y="117"/>
                </a:cubicBezTo>
                <a:cubicBezTo>
                  <a:pt x="507" y="122"/>
                  <a:pt x="510" y="125"/>
                  <a:pt x="514" y="123"/>
                </a:cubicBezTo>
                <a:cubicBezTo>
                  <a:pt x="515" y="122"/>
                  <a:pt x="515" y="119"/>
                  <a:pt x="515" y="117"/>
                </a:cubicBezTo>
                <a:cubicBezTo>
                  <a:pt x="517" y="117"/>
                  <a:pt x="520" y="117"/>
                  <a:pt x="524" y="116"/>
                </a:cubicBezTo>
                <a:cubicBezTo>
                  <a:pt x="522" y="111"/>
                  <a:pt x="520" y="107"/>
                  <a:pt x="518" y="103"/>
                </a:cubicBezTo>
                <a:cubicBezTo>
                  <a:pt x="519" y="102"/>
                  <a:pt x="520" y="100"/>
                  <a:pt x="522" y="99"/>
                </a:cubicBezTo>
                <a:cubicBezTo>
                  <a:pt x="525" y="97"/>
                  <a:pt x="530" y="98"/>
                  <a:pt x="530" y="101"/>
                </a:cubicBezTo>
                <a:cubicBezTo>
                  <a:pt x="531" y="106"/>
                  <a:pt x="536" y="111"/>
                  <a:pt x="534" y="117"/>
                </a:cubicBezTo>
                <a:cubicBezTo>
                  <a:pt x="533" y="119"/>
                  <a:pt x="534" y="121"/>
                  <a:pt x="534" y="122"/>
                </a:cubicBezTo>
                <a:cubicBezTo>
                  <a:pt x="536" y="130"/>
                  <a:pt x="545" y="129"/>
                  <a:pt x="549" y="135"/>
                </a:cubicBezTo>
                <a:cubicBezTo>
                  <a:pt x="550" y="137"/>
                  <a:pt x="555" y="138"/>
                  <a:pt x="558" y="137"/>
                </a:cubicBezTo>
                <a:cubicBezTo>
                  <a:pt x="563" y="137"/>
                  <a:pt x="568" y="134"/>
                  <a:pt x="574" y="133"/>
                </a:cubicBezTo>
                <a:cubicBezTo>
                  <a:pt x="571" y="135"/>
                  <a:pt x="569" y="136"/>
                  <a:pt x="567" y="138"/>
                </a:cubicBezTo>
                <a:cubicBezTo>
                  <a:pt x="569" y="143"/>
                  <a:pt x="570" y="146"/>
                  <a:pt x="571" y="150"/>
                </a:cubicBezTo>
                <a:cubicBezTo>
                  <a:pt x="571" y="154"/>
                  <a:pt x="568" y="154"/>
                  <a:pt x="566" y="154"/>
                </a:cubicBezTo>
                <a:cubicBezTo>
                  <a:pt x="565" y="151"/>
                  <a:pt x="566" y="147"/>
                  <a:pt x="562" y="146"/>
                </a:cubicBezTo>
                <a:cubicBezTo>
                  <a:pt x="559" y="144"/>
                  <a:pt x="556" y="146"/>
                  <a:pt x="555" y="150"/>
                </a:cubicBezTo>
                <a:cubicBezTo>
                  <a:pt x="556" y="154"/>
                  <a:pt x="560" y="156"/>
                  <a:pt x="564" y="156"/>
                </a:cubicBezTo>
                <a:cubicBezTo>
                  <a:pt x="564" y="158"/>
                  <a:pt x="565" y="160"/>
                  <a:pt x="566" y="162"/>
                </a:cubicBezTo>
                <a:cubicBezTo>
                  <a:pt x="569" y="160"/>
                  <a:pt x="573" y="160"/>
                  <a:pt x="576" y="158"/>
                </a:cubicBezTo>
                <a:cubicBezTo>
                  <a:pt x="580" y="156"/>
                  <a:pt x="581" y="153"/>
                  <a:pt x="579" y="149"/>
                </a:cubicBezTo>
                <a:cubicBezTo>
                  <a:pt x="579" y="147"/>
                  <a:pt x="578" y="145"/>
                  <a:pt x="577" y="144"/>
                </a:cubicBezTo>
                <a:cubicBezTo>
                  <a:pt x="579" y="139"/>
                  <a:pt x="585" y="144"/>
                  <a:pt x="586" y="139"/>
                </a:cubicBezTo>
                <a:cubicBezTo>
                  <a:pt x="583" y="134"/>
                  <a:pt x="576" y="138"/>
                  <a:pt x="573" y="133"/>
                </a:cubicBezTo>
                <a:cubicBezTo>
                  <a:pt x="575" y="132"/>
                  <a:pt x="578" y="131"/>
                  <a:pt x="579" y="130"/>
                </a:cubicBezTo>
                <a:cubicBezTo>
                  <a:pt x="584" y="121"/>
                  <a:pt x="590" y="123"/>
                  <a:pt x="597" y="128"/>
                </a:cubicBezTo>
                <a:cubicBezTo>
                  <a:pt x="596" y="128"/>
                  <a:pt x="596" y="128"/>
                  <a:pt x="596" y="128"/>
                </a:cubicBezTo>
                <a:cubicBezTo>
                  <a:pt x="597" y="133"/>
                  <a:pt x="598" y="137"/>
                  <a:pt x="603" y="139"/>
                </a:cubicBezTo>
                <a:cubicBezTo>
                  <a:pt x="605" y="140"/>
                  <a:pt x="608" y="141"/>
                  <a:pt x="610" y="142"/>
                </a:cubicBezTo>
                <a:cubicBezTo>
                  <a:pt x="606" y="148"/>
                  <a:pt x="603" y="153"/>
                  <a:pt x="600" y="159"/>
                </a:cubicBezTo>
                <a:cubicBezTo>
                  <a:pt x="607" y="164"/>
                  <a:pt x="613" y="164"/>
                  <a:pt x="614" y="160"/>
                </a:cubicBezTo>
                <a:cubicBezTo>
                  <a:pt x="616" y="151"/>
                  <a:pt x="625" y="149"/>
                  <a:pt x="630" y="142"/>
                </a:cubicBezTo>
                <a:cubicBezTo>
                  <a:pt x="627" y="136"/>
                  <a:pt x="625" y="129"/>
                  <a:pt x="623" y="123"/>
                </a:cubicBezTo>
                <a:cubicBezTo>
                  <a:pt x="631" y="122"/>
                  <a:pt x="631" y="122"/>
                  <a:pt x="633" y="127"/>
                </a:cubicBezTo>
                <a:cubicBezTo>
                  <a:pt x="634" y="131"/>
                  <a:pt x="636" y="136"/>
                  <a:pt x="636" y="140"/>
                </a:cubicBezTo>
                <a:cubicBezTo>
                  <a:pt x="637" y="145"/>
                  <a:pt x="640" y="147"/>
                  <a:pt x="643" y="148"/>
                </a:cubicBezTo>
                <a:cubicBezTo>
                  <a:pt x="643" y="148"/>
                  <a:pt x="644" y="148"/>
                  <a:pt x="644" y="148"/>
                </a:cubicBezTo>
                <a:cubicBezTo>
                  <a:pt x="646" y="142"/>
                  <a:pt x="650" y="143"/>
                  <a:pt x="654" y="147"/>
                </a:cubicBezTo>
                <a:cubicBezTo>
                  <a:pt x="651" y="151"/>
                  <a:pt x="647" y="155"/>
                  <a:pt x="644" y="160"/>
                </a:cubicBezTo>
                <a:cubicBezTo>
                  <a:pt x="645" y="161"/>
                  <a:pt x="646" y="163"/>
                  <a:pt x="647" y="163"/>
                </a:cubicBezTo>
                <a:cubicBezTo>
                  <a:pt x="650" y="163"/>
                  <a:pt x="654" y="163"/>
                  <a:pt x="656" y="161"/>
                </a:cubicBezTo>
                <a:cubicBezTo>
                  <a:pt x="660" y="156"/>
                  <a:pt x="663" y="151"/>
                  <a:pt x="667" y="146"/>
                </a:cubicBezTo>
                <a:cubicBezTo>
                  <a:pt x="668" y="148"/>
                  <a:pt x="670" y="150"/>
                  <a:pt x="672" y="152"/>
                </a:cubicBezTo>
                <a:cubicBezTo>
                  <a:pt x="681" y="148"/>
                  <a:pt x="694" y="152"/>
                  <a:pt x="702" y="140"/>
                </a:cubicBezTo>
                <a:cubicBezTo>
                  <a:pt x="698" y="136"/>
                  <a:pt x="694" y="138"/>
                  <a:pt x="690" y="137"/>
                </a:cubicBezTo>
                <a:cubicBezTo>
                  <a:pt x="686" y="136"/>
                  <a:pt x="682" y="134"/>
                  <a:pt x="676" y="133"/>
                </a:cubicBezTo>
                <a:cubicBezTo>
                  <a:pt x="678" y="130"/>
                  <a:pt x="680" y="126"/>
                  <a:pt x="682" y="126"/>
                </a:cubicBezTo>
                <a:cubicBezTo>
                  <a:pt x="692" y="124"/>
                  <a:pt x="698" y="115"/>
                  <a:pt x="708" y="112"/>
                </a:cubicBezTo>
                <a:cubicBezTo>
                  <a:pt x="709" y="112"/>
                  <a:pt x="709" y="109"/>
                  <a:pt x="709" y="106"/>
                </a:cubicBezTo>
                <a:cubicBezTo>
                  <a:pt x="710" y="107"/>
                  <a:pt x="710" y="107"/>
                  <a:pt x="711" y="107"/>
                </a:cubicBezTo>
                <a:cubicBezTo>
                  <a:pt x="713" y="107"/>
                  <a:pt x="715" y="106"/>
                  <a:pt x="717" y="106"/>
                </a:cubicBezTo>
                <a:cubicBezTo>
                  <a:pt x="717" y="105"/>
                  <a:pt x="717" y="103"/>
                  <a:pt x="716" y="103"/>
                </a:cubicBezTo>
                <a:cubicBezTo>
                  <a:pt x="713" y="100"/>
                  <a:pt x="711" y="103"/>
                  <a:pt x="710" y="105"/>
                </a:cubicBezTo>
                <a:cubicBezTo>
                  <a:pt x="710" y="106"/>
                  <a:pt x="710" y="106"/>
                  <a:pt x="710" y="107"/>
                </a:cubicBezTo>
                <a:cubicBezTo>
                  <a:pt x="707" y="105"/>
                  <a:pt x="705" y="102"/>
                  <a:pt x="703" y="101"/>
                </a:cubicBezTo>
                <a:cubicBezTo>
                  <a:pt x="702" y="96"/>
                  <a:pt x="705" y="94"/>
                  <a:pt x="708" y="94"/>
                </a:cubicBezTo>
                <a:cubicBezTo>
                  <a:pt x="714" y="93"/>
                  <a:pt x="718" y="89"/>
                  <a:pt x="721" y="83"/>
                </a:cubicBezTo>
                <a:cubicBezTo>
                  <a:pt x="723" y="76"/>
                  <a:pt x="728" y="75"/>
                  <a:pt x="737" y="78"/>
                </a:cubicBezTo>
                <a:cubicBezTo>
                  <a:pt x="732" y="80"/>
                  <a:pt x="729" y="82"/>
                  <a:pt x="725" y="84"/>
                </a:cubicBezTo>
                <a:cubicBezTo>
                  <a:pt x="724" y="84"/>
                  <a:pt x="724" y="86"/>
                  <a:pt x="724" y="86"/>
                </a:cubicBezTo>
                <a:cubicBezTo>
                  <a:pt x="724" y="88"/>
                  <a:pt x="726" y="90"/>
                  <a:pt x="727" y="90"/>
                </a:cubicBezTo>
                <a:cubicBezTo>
                  <a:pt x="732" y="90"/>
                  <a:pt x="738" y="90"/>
                  <a:pt x="743" y="89"/>
                </a:cubicBezTo>
                <a:cubicBezTo>
                  <a:pt x="751" y="87"/>
                  <a:pt x="759" y="88"/>
                  <a:pt x="767" y="90"/>
                </a:cubicBezTo>
                <a:cubicBezTo>
                  <a:pt x="772" y="91"/>
                  <a:pt x="775" y="91"/>
                  <a:pt x="780" y="90"/>
                </a:cubicBezTo>
                <a:cubicBezTo>
                  <a:pt x="787" y="88"/>
                  <a:pt x="793" y="87"/>
                  <a:pt x="800" y="85"/>
                </a:cubicBezTo>
                <a:cubicBezTo>
                  <a:pt x="807" y="76"/>
                  <a:pt x="800" y="62"/>
                  <a:pt x="812" y="56"/>
                </a:cubicBezTo>
                <a:cubicBezTo>
                  <a:pt x="806" y="47"/>
                  <a:pt x="799" y="43"/>
                  <a:pt x="791" y="40"/>
                </a:cubicBezTo>
                <a:cubicBezTo>
                  <a:pt x="798" y="38"/>
                  <a:pt x="804" y="41"/>
                  <a:pt x="811" y="41"/>
                </a:cubicBezTo>
                <a:cubicBezTo>
                  <a:pt x="813" y="45"/>
                  <a:pt x="814" y="47"/>
                  <a:pt x="817" y="52"/>
                </a:cubicBezTo>
                <a:cubicBezTo>
                  <a:pt x="819" y="49"/>
                  <a:pt x="821" y="48"/>
                  <a:pt x="821" y="46"/>
                </a:cubicBezTo>
                <a:cubicBezTo>
                  <a:pt x="822" y="43"/>
                  <a:pt x="822" y="39"/>
                  <a:pt x="822" y="35"/>
                </a:cubicBezTo>
                <a:cubicBezTo>
                  <a:pt x="832" y="35"/>
                  <a:pt x="844" y="41"/>
                  <a:pt x="849" y="26"/>
                </a:cubicBezTo>
                <a:cubicBezTo>
                  <a:pt x="860" y="34"/>
                  <a:pt x="873" y="30"/>
                  <a:pt x="883" y="37"/>
                </a:cubicBezTo>
                <a:cubicBezTo>
                  <a:pt x="883" y="37"/>
                  <a:pt x="884" y="38"/>
                  <a:pt x="884" y="38"/>
                </a:cubicBezTo>
                <a:cubicBezTo>
                  <a:pt x="883" y="37"/>
                  <a:pt x="883" y="37"/>
                  <a:pt x="883" y="37"/>
                </a:cubicBezTo>
                <a:cubicBezTo>
                  <a:pt x="892" y="28"/>
                  <a:pt x="903" y="32"/>
                  <a:pt x="914" y="31"/>
                </a:cubicBezTo>
                <a:cubicBezTo>
                  <a:pt x="916" y="31"/>
                  <a:pt x="918" y="36"/>
                  <a:pt x="921" y="39"/>
                </a:cubicBezTo>
                <a:cubicBezTo>
                  <a:pt x="927" y="36"/>
                  <a:pt x="934" y="42"/>
                  <a:pt x="942" y="35"/>
                </a:cubicBezTo>
                <a:cubicBezTo>
                  <a:pt x="936" y="34"/>
                  <a:pt x="932" y="33"/>
                  <a:pt x="927" y="32"/>
                </a:cubicBezTo>
                <a:cubicBezTo>
                  <a:pt x="927" y="29"/>
                  <a:pt x="929" y="28"/>
                  <a:pt x="931" y="28"/>
                </a:cubicBezTo>
                <a:cubicBezTo>
                  <a:pt x="942" y="28"/>
                  <a:pt x="954" y="29"/>
                  <a:pt x="965" y="24"/>
                </a:cubicBezTo>
                <a:cubicBezTo>
                  <a:pt x="969" y="23"/>
                  <a:pt x="974" y="24"/>
                  <a:pt x="978" y="24"/>
                </a:cubicBezTo>
                <a:cubicBezTo>
                  <a:pt x="979" y="30"/>
                  <a:pt x="971" y="30"/>
                  <a:pt x="972" y="37"/>
                </a:cubicBezTo>
                <a:cubicBezTo>
                  <a:pt x="973" y="37"/>
                  <a:pt x="976" y="39"/>
                  <a:pt x="978" y="39"/>
                </a:cubicBezTo>
                <a:cubicBezTo>
                  <a:pt x="982" y="38"/>
                  <a:pt x="986" y="37"/>
                  <a:pt x="990" y="35"/>
                </a:cubicBezTo>
                <a:cubicBezTo>
                  <a:pt x="997" y="31"/>
                  <a:pt x="1003" y="27"/>
                  <a:pt x="1010" y="24"/>
                </a:cubicBezTo>
                <a:cubicBezTo>
                  <a:pt x="1019" y="20"/>
                  <a:pt x="1027" y="22"/>
                  <a:pt x="1037" y="23"/>
                </a:cubicBezTo>
                <a:cubicBezTo>
                  <a:pt x="1028" y="30"/>
                  <a:pt x="1016" y="25"/>
                  <a:pt x="1009" y="35"/>
                </a:cubicBezTo>
                <a:cubicBezTo>
                  <a:pt x="1015" y="40"/>
                  <a:pt x="1020" y="38"/>
                  <a:pt x="1025" y="37"/>
                </a:cubicBezTo>
                <a:cubicBezTo>
                  <a:pt x="1033" y="37"/>
                  <a:pt x="1042" y="36"/>
                  <a:pt x="1050" y="34"/>
                </a:cubicBezTo>
                <a:cubicBezTo>
                  <a:pt x="1053" y="33"/>
                  <a:pt x="1057" y="31"/>
                  <a:pt x="1060" y="29"/>
                </a:cubicBezTo>
                <a:cubicBezTo>
                  <a:pt x="1069" y="32"/>
                  <a:pt x="1077" y="36"/>
                  <a:pt x="1088" y="34"/>
                </a:cubicBezTo>
                <a:cubicBezTo>
                  <a:pt x="1091" y="29"/>
                  <a:pt x="1094" y="25"/>
                  <a:pt x="1097" y="21"/>
                </a:cubicBezTo>
                <a:cubicBezTo>
                  <a:pt x="1101" y="20"/>
                  <a:pt x="1102" y="23"/>
                  <a:pt x="1104" y="26"/>
                </a:cubicBezTo>
                <a:cubicBezTo>
                  <a:pt x="1105" y="27"/>
                  <a:pt x="1106" y="29"/>
                  <a:pt x="1107" y="30"/>
                </a:cubicBezTo>
                <a:cubicBezTo>
                  <a:pt x="1111" y="30"/>
                  <a:pt x="1111" y="28"/>
                  <a:pt x="1111" y="25"/>
                </a:cubicBezTo>
                <a:cubicBezTo>
                  <a:pt x="1112" y="19"/>
                  <a:pt x="1115" y="16"/>
                  <a:pt x="1122" y="17"/>
                </a:cubicBezTo>
                <a:cubicBezTo>
                  <a:pt x="1121" y="21"/>
                  <a:pt x="1119" y="25"/>
                  <a:pt x="1117" y="29"/>
                </a:cubicBezTo>
                <a:cubicBezTo>
                  <a:pt x="1124" y="31"/>
                  <a:pt x="1131" y="33"/>
                  <a:pt x="1136" y="30"/>
                </a:cubicBezTo>
                <a:cubicBezTo>
                  <a:pt x="1142" y="27"/>
                  <a:pt x="1149" y="28"/>
                  <a:pt x="1155" y="29"/>
                </a:cubicBezTo>
                <a:cubicBezTo>
                  <a:pt x="1162" y="30"/>
                  <a:pt x="1168" y="28"/>
                  <a:pt x="1171" y="21"/>
                </a:cubicBezTo>
                <a:cubicBezTo>
                  <a:pt x="1171" y="20"/>
                  <a:pt x="1173" y="19"/>
                  <a:pt x="1173" y="19"/>
                </a:cubicBezTo>
                <a:cubicBezTo>
                  <a:pt x="1173" y="19"/>
                  <a:pt x="1173" y="19"/>
                  <a:pt x="1173" y="19"/>
                </a:cubicBezTo>
                <a:cubicBezTo>
                  <a:pt x="1175" y="21"/>
                  <a:pt x="1176" y="24"/>
                  <a:pt x="1179" y="27"/>
                </a:cubicBezTo>
                <a:cubicBezTo>
                  <a:pt x="1180" y="25"/>
                  <a:pt x="1181" y="23"/>
                  <a:pt x="1183" y="21"/>
                </a:cubicBezTo>
                <a:cubicBezTo>
                  <a:pt x="1185" y="20"/>
                  <a:pt x="1187" y="17"/>
                  <a:pt x="1189" y="17"/>
                </a:cubicBezTo>
                <a:cubicBezTo>
                  <a:pt x="1196" y="17"/>
                  <a:pt x="1201" y="13"/>
                  <a:pt x="1206" y="11"/>
                </a:cubicBezTo>
                <a:cubicBezTo>
                  <a:pt x="1212" y="12"/>
                  <a:pt x="1216" y="14"/>
                  <a:pt x="1220" y="19"/>
                </a:cubicBezTo>
                <a:cubicBezTo>
                  <a:pt x="1223" y="23"/>
                  <a:pt x="1229" y="21"/>
                  <a:pt x="1231" y="16"/>
                </a:cubicBezTo>
                <a:cubicBezTo>
                  <a:pt x="1233" y="11"/>
                  <a:pt x="1236" y="10"/>
                  <a:pt x="1241" y="10"/>
                </a:cubicBezTo>
                <a:cubicBezTo>
                  <a:pt x="1248" y="10"/>
                  <a:pt x="1255" y="10"/>
                  <a:pt x="1265" y="10"/>
                </a:cubicBezTo>
                <a:cubicBezTo>
                  <a:pt x="1265" y="11"/>
                  <a:pt x="1267" y="14"/>
                  <a:pt x="1268" y="17"/>
                </a:cubicBezTo>
                <a:cubicBezTo>
                  <a:pt x="1272" y="13"/>
                  <a:pt x="1275" y="11"/>
                  <a:pt x="1278" y="8"/>
                </a:cubicBezTo>
                <a:cubicBezTo>
                  <a:pt x="1278" y="8"/>
                  <a:pt x="1279" y="8"/>
                  <a:pt x="1279" y="8"/>
                </a:cubicBezTo>
                <a:cubicBezTo>
                  <a:pt x="1283" y="10"/>
                  <a:pt x="1278" y="17"/>
                  <a:pt x="1285" y="18"/>
                </a:cubicBezTo>
                <a:cubicBezTo>
                  <a:pt x="1288" y="15"/>
                  <a:pt x="1291" y="12"/>
                  <a:pt x="1295" y="8"/>
                </a:cubicBezTo>
                <a:cubicBezTo>
                  <a:pt x="1301" y="9"/>
                  <a:pt x="1308" y="11"/>
                  <a:pt x="1316" y="13"/>
                </a:cubicBezTo>
                <a:cubicBezTo>
                  <a:pt x="1319" y="10"/>
                  <a:pt x="1322" y="7"/>
                  <a:pt x="1325" y="4"/>
                </a:cubicBezTo>
                <a:cubicBezTo>
                  <a:pt x="1326" y="4"/>
                  <a:pt x="1328" y="4"/>
                  <a:pt x="1329" y="5"/>
                </a:cubicBezTo>
                <a:cubicBezTo>
                  <a:pt x="1335" y="10"/>
                  <a:pt x="1341" y="12"/>
                  <a:pt x="1348" y="7"/>
                </a:cubicBezTo>
                <a:cubicBezTo>
                  <a:pt x="1352" y="5"/>
                  <a:pt x="1357" y="4"/>
                  <a:pt x="1362" y="3"/>
                </a:cubicBezTo>
                <a:cubicBezTo>
                  <a:pt x="1365" y="2"/>
                  <a:pt x="1367" y="3"/>
                  <a:pt x="1370" y="3"/>
                </a:cubicBezTo>
                <a:cubicBezTo>
                  <a:pt x="1372" y="9"/>
                  <a:pt x="1373" y="13"/>
                  <a:pt x="1370" y="18"/>
                </a:cubicBezTo>
                <a:cubicBezTo>
                  <a:pt x="1366" y="24"/>
                  <a:pt x="1361" y="27"/>
                  <a:pt x="1355" y="27"/>
                </a:cubicBezTo>
                <a:cubicBezTo>
                  <a:pt x="1353" y="22"/>
                  <a:pt x="1358" y="24"/>
                  <a:pt x="1359" y="22"/>
                </a:cubicBezTo>
                <a:cubicBezTo>
                  <a:pt x="1359" y="21"/>
                  <a:pt x="1360" y="20"/>
                  <a:pt x="1359" y="19"/>
                </a:cubicBezTo>
                <a:cubicBezTo>
                  <a:pt x="1359" y="18"/>
                  <a:pt x="1358" y="17"/>
                  <a:pt x="1357" y="17"/>
                </a:cubicBezTo>
                <a:cubicBezTo>
                  <a:pt x="1353" y="17"/>
                  <a:pt x="1349" y="16"/>
                  <a:pt x="1347" y="21"/>
                </a:cubicBezTo>
                <a:cubicBezTo>
                  <a:pt x="1343" y="27"/>
                  <a:pt x="1339" y="33"/>
                  <a:pt x="1331" y="36"/>
                </a:cubicBezTo>
                <a:cubicBezTo>
                  <a:pt x="1336" y="41"/>
                  <a:pt x="1340" y="45"/>
                  <a:pt x="1344" y="49"/>
                </a:cubicBezTo>
                <a:cubicBezTo>
                  <a:pt x="1346" y="48"/>
                  <a:pt x="1347" y="47"/>
                  <a:pt x="1349" y="47"/>
                </a:cubicBezTo>
                <a:cubicBezTo>
                  <a:pt x="1355" y="48"/>
                  <a:pt x="1360" y="48"/>
                  <a:pt x="1366" y="44"/>
                </a:cubicBezTo>
                <a:cubicBezTo>
                  <a:pt x="1371" y="40"/>
                  <a:pt x="1378" y="40"/>
                  <a:pt x="1383" y="38"/>
                </a:cubicBezTo>
                <a:cubicBezTo>
                  <a:pt x="1385" y="37"/>
                  <a:pt x="1386" y="36"/>
                  <a:pt x="1388" y="36"/>
                </a:cubicBezTo>
                <a:cubicBezTo>
                  <a:pt x="1394" y="33"/>
                  <a:pt x="1401" y="31"/>
                  <a:pt x="1408" y="34"/>
                </a:cubicBezTo>
                <a:cubicBezTo>
                  <a:pt x="1413" y="36"/>
                  <a:pt x="1418" y="35"/>
                  <a:pt x="1423" y="35"/>
                </a:cubicBezTo>
                <a:cubicBezTo>
                  <a:pt x="1432" y="35"/>
                  <a:pt x="1439" y="32"/>
                  <a:pt x="1440" y="21"/>
                </a:cubicBezTo>
                <a:cubicBezTo>
                  <a:pt x="1440" y="20"/>
                  <a:pt x="1442" y="19"/>
                  <a:pt x="1443" y="18"/>
                </a:cubicBezTo>
                <a:cubicBezTo>
                  <a:pt x="1448" y="16"/>
                  <a:pt x="1456" y="20"/>
                  <a:pt x="1460" y="11"/>
                </a:cubicBezTo>
                <a:cubicBezTo>
                  <a:pt x="1464" y="13"/>
                  <a:pt x="1468" y="15"/>
                  <a:pt x="1472" y="15"/>
                </a:cubicBezTo>
                <a:cubicBezTo>
                  <a:pt x="1475" y="15"/>
                  <a:pt x="1479" y="14"/>
                  <a:pt x="1484" y="13"/>
                </a:cubicBezTo>
                <a:cubicBezTo>
                  <a:pt x="1485" y="11"/>
                  <a:pt x="1487" y="7"/>
                  <a:pt x="1489" y="5"/>
                </a:cubicBezTo>
                <a:cubicBezTo>
                  <a:pt x="1492" y="3"/>
                  <a:pt x="1495" y="1"/>
                  <a:pt x="1498" y="1"/>
                </a:cubicBezTo>
                <a:cubicBezTo>
                  <a:pt x="1504" y="0"/>
                  <a:pt x="1510" y="0"/>
                  <a:pt x="1516" y="0"/>
                </a:cubicBezTo>
                <a:cubicBezTo>
                  <a:pt x="1517" y="1"/>
                  <a:pt x="1520" y="2"/>
                  <a:pt x="1520" y="4"/>
                </a:cubicBezTo>
                <a:cubicBezTo>
                  <a:pt x="1522" y="8"/>
                  <a:pt x="1518" y="8"/>
                  <a:pt x="1516" y="9"/>
                </a:cubicBezTo>
                <a:cubicBezTo>
                  <a:pt x="1515" y="10"/>
                  <a:pt x="1514" y="11"/>
                  <a:pt x="1512" y="12"/>
                </a:cubicBezTo>
                <a:cubicBezTo>
                  <a:pt x="1516" y="13"/>
                  <a:pt x="1520" y="14"/>
                  <a:pt x="1526" y="16"/>
                </a:cubicBezTo>
                <a:cubicBezTo>
                  <a:pt x="1513" y="19"/>
                  <a:pt x="1503" y="21"/>
                  <a:pt x="1492" y="23"/>
                </a:cubicBezTo>
                <a:cubicBezTo>
                  <a:pt x="1491" y="22"/>
                  <a:pt x="1489" y="20"/>
                  <a:pt x="1487" y="19"/>
                </a:cubicBezTo>
                <a:cubicBezTo>
                  <a:pt x="1485" y="18"/>
                  <a:pt x="1481" y="16"/>
                  <a:pt x="1479" y="17"/>
                </a:cubicBezTo>
                <a:cubicBezTo>
                  <a:pt x="1471" y="20"/>
                  <a:pt x="1463" y="22"/>
                  <a:pt x="1455" y="30"/>
                </a:cubicBezTo>
                <a:cubicBezTo>
                  <a:pt x="1461" y="33"/>
                  <a:pt x="1464" y="39"/>
                  <a:pt x="1465" y="46"/>
                </a:cubicBezTo>
                <a:cubicBezTo>
                  <a:pt x="1467" y="55"/>
                  <a:pt x="1471" y="56"/>
                  <a:pt x="1483" y="52"/>
                </a:cubicBezTo>
                <a:cubicBezTo>
                  <a:pt x="1481" y="48"/>
                  <a:pt x="1480" y="44"/>
                  <a:pt x="1479" y="40"/>
                </a:cubicBezTo>
                <a:cubicBezTo>
                  <a:pt x="1485" y="39"/>
                  <a:pt x="1490" y="33"/>
                  <a:pt x="1497" y="37"/>
                </a:cubicBezTo>
                <a:cubicBezTo>
                  <a:pt x="1498" y="37"/>
                  <a:pt x="1500" y="34"/>
                  <a:pt x="1501" y="33"/>
                </a:cubicBezTo>
                <a:cubicBezTo>
                  <a:pt x="1504" y="28"/>
                  <a:pt x="1508" y="26"/>
                  <a:pt x="1513" y="28"/>
                </a:cubicBezTo>
                <a:cubicBezTo>
                  <a:pt x="1518" y="31"/>
                  <a:pt x="1524" y="32"/>
                  <a:pt x="1530" y="31"/>
                </a:cubicBezTo>
                <a:cubicBezTo>
                  <a:pt x="1536" y="21"/>
                  <a:pt x="1536" y="20"/>
                  <a:pt x="1531" y="2"/>
                </a:cubicBezTo>
                <a:cubicBezTo>
                  <a:pt x="1534" y="3"/>
                  <a:pt x="1536" y="3"/>
                  <a:pt x="1537" y="4"/>
                </a:cubicBezTo>
                <a:cubicBezTo>
                  <a:pt x="1538" y="9"/>
                  <a:pt x="1539" y="14"/>
                  <a:pt x="1540" y="19"/>
                </a:cubicBezTo>
                <a:cubicBezTo>
                  <a:pt x="1540" y="21"/>
                  <a:pt x="1538" y="23"/>
                  <a:pt x="1538" y="25"/>
                </a:cubicBezTo>
                <a:cubicBezTo>
                  <a:pt x="1540" y="32"/>
                  <a:pt x="1551" y="27"/>
                  <a:pt x="1553" y="35"/>
                </a:cubicBezTo>
                <a:cubicBezTo>
                  <a:pt x="1540" y="39"/>
                  <a:pt x="1540" y="35"/>
                  <a:pt x="1538" y="55"/>
                </a:cubicBezTo>
                <a:cubicBezTo>
                  <a:pt x="1533" y="54"/>
                  <a:pt x="1535" y="49"/>
                  <a:pt x="1534" y="46"/>
                </a:cubicBezTo>
                <a:cubicBezTo>
                  <a:pt x="1531" y="40"/>
                  <a:pt x="1529" y="40"/>
                  <a:pt x="1523" y="45"/>
                </a:cubicBezTo>
                <a:cubicBezTo>
                  <a:pt x="1522" y="45"/>
                  <a:pt x="1521" y="46"/>
                  <a:pt x="1520" y="46"/>
                </a:cubicBezTo>
                <a:cubicBezTo>
                  <a:pt x="1520" y="46"/>
                  <a:pt x="1519" y="46"/>
                  <a:pt x="1519" y="46"/>
                </a:cubicBezTo>
                <a:cubicBezTo>
                  <a:pt x="1518" y="44"/>
                  <a:pt x="1518" y="42"/>
                  <a:pt x="1517" y="39"/>
                </a:cubicBezTo>
                <a:cubicBezTo>
                  <a:pt x="1513" y="39"/>
                  <a:pt x="1510" y="42"/>
                  <a:pt x="1510" y="46"/>
                </a:cubicBezTo>
                <a:cubicBezTo>
                  <a:pt x="1510" y="50"/>
                  <a:pt x="1512" y="53"/>
                  <a:pt x="1513" y="57"/>
                </a:cubicBezTo>
                <a:cubicBezTo>
                  <a:pt x="1504" y="59"/>
                  <a:pt x="1496" y="61"/>
                  <a:pt x="1488" y="63"/>
                </a:cubicBezTo>
                <a:cubicBezTo>
                  <a:pt x="1488" y="64"/>
                  <a:pt x="1488" y="64"/>
                  <a:pt x="1488" y="65"/>
                </a:cubicBezTo>
                <a:cubicBezTo>
                  <a:pt x="1497" y="66"/>
                  <a:pt x="1505" y="67"/>
                  <a:pt x="1514" y="67"/>
                </a:cubicBezTo>
                <a:cubicBezTo>
                  <a:pt x="1520" y="67"/>
                  <a:pt x="1524" y="70"/>
                  <a:pt x="1527" y="76"/>
                </a:cubicBezTo>
                <a:cubicBezTo>
                  <a:pt x="1529" y="74"/>
                  <a:pt x="1530" y="73"/>
                  <a:pt x="1530" y="72"/>
                </a:cubicBezTo>
                <a:cubicBezTo>
                  <a:pt x="1534" y="66"/>
                  <a:pt x="1537" y="64"/>
                  <a:pt x="1542" y="66"/>
                </a:cubicBezTo>
                <a:cubicBezTo>
                  <a:pt x="1548" y="68"/>
                  <a:pt x="1554" y="69"/>
                  <a:pt x="1557" y="77"/>
                </a:cubicBezTo>
                <a:cubicBezTo>
                  <a:pt x="1559" y="80"/>
                  <a:pt x="1564" y="80"/>
                  <a:pt x="1566" y="78"/>
                </a:cubicBezTo>
                <a:cubicBezTo>
                  <a:pt x="1568" y="75"/>
                  <a:pt x="1570" y="71"/>
                  <a:pt x="1572" y="68"/>
                </a:cubicBezTo>
                <a:cubicBezTo>
                  <a:pt x="1575" y="64"/>
                  <a:pt x="1579" y="62"/>
                  <a:pt x="1584" y="63"/>
                </a:cubicBezTo>
                <a:cubicBezTo>
                  <a:pt x="1595" y="67"/>
                  <a:pt x="1598" y="67"/>
                  <a:pt x="1607" y="65"/>
                </a:cubicBezTo>
                <a:cubicBezTo>
                  <a:pt x="1611" y="64"/>
                  <a:pt x="1616" y="63"/>
                  <a:pt x="1621" y="62"/>
                </a:cubicBezTo>
                <a:cubicBezTo>
                  <a:pt x="1625" y="62"/>
                  <a:pt x="1630" y="61"/>
                  <a:pt x="1630" y="68"/>
                </a:cubicBezTo>
                <a:cubicBezTo>
                  <a:pt x="1637" y="71"/>
                  <a:pt x="1643" y="79"/>
                  <a:pt x="1653" y="73"/>
                </a:cubicBezTo>
                <a:cubicBezTo>
                  <a:pt x="1651" y="70"/>
                  <a:pt x="1649" y="67"/>
                  <a:pt x="1647" y="64"/>
                </a:cubicBezTo>
                <a:cubicBezTo>
                  <a:pt x="1648" y="64"/>
                  <a:pt x="1649" y="62"/>
                  <a:pt x="1650" y="62"/>
                </a:cubicBezTo>
                <a:cubicBezTo>
                  <a:pt x="1660" y="61"/>
                  <a:pt x="1670" y="61"/>
                  <a:pt x="1680" y="60"/>
                </a:cubicBezTo>
                <a:cubicBezTo>
                  <a:pt x="1682" y="64"/>
                  <a:pt x="1685" y="68"/>
                  <a:pt x="1686" y="72"/>
                </a:cubicBezTo>
                <a:cubicBezTo>
                  <a:pt x="1693" y="74"/>
                  <a:pt x="1696" y="66"/>
                  <a:pt x="1703" y="69"/>
                </a:cubicBezTo>
                <a:cubicBezTo>
                  <a:pt x="1707" y="72"/>
                  <a:pt x="1713" y="73"/>
                  <a:pt x="1718" y="75"/>
                </a:cubicBezTo>
                <a:cubicBezTo>
                  <a:pt x="1720" y="72"/>
                  <a:pt x="1721" y="70"/>
                  <a:pt x="1722" y="67"/>
                </a:cubicBezTo>
                <a:cubicBezTo>
                  <a:pt x="1723" y="65"/>
                  <a:pt x="1721" y="61"/>
                  <a:pt x="1725" y="60"/>
                </a:cubicBezTo>
                <a:cubicBezTo>
                  <a:pt x="1726" y="61"/>
                  <a:pt x="1727" y="62"/>
                  <a:pt x="1727" y="63"/>
                </a:cubicBezTo>
                <a:cubicBezTo>
                  <a:pt x="1728" y="65"/>
                  <a:pt x="1727" y="68"/>
                  <a:pt x="1728" y="69"/>
                </a:cubicBezTo>
                <a:cubicBezTo>
                  <a:pt x="1730" y="71"/>
                  <a:pt x="1734" y="72"/>
                  <a:pt x="1736" y="72"/>
                </a:cubicBezTo>
                <a:cubicBezTo>
                  <a:pt x="1745" y="69"/>
                  <a:pt x="1753" y="65"/>
                  <a:pt x="1762" y="61"/>
                </a:cubicBezTo>
                <a:cubicBezTo>
                  <a:pt x="1765" y="60"/>
                  <a:pt x="1766" y="55"/>
                  <a:pt x="1770" y="51"/>
                </a:cubicBezTo>
                <a:cubicBezTo>
                  <a:pt x="1762" y="50"/>
                  <a:pt x="1757" y="50"/>
                  <a:pt x="1752" y="50"/>
                </a:cubicBezTo>
                <a:cubicBezTo>
                  <a:pt x="1747" y="53"/>
                  <a:pt x="1748" y="64"/>
                  <a:pt x="1739" y="61"/>
                </a:cubicBezTo>
                <a:cubicBezTo>
                  <a:pt x="1739" y="57"/>
                  <a:pt x="1737" y="51"/>
                  <a:pt x="1739" y="48"/>
                </a:cubicBezTo>
                <a:cubicBezTo>
                  <a:pt x="1742" y="42"/>
                  <a:pt x="1747" y="48"/>
                  <a:pt x="1752" y="49"/>
                </a:cubicBezTo>
                <a:cubicBezTo>
                  <a:pt x="1755" y="49"/>
                  <a:pt x="1759" y="48"/>
                  <a:pt x="1761" y="47"/>
                </a:cubicBezTo>
                <a:cubicBezTo>
                  <a:pt x="1765" y="46"/>
                  <a:pt x="1768" y="43"/>
                  <a:pt x="1772" y="40"/>
                </a:cubicBezTo>
                <a:cubicBezTo>
                  <a:pt x="1781" y="44"/>
                  <a:pt x="1791" y="47"/>
                  <a:pt x="1802" y="43"/>
                </a:cubicBezTo>
                <a:cubicBezTo>
                  <a:pt x="1805" y="43"/>
                  <a:pt x="1808" y="44"/>
                  <a:pt x="1810" y="44"/>
                </a:cubicBezTo>
                <a:cubicBezTo>
                  <a:pt x="1816" y="45"/>
                  <a:pt x="1821" y="45"/>
                  <a:pt x="1826" y="42"/>
                </a:cubicBezTo>
                <a:cubicBezTo>
                  <a:pt x="1828" y="41"/>
                  <a:pt x="1829" y="38"/>
                  <a:pt x="1830" y="36"/>
                </a:cubicBezTo>
                <a:cubicBezTo>
                  <a:pt x="1834" y="37"/>
                  <a:pt x="1838" y="39"/>
                  <a:pt x="1843" y="41"/>
                </a:cubicBezTo>
                <a:cubicBezTo>
                  <a:pt x="1842" y="42"/>
                  <a:pt x="1841" y="43"/>
                  <a:pt x="1840" y="44"/>
                </a:cubicBezTo>
                <a:cubicBezTo>
                  <a:pt x="1839" y="46"/>
                  <a:pt x="1838" y="47"/>
                  <a:pt x="1837" y="48"/>
                </a:cubicBezTo>
                <a:cubicBezTo>
                  <a:pt x="1837" y="53"/>
                  <a:pt x="1842" y="53"/>
                  <a:pt x="1844" y="56"/>
                </a:cubicBezTo>
                <a:cubicBezTo>
                  <a:pt x="1844" y="56"/>
                  <a:pt x="1844" y="56"/>
                  <a:pt x="1844" y="56"/>
                </a:cubicBezTo>
                <a:cubicBezTo>
                  <a:pt x="1844" y="56"/>
                  <a:pt x="1844" y="56"/>
                  <a:pt x="1844" y="56"/>
                </a:cubicBezTo>
                <a:cubicBezTo>
                  <a:pt x="1845" y="55"/>
                  <a:pt x="1847" y="54"/>
                  <a:pt x="1848" y="52"/>
                </a:cubicBezTo>
                <a:cubicBezTo>
                  <a:pt x="1848" y="52"/>
                  <a:pt x="1848" y="52"/>
                  <a:pt x="1848" y="52"/>
                </a:cubicBezTo>
                <a:cubicBezTo>
                  <a:pt x="1849" y="55"/>
                  <a:pt x="1849" y="58"/>
                  <a:pt x="1850" y="61"/>
                </a:cubicBezTo>
                <a:cubicBezTo>
                  <a:pt x="1849" y="63"/>
                  <a:pt x="1847" y="64"/>
                  <a:pt x="1845" y="65"/>
                </a:cubicBezTo>
                <a:cubicBezTo>
                  <a:pt x="1841" y="68"/>
                  <a:pt x="1838" y="71"/>
                  <a:pt x="1838" y="77"/>
                </a:cubicBezTo>
                <a:cubicBezTo>
                  <a:pt x="1838" y="80"/>
                  <a:pt x="1835" y="83"/>
                  <a:pt x="1834" y="86"/>
                </a:cubicBezTo>
                <a:cubicBezTo>
                  <a:pt x="1834" y="86"/>
                  <a:pt x="1834" y="86"/>
                  <a:pt x="1834" y="86"/>
                </a:cubicBezTo>
                <a:cubicBezTo>
                  <a:pt x="1831" y="84"/>
                  <a:pt x="1829" y="81"/>
                  <a:pt x="1825" y="78"/>
                </a:cubicBezTo>
                <a:cubicBezTo>
                  <a:pt x="1829" y="70"/>
                  <a:pt x="1824" y="59"/>
                  <a:pt x="1834" y="51"/>
                </a:cubicBezTo>
                <a:cubicBezTo>
                  <a:pt x="1825" y="47"/>
                  <a:pt x="1818" y="53"/>
                  <a:pt x="1812" y="50"/>
                </a:cubicBezTo>
                <a:cubicBezTo>
                  <a:pt x="1810" y="54"/>
                  <a:pt x="1808" y="58"/>
                  <a:pt x="1805" y="60"/>
                </a:cubicBezTo>
                <a:cubicBezTo>
                  <a:pt x="1803" y="62"/>
                  <a:pt x="1799" y="60"/>
                  <a:pt x="1796" y="61"/>
                </a:cubicBezTo>
                <a:cubicBezTo>
                  <a:pt x="1794" y="61"/>
                  <a:pt x="1792" y="63"/>
                  <a:pt x="1790" y="64"/>
                </a:cubicBezTo>
                <a:cubicBezTo>
                  <a:pt x="1787" y="65"/>
                  <a:pt x="1785" y="67"/>
                  <a:pt x="1779" y="71"/>
                </a:cubicBezTo>
                <a:cubicBezTo>
                  <a:pt x="1786" y="71"/>
                  <a:pt x="1790" y="70"/>
                  <a:pt x="1794" y="71"/>
                </a:cubicBezTo>
                <a:cubicBezTo>
                  <a:pt x="1798" y="72"/>
                  <a:pt x="1801" y="69"/>
                  <a:pt x="1805" y="69"/>
                </a:cubicBezTo>
                <a:cubicBezTo>
                  <a:pt x="1807" y="68"/>
                  <a:pt x="1811" y="70"/>
                  <a:pt x="1812" y="72"/>
                </a:cubicBezTo>
                <a:cubicBezTo>
                  <a:pt x="1812" y="73"/>
                  <a:pt x="1811" y="77"/>
                  <a:pt x="1810" y="79"/>
                </a:cubicBezTo>
                <a:cubicBezTo>
                  <a:pt x="1807" y="83"/>
                  <a:pt x="1803" y="85"/>
                  <a:pt x="1799" y="85"/>
                </a:cubicBezTo>
                <a:cubicBezTo>
                  <a:pt x="1795" y="85"/>
                  <a:pt x="1792" y="86"/>
                  <a:pt x="1789" y="87"/>
                </a:cubicBezTo>
                <a:cubicBezTo>
                  <a:pt x="1788" y="95"/>
                  <a:pt x="1794" y="96"/>
                  <a:pt x="1797" y="99"/>
                </a:cubicBezTo>
                <a:cubicBezTo>
                  <a:pt x="1799" y="97"/>
                  <a:pt x="1801" y="95"/>
                  <a:pt x="1802" y="93"/>
                </a:cubicBezTo>
                <a:cubicBezTo>
                  <a:pt x="1809" y="92"/>
                  <a:pt x="1803" y="99"/>
                  <a:pt x="1807" y="101"/>
                </a:cubicBezTo>
                <a:cubicBezTo>
                  <a:pt x="1809" y="101"/>
                  <a:pt x="1810" y="105"/>
                  <a:pt x="1812" y="108"/>
                </a:cubicBezTo>
                <a:cubicBezTo>
                  <a:pt x="1817" y="109"/>
                  <a:pt x="1821" y="109"/>
                  <a:pt x="1826" y="104"/>
                </a:cubicBezTo>
                <a:cubicBezTo>
                  <a:pt x="1831" y="101"/>
                  <a:pt x="1837" y="99"/>
                  <a:pt x="1842" y="97"/>
                </a:cubicBezTo>
                <a:cubicBezTo>
                  <a:pt x="1844" y="96"/>
                  <a:pt x="1847" y="97"/>
                  <a:pt x="1850" y="98"/>
                </a:cubicBezTo>
                <a:cubicBezTo>
                  <a:pt x="1847" y="106"/>
                  <a:pt x="1840" y="101"/>
                  <a:pt x="1837" y="105"/>
                </a:cubicBezTo>
                <a:cubicBezTo>
                  <a:pt x="1837" y="106"/>
                  <a:pt x="1836" y="107"/>
                  <a:pt x="1837" y="108"/>
                </a:cubicBezTo>
                <a:cubicBezTo>
                  <a:pt x="1841" y="111"/>
                  <a:pt x="1840" y="115"/>
                  <a:pt x="1838" y="120"/>
                </a:cubicBezTo>
                <a:cubicBezTo>
                  <a:pt x="1843" y="120"/>
                  <a:pt x="1847" y="120"/>
                  <a:pt x="1851" y="120"/>
                </a:cubicBezTo>
                <a:cubicBezTo>
                  <a:pt x="1855" y="118"/>
                  <a:pt x="1853" y="108"/>
                  <a:pt x="1862" y="112"/>
                </a:cubicBezTo>
                <a:cubicBezTo>
                  <a:pt x="1861" y="114"/>
                  <a:pt x="1861" y="117"/>
                  <a:pt x="1860" y="120"/>
                </a:cubicBezTo>
                <a:cubicBezTo>
                  <a:pt x="1860" y="120"/>
                  <a:pt x="1859" y="120"/>
                  <a:pt x="1859" y="120"/>
                </a:cubicBezTo>
                <a:cubicBezTo>
                  <a:pt x="1860" y="119"/>
                  <a:pt x="1860" y="119"/>
                  <a:pt x="1860" y="119"/>
                </a:cubicBezTo>
                <a:cubicBezTo>
                  <a:pt x="1862" y="121"/>
                  <a:pt x="1865" y="124"/>
                  <a:pt x="1867" y="123"/>
                </a:cubicBezTo>
                <a:cubicBezTo>
                  <a:pt x="1871" y="120"/>
                  <a:pt x="1876" y="120"/>
                  <a:pt x="1881" y="121"/>
                </a:cubicBezTo>
                <a:cubicBezTo>
                  <a:pt x="1884" y="121"/>
                  <a:pt x="1885" y="117"/>
                  <a:pt x="1884" y="113"/>
                </a:cubicBezTo>
                <a:cubicBezTo>
                  <a:pt x="1884" y="112"/>
                  <a:pt x="1884" y="111"/>
                  <a:pt x="1884" y="109"/>
                </a:cubicBezTo>
                <a:cubicBezTo>
                  <a:pt x="1896" y="98"/>
                  <a:pt x="1896" y="98"/>
                  <a:pt x="1906" y="112"/>
                </a:cubicBezTo>
                <a:cubicBezTo>
                  <a:pt x="1901" y="113"/>
                  <a:pt x="1899" y="117"/>
                  <a:pt x="1898" y="122"/>
                </a:cubicBezTo>
                <a:cubicBezTo>
                  <a:pt x="1897" y="125"/>
                  <a:pt x="1899" y="129"/>
                  <a:pt x="1902" y="128"/>
                </a:cubicBezTo>
                <a:cubicBezTo>
                  <a:pt x="1912" y="125"/>
                  <a:pt x="1923" y="127"/>
                  <a:pt x="1933" y="122"/>
                </a:cubicBezTo>
                <a:cubicBezTo>
                  <a:pt x="1935" y="122"/>
                  <a:pt x="1936" y="120"/>
                  <a:pt x="1937" y="119"/>
                </a:cubicBezTo>
                <a:cubicBezTo>
                  <a:pt x="1940" y="121"/>
                  <a:pt x="1943" y="124"/>
                  <a:pt x="1945" y="125"/>
                </a:cubicBezTo>
                <a:cubicBezTo>
                  <a:pt x="1948" y="126"/>
                  <a:pt x="1952" y="125"/>
                  <a:pt x="1955" y="125"/>
                </a:cubicBezTo>
                <a:cubicBezTo>
                  <a:pt x="1958" y="120"/>
                  <a:pt x="1961" y="116"/>
                  <a:pt x="1963" y="111"/>
                </a:cubicBezTo>
                <a:cubicBezTo>
                  <a:pt x="1970" y="112"/>
                  <a:pt x="1966" y="119"/>
                  <a:pt x="1970" y="120"/>
                </a:cubicBezTo>
                <a:cubicBezTo>
                  <a:pt x="1976" y="120"/>
                  <a:pt x="1973" y="109"/>
                  <a:pt x="1981" y="110"/>
                </a:cubicBezTo>
                <a:cubicBezTo>
                  <a:pt x="1982" y="113"/>
                  <a:pt x="1983" y="115"/>
                  <a:pt x="1984" y="118"/>
                </a:cubicBezTo>
                <a:cubicBezTo>
                  <a:pt x="1993" y="120"/>
                  <a:pt x="2001" y="117"/>
                  <a:pt x="2008" y="113"/>
                </a:cubicBezTo>
                <a:cubicBezTo>
                  <a:pt x="2012" y="115"/>
                  <a:pt x="2008" y="117"/>
                  <a:pt x="2008" y="118"/>
                </a:cubicBezTo>
                <a:cubicBezTo>
                  <a:pt x="2008" y="119"/>
                  <a:pt x="2008" y="121"/>
                  <a:pt x="2009" y="121"/>
                </a:cubicBezTo>
                <a:cubicBezTo>
                  <a:pt x="2010" y="121"/>
                  <a:pt x="2012" y="122"/>
                  <a:pt x="2014" y="122"/>
                </a:cubicBezTo>
                <a:cubicBezTo>
                  <a:pt x="2024" y="116"/>
                  <a:pt x="2034" y="118"/>
                  <a:pt x="2044" y="120"/>
                </a:cubicBezTo>
                <a:cubicBezTo>
                  <a:pt x="2051" y="121"/>
                  <a:pt x="2058" y="121"/>
                  <a:pt x="2065" y="121"/>
                </a:cubicBezTo>
                <a:cubicBezTo>
                  <a:pt x="2068" y="121"/>
                  <a:pt x="2072" y="120"/>
                  <a:pt x="2074" y="118"/>
                </a:cubicBezTo>
                <a:cubicBezTo>
                  <a:pt x="2078" y="115"/>
                  <a:pt x="2081" y="115"/>
                  <a:pt x="2085" y="114"/>
                </a:cubicBezTo>
                <a:cubicBezTo>
                  <a:pt x="2088" y="114"/>
                  <a:pt x="2090" y="111"/>
                  <a:pt x="2093" y="109"/>
                </a:cubicBezTo>
                <a:cubicBezTo>
                  <a:pt x="2094" y="111"/>
                  <a:pt x="2095" y="114"/>
                  <a:pt x="2098" y="116"/>
                </a:cubicBezTo>
                <a:cubicBezTo>
                  <a:pt x="2101" y="118"/>
                  <a:pt x="2105" y="119"/>
                  <a:pt x="2111" y="121"/>
                </a:cubicBezTo>
                <a:cubicBezTo>
                  <a:pt x="2108" y="116"/>
                  <a:pt x="2105" y="114"/>
                  <a:pt x="2105" y="112"/>
                </a:cubicBezTo>
                <a:cubicBezTo>
                  <a:pt x="2105" y="109"/>
                  <a:pt x="2106" y="106"/>
                  <a:pt x="2108" y="104"/>
                </a:cubicBezTo>
                <a:cubicBezTo>
                  <a:pt x="2109" y="102"/>
                  <a:pt x="2111" y="101"/>
                  <a:pt x="2113" y="102"/>
                </a:cubicBezTo>
                <a:cubicBezTo>
                  <a:pt x="2114" y="102"/>
                  <a:pt x="2115" y="105"/>
                  <a:pt x="2116" y="107"/>
                </a:cubicBezTo>
                <a:cubicBezTo>
                  <a:pt x="2117" y="108"/>
                  <a:pt x="2116" y="110"/>
                  <a:pt x="2116" y="111"/>
                </a:cubicBezTo>
                <a:cubicBezTo>
                  <a:pt x="2118" y="111"/>
                  <a:pt x="2118" y="111"/>
                  <a:pt x="2119" y="111"/>
                </a:cubicBezTo>
                <a:cubicBezTo>
                  <a:pt x="2126" y="110"/>
                  <a:pt x="2134" y="105"/>
                  <a:pt x="2142" y="110"/>
                </a:cubicBezTo>
                <a:cubicBezTo>
                  <a:pt x="2151" y="105"/>
                  <a:pt x="2160" y="111"/>
                  <a:pt x="2169" y="111"/>
                </a:cubicBezTo>
                <a:cubicBezTo>
                  <a:pt x="2171" y="111"/>
                  <a:pt x="2173" y="111"/>
                  <a:pt x="2175" y="112"/>
                </a:cubicBezTo>
                <a:cubicBezTo>
                  <a:pt x="2183" y="115"/>
                  <a:pt x="2191" y="116"/>
                  <a:pt x="2199" y="114"/>
                </a:cubicBezTo>
                <a:cubicBezTo>
                  <a:pt x="2205" y="113"/>
                  <a:pt x="2212" y="115"/>
                  <a:pt x="2217" y="123"/>
                </a:cubicBezTo>
                <a:cubicBezTo>
                  <a:pt x="2210" y="123"/>
                  <a:pt x="2205" y="123"/>
                  <a:pt x="2200" y="123"/>
                </a:cubicBezTo>
                <a:cubicBezTo>
                  <a:pt x="2194" y="123"/>
                  <a:pt x="2189" y="124"/>
                  <a:pt x="2183" y="123"/>
                </a:cubicBezTo>
                <a:cubicBezTo>
                  <a:pt x="2170" y="122"/>
                  <a:pt x="2157" y="122"/>
                  <a:pt x="2145" y="125"/>
                </a:cubicBezTo>
                <a:cubicBezTo>
                  <a:pt x="2138" y="127"/>
                  <a:pt x="2132" y="128"/>
                  <a:pt x="2125" y="125"/>
                </a:cubicBezTo>
                <a:cubicBezTo>
                  <a:pt x="2120" y="123"/>
                  <a:pt x="2114" y="125"/>
                  <a:pt x="2110" y="129"/>
                </a:cubicBezTo>
                <a:cubicBezTo>
                  <a:pt x="2109" y="130"/>
                  <a:pt x="2111" y="134"/>
                  <a:pt x="2107" y="133"/>
                </a:cubicBezTo>
                <a:cubicBezTo>
                  <a:pt x="2106" y="133"/>
                  <a:pt x="2106" y="130"/>
                  <a:pt x="2104" y="130"/>
                </a:cubicBezTo>
                <a:cubicBezTo>
                  <a:pt x="2103" y="128"/>
                  <a:pt x="2101" y="127"/>
                  <a:pt x="2099" y="127"/>
                </a:cubicBezTo>
                <a:cubicBezTo>
                  <a:pt x="2095" y="127"/>
                  <a:pt x="2091" y="128"/>
                  <a:pt x="2087" y="128"/>
                </a:cubicBezTo>
                <a:cubicBezTo>
                  <a:pt x="2086" y="133"/>
                  <a:pt x="2085" y="137"/>
                  <a:pt x="2084" y="142"/>
                </a:cubicBezTo>
                <a:cubicBezTo>
                  <a:pt x="2086" y="143"/>
                  <a:pt x="2088" y="145"/>
                  <a:pt x="2090" y="145"/>
                </a:cubicBezTo>
                <a:cubicBezTo>
                  <a:pt x="2093" y="146"/>
                  <a:pt x="2095" y="147"/>
                  <a:pt x="2095" y="150"/>
                </a:cubicBezTo>
                <a:cubicBezTo>
                  <a:pt x="2095" y="155"/>
                  <a:pt x="2098" y="156"/>
                  <a:pt x="2102" y="155"/>
                </a:cubicBezTo>
                <a:cubicBezTo>
                  <a:pt x="2104" y="154"/>
                  <a:pt x="2106" y="152"/>
                  <a:pt x="2107" y="150"/>
                </a:cubicBezTo>
                <a:cubicBezTo>
                  <a:pt x="2107" y="149"/>
                  <a:pt x="2106" y="147"/>
                  <a:pt x="2105" y="144"/>
                </a:cubicBezTo>
                <a:cubicBezTo>
                  <a:pt x="2113" y="146"/>
                  <a:pt x="2108" y="154"/>
                  <a:pt x="2112" y="159"/>
                </a:cubicBezTo>
                <a:cubicBezTo>
                  <a:pt x="2118" y="159"/>
                  <a:pt x="2123" y="160"/>
                  <a:pt x="2130" y="157"/>
                </a:cubicBezTo>
                <a:cubicBezTo>
                  <a:pt x="2130" y="155"/>
                  <a:pt x="2130" y="152"/>
                  <a:pt x="2129" y="149"/>
                </a:cubicBezTo>
                <a:cubicBezTo>
                  <a:pt x="2127" y="144"/>
                  <a:pt x="2129" y="140"/>
                  <a:pt x="2133" y="137"/>
                </a:cubicBezTo>
                <a:cubicBezTo>
                  <a:pt x="2134" y="136"/>
                  <a:pt x="2137" y="135"/>
                  <a:pt x="2139" y="136"/>
                </a:cubicBezTo>
                <a:cubicBezTo>
                  <a:pt x="2141" y="137"/>
                  <a:pt x="2143" y="141"/>
                  <a:pt x="2142" y="143"/>
                </a:cubicBezTo>
                <a:cubicBezTo>
                  <a:pt x="2139" y="146"/>
                  <a:pt x="2140" y="149"/>
                  <a:pt x="2140" y="152"/>
                </a:cubicBezTo>
                <a:cubicBezTo>
                  <a:pt x="2140" y="154"/>
                  <a:pt x="2141" y="155"/>
                  <a:pt x="2141" y="157"/>
                </a:cubicBezTo>
                <a:cubicBezTo>
                  <a:pt x="2148" y="157"/>
                  <a:pt x="2154" y="158"/>
                  <a:pt x="2159" y="158"/>
                </a:cubicBezTo>
                <a:cubicBezTo>
                  <a:pt x="2162" y="157"/>
                  <a:pt x="2164" y="155"/>
                  <a:pt x="2166" y="153"/>
                </a:cubicBezTo>
                <a:cubicBezTo>
                  <a:pt x="2170" y="156"/>
                  <a:pt x="2173" y="161"/>
                  <a:pt x="2180" y="158"/>
                </a:cubicBezTo>
                <a:cubicBezTo>
                  <a:pt x="2187" y="156"/>
                  <a:pt x="2195" y="157"/>
                  <a:pt x="2204" y="156"/>
                </a:cubicBezTo>
                <a:cubicBezTo>
                  <a:pt x="2203" y="159"/>
                  <a:pt x="2202" y="161"/>
                  <a:pt x="2201" y="161"/>
                </a:cubicBezTo>
                <a:cubicBezTo>
                  <a:pt x="2192" y="159"/>
                  <a:pt x="2184" y="166"/>
                  <a:pt x="2175" y="167"/>
                </a:cubicBezTo>
                <a:cubicBezTo>
                  <a:pt x="2169" y="167"/>
                  <a:pt x="2163" y="172"/>
                  <a:pt x="2156" y="169"/>
                </a:cubicBezTo>
                <a:cubicBezTo>
                  <a:pt x="2154" y="169"/>
                  <a:pt x="2151" y="172"/>
                  <a:pt x="2149" y="173"/>
                </a:cubicBezTo>
                <a:cubicBezTo>
                  <a:pt x="2142" y="175"/>
                  <a:pt x="2136" y="178"/>
                  <a:pt x="2129" y="172"/>
                </a:cubicBezTo>
                <a:cubicBezTo>
                  <a:pt x="2124" y="168"/>
                  <a:pt x="2115" y="169"/>
                  <a:pt x="2111" y="175"/>
                </a:cubicBezTo>
                <a:cubicBezTo>
                  <a:pt x="2109" y="178"/>
                  <a:pt x="2106" y="180"/>
                  <a:pt x="2102" y="181"/>
                </a:cubicBezTo>
                <a:cubicBezTo>
                  <a:pt x="2097" y="182"/>
                  <a:pt x="2091" y="184"/>
                  <a:pt x="2085" y="185"/>
                </a:cubicBezTo>
                <a:cubicBezTo>
                  <a:pt x="2080" y="187"/>
                  <a:pt x="2075" y="189"/>
                  <a:pt x="2069" y="188"/>
                </a:cubicBezTo>
                <a:cubicBezTo>
                  <a:pt x="2064" y="187"/>
                  <a:pt x="2059" y="189"/>
                  <a:pt x="2054" y="189"/>
                </a:cubicBezTo>
                <a:cubicBezTo>
                  <a:pt x="2048" y="190"/>
                  <a:pt x="2044" y="194"/>
                  <a:pt x="2042" y="202"/>
                </a:cubicBezTo>
                <a:cubicBezTo>
                  <a:pt x="2046" y="202"/>
                  <a:pt x="2051" y="204"/>
                  <a:pt x="2054" y="203"/>
                </a:cubicBezTo>
                <a:cubicBezTo>
                  <a:pt x="2062" y="201"/>
                  <a:pt x="2071" y="205"/>
                  <a:pt x="2079" y="201"/>
                </a:cubicBezTo>
                <a:cubicBezTo>
                  <a:pt x="2084" y="199"/>
                  <a:pt x="2090" y="198"/>
                  <a:pt x="2094" y="203"/>
                </a:cubicBezTo>
                <a:cubicBezTo>
                  <a:pt x="2108" y="204"/>
                  <a:pt x="2121" y="205"/>
                  <a:pt x="2133" y="198"/>
                </a:cubicBezTo>
                <a:cubicBezTo>
                  <a:pt x="2138" y="200"/>
                  <a:pt x="2141" y="210"/>
                  <a:pt x="2149" y="205"/>
                </a:cubicBezTo>
                <a:cubicBezTo>
                  <a:pt x="2154" y="211"/>
                  <a:pt x="2162" y="210"/>
                  <a:pt x="2168" y="213"/>
                </a:cubicBezTo>
                <a:cubicBezTo>
                  <a:pt x="2170" y="214"/>
                  <a:pt x="2171" y="216"/>
                  <a:pt x="2174" y="219"/>
                </a:cubicBezTo>
                <a:cubicBezTo>
                  <a:pt x="2177" y="214"/>
                  <a:pt x="2179" y="210"/>
                  <a:pt x="2181" y="206"/>
                </a:cubicBezTo>
                <a:cubicBezTo>
                  <a:pt x="2190" y="211"/>
                  <a:pt x="2196" y="211"/>
                  <a:pt x="2203" y="210"/>
                </a:cubicBezTo>
                <a:cubicBezTo>
                  <a:pt x="2211" y="209"/>
                  <a:pt x="2215" y="203"/>
                  <a:pt x="2218" y="196"/>
                </a:cubicBezTo>
                <a:cubicBezTo>
                  <a:pt x="2218" y="195"/>
                  <a:pt x="2218" y="195"/>
                  <a:pt x="2218" y="195"/>
                </a:cubicBezTo>
                <a:cubicBezTo>
                  <a:pt x="2220" y="200"/>
                  <a:pt x="2222" y="205"/>
                  <a:pt x="2224" y="209"/>
                </a:cubicBezTo>
                <a:cubicBezTo>
                  <a:pt x="2221" y="210"/>
                  <a:pt x="2219" y="210"/>
                  <a:pt x="2215" y="211"/>
                </a:cubicBezTo>
                <a:cubicBezTo>
                  <a:pt x="2215" y="214"/>
                  <a:pt x="2214" y="217"/>
                  <a:pt x="2214" y="221"/>
                </a:cubicBezTo>
                <a:cubicBezTo>
                  <a:pt x="2210" y="222"/>
                  <a:pt x="2206" y="223"/>
                  <a:pt x="2202" y="224"/>
                </a:cubicBezTo>
                <a:cubicBezTo>
                  <a:pt x="2202" y="226"/>
                  <a:pt x="2201" y="227"/>
                  <a:pt x="2201" y="228"/>
                </a:cubicBezTo>
                <a:cubicBezTo>
                  <a:pt x="2204" y="233"/>
                  <a:pt x="2207" y="238"/>
                  <a:pt x="2204" y="244"/>
                </a:cubicBezTo>
                <a:cubicBezTo>
                  <a:pt x="2212" y="249"/>
                  <a:pt x="2219" y="250"/>
                  <a:pt x="2228" y="247"/>
                </a:cubicBezTo>
                <a:cubicBezTo>
                  <a:pt x="2231" y="245"/>
                  <a:pt x="2235" y="244"/>
                  <a:pt x="2237" y="240"/>
                </a:cubicBezTo>
                <a:cubicBezTo>
                  <a:pt x="2239" y="236"/>
                  <a:pt x="2242" y="235"/>
                  <a:pt x="2246" y="235"/>
                </a:cubicBezTo>
                <a:cubicBezTo>
                  <a:pt x="2244" y="239"/>
                  <a:pt x="2246" y="243"/>
                  <a:pt x="2249" y="245"/>
                </a:cubicBezTo>
                <a:cubicBezTo>
                  <a:pt x="2251" y="248"/>
                  <a:pt x="2253" y="247"/>
                  <a:pt x="2255" y="244"/>
                </a:cubicBezTo>
                <a:cubicBezTo>
                  <a:pt x="2252" y="240"/>
                  <a:pt x="2251" y="235"/>
                  <a:pt x="2246" y="235"/>
                </a:cubicBezTo>
                <a:cubicBezTo>
                  <a:pt x="2248" y="235"/>
                  <a:pt x="2250" y="232"/>
                  <a:pt x="2253" y="234"/>
                </a:cubicBezTo>
                <a:cubicBezTo>
                  <a:pt x="2256" y="238"/>
                  <a:pt x="2260" y="241"/>
                  <a:pt x="2265" y="245"/>
                </a:cubicBezTo>
                <a:cubicBezTo>
                  <a:pt x="2266" y="243"/>
                  <a:pt x="2268" y="240"/>
                  <a:pt x="2270" y="238"/>
                </a:cubicBezTo>
                <a:cubicBezTo>
                  <a:pt x="2275" y="240"/>
                  <a:pt x="2280" y="242"/>
                  <a:pt x="2285" y="245"/>
                </a:cubicBezTo>
                <a:cubicBezTo>
                  <a:pt x="2288" y="241"/>
                  <a:pt x="2285" y="239"/>
                  <a:pt x="2284" y="237"/>
                </a:cubicBezTo>
                <a:cubicBezTo>
                  <a:pt x="2280" y="234"/>
                  <a:pt x="2276" y="232"/>
                  <a:pt x="2271" y="229"/>
                </a:cubicBezTo>
                <a:cubicBezTo>
                  <a:pt x="2279" y="229"/>
                  <a:pt x="2287" y="229"/>
                  <a:pt x="2295" y="228"/>
                </a:cubicBezTo>
                <a:cubicBezTo>
                  <a:pt x="2295" y="221"/>
                  <a:pt x="2295" y="213"/>
                  <a:pt x="2304" y="212"/>
                </a:cubicBezTo>
                <a:cubicBezTo>
                  <a:pt x="2303" y="211"/>
                  <a:pt x="2303" y="211"/>
                  <a:pt x="2303" y="211"/>
                </a:cubicBezTo>
                <a:cubicBezTo>
                  <a:pt x="2305" y="214"/>
                  <a:pt x="2309" y="216"/>
                  <a:pt x="2309" y="219"/>
                </a:cubicBezTo>
                <a:cubicBezTo>
                  <a:pt x="2312" y="226"/>
                  <a:pt x="2316" y="228"/>
                  <a:pt x="2322" y="228"/>
                </a:cubicBezTo>
                <a:cubicBezTo>
                  <a:pt x="2329" y="229"/>
                  <a:pt x="2336" y="228"/>
                  <a:pt x="2344" y="228"/>
                </a:cubicBezTo>
                <a:cubicBezTo>
                  <a:pt x="2346" y="232"/>
                  <a:pt x="2347" y="235"/>
                  <a:pt x="2350" y="239"/>
                </a:cubicBezTo>
                <a:cubicBezTo>
                  <a:pt x="2357" y="241"/>
                  <a:pt x="2364" y="236"/>
                  <a:pt x="2371" y="232"/>
                </a:cubicBezTo>
                <a:cubicBezTo>
                  <a:pt x="2374" y="234"/>
                  <a:pt x="2377" y="238"/>
                  <a:pt x="2381" y="239"/>
                </a:cubicBezTo>
                <a:cubicBezTo>
                  <a:pt x="2385" y="240"/>
                  <a:pt x="2390" y="238"/>
                  <a:pt x="2394" y="237"/>
                </a:cubicBezTo>
                <a:cubicBezTo>
                  <a:pt x="2396" y="236"/>
                  <a:pt x="2398" y="236"/>
                  <a:pt x="2401" y="235"/>
                </a:cubicBezTo>
                <a:cubicBezTo>
                  <a:pt x="2403" y="239"/>
                  <a:pt x="2405" y="242"/>
                  <a:pt x="2407" y="244"/>
                </a:cubicBezTo>
                <a:cubicBezTo>
                  <a:pt x="2412" y="245"/>
                  <a:pt x="2415" y="242"/>
                  <a:pt x="2416" y="238"/>
                </a:cubicBezTo>
                <a:cubicBezTo>
                  <a:pt x="2418" y="234"/>
                  <a:pt x="2420" y="229"/>
                  <a:pt x="2424" y="226"/>
                </a:cubicBezTo>
                <a:cubicBezTo>
                  <a:pt x="2425" y="227"/>
                  <a:pt x="2425" y="228"/>
                  <a:pt x="2425" y="228"/>
                </a:cubicBezTo>
                <a:cubicBezTo>
                  <a:pt x="2425" y="228"/>
                  <a:pt x="2425" y="227"/>
                  <a:pt x="2425" y="226"/>
                </a:cubicBezTo>
                <a:cubicBezTo>
                  <a:pt x="2425" y="226"/>
                  <a:pt x="2426" y="226"/>
                  <a:pt x="2426" y="226"/>
                </a:cubicBezTo>
                <a:cubicBezTo>
                  <a:pt x="2428" y="228"/>
                  <a:pt x="2430" y="232"/>
                  <a:pt x="2432" y="233"/>
                </a:cubicBezTo>
                <a:cubicBezTo>
                  <a:pt x="2434" y="234"/>
                  <a:pt x="2437" y="232"/>
                  <a:pt x="2440" y="235"/>
                </a:cubicBezTo>
                <a:cubicBezTo>
                  <a:pt x="2438" y="241"/>
                  <a:pt x="2430" y="237"/>
                  <a:pt x="2429" y="243"/>
                </a:cubicBezTo>
                <a:cubicBezTo>
                  <a:pt x="2437" y="252"/>
                  <a:pt x="2443" y="253"/>
                  <a:pt x="2452" y="245"/>
                </a:cubicBezTo>
                <a:cubicBezTo>
                  <a:pt x="2459" y="240"/>
                  <a:pt x="2462" y="240"/>
                  <a:pt x="2467" y="250"/>
                </a:cubicBezTo>
                <a:cubicBezTo>
                  <a:pt x="2459" y="253"/>
                  <a:pt x="2451" y="256"/>
                  <a:pt x="2443" y="259"/>
                </a:cubicBezTo>
                <a:cubicBezTo>
                  <a:pt x="2444" y="268"/>
                  <a:pt x="2444" y="268"/>
                  <a:pt x="2450" y="269"/>
                </a:cubicBezTo>
                <a:cubicBezTo>
                  <a:pt x="2453" y="269"/>
                  <a:pt x="2457" y="267"/>
                  <a:pt x="2458" y="272"/>
                </a:cubicBezTo>
                <a:cubicBezTo>
                  <a:pt x="2458" y="276"/>
                  <a:pt x="2454" y="278"/>
                  <a:pt x="2449" y="276"/>
                </a:cubicBezTo>
                <a:cubicBezTo>
                  <a:pt x="2444" y="274"/>
                  <a:pt x="2442" y="272"/>
                  <a:pt x="2437" y="265"/>
                </a:cubicBezTo>
                <a:cubicBezTo>
                  <a:pt x="2436" y="263"/>
                  <a:pt x="2434" y="261"/>
                  <a:pt x="2432" y="259"/>
                </a:cubicBezTo>
                <a:cubicBezTo>
                  <a:pt x="2427" y="262"/>
                  <a:pt x="2423" y="268"/>
                  <a:pt x="2415" y="269"/>
                </a:cubicBezTo>
                <a:cubicBezTo>
                  <a:pt x="2410" y="269"/>
                  <a:pt x="2404" y="270"/>
                  <a:pt x="2398" y="272"/>
                </a:cubicBezTo>
                <a:cubicBezTo>
                  <a:pt x="2389" y="274"/>
                  <a:pt x="2380" y="275"/>
                  <a:pt x="2373" y="281"/>
                </a:cubicBezTo>
                <a:cubicBezTo>
                  <a:pt x="2372" y="282"/>
                  <a:pt x="2370" y="281"/>
                  <a:pt x="2368" y="281"/>
                </a:cubicBezTo>
                <a:cubicBezTo>
                  <a:pt x="2370" y="278"/>
                  <a:pt x="2369" y="278"/>
                  <a:pt x="2367" y="279"/>
                </a:cubicBezTo>
                <a:cubicBezTo>
                  <a:pt x="2365" y="280"/>
                  <a:pt x="2364" y="280"/>
                  <a:pt x="2362" y="281"/>
                </a:cubicBezTo>
                <a:cubicBezTo>
                  <a:pt x="2367" y="285"/>
                  <a:pt x="2366" y="291"/>
                  <a:pt x="2365" y="296"/>
                </a:cubicBezTo>
                <a:cubicBezTo>
                  <a:pt x="2379" y="298"/>
                  <a:pt x="2394" y="294"/>
                  <a:pt x="2408" y="300"/>
                </a:cubicBezTo>
                <a:cubicBezTo>
                  <a:pt x="2410" y="301"/>
                  <a:pt x="2412" y="299"/>
                  <a:pt x="2414" y="300"/>
                </a:cubicBezTo>
                <a:cubicBezTo>
                  <a:pt x="2417" y="300"/>
                  <a:pt x="2420" y="299"/>
                  <a:pt x="2422" y="301"/>
                </a:cubicBezTo>
                <a:cubicBezTo>
                  <a:pt x="2431" y="308"/>
                  <a:pt x="2439" y="304"/>
                  <a:pt x="2448" y="299"/>
                </a:cubicBezTo>
                <a:cubicBezTo>
                  <a:pt x="2450" y="297"/>
                  <a:pt x="2453" y="296"/>
                  <a:pt x="2456" y="295"/>
                </a:cubicBezTo>
                <a:cubicBezTo>
                  <a:pt x="2457" y="300"/>
                  <a:pt x="2457" y="303"/>
                  <a:pt x="2457" y="308"/>
                </a:cubicBezTo>
                <a:cubicBezTo>
                  <a:pt x="2468" y="307"/>
                  <a:pt x="2478" y="301"/>
                  <a:pt x="2484" y="313"/>
                </a:cubicBezTo>
                <a:cubicBezTo>
                  <a:pt x="2491" y="315"/>
                  <a:pt x="2494" y="307"/>
                  <a:pt x="2499" y="306"/>
                </a:cubicBezTo>
                <a:cubicBezTo>
                  <a:pt x="2503" y="309"/>
                  <a:pt x="2498" y="311"/>
                  <a:pt x="2502" y="316"/>
                </a:cubicBezTo>
                <a:cubicBezTo>
                  <a:pt x="2509" y="319"/>
                  <a:pt x="2518" y="324"/>
                  <a:pt x="2530" y="320"/>
                </a:cubicBezTo>
                <a:cubicBezTo>
                  <a:pt x="2534" y="318"/>
                  <a:pt x="2538" y="318"/>
                  <a:pt x="2543" y="317"/>
                </a:cubicBezTo>
                <a:cubicBezTo>
                  <a:pt x="2546" y="316"/>
                  <a:pt x="2548" y="313"/>
                  <a:pt x="2549" y="310"/>
                </a:cubicBezTo>
                <a:cubicBezTo>
                  <a:pt x="2549" y="306"/>
                  <a:pt x="2547" y="303"/>
                  <a:pt x="2544" y="302"/>
                </a:cubicBezTo>
                <a:cubicBezTo>
                  <a:pt x="2541" y="300"/>
                  <a:pt x="2539" y="300"/>
                  <a:pt x="2535" y="299"/>
                </a:cubicBezTo>
                <a:cubicBezTo>
                  <a:pt x="2543" y="293"/>
                  <a:pt x="2550" y="294"/>
                  <a:pt x="2557" y="295"/>
                </a:cubicBezTo>
                <a:cubicBezTo>
                  <a:pt x="2560" y="295"/>
                  <a:pt x="2560" y="296"/>
                  <a:pt x="2565" y="302"/>
                </a:cubicBezTo>
                <a:cubicBezTo>
                  <a:pt x="2563" y="306"/>
                  <a:pt x="2556" y="305"/>
                  <a:pt x="2558" y="313"/>
                </a:cubicBezTo>
                <a:cubicBezTo>
                  <a:pt x="2560" y="314"/>
                  <a:pt x="2562" y="316"/>
                  <a:pt x="2565" y="317"/>
                </a:cubicBezTo>
                <a:cubicBezTo>
                  <a:pt x="2567" y="318"/>
                  <a:pt x="2569" y="318"/>
                  <a:pt x="2572" y="318"/>
                </a:cubicBezTo>
                <a:cubicBezTo>
                  <a:pt x="2576" y="319"/>
                  <a:pt x="2580" y="319"/>
                  <a:pt x="2585" y="320"/>
                </a:cubicBezTo>
                <a:cubicBezTo>
                  <a:pt x="2593" y="322"/>
                  <a:pt x="2601" y="324"/>
                  <a:pt x="2608" y="316"/>
                </a:cubicBezTo>
                <a:cubicBezTo>
                  <a:pt x="2610" y="319"/>
                  <a:pt x="2610" y="321"/>
                  <a:pt x="2611" y="322"/>
                </a:cubicBezTo>
                <a:cubicBezTo>
                  <a:pt x="2612" y="324"/>
                  <a:pt x="2613" y="326"/>
                  <a:pt x="2614" y="328"/>
                </a:cubicBezTo>
                <a:cubicBezTo>
                  <a:pt x="2614" y="329"/>
                  <a:pt x="2615" y="331"/>
                  <a:pt x="2615" y="334"/>
                </a:cubicBezTo>
                <a:cubicBezTo>
                  <a:pt x="2611" y="333"/>
                  <a:pt x="2608" y="333"/>
                  <a:pt x="2605" y="332"/>
                </a:cubicBezTo>
                <a:cubicBezTo>
                  <a:pt x="2604" y="331"/>
                  <a:pt x="2604" y="331"/>
                  <a:pt x="2604" y="331"/>
                </a:cubicBezTo>
                <a:cubicBezTo>
                  <a:pt x="2603" y="328"/>
                  <a:pt x="2602" y="325"/>
                  <a:pt x="2598" y="325"/>
                </a:cubicBezTo>
                <a:cubicBezTo>
                  <a:pt x="2592" y="325"/>
                  <a:pt x="2587" y="325"/>
                  <a:pt x="2581" y="325"/>
                </a:cubicBezTo>
                <a:cubicBezTo>
                  <a:pt x="2576" y="326"/>
                  <a:pt x="2576" y="330"/>
                  <a:pt x="2576" y="334"/>
                </a:cubicBezTo>
                <a:cubicBezTo>
                  <a:pt x="2580" y="338"/>
                  <a:pt x="2587" y="333"/>
                  <a:pt x="2588" y="341"/>
                </a:cubicBezTo>
                <a:cubicBezTo>
                  <a:pt x="2593" y="342"/>
                  <a:pt x="2598" y="343"/>
                  <a:pt x="2603" y="343"/>
                </a:cubicBezTo>
                <a:cubicBezTo>
                  <a:pt x="2603" y="343"/>
                  <a:pt x="2603" y="345"/>
                  <a:pt x="2603" y="345"/>
                </a:cubicBezTo>
                <a:cubicBezTo>
                  <a:pt x="2599" y="346"/>
                  <a:pt x="2595" y="348"/>
                  <a:pt x="2591" y="348"/>
                </a:cubicBezTo>
                <a:cubicBezTo>
                  <a:pt x="2585" y="349"/>
                  <a:pt x="2580" y="350"/>
                  <a:pt x="2574" y="348"/>
                </a:cubicBezTo>
                <a:cubicBezTo>
                  <a:pt x="2569" y="346"/>
                  <a:pt x="2563" y="350"/>
                  <a:pt x="2558" y="351"/>
                </a:cubicBezTo>
                <a:cubicBezTo>
                  <a:pt x="2555" y="351"/>
                  <a:pt x="2552" y="350"/>
                  <a:pt x="2549" y="349"/>
                </a:cubicBezTo>
                <a:cubicBezTo>
                  <a:pt x="2546" y="348"/>
                  <a:pt x="2549" y="343"/>
                  <a:pt x="2545" y="343"/>
                </a:cubicBezTo>
                <a:cubicBezTo>
                  <a:pt x="2537" y="350"/>
                  <a:pt x="2535" y="363"/>
                  <a:pt x="2528" y="371"/>
                </a:cubicBezTo>
                <a:cubicBezTo>
                  <a:pt x="2523" y="369"/>
                  <a:pt x="2521" y="363"/>
                  <a:pt x="2515" y="363"/>
                </a:cubicBezTo>
                <a:cubicBezTo>
                  <a:pt x="2511" y="363"/>
                  <a:pt x="2507" y="365"/>
                  <a:pt x="2509" y="370"/>
                </a:cubicBezTo>
                <a:cubicBezTo>
                  <a:pt x="2510" y="373"/>
                  <a:pt x="2511" y="376"/>
                  <a:pt x="2512" y="379"/>
                </a:cubicBezTo>
                <a:cubicBezTo>
                  <a:pt x="2516" y="379"/>
                  <a:pt x="2518" y="378"/>
                  <a:pt x="2521" y="378"/>
                </a:cubicBezTo>
                <a:cubicBezTo>
                  <a:pt x="2523" y="378"/>
                  <a:pt x="2526" y="379"/>
                  <a:pt x="2528" y="380"/>
                </a:cubicBezTo>
                <a:cubicBezTo>
                  <a:pt x="2531" y="378"/>
                  <a:pt x="2533" y="376"/>
                  <a:pt x="2534" y="374"/>
                </a:cubicBezTo>
                <a:cubicBezTo>
                  <a:pt x="2540" y="366"/>
                  <a:pt x="2547" y="364"/>
                  <a:pt x="2557" y="368"/>
                </a:cubicBezTo>
                <a:cubicBezTo>
                  <a:pt x="2559" y="368"/>
                  <a:pt x="2561" y="369"/>
                  <a:pt x="2564" y="369"/>
                </a:cubicBezTo>
                <a:cubicBezTo>
                  <a:pt x="2563" y="371"/>
                  <a:pt x="2562" y="372"/>
                  <a:pt x="2561" y="373"/>
                </a:cubicBezTo>
                <a:cubicBezTo>
                  <a:pt x="2561" y="374"/>
                  <a:pt x="2559" y="375"/>
                  <a:pt x="2559" y="376"/>
                </a:cubicBezTo>
                <a:cubicBezTo>
                  <a:pt x="2560" y="377"/>
                  <a:pt x="2561" y="379"/>
                  <a:pt x="2562" y="379"/>
                </a:cubicBezTo>
                <a:cubicBezTo>
                  <a:pt x="2578" y="379"/>
                  <a:pt x="2593" y="382"/>
                  <a:pt x="2609" y="379"/>
                </a:cubicBezTo>
                <a:cubicBezTo>
                  <a:pt x="2620" y="377"/>
                  <a:pt x="2631" y="378"/>
                  <a:pt x="2642" y="379"/>
                </a:cubicBezTo>
                <a:cubicBezTo>
                  <a:pt x="2643" y="379"/>
                  <a:pt x="2645" y="381"/>
                  <a:pt x="2646" y="383"/>
                </a:cubicBezTo>
                <a:cubicBezTo>
                  <a:pt x="2649" y="390"/>
                  <a:pt x="2651" y="392"/>
                  <a:pt x="2656" y="391"/>
                </a:cubicBezTo>
                <a:cubicBezTo>
                  <a:pt x="2665" y="388"/>
                  <a:pt x="2674" y="388"/>
                  <a:pt x="2682" y="388"/>
                </a:cubicBezTo>
                <a:cubicBezTo>
                  <a:pt x="2690" y="388"/>
                  <a:pt x="2698" y="386"/>
                  <a:pt x="2707" y="387"/>
                </a:cubicBezTo>
                <a:cubicBezTo>
                  <a:pt x="2714" y="388"/>
                  <a:pt x="2721" y="385"/>
                  <a:pt x="2729" y="384"/>
                </a:cubicBezTo>
                <a:cubicBezTo>
                  <a:pt x="2730" y="386"/>
                  <a:pt x="2732" y="388"/>
                  <a:pt x="2734" y="390"/>
                </a:cubicBezTo>
                <a:cubicBezTo>
                  <a:pt x="2740" y="383"/>
                  <a:pt x="2748" y="384"/>
                  <a:pt x="2758" y="385"/>
                </a:cubicBezTo>
                <a:cubicBezTo>
                  <a:pt x="2756" y="387"/>
                  <a:pt x="2755" y="390"/>
                  <a:pt x="2754" y="390"/>
                </a:cubicBezTo>
                <a:cubicBezTo>
                  <a:pt x="2749" y="392"/>
                  <a:pt x="2745" y="393"/>
                  <a:pt x="2743" y="398"/>
                </a:cubicBezTo>
                <a:cubicBezTo>
                  <a:pt x="2743" y="397"/>
                  <a:pt x="2743" y="397"/>
                  <a:pt x="2743" y="397"/>
                </a:cubicBezTo>
                <a:cubicBezTo>
                  <a:pt x="2741" y="396"/>
                  <a:pt x="2740" y="395"/>
                  <a:pt x="2738" y="394"/>
                </a:cubicBezTo>
                <a:cubicBezTo>
                  <a:pt x="2735" y="397"/>
                  <a:pt x="2732" y="399"/>
                  <a:pt x="2730" y="401"/>
                </a:cubicBezTo>
                <a:cubicBezTo>
                  <a:pt x="2723" y="397"/>
                  <a:pt x="2717" y="394"/>
                  <a:pt x="2711" y="390"/>
                </a:cubicBezTo>
                <a:cubicBezTo>
                  <a:pt x="2705" y="393"/>
                  <a:pt x="2700" y="399"/>
                  <a:pt x="2693" y="397"/>
                </a:cubicBezTo>
                <a:cubicBezTo>
                  <a:pt x="2691" y="397"/>
                  <a:pt x="2690" y="401"/>
                  <a:pt x="2691" y="403"/>
                </a:cubicBezTo>
                <a:cubicBezTo>
                  <a:pt x="2693" y="404"/>
                  <a:pt x="2695" y="406"/>
                  <a:pt x="2696" y="407"/>
                </a:cubicBezTo>
                <a:cubicBezTo>
                  <a:pt x="2702" y="407"/>
                  <a:pt x="2707" y="407"/>
                  <a:pt x="2713" y="408"/>
                </a:cubicBezTo>
                <a:cubicBezTo>
                  <a:pt x="2718" y="408"/>
                  <a:pt x="2720" y="411"/>
                  <a:pt x="2718" y="417"/>
                </a:cubicBezTo>
                <a:cubicBezTo>
                  <a:pt x="2718" y="419"/>
                  <a:pt x="2717" y="420"/>
                  <a:pt x="2716" y="423"/>
                </a:cubicBezTo>
                <a:cubicBezTo>
                  <a:pt x="2711" y="421"/>
                  <a:pt x="2712" y="415"/>
                  <a:pt x="2708" y="412"/>
                </a:cubicBezTo>
                <a:cubicBezTo>
                  <a:pt x="2705" y="412"/>
                  <a:pt x="2701" y="412"/>
                  <a:pt x="2698" y="413"/>
                </a:cubicBezTo>
                <a:cubicBezTo>
                  <a:pt x="2684" y="417"/>
                  <a:pt x="2671" y="417"/>
                  <a:pt x="2657" y="416"/>
                </a:cubicBezTo>
                <a:cubicBezTo>
                  <a:pt x="2651" y="416"/>
                  <a:pt x="2645" y="417"/>
                  <a:pt x="2640" y="418"/>
                </a:cubicBezTo>
                <a:cubicBezTo>
                  <a:pt x="2638" y="418"/>
                  <a:pt x="2636" y="419"/>
                  <a:pt x="2635" y="419"/>
                </a:cubicBezTo>
                <a:cubicBezTo>
                  <a:pt x="2631" y="421"/>
                  <a:pt x="2629" y="425"/>
                  <a:pt x="2631" y="427"/>
                </a:cubicBezTo>
                <a:cubicBezTo>
                  <a:pt x="2632" y="431"/>
                  <a:pt x="2636" y="431"/>
                  <a:pt x="2638" y="429"/>
                </a:cubicBezTo>
                <a:cubicBezTo>
                  <a:pt x="2643" y="425"/>
                  <a:pt x="2648" y="432"/>
                  <a:pt x="2655" y="429"/>
                </a:cubicBezTo>
                <a:cubicBezTo>
                  <a:pt x="2656" y="428"/>
                  <a:pt x="2657" y="426"/>
                  <a:pt x="2659" y="423"/>
                </a:cubicBezTo>
                <a:cubicBezTo>
                  <a:pt x="2662" y="426"/>
                  <a:pt x="2663" y="428"/>
                  <a:pt x="2665" y="431"/>
                </a:cubicBezTo>
                <a:cubicBezTo>
                  <a:pt x="2670" y="430"/>
                  <a:pt x="2676" y="429"/>
                  <a:pt x="2682" y="428"/>
                </a:cubicBezTo>
                <a:cubicBezTo>
                  <a:pt x="2684" y="428"/>
                  <a:pt x="2686" y="426"/>
                  <a:pt x="2688" y="425"/>
                </a:cubicBezTo>
                <a:cubicBezTo>
                  <a:pt x="2692" y="422"/>
                  <a:pt x="2696" y="422"/>
                  <a:pt x="2700" y="426"/>
                </a:cubicBezTo>
                <a:cubicBezTo>
                  <a:pt x="2703" y="431"/>
                  <a:pt x="2707" y="430"/>
                  <a:pt x="2711" y="430"/>
                </a:cubicBezTo>
                <a:cubicBezTo>
                  <a:pt x="2728" y="429"/>
                  <a:pt x="2745" y="429"/>
                  <a:pt x="2762" y="428"/>
                </a:cubicBezTo>
                <a:cubicBezTo>
                  <a:pt x="2769" y="428"/>
                  <a:pt x="2775" y="427"/>
                  <a:pt x="2781" y="425"/>
                </a:cubicBezTo>
                <a:cubicBezTo>
                  <a:pt x="2788" y="423"/>
                  <a:pt x="2794" y="424"/>
                  <a:pt x="2800" y="422"/>
                </a:cubicBezTo>
                <a:cubicBezTo>
                  <a:pt x="2802" y="427"/>
                  <a:pt x="2799" y="427"/>
                  <a:pt x="2797" y="427"/>
                </a:cubicBezTo>
                <a:cubicBezTo>
                  <a:pt x="2779" y="429"/>
                  <a:pt x="2760" y="431"/>
                  <a:pt x="2742" y="433"/>
                </a:cubicBezTo>
                <a:cubicBezTo>
                  <a:pt x="2725" y="434"/>
                  <a:pt x="2708" y="436"/>
                  <a:pt x="2691" y="438"/>
                </a:cubicBezTo>
                <a:cubicBezTo>
                  <a:pt x="2677" y="439"/>
                  <a:pt x="2663" y="441"/>
                  <a:pt x="2648" y="442"/>
                </a:cubicBezTo>
                <a:cubicBezTo>
                  <a:pt x="2638" y="443"/>
                  <a:pt x="2627" y="447"/>
                  <a:pt x="2616" y="447"/>
                </a:cubicBezTo>
                <a:cubicBezTo>
                  <a:pt x="2614" y="447"/>
                  <a:pt x="2612" y="449"/>
                  <a:pt x="2612" y="451"/>
                </a:cubicBezTo>
                <a:cubicBezTo>
                  <a:pt x="2612" y="453"/>
                  <a:pt x="2614" y="456"/>
                  <a:pt x="2616" y="456"/>
                </a:cubicBezTo>
                <a:cubicBezTo>
                  <a:pt x="2620" y="457"/>
                  <a:pt x="2625" y="457"/>
                  <a:pt x="2630" y="457"/>
                </a:cubicBezTo>
                <a:cubicBezTo>
                  <a:pt x="2648" y="456"/>
                  <a:pt x="2665" y="455"/>
                  <a:pt x="2683" y="454"/>
                </a:cubicBezTo>
                <a:cubicBezTo>
                  <a:pt x="2692" y="453"/>
                  <a:pt x="2702" y="454"/>
                  <a:pt x="2713" y="454"/>
                </a:cubicBezTo>
                <a:cubicBezTo>
                  <a:pt x="2714" y="458"/>
                  <a:pt x="2715" y="463"/>
                  <a:pt x="2717" y="468"/>
                </a:cubicBezTo>
                <a:cubicBezTo>
                  <a:pt x="2700" y="480"/>
                  <a:pt x="2682" y="473"/>
                  <a:pt x="2664" y="479"/>
                </a:cubicBezTo>
                <a:cubicBezTo>
                  <a:pt x="2672" y="484"/>
                  <a:pt x="2679" y="485"/>
                  <a:pt x="2685" y="483"/>
                </a:cubicBezTo>
                <a:cubicBezTo>
                  <a:pt x="2696" y="481"/>
                  <a:pt x="2707" y="481"/>
                  <a:pt x="2718" y="481"/>
                </a:cubicBezTo>
                <a:cubicBezTo>
                  <a:pt x="2728" y="482"/>
                  <a:pt x="2738" y="481"/>
                  <a:pt x="2744" y="471"/>
                </a:cubicBezTo>
                <a:cubicBezTo>
                  <a:pt x="2751" y="472"/>
                  <a:pt x="2756" y="473"/>
                  <a:pt x="2762" y="473"/>
                </a:cubicBezTo>
                <a:cubicBezTo>
                  <a:pt x="2767" y="467"/>
                  <a:pt x="2772" y="461"/>
                  <a:pt x="2777" y="455"/>
                </a:cubicBezTo>
                <a:cubicBezTo>
                  <a:pt x="2795" y="455"/>
                  <a:pt x="2813" y="460"/>
                  <a:pt x="2832" y="454"/>
                </a:cubicBezTo>
                <a:cubicBezTo>
                  <a:pt x="2833" y="458"/>
                  <a:pt x="2835" y="461"/>
                  <a:pt x="2836" y="464"/>
                </a:cubicBezTo>
                <a:cubicBezTo>
                  <a:pt x="2840" y="464"/>
                  <a:pt x="2844" y="463"/>
                  <a:pt x="2847" y="463"/>
                </a:cubicBezTo>
                <a:cubicBezTo>
                  <a:pt x="2849" y="458"/>
                  <a:pt x="2845" y="458"/>
                  <a:pt x="2844" y="455"/>
                </a:cubicBezTo>
                <a:cubicBezTo>
                  <a:pt x="2865" y="448"/>
                  <a:pt x="2887" y="452"/>
                  <a:pt x="2907" y="448"/>
                </a:cubicBezTo>
                <a:cubicBezTo>
                  <a:pt x="2910" y="447"/>
                  <a:pt x="2913" y="446"/>
                  <a:pt x="2916" y="444"/>
                </a:cubicBezTo>
                <a:cubicBezTo>
                  <a:pt x="2916" y="444"/>
                  <a:pt x="2916" y="444"/>
                  <a:pt x="2916" y="444"/>
                </a:cubicBezTo>
                <a:cubicBezTo>
                  <a:pt x="2928" y="446"/>
                  <a:pt x="2941" y="447"/>
                  <a:pt x="2954" y="448"/>
                </a:cubicBezTo>
                <a:cubicBezTo>
                  <a:pt x="2955" y="443"/>
                  <a:pt x="2956" y="440"/>
                  <a:pt x="2957" y="435"/>
                </a:cubicBezTo>
                <a:cubicBezTo>
                  <a:pt x="2964" y="430"/>
                  <a:pt x="2972" y="431"/>
                  <a:pt x="2980" y="432"/>
                </a:cubicBezTo>
                <a:cubicBezTo>
                  <a:pt x="2984" y="443"/>
                  <a:pt x="2984" y="443"/>
                  <a:pt x="2994" y="445"/>
                </a:cubicBezTo>
                <a:cubicBezTo>
                  <a:pt x="2999" y="446"/>
                  <a:pt x="3005" y="447"/>
                  <a:pt x="3010" y="449"/>
                </a:cubicBezTo>
                <a:cubicBezTo>
                  <a:pt x="3006" y="449"/>
                  <a:pt x="3003" y="449"/>
                  <a:pt x="3000" y="449"/>
                </a:cubicBezTo>
                <a:cubicBezTo>
                  <a:pt x="2996" y="450"/>
                  <a:pt x="2992" y="449"/>
                  <a:pt x="2989" y="451"/>
                </a:cubicBezTo>
                <a:cubicBezTo>
                  <a:pt x="2983" y="454"/>
                  <a:pt x="2979" y="455"/>
                  <a:pt x="2973" y="453"/>
                </a:cubicBezTo>
                <a:cubicBezTo>
                  <a:pt x="2969" y="452"/>
                  <a:pt x="2965" y="454"/>
                  <a:pt x="2962" y="458"/>
                </a:cubicBezTo>
                <a:cubicBezTo>
                  <a:pt x="2962" y="458"/>
                  <a:pt x="2962" y="458"/>
                  <a:pt x="2962" y="458"/>
                </a:cubicBezTo>
                <a:cubicBezTo>
                  <a:pt x="2960" y="456"/>
                  <a:pt x="2957" y="453"/>
                  <a:pt x="2954" y="453"/>
                </a:cubicBezTo>
                <a:cubicBezTo>
                  <a:pt x="2942" y="452"/>
                  <a:pt x="2930" y="452"/>
                  <a:pt x="2920" y="460"/>
                </a:cubicBezTo>
                <a:cubicBezTo>
                  <a:pt x="2916" y="463"/>
                  <a:pt x="2909" y="456"/>
                  <a:pt x="2907" y="464"/>
                </a:cubicBezTo>
                <a:cubicBezTo>
                  <a:pt x="2903" y="466"/>
                  <a:pt x="2899" y="467"/>
                  <a:pt x="2895" y="468"/>
                </a:cubicBezTo>
                <a:cubicBezTo>
                  <a:pt x="2891" y="470"/>
                  <a:pt x="2887" y="470"/>
                  <a:pt x="2882" y="469"/>
                </a:cubicBezTo>
                <a:cubicBezTo>
                  <a:pt x="2877" y="468"/>
                  <a:pt x="2871" y="470"/>
                  <a:pt x="2866" y="471"/>
                </a:cubicBezTo>
                <a:cubicBezTo>
                  <a:pt x="2864" y="476"/>
                  <a:pt x="2866" y="478"/>
                  <a:pt x="2870" y="478"/>
                </a:cubicBezTo>
                <a:cubicBezTo>
                  <a:pt x="2873" y="478"/>
                  <a:pt x="2877" y="478"/>
                  <a:pt x="2880" y="478"/>
                </a:cubicBezTo>
                <a:cubicBezTo>
                  <a:pt x="2889" y="476"/>
                  <a:pt x="2897" y="477"/>
                  <a:pt x="2906" y="479"/>
                </a:cubicBezTo>
                <a:cubicBezTo>
                  <a:pt x="2907" y="480"/>
                  <a:pt x="2909" y="480"/>
                  <a:pt x="2911" y="480"/>
                </a:cubicBezTo>
                <a:cubicBezTo>
                  <a:pt x="2916" y="479"/>
                  <a:pt x="2920" y="470"/>
                  <a:pt x="2927" y="476"/>
                </a:cubicBezTo>
                <a:cubicBezTo>
                  <a:pt x="2932" y="475"/>
                  <a:pt x="2938" y="474"/>
                  <a:pt x="2944" y="473"/>
                </a:cubicBezTo>
                <a:cubicBezTo>
                  <a:pt x="2955" y="471"/>
                  <a:pt x="2966" y="470"/>
                  <a:pt x="2979" y="468"/>
                </a:cubicBezTo>
                <a:cubicBezTo>
                  <a:pt x="2968" y="473"/>
                  <a:pt x="2968" y="473"/>
                  <a:pt x="2965" y="484"/>
                </a:cubicBezTo>
                <a:cubicBezTo>
                  <a:pt x="2961" y="484"/>
                  <a:pt x="2956" y="484"/>
                  <a:pt x="2951" y="485"/>
                </a:cubicBezTo>
                <a:cubicBezTo>
                  <a:pt x="2947" y="485"/>
                  <a:pt x="2943" y="486"/>
                  <a:pt x="2939" y="487"/>
                </a:cubicBezTo>
                <a:cubicBezTo>
                  <a:pt x="2938" y="487"/>
                  <a:pt x="2937" y="486"/>
                  <a:pt x="2936" y="486"/>
                </a:cubicBezTo>
                <a:cubicBezTo>
                  <a:pt x="2936" y="487"/>
                  <a:pt x="2937" y="488"/>
                  <a:pt x="2937" y="489"/>
                </a:cubicBezTo>
                <a:cubicBezTo>
                  <a:pt x="2928" y="489"/>
                  <a:pt x="2921" y="494"/>
                  <a:pt x="2912" y="493"/>
                </a:cubicBezTo>
                <a:cubicBezTo>
                  <a:pt x="2911" y="493"/>
                  <a:pt x="2910" y="494"/>
                  <a:pt x="2909" y="495"/>
                </a:cubicBezTo>
                <a:cubicBezTo>
                  <a:pt x="2908" y="501"/>
                  <a:pt x="2902" y="502"/>
                  <a:pt x="2896" y="504"/>
                </a:cubicBezTo>
                <a:cubicBezTo>
                  <a:pt x="2903" y="507"/>
                  <a:pt x="2908" y="508"/>
                  <a:pt x="2914" y="506"/>
                </a:cubicBezTo>
                <a:cubicBezTo>
                  <a:pt x="2919" y="505"/>
                  <a:pt x="2924" y="502"/>
                  <a:pt x="2931" y="505"/>
                </a:cubicBezTo>
                <a:cubicBezTo>
                  <a:pt x="2928" y="507"/>
                  <a:pt x="2926" y="509"/>
                  <a:pt x="2924" y="511"/>
                </a:cubicBezTo>
                <a:cubicBezTo>
                  <a:pt x="2922" y="514"/>
                  <a:pt x="2921" y="517"/>
                  <a:pt x="2919" y="520"/>
                </a:cubicBezTo>
                <a:cubicBezTo>
                  <a:pt x="2914" y="522"/>
                  <a:pt x="2908" y="523"/>
                  <a:pt x="2901" y="525"/>
                </a:cubicBezTo>
                <a:cubicBezTo>
                  <a:pt x="2902" y="520"/>
                  <a:pt x="2902" y="517"/>
                  <a:pt x="2902" y="512"/>
                </a:cubicBezTo>
                <a:cubicBezTo>
                  <a:pt x="2894" y="514"/>
                  <a:pt x="2887" y="516"/>
                  <a:pt x="2880" y="520"/>
                </a:cubicBezTo>
                <a:cubicBezTo>
                  <a:pt x="2879" y="520"/>
                  <a:pt x="2879" y="524"/>
                  <a:pt x="2879" y="526"/>
                </a:cubicBezTo>
                <a:cubicBezTo>
                  <a:pt x="2879" y="526"/>
                  <a:pt x="2882" y="528"/>
                  <a:pt x="2883" y="527"/>
                </a:cubicBezTo>
                <a:cubicBezTo>
                  <a:pt x="2886" y="526"/>
                  <a:pt x="2888" y="524"/>
                  <a:pt x="2890" y="522"/>
                </a:cubicBezTo>
                <a:cubicBezTo>
                  <a:pt x="2892" y="524"/>
                  <a:pt x="2893" y="526"/>
                  <a:pt x="2895" y="530"/>
                </a:cubicBezTo>
                <a:cubicBezTo>
                  <a:pt x="2886" y="532"/>
                  <a:pt x="2879" y="534"/>
                  <a:pt x="2871" y="535"/>
                </a:cubicBezTo>
                <a:cubicBezTo>
                  <a:pt x="2866" y="536"/>
                  <a:pt x="2861" y="537"/>
                  <a:pt x="2856" y="539"/>
                </a:cubicBezTo>
                <a:cubicBezTo>
                  <a:pt x="2849" y="542"/>
                  <a:pt x="2842" y="543"/>
                  <a:pt x="2834" y="542"/>
                </a:cubicBezTo>
                <a:cubicBezTo>
                  <a:pt x="2825" y="541"/>
                  <a:pt x="2815" y="541"/>
                  <a:pt x="2806" y="543"/>
                </a:cubicBezTo>
                <a:cubicBezTo>
                  <a:pt x="2805" y="544"/>
                  <a:pt x="2803" y="545"/>
                  <a:pt x="2801" y="544"/>
                </a:cubicBezTo>
                <a:cubicBezTo>
                  <a:pt x="2790" y="540"/>
                  <a:pt x="2781" y="546"/>
                  <a:pt x="2772" y="553"/>
                </a:cubicBezTo>
                <a:cubicBezTo>
                  <a:pt x="2767" y="543"/>
                  <a:pt x="2759" y="546"/>
                  <a:pt x="2750" y="547"/>
                </a:cubicBezTo>
                <a:cubicBezTo>
                  <a:pt x="2748" y="554"/>
                  <a:pt x="2746" y="561"/>
                  <a:pt x="2744" y="569"/>
                </a:cubicBezTo>
                <a:cubicBezTo>
                  <a:pt x="2741" y="568"/>
                  <a:pt x="2738" y="567"/>
                  <a:pt x="2734" y="566"/>
                </a:cubicBezTo>
                <a:cubicBezTo>
                  <a:pt x="2737" y="561"/>
                  <a:pt x="2740" y="557"/>
                  <a:pt x="2742" y="553"/>
                </a:cubicBezTo>
                <a:cubicBezTo>
                  <a:pt x="2741" y="550"/>
                  <a:pt x="2739" y="547"/>
                  <a:pt x="2739" y="544"/>
                </a:cubicBezTo>
                <a:cubicBezTo>
                  <a:pt x="2739" y="541"/>
                  <a:pt x="2740" y="539"/>
                  <a:pt x="2740" y="535"/>
                </a:cubicBezTo>
                <a:cubicBezTo>
                  <a:pt x="2731" y="536"/>
                  <a:pt x="2723" y="535"/>
                  <a:pt x="2715" y="538"/>
                </a:cubicBezTo>
                <a:cubicBezTo>
                  <a:pt x="2709" y="539"/>
                  <a:pt x="2707" y="544"/>
                  <a:pt x="2705" y="549"/>
                </a:cubicBezTo>
                <a:cubicBezTo>
                  <a:pt x="2694" y="552"/>
                  <a:pt x="2682" y="550"/>
                  <a:pt x="2670" y="553"/>
                </a:cubicBezTo>
                <a:cubicBezTo>
                  <a:pt x="2659" y="557"/>
                  <a:pt x="2648" y="557"/>
                  <a:pt x="2637" y="558"/>
                </a:cubicBezTo>
                <a:cubicBezTo>
                  <a:pt x="2635" y="566"/>
                  <a:pt x="2635" y="566"/>
                  <a:pt x="2637" y="573"/>
                </a:cubicBezTo>
                <a:cubicBezTo>
                  <a:pt x="2639" y="573"/>
                  <a:pt x="2641" y="574"/>
                  <a:pt x="2642" y="573"/>
                </a:cubicBezTo>
                <a:cubicBezTo>
                  <a:pt x="2651" y="566"/>
                  <a:pt x="2661" y="562"/>
                  <a:pt x="2672" y="565"/>
                </a:cubicBezTo>
                <a:cubicBezTo>
                  <a:pt x="2677" y="565"/>
                  <a:pt x="2682" y="565"/>
                  <a:pt x="2687" y="564"/>
                </a:cubicBezTo>
                <a:cubicBezTo>
                  <a:pt x="2692" y="563"/>
                  <a:pt x="2697" y="565"/>
                  <a:pt x="2701" y="568"/>
                </a:cubicBezTo>
                <a:cubicBezTo>
                  <a:pt x="2695" y="576"/>
                  <a:pt x="2694" y="577"/>
                  <a:pt x="2682" y="575"/>
                </a:cubicBezTo>
                <a:cubicBezTo>
                  <a:pt x="2679" y="579"/>
                  <a:pt x="2677" y="583"/>
                  <a:pt x="2674" y="587"/>
                </a:cubicBezTo>
                <a:cubicBezTo>
                  <a:pt x="2656" y="592"/>
                  <a:pt x="2639" y="596"/>
                  <a:pt x="2621" y="600"/>
                </a:cubicBezTo>
                <a:cubicBezTo>
                  <a:pt x="2620" y="602"/>
                  <a:pt x="2620" y="605"/>
                  <a:pt x="2619" y="607"/>
                </a:cubicBezTo>
                <a:cubicBezTo>
                  <a:pt x="2620" y="607"/>
                  <a:pt x="2620" y="607"/>
                  <a:pt x="2620" y="607"/>
                </a:cubicBezTo>
                <a:cubicBezTo>
                  <a:pt x="2613" y="603"/>
                  <a:pt x="2605" y="601"/>
                  <a:pt x="2597" y="603"/>
                </a:cubicBezTo>
                <a:cubicBezTo>
                  <a:pt x="2597" y="603"/>
                  <a:pt x="2595" y="601"/>
                  <a:pt x="2595" y="600"/>
                </a:cubicBezTo>
                <a:cubicBezTo>
                  <a:pt x="2595" y="598"/>
                  <a:pt x="2597" y="596"/>
                  <a:pt x="2598" y="596"/>
                </a:cubicBezTo>
                <a:cubicBezTo>
                  <a:pt x="2601" y="597"/>
                  <a:pt x="2604" y="598"/>
                  <a:pt x="2607" y="598"/>
                </a:cubicBezTo>
                <a:cubicBezTo>
                  <a:pt x="2609" y="598"/>
                  <a:pt x="2611" y="596"/>
                  <a:pt x="2613" y="596"/>
                </a:cubicBezTo>
                <a:cubicBezTo>
                  <a:pt x="2609" y="588"/>
                  <a:pt x="2602" y="588"/>
                  <a:pt x="2596" y="586"/>
                </a:cubicBezTo>
                <a:cubicBezTo>
                  <a:pt x="2595" y="579"/>
                  <a:pt x="2602" y="583"/>
                  <a:pt x="2605" y="579"/>
                </a:cubicBezTo>
                <a:cubicBezTo>
                  <a:pt x="2605" y="577"/>
                  <a:pt x="2605" y="573"/>
                  <a:pt x="2605" y="570"/>
                </a:cubicBezTo>
                <a:cubicBezTo>
                  <a:pt x="2605" y="570"/>
                  <a:pt x="2605" y="570"/>
                  <a:pt x="2605" y="570"/>
                </a:cubicBezTo>
                <a:cubicBezTo>
                  <a:pt x="2612" y="572"/>
                  <a:pt x="2619" y="573"/>
                  <a:pt x="2626" y="567"/>
                </a:cubicBezTo>
                <a:cubicBezTo>
                  <a:pt x="2624" y="564"/>
                  <a:pt x="2623" y="562"/>
                  <a:pt x="2621" y="559"/>
                </a:cubicBezTo>
                <a:cubicBezTo>
                  <a:pt x="2617" y="561"/>
                  <a:pt x="2615" y="563"/>
                  <a:pt x="2611" y="566"/>
                </a:cubicBezTo>
                <a:cubicBezTo>
                  <a:pt x="2609" y="563"/>
                  <a:pt x="2608" y="561"/>
                  <a:pt x="2606" y="559"/>
                </a:cubicBezTo>
                <a:cubicBezTo>
                  <a:pt x="2601" y="554"/>
                  <a:pt x="2592" y="553"/>
                  <a:pt x="2586" y="557"/>
                </a:cubicBezTo>
                <a:cubicBezTo>
                  <a:pt x="2582" y="559"/>
                  <a:pt x="2578" y="561"/>
                  <a:pt x="2574" y="563"/>
                </a:cubicBezTo>
                <a:cubicBezTo>
                  <a:pt x="2574" y="569"/>
                  <a:pt x="2575" y="575"/>
                  <a:pt x="2575" y="583"/>
                </a:cubicBezTo>
                <a:cubicBezTo>
                  <a:pt x="2577" y="583"/>
                  <a:pt x="2579" y="584"/>
                  <a:pt x="2581" y="584"/>
                </a:cubicBezTo>
                <a:cubicBezTo>
                  <a:pt x="2583" y="584"/>
                  <a:pt x="2585" y="584"/>
                  <a:pt x="2587" y="584"/>
                </a:cubicBezTo>
                <a:cubicBezTo>
                  <a:pt x="2587" y="587"/>
                  <a:pt x="2587" y="590"/>
                  <a:pt x="2587" y="592"/>
                </a:cubicBezTo>
                <a:cubicBezTo>
                  <a:pt x="2583" y="595"/>
                  <a:pt x="2576" y="587"/>
                  <a:pt x="2573" y="596"/>
                </a:cubicBezTo>
                <a:cubicBezTo>
                  <a:pt x="2574" y="598"/>
                  <a:pt x="2575" y="601"/>
                  <a:pt x="2576" y="604"/>
                </a:cubicBezTo>
                <a:cubicBezTo>
                  <a:pt x="2574" y="605"/>
                  <a:pt x="2573" y="606"/>
                  <a:pt x="2571" y="607"/>
                </a:cubicBezTo>
                <a:cubicBezTo>
                  <a:pt x="2568" y="604"/>
                  <a:pt x="2571" y="597"/>
                  <a:pt x="2563" y="596"/>
                </a:cubicBezTo>
                <a:cubicBezTo>
                  <a:pt x="2562" y="598"/>
                  <a:pt x="2560" y="601"/>
                  <a:pt x="2558" y="604"/>
                </a:cubicBezTo>
                <a:cubicBezTo>
                  <a:pt x="2557" y="603"/>
                  <a:pt x="2555" y="602"/>
                  <a:pt x="2554" y="602"/>
                </a:cubicBezTo>
                <a:cubicBezTo>
                  <a:pt x="2550" y="599"/>
                  <a:pt x="2547" y="600"/>
                  <a:pt x="2546" y="605"/>
                </a:cubicBezTo>
                <a:cubicBezTo>
                  <a:pt x="2545" y="608"/>
                  <a:pt x="2545" y="612"/>
                  <a:pt x="2545" y="617"/>
                </a:cubicBezTo>
                <a:cubicBezTo>
                  <a:pt x="2533" y="619"/>
                  <a:pt x="2520" y="616"/>
                  <a:pt x="2511" y="627"/>
                </a:cubicBezTo>
                <a:cubicBezTo>
                  <a:pt x="2507" y="626"/>
                  <a:pt x="2504" y="625"/>
                  <a:pt x="2501" y="624"/>
                </a:cubicBezTo>
                <a:cubicBezTo>
                  <a:pt x="2500" y="623"/>
                  <a:pt x="2498" y="623"/>
                  <a:pt x="2496" y="623"/>
                </a:cubicBezTo>
                <a:cubicBezTo>
                  <a:pt x="2491" y="623"/>
                  <a:pt x="2488" y="632"/>
                  <a:pt x="2482" y="629"/>
                </a:cubicBezTo>
                <a:cubicBezTo>
                  <a:pt x="2476" y="626"/>
                  <a:pt x="2471" y="628"/>
                  <a:pt x="2465" y="629"/>
                </a:cubicBezTo>
                <a:cubicBezTo>
                  <a:pt x="2464" y="637"/>
                  <a:pt x="2468" y="643"/>
                  <a:pt x="2469" y="651"/>
                </a:cubicBezTo>
                <a:cubicBezTo>
                  <a:pt x="2456" y="652"/>
                  <a:pt x="2443" y="653"/>
                  <a:pt x="2430" y="654"/>
                </a:cubicBezTo>
                <a:cubicBezTo>
                  <a:pt x="2427" y="658"/>
                  <a:pt x="2432" y="659"/>
                  <a:pt x="2433" y="662"/>
                </a:cubicBezTo>
                <a:cubicBezTo>
                  <a:pt x="2432" y="666"/>
                  <a:pt x="2427" y="667"/>
                  <a:pt x="2424" y="664"/>
                </a:cubicBezTo>
                <a:cubicBezTo>
                  <a:pt x="2420" y="660"/>
                  <a:pt x="2418" y="661"/>
                  <a:pt x="2414" y="664"/>
                </a:cubicBezTo>
                <a:cubicBezTo>
                  <a:pt x="2413" y="661"/>
                  <a:pt x="2411" y="661"/>
                  <a:pt x="2410" y="664"/>
                </a:cubicBezTo>
                <a:cubicBezTo>
                  <a:pt x="2409" y="665"/>
                  <a:pt x="2409" y="666"/>
                  <a:pt x="2408" y="667"/>
                </a:cubicBezTo>
                <a:cubicBezTo>
                  <a:pt x="2409" y="666"/>
                  <a:pt x="2410" y="666"/>
                  <a:pt x="2411" y="665"/>
                </a:cubicBezTo>
                <a:cubicBezTo>
                  <a:pt x="2412" y="664"/>
                  <a:pt x="2413" y="664"/>
                  <a:pt x="2415" y="663"/>
                </a:cubicBezTo>
                <a:cubicBezTo>
                  <a:pt x="2415" y="665"/>
                  <a:pt x="2415" y="667"/>
                  <a:pt x="2415" y="671"/>
                </a:cubicBezTo>
                <a:cubicBezTo>
                  <a:pt x="2430" y="672"/>
                  <a:pt x="2443" y="677"/>
                  <a:pt x="2457" y="677"/>
                </a:cubicBezTo>
                <a:cubicBezTo>
                  <a:pt x="2463" y="676"/>
                  <a:pt x="2469" y="677"/>
                  <a:pt x="2472" y="683"/>
                </a:cubicBezTo>
                <a:cubicBezTo>
                  <a:pt x="2471" y="687"/>
                  <a:pt x="2468" y="688"/>
                  <a:pt x="2466" y="687"/>
                </a:cubicBezTo>
                <a:cubicBezTo>
                  <a:pt x="2463" y="687"/>
                  <a:pt x="2460" y="686"/>
                  <a:pt x="2458" y="685"/>
                </a:cubicBezTo>
                <a:cubicBezTo>
                  <a:pt x="2451" y="685"/>
                  <a:pt x="2444" y="684"/>
                  <a:pt x="2437" y="683"/>
                </a:cubicBezTo>
                <a:cubicBezTo>
                  <a:pt x="2431" y="683"/>
                  <a:pt x="2425" y="683"/>
                  <a:pt x="2418" y="682"/>
                </a:cubicBezTo>
                <a:cubicBezTo>
                  <a:pt x="2414" y="690"/>
                  <a:pt x="2404" y="690"/>
                  <a:pt x="2397" y="695"/>
                </a:cubicBezTo>
                <a:cubicBezTo>
                  <a:pt x="2389" y="701"/>
                  <a:pt x="2380" y="694"/>
                  <a:pt x="2372" y="701"/>
                </a:cubicBezTo>
                <a:cubicBezTo>
                  <a:pt x="2373" y="706"/>
                  <a:pt x="2376" y="709"/>
                  <a:pt x="2381" y="710"/>
                </a:cubicBezTo>
                <a:cubicBezTo>
                  <a:pt x="2390" y="713"/>
                  <a:pt x="2398" y="714"/>
                  <a:pt x="2407" y="713"/>
                </a:cubicBezTo>
                <a:cubicBezTo>
                  <a:pt x="2410" y="712"/>
                  <a:pt x="2413" y="713"/>
                  <a:pt x="2415" y="713"/>
                </a:cubicBezTo>
                <a:cubicBezTo>
                  <a:pt x="2420" y="715"/>
                  <a:pt x="2420" y="718"/>
                  <a:pt x="2419" y="723"/>
                </a:cubicBezTo>
                <a:cubicBezTo>
                  <a:pt x="2407" y="728"/>
                  <a:pt x="2394" y="730"/>
                  <a:pt x="2382" y="731"/>
                </a:cubicBezTo>
                <a:cubicBezTo>
                  <a:pt x="2369" y="732"/>
                  <a:pt x="2357" y="738"/>
                  <a:pt x="2344" y="731"/>
                </a:cubicBezTo>
                <a:cubicBezTo>
                  <a:pt x="2341" y="735"/>
                  <a:pt x="2341" y="738"/>
                  <a:pt x="2342" y="742"/>
                </a:cubicBezTo>
                <a:cubicBezTo>
                  <a:pt x="2346" y="748"/>
                  <a:pt x="2353" y="743"/>
                  <a:pt x="2357" y="749"/>
                </a:cubicBezTo>
                <a:cubicBezTo>
                  <a:pt x="2353" y="750"/>
                  <a:pt x="2349" y="751"/>
                  <a:pt x="2346" y="751"/>
                </a:cubicBezTo>
                <a:cubicBezTo>
                  <a:pt x="2344" y="759"/>
                  <a:pt x="2357" y="768"/>
                  <a:pt x="2374" y="771"/>
                </a:cubicBezTo>
                <a:cubicBezTo>
                  <a:pt x="2377" y="780"/>
                  <a:pt x="2367" y="779"/>
                  <a:pt x="2365" y="783"/>
                </a:cubicBezTo>
                <a:cubicBezTo>
                  <a:pt x="2365" y="785"/>
                  <a:pt x="2365" y="788"/>
                  <a:pt x="2365" y="791"/>
                </a:cubicBezTo>
                <a:cubicBezTo>
                  <a:pt x="2362" y="790"/>
                  <a:pt x="2359" y="791"/>
                  <a:pt x="2357" y="789"/>
                </a:cubicBezTo>
                <a:cubicBezTo>
                  <a:pt x="2355" y="787"/>
                  <a:pt x="2355" y="783"/>
                  <a:pt x="2353" y="779"/>
                </a:cubicBezTo>
                <a:cubicBezTo>
                  <a:pt x="2338" y="776"/>
                  <a:pt x="2322" y="777"/>
                  <a:pt x="2307" y="785"/>
                </a:cubicBezTo>
                <a:cubicBezTo>
                  <a:pt x="2305" y="777"/>
                  <a:pt x="2299" y="772"/>
                  <a:pt x="2302" y="764"/>
                </a:cubicBezTo>
                <a:cubicBezTo>
                  <a:pt x="2296" y="762"/>
                  <a:pt x="2292" y="761"/>
                  <a:pt x="2287" y="760"/>
                </a:cubicBezTo>
                <a:cubicBezTo>
                  <a:pt x="2286" y="760"/>
                  <a:pt x="2284" y="761"/>
                  <a:pt x="2283" y="762"/>
                </a:cubicBezTo>
                <a:cubicBezTo>
                  <a:pt x="2282" y="763"/>
                  <a:pt x="2283" y="766"/>
                  <a:pt x="2284" y="767"/>
                </a:cubicBezTo>
                <a:cubicBezTo>
                  <a:pt x="2285" y="769"/>
                  <a:pt x="2287" y="771"/>
                  <a:pt x="2289" y="773"/>
                </a:cubicBezTo>
                <a:cubicBezTo>
                  <a:pt x="2282" y="779"/>
                  <a:pt x="2275" y="773"/>
                  <a:pt x="2268" y="775"/>
                </a:cubicBezTo>
                <a:cubicBezTo>
                  <a:pt x="2271" y="773"/>
                  <a:pt x="2274" y="771"/>
                  <a:pt x="2276" y="769"/>
                </a:cubicBezTo>
                <a:cubicBezTo>
                  <a:pt x="2279" y="767"/>
                  <a:pt x="2279" y="764"/>
                  <a:pt x="2277" y="762"/>
                </a:cubicBezTo>
                <a:cubicBezTo>
                  <a:pt x="2271" y="761"/>
                  <a:pt x="2265" y="761"/>
                  <a:pt x="2259" y="760"/>
                </a:cubicBezTo>
                <a:cubicBezTo>
                  <a:pt x="2254" y="760"/>
                  <a:pt x="2249" y="760"/>
                  <a:pt x="2245" y="761"/>
                </a:cubicBezTo>
                <a:cubicBezTo>
                  <a:pt x="2241" y="762"/>
                  <a:pt x="2240" y="765"/>
                  <a:pt x="2241" y="770"/>
                </a:cubicBezTo>
                <a:cubicBezTo>
                  <a:pt x="2245" y="770"/>
                  <a:pt x="2248" y="770"/>
                  <a:pt x="2252" y="771"/>
                </a:cubicBezTo>
                <a:cubicBezTo>
                  <a:pt x="2255" y="773"/>
                  <a:pt x="2258" y="776"/>
                  <a:pt x="2261" y="778"/>
                </a:cubicBezTo>
                <a:cubicBezTo>
                  <a:pt x="2264" y="777"/>
                  <a:pt x="2266" y="775"/>
                  <a:pt x="2269" y="774"/>
                </a:cubicBezTo>
                <a:cubicBezTo>
                  <a:pt x="2268" y="780"/>
                  <a:pt x="2268" y="785"/>
                  <a:pt x="2268" y="790"/>
                </a:cubicBezTo>
                <a:cubicBezTo>
                  <a:pt x="2265" y="793"/>
                  <a:pt x="2260" y="791"/>
                  <a:pt x="2259" y="796"/>
                </a:cubicBezTo>
                <a:cubicBezTo>
                  <a:pt x="2265" y="798"/>
                  <a:pt x="2272" y="800"/>
                  <a:pt x="2278" y="801"/>
                </a:cubicBezTo>
                <a:cubicBezTo>
                  <a:pt x="2284" y="803"/>
                  <a:pt x="2291" y="803"/>
                  <a:pt x="2293" y="811"/>
                </a:cubicBezTo>
                <a:cubicBezTo>
                  <a:pt x="2300" y="813"/>
                  <a:pt x="2303" y="819"/>
                  <a:pt x="2305" y="827"/>
                </a:cubicBezTo>
                <a:cubicBezTo>
                  <a:pt x="2301" y="832"/>
                  <a:pt x="2295" y="836"/>
                  <a:pt x="2293" y="842"/>
                </a:cubicBezTo>
                <a:cubicBezTo>
                  <a:pt x="2289" y="850"/>
                  <a:pt x="2280" y="845"/>
                  <a:pt x="2276" y="853"/>
                </a:cubicBezTo>
                <a:cubicBezTo>
                  <a:pt x="2279" y="855"/>
                  <a:pt x="2282" y="857"/>
                  <a:pt x="2284" y="859"/>
                </a:cubicBezTo>
                <a:cubicBezTo>
                  <a:pt x="2286" y="862"/>
                  <a:pt x="2288" y="865"/>
                  <a:pt x="2290" y="869"/>
                </a:cubicBezTo>
                <a:cubicBezTo>
                  <a:pt x="2294" y="865"/>
                  <a:pt x="2298" y="861"/>
                  <a:pt x="2302" y="857"/>
                </a:cubicBezTo>
                <a:cubicBezTo>
                  <a:pt x="2302" y="858"/>
                  <a:pt x="2304" y="859"/>
                  <a:pt x="2303" y="859"/>
                </a:cubicBezTo>
                <a:cubicBezTo>
                  <a:pt x="2302" y="871"/>
                  <a:pt x="2302" y="870"/>
                  <a:pt x="2312" y="871"/>
                </a:cubicBezTo>
                <a:cubicBezTo>
                  <a:pt x="2322" y="872"/>
                  <a:pt x="2331" y="871"/>
                  <a:pt x="2340" y="870"/>
                </a:cubicBezTo>
                <a:cubicBezTo>
                  <a:pt x="2344" y="870"/>
                  <a:pt x="2349" y="871"/>
                  <a:pt x="2353" y="872"/>
                </a:cubicBezTo>
                <a:cubicBezTo>
                  <a:pt x="2355" y="872"/>
                  <a:pt x="2358" y="874"/>
                  <a:pt x="2357" y="879"/>
                </a:cubicBezTo>
                <a:cubicBezTo>
                  <a:pt x="2348" y="878"/>
                  <a:pt x="2339" y="877"/>
                  <a:pt x="2330" y="881"/>
                </a:cubicBezTo>
                <a:cubicBezTo>
                  <a:pt x="2329" y="882"/>
                  <a:pt x="2326" y="880"/>
                  <a:pt x="2324" y="879"/>
                </a:cubicBezTo>
                <a:cubicBezTo>
                  <a:pt x="2322" y="878"/>
                  <a:pt x="2319" y="876"/>
                  <a:pt x="2317" y="880"/>
                </a:cubicBezTo>
                <a:cubicBezTo>
                  <a:pt x="2316" y="883"/>
                  <a:pt x="2318" y="885"/>
                  <a:pt x="2321" y="887"/>
                </a:cubicBezTo>
                <a:cubicBezTo>
                  <a:pt x="2322" y="887"/>
                  <a:pt x="2323" y="888"/>
                  <a:pt x="2324" y="888"/>
                </a:cubicBezTo>
                <a:cubicBezTo>
                  <a:pt x="2324" y="896"/>
                  <a:pt x="2320" y="900"/>
                  <a:pt x="2313" y="900"/>
                </a:cubicBezTo>
                <a:cubicBezTo>
                  <a:pt x="2306" y="901"/>
                  <a:pt x="2299" y="903"/>
                  <a:pt x="2292" y="900"/>
                </a:cubicBezTo>
                <a:cubicBezTo>
                  <a:pt x="2287" y="898"/>
                  <a:pt x="2281" y="899"/>
                  <a:pt x="2275" y="899"/>
                </a:cubicBezTo>
                <a:cubicBezTo>
                  <a:pt x="2273" y="899"/>
                  <a:pt x="2272" y="900"/>
                  <a:pt x="2271" y="906"/>
                </a:cubicBezTo>
                <a:cubicBezTo>
                  <a:pt x="2283" y="910"/>
                  <a:pt x="2296" y="908"/>
                  <a:pt x="2308" y="908"/>
                </a:cubicBezTo>
                <a:cubicBezTo>
                  <a:pt x="2310" y="909"/>
                  <a:pt x="2313" y="908"/>
                  <a:pt x="2314" y="909"/>
                </a:cubicBezTo>
                <a:cubicBezTo>
                  <a:pt x="2318" y="910"/>
                  <a:pt x="2320" y="912"/>
                  <a:pt x="2319" y="916"/>
                </a:cubicBezTo>
                <a:cubicBezTo>
                  <a:pt x="2320" y="920"/>
                  <a:pt x="2319" y="925"/>
                  <a:pt x="2325" y="925"/>
                </a:cubicBezTo>
                <a:cubicBezTo>
                  <a:pt x="2327" y="925"/>
                  <a:pt x="2330" y="926"/>
                  <a:pt x="2333" y="925"/>
                </a:cubicBezTo>
                <a:cubicBezTo>
                  <a:pt x="2334" y="925"/>
                  <a:pt x="2336" y="922"/>
                  <a:pt x="2336" y="921"/>
                </a:cubicBezTo>
                <a:cubicBezTo>
                  <a:pt x="2336" y="918"/>
                  <a:pt x="2334" y="917"/>
                  <a:pt x="2332" y="918"/>
                </a:cubicBezTo>
                <a:cubicBezTo>
                  <a:pt x="2327" y="922"/>
                  <a:pt x="2323" y="918"/>
                  <a:pt x="2319" y="916"/>
                </a:cubicBezTo>
                <a:cubicBezTo>
                  <a:pt x="2323" y="916"/>
                  <a:pt x="2327" y="915"/>
                  <a:pt x="2332" y="914"/>
                </a:cubicBezTo>
                <a:cubicBezTo>
                  <a:pt x="2337" y="914"/>
                  <a:pt x="2343" y="914"/>
                  <a:pt x="2344" y="922"/>
                </a:cubicBezTo>
                <a:cubicBezTo>
                  <a:pt x="2344" y="926"/>
                  <a:pt x="2348" y="927"/>
                  <a:pt x="2352" y="926"/>
                </a:cubicBezTo>
                <a:cubicBezTo>
                  <a:pt x="2354" y="926"/>
                  <a:pt x="2357" y="924"/>
                  <a:pt x="2359" y="924"/>
                </a:cubicBezTo>
                <a:cubicBezTo>
                  <a:pt x="2365" y="929"/>
                  <a:pt x="2370" y="927"/>
                  <a:pt x="2376" y="924"/>
                </a:cubicBezTo>
                <a:cubicBezTo>
                  <a:pt x="2380" y="921"/>
                  <a:pt x="2384" y="921"/>
                  <a:pt x="2388" y="922"/>
                </a:cubicBezTo>
                <a:cubicBezTo>
                  <a:pt x="2401" y="925"/>
                  <a:pt x="2414" y="927"/>
                  <a:pt x="2427" y="929"/>
                </a:cubicBezTo>
                <a:cubicBezTo>
                  <a:pt x="2432" y="930"/>
                  <a:pt x="2437" y="930"/>
                  <a:pt x="2441" y="926"/>
                </a:cubicBezTo>
                <a:cubicBezTo>
                  <a:pt x="2440" y="926"/>
                  <a:pt x="2440" y="926"/>
                  <a:pt x="2440" y="926"/>
                </a:cubicBezTo>
                <a:cubicBezTo>
                  <a:pt x="2448" y="933"/>
                  <a:pt x="2458" y="932"/>
                  <a:pt x="2466" y="931"/>
                </a:cubicBezTo>
                <a:cubicBezTo>
                  <a:pt x="2477" y="930"/>
                  <a:pt x="2488" y="933"/>
                  <a:pt x="2498" y="932"/>
                </a:cubicBezTo>
                <a:cubicBezTo>
                  <a:pt x="2490" y="935"/>
                  <a:pt x="2482" y="934"/>
                  <a:pt x="2474" y="934"/>
                </a:cubicBezTo>
                <a:cubicBezTo>
                  <a:pt x="2465" y="934"/>
                  <a:pt x="2457" y="934"/>
                  <a:pt x="2448" y="934"/>
                </a:cubicBezTo>
                <a:cubicBezTo>
                  <a:pt x="2445" y="934"/>
                  <a:pt x="2441" y="934"/>
                  <a:pt x="2438" y="936"/>
                </a:cubicBezTo>
                <a:cubicBezTo>
                  <a:pt x="2432" y="941"/>
                  <a:pt x="2425" y="941"/>
                  <a:pt x="2417" y="939"/>
                </a:cubicBezTo>
                <a:cubicBezTo>
                  <a:pt x="2416" y="939"/>
                  <a:pt x="2414" y="940"/>
                  <a:pt x="2411" y="941"/>
                </a:cubicBezTo>
                <a:cubicBezTo>
                  <a:pt x="2412" y="945"/>
                  <a:pt x="2413" y="949"/>
                  <a:pt x="2414" y="953"/>
                </a:cubicBezTo>
                <a:cubicBezTo>
                  <a:pt x="2420" y="955"/>
                  <a:pt x="2425" y="957"/>
                  <a:pt x="2431" y="958"/>
                </a:cubicBezTo>
                <a:cubicBezTo>
                  <a:pt x="2431" y="963"/>
                  <a:pt x="2428" y="962"/>
                  <a:pt x="2426" y="962"/>
                </a:cubicBezTo>
                <a:cubicBezTo>
                  <a:pt x="2418" y="962"/>
                  <a:pt x="2410" y="962"/>
                  <a:pt x="2402" y="962"/>
                </a:cubicBezTo>
                <a:cubicBezTo>
                  <a:pt x="2387" y="962"/>
                  <a:pt x="2371" y="961"/>
                  <a:pt x="2356" y="965"/>
                </a:cubicBezTo>
                <a:cubicBezTo>
                  <a:pt x="2344" y="968"/>
                  <a:pt x="2331" y="964"/>
                  <a:pt x="2319" y="969"/>
                </a:cubicBezTo>
                <a:cubicBezTo>
                  <a:pt x="2318" y="969"/>
                  <a:pt x="2316" y="968"/>
                  <a:pt x="2314" y="967"/>
                </a:cubicBezTo>
                <a:cubicBezTo>
                  <a:pt x="2312" y="967"/>
                  <a:pt x="2309" y="966"/>
                  <a:pt x="2308" y="967"/>
                </a:cubicBezTo>
                <a:cubicBezTo>
                  <a:pt x="2302" y="976"/>
                  <a:pt x="2296" y="971"/>
                  <a:pt x="2290" y="966"/>
                </a:cubicBezTo>
                <a:cubicBezTo>
                  <a:pt x="2283" y="969"/>
                  <a:pt x="2277" y="971"/>
                  <a:pt x="2271" y="974"/>
                </a:cubicBezTo>
                <a:cubicBezTo>
                  <a:pt x="2269" y="984"/>
                  <a:pt x="2275" y="986"/>
                  <a:pt x="2281" y="990"/>
                </a:cubicBezTo>
                <a:cubicBezTo>
                  <a:pt x="2281" y="990"/>
                  <a:pt x="2281" y="990"/>
                  <a:pt x="2281" y="990"/>
                </a:cubicBezTo>
                <a:cubicBezTo>
                  <a:pt x="2278" y="992"/>
                  <a:pt x="2274" y="994"/>
                  <a:pt x="2274" y="998"/>
                </a:cubicBezTo>
                <a:cubicBezTo>
                  <a:pt x="2282" y="1003"/>
                  <a:pt x="2289" y="1004"/>
                  <a:pt x="2300" y="1004"/>
                </a:cubicBezTo>
                <a:cubicBezTo>
                  <a:pt x="2300" y="1007"/>
                  <a:pt x="2298" y="1008"/>
                  <a:pt x="2296" y="1009"/>
                </a:cubicBezTo>
                <a:cubicBezTo>
                  <a:pt x="2291" y="1009"/>
                  <a:pt x="2286" y="1011"/>
                  <a:pt x="2282" y="1010"/>
                </a:cubicBezTo>
                <a:cubicBezTo>
                  <a:pt x="2275" y="1008"/>
                  <a:pt x="2270" y="1015"/>
                  <a:pt x="2263" y="1013"/>
                </a:cubicBezTo>
                <a:cubicBezTo>
                  <a:pt x="2257" y="1011"/>
                  <a:pt x="2251" y="1011"/>
                  <a:pt x="2245" y="1011"/>
                </a:cubicBezTo>
                <a:cubicBezTo>
                  <a:pt x="2242" y="1011"/>
                  <a:pt x="2240" y="1012"/>
                  <a:pt x="2240" y="1017"/>
                </a:cubicBezTo>
                <a:cubicBezTo>
                  <a:pt x="2247" y="1019"/>
                  <a:pt x="2255" y="1022"/>
                  <a:pt x="2263" y="1020"/>
                </a:cubicBezTo>
                <a:cubicBezTo>
                  <a:pt x="2270" y="1019"/>
                  <a:pt x="2277" y="1023"/>
                  <a:pt x="2284" y="1019"/>
                </a:cubicBezTo>
                <a:cubicBezTo>
                  <a:pt x="2285" y="1018"/>
                  <a:pt x="2288" y="1020"/>
                  <a:pt x="2290" y="1020"/>
                </a:cubicBezTo>
                <a:cubicBezTo>
                  <a:pt x="2297" y="1020"/>
                  <a:pt x="2305" y="1025"/>
                  <a:pt x="2312" y="1019"/>
                </a:cubicBezTo>
                <a:cubicBezTo>
                  <a:pt x="2313" y="1018"/>
                  <a:pt x="2316" y="1020"/>
                  <a:pt x="2318" y="1020"/>
                </a:cubicBezTo>
                <a:cubicBezTo>
                  <a:pt x="2321" y="1021"/>
                  <a:pt x="2324" y="1022"/>
                  <a:pt x="2326" y="1022"/>
                </a:cubicBezTo>
                <a:cubicBezTo>
                  <a:pt x="2332" y="1022"/>
                  <a:pt x="2338" y="1019"/>
                  <a:pt x="2343" y="1020"/>
                </a:cubicBezTo>
                <a:cubicBezTo>
                  <a:pt x="2350" y="1022"/>
                  <a:pt x="2356" y="1024"/>
                  <a:pt x="2362" y="1025"/>
                </a:cubicBezTo>
                <a:cubicBezTo>
                  <a:pt x="2368" y="1025"/>
                  <a:pt x="2374" y="1025"/>
                  <a:pt x="2380" y="1025"/>
                </a:cubicBezTo>
                <a:cubicBezTo>
                  <a:pt x="2383" y="1025"/>
                  <a:pt x="2386" y="1026"/>
                  <a:pt x="2387" y="1026"/>
                </a:cubicBezTo>
                <a:cubicBezTo>
                  <a:pt x="2397" y="1035"/>
                  <a:pt x="2388" y="1045"/>
                  <a:pt x="2391" y="1054"/>
                </a:cubicBezTo>
                <a:cubicBezTo>
                  <a:pt x="2397" y="1058"/>
                  <a:pt x="2401" y="1051"/>
                  <a:pt x="2407" y="1050"/>
                </a:cubicBezTo>
                <a:cubicBezTo>
                  <a:pt x="2409" y="1051"/>
                  <a:pt x="2413" y="1053"/>
                  <a:pt x="2417" y="1055"/>
                </a:cubicBezTo>
                <a:cubicBezTo>
                  <a:pt x="2418" y="1051"/>
                  <a:pt x="2418" y="1047"/>
                  <a:pt x="2419" y="1042"/>
                </a:cubicBezTo>
                <a:cubicBezTo>
                  <a:pt x="2412" y="1042"/>
                  <a:pt x="2407" y="1042"/>
                  <a:pt x="2402" y="1042"/>
                </a:cubicBezTo>
                <a:cubicBezTo>
                  <a:pt x="2400" y="1037"/>
                  <a:pt x="2403" y="1033"/>
                  <a:pt x="2406" y="1034"/>
                </a:cubicBezTo>
                <a:cubicBezTo>
                  <a:pt x="2414" y="1037"/>
                  <a:pt x="2421" y="1034"/>
                  <a:pt x="2428" y="1031"/>
                </a:cubicBezTo>
                <a:cubicBezTo>
                  <a:pt x="2427" y="1029"/>
                  <a:pt x="2426" y="1028"/>
                  <a:pt x="2425" y="1027"/>
                </a:cubicBezTo>
                <a:cubicBezTo>
                  <a:pt x="2425" y="1026"/>
                  <a:pt x="2426" y="1025"/>
                  <a:pt x="2427" y="1025"/>
                </a:cubicBezTo>
                <a:cubicBezTo>
                  <a:pt x="2431" y="1025"/>
                  <a:pt x="2436" y="1025"/>
                  <a:pt x="2441" y="1025"/>
                </a:cubicBezTo>
                <a:cubicBezTo>
                  <a:pt x="2441" y="1029"/>
                  <a:pt x="2440" y="1032"/>
                  <a:pt x="2440" y="1037"/>
                </a:cubicBezTo>
                <a:cubicBezTo>
                  <a:pt x="2445" y="1037"/>
                  <a:pt x="2449" y="1036"/>
                  <a:pt x="2453" y="1038"/>
                </a:cubicBezTo>
                <a:cubicBezTo>
                  <a:pt x="2458" y="1039"/>
                  <a:pt x="2459" y="1034"/>
                  <a:pt x="2464" y="1035"/>
                </a:cubicBezTo>
                <a:cubicBezTo>
                  <a:pt x="2463" y="1037"/>
                  <a:pt x="2463" y="1040"/>
                  <a:pt x="2461" y="1041"/>
                </a:cubicBezTo>
                <a:cubicBezTo>
                  <a:pt x="2454" y="1046"/>
                  <a:pt x="2446" y="1046"/>
                  <a:pt x="2437" y="1045"/>
                </a:cubicBezTo>
                <a:cubicBezTo>
                  <a:pt x="2437" y="1045"/>
                  <a:pt x="2437" y="1046"/>
                  <a:pt x="2436" y="1046"/>
                </a:cubicBezTo>
                <a:cubicBezTo>
                  <a:pt x="2433" y="1046"/>
                  <a:pt x="2430" y="1047"/>
                  <a:pt x="2426" y="1047"/>
                </a:cubicBezTo>
                <a:cubicBezTo>
                  <a:pt x="2426" y="1049"/>
                  <a:pt x="2426" y="1051"/>
                  <a:pt x="2427" y="1054"/>
                </a:cubicBezTo>
                <a:cubicBezTo>
                  <a:pt x="2442" y="1051"/>
                  <a:pt x="2457" y="1060"/>
                  <a:pt x="2473" y="1052"/>
                </a:cubicBezTo>
                <a:cubicBezTo>
                  <a:pt x="2472" y="1048"/>
                  <a:pt x="2472" y="1044"/>
                  <a:pt x="2472" y="1041"/>
                </a:cubicBezTo>
                <a:cubicBezTo>
                  <a:pt x="2472" y="1035"/>
                  <a:pt x="2476" y="1031"/>
                  <a:pt x="2480" y="1033"/>
                </a:cubicBezTo>
                <a:cubicBezTo>
                  <a:pt x="2486" y="1036"/>
                  <a:pt x="2490" y="1032"/>
                  <a:pt x="2494" y="1033"/>
                </a:cubicBezTo>
                <a:cubicBezTo>
                  <a:pt x="2499" y="1034"/>
                  <a:pt x="2504" y="1034"/>
                  <a:pt x="2509" y="1033"/>
                </a:cubicBezTo>
                <a:cubicBezTo>
                  <a:pt x="2510" y="1033"/>
                  <a:pt x="2513" y="1033"/>
                  <a:pt x="2513" y="1032"/>
                </a:cubicBezTo>
                <a:cubicBezTo>
                  <a:pt x="2515" y="1028"/>
                  <a:pt x="2517" y="1029"/>
                  <a:pt x="2521" y="1029"/>
                </a:cubicBezTo>
                <a:cubicBezTo>
                  <a:pt x="2534" y="1030"/>
                  <a:pt x="2547" y="1029"/>
                  <a:pt x="2560" y="1029"/>
                </a:cubicBezTo>
                <a:cubicBezTo>
                  <a:pt x="2565" y="1032"/>
                  <a:pt x="2570" y="1036"/>
                  <a:pt x="2575" y="1039"/>
                </a:cubicBezTo>
                <a:cubicBezTo>
                  <a:pt x="2578" y="1036"/>
                  <a:pt x="2581" y="1033"/>
                  <a:pt x="2584" y="1030"/>
                </a:cubicBezTo>
                <a:cubicBezTo>
                  <a:pt x="2587" y="1031"/>
                  <a:pt x="2590" y="1032"/>
                  <a:pt x="2593" y="1032"/>
                </a:cubicBezTo>
                <a:cubicBezTo>
                  <a:pt x="2596" y="1033"/>
                  <a:pt x="2599" y="1033"/>
                  <a:pt x="2603" y="1033"/>
                </a:cubicBezTo>
                <a:cubicBezTo>
                  <a:pt x="2602" y="1035"/>
                  <a:pt x="2602" y="1036"/>
                  <a:pt x="2601" y="1038"/>
                </a:cubicBezTo>
                <a:cubicBezTo>
                  <a:pt x="2593" y="1044"/>
                  <a:pt x="2583" y="1044"/>
                  <a:pt x="2573" y="1048"/>
                </a:cubicBezTo>
                <a:cubicBezTo>
                  <a:pt x="2577" y="1049"/>
                  <a:pt x="2581" y="1049"/>
                  <a:pt x="2584" y="1050"/>
                </a:cubicBezTo>
                <a:cubicBezTo>
                  <a:pt x="2588" y="1050"/>
                  <a:pt x="2591" y="1051"/>
                  <a:pt x="2593" y="1051"/>
                </a:cubicBezTo>
                <a:cubicBezTo>
                  <a:pt x="2597" y="1048"/>
                  <a:pt x="2600" y="1045"/>
                  <a:pt x="2603" y="1043"/>
                </a:cubicBezTo>
                <a:cubicBezTo>
                  <a:pt x="2603" y="1044"/>
                  <a:pt x="2603" y="1044"/>
                  <a:pt x="2603" y="1045"/>
                </a:cubicBezTo>
                <a:cubicBezTo>
                  <a:pt x="2603" y="1045"/>
                  <a:pt x="2602" y="1044"/>
                  <a:pt x="2602" y="1044"/>
                </a:cubicBezTo>
                <a:cubicBezTo>
                  <a:pt x="2602" y="1044"/>
                  <a:pt x="2603" y="1043"/>
                  <a:pt x="2603" y="1043"/>
                </a:cubicBezTo>
                <a:cubicBezTo>
                  <a:pt x="2603" y="1041"/>
                  <a:pt x="2602" y="1039"/>
                  <a:pt x="2601" y="1037"/>
                </a:cubicBezTo>
                <a:cubicBezTo>
                  <a:pt x="2607" y="1041"/>
                  <a:pt x="2609" y="1043"/>
                  <a:pt x="2612" y="1049"/>
                </a:cubicBezTo>
                <a:cubicBezTo>
                  <a:pt x="2630" y="1052"/>
                  <a:pt x="2649" y="1055"/>
                  <a:pt x="2668" y="1049"/>
                </a:cubicBezTo>
                <a:cubicBezTo>
                  <a:pt x="2670" y="1048"/>
                  <a:pt x="2674" y="1050"/>
                  <a:pt x="2677" y="1051"/>
                </a:cubicBezTo>
                <a:cubicBezTo>
                  <a:pt x="2679" y="1051"/>
                  <a:pt x="2682" y="1052"/>
                  <a:pt x="2684" y="1052"/>
                </a:cubicBezTo>
                <a:cubicBezTo>
                  <a:pt x="2685" y="1051"/>
                  <a:pt x="2686" y="1051"/>
                  <a:pt x="2686" y="1050"/>
                </a:cubicBezTo>
                <a:cubicBezTo>
                  <a:pt x="2683" y="1047"/>
                  <a:pt x="2681" y="1043"/>
                  <a:pt x="2677" y="1039"/>
                </a:cubicBezTo>
                <a:cubicBezTo>
                  <a:pt x="2675" y="1039"/>
                  <a:pt x="2672" y="1038"/>
                  <a:pt x="2668" y="1039"/>
                </a:cubicBezTo>
                <a:cubicBezTo>
                  <a:pt x="2665" y="1039"/>
                  <a:pt x="2662" y="1040"/>
                  <a:pt x="2659" y="1041"/>
                </a:cubicBezTo>
                <a:cubicBezTo>
                  <a:pt x="2657" y="1038"/>
                  <a:pt x="2658" y="1037"/>
                  <a:pt x="2660" y="1036"/>
                </a:cubicBezTo>
                <a:cubicBezTo>
                  <a:pt x="2662" y="1035"/>
                  <a:pt x="2664" y="1035"/>
                  <a:pt x="2665" y="1035"/>
                </a:cubicBezTo>
                <a:cubicBezTo>
                  <a:pt x="2673" y="1036"/>
                  <a:pt x="2681" y="1035"/>
                  <a:pt x="2691" y="1030"/>
                </a:cubicBezTo>
                <a:cubicBezTo>
                  <a:pt x="2693" y="1034"/>
                  <a:pt x="2695" y="1038"/>
                  <a:pt x="2697" y="1041"/>
                </a:cubicBezTo>
                <a:cubicBezTo>
                  <a:pt x="2701" y="1039"/>
                  <a:pt x="2702" y="1038"/>
                  <a:pt x="2704" y="1037"/>
                </a:cubicBezTo>
                <a:cubicBezTo>
                  <a:pt x="2705" y="1036"/>
                  <a:pt x="2705" y="1036"/>
                  <a:pt x="2705" y="1036"/>
                </a:cubicBezTo>
                <a:cubicBezTo>
                  <a:pt x="2707" y="1041"/>
                  <a:pt x="2711" y="1040"/>
                  <a:pt x="2714" y="1037"/>
                </a:cubicBezTo>
                <a:cubicBezTo>
                  <a:pt x="2719" y="1031"/>
                  <a:pt x="2724" y="1030"/>
                  <a:pt x="2729" y="1037"/>
                </a:cubicBezTo>
                <a:cubicBezTo>
                  <a:pt x="2730" y="1038"/>
                  <a:pt x="2734" y="1039"/>
                  <a:pt x="2737" y="1038"/>
                </a:cubicBezTo>
                <a:cubicBezTo>
                  <a:pt x="2741" y="1037"/>
                  <a:pt x="2746" y="1035"/>
                  <a:pt x="2752" y="1032"/>
                </a:cubicBezTo>
                <a:cubicBezTo>
                  <a:pt x="2754" y="1034"/>
                  <a:pt x="2758" y="1035"/>
                  <a:pt x="2761" y="1037"/>
                </a:cubicBezTo>
                <a:cubicBezTo>
                  <a:pt x="2761" y="1039"/>
                  <a:pt x="2761" y="1041"/>
                  <a:pt x="2760" y="1041"/>
                </a:cubicBezTo>
                <a:cubicBezTo>
                  <a:pt x="2757" y="1042"/>
                  <a:pt x="2754" y="1044"/>
                  <a:pt x="2751" y="1044"/>
                </a:cubicBezTo>
                <a:cubicBezTo>
                  <a:pt x="2741" y="1041"/>
                  <a:pt x="2731" y="1043"/>
                  <a:pt x="2721" y="1049"/>
                </a:cubicBezTo>
                <a:cubicBezTo>
                  <a:pt x="2719" y="1047"/>
                  <a:pt x="2717" y="1046"/>
                  <a:pt x="2714" y="1044"/>
                </a:cubicBezTo>
                <a:cubicBezTo>
                  <a:pt x="2709" y="1041"/>
                  <a:pt x="2708" y="1042"/>
                  <a:pt x="2705" y="1051"/>
                </a:cubicBezTo>
                <a:cubicBezTo>
                  <a:pt x="2709" y="1052"/>
                  <a:pt x="2713" y="1053"/>
                  <a:pt x="2717" y="1053"/>
                </a:cubicBezTo>
                <a:cubicBezTo>
                  <a:pt x="2733" y="1054"/>
                  <a:pt x="2749" y="1054"/>
                  <a:pt x="2765" y="1055"/>
                </a:cubicBezTo>
                <a:cubicBezTo>
                  <a:pt x="2775" y="1055"/>
                  <a:pt x="2785" y="1054"/>
                  <a:pt x="2796" y="1050"/>
                </a:cubicBezTo>
                <a:cubicBezTo>
                  <a:pt x="2798" y="1053"/>
                  <a:pt x="2800" y="1056"/>
                  <a:pt x="2803" y="1060"/>
                </a:cubicBezTo>
                <a:cubicBezTo>
                  <a:pt x="2811" y="1057"/>
                  <a:pt x="2819" y="1058"/>
                  <a:pt x="2826" y="1067"/>
                </a:cubicBezTo>
                <a:cubicBezTo>
                  <a:pt x="2821" y="1070"/>
                  <a:pt x="2816" y="1071"/>
                  <a:pt x="2811" y="1072"/>
                </a:cubicBezTo>
                <a:cubicBezTo>
                  <a:pt x="2807" y="1074"/>
                  <a:pt x="2801" y="1070"/>
                  <a:pt x="2797" y="1075"/>
                </a:cubicBezTo>
                <a:cubicBezTo>
                  <a:pt x="2799" y="1076"/>
                  <a:pt x="2801" y="1077"/>
                  <a:pt x="2803" y="1079"/>
                </a:cubicBezTo>
                <a:cubicBezTo>
                  <a:pt x="2802" y="1083"/>
                  <a:pt x="2795" y="1083"/>
                  <a:pt x="2796" y="1089"/>
                </a:cubicBezTo>
                <a:cubicBezTo>
                  <a:pt x="2783" y="1089"/>
                  <a:pt x="2770" y="1089"/>
                  <a:pt x="2757" y="1089"/>
                </a:cubicBezTo>
                <a:cubicBezTo>
                  <a:pt x="2747" y="1089"/>
                  <a:pt x="2741" y="1097"/>
                  <a:pt x="2731" y="1098"/>
                </a:cubicBezTo>
                <a:cubicBezTo>
                  <a:pt x="2729" y="1098"/>
                  <a:pt x="2728" y="1103"/>
                  <a:pt x="2726" y="1106"/>
                </a:cubicBezTo>
                <a:cubicBezTo>
                  <a:pt x="2726" y="1106"/>
                  <a:pt x="2726" y="1106"/>
                  <a:pt x="2726" y="1106"/>
                </a:cubicBezTo>
                <a:cubicBezTo>
                  <a:pt x="2716" y="1097"/>
                  <a:pt x="2715" y="1097"/>
                  <a:pt x="2705" y="1102"/>
                </a:cubicBezTo>
                <a:cubicBezTo>
                  <a:pt x="2704" y="1103"/>
                  <a:pt x="2702" y="1103"/>
                  <a:pt x="2701" y="1103"/>
                </a:cubicBezTo>
                <a:cubicBezTo>
                  <a:pt x="2694" y="1107"/>
                  <a:pt x="2694" y="1107"/>
                  <a:pt x="2696" y="1120"/>
                </a:cubicBezTo>
                <a:cubicBezTo>
                  <a:pt x="2702" y="1122"/>
                  <a:pt x="2701" y="1113"/>
                  <a:pt x="2707" y="1113"/>
                </a:cubicBezTo>
                <a:cubicBezTo>
                  <a:pt x="2708" y="1115"/>
                  <a:pt x="2709" y="1118"/>
                  <a:pt x="2711" y="1122"/>
                </a:cubicBezTo>
                <a:cubicBezTo>
                  <a:pt x="2718" y="1122"/>
                  <a:pt x="2726" y="1120"/>
                  <a:pt x="2732" y="1127"/>
                </a:cubicBezTo>
                <a:cubicBezTo>
                  <a:pt x="2733" y="1128"/>
                  <a:pt x="2735" y="1128"/>
                  <a:pt x="2736" y="1128"/>
                </a:cubicBezTo>
                <a:cubicBezTo>
                  <a:pt x="2750" y="1124"/>
                  <a:pt x="2763" y="1132"/>
                  <a:pt x="2777" y="1126"/>
                </a:cubicBezTo>
                <a:cubicBezTo>
                  <a:pt x="2779" y="1125"/>
                  <a:pt x="2782" y="1127"/>
                  <a:pt x="2785" y="1127"/>
                </a:cubicBezTo>
                <a:cubicBezTo>
                  <a:pt x="2790" y="1127"/>
                  <a:pt x="2795" y="1128"/>
                  <a:pt x="2800" y="1128"/>
                </a:cubicBezTo>
                <a:cubicBezTo>
                  <a:pt x="2808" y="1128"/>
                  <a:pt x="2817" y="1127"/>
                  <a:pt x="2824" y="1133"/>
                </a:cubicBezTo>
                <a:cubicBezTo>
                  <a:pt x="2833" y="1126"/>
                  <a:pt x="2833" y="1126"/>
                  <a:pt x="2841" y="1126"/>
                </a:cubicBezTo>
                <a:cubicBezTo>
                  <a:pt x="2847" y="1125"/>
                  <a:pt x="2852" y="1125"/>
                  <a:pt x="2859" y="1125"/>
                </a:cubicBezTo>
                <a:cubicBezTo>
                  <a:pt x="2859" y="1125"/>
                  <a:pt x="2859" y="1125"/>
                  <a:pt x="2859" y="1125"/>
                </a:cubicBezTo>
                <a:cubicBezTo>
                  <a:pt x="2859" y="1127"/>
                  <a:pt x="2859" y="1129"/>
                  <a:pt x="2859" y="1131"/>
                </a:cubicBezTo>
                <a:cubicBezTo>
                  <a:pt x="2864" y="1136"/>
                  <a:pt x="2870" y="1140"/>
                  <a:pt x="2877" y="1142"/>
                </a:cubicBezTo>
                <a:cubicBezTo>
                  <a:pt x="2879" y="1143"/>
                  <a:pt x="2881" y="1144"/>
                  <a:pt x="2883" y="1145"/>
                </a:cubicBezTo>
                <a:cubicBezTo>
                  <a:pt x="2885" y="1147"/>
                  <a:pt x="2884" y="1153"/>
                  <a:pt x="2890" y="1153"/>
                </a:cubicBezTo>
                <a:cubicBezTo>
                  <a:pt x="2893" y="1153"/>
                  <a:pt x="2896" y="1154"/>
                  <a:pt x="2899" y="1155"/>
                </a:cubicBezTo>
                <a:cubicBezTo>
                  <a:pt x="2899" y="1160"/>
                  <a:pt x="2896" y="1159"/>
                  <a:pt x="2895" y="1159"/>
                </a:cubicBezTo>
                <a:cubicBezTo>
                  <a:pt x="2888" y="1158"/>
                  <a:pt x="2881" y="1155"/>
                  <a:pt x="2874" y="1159"/>
                </a:cubicBezTo>
                <a:cubicBezTo>
                  <a:pt x="2872" y="1160"/>
                  <a:pt x="2869" y="1159"/>
                  <a:pt x="2866" y="1158"/>
                </a:cubicBezTo>
                <a:cubicBezTo>
                  <a:pt x="2858" y="1156"/>
                  <a:pt x="2851" y="1158"/>
                  <a:pt x="2846" y="1166"/>
                </a:cubicBezTo>
                <a:cubicBezTo>
                  <a:pt x="2836" y="1161"/>
                  <a:pt x="2827" y="1164"/>
                  <a:pt x="2817" y="1164"/>
                </a:cubicBezTo>
                <a:cubicBezTo>
                  <a:pt x="2814" y="1164"/>
                  <a:pt x="2811" y="1165"/>
                  <a:pt x="2808" y="1164"/>
                </a:cubicBezTo>
                <a:cubicBezTo>
                  <a:pt x="2800" y="1162"/>
                  <a:pt x="2792" y="1163"/>
                  <a:pt x="2786" y="1167"/>
                </a:cubicBezTo>
                <a:cubicBezTo>
                  <a:pt x="2782" y="1169"/>
                  <a:pt x="2779" y="1169"/>
                  <a:pt x="2775" y="1167"/>
                </a:cubicBezTo>
                <a:cubicBezTo>
                  <a:pt x="2773" y="1165"/>
                  <a:pt x="2770" y="1166"/>
                  <a:pt x="2768" y="1167"/>
                </a:cubicBezTo>
                <a:cubicBezTo>
                  <a:pt x="2763" y="1169"/>
                  <a:pt x="2759" y="1172"/>
                  <a:pt x="2755" y="1174"/>
                </a:cubicBezTo>
                <a:cubicBezTo>
                  <a:pt x="2753" y="1175"/>
                  <a:pt x="2753" y="1177"/>
                  <a:pt x="2752" y="1178"/>
                </a:cubicBezTo>
                <a:cubicBezTo>
                  <a:pt x="2754" y="1179"/>
                  <a:pt x="2755" y="1181"/>
                  <a:pt x="2757" y="1181"/>
                </a:cubicBezTo>
                <a:cubicBezTo>
                  <a:pt x="2770" y="1179"/>
                  <a:pt x="2784" y="1183"/>
                  <a:pt x="2797" y="1181"/>
                </a:cubicBezTo>
                <a:cubicBezTo>
                  <a:pt x="2798" y="1181"/>
                  <a:pt x="2799" y="1182"/>
                  <a:pt x="2800" y="1182"/>
                </a:cubicBezTo>
                <a:cubicBezTo>
                  <a:pt x="2800" y="1182"/>
                  <a:pt x="2800" y="1182"/>
                  <a:pt x="2800" y="1182"/>
                </a:cubicBezTo>
                <a:cubicBezTo>
                  <a:pt x="2801" y="1183"/>
                  <a:pt x="2802" y="1185"/>
                  <a:pt x="2803" y="1185"/>
                </a:cubicBezTo>
                <a:cubicBezTo>
                  <a:pt x="2806" y="1186"/>
                  <a:pt x="2808" y="1185"/>
                  <a:pt x="2811" y="1187"/>
                </a:cubicBezTo>
                <a:cubicBezTo>
                  <a:pt x="2809" y="1188"/>
                  <a:pt x="2806" y="1190"/>
                  <a:pt x="2804" y="1190"/>
                </a:cubicBezTo>
                <a:cubicBezTo>
                  <a:pt x="2796" y="1189"/>
                  <a:pt x="2788" y="1191"/>
                  <a:pt x="2782" y="1197"/>
                </a:cubicBezTo>
                <a:cubicBezTo>
                  <a:pt x="2772" y="1187"/>
                  <a:pt x="2761" y="1190"/>
                  <a:pt x="2750" y="1192"/>
                </a:cubicBezTo>
                <a:cubicBezTo>
                  <a:pt x="2747" y="1192"/>
                  <a:pt x="2744" y="1194"/>
                  <a:pt x="2741" y="1195"/>
                </a:cubicBezTo>
                <a:cubicBezTo>
                  <a:pt x="2739" y="1196"/>
                  <a:pt x="2737" y="1196"/>
                  <a:pt x="2735" y="1196"/>
                </a:cubicBezTo>
                <a:cubicBezTo>
                  <a:pt x="2728" y="1195"/>
                  <a:pt x="2728" y="1195"/>
                  <a:pt x="2721" y="1201"/>
                </a:cubicBezTo>
                <a:cubicBezTo>
                  <a:pt x="2719" y="1200"/>
                  <a:pt x="2717" y="1198"/>
                  <a:pt x="2715" y="1196"/>
                </a:cubicBezTo>
                <a:cubicBezTo>
                  <a:pt x="2711" y="1198"/>
                  <a:pt x="2708" y="1200"/>
                  <a:pt x="2705" y="1201"/>
                </a:cubicBezTo>
                <a:cubicBezTo>
                  <a:pt x="2701" y="1202"/>
                  <a:pt x="2697" y="1201"/>
                  <a:pt x="2693" y="1201"/>
                </a:cubicBezTo>
                <a:cubicBezTo>
                  <a:pt x="2686" y="1201"/>
                  <a:pt x="2679" y="1201"/>
                  <a:pt x="2673" y="1205"/>
                </a:cubicBezTo>
                <a:cubicBezTo>
                  <a:pt x="2671" y="1206"/>
                  <a:pt x="2668" y="1206"/>
                  <a:pt x="2666" y="1206"/>
                </a:cubicBezTo>
                <a:cubicBezTo>
                  <a:pt x="2660" y="1207"/>
                  <a:pt x="2655" y="1207"/>
                  <a:pt x="2649" y="1208"/>
                </a:cubicBezTo>
                <a:cubicBezTo>
                  <a:pt x="2647" y="1213"/>
                  <a:pt x="2649" y="1216"/>
                  <a:pt x="2652" y="1216"/>
                </a:cubicBezTo>
                <a:cubicBezTo>
                  <a:pt x="2657" y="1215"/>
                  <a:pt x="2661" y="1221"/>
                  <a:pt x="2667" y="1219"/>
                </a:cubicBezTo>
                <a:cubicBezTo>
                  <a:pt x="2672" y="1217"/>
                  <a:pt x="2677" y="1217"/>
                  <a:pt x="2682" y="1215"/>
                </a:cubicBezTo>
                <a:cubicBezTo>
                  <a:pt x="2687" y="1213"/>
                  <a:pt x="2692" y="1212"/>
                  <a:pt x="2697" y="1214"/>
                </a:cubicBezTo>
                <a:cubicBezTo>
                  <a:pt x="2698" y="1215"/>
                  <a:pt x="2700" y="1213"/>
                  <a:pt x="2702" y="1212"/>
                </a:cubicBezTo>
                <a:cubicBezTo>
                  <a:pt x="2704" y="1212"/>
                  <a:pt x="2707" y="1211"/>
                  <a:pt x="2709" y="1211"/>
                </a:cubicBezTo>
                <a:cubicBezTo>
                  <a:pt x="2709" y="1211"/>
                  <a:pt x="2709" y="1212"/>
                  <a:pt x="2710" y="1212"/>
                </a:cubicBezTo>
                <a:cubicBezTo>
                  <a:pt x="2704" y="1220"/>
                  <a:pt x="2692" y="1215"/>
                  <a:pt x="2686" y="1223"/>
                </a:cubicBezTo>
                <a:cubicBezTo>
                  <a:pt x="2694" y="1227"/>
                  <a:pt x="2696" y="1227"/>
                  <a:pt x="2701" y="1225"/>
                </a:cubicBezTo>
                <a:cubicBezTo>
                  <a:pt x="2708" y="1221"/>
                  <a:pt x="2715" y="1215"/>
                  <a:pt x="2725" y="1226"/>
                </a:cubicBezTo>
                <a:cubicBezTo>
                  <a:pt x="2723" y="1218"/>
                  <a:pt x="2723" y="1215"/>
                  <a:pt x="2722" y="1211"/>
                </a:cubicBezTo>
                <a:cubicBezTo>
                  <a:pt x="2735" y="1209"/>
                  <a:pt x="2747" y="1207"/>
                  <a:pt x="2759" y="1205"/>
                </a:cubicBezTo>
                <a:cubicBezTo>
                  <a:pt x="2763" y="1205"/>
                  <a:pt x="2767" y="1204"/>
                  <a:pt x="2770" y="1203"/>
                </a:cubicBezTo>
                <a:cubicBezTo>
                  <a:pt x="2770" y="1203"/>
                  <a:pt x="2770" y="1203"/>
                  <a:pt x="2770" y="1203"/>
                </a:cubicBezTo>
                <a:cubicBezTo>
                  <a:pt x="2769" y="1205"/>
                  <a:pt x="2768" y="1207"/>
                  <a:pt x="2766" y="1207"/>
                </a:cubicBezTo>
                <a:cubicBezTo>
                  <a:pt x="2756" y="1210"/>
                  <a:pt x="2746" y="1211"/>
                  <a:pt x="2736" y="1213"/>
                </a:cubicBezTo>
                <a:cubicBezTo>
                  <a:pt x="2736" y="1217"/>
                  <a:pt x="2739" y="1218"/>
                  <a:pt x="2741" y="1217"/>
                </a:cubicBezTo>
                <a:cubicBezTo>
                  <a:pt x="2756" y="1216"/>
                  <a:pt x="2771" y="1214"/>
                  <a:pt x="2785" y="1212"/>
                </a:cubicBezTo>
                <a:cubicBezTo>
                  <a:pt x="2787" y="1212"/>
                  <a:pt x="2789" y="1212"/>
                  <a:pt x="2792" y="1214"/>
                </a:cubicBezTo>
                <a:cubicBezTo>
                  <a:pt x="2790" y="1215"/>
                  <a:pt x="2787" y="1217"/>
                  <a:pt x="2785" y="1217"/>
                </a:cubicBezTo>
                <a:cubicBezTo>
                  <a:pt x="2773" y="1218"/>
                  <a:pt x="2763" y="1222"/>
                  <a:pt x="2751" y="1222"/>
                </a:cubicBezTo>
                <a:cubicBezTo>
                  <a:pt x="2737" y="1223"/>
                  <a:pt x="2723" y="1226"/>
                  <a:pt x="2709" y="1228"/>
                </a:cubicBezTo>
                <a:cubicBezTo>
                  <a:pt x="2702" y="1229"/>
                  <a:pt x="2695" y="1230"/>
                  <a:pt x="2688" y="1231"/>
                </a:cubicBezTo>
                <a:cubicBezTo>
                  <a:pt x="2686" y="1231"/>
                  <a:pt x="2684" y="1230"/>
                  <a:pt x="2679" y="1224"/>
                </a:cubicBezTo>
                <a:cubicBezTo>
                  <a:pt x="2668" y="1224"/>
                  <a:pt x="2658" y="1225"/>
                  <a:pt x="2648" y="1232"/>
                </a:cubicBezTo>
                <a:cubicBezTo>
                  <a:pt x="2644" y="1235"/>
                  <a:pt x="2639" y="1235"/>
                  <a:pt x="2633" y="1236"/>
                </a:cubicBezTo>
                <a:cubicBezTo>
                  <a:pt x="2632" y="1234"/>
                  <a:pt x="2632" y="1232"/>
                  <a:pt x="2631" y="1230"/>
                </a:cubicBezTo>
                <a:cubicBezTo>
                  <a:pt x="2631" y="1226"/>
                  <a:pt x="2629" y="1224"/>
                  <a:pt x="2626" y="1225"/>
                </a:cubicBezTo>
                <a:cubicBezTo>
                  <a:pt x="2623" y="1227"/>
                  <a:pt x="2622" y="1229"/>
                  <a:pt x="2623" y="1232"/>
                </a:cubicBezTo>
                <a:cubicBezTo>
                  <a:pt x="2623" y="1234"/>
                  <a:pt x="2624" y="1235"/>
                  <a:pt x="2624" y="1237"/>
                </a:cubicBezTo>
                <a:cubicBezTo>
                  <a:pt x="2619" y="1241"/>
                  <a:pt x="2616" y="1240"/>
                  <a:pt x="2615" y="1236"/>
                </a:cubicBezTo>
                <a:cubicBezTo>
                  <a:pt x="2614" y="1233"/>
                  <a:pt x="2614" y="1229"/>
                  <a:pt x="2613" y="1226"/>
                </a:cubicBezTo>
                <a:cubicBezTo>
                  <a:pt x="2610" y="1224"/>
                  <a:pt x="2605" y="1224"/>
                  <a:pt x="2605" y="1228"/>
                </a:cubicBezTo>
                <a:cubicBezTo>
                  <a:pt x="2604" y="1236"/>
                  <a:pt x="2598" y="1238"/>
                  <a:pt x="2592" y="1240"/>
                </a:cubicBezTo>
                <a:cubicBezTo>
                  <a:pt x="2590" y="1241"/>
                  <a:pt x="2588" y="1242"/>
                  <a:pt x="2586" y="1243"/>
                </a:cubicBezTo>
                <a:cubicBezTo>
                  <a:pt x="2584" y="1242"/>
                  <a:pt x="2584" y="1242"/>
                  <a:pt x="2584" y="1242"/>
                </a:cubicBezTo>
                <a:cubicBezTo>
                  <a:pt x="2582" y="1241"/>
                  <a:pt x="2580" y="1239"/>
                  <a:pt x="2578" y="1243"/>
                </a:cubicBezTo>
                <a:cubicBezTo>
                  <a:pt x="2578" y="1243"/>
                  <a:pt x="2578" y="1243"/>
                  <a:pt x="2578" y="1243"/>
                </a:cubicBezTo>
                <a:cubicBezTo>
                  <a:pt x="2577" y="1241"/>
                  <a:pt x="2575" y="1240"/>
                  <a:pt x="2573" y="1239"/>
                </a:cubicBezTo>
                <a:cubicBezTo>
                  <a:pt x="2574" y="1236"/>
                  <a:pt x="2576" y="1233"/>
                  <a:pt x="2579" y="1229"/>
                </a:cubicBezTo>
                <a:cubicBezTo>
                  <a:pt x="2573" y="1229"/>
                  <a:pt x="2568" y="1229"/>
                  <a:pt x="2563" y="1229"/>
                </a:cubicBezTo>
                <a:cubicBezTo>
                  <a:pt x="2557" y="1229"/>
                  <a:pt x="2556" y="1235"/>
                  <a:pt x="2553" y="1240"/>
                </a:cubicBezTo>
                <a:cubicBezTo>
                  <a:pt x="2550" y="1238"/>
                  <a:pt x="2547" y="1236"/>
                  <a:pt x="2544" y="1234"/>
                </a:cubicBezTo>
                <a:cubicBezTo>
                  <a:pt x="2545" y="1234"/>
                  <a:pt x="2546" y="1235"/>
                  <a:pt x="2544" y="1234"/>
                </a:cubicBezTo>
                <a:cubicBezTo>
                  <a:pt x="2546" y="1234"/>
                  <a:pt x="2545" y="1234"/>
                  <a:pt x="2544" y="1234"/>
                </a:cubicBezTo>
                <a:cubicBezTo>
                  <a:pt x="2541" y="1237"/>
                  <a:pt x="2536" y="1234"/>
                  <a:pt x="2534" y="1239"/>
                </a:cubicBezTo>
                <a:cubicBezTo>
                  <a:pt x="2533" y="1242"/>
                  <a:pt x="2530" y="1244"/>
                  <a:pt x="2528" y="1243"/>
                </a:cubicBezTo>
                <a:cubicBezTo>
                  <a:pt x="2522" y="1240"/>
                  <a:pt x="2517" y="1244"/>
                  <a:pt x="2513" y="1247"/>
                </a:cubicBezTo>
                <a:cubicBezTo>
                  <a:pt x="2509" y="1244"/>
                  <a:pt x="2507" y="1238"/>
                  <a:pt x="2500" y="1240"/>
                </a:cubicBezTo>
                <a:cubicBezTo>
                  <a:pt x="2496" y="1242"/>
                  <a:pt x="2491" y="1241"/>
                  <a:pt x="2488" y="1242"/>
                </a:cubicBezTo>
                <a:cubicBezTo>
                  <a:pt x="2484" y="1244"/>
                  <a:pt x="2480" y="1249"/>
                  <a:pt x="2476" y="1252"/>
                </a:cubicBezTo>
                <a:cubicBezTo>
                  <a:pt x="2473" y="1250"/>
                  <a:pt x="2471" y="1247"/>
                  <a:pt x="2468" y="1246"/>
                </a:cubicBezTo>
                <a:cubicBezTo>
                  <a:pt x="2464" y="1244"/>
                  <a:pt x="2460" y="1244"/>
                  <a:pt x="2455" y="1244"/>
                </a:cubicBezTo>
                <a:cubicBezTo>
                  <a:pt x="2452" y="1244"/>
                  <a:pt x="2448" y="1245"/>
                  <a:pt x="2444" y="1246"/>
                </a:cubicBezTo>
                <a:cubicBezTo>
                  <a:pt x="2442" y="1247"/>
                  <a:pt x="2439" y="1247"/>
                  <a:pt x="2439" y="1249"/>
                </a:cubicBezTo>
                <a:cubicBezTo>
                  <a:pt x="2435" y="1257"/>
                  <a:pt x="2429" y="1256"/>
                  <a:pt x="2422" y="1256"/>
                </a:cubicBezTo>
                <a:cubicBezTo>
                  <a:pt x="2410" y="1256"/>
                  <a:pt x="2410" y="1256"/>
                  <a:pt x="2391" y="1265"/>
                </a:cubicBezTo>
                <a:cubicBezTo>
                  <a:pt x="2402" y="1271"/>
                  <a:pt x="2414" y="1273"/>
                  <a:pt x="2424" y="1270"/>
                </a:cubicBezTo>
                <a:cubicBezTo>
                  <a:pt x="2429" y="1269"/>
                  <a:pt x="2433" y="1269"/>
                  <a:pt x="2438" y="1271"/>
                </a:cubicBezTo>
                <a:cubicBezTo>
                  <a:pt x="2445" y="1274"/>
                  <a:pt x="2453" y="1274"/>
                  <a:pt x="2460" y="1271"/>
                </a:cubicBezTo>
                <a:cubicBezTo>
                  <a:pt x="2463" y="1270"/>
                  <a:pt x="2466" y="1269"/>
                  <a:pt x="2467" y="1267"/>
                </a:cubicBezTo>
                <a:cubicBezTo>
                  <a:pt x="2472" y="1260"/>
                  <a:pt x="2479" y="1259"/>
                  <a:pt x="2486" y="1257"/>
                </a:cubicBezTo>
                <a:cubicBezTo>
                  <a:pt x="2490" y="1257"/>
                  <a:pt x="2495" y="1255"/>
                  <a:pt x="2500" y="1255"/>
                </a:cubicBezTo>
                <a:cubicBezTo>
                  <a:pt x="2504" y="1254"/>
                  <a:pt x="2509" y="1254"/>
                  <a:pt x="2514" y="1253"/>
                </a:cubicBezTo>
                <a:cubicBezTo>
                  <a:pt x="2526" y="1252"/>
                  <a:pt x="2538" y="1251"/>
                  <a:pt x="2550" y="1250"/>
                </a:cubicBezTo>
                <a:cubicBezTo>
                  <a:pt x="2552" y="1250"/>
                  <a:pt x="2554" y="1251"/>
                  <a:pt x="2560" y="1251"/>
                </a:cubicBezTo>
                <a:cubicBezTo>
                  <a:pt x="2549" y="1256"/>
                  <a:pt x="2541" y="1259"/>
                  <a:pt x="2534" y="1262"/>
                </a:cubicBezTo>
                <a:cubicBezTo>
                  <a:pt x="2531" y="1272"/>
                  <a:pt x="2531" y="1273"/>
                  <a:pt x="2524" y="1273"/>
                </a:cubicBezTo>
                <a:cubicBezTo>
                  <a:pt x="2508" y="1273"/>
                  <a:pt x="2493" y="1276"/>
                  <a:pt x="2477" y="1279"/>
                </a:cubicBezTo>
                <a:cubicBezTo>
                  <a:pt x="2469" y="1281"/>
                  <a:pt x="2461" y="1283"/>
                  <a:pt x="2453" y="1278"/>
                </a:cubicBezTo>
                <a:cubicBezTo>
                  <a:pt x="2452" y="1278"/>
                  <a:pt x="2451" y="1277"/>
                  <a:pt x="2450" y="1277"/>
                </a:cubicBezTo>
                <a:cubicBezTo>
                  <a:pt x="2436" y="1281"/>
                  <a:pt x="2421" y="1280"/>
                  <a:pt x="2407" y="1285"/>
                </a:cubicBezTo>
                <a:cubicBezTo>
                  <a:pt x="2410" y="1292"/>
                  <a:pt x="2415" y="1287"/>
                  <a:pt x="2418" y="1289"/>
                </a:cubicBezTo>
                <a:cubicBezTo>
                  <a:pt x="2418" y="1290"/>
                  <a:pt x="2418" y="1292"/>
                  <a:pt x="2418" y="1292"/>
                </a:cubicBezTo>
                <a:cubicBezTo>
                  <a:pt x="2412" y="1293"/>
                  <a:pt x="2406" y="1293"/>
                  <a:pt x="2400" y="1293"/>
                </a:cubicBezTo>
                <a:cubicBezTo>
                  <a:pt x="2397" y="1293"/>
                  <a:pt x="2394" y="1293"/>
                  <a:pt x="2390" y="1292"/>
                </a:cubicBezTo>
                <a:cubicBezTo>
                  <a:pt x="2380" y="1292"/>
                  <a:pt x="2380" y="1292"/>
                  <a:pt x="2373" y="1303"/>
                </a:cubicBezTo>
                <a:cubicBezTo>
                  <a:pt x="2371" y="1300"/>
                  <a:pt x="2368" y="1297"/>
                  <a:pt x="2365" y="1295"/>
                </a:cubicBezTo>
                <a:cubicBezTo>
                  <a:pt x="2356" y="1295"/>
                  <a:pt x="2348" y="1295"/>
                  <a:pt x="2339" y="1295"/>
                </a:cubicBezTo>
                <a:cubicBezTo>
                  <a:pt x="2333" y="1295"/>
                  <a:pt x="2328" y="1295"/>
                  <a:pt x="2323" y="1295"/>
                </a:cubicBezTo>
                <a:cubicBezTo>
                  <a:pt x="2315" y="1296"/>
                  <a:pt x="2312" y="1303"/>
                  <a:pt x="2317" y="1309"/>
                </a:cubicBezTo>
                <a:cubicBezTo>
                  <a:pt x="2320" y="1313"/>
                  <a:pt x="2320" y="1316"/>
                  <a:pt x="2320" y="1321"/>
                </a:cubicBezTo>
                <a:cubicBezTo>
                  <a:pt x="2320" y="1323"/>
                  <a:pt x="2324" y="1325"/>
                  <a:pt x="2326" y="1327"/>
                </a:cubicBezTo>
                <a:cubicBezTo>
                  <a:pt x="2320" y="1330"/>
                  <a:pt x="2315" y="1328"/>
                  <a:pt x="2309" y="1329"/>
                </a:cubicBezTo>
                <a:cubicBezTo>
                  <a:pt x="2306" y="1330"/>
                  <a:pt x="2301" y="1331"/>
                  <a:pt x="2299" y="1333"/>
                </a:cubicBezTo>
                <a:cubicBezTo>
                  <a:pt x="2296" y="1339"/>
                  <a:pt x="2291" y="1339"/>
                  <a:pt x="2285" y="1339"/>
                </a:cubicBezTo>
                <a:cubicBezTo>
                  <a:pt x="2277" y="1340"/>
                  <a:pt x="2270" y="1339"/>
                  <a:pt x="2262" y="1342"/>
                </a:cubicBezTo>
                <a:cubicBezTo>
                  <a:pt x="2259" y="1344"/>
                  <a:pt x="2255" y="1344"/>
                  <a:pt x="2251" y="1343"/>
                </a:cubicBezTo>
                <a:cubicBezTo>
                  <a:pt x="2233" y="1339"/>
                  <a:pt x="2214" y="1344"/>
                  <a:pt x="2196" y="1343"/>
                </a:cubicBezTo>
                <a:cubicBezTo>
                  <a:pt x="2193" y="1343"/>
                  <a:pt x="2190" y="1343"/>
                  <a:pt x="2186" y="1343"/>
                </a:cubicBezTo>
                <a:cubicBezTo>
                  <a:pt x="2181" y="1343"/>
                  <a:pt x="2176" y="1341"/>
                  <a:pt x="2172" y="1342"/>
                </a:cubicBezTo>
                <a:cubicBezTo>
                  <a:pt x="2167" y="1343"/>
                  <a:pt x="2163" y="1345"/>
                  <a:pt x="2158" y="1347"/>
                </a:cubicBezTo>
                <a:cubicBezTo>
                  <a:pt x="2157" y="1351"/>
                  <a:pt x="2160" y="1353"/>
                  <a:pt x="2162" y="1353"/>
                </a:cubicBezTo>
                <a:cubicBezTo>
                  <a:pt x="2169" y="1350"/>
                  <a:pt x="2175" y="1358"/>
                  <a:pt x="2182" y="1355"/>
                </a:cubicBezTo>
                <a:cubicBezTo>
                  <a:pt x="2189" y="1353"/>
                  <a:pt x="2196" y="1356"/>
                  <a:pt x="2203" y="1357"/>
                </a:cubicBezTo>
                <a:cubicBezTo>
                  <a:pt x="2210" y="1358"/>
                  <a:pt x="2217" y="1359"/>
                  <a:pt x="2224" y="1360"/>
                </a:cubicBezTo>
                <a:cubicBezTo>
                  <a:pt x="2226" y="1360"/>
                  <a:pt x="2228" y="1361"/>
                  <a:pt x="2230" y="1361"/>
                </a:cubicBezTo>
                <a:cubicBezTo>
                  <a:pt x="2238" y="1359"/>
                  <a:pt x="2246" y="1361"/>
                  <a:pt x="2254" y="1366"/>
                </a:cubicBezTo>
                <a:cubicBezTo>
                  <a:pt x="2254" y="1366"/>
                  <a:pt x="2254" y="1367"/>
                  <a:pt x="2254" y="1368"/>
                </a:cubicBezTo>
                <a:cubicBezTo>
                  <a:pt x="2251" y="1372"/>
                  <a:pt x="2244" y="1368"/>
                  <a:pt x="2241" y="1371"/>
                </a:cubicBezTo>
                <a:cubicBezTo>
                  <a:pt x="2237" y="1375"/>
                  <a:pt x="2235" y="1376"/>
                  <a:pt x="2229" y="1374"/>
                </a:cubicBezTo>
                <a:cubicBezTo>
                  <a:pt x="2225" y="1372"/>
                  <a:pt x="2220" y="1372"/>
                  <a:pt x="2214" y="1372"/>
                </a:cubicBezTo>
                <a:cubicBezTo>
                  <a:pt x="2214" y="1373"/>
                  <a:pt x="2212" y="1374"/>
                  <a:pt x="2212" y="1375"/>
                </a:cubicBezTo>
                <a:cubicBezTo>
                  <a:pt x="2210" y="1381"/>
                  <a:pt x="2211" y="1384"/>
                  <a:pt x="2216" y="1385"/>
                </a:cubicBezTo>
                <a:cubicBezTo>
                  <a:pt x="2219" y="1385"/>
                  <a:pt x="2223" y="1386"/>
                  <a:pt x="2226" y="1385"/>
                </a:cubicBezTo>
                <a:cubicBezTo>
                  <a:pt x="2229" y="1385"/>
                  <a:pt x="2233" y="1384"/>
                  <a:pt x="2236" y="1384"/>
                </a:cubicBezTo>
                <a:cubicBezTo>
                  <a:pt x="2238" y="1386"/>
                  <a:pt x="2240" y="1389"/>
                  <a:pt x="2242" y="1393"/>
                </a:cubicBezTo>
                <a:cubicBezTo>
                  <a:pt x="2253" y="1393"/>
                  <a:pt x="2265" y="1393"/>
                  <a:pt x="2279" y="1393"/>
                </a:cubicBezTo>
                <a:cubicBezTo>
                  <a:pt x="2280" y="1391"/>
                  <a:pt x="2283" y="1388"/>
                  <a:pt x="2286" y="1384"/>
                </a:cubicBezTo>
                <a:cubicBezTo>
                  <a:pt x="2287" y="1385"/>
                  <a:pt x="2289" y="1386"/>
                  <a:pt x="2289" y="1387"/>
                </a:cubicBezTo>
                <a:cubicBezTo>
                  <a:pt x="2288" y="1390"/>
                  <a:pt x="2286" y="1394"/>
                  <a:pt x="2291" y="1395"/>
                </a:cubicBezTo>
                <a:cubicBezTo>
                  <a:pt x="2295" y="1395"/>
                  <a:pt x="2295" y="1392"/>
                  <a:pt x="2295" y="1389"/>
                </a:cubicBezTo>
                <a:cubicBezTo>
                  <a:pt x="2296" y="1388"/>
                  <a:pt x="2296" y="1387"/>
                  <a:pt x="2297" y="1386"/>
                </a:cubicBezTo>
                <a:cubicBezTo>
                  <a:pt x="2302" y="1386"/>
                  <a:pt x="2308" y="1386"/>
                  <a:pt x="2313" y="1386"/>
                </a:cubicBezTo>
                <a:cubicBezTo>
                  <a:pt x="2313" y="1386"/>
                  <a:pt x="2313" y="1389"/>
                  <a:pt x="2313" y="1390"/>
                </a:cubicBezTo>
                <a:cubicBezTo>
                  <a:pt x="2310" y="1389"/>
                  <a:pt x="2307" y="1388"/>
                  <a:pt x="2304" y="1388"/>
                </a:cubicBezTo>
                <a:cubicBezTo>
                  <a:pt x="2303" y="1388"/>
                  <a:pt x="2303" y="1391"/>
                  <a:pt x="2302" y="1392"/>
                </a:cubicBezTo>
                <a:cubicBezTo>
                  <a:pt x="2302" y="1393"/>
                  <a:pt x="2304" y="1394"/>
                  <a:pt x="2305" y="1394"/>
                </a:cubicBezTo>
                <a:cubicBezTo>
                  <a:pt x="2308" y="1393"/>
                  <a:pt x="2310" y="1391"/>
                  <a:pt x="2313" y="1390"/>
                </a:cubicBezTo>
                <a:cubicBezTo>
                  <a:pt x="2314" y="1392"/>
                  <a:pt x="2314" y="1394"/>
                  <a:pt x="2314" y="1396"/>
                </a:cubicBezTo>
                <a:cubicBezTo>
                  <a:pt x="2316" y="1403"/>
                  <a:pt x="2315" y="1404"/>
                  <a:pt x="2308" y="1404"/>
                </a:cubicBezTo>
                <a:cubicBezTo>
                  <a:pt x="2305" y="1404"/>
                  <a:pt x="2302" y="1405"/>
                  <a:pt x="2297" y="1405"/>
                </a:cubicBezTo>
                <a:cubicBezTo>
                  <a:pt x="2300" y="1409"/>
                  <a:pt x="2301" y="1412"/>
                  <a:pt x="2303" y="1414"/>
                </a:cubicBezTo>
                <a:cubicBezTo>
                  <a:pt x="2311" y="1415"/>
                  <a:pt x="2318" y="1416"/>
                  <a:pt x="2324" y="1416"/>
                </a:cubicBezTo>
                <a:cubicBezTo>
                  <a:pt x="2328" y="1422"/>
                  <a:pt x="2332" y="1426"/>
                  <a:pt x="2336" y="1432"/>
                </a:cubicBezTo>
                <a:cubicBezTo>
                  <a:pt x="2338" y="1426"/>
                  <a:pt x="2340" y="1422"/>
                  <a:pt x="2342" y="1418"/>
                </a:cubicBezTo>
                <a:cubicBezTo>
                  <a:pt x="2349" y="1416"/>
                  <a:pt x="2356" y="1410"/>
                  <a:pt x="2363" y="1416"/>
                </a:cubicBezTo>
                <a:cubicBezTo>
                  <a:pt x="2365" y="1416"/>
                  <a:pt x="2367" y="1416"/>
                  <a:pt x="2368" y="1415"/>
                </a:cubicBezTo>
                <a:cubicBezTo>
                  <a:pt x="2374" y="1410"/>
                  <a:pt x="2381" y="1410"/>
                  <a:pt x="2388" y="1413"/>
                </a:cubicBezTo>
                <a:cubicBezTo>
                  <a:pt x="2390" y="1413"/>
                  <a:pt x="2391" y="1413"/>
                  <a:pt x="2393" y="1414"/>
                </a:cubicBezTo>
                <a:cubicBezTo>
                  <a:pt x="2397" y="1414"/>
                  <a:pt x="2400" y="1412"/>
                  <a:pt x="2401" y="1408"/>
                </a:cubicBezTo>
                <a:cubicBezTo>
                  <a:pt x="2402" y="1403"/>
                  <a:pt x="2402" y="1398"/>
                  <a:pt x="2403" y="1394"/>
                </a:cubicBezTo>
                <a:cubicBezTo>
                  <a:pt x="2401" y="1390"/>
                  <a:pt x="2399" y="1388"/>
                  <a:pt x="2395" y="1390"/>
                </a:cubicBezTo>
                <a:cubicBezTo>
                  <a:pt x="2395" y="1390"/>
                  <a:pt x="2395" y="1390"/>
                  <a:pt x="2395" y="1390"/>
                </a:cubicBezTo>
                <a:cubicBezTo>
                  <a:pt x="2400" y="1393"/>
                  <a:pt x="2402" y="1385"/>
                  <a:pt x="2407" y="1386"/>
                </a:cubicBezTo>
                <a:cubicBezTo>
                  <a:pt x="2411" y="1387"/>
                  <a:pt x="2416" y="1386"/>
                  <a:pt x="2421" y="1385"/>
                </a:cubicBezTo>
                <a:cubicBezTo>
                  <a:pt x="2426" y="1385"/>
                  <a:pt x="2430" y="1386"/>
                  <a:pt x="2434" y="1385"/>
                </a:cubicBezTo>
                <a:cubicBezTo>
                  <a:pt x="2442" y="1385"/>
                  <a:pt x="2450" y="1384"/>
                  <a:pt x="2457" y="1383"/>
                </a:cubicBezTo>
                <a:cubicBezTo>
                  <a:pt x="2460" y="1383"/>
                  <a:pt x="2462" y="1384"/>
                  <a:pt x="2465" y="1384"/>
                </a:cubicBezTo>
                <a:cubicBezTo>
                  <a:pt x="2464" y="1389"/>
                  <a:pt x="2461" y="1387"/>
                  <a:pt x="2459" y="1387"/>
                </a:cubicBezTo>
                <a:cubicBezTo>
                  <a:pt x="2457" y="1388"/>
                  <a:pt x="2455" y="1389"/>
                  <a:pt x="2453" y="1389"/>
                </a:cubicBezTo>
                <a:cubicBezTo>
                  <a:pt x="2450" y="1390"/>
                  <a:pt x="2448" y="1391"/>
                  <a:pt x="2445" y="1391"/>
                </a:cubicBezTo>
                <a:cubicBezTo>
                  <a:pt x="2443" y="1391"/>
                  <a:pt x="2441" y="1390"/>
                  <a:pt x="2438" y="1390"/>
                </a:cubicBezTo>
                <a:cubicBezTo>
                  <a:pt x="2439" y="1394"/>
                  <a:pt x="2440" y="1397"/>
                  <a:pt x="2441" y="1399"/>
                </a:cubicBezTo>
                <a:cubicBezTo>
                  <a:pt x="2443" y="1405"/>
                  <a:pt x="2442" y="1409"/>
                  <a:pt x="2437" y="1413"/>
                </a:cubicBezTo>
                <a:cubicBezTo>
                  <a:pt x="2434" y="1415"/>
                  <a:pt x="2433" y="1415"/>
                  <a:pt x="2426" y="1411"/>
                </a:cubicBezTo>
                <a:cubicBezTo>
                  <a:pt x="2418" y="1413"/>
                  <a:pt x="2419" y="1419"/>
                  <a:pt x="2420" y="1425"/>
                </a:cubicBezTo>
                <a:cubicBezTo>
                  <a:pt x="2417" y="1426"/>
                  <a:pt x="2416" y="1424"/>
                  <a:pt x="2415" y="1422"/>
                </a:cubicBezTo>
                <a:cubicBezTo>
                  <a:pt x="2414" y="1421"/>
                  <a:pt x="2411" y="1418"/>
                  <a:pt x="2410" y="1419"/>
                </a:cubicBezTo>
                <a:cubicBezTo>
                  <a:pt x="2398" y="1420"/>
                  <a:pt x="2387" y="1418"/>
                  <a:pt x="2376" y="1422"/>
                </a:cubicBezTo>
                <a:cubicBezTo>
                  <a:pt x="2375" y="1423"/>
                  <a:pt x="2375" y="1423"/>
                  <a:pt x="2375" y="1424"/>
                </a:cubicBezTo>
                <a:cubicBezTo>
                  <a:pt x="2376" y="1428"/>
                  <a:pt x="2379" y="1430"/>
                  <a:pt x="2383" y="1430"/>
                </a:cubicBezTo>
                <a:cubicBezTo>
                  <a:pt x="2390" y="1430"/>
                  <a:pt x="2397" y="1430"/>
                  <a:pt x="2404" y="1430"/>
                </a:cubicBezTo>
                <a:cubicBezTo>
                  <a:pt x="2408" y="1431"/>
                  <a:pt x="2412" y="1431"/>
                  <a:pt x="2413" y="1438"/>
                </a:cubicBezTo>
                <a:cubicBezTo>
                  <a:pt x="2408" y="1441"/>
                  <a:pt x="2404" y="1443"/>
                  <a:pt x="2397" y="1443"/>
                </a:cubicBezTo>
                <a:cubicBezTo>
                  <a:pt x="2385" y="1443"/>
                  <a:pt x="2372" y="1446"/>
                  <a:pt x="2360" y="1448"/>
                </a:cubicBezTo>
                <a:cubicBezTo>
                  <a:pt x="2355" y="1453"/>
                  <a:pt x="2347" y="1447"/>
                  <a:pt x="2342" y="1453"/>
                </a:cubicBezTo>
                <a:cubicBezTo>
                  <a:pt x="2337" y="1457"/>
                  <a:pt x="2332" y="1460"/>
                  <a:pt x="2327" y="1464"/>
                </a:cubicBezTo>
                <a:cubicBezTo>
                  <a:pt x="2321" y="1461"/>
                  <a:pt x="2315" y="1459"/>
                  <a:pt x="2307" y="1462"/>
                </a:cubicBezTo>
                <a:cubicBezTo>
                  <a:pt x="2305" y="1465"/>
                  <a:pt x="2303" y="1469"/>
                  <a:pt x="2300" y="1473"/>
                </a:cubicBezTo>
                <a:cubicBezTo>
                  <a:pt x="2299" y="1473"/>
                  <a:pt x="2297" y="1474"/>
                  <a:pt x="2296" y="1474"/>
                </a:cubicBezTo>
                <a:cubicBezTo>
                  <a:pt x="2289" y="1476"/>
                  <a:pt x="2283" y="1477"/>
                  <a:pt x="2277" y="1479"/>
                </a:cubicBezTo>
                <a:cubicBezTo>
                  <a:pt x="2275" y="1480"/>
                  <a:pt x="2274" y="1482"/>
                  <a:pt x="2272" y="1484"/>
                </a:cubicBezTo>
                <a:cubicBezTo>
                  <a:pt x="2273" y="1486"/>
                  <a:pt x="2274" y="1487"/>
                  <a:pt x="2275" y="1489"/>
                </a:cubicBezTo>
                <a:cubicBezTo>
                  <a:pt x="2280" y="1497"/>
                  <a:pt x="2286" y="1502"/>
                  <a:pt x="2297" y="1496"/>
                </a:cubicBezTo>
                <a:cubicBezTo>
                  <a:pt x="2298" y="1496"/>
                  <a:pt x="2300" y="1497"/>
                  <a:pt x="2302" y="1497"/>
                </a:cubicBezTo>
                <a:cubicBezTo>
                  <a:pt x="2304" y="1498"/>
                  <a:pt x="2305" y="1499"/>
                  <a:pt x="2307" y="1500"/>
                </a:cubicBezTo>
                <a:cubicBezTo>
                  <a:pt x="2315" y="1502"/>
                  <a:pt x="2323" y="1495"/>
                  <a:pt x="2332" y="1498"/>
                </a:cubicBezTo>
                <a:cubicBezTo>
                  <a:pt x="2340" y="1501"/>
                  <a:pt x="2348" y="1498"/>
                  <a:pt x="2355" y="1494"/>
                </a:cubicBezTo>
                <a:cubicBezTo>
                  <a:pt x="2356" y="1493"/>
                  <a:pt x="2357" y="1493"/>
                  <a:pt x="2359" y="1493"/>
                </a:cubicBezTo>
                <a:cubicBezTo>
                  <a:pt x="2372" y="1490"/>
                  <a:pt x="2385" y="1487"/>
                  <a:pt x="2400" y="1485"/>
                </a:cubicBezTo>
                <a:cubicBezTo>
                  <a:pt x="2399" y="1478"/>
                  <a:pt x="2397" y="1469"/>
                  <a:pt x="2407" y="1464"/>
                </a:cubicBezTo>
                <a:cubicBezTo>
                  <a:pt x="2414" y="1469"/>
                  <a:pt x="2422" y="1474"/>
                  <a:pt x="2430" y="1479"/>
                </a:cubicBezTo>
                <a:cubicBezTo>
                  <a:pt x="2438" y="1473"/>
                  <a:pt x="2431" y="1466"/>
                  <a:pt x="2431" y="1459"/>
                </a:cubicBezTo>
                <a:cubicBezTo>
                  <a:pt x="2436" y="1458"/>
                  <a:pt x="2440" y="1457"/>
                  <a:pt x="2444" y="1456"/>
                </a:cubicBezTo>
                <a:cubicBezTo>
                  <a:pt x="2446" y="1456"/>
                  <a:pt x="2449" y="1456"/>
                  <a:pt x="2450" y="1458"/>
                </a:cubicBezTo>
                <a:cubicBezTo>
                  <a:pt x="2453" y="1461"/>
                  <a:pt x="2450" y="1463"/>
                  <a:pt x="2448" y="1464"/>
                </a:cubicBezTo>
                <a:cubicBezTo>
                  <a:pt x="2442" y="1469"/>
                  <a:pt x="2441" y="1477"/>
                  <a:pt x="2440" y="1484"/>
                </a:cubicBezTo>
                <a:cubicBezTo>
                  <a:pt x="2447" y="1488"/>
                  <a:pt x="2452" y="1486"/>
                  <a:pt x="2459" y="1484"/>
                </a:cubicBezTo>
                <a:cubicBezTo>
                  <a:pt x="2458" y="1479"/>
                  <a:pt x="2458" y="1476"/>
                  <a:pt x="2457" y="1471"/>
                </a:cubicBezTo>
                <a:cubicBezTo>
                  <a:pt x="2461" y="1470"/>
                  <a:pt x="2464" y="1469"/>
                  <a:pt x="2469" y="1467"/>
                </a:cubicBezTo>
                <a:cubicBezTo>
                  <a:pt x="2467" y="1464"/>
                  <a:pt x="2465" y="1462"/>
                  <a:pt x="2463" y="1459"/>
                </a:cubicBezTo>
                <a:cubicBezTo>
                  <a:pt x="2466" y="1458"/>
                  <a:pt x="2469" y="1456"/>
                  <a:pt x="2471" y="1455"/>
                </a:cubicBezTo>
                <a:cubicBezTo>
                  <a:pt x="2474" y="1453"/>
                  <a:pt x="2476" y="1452"/>
                  <a:pt x="2480" y="1450"/>
                </a:cubicBezTo>
                <a:cubicBezTo>
                  <a:pt x="2488" y="1456"/>
                  <a:pt x="2498" y="1457"/>
                  <a:pt x="2507" y="1451"/>
                </a:cubicBezTo>
                <a:cubicBezTo>
                  <a:pt x="2516" y="1453"/>
                  <a:pt x="2522" y="1460"/>
                  <a:pt x="2531" y="1458"/>
                </a:cubicBezTo>
                <a:cubicBezTo>
                  <a:pt x="2539" y="1456"/>
                  <a:pt x="2546" y="1455"/>
                  <a:pt x="2555" y="1454"/>
                </a:cubicBezTo>
                <a:cubicBezTo>
                  <a:pt x="2547" y="1462"/>
                  <a:pt x="2547" y="1472"/>
                  <a:pt x="2546" y="1482"/>
                </a:cubicBezTo>
                <a:cubicBezTo>
                  <a:pt x="2543" y="1483"/>
                  <a:pt x="2540" y="1484"/>
                  <a:pt x="2537" y="1484"/>
                </a:cubicBezTo>
                <a:cubicBezTo>
                  <a:pt x="2546" y="1493"/>
                  <a:pt x="2554" y="1492"/>
                  <a:pt x="2569" y="1481"/>
                </a:cubicBezTo>
                <a:cubicBezTo>
                  <a:pt x="2568" y="1479"/>
                  <a:pt x="2566" y="1477"/>
                  <a:pt x="2566" y="1475"/>
                </a:cubicBezTo>
                <a:cubicBezTo>
                  <a:pt x="2566" y="1474"/>
                  <a:pt x="2568" y="1473"/>
                  <a:pt x="2569" y="1472"/>
                </a:cubicBezTo>
                <a:cubicBezTo>
                  <a:pt x="2573" y="1471"/>
                  <a:pt x="2578" y="1470"/>
                  <a:pt x="2582" y="1469"/>
                </a:cubicBezTo>
                <a:cubicBezTo>
                  <a:pt x="2589" y="1468"/>
                  <a:pt x="2592" y="1470"/>
                  <a:pt x="2594" y="1479"/>
                </a:cubicBezTo>
                <a:cubicBezTo>
                  <a:pt x="2595" y="1480"/>
                  <a:pt x="2595" y="1482"/>
                  <a:pt x="2595" y="1484"/>
                </a:cubicBezTo>
                <a:cubicBezTo>
                  <a:pt x="2607" y="1490"/>
                  <a:pt x="2624" y="1489"/>
                  <a:pt x="2628" y="1506"/>
                </a:cubicBezTo>
                <a:cubicBezTo>
                  <a:pt x="2638" y="1504"/>
                  <a:pt x="2646" y="1502"/>
                  <a:pt x="2654" y="1500"/>
                </a:cubicBezTo>
                <a:cubicBezTo>
                  <a:pt x="2657" y="1496"/>
                  <a:pt x="2648" y="1494"/>
                  <a:pt x="2653" y="1491"/>
                </a:cubicBezTo>
                <a:cubicBezTo>
                  <a:pt x="2651" y="1489"/>
                  <a:pt x="2648" y="1488"/>
                  <a:pt x="2646" y="1486"/>
                </a:cubicBezTo>
                <a:cubicBezTo>
                  <a:pt x="2645" y="1484"/>
                  <a:pt x="2647" y="1483"/>
                  <a:pt x="2650" y="1483"/>
                </a:cubicBezTo>
                <a:cubicBezTo>
                  <a:pt x="2654" y="1483"/>
                  <a:pt x="2658" y="1484"/>
                  <a:pt x="2662" y="1485"/>
                </a:cubicBezTo>
                <a:cubicBezTo>
                  <a:pt x="2665" y="1484"/>
                  <a:pt x="2668" y="1482"/>
                  <a:pt x="2670" y="1480"/>
                </a:cubicBezTo>
                <a:cubicBezTo>
                  <a:pt x="2674" y="1481"/>
                  <a:pt x="2676" y="1487"/>
                  <a:pt x="2682" y="1483"/>
                </a:cubicBezTo>
                <a:cubicBezTo>
                  <a:pt x="2685" y="1481"/>
                  <a:pt x="2690" y="1480"/>
                  <a:pt x="2693" y="1486"/>
                </a:cubicBezTo>
                <a:cubicBezTo>
                  <a:pt x="2688" y="1494"/>
                  <a:pt x="2684" y="1501"/>
                  <a:pt x="2680" y="1507"/>
                </a:cubicBezTo>
                <a:cubicBezTo>
                  <a:pt x="2681" y="1513"/>
                  <a:pt x="2684" y="1511"/>
                  <a:pt x="2686" y="1512"/>
                </a:cubicBezTo>
                <a:cubicBezTo>
                  <a:pt x="2694" y="1514"/>
                  <a:pt x="2694" y="1514"/>
                  <a:pt x="2698" y="1507"/>
                </a:cubicBezTo>
                <a:cubicBezTo>
                  <a:pt x="2699" y="1504"/>
                  <a:pt x="2701" y="1501"/>
                  <a:pt x="2705" y="1502"/>
                </a:cubicBezTo>
                <a:cubicBezTo>
                  <a:pt x="2705" y="1501"/>
                  <a:pt x="2705" y="1501"/>
                  <a:pt x="2705" y="1501"/>
                </a:cubicBezTo>
                <a:cubicBezTo>
                  <a:pt x="2705" y="1503"/>
                  <a:pt x="2705" y="1506"/>
                  <a:pt x="2706" y="1506"/>
                </a:cubicBezTo>
                <a:cubicBezTo>
                  <a:pt x="2712" y="1507"/>
                  <a:pt x="2718" y="1508"/>
                  <a:pt x="2722" y="1502"/>
                </a:cubicBezTo>
                <a:cubicBezTo>
                  <a:pt x="2728" y="1493"/>
                  <a:pt x="2737" y="1490"/>
                  <a:pt x="2748" y="1486"/>
                </a:cubicBezTo>
                <a:cubicBezTo>
                  <a:pt x="2751" y="1491"/>
                  <a:pt x="2754" y="1496"/>
                  <a:pt x="2757" y="1502"/>
                </a:cubicBezTo>
                <a:cubicBezTo>
                  <a:pt x="2761" y="1502"/>
                  <a:pt x="2765" y="1503"/>
                  <a:pt x="2770" y="1504"/>
                </a:cubicBezTo>
                <a:cubicBezTo>
                  <a:pt x="2770" y="1505"/>
                  <a:pt x="2770" y="1508"/>
                  <a:pt x="2769" y="1508"/>
                </a:cubicBezTo>
                <a:cubicBezTo>
                  <a:pt x="2762" y="1514"/>
                  <a:pt x="2754" y="1520"/>
                  <a:pt x="2747" y="1525"/>
                </a:cubicBezTo>
                <a:cubicBezTo>
                  <a:pt x="2746" y="1526"/>
                  <a:pt x="2744" y="1527"/>
                  <a:pt x="2743" y="1528"/>
                </a:cubicBezTo>
                <a:cubicBezTo>
                  <a:pt x="2745" y="1537"/>
                  <a:pt x="2745" y="1537"/>
                  <a:pt x="2754" y="1535"/>
                </a:cubicBezTo>
                <a:cubicBezTo>
                  <a:pt x="2757" y="1540"/>
                  <a:pt x="2760" y="1545"/>
                  <a:pt x="2755" y="1551"/>
                </a:cubicBezTo>
                <a:cubicBezTo>
                  <a:pt x="2754" y="1552"/>
                  <a:pt x="2755" y="1555"/>
                  <a:pt x="2755" y="1556"/>
                </a:cubicBezTo>
                <a:cubicBezTo>
                  <a:pt x="2746" y="1555"/>
                  <a:pt x="2746" y="1555"/>
                  <a:pt x="2744" y="1563"/>
                </a:cubicBezTo>
                <a:cubicBezTo>
                  <a:pt x="2749" y="1563"/>
                  <a:pt x="2751" y="1558"/>
                  <a:pt x="2754" y="1556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3" name="Freeform 13"/>
          <p:cNvSpPr/>
          <p:nvPr/>
        </p:nvSpPr>
        <p:spPr bwMode="auto">
          <a:xfrm flipH="1">
            <a:off x="3469784" y="568324"/>
            <a:ext cx="2391128" cy="1998239"/>
          </a:xfrm>
          <a:custGeom>
            <a:avLst/>
            <a:gdLst>
              <a:gd name="T0" fmla="*/ 1223 w 1435"/>
              <a:gd name="T1" fmla="*/ 946 h 1199"/>
              <a:gd name="T2" fmla="*/ 1300 w 1435"/>
              <a:gd name="T3" fmla="*/ 948 h 1199"/>
              <a:gd name="T4" fmla="*/ 1282 w 1435"/>
              <a:gd name="T5" fmla="*/ 877 h 1199"/>
              <a:gd name="T6" fmla="*/ 1282 w 1435"/>
              <a:gd name="T7" fmla="*/ 777 h 1199"/>
              <a:gd name="T8" fmla="*/ 1267 w 1435"/>
              <a:gd name="T9" fmla="*/ 719 h 1199"/>
              <a:gd name="T10" fmla="*/ 1342 w 1435"/>
              <a:gd name="T11" fmla="*/ 680 h 1199"/>
              <a:gd name="T12" fmla="*/ 1429 w 1435"/>
              <a:gd name="T13" fmla="*/ 658 h 1199"/>
              <a:gd name="T14" fmla="*/ 1396 w 1435"/>
              <a:gd name="T15" fmla="*/ 571 h 1199"/>
              <a:gd name="T16" fmla="*/ 1395 w 1435"/>
              <a:gd name="T17" fmla="*/ 530 h 1199"/>
              <a:gd name="T18" fmla="*/ 1391 w 1435"/>
              <a:gd name="T19" fmla="*/ 482 h 1199"/>
              <a:gd name="T20" fmla="*/ 1384 w 1435"/>
              <a:gd name="T21" fmla="*/ 432 h 1199"/>
              <a:gd name="T22" fmla="*/ 1356 w 1435"/>
              <a:gd name="T23" fmla="*/ 402 h 1199"/>
              <a:gd name="T24" fmla="*/ 1311 w 1435"/>
              <a:gd name="T25" fmla="*/ 375 h 1199"/>
              <a:gd name="T26" fmla="*/ 1306 w 1435"/>
              <a:gd name="T27" fmla="*/ 317 h 1199"/>
              <a:gd name="T28" fmla="*/ 1266 w 1435"/>
              <a:gd name="T29" fmla="*/ 288 h 1199"/>
              <a:gd name="T30" fmla="*/ 1227 w 1435"/>
              <a:gd name="T31" fmla="*/ 191 h 1199"/>
              <a:gd name="T32" fmla="*/ 1166 w 1435"/>
              <a:gd name="T33" fmla="*/ 125 h 1199"/>
              <a:gd name="T34" fmla="*/ 1044 w 1435"/>
              <a:gd name="T35" fmla="*/ 108 h 1199"/>
              <a:gd name="T36" fmla="*/ 986 w 1435"/>
              <a:gd name="T37" fmla="*/ 84 h 1199"/>
              <a:gd name="T38" fmla="*/ 949 w 1435"/>
              <a:gd name="T39" fmla="*/ 61 h 1199"/>
              <a:gd name="T40" fmla="*/ 837 w 1435"/>
              <a:gd name="T41" fmla="*/ 38 h 1199"/>
              <a:gd name="T42" fmla="*/ 758 w 1435"/>
              <a:gd name="T43" fmla="*/ 37 h 1199"/>
              <a:gd name="T44" fmla="*/ 660 w 1435"/>
              <a:gd name="T45" fmla="*/ 63 h 1199"/>
              <a:gd name="T46" fmla="*/ 633 w 1435"/>
              <a:gd name="T47" fmla="*/ 14 h 1199"/>
              <a:gd name="T48" fmla="*/ 573 w 1435"/>
              <a:gd name="T49" fmla="*/ 46 h 1199"/>
              <a:gd name="T50" fmla="*/ 451 w 1435"/>
              <a:gd name="T51" fmla="*/ 45 h 1199"/>
              <a:gd name="T52" fmla="*/ 361 w 1435"/>
              <a:gd name="T53" fmla="*/ 64 h 1199"/>
              <a:gd name="T54" fmla="*/ 338 w 1435"/>
              <a:gd name="T55" fmla="*/ 91 h 1199"/>
              <a:gd name="T56" fmla="*/ 266 w 1435"/>
              <a:gd name="T57" fmla="*/ 95 h 1199"/>
              <a:gd name="T58" fmla="*/ 211 w 1435"/>
              <a:gd name="T59" fmla="*/ 135 h 1199"/>
              <a:gd name="T60" fmla="*/ 140 w 1435"/>
              <a:gd name="T61" fmla="*/ 207 h 1199"/>
              <a:gd name="T62" fmla="*/ 80 w 1435"/>
              <a:gd name="T63" fmla="*/ 280 h 1199"/>
              <a:gd name="T64" fmla="*/ 74 w 1435"/>
              <a:gd name="T65" fmla="*/ 344 h 1199"/>
              <a:gd name="T66" fmla="*/ 27 w 1435"/>
              <a:gd name="T67" fmla="*/ 386 h 1199"/>
              <a:gd name="T68" fmla="*/ 4 w 1435"/>
              <a:gd name="T69" fmla="*/ 426 h 1199"/>
              <a:gd name="T70" fmla="*/ 97 w 1435"/>
              <a:gd name="T71" fmla="*/ 468 h 1199"/>
              <a:gd name="T72" fmla="*/ 78 w 1435"/>
              <a:gd name="T73" fmla="*/ 509 h 1199"/>
              <a:gd name="T74" fmla="*/ 102 w 1435"/>
              <a:gd name="T75" fmla="*/ 554 h 1199"/>
              <a:gd name="T76" fmla="*/ 115 w 1435"/>
              <a:gd name="T77" fmla="*/ 630 h 1199"/>
              <a:gd name="T78" fmla="*/ 164 w 1435"/>
              <a:gd name="T79" fmla="*/ 685 h 1199"/>
              <a:gd name="T80" fmla="*/ 170 w 1435"/>
              <a:gd name="T81" fmla="*/ 749 h 1199"/>
              <a:gd name="T82" fmla="*/ 194 w 1435"/>
              <a:gd name="T83" fmla="*/ 812 h 1199"/>
              <a:gd name="T84" fmla="*/ 226 w 1435"/>
              <a:gd name="T85" fmla="*/ 843 h 1199"/>
              <a:gd name="T86" fmla="*/ 261 w 1435"/>
              <a:gd name="T87" fmla="*/ 903 h 1199"/>
              <a:gd name="T88" fmla="*/ 358 w 1435"/>
              <a:gd name="T89" fmla="*/ 900 h 1199"/>
              <a:gd name="T90" fmla="*/ 405 w 1435"/>
              <a:gd name="T91" fmla="*/ 972 h 1199"/>
              <a:gd name="T92" fmla="*/ 513 w 1435"/>
              <a:gd name="T93" fmla="*/ 970 h 1199"/>
              <a:gd name="T94" fmla="*/ 586 w 1435"/>
              <a:gd name="T95" fmla="*/ 999 h 1199"/>
              <a:gd name="T96" fmla="*/ 613 w 1435"/>
              <a:gd name="T97" fmla="*/ 1125 h 1199"/>
              <a:gd name="T98" fmla="*/ 589 w 1435"/>
              <a:gd name="T99" fmla="*/ 1168 h 1199"/>
              <a:gd name="T100" fmla="*/ 615 w 1435"/>
              <a:gd name="T101" fmla="*/ 1154 h 1199"/>
              <a:gd name="T102" fmla="*/ 683 w 1435"/>
              <a:gd name="T103" fmla="*/ 1169 h 1199"/>
              <a:gd name="T104" fmla="*/ 685 w 1435"/>
              <a:gd name="T105" fmla="*/ 1088 h 1199"/>
              <a:gd name="T106" fmla="*/ 733 w 1435"/>
              <a:gd name="T107" fmla="*/ 1035 h 1199"/>
              <a:gd name="T108" fmla="*/ 828 w 1435"/>
              <a:gd name="T109" fmla="*/ 1048 h 1199"/>
              <a:gd name="T110" fmla="*/ 788 w 1435"/>
              <a:gd name="T111" fmla="*/ 1012 h 1199"/>
              <a:gd name="T112" fmla="*/ 883 w 1435"/>
              <a:gd name="T113" fmla="*/ 989 h 1199"/>
              <a:gd name="T114" fmla="*/ 946 w 1435"/>
              <a:gd name="T115" fmla="*/ 1040 h 1199"/>
              <a:gd name="T116" fmla="*/ 1015 w 1435"/>
              <a:gd name="T117" fmla="*/ 1004 h 1199"/>
              <a:gd name="T118" fmla="*/ 1032 w 1435"/>
              <a:gd name="T119" fmla="*/ 979 h 1199"/>
              <a:gd name="T120" fmla="*/ 1099 w 1435"/>
              <a:gd name="T121" fmla="*/ 976 h 1199"/>
              <a:gd name="T122" fmla="*/ 1142 w 1435"/>
              <a:gd name="T123" fmla="*/ 974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5" h="1199">
                <a:moveTo>
                  <a:pt x="1223" y="990"/>
                </a:moveTo>
                <a:cubicBezTo>
                  <a:pt x="1224" y="988"/>
                  <a:pt x="1225" y="988"/>
                  <a:pt x="1226" y="987"/>
                </a:cubicBezTo>
                <a:cubicBezTo>
                  <a:pt x="1228" y="986"/>
                  <a:pt x="1231" y="985"/>
                  <a:pt x="1232" y="982"/>
                </a:cubicBezTo>
                <a:cubicBezTo>
                  <a:pt x="1233" y="980"/>
                  <a:pt x="1232" y="978"/>
                  <a:pt x="1230" y="979"/>
                </a:cubicBezTo>
                <a:cubicBezTo>
                  <a:pt x="1229" y="979"/>
                  <a:pt x="1227" y="979"/>
                  <a:pt x="1226" y="979"/>
                </a:cubicBezTo>
                <a:cubicBezTo>
                  <a:pt x="1224" y="980"/>
                  <a:pt x="1223" y="979"/>
                  <a:pt x="1222" y="977"/>
                </a:cubicBezTo>
                <a:cubicBezTo>
                  <a:pt x="1222" y="976"/>
                  <a:pt x="1221" y="976"/>
                  <a:pt x="1220" y="975"/>
                </a:cubicBezTo>
                <a:cubicBezTo>
                  <a:pt x="1219" y="971"/>
                  <a:pt x="1219" y="971"/>
                  <a:pt x="1215" y="970"/>
                </a:cubicBezTo>
                <a:cubicBezTo>
                  <a:pt x="1215" y="970"/>
                  <a:pt x="1215" y="969"/>
                  <a:pt x="1215" y="969"/>
                </a:cubicBezTo>
                <a:cubicBezTo>
                  <a:pt x="1212" y="967"/>
                  <a:pt x="1212" y="967"/>
                  <a:pt x="1211" y="969"/>
                </a:cubicBezTo>
                <a:cubicBezTo>
                  <a:pt x="1211" y="971"/>
                  <a:pt x="1210" y="972"/>
                  <a:pt x="1209" y="974"/>
                </a:cubicBezTo>
                <a:cubicBezTo>
                  <a:pt x="1208" y="977"/>
                  <a:pt x="1208" y="977"/>
                  <a:pt x="1212" y="977"/>
                </a:cubicBezTo>
                <a:cubicBezTo>
                  <a:pt x="1212" y="977"/>
                  <a:pt x="1212" y="977"/>
                  <a:pt x="1212" y="977"/>
                </a:cubicBezTo>
                <a:cubicBezTo>
                  <a:pt x="1212" y="977"/>
                  <a:pt x="1212" y="977"/>
                  <a:pt x="1212" y="977"/>
                </a:cubicBezTo>
                <a:cubicBezTo>
                  <a:pt x="1213" y="977"/>
                  <a:pt x="1213" y="978"/>
                  <a:pt x="1214" y="979"/>
                </a:cubicBezTo>
                <a:cubicBezTo>
                  <a:pt x="1213" y="983"/>
                  <a:pt x="1213" y="983"/>
                  <a:pt x="1210" y="982"/>
                </a:cubicBezTo>
                <a:cubicBezTo>
                  <a:pt x="1208" y="982"/>
                  <a:pt x="1207" y="982"/>
                  <a:pt x="1206" y="980"/>
                </a:cubicBezTo>
                <a:cubicBezTo>
                  <a:pt x="1205" y="977"/>
                  <a:pt x="1201" y="977"/>
                  <a:pt x="1199" y="975"/>
                </a:cubicBezTo>
                <a:cubicBezTo>
                  <a:pt x="1198" y="974"/>
                  <a:pt x="1197" y="975"/>
                  <a:pt x="1196" y="977"/>
                </a:cubicBezTo>
                <a:cubicBezTo>
                  <a:pt x="1196" y="977"/>
                  <a:pt x="1195" y="977"/>
                  <a:pt x="1195" y="977"/>
                </a:cubicBezTo>
                <a:cubicBezTo>
                  <a:pt x="1194" y="975"/>
                  <a:pt x="1193" y="975"/>
                  <a:pt x="1191" y="975"/>
                </a:cubicBezTo>
                <a:cubicBezTo>
                  <a:pt x="1190" y="973"/>
                  <a:pt x="1189" y="970"/>
                  <a:pt x="1187" y="968"/>
                </a:cubicBezTo>
                <a:cubicBezTo>
                  <a:pt x="1185" y="966"/>
                  <a:pt x="1185" y="966"/>
                  <a:pt x="1182" y="968"/>
                </a:cubicBezTo>
                <a:cubicBezTo>
                  <a:pt x="1180" y="969"/>
                  <a:pt x="1178" y="971"/>
                  <a:pt x="1176" y="972"/>
                </a:cubicBezTo>
                <a:cubicBezTo>
                  <a:pt x="1175" y="972"/>
                  <a:pt x="1173" y="972"/>
                  <a:pt x="1173" y="970"/>
                </a:cubicBezTo>
                <a:cubicBezTo>
                  <a:pt x="1173" y="966"/>
                  <a:pt x="1172" y="962"/>
                  <a:pt x="1167" y="960"/>
                </a:cubicBezTo>
                <a:cubicBezTo>
                  <a:pt x="1167" y="960"/>
                  <a:pt x="1166" y="959"/>
                  <a:pt x="1167" y="958"/>
                </a:cubicBezTo>
                <a:cubicBezTo>
                  <a:pt x="1167" y="956"/>
                  <a:pt x="1168" y="957"/>
                  <a:pt x="1169" y="958"/>
                </a:cubicBezTo>
                <a:cubicBezTo>
                  <a:pt x="1171" y="958"/>
                  <a:pt x="1174" y="956"/>
                  <a:pt x="1176" y="956"/>
                </a:cubicBezTo>
                <a:cubicBezTo>
                  <a:pt x="1179" y="957"/>
                  <a:pt x="1181" y="954"/>
                  <a:pt x="1183" y="955"/>
                </a:cubicBezTo>
                <a:cubicBezTo>
                  <a:pt x="1183" y="955"/>
                  <a:pt x="1183" y="956"/>
                  <a:pt x="1183" y="956"/>
                </a:cubicBezTo>
                <a:cubicBezTo>
                  <a:pt x="1182" y="957"/>
                  <a:pt x="1180" y="957"/>
                  <a:pt x="1181" y="959"/>
                </a:cubicBezTo>
                <a:cubicBezTo>
                  <a:pt x="1181" y="960"/>
                  <a:pt x="1182" y="960"/>
                  <a:pt x="1183" y="960"/>
                </a:cubicBezTo>
                <a:cubicBezTo>
                  <a:pt x="1184" y="959"/>
                  <a:pt x="1185" y="959"/>
                  <a:pt x="1186" y="959"/>
                </a:cubicBezTo>
                <a:cubicBezTo>
                  <a:pt x="1189" y="958"/>
                  <a:pt x="1189" y="959"/>
                  <a:pt x="1191" y="962"/>
                </a:cubicBezTo>
                <a:cubicBezTo>
                  <a:pt x="1191" y="962"/>
                  <a:pt x="1191" y="963"/>
                  <a:pt x="1191" y="963"/>
                </a:cubicBezTo>
                <a:cubicBezTo>
                  <a:pt x="1192" y="964"/>
                  <a:pt x="1193" y="965"/>
                  <a:pt x="1193" y="965"/>
                </a:cubicBezTo>
                <a:cubicBezTo>
                  <a:pt x="1194" y="965"/>
                  <a:pt x="1194" y="964"/>
                  <a:pt x="1195" y="963"/>
                </a:cubicBezTo>
                <a:cubicBezTo>
                  <a:pt x="1195" y="959"/>
                  <a:pt x="1195" y="959"/>
                  <a:pt x="1199" y="959"/>
                </a:cubicBezTo>
                <a:cubicBezTo>
                  <a:pt x="1202" y="960"/>
                  <a:pt x="1205" y="960"/>
                  <a:pt x="1208" y="960"/>
                </a:cubicBezTo>
                <a:cubicBezTo>
                  <a:pt x="1209" y="960"/>
                  <a:pt x="1210" y="960"/>
                  <a:pt x="1210" y="959"/>
                </a:cubicBezTo>
                <a:cubicBezTo>
                  <a:pt x="1210" y="958"/>
                  <a:pt x="1209" y="958"/>
                  <a:pt x="1209" y="958"/>
                </a:cubicBezTo>
                <a:cubicBezTo>
                  <a:pt x="1208" y="958"/>
                  <a:pt x="1207" y="957"/>
                  <a:pt x="1206" y="956"/>
                </a:cubicBezTo>
                <a:cubicBezTo>
                  <a:pt x="1206" y="954"/>
                  <a:pt x="1207" y="954"/>
                  <a:pt x="1208" y="954"/>
                </a:cubicBezTo>
                <a:cubicBezTo>
                  <a:pt x="1210" y="954"/>
                  <a:pt x="1211" y="954"/>
                  <a:pt x="1211" y="953"/>
                </a:cubicBezTo>
                <a:cubicBezTo>
                  <a:pt x="1214" y="948"/>
                  <a:pt x="1218" y="947"/>
                  <a:pt x="1222" y="948"/>
                </a:cubicBezTo>
                <a:cubicBezTo>
                  <a:pt x="1223" y="948"/>
                  <a:pt x="1224" y="948"/>
                  <a:pt x="1224" y="947"/>
                </a:cubicBezTo>
                <a:cubicBezTo>
                  <a:pt x="1223" y="947"/>
                  <a:pt x="1223" y="946"/>
                  <a:pt x="1223" y="946"/>
                </a:cubicBezTo>
                <a:cubicBezTo>
                  <a:pt x="1222" y="945"/>
                  <a:pt x="1220" y="946"/>
                  <a:pt x="1220" y="944"/>
                </a:cubicBezTo>
                <a:cubicBezTo>
                  <a:pt x="1221" y="942"/>
                  <a:pt x="1222" y="943"/>
                  <a:pt x="1223" y="943"/>
                </a:cubicBezTo>
                <a:cubicBezTo>
                  <a:pt x="1225" y="943"/>
                  <a:pt x="1226" y="943"/>
                  <a:pt x="1227" y="941"/>
                </a:cubicBezTo>
                <a:cubicBezTo>
                  <a:pt x="1227" y="941"/>
                  <a:pt x="1228" y="941"/>
                  <a:pt x="1229" y="941"/>
                </a:cubicBezTo>
                <a:cubicBezTo>
                  <a:pt x="1230" y="941"/>
                  <a:pt x="1231" y="941"/>
                  <a:pt x="1232" y="941"/>
                </a:cubicBezTo>
                <a:cubicBezTo>
                  <a:pt x="1232" y="939"/>
                  <a:pt x="1234" y="937"/>
                  <a:pt x="1235" y="936"/>
                </a:cubicBezTo>
                <a:cubicBezTo>
                  <a:pt x="1236" y="936"/>
                  <a:pt x="1236" y="936"/>
                  <a:pt x="1237" y="936"/>
                </a:cubicBezTo>
                <a:cubicBezTo>
                  <a:pt x="1239" y="939"/>
                  <a:pt x="1241" y="943"/>
                  <a:pt x="1246" y="941"/>
                </a:cubicBezTo>
                <a:cubicBezTo>
                  <a:pt x="1246" y="942"/>
                  <a:pt x="1246" y="942"/>
                  <a:pt x="1247" y="943"/>
                </a:cubicBezTo>
                <a:cubicBezTo>
                  <a:pt x="1248" y="944"/>
                  <a:pt x="1249" y="945"/>
                  <a:pt x="1250" y="945"/>
                </a:cubicBezTo>
                <a:cubicBezTo>
                  <a:pt x="1253" y="944"/>
                  <a:pt x="1255" y="946"/>
                  <a:pt x="1257" y="946"/>
                </a:cubicBezTo>
                <a:cubicBezTo>
                  <a:pt x="1260" y="949"/>
                  <a:pt x="1262" y="952"/>
                  <a:pt x="1267" y="952"/>
                </a:cubicBezTo>
                <a:cubicBezTo>
                  <a:pt x="1268" y="952"/>
                  <a:pt x="1269" y="953"/>
                  <a:pt x="1269" y="953"/>
                </a:cubicBezTo>
                <a:cubicBezTo>
                  <a:pt x="1270" y="954"/>
                  <a:pt x="1270" y="955"/>
                  <a:pt x="1270" y="955"/>
                </a:cubicBezTo>
                <a:cubicBezTo>
                  <a:pt x="1270" y="956"/>
                  <a:pt x="1269" y="957"/>
                  <a:pt x="1269" y="956"/>
                </a:cubicBezTo>
                <a:cubicBezTo>
                  <a:pt x="1264" y="955"/>
                  <a:pt x="1258" y="955"/>
                  <a:pt x="1254" y="952"/>
                </a:cubicBezTo>
                <a:cubicBezTo>
                  <a:pt x="1252" y="950"/>
                  <a:pt x="1251" y="951"/>
                  <a:pt x="1249" y="951"/>
                </a:cubicBezTo>
                <a:cubicBezTo>
                  <a:pt x="1247" y="953"/>
                  <a:pt x="1244" y="954"/>
                  <a:pt x="1242" y="956"/>
                </a:cubicBezTo>
                <a:cubicBezTo>
                  <a:pt x="1241" y="957"/>
                  <a:pt x="1240" y="958"/>
                  <a:pt x="1241" y="959"/>
                </a:cubicBezTo>
                <a:cubicBezTo>
                  <a:pt x="1242" y="960"/>
                  <a:pt x="1243" y="959"/>
                  <a:pt x="1244" y="959"/>
                </a:cubicBezTo>
                <a:cubicBezTo>
                  <a:pt x="1244" y="959"/>
                  <a:pt x="1244" y="958"/>
                  <a:pt x="1244" y="958"/>
                </a:cubicBezTo>
                <a:cubicBezTo>
                  <a:pt x="1246" y="957"/>
                  <a:pt x="1247" y="956"/>
                  <a:pt x="1249" y="956"/>
                </a:cubicBezTo>
                <a:cubicBezTo>
                  <a:pt x="1251" y="957"/>
                  <a:pt x="1253" y="955"/>
                  <a:pt x="1254" y="958"/>
                </a:cubicBezTo>
                <a:cubicBezTo>
                  <a:pt x="1256" y="961"/>
                  <a:pt x="1258" y="962"/>
                  <a:pt x="1261" y="963"/>
                </a:cubicBezTo>
                <a:cubicBezTo>
                  <a:pt x="1264" y="965"/>
                  <a:pt x="1264" y="965"/>
                  <a:pt x="1266" y="962"/>
                </a:cubicBezTo>
                <a:cubicBezTo>
                  <a:pt x="1268" y="959"/>
                  <a:pt x="1269" y="959"/>
                  <a:pt x="1271" y="961"/>
                </a:cubicBezTo>
                <a:cubicBezTo>
                  <a:pt x="1274" y="964"/>
                  <a:pt x="1276" y="961"/>
                  <a:pt x="1277" y="960"/>
                </a:cubicBezTo>
                <a:cubicBezTo>
                  <a:pt x="1281" y="958"/>
                  <a:pt x="1280" y="958"/>
                  <a:pt x="1278" y="954"/>
                </a:cubicBezTo>
                <a:cubicBezTo>
                  <a:pt x="1278" y="953"/>
                  <a:pt x="1277" y="951"/>
                  <a:pt x="1277" y="949"/>
                </a:cubicBezTo>
                <a:cubicBezTo>
                  <a:pt x="1277" y="947"/>
                  <a:pt x="1278" y="946"/>
                  <a:pt x="1280" y="946"/>
                </a:cubicBezTo>
                <a:cubicBezTo>
                  <a:pt x="1281" y="946"/>
                  <a:pt x="1283" y="947"/>
                  <a:pt x="1283" y="949"/>
                </a:cubicBezTo>
                <a:cubicBezTo>
                  <a:pt x="1283" y="950"/>
                  <a:pt x="1284" y="951"/>
                  <a:pt x="1285" y="951"/>
                </a:cubicBezTo>
                <a:cubicBezTo>
                  <a:pt x="1286" y="951"/>
                  <a:pt x="1287" y="951"/>
                  <a:pt x="1288" y="951"/>
                </a:cubicBezTo>
                <a:cubicBezTo>
                  <a:pt x="1289" y="951"/>
                  <a:pt x="1290" y="950"/>
                  <a:pt x="1290" y="949"/>
                </a:cubicBezTo>
                <a:cubicBezTo>
                  <a:pt x="1289" y="949"/>
                  <a:pt x="1289" y="948"/>
                  <a:pt x="1288" y="947"/>
                </a:cubicBezTo>
                <a:cubicBezTo>
                  <a:pt x="1290" y="946"/>
                  <a:pt x="1291" y="946"/>
                  <a:pt x="1291" y="948"/>
                </a:cubicBezTo>
                <a:cubicBezTo>
                  <a:pt x="1292" y="950"/>
                  <a:pt x="1291" y="951"/>
                  <a:pt x="1292" y="953"/>
                </a:cubicBezTo>
                <a:cubicBezTo>
                  <a:pt x="1291" y="953"/>
                  <a:pt x="1291" y="953"/>
                  <a:pt x="1291" y="954"/>
                </a:cubicBezTo>
                <a:cubicBezTo>
                  <a:pt x="1291" y="957"/>
                  <a:pt x="1295" y="958"/>
                  <a:pt x="1294" y="961"/>
                </a:cubicBezTo>
                <a:cubicBezTo>
                  <a:pt x="1294" y="962"/>
                  <a:pt x="1296" y="962"/>
                  <a:pt x="1296" y="962"/>
                </a:cubicBezTo>
                <a:cubicBezTo>
                  <a:pt x="1297" y="962"/>
                  <a:pt x="1298" y="961"/>
                  <a:pt x="1300" y="961"/>
                </a:cubicBezTo>
                <a:cubicBezTo>
                  <a:pt x="1302" y="958"/>
                  <a:pt x="1302" y="958"/>
                  <a:pt x="1300" y="955"/>
                </a:cubicBezTo>
                <a:cubicBezTo>
                  <a:pt x="1299" y="955"/>
                  <a:pt x="1298" y="955"/>
                  <a:pt x="1297" y="955"/>
                </a:cubicBezTo>
                <a:cubicBezTo>
                  <a:pt x="1297" y="953"/>
                  <a:pt x="1296" y="952"/>
                  <a:pt x="1295" y="951"/>
                </a:cubicBezTo>
                <a:cubicBezTo>
                  <a:pt x="1295" y="951"/>
                  <a:pt x="1295" y="950"/>
                  <a:pt x="1294" y="950"/>
                </a:cubicBezTo>
                <a:cubicBezTo>
                  <a:pt x="1296" y="950"/>
                  <a:pt x="1297" y="949"/>
                  <a:pt x="1298" y="948"/>
                </a:cubicBezTo>
                <a:cubicBezTo>
                  <a:pt x="1299" y="948"/>
                  <a:pt x="1299" y="948"/>
                  <a:pt x="1300" y="948"/>
                </a:cubicBezTo>
                <a:cubicBezTo>
                  <a:pt x="1300" y="948"/>
                  <a:pt x="1300" y="948"/>
                  <a:pt x="1300" y="948"/>
                </a:cubicBezTo>
                <a:cubicBezTo>
                  <a:pt x="1300" y="949"/>
                  <a:pt x="1301" y="949"/>
                  <a:pt x="1301" y="950"/>
                </a:cubicBezTo>
                <a:cubicBezTo>
                  <a:pt x="1301" y="950"/>
                  <a:pt x="1301" y="951"/>
                  <a:pt x="1301" y="951"/>
                </a:cubicBezTo>
                <a:cubicBezTo>
                  <a:pt x="1301" y="951"/>
                  <a:pt x="1300" y="951"/>
                  <a:pt x="1300" y="952"/>
                </a:cubicBezTo>
                <a:cubicBezTo>
                  <a:pt x="1300" y="952"/>
                  <a:pt x="1300" y="953"/>
                  <a:pt x="1301" y="953"/>
                </a:cubicBezTo>
                <a:cubicBezTo>
                  <a:pt x="1302" y="953"/>
                  <a:pt x="1302" y="953"/>
                  <a:pt x="1303" y="953"/>
                </a:cubicBezTo>
                <a:cubicBezTo>
                  <a:pt x="1303" y="953"/>
                  <a:pt x="1303" y="953"/>
                  <a:pt x="1303" y="952"/>
                </a:cubicBezTo>
                <a:cubicBezTo>
                  <a:pt x="1303" y="953"/>
                  <a:pt x="1303" y="953"/>
                  <a:pt x="1303" y="953"/>
                </a:cubicBezTo>
                <a:cubicBezTo>
                  <a:pt x="1305" y="953"/>
                  <a:pt x="1306" y="952"/>
                  <a:pt x="1306" y="950"/>
                </a:cubicBezTo>
                <a:cubicBezTo>
                  <a:pt x="1306" y="950"/>
                  <a:pt x="1304" y="949"/>
                  <a:pt x="1304" y="949"/>
                </a:cubicBezTo>
                <a:cubicBezTo>
                  <a:pt x="1303" y="949"/>
                  <a:pt x="1302" y="948"/>
                  <a:pt x="1302" y="948"/>
                </a:cubicBezTo>
                <a:cubicBezTo>
                  <a:pt x="1302" y="946"/>
                  <a:pt x="1301" y="945"/>
                  <a:pt x="1299" y="945"/>
                </a:cubicBezTo>
                <a:cubicBezTo>
                  <a:pt x="1297" y="943"/>
                  <a:pt x="1295" y="942"/>
                  <a:pt x="1293" y="941"/>
                </a:cubicBezTo>
                <a:cubicBezTo>
                  <a:pt x="1293" y="940"/>
                  <a:pt x="1293" y="938"/>
                  <a:pt x="1292" y="938"/>
                </a:cubicBezTo>
                <a:cubicBezTo>
                  <a:pt x="1290" y="939"/>
                  <a:pt x="1289" y="938"/>
                  <a:pt x="1289" y="937"/>
                </a:cubicBezTo>
                <a:cubicBezTo>
                  <a:pt x="1287" y="934"/>
                  <a:pt x="1285" y="931"/>
                  <a:pt x="1283" y="929"/>
                </a:cubicBezTo>
                <a:cubicBezTo>
                  <a:pt x="1282" y="927"/>
                  <a:pt x="1282" y="923"/>
                  <a:pt x="1283" y="921"/>
                </a:cubicBezTo>
                <a:cubicBezTo>
                  <a:pt x="1284" y="911"/>
                  <a:pt x="1284" y="911"/>
                  <a:pt x="1284" y="911"/>
                </a:cubicBezTo>
                <a:cubicBezTo>
                  <a:pt x="1283" y="911"/>
                  <a:pt x="1283" y="911"/>
                  <a:pt x="1283" y="910"/>
                </a:cubicBezTo>
                <a:cubicBezTo>
                  <a:pt x="1283" y="910"/>
                  <a:pt x="1283" y="909"/>
                  <a:pt x="1283" y="908"/>
                </a:cubicBezTo>
                <a:cubicBezTo>
                  <a:pt x="1282" y="906"/>
                  <a:pt x="1281" y="904"/>
                  <a:pt x="1279" y="905"/>
                </a:cubicBezTo>
                <a:cubicBezTo>
                  <a:pt x="1277" y="906"/>
                  <a:pt x="1280" y="907"/>
                  <a:pt x="1279" y="909"/>
                </a:cubicBezTo>
                <a:cubicBezTo>
                  <a:pt x="1279" y="909"/>
                  <a:pt x="1280" y="910"/>
                  <a:pt x="1280" y="910"/>
                </a:cubicBezTo>
                <a:cubicBezTo>
                  <a:pt x="1278" y="911"/>
                  <a:pt x="1276" y="911"/>
                  <a:pt x="1276" y="908"/>
                </a:cubicBezTo>
                <a:cubicBezTo>
                  <a:pt x="1276" y="906"/>
                  <a:pt x="1275" y="905"/>
                  <a:pt x="1273" y="905"/>
                </a:cubicBezTo>
                <a:cubicBezTo>
                  <a:pt x="1273" y="905"/>
                  <a:pt x="1273" y="905"/>
                  <a:pt x="1273" y="905"/>
                </a:cubicBezTo>
                <a:cubicBezTo>
                  <a:pt x="1269" y="902"/>
                  <a:pt x="1268" y="896"/>
                  <a:pt x="1263" y="894"/>
                </a:cubicBezTo>
                <a:cubicBezTo>
                  <a:pt x="1262" y="893"/>
                  <a:pt x="1262" y="892"/>
                  <a:pt x="1261" y="891"/>
                </a:cubicBezTo>
                <a:cubicBezTo>
                  <a:pt x="1260" y="889"/>
                  <a:pt x="1259" y="887"/>
                  <a:pt x="1257" y="886"/>
                </a:cubicBezTo>
                <a:cubicBezTo>
                  <a:pt x="1254" y="883"/>
                  <a:pt x="1250" y="880"/>
                  <a:pt x="1252" y="875"/>
                </a:cubicBezTo>
                <a:cubicBezTo>
                  <a:pt x="1252" y="875"/>
                  <a:pt x="1251" y="874"/>
                  <a:pt x="1251" y="873"/>
                </a:cubicBezTo>
                <a:cubicBezTo>
                  <a:pt x="1249" y="869"/>
                  <a:pt x="1247" y="866"/>
                  <a:pt x="1245" y="863"/>
                </a:cubicBezTo>
                <a:cubicBezTo>
                  <a:pt x="1244" y="860"/>
                  <a:pt x="1243" y="858"/>
                  <a:pt x="1246" y="856"/>
                </a:cubicBezTo>
                <a:cubicBezTo>
                  <a:pt x="1246" y="856"/>
                  <a:pt x="1246" y="854"/>
                  <a:pt x="1246" y="853"/>
                </a:cubicBezTo>
                <a:cubicBezTo>
                  <a:pt x="1247" y="851"/>
                  <a:pt x="1248" y="853"/>
                  <a:pt x="1248" y="853"/>
                </a:cubicBezTo>
                <a:cubicBezTo>
                  <a:pt x="1251" y="857"/>
                  <a:pt x="1255" y="857"/>
                  <a:pt x="1259" y="858"/>
                </a:cubicBezTo>
                <a:cubicBezTo>
                  <a:pt x="1260" y="858"/>
                  <a:pt x="1261" y="858"/>
                  <a:pt x="1261" y="857"/>
                </a:cubicBezTo>
                <a:cubicBezTo>
                  <a:pt x="1261" y="856"/>
                  <a:pt x="1261" y="855"/>
                  <a:pt x="1260" y="854"/>
                </a:cubicBezTo>
                <a:cubicBezTo>
                  <a:pt x="1260" y="854"/>
                  <a:pt x="1259" y="854"/>
                  <a:pt x="1258" y="853"/>
                </a:cubicBezTo>
                <a:cubicBezTo>
                  <a:pt x="1257" y="853"/>
                  <a:pt x="1255" y="853"/>
                  <a:pt x="1254" y="851"/>
                </a:cubicBezTo>
                <a:cubicBezTo>
                  <a:pt x="1254" y="848"/>
                  <a:pt x="1257" y="849"/>
                  <a:pt x="1258" y="849"/>
                </a:cubicBezTo>
                <a:cubicBezTo>
                  <a:pt x="1260" y="851"/>
                  <a:pt x="1262" y="851"/>
                  <a:pt x="1263" y="853"/>
                </a:cubicBezTo>
                <a:cubicBezTo>
                  <a:pt x="1264" y="855"/>
                  <a:pt x="1264" y="856"/>
                  <a:pt x="1265" y="856"/>
                </a:cubicBezTo>
                <a:cubicBezTo>
                  <a:pt x="1268" y="857"/>
                  <a:pt x="1268" y="859"/>
                  <a:pt x="1266" y="860"/>
                </a:cubicBezTo>
                <a:cubicBezTo>
                  <a:pt x="1265" y="861"/>
                  <a:pt x="1265" y="862"/>
                  <a:pt x="1266" y="864"/>
                </a:cubicBezTo>
                <a:cubicBezTo>
                  <a:pt x="1266" y="866"/>
                  <a:pt x="1268" y="868"/>
                  <a:pt x="1266" y="870"/>
                </a:cubicBezTo>
                <a:cubicBezTo>
                  <a:pt x="1266" y="870"/>
                  <a:pt x="1266" y="871"/>
                  <a:pt x="1266" y="872"/>
                </a:cubicBezTo>
                <a:cubicBezTo>
                  <a:pt x="1268" y="876"/>
                  <a:pt x="1276" y="881"/>
                  <a:pt x="1281" y="880"/>
                </a:cubicBezTo>
                <a:cubicBezTo>
                  <a:pt x="1282" y="879"/>
                  <a:pt x="1282" y="878"/>
                  <a:pt x="1282" y="877"/>
                </a:cubicBezTo>
                <a:cubicBezTo>
                  <a:pt x="1282" y="876"/>
                  <a:pt x="1282" y="875"/>
                  <a:pt x="1281" y="875"/>
                </a:cubicBezTo>
                <a:cubicBezTo>
                  <a:pt x="1278" y="873"/>
                  <a:pt x="1276" y="869"/>
                  <a:pt x="1277" y="865"/>
                </a:cubicBezTo>
                <a:cubicBezTo>
                  <a:pt x="1277" y="861"/>
                  <a:pt x="1274" y="858"/>
                  <a:pt x="1272" y="855"/>
                </a:cubicBezTo>
                <a:cubicBezTo>
                  <a:pt x="1272" y="854"/>
                  <a:pt x="1271" y="853"/>
                  <a:pt x="1270" y="853"/>
                </a:cubicBezTo>
                <a:cubicBezTo>
                  <a:pt x="1266" y="853"/>
                  <a:pt x="1267" y="850"/>
                  <a:pt x="1266" y="848"/>
                </a:cubicBezTo>
                <a:cubicBezTo>
                  <a:pt x="1267" y="847"/>
                  <a:pt x="1267" y="847"/>
                  <a:pt x="1268" y="846"/>
                </a:cubicBezTo>
                <a:cubicBezTo>
                  <a:pt x="1270" y="846"/>
                  <a:pt x="1272" y="846"/>
                  <a:pt x="1273" y="845"/>
                </a:cubicBezTo>
                <a:cubicBezTo>
                  <a:pt x="1273" y="844"/>
                  <a:pt x="1274" y="844"/>
                  <a:pt x="1275" y="844"/>
                </a:cubicBezTo>
                <a:cubicBezTo>
                  <a:pt x="1278" y="845"/>
                  <a:pt x="1280" y="846"/>
                  <a:pt x="1281" y="850"/>
                </a:cubicBezTo>
                <a:cubicBezTo>
                  <a:pt x="1281" y="852"/>
                  <a:pt x="1281" y="854"/>
                  <a:pt x="1281" y="856"/>
                </a:cubicBezTo>
                <a:cubicBezTo>
                  <a:pt x="1282" y="857"/>
                  <a:pt x="1282" y="858"/>
                  <a:pt x="1283" y="858"/>
                </a:cubicBezTo>
                <a:cubicBezTo>
                  <a:pt x="1284" y="858"/>
                  <a:pt x="1285" y="857"/>
                  <a:pt x="1285" y="857"/>
                </a:cubicBezTo>
                <a:cubicBezTo>
                  <a:pt x="1285" y="855"/>
                  <a:pt x="1284" y="852"/>
                  <a:pt x="1285" y="851"/>
                </a:cubicBezTo>
                <a:cubicBezTo>
                  <a:pt x="1289" y="847"/>
                  <a:pt x="1289" y="843"/>
                  <a:pt x="1285" y="838"/>
                </a:cubicBezTo>
                <a:cubicBezTo>
                  <a:pt x="1285" y="838"/>
                  <a:pt x="1285" y="838"/>
                  <a:pt x="1285" y="838"/>
                </a:cubicBezTo>
                <a:cubicBezTo>
                  <a:pt x="1285" y="833"/>
                  <a:pt x="1282" y="831"/>
                  <a:pt x="1278" y="830"/>
                </a:cubicBezTo>
                <a:cubicBezTo>
                  <a:pt x="1277" y="830"/>
                  <a:pt x="1277" y="829"/>
                  <a:pt x="1276" y="829"/>
                </a:cubicBezTo>
                <a:cubicBezTo>
                  <a:pt x="1277" y="826"/>
                  <a:pt x="1279" y="825"/>
                  <a:pt x="1279" y="823"/>
                </a:cubicBezTo>
                <a:cubicBezTo>
                  <a:pt x="1276" y="822"/>
                  <a:pt x="1273" y="823"/>
                  <a:pt x="1271" y="821"/>
                </a:cubicBezTo>
                <a:cubicBezTo>
                  <a:pt x="1270" y="820"/>
                  <a:pt x="1267" y="820"/>
                  <a:pt x="1267" y="820"/>
                </a:cubicBezTo>
                <a:cubicBezTo>
                  <a:pt x="1265" y="823"/>
                  <a:pt x="1264" y="822"/>
                  <a:pt x="1262" y="821"/>
                </a:cubicBezTo>
                <a:cubicBezTo>
                  <a:pt x="1260" y="820"/>
                  <a:pt x="1258" y="819"/>
                  <a:pt x="1256" y="818"/>
                </a:cubicBezTo>
                <a:cubicBezTo>
                  <a:pt x="1258" y="817"/>
                  <a:pt x="1259" y="817"/>
                  <a:pt x="1261" y="817"/>
                </a:cubicBezTo>
                <a:cubicBezTo>
                  <a:pt x="1262" y="817"/>
                  <a:pt x="1264" y="817"/>
                  <a:pt x="1266" y="817"/>
                </a:cubicBezTo>
                <a:cubicBezTo>
                  <a:pt x="1268" y="816"/>
                  <a:pt x="1267" y="815"/>
                  <a:pt x="1266" y="814"/>
                </a:cubicBezTo>
                <a:cubicBezTo>
                  <a:pt x="1265" y="814"/>
                  <a:pt x="1264" y="814"/>
                  <a:pt x="1264" y="813"/>
                </a:cubicBezTo>
                <a:cubicBezTo>
                  <a:pt x="1264" y="811"/>
                  <a:pt x="1263" y="809"/>
                  <a:pt x="1266" y="809"/>
                </a:cubicBezTo>
                <a:cubicBezTo>
                  <a:pt x="1269" y="809"/>
                  <a:pt x="1269" y="812"/>
                  <a:pt x="1271" y="814"/>
                </a:cubicBezTo>
                <a:cubicBezTo>
                  <a:pt x="1272" y="815"/>
                  <a:pt x="1273" y="816"/>
                  <a:pt x="1274" y="815"/>
                </a:cubicBezTo>
                <a:cubicBezTo>
                  <a:pt x="1275" y="815"/>
                  <a:pt x="1275" y="813"/>
                  <a:pt x="1274" y="812"/>
                </a:cubicBezTo>
                <a:cubicBezTo>
                  <a:pt x="1271" y="809"/>
                  <a:pt x="1270" y="805"/>
                  <a:pt x="1273" y="801"/>
                </a:cubicBezTo>
                <a:cubicBezTo>
                  <a:pt x="1273" y="800"/>
                  <a:pt x="1273" y="799"/>
                  <a:pt x="1272" y="798"/>
                </a:cubicBezTo>
                <a:cubicBezTo>
                  <a:pt x="1271" y="797"/>
                  <a:pt x="1271" y="795"/>
                  <a:pt x="1271" y="794"/>
                </a:cubicBezTo>
                <a:cubicBezTo>
                  <a:pt x="1274" y="789"/>
                  <a:pt x="1274" y="788"/>
                  <a:pt x="1270" y="783"/>
                </a:cubicBezTo>
                <a:cubicBezTo>
                  <a:pt x="1269" y="784"/>
                  <a:pt x="1269" y="785"/>
                  <a:pt x="1270" y="786"/>
                </a:cubicBezTo>
                <a:cubicBezTo>
                  <a:pt x="1271" y="788"/>
                  <a:pt x="1270" y="790"/>
                  <a:pt x="1268" y="791"/>
                </a:cubicBezTo>
                <a:cubicBezTo>
                  <a:pt x="1267" y="792"/>
                  <a:pt x="1267" y="792"/>
                  <a:pt x="1266" y="793"/>
                </a:cubicBezTo>
                <a:cubicBezTo>
                  <a:pt x="1266" y="793"/>
                  <a:pt x="1266" y="792"/>
                  <a:pt x="1266" y="792"/>
                </a:cubicBezTo>
                <a:cubicBezTo>
                  <a:pt x="1266" y="791"/>
                  <a:pt x="1265" y="790"/>
                  <a:pt x="1264" y="790"/>
                </a:cubicBezTo>
                <a:cubicBezTo>
                  <a:pt x="1261" y="787"/>
                  <a:pt x="1260" y="783"/>
                  <a:pt x="1256" y="781"/>
                </a:cubicBezTo>
                <a:cubicBezTo>
                  <a:pt x="1256" y="780"/>
                  <a:pt x="1256" y="779"/>
                  <a:pt x="1256" y="778"/>
                </a:cubicBezTo>
                <a:cubicBezTo>
                  <a:pt x="1258" y="777"/>
                  <a:pt x="1260" y="778"/>
                  <a:pt x="1263" y="778"/>
                </a:cubicBezTo>
                <a:cubicBezTo>
                  <a:pt x="1266" y="778"/>
                  <a:pt x="1270" y="777"/>
                  <a:pt x="1273" y="775"/>
                </a:cubicBezTo>
                <a:cubicBezTo>
                  <a:pt x="1274" y="775"/>
                  <a:pt x="1274" y="775"/>
                  <a:pt x="1274" y="775"/>
                </a:cubicBezTo>
                <a:cubicBezTo>
                  <a:pt x="1274" y="775"/>
                  <a:pt x="1274" y="775"/>
                  <a:pt x="1274" y="775"/>
                </a:cubicBezTo>
                <a:cubicBezTo>
                  <a:pt x="1274" y="775"/>
                  <a:pt x="1274" y="775"/>
                  <a:pt x="1274" y="775"/>
                </a:cubicBezTo>
                <a:cubicBezTo>
                  <a:pt x="1274" y="777"/>
                  <a:pt x="1274" y="778"/>
                  <a:pt x="1276" y="778"/>
                </a:cubicBezTo>
                <a:cubicBezTo>
                  <a:pt x="1278" y="778"/>
                  <a:pt x="1281" y="779"/>
                  <a:pt x="1282" y="777"/>
                </a:cubicBezTo>
                <a:cubicBezTo>
                  <a:pt x="1283" y="773"/>
                  <a:pt x="1286" y="772"/>
                  <a:pt x="1289" y="772"/>
                </a:cubicBezTo>
                <a:cubicBezTo>
                  <a:pt x="1290" y="772"/>
                  <a:pt x="1292" y="772"/>
                  <a:pt x="1293" y="771"/>
                </a:cubicBezTo>
                <a:cubicBezTo>
                  <a:pt x="1293" y="771"/>
                  <a:pt x="1294" y="770"/>
                  <a:pt x="1294" y="768"/>
                </a:cubicBezTo>
                <a:cubicBezTo>
                  <a:pt x="1293" y="768"/>
                  <a:pt x="1292" y="767"/>
                  <a:pt x="1292" y="767"/>
                </a:cubicBezTo>
                <a:cubicBezTo>
                  <a:pt x="1290" y="767"/>
                  <a:pt x="1287" y="768"/>
                  <a:pt x="1285" y="768"/>
                </a:cubicBezTo>
                <a:cubicBezTo>
                  <a:pt x="1280" y="768"/>
                  <a:pt x="1280" y="768"/>
                  <a:pt x="1281" y="763"/>
                </a:cubicBezTo>
                <a:cubicBezTo>
                  <a:pt x="1281" y="762"/>
                  <a:pt x="1280" y="761"/>
                  <a:pt x="1280" y="760"/>
                </a:cubicBezTo>
                <a:cubicBezTo>
                  <a:pt x="1280" y="758"/>
                  <a:pt x="1279" y="757"/>
                  <a:pt x="1277" y="758"/>
                </a:cubicBezTo>
                <a:cubicBezTo>
                  <a:pt x="1274" y="759"/>
                  <a:pt x="1270" y="759"/>
                  <a:pt x="1266" y="760"/>
                </a:cubicBezTo>
                <a:cubicBezTo>
                  <a:pt x="1266" y="761"/>
                  <a:pt x="1267" y="761"/>
                  <a:pt x="1267" y="761"/>
                </a:cubicBezTo>
                <a:cubicBezTo>
                  <a:pt x="1268" y="761"/>
                  <a:pt x="1269" y="761"/>
                  <a:pt x="1269" y="763"/>
                </a:cubicBezTo>
                <a:cubicBezTo>
                  <a:pt x="1269" y="764"/>
                  <a:pt x="1268" y="765"/>
                  <a:pt x="1267" y="765"/>
                </a:cubicBezTo>
                <a:cubicBezTo>
                  <a:pt x="1264" y="765"/>
                  <a:pt x="1261" y="765"/>
                  <a:pt x="1259" y="766"/>
                </a:cubicBezTo>
                <a:cubicBezTo>
                  <a:pt x="1258" y="766"/>
                  <a:pt x="1257" y="765"/>
                  <a:pt x="1256" y="764"/>
                </a:cubicBezTo>
                <a:cubicBezTo>
                  <a:pt x="1256" y="762"/>
                  <a:pt x="1258" y="761"/>
                  <a:pt x="1258" y="760"/>
                </a:cubicBezTo>
                <a:cubicBezTo>
                  <a:pt x="1259" y="759"/>
                  <a:pt x="1257" y="758"/>
                  <a:pt x="1256" y="757"/>
                </a:cubicBezTo>
                <a:cubicBezTo>
                  <a:pt x="1256" y="757"/>
                  <a:pt x="1258" y="756"/>
                  <a:pt x="1258" y="755"/>
                </a:cubicBezTo>
                <a:cubicBezTo>
                  <a:pt x="1260" y="754"/>
                  <a:pt x="1261" y="756"/>
                  <a:pt x="1263" y="756"/>
                </a:cubicBezTo>
                <a:cubicBezTo>
                  <a:pt x="1265" y="756"/>
                  <a:pt x="1266" y="754"/>
                  <a:pt x="1265" y="753"/>
                </a:cubicBezTo>
                <a:cubicBezTo>
                  <a:pt x="1264" y="752"/>
                  <a:pt x="1263" y="751"/>
                  <a:pt x="1263" y="751"/>
                </a:cubicBezTo>
                <a:cubicBezTo>
                  <a:pt x="1263" y="750"/>
                  <a:pt x="1264" y="749"/>
                  <a:pt x="1264" y="748"/>
                </a:cubicBezTo>
                <a:cubicBezTo>
                  <a:pt x="1268" y="745"/>
                  <a:pt x="1268" y="743"/>
                  <a:pt x="1266" y="739"/>
                </a:cubicBezTo>
                <a:cubicBezTo>
                  <a:pt x="1266" y="739"/>
                  <a:pt x="1266" y="738"/>
                  <a:pt x="1266" y="738"/>
                </a:cubicBezTo>
                <a:cubicBezTo>
                  <a:pt x="1267" y="737"/>
                  <a:pt x="1268" y="737"/>
                  <a:pt x="1268" y="736"/>
                </a:cubicBezTo>
                <a:cubicBezTo>
                  <a:pt x="1268" y="736"/>
                  <a:pt x="1268" y="736"/>
                  <a:pt x="1268" y="736"/>
                </a:cubicBezTo>
                <a:cubicBezTo>
                  <a:pt x="1268" y="736"/>
                  <a:pt x="1268" y="736"/>
                  <a:pt x="1268" y="736"/>
                </a:cubicBezTo>
                <a:cubicBezTo>
                  <a:pt x="1269" y="736"/>
                  <a:pt x="1269" y="736"/>
                  <a:pt x="1270" y="736"/>
                </a:cubicBezTo>
                <a:cubicBezTo>
                  <a:pt x="1271" y="736"/>
                  <a:pt x="1272" y="737"/>
                  <a:pt x="1273" y="736"/>
                </a:cubicBezTo>
                <a:cubicBezTo>
                  <a:pt x="1273" y="735"/>
                  <a:pt x="1273" y="733"/>
                  <a:pt x="1272" y="733"/>
                </a:cubicBezTo>
                <a:cubicBezTo>
                  <a:pt x="1271" y="731"/>
                  <a:pt x="1270" y="731"/>
                  <a:pt x="1268" y="730"/>
                </a:cubicBezTo>
                <a:cubicBezTo>
                  <a:pt x="1267" y="727"/>
                  <a:pt x="1267" y="727"/>
                  <a:pt x="1264" y="729"/>
                </a:cubicBezTo>
                <a:cubicBezTo>
                  <a:pt x="1262" y="729"/>
                  <a:pt x="1261" y="731"/>
                  <a:pt x="1259" y="731"/>
                </a:cubicBezTo>
                <a:cubicBezTo>
                  <a:pt x="1257" y="730"/>
                  <a:pt x="1257" y="728"/>
                  <a:pt x="1255" y="728"/>
                </a:cubicBezTo>
                <a:cubicBezTo>
                  <a:pt x="1254" y="727"/>
                  <a:pt x="1251" y="728"/>
                  <a:pt x="1250" y="726"/>
                </a:cubicBezTo>
                <a:cubicBezTo>
                  <a:pt x="1250" y="726"/>
                  <a:pt x="1250" y="726"/>
                  <a:pt x="1251" y="726"/>
                </a:cubicBezTo>
                <a:cubicBezTo>
                  <a:pt x="1252" y="725"/>
                  <a:pt x="1252" y="723"/>
                  <a:pt x="1253" y="722"/>
                </a:cubicBezTo>
                <a:cubicBezTo>
                  <a:pt x="1251" y="721"/>
                  <a:pt x="1250" y="721"/>
                  <a:pt x="1249" y="722"/>
                </a:cubicBezTo>
                <a:cubicBezTo>
                  <a:pt x="1249" y="722"/>
                  <a:pt x="1249" y="722"/>
                  <a:pt x="1249" y="722"/>
                </a:cubicBezTo>
                <a:cubicBezTo>
                  <a:pt x="1249" y="722"/>
                  <a:pt x="1249" y="722"/>
                  <a:pt x="1249" y="722"/>
                </a:cubicBezTo>
                <a:cubicBezTo>
                  <a:pt x="1249" y="722"/>
                  <a:pt x="1249" y="722"/>
                  <a:pt x="1249" y="721"/>
                </a:cubicBezTo>
                <a:cubicBezTo>
                  <a:pt x="1249" y="721"/>
                  <a:pt x="1249" y="721"/>
                  <a:pt x="1249" y="721"/>
                </a:cubicBezTo>
                <a:cubicBezTo>
                  <a:pt x="1250" y="721"/>
                  <a:pt x="1251" y="721"/>
                  <a:pt x="1252" y="721"/>
                </a:cubicBezTo>
                <a:cubicBezTo>
                  <a:pt x="1252" y="722"/>
                  <a:pt x="1252" y="722"/>
                  <a:pt x="1253" y="722"/>
                </a:cubicBezTo>
                <a:cubicBezTo>
                  <a:pt x="1253" y="722"/>
                  <a:pt x="1254" y="723"/>
                  <a:pt x="1255" y="723"/>
                </a:cubicBezTo>
                <a:cubicBezTo>
                  <a:pt x="1257" y="724"/>
                  <a:pt x="1257" y="724"/>
                  <a:pt x="1258" y="721"/>
                </a:cubicBezTo>
                <a:cubicBezTo>
                  <a:pt x="1259" y="720"/>
                  <a:pt x="1262" y="720"/>
                  <a:pt x="1264" y="720"/>
                </a:cubicBezTo>
                <a:cubicBezTo>
                  <a:pt x="1264" y="721"/>
                  <a:pt x="1263" y="723"/>
                  <a:pt x="1264" y="725"/>
                </a:cubicBezTo>
                <a:cubicBezTo>
                  <a:pt x="1267" y="723"/>
                  <a:pt x="1266" y="721"/>
                  <a:pt x="1267" y="719"/>
                </a:cubicBezTo>
                <a:cubicBezTo>
                  <a:pt x="1268" y="716"/>
                  <a:pt x="1268" y="713"/>
                  <a:pt x="1268" y="711"/>
                </a:cubicBezTo>
                <a:cubicBezTo>
                  <a:pt x="1269" y="711"/>
                  <a:pt x="1269" y="711"/>
                  <a:pt x="1269" y="711"/>
                </a:cubicBezTo>
                <a:cubicBezTo>
                  <a:pt x="1269" y="711"/>
                  <a:pt x="1269" y="711"/>
                  <a:pt x="1269" y="711"/>
                </a:cubicBezTo>
                <a:cubicBezTo>
                  <a:pt x="1270" y="712"/>
                  <a:pt x="1272" y="713"/>
                  <a:pt x="1274" y="712"/>
                </a:cubicBezTo>
                <a:cubicBezTo>
                  <a:pt x="1277" y="711"/>
                  <a:pt x="1280" y="712"/>
                  <a:pt x="1283" y="709"/>
                </a:cubicBezTo>
                <a:cubicBezTo>
                  <a:pt x="1284" y="708"/>
                  <a:pt x="1286" y="708"/>
                  <a:pt x="1287" y="710"/>
                </a:cubicBezTo>
                <a:cubicBezTo>
                  <a:pt x="1287" y="711"/>
                  <a:pt x="1287" y="711"/>
                  <a:pt x="1288" y="711"/>
                </a:cubicBezTo>
                <a:cubicBezTo>
                  <a:pt x="1288" y="711"/>
                  <a:pt x="1289" y="710"/>
                  <a:pt x="1289" y="710"/>
                </a:cubicBezTo>
                <a:cubicBezTo>
                  <a:pt x="1288" y="706"/>
                  <a:pt x="1290" y="704"/>
                  <a:pt x="1293" y="704"/>
                </a:cubicBezTo>
                <a:cubicBezTo>
                  <a:pt x="1294" y="704"/>
                  <a:pt x="1295" y="703"/>
                  <a:pt x="1295" y="702"/>
                </a:cubicBezTo>
                <a:cubicBezTo>
                  <a:pt x="1295" y="700"/>
                  <a:pt x="1296" y="699"/>
                  <a:pt x="1297" y="697"/>
                </a:cubicBezTo>
                <a:cubicBezTo>
                  <a:pt x="1297" y="696"/>
                  <a:pt x="1299" y="696"/>
                  <a:pt x="1300" y="697"/>
                </a:cubicBezTo>
                <a:cubicBezTo>
                  <a:pt x="1301" y="697"/>
                  <a:pt x="1302" y="697"/>
                  <a:pt x="1301" y="699"/>
                </a:cubicBezTo>
                <a:cubicBezTo>
                  <a:pt x="1300" y="700"/>
                  <a:pt x="1299" y="701"/>
                  <a:pt x="1301" y="702"/>
                </a:cubicBezTo>
                <a:cubicBezTo>
                  <a:pt x="1301" y="703"/>
                  <a:pt x="1301" y="704"/>
                  <a:pt x="1300" y="704"/>
                </a:cubicBezTo>
                <a:cubicBezTo>
                  <a:pt x="1299" y="706"/>
                  <a:pt x="1299" y="707"/>
                  <a:pt x="1301" y="708"/>
                </a:cubicBezTo>
                <a:cubicBezTo>
                  <a:pt x="1304" y="709"/>
                  <a:pt x="1304" y="707"/>
                  <a:pt x="1305" y="705"/>
                </a:cubicBezTo>
                <a:cubicBezTo>
                  <a:pt x="1305" y="705"/>
                  <a:pt x="1305" y="705"/>
                  <a:pt x="1305" y="705"/>
                </a:cubicBezTo>
                <a:cubicBezTo>
                  <a:pt x="1305" y="705"/>
                  <a:pt x="1305" y="705"/>
                  <a:pt x="1305" y="705"/>
                </a:cubicBezTo>
                <a:cubicBezTo>
                  <a:pt x="1307" y="705"/>
                  <a:pt x="1308" y="705"/>
                  <a:pt x="1310" y="705"/>
                </a:cubicBezTo>
                <a:cubicBezTo>
                  <a:pt x="1312" y="704"/>
                  <a:pt x="1313" y="703"/>
                  <a:pt x="1313" y="701"/>
                </a:cubicBezTo>
                <a:cubicBezTo>
                  <a:pt x="1313" y="700"/>
                  <a:pt x="1313" y="699"/>
                  <a:pt x="1313" y="698"/>
                </a:cubicBezTo>
                <a:cubicBezTo>
                  <a:pt x="1314" y="696"/>
                  <a:pt x="1315" y="696"/>
                  <a:pt x="1317" y="696"/>
                </a:cubicBezTo>
                <a:cubicBezTo>
                  <a:pt x="1318" y="696"/>
                  <a:pt x="1319" y="698"/>
                  <a:pt x="1320" y="697"/>
                </a:cubicBezTo>
                <a:cubicBezTo>
                  <a:pt x="1322" y="697"/>
                  <a:pt x="1323" y="697"/>
                  <a:pt x="1324" y="698"/>
                </a:cubicBezTo>
                <a:cubicBezTo>
                  <a:pt x="1324" y="699"/>
                  <a:pt x="1324" y="699"/>
                  <a:pt x="1324" y="699"/>
                </a:cubicBezTo>
                <a:cubicBezTo>
                  <a:pt x="1324" y="700"/>
                  <a:pt x="1325" y="703"/>
                  <a:pt x="1325" y="703"/>
                </a:cubicBezTo>
                <a:cubicBezTo>
                  <a:pt x="1325" y="704"/>
                  <a:pt x="1325" y="704"/>
                  <a:pt x="1325" y="705"/>
                </a:cubicBezTo>
                <a:cubicBezTo>
                  <a:pt x="1328" y="707"/>
                  <a:pt x="1330" y="708"/>
                  <a:pt x="1332" y="707"/>
                </a:cubicBezTo>
                <a:cubicBezTo>
                  <a:pt x="1337" y="706"/>
                  <a:pt x="1341" y="704"/>
                  <a:pt x="1346" y="702"/>
                </a:cubicBezTo>
                <a:cubicBezTo>
                  <a:pt x="1346" y="702"/>
                  <a:pt x="1347" y="701"/>
                  <a:pt x="1347" y="701"/>
                </a:cubicBezTo>
                <a:cubicBezTo>
                  <a:pt x="1349" y="698"/>
                  <a:pt x="1346" y="695"/>
                  <a:pt x="1348" y="692"/>
                </a:cubicBezTo>
                <a:cubicBezTo>
                  <a:pt x="1348" y="691"/>
                  <a:pt x="1348" y="690"/>
                  <a:pt x="1348" y="689"/>
                </a:cubicBezTo>
                <a:cubicBezTo>
                  <a:pt x="1347" y="689"/>
                  <a:pt x="1347" y="689"/>
                  <a:pt x="1347" y="688"/>
                </a:cubicBezTo>
                <a:cubicBezTo>
                  <a:pt x="1347" y="687"/>
                  <a:pt x="1346" y="687"/>
                  <a:pt x="1345" y="687"/>
                </a:cubicBezTo>
                <a:cubicBezTo>
                  <a:pt x="1343" y="687"/>
                  <a:pt x="1343" y="688"/>
                  <a:pt x="1343" y="689"/>
                </a:cubicBezTo>
                <a:cubicBezTo>
                  <a:pt x="1343" y="692"/>
                  <a:pt x="1344" y="694"/>
                  <a:pt x="1344" y="696"/>
                </a:cubicBezTo>
                <a:cubicBezTo>
                  <a:pt x="1342" y="698"/>
                  <a:pt x="1340" y="700"/>
                  <a:pt x="1338" y="701"/>
                </a:cubicBezTo>
                <a:cubicBezTo>
                  <a:pt x="1338" y="701"/>
                  <a:pt x="1337" y="701"/>
                  <a:pt x="1337" y="701"/>
                </a:cubicBezTo>
                <a:cubicBezTo>
                  <a:pt x="1336" y="701"/>
                  <a:pt x="1336" y="700"/>
                  <a:pt x="1337" y="700"/>
                </a:cubicBezTo>
                <a:cubicBezTo>
                  <a:pt x="1339" y="698"/>
                  <a:pt x="1340" y="697"/>
                  <a:pt x="1338" y="694"/>
                </a:cubicBezTo>
                <a:cubicBezTo>
                  <a:pt x="1336" y="692"/>
                  <a:pt x="1336" y="692"/>
                  <a:pt x="1334" y="694"/>
                </a:cubicBezTo>
                <a:cubicBezTo>
                  <a:pt x="1333" y="697"/>
                  <a:pt x="1332" y="696"/>
                  <a:pt x="1331" y="695"/>
                </a:cubicBezTo>
                <a:cubicBezTo>
                  <a:pt x="1331" y="694"/>
                  <a:pt x="1331" y="693"/>
                  <a:pt x="1330" y="692"/>
                </a:cubicBezTo>
                <a:cubicBezTo>
                  <a:pt x="1332" y="690"/>
                  <a:pt x="1334" y="690"/>
                  <a:pt x="1337" y="690"/>
                </a:cubicBezTo>
                <a:cubicBezTo>
                  <a:pt x="1338" y="690"/>
                  <a:pt x="1339" y="689"/>
                  <a:pt x="1339" y="688"/>
                </a:cubicBezTo>
                <a:cubicBezTo>
                  <a:pt x="1339" y="686"/>
                  <a:pt x="1339" y="685"/>
                  <a:pt x="1339" y="683"/>
                </a:cubicBezTo>
                <a:cubicBezTo>
                  <a:pt x="1342" y="683"/>
                  <a:pt x="1343" y="683"/>
                  <a:pt x="1342" y="680"/>
                </a:cubicBezTo>
                <a:cubicBezTo>
                  <a:pt x="1342" y="679"/>
                  <a:pt x="1341" y="678"/>
                  <a:pt x="1341" y="677"/>
                </a:cubicBezTo>
                <a:cubicBezTo>
                  <a:pt x="1342" y="677"/>
                  <a:pt x="1344" y="676"/>
                  <a:pt x="1345" y="676"/>
                </a:cubicBezTo>
                <a:cubicBezTo>
                  <a:pt x="1347" y="675"/>
                  <a:pt x="1348" y="674"/>
                  <a:pt x="1348" y="673"/>
                </a:cubicBezTo>
                <a:cubicBezTo>
                  <a:pt x="1348" y="672"/>
                  <a:pt x="1347" y="671"/>
                  <a:pt x="1346" y="671"/>
                </a:cubicBezTo>
                <a:cubicBezTo>
                  <a:pt x="1344" y="670"/>
                  <a:pt x="1344" y="672"/>
                  <a:pt x="1343" y="673"/>
                </a:cubicBezTo>
                <a:cubicBezTo>
                  <a:pt x="1343" y="673"/>
                  <a:pt x="1343" y="673"/>
                  <a:pt x="1342" y="673"/>
                </a:cubicBezTo>
                <a:cubicBezTo>
                  <a:pt x="1341" y="671"/>
                  <a:pt x="1341" y="671"/>
                  <a:pt x="1339" y="673"/>
                </a:cubicBezTo>
                <a:cubicBezTo>
                  <a:pt x="1337" y="673"/>
                  <a:pt x="1335" y="674"/>
                  <a:pt x="1334" y="672"/>
                </a:cubicBezTo>
                <a:cubicBezTo>
                  <a:pt x="1334" y="671"/>
                  <a:pt x="1336" y="670"/>
                  <a:pt x="1337" y="669"/>
                </a:cubicBezTo>
                <a:cubicBezTo>
                  <a:pt x="1339" y="667"/>
                  <a:pt x="1341" y="667"/>
                  <a:pt x="1343" y="667"/>
                </a:cubicBezTo>
                <a:cubicBezTo>
                  <a:pt x="1345" y="668"/>
                  <a:pt x="1347" y="668"/>
                  <a:pt x="1350" y="668"/>
                </a:cubicBezTo>
                <a:cubicBezTo>
                  <a:pt x="1350" y="668"/>
                  <a:pt x="1351" y="667"/>
                  <a:pt x="1351" y="666"/>
                </a:cubicBezTo>
                <a:cubicBezTo>
                  <a:pt x="1350" y="665"/>
                  <a:pt x="1350" y="664"/>
                  <a:pt x="1349" y="663"/>
                </a:cubicBezTo>
                <a:cubicBezTo>
                  <a:pt x="1350" y="661"/>
                  <a:pt x="1351" y="660"/>
                  <a:pt x="1353" y="659"/>
                </a:cubicBezTo>
                <a:cubicBezTo>
                  <a:pt x="1355" y="660"/>
                  <a:pt x="1356" y="661"/>
                  <a:pt x="1357" y="658"/>
                </a:cubicBezTo>
                <a:cubicBezTo>
                  <a:pt x="1357" y="656"/>
                  <a:pt x="1357" y="655"/>
                  <a:pt x="1359" y="656"/>
                </a:cubicBezTo>
                <a:cubicBezTo>
                  <a:pt x="1359" y="653"/>
                  <a:pt x="1359" y="653"/>
                  <a:pt x="1361" y="652"/>
                </a:cubicBezTo>
                <a:cubicBezTo>
                  <a:pt x="1362" y="652"/>
                  <a:pt x="1362" y="652"/>
                  <a:pt x="1363" y="652"/>
                </a:cubicBezTo>
                <a:cubicBezTo>
                  <a:pt x="1365" y="653"/>
                  <a:pt x="1366" y="652"/>
                  <a:pt x="1366" y="650"/>
                </a:cubicBezTo>
                <a:cubicBezTo>
                  <a:pt x="1366" y="648"/>
                  <a:pt x="1367" y="646"/>
                  <a:pt x="1364" y="646"/>
                </a:cubicBezTo>
                <a:cubicBezTo>
                  <a:pt x="1362" y="645"/>
                  <a:pt x="1362" y="644"/>
                  <a:pt x="1363" y="643"/>
                </a:cubicBezTo>
                <a:cubicBezTo>
                  <a:pt x="1363" y="643"/>
                  <a:pt x="1364" y="642"/>
                  <a:pt x="1364" y="642"/>
                </a:cubicBezTo>
                <a:cubicBezTo>
                  <a:pt x="1365" y="642"/>
                  <a:pt x="1365" y="642"/>
                  <a:pt x="1365" y="642"/>
                </a:cubicBezTo>
                <a:cubicBezTo>
                  <a:pt x="1366" y="642"/>
                  <a:pt x="1366" y="642"/>
                  <a:pt x="1366" y="642"/>
                </a:cubicBezTo>
                <a:cubicBezTo>
                  <a:pt x="1368" y="642"/>
                  <a:pt x="1370" y="644"/>
                  <a:pt x="1372" y="644"/>
                </a:cubicBezTo>
                <a:cubicBezTo>
                  <a:pt x="1373" y="646"/>
                  <a:pt x="1374" y="648"/>
                  <a:pt x="1375" y="650"/>
                </a:cubicBezTo>
                <a:cubicBezTo>
                  <a:pt x="1375" y="651"/>
                  <a:pt x="1377" y="651"/>
                  <a:pt x="1378" y="651"/>
                </a:cubicBezTo>
                <a:cubicBezTo>
                  <a:pt x="1378" y="652"/>
                  <a:pt x="1379" y="652"/>
                  <a:pt x="1379" y="652"/>
                </a:cubicBezTo>
                <a:cubicBezTo>
                  <a:pt x="1380" y="653"/>
                  <a:pt x="1381" y="653"/>
                  <a:pt x="1381" y="653"/>
                </a:cubicBezTo>
                <a:cubicBezTo>
                  <a:pt x="1385" y="653"/>
                  <a:pt x="1385" y="653"/>
                  <a:pt x="1386" y="655"/>
                </a:cubicBezTo>
                <a:cubicBezTo>
                  <a:pt x="1386" y="658"/>
                  <a:pt x="1386" y="660"/>
                  <a:pt x="1383" y="662"/>
                </a:cubicBezTo>
                <a:cubicBezTo>
                  <a:pt x="1382" y="663"/>
                  <a:pt x="1381" y="664"/>
                  <a:pt x="1381" y="666"/>
                </a:cubicBezTo>
                <a:cubicBezTo>
                  <a:pt x="1383" y="666"/>
                  <a:pt x="1384" y="666"/>
                  <a:pt x="1385" y="665"/>
                </a:cubicBezTo>
                <a:cubicBezTo>
                  <a:pt x="1388" y="662"/>
                  <a:pt x="1391" y="662"/>
                  <a:pt x="1394" y="662"/>
                </a:cubicBezTo>
                <a:cubicBezTo>
                  <a:pt x="1397" y="663"/>
                  <a:pt x="1400" y="664"/>
                  <a:pt x="1403" y="665"/>
                </a:cubicBezTo>
                <a:cubicBezTo>
                  <a:pt x="1405" y="666"/>
                  <a:pt x="1407" y="668"/>
                  <a:pt x="1408" y="670"/>
                </a:cubicBezTo>
                <a:cubicBezTo>
                  <a:pt x="1411" y="672"/>
                  <a:pt x="1414" y="674"/>
                  <a:pt x="1417" y="676"/>
                </a:cubicBezTo>
                <a:cubicBezTo>
                  <a:pt x="1417" y="677"/>
                  <a:pt x="1417" y="678"/>
                  <a:pt x="1417" y="679"/>
                </a:cubicBezTo>
                <a:cubicBezTo>
                  <a:pt x="1418" y="680"/>
                  <a:pt x="1418" y="681"/>
                  <a:pt x="1420" y="680"/>
                </a:cubicBezTo>
                <a:cubicBezTo>
                  <a:pt x="1421" y="680"/>
                  <a:pt x="1421" y="679"/>
                  <a:pt x="1421" y="678"/>
                </a:cubicBezTo>
                <a:cubicBezTo>
                  <a:pt x="1421" y="677"/>
                  <a:pt x="1421" y="676"/>
                  <a:pt x="1420" y="675"/>
                </a:cubicBezTo>
                <a:cubicBezTo>
                  <a:pt x="1421" y="674"/>
                  <a:pt x="1422" y="674"/>
                  <a:pt x="1422" y="673"/>
                </a:cubicBezTo>
                <a:cubicBezTo>
                  <a:pt x="1425" y="672"/>
                  <a:pt x="1424" y="670"/>
                  <a:pt x="1424" y="668"/>
                </a:cubicBezTo>
                <a:cubicBezTo>
                  <a:pt x="1427" y="668"/>
                  <a:pt x="1429" y="671"/>
                  <a:pt x="1432" y="669"/>
                </a:cubicBezTo>
                <a:cubicBezTo>
                  <a:pt x="1432" y="667"/>
                  <a:pt x="1431" y="665"/>
                  <a:pt x="1430" y="664"/>
                </a:cubicBezTo>
                <a:cubicBezTo>
                  <a:pt x="1430" y="662"/>
                  <a:pt x="1428" y="663"/>
                  <a:pt x="1427" y="663"/>
                </a:cubicBezTo>
                <a:cubicBezTo>
                  <a:pt x="1426" y="663"/>
                  <a:pt x="1425" y="663"/>
                  <a:pt x="1424" y="661"/>
                </a:cubicBezTo>
                <a:cubicBezTo>
                  <a:pt x="1425" y="660"/>
                  <a:pt x="1426" y="657"/>
                  <a:pt x="1429" y="658"/>
                </a:cubicBezTo>
                <a:cubicBezTo>
                  <a:pt x="1430" y="658"/>
                  <a:pt x="1431" y="658"/>
                  <a:pt x="1432" y="658"/>
                </a:cubicBezTo>
                <a:cubicBezTo>
                  <a:pt x="1434" y="657"/>
                  <a:pt x="1435" y="656"/>
                  <a:pt x="1433" y="654"/>
                </a:cubicBezTo>
                <a:cubicBezTo>
                  <a:pt x="1432" y="652"/>
                  <a:pt x="1435" y="651"/>
                  <a:pt x="1435" y="650"/>
                </a:cubicBezTo>
                <a:cubicBezTo>
                  <a:pt x="1434" y="649"/>
                  <a:pt x="1432" y="649"/>
                  <a:pt x="1431" y="649"/>
                </a:cubicBezTo>
                <a:cubicBezTo>
                  <a:pt x="1430" y="650"/>
                  <a:pt x="1429" y="650"/>
                  <a:pt x="1428" y="650"/>
                </a:cubicBezTo>
                <a:cubicBezTo>
                  <a:pt x="1425" y="650"/>
                  <a:pt x="1424" y="649"/>
                  <a:pt x="1423" y="646"/>
                </a:cubicBezTo>
                <a:cubicBezTo>
                  <a:pt x="1422" y="643"/>
                  <a:pt x="1424" y="643"/>
                  <a:pt x="1425" y="642"/>
                </a:cubicBezTo>
                <a:cubicBezTo>
                  <a:pt x="1427" y="642"/>
                  <a:pt x="1427" y="640"/>
                  <a:pt x="1425" y="639"/>
                </a:cubicBezTo>
                <a:cubicBezTo>
                  <a:pt x="1424" y="638"/>
                  <a:pt x="1422" y="637"/>
                  <a:pt x="1423" y="636"/>
                </a:cubicBezTo>
                <a:cubicBezTo>
                  <a:pt x="1424" y="635"/>
                  <a:pt x="1426" y="636"/>
                  <a:pt x="1427" y="637"/>
                </a:cubicBezTo>
                <a:cubicBezTo>
                  <a:pt x="1427" y="637"/>
                  <a:pt x="1428" y="637"/>
                  <a:pt x="1428" y="637"/>
                </a:cubicBezTo>
                <a:cubicBezTo>
                  <a:pt x="1429" y="638"/>
                  <a:pt x="1430" y="637"/>
                  <a:pt x="1430" y="636"/>
                </a:cubicBezTo>
                <a:cubicBezTo>
                  <a:pt x="1430" y="634"/>
                  <a:pt x="1430" y="632"/>
                  <a:pt x="1429" y="631"/>
                </a:cubicBezTo>
                <a:cubicBezTo>
                  <a:pt x="1429" y="631"/>
                  <a:pt x="1429" y="631"/>
                  <a:pt x="1429" y="631"/>
                </a:cubicBezTo>
                <a:cubicBezTo>
                  <a:pt x="1426" y="628"/>
                  <a:pt x="1423" y="625"/>
                  <a:pt x="1419" y="624"/>
                </a:cubicBezTo>
                <a:cubicBezTo>
                  <a:pt x="1418" y="624"/>
                  <a:pt x="1417" y="623"/>
                  <a:pt x="1417" y="621"/>
                </a:cubicBezTo>
                <a:cubicBezTo>
                  <a:pt x="1416" y="619"/>
                  <a:pt x="1418" y="619"/>
                  <a:pt x="1419" y="618"/>
                </a:cubicBezTo>
                <a:cubicBezTo>
                  <a:pt x="1419" y="618"/>
                  <a:pt x="1420" y="618"/>
                  <a:pt x="1420" y="618"/>
                </a:cubicBezTo>
                <a:cubicBezTo>
                  <a:pt x="1420" y="617"/>
                  <a:pt x="1420" y="617"/>
                  <a:pt x="1420" y="616"/>
                </a:cubicBezTo>
                <a:cubicBezTo>
                  <a:pt x="1420" y="616"/>
                  <a:pt x="1420" y="616"/>
                  <a:pt x="1419" y="616"/>
                </a:cubicBezTo>
                <a:cubicBezTo>
                  <a:pt x="1417" y="616"/>
                  <a:pt x="1415" y="615"/>
                  <a:pt x="1413" y="614"/>
                </a:cubicBezTo>
                <a:cubicBezTo>
                  <a:pt x="1411" y="613"/>
                  <a:pt x="1411" y="615"/>
                  <a:pt x="1412" y="616"/>
                </a:cubicBezTo>
                <a:cubicBezTo>
                  <a:pt x="1412" y="619"/>
                  <a:pt x="1410" y="619"/>
                  <a:pt x="1408" y="619"/>
                </a:cubicBezTo>
                <a:cubicBezTo>
                  <a:pt x="1408" y="619"/>
                  <a:pt x="1409" y="619"/>
                  <a:pt x="1409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9" y="619"/>
                  <a:pt x="1409" y="619"/>
                </a:cubicBezTo>
                <a:cubicBezTo>
                  <a:pt x="1409" y="619"/>
                  <a:pt x="1409" y="619"/>
                  <a:pt x="1409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6" y="615"/>
                  <a:pt x="1401" y="614"/>
                  <a:pt x="1399" y="610"/>
                </a:cubicBezTo>
                <a:cubicBezTo>
                  <a:pt x="1396" y="606"/>
                  <a:pt x="1393" y="604"/>
                  <a:pt x="1387" y="605"/>
                </a:cubicBezTo>
                <a:cubicBezTo>
                  <a:pt x="1387" y="603"/>
                  <a:pt x="1387" y="602"/>
                  <a:pt x="1387" y="600"/>
                </a:cubicBezTo>
                <a:cubicBezTo>
                  <a:pt x="1387" y="598"/>
                  <a:pt x="1388" y="598"/>
                  <a:pt x="1389" y="598"/>
                </a:cubicBezTo>
                <a:cubicBezTo>
                  <a:pt x="1391" y="598"/>
                  <a:pt x="1392" y="598"/>
                  <a:pt x="1394" y="598"/>
                </a:cubicBezTo>
                <a:cubicBezTo>
                  <a:pt x="1395" y="598"/>
                  <a:pt x="1395" y="597"/>
                  <a:pt x="1395" y="597"/>
                </a:cubicBezTo>
                <a:cubicBezTo>
                  <a:pt x="1395" y="596"/>
                  <a:pt x="1395" y="596"/>
                  <a:pt x="1394" y="595"/>
                </a:cubicBezTo>
                <a:cubicBezTo>
                  <a:pt x="1393" y="594"/>
                  <a:pt x="1390" y="596"/>
                  <a:pt x="1389" y="594"/>
                </a:cubicBezTo>
                <a:cubicBezTo>
                  <a:pt x="1388" y="590"/>
                  <a:pt x="1385" y="591"/>
                  <a:pt x="1383" y="590"/>
                </a:cubicBezTo>
                <a:cubicBezTo>
                  <a:pt x="1383" y="587"/>
                  <a:pt x="1381" y="587"/>
                  <a:pt x="1380" y="585"/>
                </a:cubicBezTo>
                <a:cubicBezTo>
                  <a:pt x="1380" y="584"/>
                  <a:pt x="1380" y="584"/>
                  <a:pt x="1380" y="583"/>
                </a:cubicBezTo>
                <a:cubicBezTo>
                  <a:pt x="1380" y="582"/>
                  <a:pt x="1380" y="582"/>
                  <a:pt x="1380" y="581"/>
                </a:cubicBezTo>
                <a:cubicBezTo>
                  <a:pt x="1384" y="582"/>
                  <a:pt x="1388" y="581"/>
                  <a:pt x="1392" y="580"/>
                </a:cubicBezTo>
                <a:cubicBezTo>
                  <a:pt x="1394" y="579"/>
                  <a:pt x="1396" y="579"/>
                  <a:pt x="1394" y="576"/>
                </a:cubicBezTo>
                <a:cubicBezTo>
                  <a:pt x="1393" y="574"/>
                  <a:pt x="1395" y="572"/>
                  <a:pt x="1396" y="571"/>
                </a:cubicBezTo>
                <a:cubicBezTo>
                  <a:pt x="1397" y="570"/>
                  <a:pt x="1399" y="572"/>
                  <a:pt x="1400" y="572"/>
                </a:cubicBezTo>
                <a:cubicBezTo>
                  <a:pt x="1401" y="573"/>
                  <a:pt x="1402" y="574"/>
                  <a:pt x="1402" y="576"/>
                </a:cubicBezTo>
                <a:cubicBezTo>
                  <a:pt x="1401" y="578"/>
                  <a:pt x="1403" y="578"/>
                  <a:pt x="1404" y="579"/>
                </a:cubicBezTo>
                <a:cubicBezTo>
                  <a:pt x="1405" y="579"/>
                  <a:pt x="1406" y="578"/>
                  <a:pt x="1406" y="578"/>
                </a:cubicBezTo>
                <a:cubicBezTo>
                  <a:pt x="1407" y="577"/>
                  <a:pt x="1407" y="575"/>
                  <a:pt x="1406" y="574"/>
                </a:cubicBezTo>
                <a:cubicBezTo>
                  <a:pt x="1406" y="574"/>
                  <a:pt x="1406" y="573"/>
                  <a:pt x="1405" y="573"/>
                </a:cubicBezTo>
                <a:cubicBezTo>
                  <a:pt x="1405" y="573"/>
                  <a:pt x="1405" y="572"/>
                  <a:pt x="1405" y="572"/>
                </a:cubicBezTo>
                <a:cubicBezTo>
                  <a:pt x="1405" y="572"/>
                  <a:pt x="1405" y="571"/>
                  <a:pt x="1406" y="571"/>
                </a:cubicBezTo>
                <a:cubicBezTo>
                  <a:pt x="1407" y="571"/>
                  <a:pt x="1409" y="572"/>
                  <a:pt x="1410" y="572"/>
                </a:cubicBezTo>
                <a:cubicBezTo>
                  <a:pt x="1410" y="574"/>
                  <a:pt x="1411" y="575"/>
                  <a:pt x="1413" y="575"/>
                </a:cubicBezTo>
                <a:cubicBezTo>
                  <a:pt x="1414" y="576"/>
                  <a:pt x="1412" y="578"/>
                  <a:pt x="1415" y="579"/>
                </a:cubicBezTo>
                <a:cubicBezTo>
                  <a:pt x="1416" y="579"/>
                  <a:pt x="1414" y="578"/>
                  <a:pt x="1415" y="578"/>
                </a:cubicBezTo>
                <a:cubicBezTo>
                  <a:pt x="1416" y="579"/>
                  <a:pt x="1416" y="579"/>
                  <a:pt x="1416" y="579"/>
                </a:cubicBezTo>
                <a:cubicBezTo>
                  <a:pt x="1417" y="580"/>
                  <a:pt x="1419" y="581"/>
                  <a:pt x="1420" y="579"/>
                </a:cubicBezTo>
                <a:cubicBezTo>
                  <a:pt x="1421" y="577"/>
                  <a:pt x="1420" y="575"/>
                  <a:pt x="1418" y="575"/>
                </a:cubicBezTo>
                <a:cubicBezTo>
                  <a:pt x="1418" y="574"/>
                  <a:pt x="1416" y="574"/>
                  <a:pt x="1415" y="574"/>
                </a:cubicBezTo>
                <a:cubicBezTo>
                  <a:pt x="1414" y="573"/>
                  <a:pt x="1413" y="571"/>
                  <a:pt x="1412" y="570"/>
                </a:cubicBezTo>
                <a:cubicBezTo>
                  <a:pt x="1412" y="570"/>
                  <a:pt x="1412" y="570"/>
                  <a:pt x="1412" y="570"/>
                </a:cubicBezTo>
                <a:cubicBezTo>
                  <a:pt x="1412" y="570"/>
                  <a:pt x="1412" y="570"/>
                  <a:pt x="1412" y="570"/>
                </a:cubicBezTo>
                <a:cubicBezTo>
                  <a:pt x="1412" y="570"/>
                  <a:pt x="1412" y="570"/>
                  <a:pt x="1412" y="570"/>
                </a:cubicBezTo>
                <a:cubicBezTo>
                  <a:pt x="1413" y="570"/>
                  <a:pt x="1415" y="570"/>
                  <a:pt x="1415" y="569"/>
                </a:cubicBezTo>
                <a:cubicBezTo>
                  <a:pt x="1416" y="568"/>
                  <a:pt x="1415" y="567"/>
                  <a:pt x="1415" y="566"/>
                </a:cubicBezTo>
                <a:cubicBezTo>
                  <a:pt x="1414" y="565"/>
                  <a:pt x="1413" y="565"/>
                  <a:pt x="1412" y="565"/>
                </a:cubicBezTo>
                <a:cubicBezTo>
                  <a:pt x="1408" y="566"/>
                  <a:pt x="1404" y="569"/>
                  <a:pt x="1400" y="569"/>
                </a:cubicBezTo>
                <a:cubicBezTo>
                  <a:pt x="1401" y="568"/>
                  <a:pt x="1402" y="567"/>
                  <a:pt x="1403" y="567"/>
                </a:cubicBezTo>
                <a:cubicBezTo>
                  <a:pt x="1404" y="566"/>
                  <a:pt x="1405" y="565"/>
                  <a:pt x="1404" y="565"/>
                </a:cubicBezTo>
                <a:cubicBezTo>
                  <a:pt x="1401" y="563"/>
                  <a:pt x="1403" y="560"/>
                  <a:pt x="1404" y="558"/>
                </a:cubicBezTo>
                <a:cubicBezTo>
                  <a:pt x="1404" y="556"/>
                  <a:pt x="1402" y="555"/>
                  <a:pt x="1401" y="555"/>
                </a:cubicBezTo>
                <a:cubicBezTo>
                  <a:pt x="1400" y="555"/>
                  <a:pt x="1399" y="556"/>
                  <a:pt x="1398" y="556"/>
                </a:cubicBezTo>
                <a:cubicBezTo>
                  <a:pt x="1396" y="556"/>
                  <a:pt x="1395" y="555"/>
                  <a:pt x="1394" y="554"/>
                </a:cubicBezTo>
                <a:cubicBezTo>
                  <a:pt x="1394" y="552"/>
                  <a:pt x="1395" y="551"/>
                  <a:pt x="1397" y="551"/>
                </a:cubicBezTo>
                <a:cubicBezTo>
                  <a:pt x="1398" y="551"/>
                  <a:pt x="1400" y="550"/>
                  <a:pt x="1401" y="552"/>
                </a:cubicBezTo>
                <a:cubicBezTo>
                  <a:pt x="1404" y="553"/>
                  <a:pt x="1406" y="554"/>
                  <a:pt x="1409" y="551"/>
                </a:cubicBezTo>
                <a:cubicBezTo>
                  <a:pt x="1410" y="551"/>
                  <a:pt x="1412" y="553"/>
                  <a:pt x="1412" y="550"/>
                </a:cubicBezTo>
                <a:cubicBezTo>
                  <a:pt x="1412" y="547"/>
                  <a:pt x="1413" y="545"/>
                  <a:pt x="1416" y="545"/>
                </a:cubicBezTo>
                <a:cubicBezTo>
                  <a:pt x="1420" y="545"/>
                  <a:pt x="1421" y="542"/>
                  <a:pt x="1423" y="540"/>
                </a:cubicBezTo>
                <a:cubicBezTo>
                  <a:pt x="1424" y="540"/>
                  <a:pt x="1424" y="539"/>
                  <a:pt x="1423" y="538"/>
                </a:cubicBezTo>
                <a:cubicBezTo>
                  <a:pt x="1423" y="538"/>
                  <a:pt x="1422" y="538"/>
                  <a:pt x="1422" y="538"/>
                </a:cubicBezTo>
                <a:cubicBezTo>
                  <a:pt x="1418" y="540"/>
                  <a:pt x="1416" y="542"/>
                  <a:pt x="1412" y="542"/>
                </a:cubicBezTo>
                <a:cubicBezTo>
                  <a:pt x="1410" y="540"/>
                  <a:pt x="1409" y="542"/>
                  <a:pt x="1407" y="543"/>
                </a:cubicBezTo>
                <a:cubicBezTo>
                  <a:pt x="1406" y="543"/>
                  <a:pt x="1405" y="542"/>
                  <a:pt x="1403" y="542"/>
                </a:cubicBezTo>
                <a:cubicBezTo>
                  <a:pt x="1404" y="542"/>
                  <a:pt x="1404" y="542"/>
                  <a:pt x="1404" y="542"/>
                </a:cubicBezTo>
                <a:cubicBezTo>
                  <a:pt x="1403" y="542"/>
                  <a:pt x="1403" y="542"/>
                  <a:pt x="1403" y="542"/>
                </a:cubicBezTo>
                <a:cubicBezTo>
                  <a:pt x="1403" y="542"/>
                  <a:pt x="1403" y="542"/>
                  <a:pt x="1403" y="542"/>
                </a:cubicBezTo>
                <a:cubicBezTo>
                  <a:pt x="1403" y="542"/>
                  <a:pt x="1403" y="541"/>
                  <a:pt x="1403" y="541"/>
                </a:cubicBezTo>
                <a:cubicBezTo>
                  <a:pt x="1403" y="538"/>
                  <a:pt x="1403" y="535"/>
                  <a:pt x="1403" y="532"/>
                </a:cubicBezTo>
                <a:cubicBezTo>
                  <a:pt x="1402" y="532"/>
                  <a:pt x="1401" y="535"/>
                  <a:pt x="1399" y="533"/>
                </a:cubicBezTo>
                <a:cubicBezTo>
                  <a:pt x="1398" y="532"/>
                  <a:pt x="1396" y="531"/>
                  <a:pt x="1395" y="530"/>
                </a:cubicBezTo>
                <a:cubicBezTo>
                  <a:pt x="1391" y="527"/>
                  <a:pt x="1388" y="527"/>
                  <a:pt x="1384" y="530"/>
                </a:cubicBezTo>
                <a:cubicBezTo>
                  <a:pt x="1383" y="531"/>
                  <a:pt x="1383" y="532"/>
                  <a:pt x="1382" y="531"/>
                </a:cubicBezTo>
                <a:cubicBezTo>
                  <a:pt x="1381" y="530"/>
                  <a:pt x="1381" y="529"/>
                  <a:pt x="1382" y="528"/>
                </a:cubicBezTo>
                <a:cubicBezTo>
                  <a:pt x="1383" y="527"/>
                  <a:pt x="1385" y="526"/>
                  <a:pt x="1382" y="525"/>
                </a:cubicBezTo>
                <a:cubicBezTo>
                  <a:pt x="1381" y="525"/>
                  <a:pt x="1379" y="524"/>
                  <a:pt x="1379" y="523"/>
                </a:cubicBezTo>
                <a:cubicBezTo>
                  <a:pt x="1381" y="520"/>
                  <a:pt x="1378" y="517"/>
                  <a:pt x="1379" y="514"/>
                </a:cubicBezTo>
                <a:cubicBezTo>
                  <a:pt x="1379" y="514"/>
                  <a:pt x="1380" y="514"/>
                  <a:pt x="1381" y="513"/>
                </a:cubicBezTo>
                <a:cubicBezTo>
                  <a:pt x="1383" y="514"/>
                  <a:pt x="1384" y="513"/>
                  <a:pt x="1386" y="512"/>
                </a:cubicBezTo>
                <a:cubicBezTo>
                  <a:pt x="1386" y="512"/>
                  <a:pt x="1386" y="512"/>
                  <a:pt x="1386" y="512"/>
                </a:cubicBezTo>
                <a:cubicBezTo>
                  <a:pt x="1386" y="512"/>
                  <a:pt x="1386" y="512"/>
                  <a:pt x="1386" y="512"/>
                </a:cubicBezTo>
                <a:cubicBezTo>
                  <a:pt x="1387" y="512"/>
                  <a:pt x="1387" y="512"/>
                  <a:pt x="1388" y="512"/>
                </a:cubicBezTo>
                <a:cubicBezTo>
                  <a:pt x="1388" y="512"/>
                  <a:pt x="1388" y="513"/>
                  <a:pt x="1389" y="513"/>
                </a:cubicBezTo>
                <a:cubicBezTo>
                  <a:pt x="1390" y="513"/>
                  <a:pt x="1389" y="512"/>
                  <a:pt x="1389" y="511"/>
                </a:cubicBezTo>
                <a:cubicBezTo>
                  <a:pt x="1390" y="509"/>
                  <a:pt x="1387" y="508"/>
                  <a:pt x="1387" y="505"/>
                </a:cubicBezTo>
                <a:cubicBezTo>
                  <a:pt x="1391" y="505"/>
                  <a:pt x="1391" y="505"/>
                  <a:pt x="1391" y="501"/>
                </a:cubicBezTo>
                <a:cubicBezTo>
                  <a:pt x="1391" y="500"/>
                  <a:pt x="1392" y="499"/>
                  <a:pt x="1392" y="499"/>
                </a:cubicBezTo>
                <a:cubicBezTo>
                  <a:pt x="1393" y="499"/>
                  <a:pt x="1394" y="499"/>
                  <a:pt x="1395" y="499"/>
                </a:cubicBezTo>
                <a:cubicBezTo>
                  <a:pt x="1395" y="499"/>
                  <a:pt x="1395" y="500"/>
                  <a:pt x="1394" y="501"/>
                </a:cubicBezTo>
                <a:cubicBezTo>
                  <a:pt x="1392" y="504"/>
                  <a:pt x="1395" y="503"/>
                  <a:pt x="1397" y="504"/>
                </a:cubicBezTo>
                <a:cubicBezTo>
                  <a:pt x="1397" y="505"/>
                  <a:pt x="1397" y="505"/>
                  <a:pt x="1398" y="505"/>
                </a:cubicBezTo>
                <a:cubicBezTo>
                  <a:pt x="1398" y="506"/>
                  <a:pt x="1399" y="507"/>
                  <a:pt x="1400" y="507"/>
                </a:cubicBezTo>
                <a:cubicBezTo>
                  <a:pt x="1400" y="507"/>
                  <a:pt x="1401" y="507"/>
                  <a:pt x="1401" y="507"/>
                </a:cubicBezTo>
                <a:cubicBezTo>
                  <a:pt x="1402" y="509"/>
                  <a:pt x="1400" y="510"/>
                  <a:pt x="1400" y="512"/>
                </a:cubicBezTo>
                <a:cubicBezTo>
                  <a:pt x="1400" y="512"/>
                  <a:pt x="1400" y="513"/>
                  <a:pt x="1401" y="513"/>
                </a:cubicBezTo>
                <a:cubicBezTo>
                  <a:pt x="1402" y="514"/>
                  <a:pt x="1404" y="514"/>
                  <a:pt x="1404" y="513"/>
                </a:cubicBezTo>
                <a:cubicBezTo>
                  <a:pt x="1405" y="511"/>
                  <a:pt x="1405" y="510"/>
                  <a:pt x="1405" y="509"/>
                </a:cubicBezTo>
                <a:cubicBezTo>
                  <a:pt x="1406" y="509"/>
                  <a:pt x="1406" y="509"/>
                  <a:pt x="1407" y="509"/>
                </a:cubicBezTo>
                <a:cubicBezTo>
                  <a:pt x="1407" y="507"/>
                  <a:pt x="1407" y="505"/>
                  <a:pt x="1407" y="504"/>
                </a:cubicBezTo>
                <a:cubicBezTo>
                  <a:pt x="1408" y="504"/>
                  <a:pt x="1409" y="504"/>
                  <a:pt x="1410" y="504"/>
                </a:cubicBezTo>
                <a:cubicBezTo>
                  <a:pt x="1411" y="504"/>
                  <a:pt x="1411" y="505"/>
                  <a:pt x="1412" y="505"/>
                </a:cubicBezTo>
                <a:cubicBezTo>
                  <a:pt x="1413" y="505"/>
                  <a:pt x="1413" y="504"/>
                  <a:pt x="1413" y="503"/>
                </a:cubicBezTo>
                <a:cubicBezTo>
                  <a:pt x="1413" y="501"/>
                  <a:pt x="1413" y="500"/>
                  <a:pt x="1414" y="498"/>
                </a:cubicBezTo>
                <a:cubicBezTo>
                  <a:pt x="1414" y="497"/>
                  <a:pt x="1415" y="499"/>
                  <a:pt x="1415" y="498"/>
                </a:cubicBezTo>
                <a:cubicBezTo>
                  <a:pt x="1414" y="495"/>
                  <a:pt x="1410" y="497"/>
                  <a:pt x="1410" y="495"/>
                </a:cubicBezTo>
                <a:cubicBezTo>
                  <a:pt x="1410" y="494"/>
                  <a:pt x="1409" y="494"/>
                  <a:pt x="1408" y="495"/>
                </a:cubicBezTo>
                <a:cubicBezTo>
                  <a:pt x="1407" y="495"/>
                  <a:pt x="1405" y="495"/>
                  <a:pt x="1403" y="495"/>
                </a:cubicBezTo>
                <a:cubicBezTo>
                  <a:pt x="1403" y="494"/>
                  <a:pt x="1402" y="494"/>
                  <a:pt x="1401" y="494"/>
                </a:cubicBezTo>
                <a:cubicBezTo>
                  <a:pt x="1401" y="493"/>
                  <a:pt x="1401" y="493"/>
                  <a:pt x="1400" y="493"/>
                </a:cubicBezTo>
                <a:cubicBezTo>
                  <a:pt x="1400" y="489"/>
                  <a:pt x="1397" y="488"/>
                  <a:pt x="1393" y="488"/>
                </a:cubicBezTo>
                <a:cubicBezTo>
                  <a:pt x="1393" y="488"/>
                  <a:pt x="1393" y="488"/>
                  <a:pt x="1393" y="488"/>
                </a:cubicBezTo>
                <a:cubicBezTo>
                  <a:pt x="1393" y="488"/>
                  <a:pt x="1393" y="487"/>
                  <a:pt x="1393" y="487"/>
                </a:cubicBezTo>
                <a:cubicBezTo>
                  <a:pt x="1393" y="487"/>
                  <a:pt x="1394" y="487"/>
                  <a:pt x="1394" y="487"/>
                </a:cubicBezTo>
                <a:cubicBezTo>
                  <a:pt x="1395" y="487"/>
                  <a:pt x="1395" y="486"/>
                  <a:pt x="1395" y="486"/>
                </a:cubicBezTo>
                <a:cubicBezTo>
                  <a:pt x="1395" y="486"/>
                  <a:pt x="1395" y="485"/>
                  <a:pt x="1395" y="485"/>
                </a:cubicBezTo>
                <a:cubicBezTo>
                  <a:pt x="1394" y="485"/>
                  <a:pt x="1394" y="485"/>
                  <a:pt x="1394" y="486"/>
                </a:cubicBezTo>
                <a:cubicBezTo>
                  <a:pt x="1393" y="486"/>
                  <a:pt x="1393" y="486"/>
                  <a:pt x="1393" y="487"/>
                </a:cubicBezTo>
                <a:cubicBezTo>
                  <a:pt x="1393" y="487"/>
                  <a:pt x="1392" y="487"/>
                  <a:pt x="1391" y="487"/>
                </a:cubicBezTo>
                <a:cubicBezTo>
                  <a:pt x="1390" y="485"/>
                  <a:pt x="1392" y="483"/>
                  <a:pt x="1391" y="482"/>
                </a:cubicBezTo>
                <a:cubicBezTo>
                  <a:pt x="1391" y="481"/>
                  <a:pt x="1389" y="481"/>
                  <a:pt x="1389" y="481"/>
                </a:cubicBezTo>
                <a:cubicBezTo>
                  <a:pt x="1388" y="479"/>
                  <a:pt x="1390" y="480"/>
                  <a:pt x="1390" y="479"/>
                </a:cubicBezTo>
                <a:cubicBezTo>
                  <a:pt x="1389" y="474"/>
                  <a:pt x="1391" y="471"/>
                  <a:pt x="1393" y="468"/>
                </a:cubicBezTo>
                <a:cubicBezTo>
                  <a:pt x="1395" y="466"/>
                  <a:pt x="1397" y="463"/>
                  <a:pt x="1398" y="460"/>
                </a:cubicBezTo>
                <a:cubicBezTo>
                  <a:pt x="1400" y="457"/>
                  <a:pt x="1399" y="456"/>
                  <a:pt x="1395" y="454"/>
                </a:cubicBezTo>
                <a:cubicBezTo>
                  <a:pt x="1393" y="454"/>
                  <a:pt x="1393" y="452"/>
                  <a:pt x="1392" y="451"/>
                </a:cubicBezTo>
                <a:cubicBezTo>
                  <a:pt x="1392" y="451"/>
                  <a:pt x="1392" y="451"/>
                  <a:pt x="1392" y="451"/>
                </a:cubicBezTo>
                <a:cubicBezTo>
                  <a:pt x="1392" y="451"/>
                  <a:pt x="1392" y="451"/>
                  <a:pt x="1392" y="451"/>
                </a:cubicBezTo>
                <a:cubicBezTo>
                  <a:pt x="1392" y="451"/>
                  <a:pt x="1392" y="451"/>
                  <a:pt x="1392" y="451"/>
                </a:cubicBezTo>
                <a:cubicBezTo>
                  <a:pt x="1392" y="449"/>
                  <a:pt x="1392" y="447"/>
                  <a:pt x="1391" y="447"/>
                </a:cubicBezTo>
                <a:cubicBezTo>
                  <a:pt x="1386" y="447"/>
                  <a:pt x="1386" y="442"/>
                  <a:pt x="1383" y="441"/>
                </a:cubicBezTo>
                <a:cubicBezTo>
                  <a:pt x="1381" y="438"/>
                  <a:pt x="1381" y="438"/>
                  <a:pt x="1385" y="437"/>
                </a:cubicBezTo>
                <a:cubicBezTo>
                  <a:pt x="1386" y="437"/>
                  <a:pt x="1386" y="437"/>
                  <a:pt x="1386" y="437"/>
                </a:cubicBezTo>
                <a:cubicBezTo>
                  <a:pt x="1386" y="437"/>
                  <a:pt x="1386" y="437"/>
                  <a:pt x="1386" y="437"/>
                </a:cubicBezTo>
                <a:cubicBezTo>
                  <a:pt x="1388" y="437"/>
                  <a:pt x="1389" y="436"/>
                  <a:pt x="1389" y="435"/>
                </a:cubicBezTo>
                <a:cubicBezTo>
                  <a:pt x="1390" y="432"/>
                  <a:pt x="1390" y="428"/>
                  <a:pt x="1388" y="425"/>
                </a:cubicBezTo>
                <a:cubicBezTo>
                  <a:pt x="1391" y="423"/>
                  <a:pt x="1394" y="421"/>
                  <a:pt x="1398" y="420"/>
                </a:cubicBezTo>
                <a:cubicBezTo>
                  <a:pt x="1400" y="419"/>
                  <a:pt x="1402" y="420"/>
                  <a:pt x="1403" y="422"/>
                </a:cubicBezTo>
                <a:cubicBezTo>
                  <a:pt x="1403" y="425"/>
                  <a:pt x="1402" y="425"/>
                  <a:pt x="1401" y="425"/>
                </a:cubicBezTo>
                <a:cubicBezTo>
                  <a:pt x="1400" y="425"/>
                  <a:pt x="1400" y="424"/>
                  <a:pt x="1400" y="424"/>
                </a:cubicBezTo>
                <a:cubicBezTo>
                  <a:pt x="1398" y="423"/>
                  <a:pt x="1397" y="424"/>
                  <a:pt x="1397" y="425"/>
                </a:cubicBezTo>
                <a:cubicBezTo>
                  <a:pt x="1396" y="426"/>
                  <a:pt x="1396" y="427"/>
                  <a:pt x="1397" y="429"/>
                </a:cubicBezTo>
                <a:cubicBezTo>
                  <a:pt x="1397" y="429"/>
                  <a:pt x="1397" y="429"/>
                  <a:pt x="1397" y="429"/>
                </a:cubicBezTo>
                <a:cubicBezTo>
                  <a:pt x="1400" y="429"/>
                  <a:pt x="1402" y="427"/>
                  <a:pt x="1404" y="427"/>
                </a:cubicBezTo>
                <a:cubicBezTo>
                  <a:pt x="1405" y="427"/>
                  <a:pt x="1405" y="424"/>
                  <a:pt x="1405" y="422"/>
                </a:cubicBezTo>
                <a:cubicBezTo>
                  <a:pt x="1408" y="423"/>
                  <a:pt x="1410" y="421"/>
                  <a:pt x="1412" y="420"/>
                </a:cubicBezTo>
                <a:cubicBezTo>
                  <a:pt x="1419" y="417"/>
                  <a:pt x="1419" y="417"/>
                  <a:pt x="1417" y="410"/>
                </a:cubicBezTo>
                <a:cubicBezTo>
                  <a:pt x="1416" y="409"/>
                  <a:pt x="1416" y="408"/>
                  <a:pt x="1416" y="407"/>
                </a:cubicBezTo>
                <a:cubicBezTo>
                  <a:pt x="1416" y="406"/>
                  <a:pt x="1416" y="405"/>
                  <a:pt x="1417" y="405"/>
                </a:cubicBezTo>
                <a:cubicBezTo>
                  <a:pt x="1418" y="405"/>
                  <a:pt x="1420" y="405"/>
                  <a:pt x="1422" y="404"/>
                </a:cubicBezTo>
                <a:cubicBezTo>
                  <a:pt x="1423" y="404"/>
                  <a:pt x="1424" y="404"/>
                  <a:pt x="1424" y="405"/>
                </a:cubicBezTo>
                <a:cubicBezTo>
                  <a:pt x="1425" y="405"/>
                  <a:pt x="1427" y="405"/>
                  <a:pt x="1427" y="404"/>
                </a:cubicBezTo>
                <a:cubicBezTo>
                  <a:pt x="1427" y="404"/>
                  <a:pt x="1426" y="403"/>
                  <a:pt x="1425" y="403"/>
                </a:cubicBezTo>
                <a:cubicBezTo>
                  <a:pt x="1423" y="402"/>
                  <a:pt x="1421" y="402"/>
                  <a:pt x="1419" y="401"/>
                </a:cubicBezTo>
                <a:cubicBezTo>
                  <a:pt x="1419" y="400"/>
                  <a:pt x="1421" y="398"/>
                  <a:pt x="1421" y="396"/>
                </a:cubicBezTo>
                <a:cubicBezTo>
                  <a:pt x="1418" y="397"/>
                  <a:pt x="1415" y="396"/>
                  <a:pt x="1413" y="399"/>
                </a:cubicBezTo>
                <a:cubicBezTo>
                  <a:pt x="1411" y="402"/>
                  <a:pt x="1411" y="401"/>
                  <a:pt x="1409" y="399"/>
                </a:cubicBezTo>
                <a:cubicBezTo>
                  <a:pt x="1408" y="398"/>
                  <a:pt x="1407" y="397"/>
                  <a:pt x="1406" y="398"/>
                </a:cubicBezTo>
                <a:cubicBezTo>
                  <a:pt x="1405" y="400"/>
                  <a:pt x="1402" y="399"/>
                  <a:pt x="1400" y="400"/>
                </a:cubicBezTo>
                <a:cubicBezTo>
                  <a:pt x="1398" y="401"/>
                  <a:pt x="1396" y="403"/>
                  <a:pt x="1394" y="405"/>
                </a:cubicBezTo>
                <a:cubicBezTo>
                  <a:pt x="1393" y="407"/>
                  <a:pt x="1397" y="407"/>
                  <a:pt x="1397" y="408"/>
                </a:cubicBezTo>
                <a:cubicBezTo>
                  <a:pt x="1397" y="411"/>
                  <a:pt x="1395" y="413"/>
                  <a:pt x="1392" y="414"/>
                </a:cubicBezTo>
                <a:cubicBezTo>
                  <a:pt x="1390" y="415"/>
                  <a:pt x="1388" y="415"/>
                  <a:pt x="1387" y="416"/>
                </a:cubicBezTo>
                <a:cubicBezTo>
                  <a:pt x="1385" y="416"/>
                  <a:pt x="1384" y="417"/>
                  <a:pt x="1385" y="419"/>
                </a:cubicBezTo>
                <a:cubicBezTo>
                  <a:pt x="1387" y="422"/>
                  <a:pt x="1387" y="423"/>
                  <a:pt x="1383" y="424"/>
                </a:cubicBezTo>
                <a:cubicBezTo>
                  <a:pt x="1383" y="425"/>
                  <a:pt x="1383" y="426"/>
                  <a:pt x="1383" y="427"/>
                </a:cubicBezTo>
                <a:cubicBezTo>
                  <a:pt x="1382" y="428"/>
                  <a:pt x="1380" y="429"/>
                  <a:pt x="1383" y="431"/>
                </a:cubicBezTo>
                <a:cubicBezTo>
                  <a:pt x="1383" y="431"/>
                  <a:pt x="1385" y="430"/>
                  <a:pt x="1384" y="432"/>
                </a:cubicBezTo>
                <a:cubicBezTo>
                  <a:pt x="1383" y="432"/>
                  <a:pt x="1382" y="432"/>
                  <a:pt x="1381" y="432"/>
                </a:cubicBezTo>
                <a:cubicBezTo>
                  <a:pt x="1379" y="433"/>
                  <a:pt x="1379" y="434"/>
                  <a:pt x="1380" y="435"/>
                </a:cubicBezTo>
                <a:cubicBezTo>
                  <a:pt x="1380" y="437"/>
                  <a:pt x="1380" y="438"/>
                  <a:pt x="1378" y="439"/>
                </a:cubicBezTo>
                <a:cubicBezTo>
                  <a:pt x="1377" y="440"/>
                  <a:pt x="1376" y="440"/>
                  <a:pt x="1375" y="441"/>
                </a:cubicBezTo>
                <a:cubicBezTo>
                  <a:pt x="1371" y="442"/>
                  <a:pt x="1367" y="442"/>
                  <a:pt x="1364" y="440"/>
                </a:cubicBezTo>
                <a:cubicBezTo>
                  <a:pt x="1361" y="439"/>
                  <a:pt x="1358" y="439"/>
                  <a:pt x="1354" y="439"/>
                </a:cubicBezTo>
                <a:cubicBezTo>
                  <a:pt x="1353" y="440"/>
                  <a:pt x="1352" y="439"/>
                  <a:pt x="1351" y="439"/>
                </a:cubicBezTo>
                <a:cubicBezTo>
                  <a:pt x="1350" y="438"/>
                  <a:pt x="1350" y="438"/>
                  <a:pt x="1349" y="437"/>
                </a:cubicBezTo>
                <a:cubicBezTo>
                  <a:pt x="1353" y="436"/>
                  <a:pt x="1356" y="433"/>
                  <a:pt x="1360" y="433"/>
                </a:cubicBezTo>
                <a:cubicBezTo>
                  <a:pt x="1361" y="433"/>
                  <a:pt x="1362" y="431"/>
                  <a:pt x="1362" y="429"/>
                </a:cubicBezTo>
                <a:cubicBezTo>
                  <a:pt x="1363" y="427"/>
                  <a:pt x="1363" y="426"/>
                  <a:pt x="1364" y="425"/>
                </a:cubicBezTo>
                <a:cubicBezTo>
                  <a:pt x="1365" y="425"/>
                  <a:pt x="1365" y="425"/>
                  <a:pt x="1365" y="425"/>
                </a:cubicBezTo>
                <a:cubicBezTo>
                  <a:pt x="1366" y="425"/>
                  <a:pt x="1366" y="425"/>
                  <a:pt x="1366" y="425"/>
                </a:cubicBezTo>
                <a:cubicBezTo>
                  <a:pt x="1367" y="426"/>
                  <a:pt x="1369" y="425"/>
                  <a:pt x="1369" y="424"/>
                </a:cubicBezTo>
                <a:cubicBezTo>
                  <a:pt x="1371" y="423"/>
                  <a:pt x="1372" y="423"/>
                  <a:pt x="1373" y="423"/>
                </a:cubicBezTo>
                <a:cubicBezTo>
                  <a:pt x="1375" y="422"/>
                  <a:pt x="1375" y="420"/>
                  <a:pt x="1374" y="419"/>
                </a:cubicBezTo>
                <a:cubicBezTo>
                  <a:pt x="1374" y="418"/>
                  <a:pt x="1373" y="415"/>
                  <a:pt x="1371" y="417"/>
                </a:cubicBezTo>
                <a:cubicBezTo>
                  <a:pt x="1367" y="419"/>
                  <a:pt x="1364" y="417"/>
                  <a:pt x="1360" y="417"/>
                </a:cubicBezTo>
                <a:cubicBezTo>
                  <a:pt x="1360" y="417"/>
                  <a:pt x="1360" y="416"/>
                  <a:pt x="1360" y="416"/>
                </a:cubicBezTo>
                <a:cubicBezTo>
                  <a:pt x="1360" y="415"/>
                  <a:pt x="1360" y="414"/>
                  <a:pt x="1361" y="415"/>
                </a:cubicBezTo>
                <a:cubicBezTo>
                  <a:pt x="1362" y="416"/>
                  <a:pt x="1363" y="415"/>
                  <a:pt x="1363" y="414"/>
                </a:cubicBezTo>
                <a:cubicBezTo>
                  <a:pt x="1363" y="413"/>
                  <a:pt x="1363" y="412"/>
                  <a:pt x="1362" y="412"/>
                </a:cubicBezTo>
                <a:cubicBezTo>
                  <a:pt x="1360" y="412"/>
                  <a:pt x="1358" y="412"/>
                  <a:pt x="1357" y="412"/>
                </a:cubicBezTo>
                <a:cubicBezTo>
                  <a:pt x="1355" y="413"/>
                  <a:pt x="1352" y="413"/>
                  <a:pt x="1351" y="415"/>
                </a:cubicBezTo>
                <a:cubicBezTo>
                  <a:pt x="1351" y="417"/>
                  <a:pt x="1353" y="417"/>
                  <a:pt x="1354" y="419"/>
                </a:cubicBezTo>
                <a:cubicBezTo>
                  <a:pt x="1357" y="422"/>
                  <a:pt x="1356" y="425"/>
                  <a:pt x="1352" y="426"/>
                </a:cubicBezTo>
                <a:cubicBezTo>
                  <a:pt x="1351" y="427"/>
                  <a:pt x="1350" y="427"/>
                  <a:pt x="1349" y="427"/>
                </a:cubicBezTo>
                <a:cubicBezTo>
                  <a:pt x="1349" y="427"/>
                  <a:pt x="1349" y="427"/>
                  <a:pt x="1349" y="427"/>
                </a:cubicBezTo>
                <a:cubicBezTo>
                  <a:pt x="1349" y="427"/>
                  <a:pt x="1349" y="427"/>
                  <a:pt x="1349" y="427"/>
                </a:cubicBezTo>
                <a:cubicBezTo>
                  <a:pt x="1349" y="427"/>
                  <a:pt x="1349" y="427"/>
                  <a:pt x="1349" y="427"/>
                </a:cubicBezTo>
                <a:cubicBezTo>
                  <a:pt x="1348" y="426"/>
                  <a:pt x="1347" y="425"/>
                  <a:pt x="1347" y="424"/>
                </a:cubicBezTo>
                <a:cubicBezTo>
                  <a:pt x="1346" y="422"/>
                  <a:pt x="1344" y="422"/>
                  <a:pt x="1342" y="422"/>
                </a:cubicBezTo>
                <a:cubicBezTo>
                  <a:pt x="1342" y="424"/>
                  <a:pt x="1342" y="427"/>
                  <a:pt x="1339" y="427"/>
                </a:cubicBezTo>
                <a:cubicBezTo>
                  <a:pt x="1338" y="427"/>
                  <a:pt x="1338" y="427"/>
                  <a:pt x="1337" y="427"/>
                </a:cubicBezTo>
                <a:cubicBezTo>
                  <a:pt x="1335" y="425"/>
                  <a:pt x="1332" y="424"/>
                  <a:pt x="1329" y="427"/>
                </a:cubicBezTo>
                <a:cubicBezTo>
                  <a:pt x="1327" y="428"/>
                  <a:pt x="1325" y="427"/>
                  <a:pt x="1322" y="428"/>
                </a:cubicBezTo>
                <a:cubicBezTo>
                  <a:pt x="1320" y="429"/>
                  <a:pt x="1320" y="426"/>
                  <a:pt x="1318" y="424"/>
                </a:cubicBezTo>
                <a:cubicBezTo>
                  <a:pt x="1318" y="424"/>
                  <a:pt x="1317" y="424"/>
                  <a:pt x="1317" y="424"/>
                </a:cubicBezTo>
                <a:cubicBezTo>
                  <a:pt x="1317" y="424"/>
                  <a:pt x="1317" y="424"/>
                  <a:pt x="1317" y="424"/>
                </a:cubicBezTo>
                <a:cubicBezTo>
                  <a:pt x="1317" y="424"/>
                  <a:pt x="1317" y="424"/>
                  <a:pt x="1317" y="424"/>
                </a:cubicBezTo>
                <a:cubicBezTo>
                  <a:pt x="1317" y="423"/>
                  <a:pt x="1318" y="422"/>
                  <a:pt x="1319" y="422"/>
                </a:cubicBezTo>
                <a:cubicBezTo>
                  <a:pt x="1323" y="422"/>
                  <a:pt x="1326" y="422"/>
                  <a:pt x="1330" y="421"/>
                </a:cubicBezTo>
                <a:cubicBezTo>
                  <a:pt x="1331" y="421"/>
                  <a:pt x="1333" y="420"/>
                  <a:pt x="1333" y="418"/>
                </a:cubicBezTo>
                <a:cubicBezTo>
                  <a:pt x="1332" y="415"/>
                  <a:pt x="1334" y="415"/>
                  <a:pt x="1336" y="414"/>
                </a:cubicBezTo>
                <a:cubicBezTo>
                  <a:pt x="1340" y="412"/>
                  <a:pt x="1345" y="412"/>
                  <a:pt x="1349" y="408"/>
                </a:cubicBezTo>
                <a:cubicBezTo>
                  <a:pt x="1349" y="409"/>
                  <a:pt x="1350" y="410"/>
                  <a:pt x="1351" y="409"/>
                </a:cubicBezTo>
                <a:cubicBezTo>
                  <a:pt x="1352" y="409"/>
                  <a:pt x="1352" y="408"/>
                  <a:pt x="1352" y="406"/>
                </a:cubicBezTo>
                <a:cubicBezTo>
                  <a:pt x="1353" y="405"/>
                  <a:pt x="1355" y="404"/>
                  <a:pt x="1356" y="402"/>
                </a:cubicBezTo>
                <a:cubicBezTo>
                  <a:pt x="1357" y="402"/>
                  <a:pt x="1358" y="401"/>
                  <a:pt x="1359" y="402"/>
                </a:cubicBezTo>
                <a:cubicBezTo>
                  <a:pt x="1359" y="401"/>
                  <a:pt x="1360" y="401"/>
                  <a:pt x="1361" y="400"/>
                </a:cubicBezTo>
                <a:cubicBezTo>
                  <a:pt x="1364" y="399"/>
                  <a:pt x="1364" y="399"/>
                  <a:pt x="1362" y="396"/>
                </a:cubicBezTo>
                <a:cubicBezTo>
                  <a:pt x="1362" y="396"/>
                  <a:pt x="1361" y="395"/>
                  <a:pt x="1361" y="395"/>
                </a:cubicBezTo>
                <a:cubicBezTo>
                  <a:pt x="1361" y="394"/>
                  <a:pt x="1361" y="393"/>
                  <a:pt x="1362" y="392"/>
                </a:cubicBezTo>
                <a:cubicBezTo>
                  <a:pt x="1364" y="392"/>
                  <a:pt x="1366" y="392"/>
                  <a:pt x="1368" y="391"/>
                </a:cubicBezTo>
                <a:cubicBezTo>
                  <a:pt x="1373" y="389"/>
                  <a:pt x="1373" y="388"/>
                  <a:pt x="1371" y="384"/>
                </a:cubicBezTo>
                <a:cubicBezTo>
                  <a:pt x="1370" y="382"/>
                  <a:pt x="1369" y="381"/>
                  <a:pt x="1368" y="379"/>
                </a:cubicBezTo>
                <a:cubicBezTo>
                  <a:pt x="1368" y="377"/>
                  <a:pt x="1366" y="376"/>
                  <a:pt x="1364" y="375"/>
                </a:cubicBezTo>
                <a:cubicBezTo>
                  <a:pt x="1364" y="374"/>
                  <a:pt x="1364" y="373"/>
                  <a:pt x="1363" y="373"/>
                </a:cubicBezTo>
                <a:cubicBezTo>
                  <a:pt x="1363" y="372"/>
                  <a:pt x="1363" y="371"/>
                  <a:pt x="1363" y="370"/>
                </a:cubicBezTo>
                <a:cubicBezTo>
                  <a:pt x="1361" y="369"/>
                  <a:pt x="1360" y="369"/>
                  <a:pt x="1358" y="368"/>
                </a:cubicBezTo>
                <a:cubicBezTo>
                  <a:pt x="1355" y="367"/>
                  <a:pt x="1350" y="369"/>
                  <a:pt x="1350" y="371"/>
                </a:cubicBezTo>
                <a:cubicBezTo>
                  <a:pt x="1350" y="373"/>
                  <a:pt x="1350" y="375"/>
                  <a:pt x="1349" y="377"/>
                </a:cubicBezTo>
                <a:cubicBezTo>
                  <a:pt x="1349" y="378"/>
                  <a:pt x="1350" y="378"/>
                  <a:pt x="1351" y="378"/>
                </a:cubicBezTo>
                <a:cubicBezTo>
                  <a:pt x="1352" y="377"/>
                  <a:pt x="1354" y="376"/>
                  <a:pt x="1355" y="375"/>
                </a:cubicBezTo>
                <a:cubicBezTo>
                  <a:pt x="1357" y="375"/>
                  <a:pt x="1359" y="374"/>
                  <a:pt x="1361" y="376"/>
                </a:cubicBezTo>
                <a:cubicBezTo>
                  <a:pt x="1361" y="377"/>
                  <a:pt x="1361" y="377"/>
                  <a:pt x="1361" y="378"/>
                </a:cubicBezTo>
                <a:cubicBezTo>
                  <a:pt x="1360" y="380"/>
                  <a:pt x="1360" y="382"/>
                  <a:pt x="1363" y="383"/>
                </a:cubicBezTo>
                <a:cubicBezTo>
                  <a:pt x="1364" y="383"/>
                  <a:pt x="1365" y="383"/>
                  <a:pt x="1365" y="384"/>
                </a:cubicBezTo>
                <a:cubicBezTo>
                  <a:pt x="1365" y="385"/>
                  <a:pt x="1364" y="386"/>
                  <a:pt x="1363" y="386"/>
                </a:cubicBezTo>
                <a:cubicBezTo>
                  <a:pt x="1360" y="387"/>
                  <a:pt x="1357" y="388"/>
                  <a:pt x="1354" y="387"/>
                </a:cubicBezTo>
                <a:cubicBezTo>
                  <a:pt x="1354" y="387"/>
                  <a:pt x="1353" y="388"/>
                  <a:pt x="1353" y="388"/>
                </a:cubicBezTo>
                <a:cubicBezTo>
                  <a:pt x="1353" y="388"/>
                  <a:pt x="1353" y="389"/>
                  <a:pt x="1353" y="389"/>
                </a:cubicBezTo>
                <a:cubicBezTo>
                  <a:pt x="1355" y="391"/>
                  <a:pt x="1356" y="392"/>
                  <a:pt x="1358" y="393"/>
                </a:cubicBezTo>
                <a:cubicBezTo>
                  <a:pt x="1356" y="393"/>
                  <a:pt x="1354" y="393"/>
                  <a:pt x="1353" y="393"/>
                </a:cubicBezTo>
                <a:cubicBezTo>
                  <a:pt x="1350" y="392"/>
                  <a:pt x="1347" y="394"/>
                  <a:pt x="1345" y="394"/>
                </a:cubicBezTo>
                <a:cubicBezTo>
                  <a:pt x="1342" y="395"/>
                  <a:pt x="1342" y="395"/>
                  <a:pt x="1340" y="392"/>
                </a:cubicBezTo>
                <a:cubicBezTo>
                  <a:pt x="1340" y="391"/>
                  <a:pt x="1340" y="390"/>
                  <a:pt x="1339" y="390"/>
                </a:cubicBezTo>
                <a:cubicBezTo>
                  <a:pt x="1338" y="389"/>
                  <a:pt x="1336" y="389"/>
                  <a:pt x="1335" y="388"/>
                </a:cubicBezTo>
                <a:cubicBezTo>
                  <a:pt x="1333" y="387"/>
                  <a:pt x="1331" y="389"/>
                  <a:pt x="1330" y="387"/>
                </a:cubicBezTo>
                <a:cubicBezTo>
                  <a:pt x="1330" y="386"/>
                  <a:pt x="1330" y="385"/>
                  <a:pt x="1330" y="385"/>
                </a:cubicBezTo>
                <a:cubicBezTo>
                  <a:pt x="1331" y="383"/>
                  <a:pt x="1332" y="383"/>
                  <a:pt x="1334" y="383"/>
                </a:cubicBezTo>
                <a:cubicBezTo>
                  <a:pt x="1336" y="383"/>
                  <a:pt x="1337" y="382"/>
                  <a:pt x="1339" y="381"/>
                </a:cubicBezTo>
                <a:cubicBezTo>
                  <a:pt x="1341" y="381"/>
                  <a:pt x="1342" y="378"/>
                  <a:pt x="1345" y="379"/>
                </a:cubicBezTo>
                <a:cubicBezTo>
                  <a:pt x="1346" y="379"/>
                  <a:pt x="1346" y="378"/>
                  <a:pt x="1346" y="377"/>
                </a:cubicBezTo>
                <a:cubicBezTo>
                  <a:pt x="1346" y="376"/>
                  <a:pt x="1346" y="375"/>
                  <a:pt x="1345" y="374"/>
                </a:cubicBezTo>
                <a:cubicBezTo>
                  <a:pt x="1343" y="373"/>
                  <a:pt x="1342" y="374"/>
                  <a:pt x="1341" y="375"/>
                </a:cubicBezTo>
                <a:cubicBezTo>
                  <a:pt x="1340" y="376"/>
                  <a:pt x="1339" y="377"/>
                  <a:pt x="1337" y="378"/>
                </a:cubicBezTo>
                <a:cubicBezTo>
                  <a:pt x="1337" y="376"/>
                  <a:pt x="1337" y="375"/>
                  <a:pt x="1335" y="376"/>
                </a:cubicBezTo>
                <a:cubicBezTo>
                  <a:pt x="1334" y="376"/>
                  <a:pt x="1334" y="378"/>
                  <a:pt x="1333" y="379"/>
                </a:cubicBezTo>
                <a:cubicBezTo>
                  <a:pt x="1332" y="380"/>
                  <a:pt x="1332" y="380"/>
                  <a:pt x="1331" y="378"/>
                </a:cubicBezTo>
                <a:cubicBezTo>
                  <a:pt x="1330" y="376"/>
                  <a:pt x="1330" y="376"/>
                  <a:pt x="1327" y="378"/>
                </a:cubicBezTo>
                <a:cubicBezTo>
                  <a:pt x="1322" y="380"/>
                  <a:pt x="1317" y="379"/>
                  <a:pt x="1312" y="380"/>
                </a:cubicBezTo>
                <a:cubicBezTo>
                  <a:pt x="1311" y="380"/>
                  <a:pt x="1309" y="379"/>
                  <a:pt x="1308" y="378"/>
                </a:cubicBezTo>
                <a:cubicBezTo>
                  <a:pt x="1308" y="377"/>
                  <a:pt x="1308" y="377"/>
                  <a:pt x="1308" y="376"/>
                </a:cubicBezTo>
                <a:cubicBezTo>
                  <a:pt x="1308" y="375"/>
                  <a:pt x="1309" y="375"/>
                  <a:pt x="1309" y="375"/>
                </a:cubicBezTo>
                <a:cubicBezTo>
                  <a:pt x="1310" y="375"/>
                  <a:pt x="1310" y="375"/>
                  <a:pt x="1311" y="375"/>
                </a:cubicBezTo>
                <a:cubicBezTo>
                  <a:pt x="1312" y="376"/>
                  <a:pt x="1313" y="376"/>
                  <a:pt x="1313" y="374"/>
                </a:cubicBezTo>
                <a:cubicBezTo>
                  <a:pt x="1313" y="373"/>
                  <a:pt x="1312" y="373"/>
                  <a:pt x="1311" y="373"/>
                </a:cubicBezTo>
                <a:cubicBezTo>
                  <a:pt x="1311" y="373"/>
                  <a:pt x="1310" y="373"/>
                  <a:pt x="1309" y="373"/>
                </a:cubicBezTo>
                <a:cubicBezTo>
                  <a:pt x="1308" y="373"/>
                  <a:pt x="1307" y="371"/>
                  <a:pt x="1305" y="371"/>
                </a:cubicBezTo>
                <a:cubicBezTo>
                  <a:pt x="1303" y="372"/>
                  <a:pt x="1304" y="374"/>
                  <a:pt x="1304" y="375"/>
                </a:cubicBezTo>
                <a:cubicBezTo>
                  <a:pt x="1303" y="378"/>
                  <a:pt x="1302" y="378"/>
                  <a:pt x="1300" y="378"/>
                </a:cubicBezTo>
                <a:cubicBezTo>
                  <a:pt x="1300" y="379"/>
                  <a:pt x="1299" y="379"/>
                  <a:pt x="1299" y="380"/>
                </a:cubicBezTo>
                <a:cubicBezTo>
                  <a:pt x="1299" y="379"/>
                  <a:pt x="1300" y="379"/>
                  <a:pt x="1300" y="378"/>
                </a:cubicBezTo>
                <a:cubicBezTo>
                  <a:pt x="1298" y="378"/>
                  <a:pt x="1295" y="376"/>
                  <a:pt x="1293" y="378"/>
                </a:cubicBezTo>
                <a:cubicBezTo>
                  <a:pt x="1293" y="378"/>
                  <a:pt x="1293" y="378"/>
                  <a:pt x="1293" y="379"/>
                </a:cubicBezTo>
                <a:cubicBezTo>
                  <a:pt x="1293" y="378"/>
                  <a:pt x="1293" y="378"/>
                  <a:pt x="1293" y="378"/>
                </a:cubicBezTo>
                <a:cubicBezTo>
                  <a:pt x="1293" y="378"/>
                  <a:pt x="1293" y="378"/>
                  <a:pt x="1293" y="378"/>
                </a:cubicBezTo>
                <a:cubicBezTo>
                  <a:pt x="1293" y="375"/>
                  <a:pt x="1295" y="375"/>
                  <a:pt x="1297" y="373"/>
                </a:cubicBezTo>
                <a:cubicBezTo>
                  <a:pt x="1297" y="372"/>
                  <a:pt x="1297" y="371"/>
                  <a:pt x="1297" y="370"/>
                </a:cubicBezTo>
                <a:cubicBezTo>
                  <a:pt x="1300" y="368"/>
                  <a:pt x="1303" y="367"/>
                  <a:pt x="1307" y="368"/>
                </a:cubicBezTo>
                <a:cubicBezTo>
                  <a:pt x="1308" y="368"/>
                  <a:pt x="1309" y="367"/>
                  <a:pt x="1309" y="366"/>
                </a:cubicBezTo>
                <a:cubicBezTo>
                  <a:pt x="1310" y="365"/>
                  <a:pt x="1309" y="364"/>
                  <a:pt x="1308" y="363"/>
                </a:cubicBezTo>
                <a:cubicBezTo>
                  <a:pt x="1306" y="362"/>
                  <a:pt x="1305" y="361"/>
                  <a:pt x="1303" y="363"/>
                </a:cubicBezTo>
                <a:cubicBezTo>
                  <a:pt x="1301" y="365"/>
                  <a:pt x="1298" y="365"/>
                  <a:pt x="1295" y="364"/>
                </a:cubicBezTo>
                <a:cubicBezTo>
                  <a:pt x="1293" y="363"/>
                  <a:pt x="1291" y="362"/>
                  <a:pt x="1288" y="363"/>
                </a:cubicBezTo>
                <a:cubicBezTo>
                  <a:pt x="1287" y="362"/>
                  <a:pt x="1285" y="363"/>
                  <a:pt x="1283" y="362"/>
                </a:cubicBezTo>
                <a:cubicBezTo>
                  <a:pt x="1284" y="359"/>
                  <a:pt x="1288" y="359"/>
                  <a:pt x="1288" y="357"/>
                </a:cubicBezTo>
                <a:cubicBezTo>
                  <a:pt x="1287" y="356"/>
                  <a:pt x="1287" y="356"/>
                  <a:pt x="1286" y="356"/>
                </a:cubicBezTo>
                <a:cubicBezTo>
                  <a:pt x="1283" y="358"/>
                  <a:pt x="1280" y="360"/>
                  <a:pt x="1277" y="356"/>
                </a:cubicBezTo>
                <a:cubicBezTo>
                  <a:pt x="1276" y="355"/>
                  <a:pt x="1274" y="356"/>
                  <a:pt x="1273" y="356"/>
                </a:cubicBezTo>
                <a:cubicBezTo>
                  <a:pt x="1274" y="353"/>
                  <a:pt x="1271" y="350"/>
                  <a:pt x="1271" y="348"/>
                </a:cubicBezTo>
                <a:cubicBezTo>
                  <a:pt x="1272" y="346"/>
                  <a:pt x="1274" y="348"/>
                  <a:pt x="1276" y="346"/>
                </a:cubicBezTo>
                <a:cubicBezTo>
                  <a:pt x="1277" y="344"/>
                  <a:pt x="1278" y="344"/>
                  <a:pt x="1280" y="347"/>
                </a:cubicBezTo>
                <a:cubicBezTo>
                  <a:pt x="1281" y="349"/>
                  <a:pt x="1285" y="349"/>
                  <a:pt x="1286" y="348"/>
                </a:cubicBezTo>
                <a:cubicBezTo>
                  <a:pt x="1289" y="346"/>
                  <a:pt x="1292" y="346"/>
                  <a:pt x="1294" y="343"/>
                </a:cubicBezTo>
                <a:cubicBezTo>
                  <a:pt x="1295" y="342"/>
                  <a:pt x="1296" y="341"/>
                  <a:pt x="1298" y="341"/>
                </a:cubicBezTo>
                <a:cubicBezTo>
                  <a:pt x="1299" y="343"/>
                  <a:pt x="1302" y="342"/>
                  <a:pt x="1303" y="343"/>
                </a:cubicBezTo>
                <a:cubicBezTo>
                  <a:pt x="1305" y="346"/>
                  <a:pt x="1305" y="347"/>
                  <a:pt x="1308" y="344"/>
                </a:cubicBezTo>
                <a:cubicBezTo>
                  <a:pt x="1309" y="343"/>
                  <a:pt x="1309" y="341"/>
                  <a:pt x="1310" y="342"/>
                </a:cubicBezTo>
                <a:cubicBezTo>
                  <a:pt x="1312" y="342"/>
                  <a:pt x="1313" y="343"/>
                  <a:pt x="1315" y="343"/>
                </a:cubicBezTo>
                <a:cubicBezTo>
                  <a:pt x="1319" y="344"/>
                  <a:pt x="1323" y="344"/>
                  <a:pt x="1327" y="340"/>
                </a:cubicBezTo>
                <a:cubicBezTo>
                  <a:pt x="1327" y="340"/>
                  <a:pt x="1327" y="339"/>
                  <a:pt x="1327" y="339"/>
                </a:cubicBezTo>
                <a:cubicBezTo>
                  <a:pt x="1327" y="339"/>
                  <a:pt x="1327" y="338"/>
                  <a:pt x="1326" y="338"/>
                </a:cubicBezTo>
                <a:cubicBezTo>
                  <a:pt x="1323" y="338"/>
                  <a:pt x="1320" y="337"/>
                  <a:pt x="1317" y="337"/>
                </a:cubicBezTo>
                <a:cubicBezTo>
                  <a:pt x="1317" y="336"/>
                  <a:pt x="1317" y="336"/>
                  <a:pt x="1317" y="335"/>
                </a:cubicBezTo>
                <a:cubicBezTo>
                  <a:pt x="1317" y="334"/>
                  <a:pt x="1319" y="333"/>
                  <a:pt x="1318" y="332"/>
                </a:cubicBezTo>
                <a:cubicBezTo>
                  <a:pt x="1318" y="330"/>
                  <a:pt x="1316" y="331"/>
                  <a:pt x="1315" y="330"/>
                </a:cubicBezTo>
                <a:cubicBezTo>
                  <a:pt x="1313" y="330"/>
                  <a:pt x="1314" y="328"/>
                  <a:pt x="1314" y="327"/>
                </a:cubicBezTo>
                <a:cubicBezTo>
                  <a:pt x="1316" y="326"/>
                  <a:pt x="1317" y="323"/>
                  <a:pt x="1321" y="325"/>
                </a:cubicBezTo>
                <a:cubicBezTo>
                  <a:pt x="1322" y="326"/>
                  <a:pt x="1324" y="325"/>
                  <a:pt x="1325" y="323"/>
                </a:cubicBezTo>
                <a:cubicBezTo>
                  <a:pt x="1326" y="322"/>
                  <a:pt x="1324" y="321"/>
                  <a:pt x="1324" y="319"/>
                </a:cubicBezTo>
                <a:cubicBezTo>
                  <a:pt x="1323" y="318"/>
                  <a:pt x="1322" y="317"/>
                  <a:pt x="1320" y="317"/>
                </a:cubicBezTo>
                <a:cubicBezTo>
                  <a:pt x="1315" y="315"/>
                  <a:pt x="1311" y="317"/>
                  <a:pt x="1306" y="317"/>
                </a:cubicBezTo>
                <a:cubicBezTo>
                  <a:pt x="1307" y="319"/>
                  <a:pt x="1310" y="318"/>
                  <a:pt x="1311" y="320"/>
                </a:cubicBezTo>
                <a:cubicBezTo>
                  <a:pt x="1310" y="321"/>
                  <a:pt x="1309" y="320"/>
                  <a:pt x="1308" y="320"/>
                </a:cubicBezTo>
                <a:cubicBezTo>
                  <a:pt x="1307" y="320"/>
                  <a:pt x="1306" y="321"/>
                  <a:pt x="1305" y="322"/>
                </a:cubicBezTo>
                <a:cubicBezTo>
                  <a:pt x="1304" y="323"/>
                  <a:pt x="1303" y="324"/>
                  <a:pt x="1304" y="326"/>
                </a:cubicBezTo>
                <a:cubicBezTo>
                  <a:pt x="1304" y="327"/>
                  <a:pt x="1306" y="327"/>
                  <a:pt x="1307" y="326"/>
                </a:cubicBezTo>
                <a:cubicBezTo>
                  <a:pt x="1308" y="326"/>
                  <a:pt x="1310" y="325"/>
                  <a:pt x="1312" y="327"/>
                </a:cubicBezTo>
                <a:cubicBezTo>
                  <a:pt x="1310" y="330"/>
                  <a:pt x="1306" y="328"/>
                  <a:pt x="1304" y="330"/>
                </a:cubicBezTo>
                <a:cubicBezTo>
                  <a:pt x="1303" y="330"/>
                  <a:pt x="1302" y="331"/>
                  <a:pt x="1302" y="332"/>
                </a:cubicBezTo>
                <a:cubicBezTo>
                  <a:pt x="1302" y="333"/>
                  <a:pt x="1303" y="333"/>
                  <a:pt x="1305" y="333"/>
                </a:cubicBezTo>
                <a:cubicBezTo>
                  <a:pt x="1306" y="332"/>
                  <a:pt x="1308" y="332"/>
                  <a:pt x="1309" y="331"/>
                </a:cubicBezTo>
                <a:cubicBezTo>
                  <a:pt x="1310" y="331"/>
                  <a:pt x="1311" y="330"/>
                  <a:pt x="1312" y="332"/>
                </a:cubicBezTo>
                <a:cubicBezTo>
                  <a:pt x="1313" y="334"/>
                  <a:pt x="1316" y="335"/>
                  <a:pt x="1313" y="337"/>
                </a:cubicBezTo>
                <a:cubicBezTo>
                  <a:pt x="1310" y="339"/>
                  <a:pt x="1306" y="339"/>
                  <a:pt x="1302" y="340"/>
                </a:cubicBezTo>
                <a:cubicBezTo>
                  <a:pt x="1301" y="340"/>
                  <a:pt x="1301" y="339"/>
                  <a:pt x="1300" y="339"/>
                </a:cubicBezTo>
                <a:cubicBezTo>
                  <a:pt x="1300" y="336"/>
                  <a:pt x="1300" y="335"/>
                  <a:pt x="1298" y="335"/>
                </a:cubicBezTo>
                <a:cubicBezTo>
                  <a:pt x="1295" y="336"/>
                  <a:pt x="1292" y="337"/>
                  <a:pt x="1288" y="335"/>
                </a:cubicBezTo>
                <a:cubicBezTo>
                  <a:pt x="1288" y="334"/>
                  <a:pt x="1288" y="333"/>
                  <a:pt x="1288" y="332"/>
                </a:cubicBezTo>
                <a:cubicBezTo>
                  <a:pt x="1290" y="331"/>
                  <a:pt x="1290" y="330"/>
                  <a:pt x="1289" y="329"/>
                </a:cubicBezTo>
                <a:cubicBezTo>
                  <a:pt x="1287" y="327"/>
                  <a:pt x="1287" y="326"/>
                  <a:pt x="1289" y="324"/>
                </a:cubicBezTo>
                <a:cubicBezTo>
                  <a:pt x="1290" y="323"/>
                  <a:pt x="1289" y="322"/>
                  <a:pt x="1288" y="322"/>
                </a:cubicBezTo>
                <a:cubicBezTo>
                  <a:pt x="1286" y="319"/>
                  <a:pt x="1286" y="318"/>
                  <a:pt x="1288" y="316"/>
                </a:cubicBezTo>
                <a:cubicBezTo>
                  <a:pt x="1291" y="314"/>
                  <a:pt x="1294" y="313"/>
                  <a:pt x="1293" y="308"/>
                </a:cubicBezTo>
                <a:cubicBezTo>
                  <a:pt x="1293" y="307"/>
                  <a:pt x="1295" y="307"/>
                  <a:pt x="1296" y="306"/>
                </a:cubicBezTo>
                <a:cubicBezTo>
                  <a:pt x="1298" y="305"/>
                  <a:pt x="1299" y="304"/>
                  <a:pt x="1301" y="302"/>
                </a:cubicBezTo>
                <a:cubicBezTo>
                  <a:pt x="1300" y="300"/>
                  <a:pt x="1298" y="299"/>
                  <a:pt x="1296" y="300"/>
                </a:cubicBezTo>
                <a:cubicBezTo>
                  <a:pt x="1294" y="302"/>
                  <a:pt x="1291" y="302"/>
                  <a:pt x="1289" y="303"/>
                </a:cubicBezTo>
                <a:cubicBezTo>
                  <a:pt x="1287" y="305"/>
                  <a:pt x="1285" y="306"/>
                  <a:pt x="1284" y="308"/>
                </a:cubicBezTo>
                <a:cubicBezTo>
                  <a:pt x="1283" y="311"/>
                  <a:pt x="1283" y="311"/>
                  <a:pt x="1280" y="310"/>
                </a:cubicBezTo>
                <a:cubicBezTo>
                  <a:pt x="1279" y="309"/>
                  <a:pt x="1277" y="308"/>
                  <a:pt x="1276" y="307"/>
                </a:cubicBezTo>
                <a:cubicBezTo>
                  <a:pt x="1276" y="307"/>
                  <a:pt x="1276" y="307"/>
                  <a:pt x="1276" y="307"/>
                </a:cubicBezTo>
                <a:cubicBezTo>
                  <a:pt x="1277" y="306"/>
                  <a:pt x="1277" y="306"/>
                  <a:pt x="1277" y="306"/>
                </a:cubicBezTo>
                <a:cubicBezTo>
                  <a:pt x="1277" y="306"/>
                  <a:pt x="1277" y="305"/>
                  <a:pt x="1276" y="305"/>
                </a:cubicBezTo>
                <a:cubicBezTo>
                  <a:pt x="1276" y="305"/>
                  <a:pt x="1276" y="305"/>
                  <a:pt x="1276" y="305"/>
                </a:cubicBezTo>
                <a:cubicBezTo>
                  <a:pt x="1276" y="304"/>
                  <a:pt x="1276" y="304"/>
                  <a:pt x="1276" y="303"/>
                </a:cubicBezTo>
                <a:cubicBezTo>
                  <a:pt x="1276" y="303"/>
                  <a:pt x="1276" y="303"/>
                  <a:pt x="1276" y="303"/>
                </a:cubicBezTo>
                <a:cubicBezTo>
                  <a:pt x="1277" y="303"/>
                  <a:pt x="1277" y="302"/>
                  <a:pt x="1278" y="302"/>
                </a:cubicBezTo>
                <a:cubicBezTo>
                  <a:pt x="1280" y="302"/>
                  <a:pt x="1283" y="301"/>
                  <a:pt x="1285" y="300"/>
                </a:cubicBezTo>
                <a:cubicBezTo>
                  <a:pt x="1289" y="299"/>
                  <a:pt x="1293" y="297"/>
                  <a:pt x="1296" y="294"/>
                </a:cubicBezTo>
                <a:cubicBezTo>
                  <a:pt x="1292" y="293"/>
                  <a:pt x="1292" y="293"/>
                  <a:pt x="1290" y="294"/>
                </a:cubicBezTo>
                <a:cubicBezTo>
                  <a:pt x="1288" y="295"/>
                  <a:pt x="1286" y="297"/>
                  <a:pt x="1285" y="298"/>
                </a:cubicBezTo>
                <a:cubicBezTo>
                  <a:pt x="1284" y="297"/>
                  <a:pt x="1282" y="296"/>
                  <a:pt x="1281" y="298"/>
                </a:cubicBezTo>
                <a:cubicBezTo>
                  <a:pt x="1279" y="297"/>
                  <a:pt x="1277" y="297"/>
                  <a:pt x="1275" y="296"/>
                </a:cubicBezTo>
                <a:cubicBezTo>
                  <a:pt x="1274" y="296"/>
                  <a:pt x="1273" y="295"/>
                  <a:pt x="1274" y="295"/>
                </a:cubicBezTo>
                <a:cubicBezTo>
                  <a:pt x="1274" y="293"/>
                  <a:pt x="1274" y="292"/>
                  <a:pt x="1272" y="292"/>
                </a:cubicBezTo>
                <a:cubicBezTo>
                  <a:pt x="1270" y="292"/>
                  <a:pt x="1269" y="291"/>
                  <a:pt x="1268" y="293"/>
                </a:cubicBezTo>
                <a:cubicBezTo>
                  <a:pt x="1267" y="296"/>
                  <a:pt x="1264" y="295"/>
                  <a:pt x="1263" y="295"/>
                </a:cubicBezTo>
                <a:cubicBezTo>
                  <a:pt x="1263" y="295"/>
                  <a:pt x="1263" y="295"/>
                  <a:pt x="1263" y="295"/>
                </a:cubicBezTo>
                <a:cubicBezTo>
                  <a:pt x="1264" y="293"/>
                  <a:pt x="1265" y="290"/>
                  <a:pt x="1266" y="288"/>
                </a:cubicBezTo>
                <a:cubicBezTo>
                  <a:pt x="1267" y="287"/>
                  <a:pt x="1267" y="285"/>
                  <a:pt x="1269" y="285"/>
                </a:cubicBezTo>
                <a:cubicBezTo>
                  <a:pt x="1270" y="284"/>
                  <a:pt x="1272" y="285"/>
                  <a:pt x="1273" y="284"/>
                </a:cubicBezTo>
                <a:cubicBezTo>
                  <a:pt x="1274" y="284"/>
                  <a:pt x="1270" y="283"/>
                  <a:pt x="1271" y="281"/>
                </a:cubicBezTo>
                <a:cubicBezTo>
                  <a:pt x="1271" y="280"/>
                  <a:pt x="1272" y="280"/>
                  <a:pt x="1272" y="280"/>
                </a:cubicBezTo>
                <a:cubicBezTo>
                  <a:pt x="1274" y="280"/>
                  <a:pt x="1277" y="280"/>
                  <a:pt x="1279" y="280"/>
                </a:cubicBezTo>
                <a:cubicBezTo>
                  <a:pt x="1280" y="280"/>
                  <a:pt x="1281" y="279"/>
                  <a:pt x="1281" y="279"/>
                </a:cubicBezTo>
                <a:cubicBezTo>
                  <a:pt x="1282" y="278"/>
                  <a:pt x="1281" y="277"/>
                  <a:pt x="1280" y="276"/>
                </a:cubicBezTo>
                <a:cubicBezTo>
                  <a:pt x="1279" y="275"/>
                  <a:pt x="1279" y="275"/>
                  <a:pt x="1278" y="275"/>
                </a:cubicBezTo>
                <a:cubicBezTo>
                  <a:pt x="1275" y="274"/>
                  <a:pt x="1274" y="273"/>
                  <a:pt x="1272" y="270"/>
                </a:cubicBezTo>
                <a:cubicBezTo>
                  <a:pt x="1272" y="269"/>
                  <a:pt x="1270" y="268"/>
                  <a:pt x="1269" y="268"/>
                </a:cubicBezTo>
                <a:cubicBezTo>
                  <a:pt x="1268" y="266"/>
                  <a:pt x="1268" y="263"/>
                  <a:pt x="1265" y="263"/>
                </a:cubicBezTo>
                <a:cubicBezTo>
                  <a:pt x="1265" y="263"/>
                  <a:pt x="1265" y="263"/>
                  <a:pt x="1264" y="263"/>
                </a:cubicBezTo>
                <a:cubicBezTo>
                  <a:pt x="1264" y="262"/>
                  <a:pt x="1264" y="261"/>
                  <a:pt x="1264" y="261"/>
                </a:cubicBezTo>
                <a:cubicBezTo>
                  <a:pt x="1264" y="259"/>
                  <a:pt x="1264" y="257"/>
                  <a:pt x="1265" y="256"/>
                </a:cubicBezTo>
                <a:cubicBezTo>
                  <a:pt x="1265" y="255"/>
                  <a:pt x="1266" y="255"/>
                  <a:pt x="1266" y="255"/>
                </a:cubicBezTo>
                <a:cubicBezTo>
                  <a:pt x="1269" y="253"/>
                  <a:pt x="1271" y="255"/>
                  <a:pt x="1273" y="255"/>
                </a:cubicBezTo>
                <a:cubicBezTo>
                  <a:pt x="1274" y="256"/>
                  <a:pt x="1275" y="254"/>
                  <a:pt x="1275" y="253"/>
                </a:cubicBezTo>
                <a:cubicBezTo>
                  <a:pt x="1275" y="253"/>
                  <a:pt x="1275" y="252"/>
                  <a:pt x="1274" y="251"/>
                </a:cubicBezTo>
                <a:cubicBezTo>
                  <a:pt x="1274" y="250"/>
                  <a:pt x="1273" y="249"/>
                  <a:pt x="1271" y="249"/>
                </a:cubicBezTo>
                <a:cubicBezTo>
                  <a:pt x="1269" y="249"/>
                  <a:pt x="1266" y="249"/>
                  <a:pt x="1264" y="249"/>
                </a:cubicBezTo>
                <a:cubicBezTo>
                  <a:pt x="1263" y="249"/>
                  <a:pt x="1263" y="249"/>
                  <a:pt x="1263" y="249"/>
                </a:cubicBezTo>
                <a:cubicBezTo>
                  <a:pt x="1262" y="249"/>
                  <a:pt x="1262" y="249"/>
                  <a:pt x="1261" y="249"/>
                </a:cubicBezTo>
                <a:cubicBezTo>
                  <a:pt x="1261" y="246"/>
                  <a:pt x="1260" y="244"/>
                  <a:pt x="1259" y="242"/>
                </a:cubicBezTo>
                <a:cubicBezTo>
                  <a:pt x="1260" y="240"/>
                  <a:pt x="1260" y="239"/>
                  <a:pt x="1261" y="237"/>
                </a:cubicBezTo>
                <a:cubicBezTo>
                  <a:pt x="1261" y="236"/>
                  <a:pt x="1260" y="235"/>
                  <a:pt x="1258" y="236"/>
                </a:cubicBezTo>
                <a:cubicBezTo>
                  <a:pt x="1258" y="236"/>
                  <a:pt x="1257" y="237"/>
                  <a:pt x="1256" y="237"/>
                </a:cubicBezTo>
                <a:cubicBezTo>
                  <a:pt x="1256" y="235"/>
                  <a:pt x="1255" y="234"/>
                  <a:pt x="1252" y="234"/>
                </a:cubicBezTo>
                <a:cubicBezTo>
                  <a:pt x="1251" y="232"/>
                  <a:pt x="1252" y="230"/>
                  <a:pt x="1252" y="228"/>
                </a:cubicBezTo>
                <a:cubicBezTo>
                  <a:pt x="1252" y="227"/>
                  <a:pt x="1252" y="226"/>
                  <a:pt x="1251" y="225"/>
                </a:cubicBezTo>
                <a:cubicBezTo>
                  <a:pt x="1251" y="224"/>
                  <a:pt x="1252" y="223"/>
                  <a:pt x="1252" y="222"/>
                </a:cubicBezTo>
                <a:cubicBezTo>
                  <a:pt x="1255" y="222"/>
                  <a:pt x="1257" y="222"/>
                  <a:pt x="1258" y="225"/>
                </a:cubicBezTo>
                <a:cubicBezTo>
                  <a:pt x="1259" y="226"/>
                  <a:pt x="1260" y="225"/>
                  <a:pt x="1261" y="224"/>
                </a:cubicBezTo>
                <a:cubicBezTo>
                  <a:pt x="1261" y="223"/>
                  <a:pt x="1261" y="222"/>
                  <a:pt x="1260" y="221"/>
                </a:cubicBezTo>
                <a:cubicBezTo>
                  <a:pt x="1257" y="220"/>
                  <a:pt x="1254" y="219"/>
                  <a:pt x="1251" y="220"/>
                </a:cubicBezTo>
                <a:cubicBezTo>
                  <a:pt x="1248" y="222"/>
                  <a:pt x="1248" y="222"/>
                  <a:pt x="1246" y="220"/>
                </a:cubicBezTo>
                <a:cubicBezTo>
                  <a:pt x="1245" y="218"/>
                  <a:pt x="1242" y="218"/>
                  <a:pt x="1240" y="217"/>
                </a:cubicBezTo>
                <a:cubicBezTo>
                  <a:pt x="1241" y="216"/>
                  <a:pt x="1242" y="216"/>
                  <a:pt x="1243" y="215"/>
                </a:cubicBezTo>
                <a:cubicBezTo>
                  <a:pt x="1244" y="214"/>
                  <a:pt x="1244" y="213"/>
                  <a:pt x="1243" y="212"/>
                </a:cubicBezTo>
                <a:cubicBezTo>
                  <a:pt x="1241" y="211"/>
                  <a:pt x="1240" y="210"/>
                  <a:pt x="1239" y="210"/>
                </a:cubicBezTo>
                <a:cubicBezTo>
                  <a:pt x="1237" y="210"/>
                  <a:pt x="1236" y="210"/>
                  <a:pt x="1235" y="210"/>
                </a:cubicBezTo>
                <a:cubicBezTo>
                  <a:pt x="1233" y="210"/>
                  <a:pt x="1232" y="209"/>
                  <a:pt x="1232" y="208"/>
                </a:cubicBezTo>
                <a:cubicBezTo>
                  <a:pt x="1231" y="206"/>
                  <a:pt x="1232" y="205"/>
                  <a:pt x="1233" y="204"/>
                </a:cubicBezTo>
                <a:cubicBezTo>
                  <a:pt x="1234" y="204"/>
                  <a:pt x="1235" y="203"/>
                  <a:pt x="1236" y="203"/>
                </a:cubicBezTo>
                <a:cubicBezTo>
                  <a:pt x="1238" y="202"/>
                  <a:pt x="1237" y="200"/>
                  <a:pt x="1237" y="198"/>
                </a:cubicBezTo>
                <a:cubicBezTo>
                  <a:pt x="1237" y="198"/>
                  <a:pt x="1237" y="197"/>
                  <a:pt x="1237" y="196"/>
                </a:cubicBezTo>
                <a:cubicBezTo>
                  <a:pt x="1237" y="196"/>
                  <a:pt x="1237" y="195"/>
                  <a:pt x="1237" y="195"/>
                </a:cubicBezTo>
                <a:cubicBezTo>
                  <a:pt x="1237" y="194"/>
                  <a:pt x="1236" y="193"/>
                  <a:pt x="1236" y="193"/>
                </a:cubicBezTo>
                <a:cubicBezTo>
                  <a:pt x="1233" y="190"/>
                  <a:pt x="1230" y="191"/>
                  <a:pt x="1227" y="191"/>
                </a:cubicBezTo>
                <a:cubicBezTo>
                  <a:pt x="1226" y="192"/>
                  <a:pt x="1225" y="193"/>
                  <a:pt x="1224" y="193"/>
                </a:cubicBezTo>
                <a:cubicBezTo>
                  <a:pt x="1223" y="192"/>
                  <a:pt x="1222" y="190"/>
                  <a:pt x="1223" y="189"/>
                </a:cubicBezTo>
                <a:cubicBezTo>
                  <a:pt x="1224" y="188"/>
                  <a:pt x="1223" y="187"/>
                  <a:pt x="1224" y="186"/>
                </a:cubicBezTo>
                <a:cubicBezTo>
                  <a:pt x="1223" y="183"/>
                  <a:pt x="1222" y="180"/>
                  <a:pt x="1218" y="178"/>
                </a:cubicBezTo>
                <a:cubicBezTo>
                  <a:pt x="1217" y="176"/>
                  <a:pt x="1215" y="175"/>
                  <a:pt x="1212" y="176"/>
                </a:cubicBezTo>
                <a:cubicBezTo>
                  <a:pt x="1211" y="177"/>
                  <a:pt x="1210" y="178"/>
                  <a:pt x="1208" y="178"/>
                </a:cubicBezTo>
                <a:cubicBezTo>
                  <a:pt x="1206" y="178"/>
                  <a:pt x="1204" y="177"/>
                  <a:pt x="1205" y="174"/>
                </a:cubicBezTo>
                <a:cubicBezTo>
                  <a:pt x="1206" y="173"/>
                  <a:pt x="1205" y="172"/>
                  <a:pt x="1205" y="171"/>
                </a:cubicBezTo>
                <a:cubicBezTo>
                  <a:pt x="1206" y="172"/>
                  <a:pt x="1207" y="173"/>
                  <a:pt x="1208" y="172"/>
                </a:cubicBezTo>
                <a:cubicBezTo>
                  <a:pt x="1210" y="172"/>
                  <a:pt x="1208" y="171"/>
                  <a:pt x="1208" y="170"/>
                </a:cubicBezTo>
                <a:cubicBezTo>
                  <a:pt x="1208" y="168"/>
                  <a:pt x="1209" y="166"/>
                  <a:pt x="1211" y="166"/>
                </a:cubicBezTo>
                <a:cubicBezTo>
                  <a:pt x="1213" y="166"/>
                  <a:pt x="1213" y="168"/>
                  <a:pt x="1214" y="170"/>
                </a:cubicBezTo>
                <a:cubicBezTo>
                  <a:pt x="1214" y="171"/>
                  <a:pt x="1215" y="171"/>
                  <a:pt x="1216" y="171"/>
                </a:cubicBezTo>
                <a:cubicBezTo>
                  <a:pt x="1217" y="170"/>
                  <a:pt x="1217" y="169"/>
                  <a:pt x="1217" y="169"/>
                </a:cubicBezTo>
                <a:cubicBezTo>
                  <a:pt x="1217" y="168"/>
                  <a:pt x="1216" y="167"/>
                  <a:pt x="1216" y="166"/>
                </a:cubicBezTo>
                <a:cubicBezTo>
                  <a:pt x="1215" y="163"/>
                  <a:pt x="1211" y="161"/>
                  <a:pt x="1212" y="158"/>
                </a:cubicBezTo>
                <a:cubicBezTo>
                  <a:pt x="1212" y="156"/>
                  <a:pt x="1211" y="155"/>
                  <a:pt x="1210" y="154"/>
                </a:cubicBezTo>
                <a:cubicBezTo>
                  <a:pt x="1209" y="153"/>
                  <a:pt x="1209" y="152"/>
                  <a:pt x="1208" y="151"/>
                </a:cubicBezTo>
                <a:cubicBezTo>
                  <a:pt x="1209" y="150"/>
                  <a:pt x="1210" y="149"/>
                  <a:pt x="1211" y="148"/>
                </a:cubicBezTo>
                <a:cubicBezTo>
                  <a:pt x="1212" y="146"/>
                  <a:pt x="1214" y="145"/>
                  <a:pt x="1216" y="145"/>
                </a:cubicBezTo>
                <a:cubicBezTo>
                  <a:pt x="1217" y="146"/>
                  <a:pt x="1219" y="145"/>
                  <a:pt x="1219" y="144"/>
                </a:cubicBezTo>
                <a:cubicBezTo>
                  <a:pt x="1218" y="141"/>
                  <a:pt x="1217" y="142"/>
                  <a:pt x="1215" y="143"/>
                </a:cubicBezTo>
                <a:cubicBezTo>
                  <a:pt x="1214" y="144"/>
                  <a:pt x="1214" y="142"/>
                  <a:pt x="1213" y="142"/>
                </a:cubicBezTo>
                <a:cubicBezTo>
                  <a:pt x="1211" y="140"/>
                  <a:pt x="1209" y="140"/>
                  <a:pt x="1208" y="142"/>
                </a:cubicBezTo>
                <a:cubicBezTo>
                  <a:pt x="1207" y="143"/>
                  <a:pt x="1206" y="143"/>
                  <a:pt x="1205" y="144"/>
                </a:cubicBezTo>
                <a:cubicBezTo>
                  <a:pt x="1204" y="144"/>
                  <a:pt x="1203" y="144"/>
                  <a:pt x="1202" y="144"/>
                </a:cubicBezTo>
                <a:cubicBezTo>
                  <a:pt x="1201" y="143"/>
                  <a:pt x="1201" y="141"/>
                  <a:pt x="1200" y="141"/>
                </a:cubicBezTo>
                <a:cubicBezTo>
                  <a:pt x="1197" y="140"/>
                  <a:pt x="1195" y="140"/>
                  <a:pt x="1192" y="140"/>
                </a:cubicBezTo>
                <a:cubicBezTo>
                  <a:pt x="1192" y="140"/>
                  <a:pt x="1192" y="142"/>
                  <a:pt x="1191" y="142"/>
                </a:cubicBezTo>
                <a:cubicBezTo>
                  <a:pt x="1191" y="142"/>
                  <a:pt x="1192" y="142"/>
                  <a:pt x="1192" y="143"/>
                </a:cubicBezTo>
                <a:cubicBezTo>
                  <a:pt x="1192" y="142"/>
                  <a:pt x="1191" y="142"/>
                  <a:pt x="1191" y="142"/>
                </a:cubicBezTo>
                <a:cubicBezTo>
                  <a:pt x="1191" y="143"/>
                  <a:pt x="1191" y="143"/>
                  <a:pt x="1191" y="144"/>
                </a:cubicBezTo>
                <a:cubicBezTo>
                  <a:pt x="1191" y="144"/>
                  <a:pt x="1191" y="144"/>
                  <a:pt x="1191" y="144"/>
                </a:cubicBezTo>
                <a:cubicBezTo>
                  <a:pt x="1190" y="144"/>
                  <a:pt x="1189" y="146"/>
                  <a:pt x="1188" y="143"/>
                </a:cubicBezTo>
                <a:cubicBezTo>
                  <a:pt x="1187" y="141"/>
                  <a:pt x="1185" y="140"/>
                  <a:pt x="1183" y="140"/>
                </a:cubicBezTo>
                <a:cubicBezTo>
                  <a:pt x="1181" y="139"/>
                  <a:pt x="1182" y="138"/>
                  <a:pt x="1183" y="137"/>
                </a:cubicBezTo>
                <a:cubicBezTo>
                  <a:pt x="1185" y="137"/>
                  <a:pt x="1186" y="136"/>
                  <a:pt x="1187" y="135"/>
                </a:cubicBezTo>
                <a:cubicBezTo>
                  <a:pt x="1189" y="134"/>
                  <a:pt x="1188" y="132"/>
                  <a:pt x="1187" y="132"/>
                </a:cubicBezTo>
                <a:cubicBezTo>
                  <a:pt x="1186" y="131"/>
                  <a:pt x="1185" y="131"/>
                  <a:pt x="1185" y="130"/>
                </a:cubicBezTo>
                <a:cubicBezTo>
                  <a:pt x="1184" y="129"/>
                  <a:pt x="1184" y="127"/>
                  <a:pt x="1183" y="126"/>
                </a:cubicBezTo>
                <a:cubicBezTo>
                  <a:pt x="1181" y="125"/>
                  <a:pt x="1181" y="123"/>
                  <a:pt x="1179" y="125"/>
                </a:cubicBezTo>
                <a:cubicBezTo>
                  <a:pt x="1177" y="126"/>
                  <a:pt x="1176" y="124"/>
                  <a:pt x="1175" y="124"/>
                </a:cubicBezTo>
                <a:cubicBezTo>
                  <a:pt x="1173" y="124"/>
                  <a:pt x="1172" y="125"/>
                  <a:pt x="1171" y="127"/>
                </a:cubicBezTo>
                <a:cubicBezTo>
                  <a:pt x="1169" y="126"/>
                  <a:pt x="1170" y="123"/>
                  <a:pt x="1169" y="122"/>
                </a:cubicBezTo>
                <a:cubicBezTo>
                  <a:pt x="1167" y="122"/>
                  <a:pt x="1167" y="124"/>
                  <a:pt x="1166" y="125"/>
                </a:cubicBezTo>
                <a:cubicBezTo>
                  <a:pt x="1166" y="125"/>
                  <a:pt x="1166" y="125"/>
                  <a:pt x="1166" y="125"/>
                </a:cubicBezTo>
                <a:cubicBezTo>
                  <a:pt x="1166" y="125"/>
                  <a:pt x="1166" y="125"/>
                  <a:pt x="1166" y="125"/>
                </a:cubicBezTo>
                <a:cubicBezTo>
                  <a:pt x="1166" y="125"/>
                  <a:pt x="1166" y="125"/>
                  <a:pt x="1166" y="125"/>
                </a:cubicBezTo>
                <a:cubicBezTo>
                  <a:pt x="1164" y="125"/>
                  <a:pt x="1163" y="126"/>
                  <a:pt x="1163" y="127"/>
                </a:cubicBezTo>
                <a:cubicBezTo>
                  <a:pt x="1163" y="128"/>
                  <a:pt x="1163" y="129"/>
                  <a:pt x="1162" y="130"/>
                </a:cubicBezTo>
                <a:cubicBezTo>
                  <a:pt x="1162" y="130"/>
                  <a:pt x="1161" y="130"/>
                  <a:pt x="1161" y="129"/>
                </a:cubicBezTo>
                <a:cubicBezTo>
                  <a:pt x="1159" y="126"/>
                  <a:pt x="1159" y="126"/>
                  <a:pt x="1156" y="129"/>
                </a:cubicBezTo>
                <a:cubicBezTo>
                  <a:pt x="1156" y="129"/>
                  <a:pt x="1155" y="129"/>
                  <a:pt x="1155" y="130"/>
                </a:cubicBezTo>
                <a:cubicBezTo>
                  <a:pt x="1152" y="124"/>
                  <a:pt x="1152" y="124"/>
                  <a:pt x="1146" y="127"/>
                </a:cubicBezTo>
                <a:cubicBezTo>
                  <a:pt x="1144" y="127"/>
                  <a:pt x="1143" y="129"/>
                  <a:pt x="1142" y="131"/>
                </a:cubicBezTo>
                <a:cubicBezTo>
                  <a:pt x="1141" y="132"/>
                  <a:pt x="1139" y="132"/>
                  <a:pt x="1138" y="131"/>
                </a:cubicBezTo>
                <a:cubicBezTo>
                  <a:pt x="1137" y="130"/>
                  <a:pt x="1137" y="129"/>
                  <a:pt x="1136" y="128"/>
                </a:cubicBezTo>
                <a:cubicBezTo>
                  <a:pt x="1136" y="127"/>
                  <a:pt x="1135" y="127"/>
                  <a:pt x="1134" y="127"/>
                </a:cubicBezTo>
                <a:cubicBezTo>
                  <a:pt x="1134" y="129"/>
                  <a:pt x="1135" y="130"/>
                  <a:pt x="1133" y="132"/>
                </a:cubicBezTo>
                <a:cubicBezTo>
                  <a:pt x="1131" y="134"/>
                  <a:pt x="1131" y="136"/>
                  <a:pt x="1130" y="139"/>
                </a:cubicBezTo>
                <a:cubicBezTo>
                  <a:pt x="1129" y="139"/>
                  <a:pt x="1128" y="140"/>
                  <a:pt x="1126" y="138"/>
                </a:cubicBezTo>
                <a:cubicBezTo>
                  <a:pt x="1125" y="137"/>
                  <a:pt x="1124" y="136"/>
                  <a:pt x="1122" y="136"/>
                </a:cubicBezTo>
                <a:cubicBezTo>
                  <a:pt x="1120" y="133"/>
                  <a:pt x="1120" y="133"/>
                  <a:pt x="1117" y="135"/>
                </a:cubicBezTo>
                <a:cubicBezTo>
                  <a:pt x="1116" y="135"/>
                  <a:pt x="1116" y="136"/>
                  <a:pt x="1115" y="135"/>
                </a:cubicBezTo>
                <a:cubicBezTo>
                  <a:pt x="1112" y="135"/>
                  <a:pt x="1110" y="135"/>
                  <a:pt x="1107" y="135"/>
                </a:cubicBezTo>
                <a:cubicBezTo>
                  <a:pt x="1104" y="133"/>
                  <a:pt x="1101" y="134"/>
                  <a:pt x="1098" y="134"/>
                </a:cubicBezTo>
                <a:cubicBezTo>
                  <a:pt x="1097" y="129"/>
                  <a:pt x="1097" y="129"/>
                  <a:pt x="1101" y="130"/>
                </a:cubicBezTo>
                <a:cubicBezTo>
                  <a:pt x="1103" y="130"/>
                  <a:pt x="1104" y="128"/>
                  <a:pt x="1103" y="127"/>
                </a:cubicBezTo>
                <a:cubicBezTo>
                  <a:pt x="1101" y="125"/>
                  <a:pt x="1101" y="122"/>
                  <a:pt x="1100" y="120"/>
                </a:cubicBezTo>
                <a:cubicBezTo>
                  <a:pt x="1100" y="119"/>
                  <a:pt x="1099" y="119"/>
                  <a:pt x="1098" y="119"/>
                </a:cubicBezTo>
                <a:cubicBezTo>
                  <a:pt x="1097" y="119"/>
                  <a:pt x="1097" y="119"/>
                  <a:pt x="1096" y="119"/>
                </a:cubicBezTo>
                <a:cubicBezTo>
                  <a:pt x="1096" y="118"/>
                  <a:pt x="1096" y="117"/>
                  <a:pt x="1096" y="117"/>
                </a:cubicBezTo>
                <a:cubicBezTo>
                  <a:pt x="1099" y="116"/>
                  <a:pt x="1101" y="117"/>
                  <a:pt x="1103" y="115"/>
                </a:cubicBezTo>
                <a:cubicBezTo>
                  <a:pt x="1104" y="114"/>
                  <a:pt x="1105" y="113"/>
                  <a:pt x="1104" y="112"/>
                </a:cubicBezTo>
                <a:cubicBezTo>
                  <a:pt x="1104" y="111"/>
                  <a:pt x="1104" y="108"/>
                  <a:pt x="1103" y="108"/>
                </a:cubicBezTo>
                <a:cubicBezTo>
                  <a:pt x="1100" y="107"/>
                  <a:pt x="1100" y="110"/>
                  <a:pt x="1099" y="111"/>
                </a:cubicBezTo>
                <a:cubicBezTo>
                  <a:pt x="1098" y="113"/>
                  <a:pt x="1095" y="114"/>
                  <a:pt x="1095" y="116"/>
                </a:cubicBezTo>
                <a:cubicBezTo>
                  <a:pt x="1094" y="119"/>
                  <a:pt x="1093" y="117"/>
                  <a:pt x="1092" y="117"/>
                </a:cubicBezTo>
                <a:cubicBezTo>
                  <a:pt x="1092" y="117"/>
                  <a:pt x="1092" y="117"/>
                  <a:pt x="1092" y="117"/>
                </a:cubicBezTo>
                <a:cubicBezTo>
                  <a:pt x="1092" y="117"/>
                  <a:pt x="1092" y="117"/>
                  <a:pt x="1092" y="117"/>
                </a:cubicBezTo>
                <a:cubicBezTo>
                  <a:pt x="1091" y="117"/>
                  <a:pt x="1090" y="117"/>
                  <a:pt x="1089" y="117"/>
                </a:cubicBezTo>
                <a:cubicBezTo>
                  <a:pt x="1089" y="117"/>
                  <a:pt x="1088" y="116"/>
                  <a:pt x="1088" y="116"/>
                </a:cubicBezTo>
                <a:cubicBezTo>
                  <a:pt x="1088" y="116"/>
                  <a:pt x="1088" y="116"/>
                  <a:pt x="1088" y="116"/>
                </a:cubicBezTo>
                <a:cubicBezTo>
                  <a:pt x="1088" y="115"/>
                  <a:pt x="1088" y="115"/>
                  <a:pt x="1089" y="114"/>
                </a:cubicBezTo>
                <a:cubicBezTo>
                  <a:pt x="1086" y="114"/>
                  <a:pt x="1083" y="114"/>
                  <a:pt x="1081" y="112"/>
                </a:cubicBezTo>
                <a:cubicBezTo>
                  <a:pt x="1080" y="111"/>
                  <a:pt x="1079" y="111"/>
                  <a:pt x="1079" y="112"/>
                </a:cubicBezTo>
                <a:cubicBezTo>
                  <a:pt x="1078" y="112"/>
                  <a:pt x="1077" y="113"/>
                  <a:pt x="1076" y="113"/>
                </a:cubicBezTo>
                <a:cubicBezTo>
                  <a:pt x="1076" y="113"/>
                  <a:pt x="1075" y="114"/>
                  <a:pt x="1075" y="113"/>
                </a:cubicBezTo>
                <a:cubicBezTo>
                  <a:pt x="1074" y="113"/>
                  <a:pt x="1073" y="113"/>
                  <a:pt x="1072" y="113"/>
                </a:cubicBezTo>
                <a:cubicBezTo>
                  <a:pt x="1070" y="111"/>
                  <a:pt x="1067" y="110"/>
                  <a:pt x="1064" y="108"/>
                </a:cubicBezTo>
                <a:cubicBezTo>
                  <a:pt x="1064" y="105"/>
                  <a:pt x="1061" y="105"/>
                  <a:pt x="1059" y="104"/>
                </a:cubicBezTo>
                <a:cubicBezTo>
                  <a:pt x="1058" y="104"/>
                  <a:pt x="1057" y="104"/>
                  <a:pt x="1057" y="105"/>
                </a:cubicBezTo>
                <a:cubicBezTo>
                  <a:pt x="1056" y="107"/>
                  <a:pt x="1056" y="109"/>
                  <a:pt x="1056" y="112"/>
                </a:cubicBezTo>
                <a:cubicBezTo>
                  <a:pt x="1054" y="112"/>
                  <a:pt x="1053" y="112"/>
                  <a:pt x="1052" y="113"/>
                </a:cubicBezTo>
                <a:cubicBezTo>
                  <a:pt x="1050" y="114"/>
                  <a:pt x="1048" y="113"/>
                  <a:pt x="1047" y="112"/>
                </a:cubicBezTo>
                <a:cubicBezTo>
                  <a:pt x="1046" y="111"/>
                  <a:pt x="1045" y="109"/>
                  <a:pt x="1044" y="108"/>
                </a:cubicBezTo>
                <a:cubicBezTo>
                  <a:pt x="1044" y="107"/>
                  <a:pt x="1044" y="105"/>
                  <a:pt x="1045" y="105"/>
                </a:cubicBezTo>
                <a:cubicBezTo>
                  <a:pt x="1048" y="105"/>
                  <a:pt x="1050" y="104"/>
                  <a:pt x="1049" y="101"/>
                </a:cubicBezTo>
                <a:cubicBezTo>
                  <a:pt x="1049" y="99"/>
                  <a:pt x="1050" y="99"/>
                  <a:pt x="1052" y="98"/>
                </a:cubicBezTo>
                <a:cubicBezTo>
                  <a:pt x="1054" y="98"/>
                  <a:pt x="1054" y="97"/>
                  <a:pt x="1052" y="96"/>
                </a:cubicBezTo>
                <a:cubicBezTo>
                  <a:pt x="1052" y="95"/>
                  <a:pt x="1051" y="95"/>
                  <a:pt x="1051" y="95"/>
                </a:cubicBezTo>
                <a:cubicBezTo>
                  <a:pt x="1051" y="93"/>
                  <a:pt x="1051" y="92"/>
                  <a:pt x="1050" y="91"/>
                </a:cubicBezTo>
                <a:cubicBezTo>
                  <a:pt x="1049" y="87"/>
                  <a:pt x="1046" y="87"/>
                  <a:pt x="1042" y="88"/>
                </a:cubicBezTo>
                <a:cubicBezTo>
                  <a:pt x="1042" y="88"/>
                  <a:pt x="1041" y="88"/>
                  <a:pt x="1040" y="88"/>
                </a:cubicBezTo>
                <a:cubicBezTo>
                  <a:pt x="1039" y="88"/>
                  <a:pt x="1038" y="87"/>
                  <a:pt x="1036" y="86"/>
                </a:cubicBezTo>
                <a:cubicBezTo>
                  <a:pt x="1035" y="86"/>
                  <a:pt x="1034" y="86"/>
                  <a:pt x="1033" y="87"/>
                </a:cubicBezTo>
                <a:cubicBezTo>
                  <a:pt x="1032" y="89"/>
                  <a:pt x="1030" y="90"/>
                  <a:pt x="1032" y="93"/>
                </a:cubicBezTo>
                <a:cubicBezTo>
                  <a:pt x="1031" y="94"/>
                  <a:pt x="1030" y="94"/>
                  <a:pt x="1030" y="95"/>
                </a:cubicBezTo>
                <a:cubicBezTo>
                  <a:pt x="1027" y="97"/>
                  <a:pt x="1027" y="97"/>
                  <a:pt x="1030" y="100"/>
                </a:cubicBezTo>
                <a:cubicBezTo>
                  <a:pt x="1030" y="101"/>
                  <a:pt x="1029" y="102"/>
                  <a:pt x="1029" y="103"/>
                </a:cubicBezTo>
                <a:cubicBezTo>
                  <a:pt x="1028" y="103"/>
                  <a:pt x="1027" y="103"/>
                  <a:pt x="1027" y="103"/>
                </a:cubicBezTo>
                <a:cubicBezTo>
                  <a:pt x="1027" y="102"/>
                  <a:pt x="1026" y="102"/>
                  <a:pt x="1025" y="102"/>
                </a:cubicBezTo>
                <a:cubicBezTo>
                  <a:pt x="1022" y="101"/>
                  <a:pt x="1022" y="104"/>
                  <a:pt x="1020" y="105"/>
                </a:cubicBezTo>
                <a:cubicBezTo>
                  <a:pt x="1020" y="105"/>
                  <a:pt x="1019" y="105"/>
                  <a:pt x="1018" y="105"/>
                </a:cubicBezTo>
                <a:cubicBezTo>
                  <a:pt x="1015" y="104"/>
                  <a:pt x="1011" y="102"/>
                  <a:pt x="1008" y="103"/>
                </a:cubicBezTo>
                <a:cubicBezTo>
                  <a:pt x="1007" y="103"/>
                  <a:pt x="1006" y="102"/>
                  <a:pt x="1005" y="101"/>
                </a:cubicBezTo>
                <a:cubicBezTo>
                  <a:pt x="1005" y="99"/>
                  <a:pt x="1005" y="96"/>
                  <a:pt x="1005" y="93"/>
                </a:cubicBezTo>
                <a:cubicBezTo>
                  <a:pt x="1007" y="92"/>
                  <a:pt x="1008" y="91"/>
                  <a:pt x="1007" y="89"/>
                </a:cubicBezTo>
                <a:cubicBezTo>
                  <a:pt x="1006" y="88"/>
                  <a:pt x="1007" y="87"/>
                  <a:pt x="1007" y="86"/>
                </a:cubicBezTo>
                <a:cubicBezTo>
                  <a:pt x="1007" y="86"/>
                  <a:pt x="1008" y="86"/>
                  <a:pt x="1008" y="86"/>
                </a:cubicBezTo>
                <a:cubicBezTo>
                  <a:pt x="1009" y="86"/>
                  <a:pt x="1010" y="86"/>
                  <a:pt x="1012" y="86"/>
                </a:cubicBezTo>
                <a:cubicBezTo>
                  <a:pt x="1012" y="86"/>
                  <a:pt x="1012" y="86"/>
                  <a:pt x="1012" y="86"/>
                </a:cubicBezTo>
                <a:cubicBezTo>
                  <a:pt x="1012" y="86"/>
                  <a:pt x="1012" y="86"/>
                  <a:pt x="1012" y="86"/>
                </a:cubicBezTo>
                <a:cubicBezTo>
                  <a:pt x="1012" y="86"/>
                  <a:pt x="1012" y="86"/>
                  <a:pt x="1012" y="86"/>
                </a:cubicBezTo>
                <a:cubicBezTo>
                  <a:pt x="1011" y="87"/>
                  <a:pt x="1011" y="88"/>
                  <a:pt x="1011" y="89"/>
                </a:cubicBezTo>
                <a:cubicBezTo>
                  <a:pt x="1011" y="91"/>
                  <a:pt x="1013" y="92"/>
                  <a:pt x="1014" y="91"/>
                </a:cubicBezTo>
                <a:cubicBezTo>
                  <a:pt x="1016" y="88"/>
                  <a:pt x="1018" y="90"/>
                  <a:pt x="1020" y="90"/>
                </a:cubicBezTo>
                <a:cubicBezTo>
                  <a:pt x="1019" y="88"/>
                  <a:pt x="1017" y="86"/>
                  <a:pt x="1015" y="86"/>
                </a:cubicBezTo>
                <a:cubicBezTo>
                  <a:pt x="1015" y="84"/>
                  <a:pt x="1016" y="82"/>
                  <a:pt x="1013" y="81"/>
                </a:cubicBezTo>
                <a:cubicBezTo>
                  <a:pt x="1013" y="81"/>
                  <a:pt x="1012" y="80"/>
                  <a:pt x="1011" y="80"/>
                </a:cubicBezTo>
                <a:cubicBezTo>
                  <a:pt x="1012" y="79"/>
                  <a:pt x="1012" y="78"/>
                  <a:pt x="1012" y="78"/>
                </a:cubicBezTo>
                <a:cubicBezTo>
                  <a:pt x="1013" y="76"/>
                  <a:pt x="1016" y="77"/>
                  <a:pt x="1018" y="75"/>
                </a:cubicBezTo>
                <a:cubicBezTo>
                  <a:pt x="1018" y="74"/>
                  <a:pt x="1019" y="73"/>
                  <a:pt x="1018" y="72"/>
                </a:cubicBezTo>
                <a:cubicBezTo>
                  <a:pt x="1018" y="71"/>
                  <a:pt x="1016" y="71"/>
                  <a:pt x="1016" y="71"/>
                </a:cubicBezTo>
                <a:cubicBezTo>
                  <a:pt x="1013" y="72"/>
                  <a:pt x="1010" y="72"/>
                  <a:pt x="1007" y="73"/>
                </a:cubicBezTo>
                <a:cubicBezTo>
                  <a:pt x="1004" y="73"/>
                  <a:pt x="1004" y="71"/>
                  <a:pt x="1002" y="70"/>
                </a:cubicBezTo>
                <a:cubicBezTo>
                  <a:pt x="999" y="75"/>
                  <a:pt x="1000" y="76"/>
                  <a:pt x="1004" y="76"/>
                </a:cubicBezTo>
                <a:cubicBezTo>
                  <a:pt x="1005" y="76"/>
                  <a:pt x="1007" y="76"/>
                  <a:pt x="1008" y="76"/>
                </a:cubicBezTo>
                <a:cubicBezTo>
                  <a:pt x="1008" y="77"/>
                  <a:pt x="1008" y="77"/>
                  <a:pt x="1008" y="78"/>
                </a:cubicBezTo>
                <a:cubicBezTo>
                  <a:pt x="1007" y="79"/>
                  <a:pt x="1004" y="79"/>
                  <a:pt x="1003" y="81"/>
                </a:cubicBezTo>
                <a:cubicBezTo>
                  <a:pt x="1003" y="81"/>
                  <a:pt x="1003" y="81"/>
                  <a:pt x="1003" y="81"/>
                </a:cubicBezTo>
                <a:cubicBezTo>
                  <a:pt x="1001" y="80"/>
                  <a:pt x="998" y="79"/>
                  <a:pt x="996" y="80"/>
                </a:cubicBezTo>
                <a:cubicBezTo>
                  <a:pt x="991" y="78"/>
                  <a:pt x="991" y="78"/>
                  <a:pt x="989" y="82"/>
                </a:cubicBezTo>
                <a:cubicBezTo>
                  <a:pt x="988" y="83"/>
                  <a:pt x="987" y="85"/>
                  <a:pt x="986" y="84"/>
                </a:cubicBezTo>
                <a:cubicBezTo>
                  <a:pt x="984" y="83"/>
                  <a:pt x="985" y="82"/>
                  <a:pt x="986" y="81"/>
                </a:cubicBezTo>
                <a:cubicBezTo>
                  <a:pt x="986" y="81"/>
                  <a:pt x="986" y="80"/>
                  <a:pt x="986" y="80"/>
                </a:cubicBezTo>
                <a:cubicBezTo>
                  <a:pt x="985" y="79"/>
                  <a:pt x="984" y="78"/>
                  <a:pt x="982" y="78"/>
                </a:cubicBezTo>
                <a:cubicBezTo>
                  <a:pt x="981" y="78"/>
                  <a:pt x="980" y="79"/>
                  <a:pt x="980" y="80"/>
                </a:cubicBezTo>
                <a:cubicBezTo>
                  <a:pt x="980" y="81"/>
                  <a:pt x="980" y="82"/>
                  <a:pt x="980" y="82"/>
                </a:cubicBezTo>
                <a:cubicBezTo>
                  <a:pt x="980" y="83"/>
                  <a:pt x="979" y="84"/>
                  <a:pt x="978" y="84"/>
                </a:cubicBezTo>
                <a:cubicBezTo>
                  <a:pt x="978" y="84"/>
                  <a:pt x="977" y="83"/>
                  <a:pt x="977" y="82"/>
                </a:cubicBezTo>
                <a:cubicBezTo>
                  <a:pt x="976" y="81"/>
                  <a:pt x="978" y="79"/>
                  <a:pt x="976" y="78"/>
                </a:cubicBezTo>
                <a:cubicBezTo>
                  <a:pt x="978" y="75"/>
                  <a:pt x="981" y="74"/>
                  <a:pt x="983" y="73"/>
                </a:cubicBezTo>
                <a:cubicBezTo>
                  <a:pt x="983" y="72"/>
                  <a:pt x="982" y="72"/>
                  <a:pt x="982" y="72"/>
                </a:cubicBezTo>
                <a:cubicBezTo>
                  <a:pt x="983" y="72"/>
                  <a:pt x="983" y="72"/>
                  <a:pt x="983" y="73"/>
                </a:cubicBezTo>
                <a:cubicBezTo>
                  <a:pt x="986" y="73"/>
                  <a:pt x="986" y="70"/>
                  <a:pt x="988" y="68"/>
                </a:cubicBezTo>
                <a:cubicBezTo>
                  <a:pt x="990" y="67"/>
                  <a:pt x="992" y="66"/>
                  <a:pt x="993" y="63"/>
                </a:cubicBezTo>
                <a:cubicBezTo>
                  <a:pt x="994" y="61"/>
                  <a:pt x="995" y="58"/>
                  <a:pt x="995" y="55"/>
                </a:cubicBezTo>
                <a:cubicBezTo>
                  <a:pt x="996" y="49"/>
                  <a:pt x="995" y="48"/>
                  <a:pt x="990" y="47"/>
                </a:cubicBezTo>
                <a:cubicBezTo>
                  <a:pt x="988" y="46"/>
                  <a:pt x="985" y="46"/>
                  <a:pt x="983" y="45"/>
                </a:cubicBezTo>
                <a:cubicBezTo>
                  <a:pt x="980" y="44"/>
                  <a:pt x="978" y="45"/>
                  <a:pt x="976" y="46"/>
                </a:cubicBezTo>
                <a:cubicBezTo>
                  <a:pt x="975" y="47"/>
                  <a:pt x="975" y="48"/>
                  <a:pt x="976" y="49"/>
                </a:cubicBezTo>
                <a:cubicBezTo>
                  <a:pt x="976" y="50"/>
                  <a:pt x="976" y="51"/>
                  <a:pt x="976" y="52"/>
                </a:cubicBezTo>
                <a:cubicBezTo>
                  <a:pt x="978" y="53"/>
                  <a:pt x="979" y="54"/>
                  <a:pt x="979" y="51"/>
                </a:cubicBezTo>
                <a:cubicBezTo>
                  <a:pt x="979" y="50"/>
                  <a:pt x="980" y="50"/>
                  <a:pt x="980" y="49"/>
                </a:cubicBezTo>
                <a:cubicBezTo>
                  <a:pt x="981" y="49"/>
                  <a:pt x="982" y="47"/>
                  <a:pt x="984" y="48"/>
                </a:cubicBezTo>
                <a:cubicBezTo>
                  <a:pt x="986" y="49"/>
                  <a:pt x="988" y="50"/>
                  <a:pt x="990" y="50"/>
                </a:cubicBezTo>
                <a:cubicBezTo>
                  <a:pt x="991" y="51"/>
                  <a:pt x="991" y="52"/>
                  <a:pt x="990" y="54"/>
                </a:cubicBezTo>
                <a:cubicBezTo>
                  <a:pt x="989" y="55"/>
                  <a:pt x="987" y="57"/>
                  <a:pt x="988" y="59"/>
                </a:cubicBezTo>
                <a:cubicBezTo>
                  <a:pt x="988" y="60"/>
                  <a:pt x="987" y="61"/>
                  <a:pt x="986" y="62"/>
                </a:cubicBezTo>
                <a:cubicBezTo>
                  <a:pt x="984" y="63"/>
                  <a:pt x="982" y="64"/>
                  <a:pt x="980" y="64"/>
                </a:cubicBezTo>
                <a:cubicBezTo>
                  <a:pt x="979" y="64"/>
                  <a:pt x="977" y="64"/>
                  <a:pt x="976" y="64"/>
                </a:cubicBezTo>
                <a:cubicBezTo>
                  <a:pt x="975" y="64"/>
                  <a:pt x="974" y="63"/>
                  <a:pt x="973" y="63"/>
                </a:cubicBezTo>
                <a:cubicBezTo>
                  <a:pt x="970" y="63"/>
                  <a:pt x="968" y="61"/>
                  <a:pt x="966" y="58"/>
                </a:cubicBezTo>
                <a:cubicBezTo>
                  <a:pt x="966" y="57"/>
                  <a:pt x="965" y="56"/>
                  <a:pt x="964" y="56"/>
                </a:cubicBezTo>
                <a:cubicBezTo>
                  <a:pt x="963" y="57"/>
                  <a:pt x="964" y="58"/>
                  <a:pt x="964" y="59"/>
                </a:cubicBezTo>
                <a:cubicBezTo>
                  <a:pt x="964" y="60"/>
                  <a:pt x="964" y="61"/>
                  <a:pt x="962" y="62"/>
                </a:cubicBezTo>
                <a:cubicBezTo>
                  <a:pt x="960" y="62"/>
                  <a:pt x="958" y="62"/>
                  <a:pt x="956" y="63"/>
                </a:cubicBezTo>
                <a:cubicBezTo>
                  <a:pt x="957" y="58"/>
                  <a:pt x="957" y="58"/>
                  <a:pt x="953" y="57"/>
                </a:cubicBezTo>
                <a:cubicBezTo>
                  <a:pt x="953" y="57"/>
                  <a:pt x="953" y="57"/>
                  <a:pt x="953" y="57"/>
                </a:cubicBezTo>
                <a:cubicBezTo>
                  <a:pt x="951" y="55"/>
                  <a:pt x="950" y="54"/>
                  <a:pt x="951" y="51"/>
                </a:cubicBezTo>
                <a:cubicBezTo>
                  <a:pt x="952" y="51"/>
                  <a:pt x="952" y="49"/>
                  <a:pt x="951" y="49"/>
                </a:cubicBezTo>
                <a:cubicBezTo>
                  <a:pt x="949" y="48"/>
                  <a:pt x="949" y="46"/>
                  <a:pt x="948" y="45"/>
                </a:cubicBezTo>
                <a:cubicBezTo>
                  <a:pt x="947" y="45"/>
                  <a:pt x="947" y="44"/>
                  <a:pt x="946" y="45"/>
                </a:cubicBezTo>
                <a:cubicBezTo>
                  <a:pt x="945" y="45"/>
                  <a:pt x="944" y="46"/>
                  <a:pt x="944" y="46"/>
                </a:cubicBezTo>
                <a:cubicBezTo>
                  <a:pt x="944" y="48"/>
                  <a:pt x="943" y="50"/>
                  <a:pt x="945" y="51"/>
                </a:cubicBezTo>
                <a:cubicBezTo>
                  <a:pt x="947" y="52"/>
                  <a:pt x="948" y="53"/>
                  <a:pt x="946" y="55"/>
                </a:cubicBezTo>
                <a:cubicBezTo>
                  <a:pt x="945" y="55"/>
                  <a:pt x="945" y="56"/>
                  <a:pt x="944" y="57"/>
                </a:cubicBezTo>
                <a:cubicBezTo>
                  <a:pt x="944" y="58"/>
                  <a:pt x="944" y="58"/>
                  <a:pt x="946" y="58"/>
                </a:cubicBezTo>
                <a:cubicBezTo>
                  <a:pt x="948" y="58"/>
                  <a:pt x="948" y="58"/>
                  <a:pt x="949" y="61"/>
                </a:cubicBezTo>
                <a:cubicBezTo>
                  <a:pt x="949" y="61"/>
                  <a:pt x="949" y="60"/>
                  <a:pt x="949" y="60"/>
                </a:cubicBezTo>
                <a:cubicBezTo>
                  <a:pt x="949" y="61"/>
                  <a:pt x="949" y="61"/>
                  <a:pt x="949" y="61"/>
                </a:cubicBezTo>
                <a:cubicBezTo>
                  <a:pt x="947" y="62"/>
                  <a:pt x="946" y="63"/>
                  <a:pt x="944" y="64"/>
                </a:cubicBezTo>
                <a:cubicBezTo>
                  <a:pt x="941" y="65"/>
                  <a:pt x="938" y="64"/>
                  <a:pt x="936" y="66"/>
                </a:cubicBezTo>
                <a:cubicBezTo>
                  <a:pt x="935" y="67"/>
                  <a:pt x="934" y="66"/>
                  <a:pt x="933" y="65"/>
                </a:cubicBezTo>
                <a:cubicBezTo>
                  <a:pt x="931" y="63"/>
                  <a:pt x="929" y="62"/>
                  <a:pt x="926" y="63"/>
                </a:cubicBezTo>
                <a:cubicBezTo>
                  <a:pt x="924" y="64"/>
                  <a:pt x="922" y="63"/>
                  <a:pt x="920" y="63"/>
                </a:cubicBezTo>
                <a:cubicBezTo>
                  <a:pt x="920" y="61"/>
                  <a:pt x="918" y="60"/>
                  <a:pt x="919" y="59"/>
                </a:cubicBezTo>
                <a:cubicBezTo>
                  <a:pt x="922" y="57"/>
                  <a:pt x="921" y="53"/>
                  <a:pt x="923" y="51"/>
                </a:cubicBezTo>
                <a:cubicBezTo>
                  <a:pt x="925" y="52"/>
                  <a:pt x="925" y="54"/>
                  <a:pt x="925" y="56"/>
                </a:cubicBezTo>
                <a:cubicBezTo>
                  <a:pt x="924" y="57"/>
                  <a:pt x="924" y="57"/>
                  <a:pt x="925" y="57"/>
                </a:cubicBezTo>
                <a:cubicBezTo>
                  <a:pt x="926" y="57"/>
                  <a:pt x="926" y="57"/>
                  <a:pt x="927" y="56"/>
                </a:cubicBezTo>
                <a:cubicBezTo>
                  <a:pt x="928" y="54"/>
                  <a:pt x="929" y="52"/>
                  <a:pt x="933" y="52"/>
                </a:cubicBezTo>
                <a:cubicBezTo>
                  <a:pt x="936" y="52"/>
                  <a:pt x="938" y="49"/>
                  <a:pt x="937" y="46"/>
                </a:cubicBezTo>
                <a:cubicBezTo>
                  <a:pt x="936" y="44"/>
                  <a:pt x="936" y="43"/>
                  <a:pt x="935" y="42"/>
                </a:cubicBezTo>
                <a:cubicBezTo>
                  <a:pt x="935" y="41"/>
                  <a:pt x="934" y="41"/>
                  <a:pt x="933" y="41"/>
                </a:cubicBezTo>
                <a:cubicBezTo>
                  <a:pt x="932" y="41"/>
                  <a:pt x="931" y="41"/>
                  <a:pt x="930" y="43"/>
                </a:cubicBezTo>
                <a:cubicBezTo>
                  <a:pt x="930" y="43"/>
                  <a:pt x="932" y="44"/>
                  <a:pt x="933" y="45"/>
                </a:cubicBezTo>
                <a:cubicBezTo>
                  <a:pt x="931" y="47"/>
                  <a:pt x="929" y="48"/>
                  <a:pt x="927" y="50"/>
                </a:cubicBezTo>
                <a:cubicBezTo>
                  <a:pt x="925" y="50"/>
                  <a:pt x="925" y="46"/>
                  <a:pt x="922" y="47"/>
                </a:cubicBezTo>
                <a:cubicBezTo>
                  <a:pt x="921" y="47"/>
                  <a:pt x="919" y="47"/>
                  <a:pt x="918" y="47"/>
                </a:cubicBezTo>
                <a:cubicBezTo>
                  <a:pt x="918" y="47"/>
                  <a:pt x="917" y="46"/>
                  <a:pt x="917" y="45"/>
                </a:cubicBezTo>
                <a:cubicBezTo>
                  <a:pt x="914" y="41"/>
                  <a:pt x="914" y="41"/>
                  <a:pt x="911" y="44"/>
                </a:cubicBezTo>
                <a:cubicBezTo>
                  <a:pt x="910" y="46"/>
                  <a:pt x="909" y="48"/>
                  <a:pt x="907" y="49"/>
                </a:cubicBezTo>
                <a:cubicBezTo>
                  <a:pt x="905" y="50"/>
                  <a:pt x="904" y="50"/>
                  <a:pt x="903" y="51"/>
                </a:cubicBezTo>
                <a:cubicBezTo>
                  <a:pt x="898" y="49"/>
                  <a:pt x="894" y="47"/>
                  <a:pt x="895" y="41"/>
                </a:cubicBezTo>
                <a:cubicBezTo>
                  <a:pt x="896" y="41"/>
                  <a:pt x="897" y="41"/>
                  <a:pt x="897" y="40"/>
                </a:cubicBezTo>
                <a:cubicBezTo>
                  <a:pt x="898" y="40"/>
                  <a:pt x="899" y="39"/>
                  <a:pt x="898" y="38"/>
                </a:cubicBezTo>
                <a:cubicBezTo>
                  <a:pt x="897" y="37"/>
                  <a:pt x="896" y="37"/>
                  <a:pt x="895" y="38"/>
                </a:cubicBezTo>
                <a:cubicBezTo>
                  <a:pt x="895" y="38"/>
                  <a:pt x="895" y="38"/>
                  <a:pt x="895" y="39"/>
                </a:cubicBezTo>
                <a:cubicBezTo>
                  <a:pt x="893" y="39"/>
                  <a:pt x="893" y="36"/>
                  <a:pt x="890" y="36"/>
                </a:cubicBezTo>
                <a:cubicBezTo>
                  <a:pt x="890" y="39"/>
                  <a:pt x="890" y="41"/>
                  <a:pt x="891" y="43"/>
                </a:cubicBezTo>
                <a:cubicBezTo>
                  <a:pt x="892" y="45"/>
                  <a:pt x="890" y="48"/>
                  <a:pt x="887" y="49"/>
                </a:cubicBezTo>
                <a:cubicBezTo>
                  <a:pt x="885" y="50"/>
                  <a:pt x="884" y="48"/>
                  <a:pt x="883" y="47"/>
                </a:cubicBezTo>
                <a:cubicBezTo>
                  <a:pt x="883" y="43"/>
                  <a:pt x="880" y="43"/>
                  <a:pt x="877" y="42"/>
                </a:cubicBezTo>
                <a:cubicBezTo>
                  <a:pt x="877" y="41"/>
                  <a:pt x="876" y="40"/>
                  <a:pt x="876" y="39"/>
                </a:cubicBezTo>
                <a:cubicBezTo>
                  <a:pt x="875" y="39"/>
                  <a:pt x="874" y="40"/>
                  <a:pt x="873" y="40"/>
                </a:cubicBezTo>
                <a:cubicBezTo>
                  <a:pt x="871" y="39"/>
                  <a:pt x="870" y="39"/>
                  <a:pt x="869" y="41"/>
                </a:cubicBezTo>
                <a:cubicBezTo>
                  <a:pt x="869" y="42"/>
                  <a:pt x="870" y="43"/>
                  <a:pt x="872" y="44"/>
                </a:cubicBezTo>
                <a:cubicBezTo>
                  <a:pt x="873" y="44"/>
                  <a:pt x="874" y="44"/>
                  <a:pt x="875" y="44"/>
                </a:cubicBezTo>
                <a:cubicBezTo>
                  <a:pt x="874" y="46"/>
                  <a:pt x="871" y="45"/>
                  <a:pt x="870" y="47"/>
                </a:cubicBezTo>
                <a:cubicBezTo>
                  <a:pt x="869" y="49"/>
                  <a:pt x="868" y="50"/>
                  <a:pt x="866" y="50"/>
                </a:cubicBezTo>
                <a:cubicBezTo>
                  <a:pt x="865" y="50"/>
                  <a:pt x="864" y="48"/>
                  <a:pt x="864" y="47"/>
                </a:cubicBezTo>
                <a:cubicBezTo>
                  <a:pt x="863" y="46"/>
                  <a:pt x="862" y="46"/>
                  <a:pt x="861" y="45"/>
                </a:cubicBezTo>
                <a:cubicBezTo>
                  <a:pt x="861" y="42"/>
                  <a:pt x="864" y="40"/>
                  <a:pt x="863" y="37"/>
                </a:cubicBezTo>
                <a:cubicBezTo>
                  <a:pt x="861" y="36"/>
                  <a:pt x="861" y="32"/>
                  <a:pt x="857" y="32"/>
                </a:cubicBezTo>
                <a:cubicBezTo>
                  <a:pt x="855" y="31"/>
                  <a:pt x="853" y="30"/>
                  <a:pt x="851" y="32"/>
                </a:cubicBezTo>
                <a:cubicBezTo>
                  <a:pt x="850" y="33"/>
                  <a:pt x="848" y="34"/>
                  <a:pt x="845" y="34"/>
                </a:cubicBezTo>
                <a:cubicBezTo>
                  <a:pt x="842" y="34"/>
                  <a:pt x="842" y="35"/>
                  <a:pt x="842" y="39"/>
                </a:cubicBezTo>
                <a:cubicBezTo>
                  <a:pt x="840" y="40"/>
                  <a:pt x="839" y="39"/>
                  <a:pt x="837" y="38"/>
                </a:cubicBezTo>
                <a:cubicBezTo>
                  <a:pt x="835" y="37"/>
                  <a:pt x="835" y="38"/>
                  <a:pt x="834" y="39"/>
                </a:cubicBezTo>
                <a:cubicBezTo>
                  <a:pt x="834" y="40"/>
                  <a:pt x="834" y="40"/>
                  <a:pt x="833" y="41"/>
                </a:cubicBezTo>
                <a:cubicBezTo>
                  <a:pt x="833" y="41"/>
                  <a:pt x="833" y="42"/>
                  <a:pt x="832" y="42"/>
                </a:cubicBezTo>
                <a:cubicBezTo>
                  <a:pt x="831" y="42"/>
                  <a:pt x="831" y="41"/>
                  <a:pt x="831" y="40"/>
                </a:cubicBezTo>
                <a:cubicBezTo>
                  <a:pt x="831" y="39"/>
                  <a:pt x="831" y="38"/>
                  <a:pt x="832" y="37"/>
                </a:cubicBezTo>
                <a:cubicBezTo>
                  <a:pt x="832" y="36"/>
                  <a:pt x="831" y="35"/>
                  <a:pt x="830" y="35"/>
                </a:cubicBezTo>
                <a:cubicBezTo>
                  <a:pt x="825" y="35"/>
                  <a:pt x="827" y="31"/>
                  <a:pt x="826" y="28"/>
                </a:cubicBezTo>
                <a:cubicBezTo>
                  <a:pt x="824" y="30"/>
                  <a:pt x="822" y="32"/>
                  <a:pt x="820" y="34"/>
                </a:cubicBezTo>
                <a:cubicBezTo>
                  <a:pt x="821" y="36"/>
                  <a:pt x="823" y="38"/>
                  <a:pt x="824" y="40"/>
                </a:cubicBezTo>
                <a:cubicBezTo>
                  <a:pt x="826" y="42"/>
                  <a:pt x="826" y="42"/>
                  <a:pt x="825" y="42"/>
                </a:cubicBezTo>
                <a:cubicBezTo>
                  <a:pt x="824" y="42"/>
                  <a:pt x="823" y="43"/>
                  <a:pt x="822" y="44"/>
                </a:cubicBezTo>
                <a:cubicBezTo>
                  <a:pt x="820" y="46"/>
                  <a:pt x="818" y="46"/>
                  <a:pt x="815" y="45"/>
                </a:cubicBezTo>
                <a:cubicBezTo>
                  <a:pt x="811" y="44"/>
                  <a:pt x="809" y="41"/>
                  <a:pt x="807" y="38"/>
                </a:cubicBezTo>
                <a:cubicBezTo>
                  <a:pt x="808" y="37"/>
                  <a:pt x="809" y="36"/>
                  <a:pt x="810" y="35"/>
                </a:cubicBezTo>
                <a:cubicBezTo>
                  <a:pt x="810" y="33"/>
                  <a:pt x="811" y="32"/>
                  <a:pt x="809" y="31"/>
                </a:cubicBezTo>
                <a:cubicBezTo>
                  <a:pt x="807" y="33"/>
                  <a:pt x="806" y="34"/>
                  <a:pt x="805" y="36"/>
                </a:cubicBezTo>
                <a:cubicBezTo>
                  <a:pt x="804" y="38"/>
                  <a:pt x="804" y="39"/>
                  <a:pt x="804" y="41"/>
                </a:cubicBezTo>
                <a:cubicBezTo>
                  <a:pt x="804" y="43"/>
                  <a:pt x="803" y="44"/>
                  <a:pt x="801" y="45"/>
                </a:cubicBezTo>
                <a:cubicBezTo>
                  <a:pt x="801" y="48"/>
                  <a:pt x="798" y="51"/>
                  <a:pt x="801" y="54"/>
                </a:cubicBezTo>
                <a:cubicBezTo>
                  <a:pt x="802" y="55"/>
                  <a:pt x="802" y="55"/>
                  <a:pt x="802" y="56"/>
                </a:cubicBezTo>
                <a:cubicBezTo>
                  <a:pt x="801" y="58"/>
                  <a:pt x="800" y="59"/>
                  <a:pt x="800" y="61"/>
                </a:cubicBezTo>
                <a:cubicBezTo>
                  <a:pt x="798" y="60"/>
                  <a:pt x="797" y="60"/>
                  <a:pt x="796" y="59"/>
                </a:cubicBezTo>
                <a:cubicBezTo>
                  <a:pt x="793" y="58"/>
                  <a:pt x="793" y="56"/>
                  <a:pt x="794" y="52"/>
                </a:cubicBezTo>
                <a:cubicBezTo>
                  <a:pt x="795" y="51"/>
                  <a:pt x="797" y="49"/>
                  <a:pt x="796" y="47"/>
                </a:cubicBezTo>
                <a:cubicBezTo>
                  <a:pt x="790" y="49"/>
                  <a:pt x="787" y="49"/>
                  <a:pt x="783" y="47"/>
                </a:cubicBezTo>
                <a:cubicBezTo>
                  <a:pt x="782" y="47"/>
                  <a:pt x="782" y="46"/>
                  <a:pt x="781" y="46"/>
                </a:cubicBezTo>
                <a:cubicBezTo>
                  <a:pt x="781" y="45"/>
                  <a:pt x="781" y="45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4"/>
                  <a:pt x="786" y="44"/>
                </a:cubicBezTo>
                <a:cubicBezTo>
                  <a:pt x="786" y="43"/>
                  <a:pt x="786" y="42"/>
                  <a:pt x="786" y="41"/>
                </a:cubicBezTo>
                <a:cubicBezTo>
                  <a:pt x="788" y="40"/>
                  <a:pt x="789" y="43"/>
                  <a:pt x="791" y="42"/>
                </a:cubicBezTo>
                <a:cubicBezTo>
                  <a:pt x="792" y="42"/>
                  <a:pt x="792" y="41"/>
                  <a:pt x="793" y="41"/>
                </a:cubicBezTo>
                <a:cubicBezTo>
                  <a:pt x="793" y="41"/>
                  <a:pt x="793" y="40"/>
                  <a:pt x="793" y="39"/>
                </a:cubicBezTo>
                <a:cubicBezTo>
                  <a:pt x="790" y="38"/>
                  <a:pt x="787" y="36"/>
                  <a:pt x="785" y="34"/>
                </a:cubicBezTo>
                <a:cubicBezTo>
                  <a:pt x="783" y="33"/>
                  <a:pt x="782" y="35"/>
                  <a:pt x="781" y="35"/>
                </a:cubicBezTo>
                <a:cubicBezTo>
                  <a:pt x="779" y="36"/>
                  <a:pt x="779" y="38"/>
                  <a:pt x="781" y="39"/>
                </a:cubicBezTo>
                <a:cubicBezTo>
                  <a:pt x="781" y="39"/>
                  <a:pt x="781" y="40"/>
                  <a:pt x="780" y="40"/>
                </a:cubicBezTo>
                <a:cubicBezTo>
                  <a:pt x="779" y="40"/>
                  <a:pt x="778" y="40"/>
                  <a:pt x="776" y="40"/>
                </a:cubicBezTo>
                <a:cubicBezTo>
                  <a:pt x="774" y="39"/>
                  <a:pt x="775" y="36"/>
                  <a:pt x="774" y="34"/>
                </a:cubicBezTo>
                <a:cubicBezTo>
                  <a:pt x="772" y="33"/>
                  <a:pt x="770" y="34"/>
                  <a:pt x="768" y="33"/>
                </a:cubicBezTo>
                <a:cubicBezTo>
                  <a:pt x="768" y="33"/>
                  <a:pt x="767" y="32"/>
                  <a:pt x="767" y="32"/>
                </a:cubicBezTo>
                <a:cubicBezTo>
                  <a:pt x="768" y="32"/>
                  <a:pt x="768" y="31"/>
                  <a:pt x="769" y="30"/>
                </a:cubicBezTo>
                <a:cubicBezTo>
                  <a:pt x="771" y="29"/>
                  <a:pt x="771" y="28"/>
                  <a:pt x="770" y="27"/>
                </a:cubicBezTo>
                <a:cubicBezTo>
                  <a:pt x="769" y="25"/>
                  <a:pt x="767" y="26"/>
                  <a:pt x="767" y="27"/>
                </a:cubicBezTo>
                <a:cubicBezTo>
                  <a:pt x="766" y="29"/>
                  <a:pt x="764" y="29"/>
                  <a:pt x="762" y="30"/>
                </a:cubicBezTo>
                <a:cubicBezTo>
                  <a:pt x="761" y="30"/>
                  <a:pt x="761" y="31"/>
                  <a:pt x="761" y="32"/>
                </a:cubicBezTo>
                <a:cubicBezTo>
                  <a:pt x="761" y="34"/>
                  <a:pt x="759" y="34"/>
                  <a:pt x="758" y="35"/>
                </a:cubicBezTo>
                <a:cubicBezTo>
                  <a:pt x="758" y="36"/>
                  <a:pt x="758" y="37"/>
                  <a:pt x="758" y="37"/>
                </a:cubicBezTo>
                <a:cubicBezTo>
                  <a:pt x="758" y="38"/>
                  <a:pt x="759" y="38"/>
                  <a:pt x="759" y="38"/>
                </a:cubicBezTo>
                <a:cubicBezTo>
                  <a:pt x="763" y="37"/>
                  <a:pt x="766" y="37"/>
                  <a:pt x="769" y="38"/>
                </a:cubicBezTo>
                <a:cubicBezTo>
                  <a:pt x="770" y="38"/>
                  <a:pt x="771" y="39"/>
                  <a:pt x="770" y="40"/>
                </a:cubicBezTo>
                <a:cubicBezTo>
                  <a:pt x="769" y="41"/>
                  <a:pt x="768" y="42"/>
                  <a:pt x="767" y="42"/>
                </a:cubicBezTo>
                <a:cubicBezTo>
                  <a:pt x="767" y="42"/>
                  <a:pt x="767" y="42"/>
                  <a:pt x="767" y="42"/>
                </a:cubicBezTo>
                <a:cubicBezTo>
                  <a:pt x="766" y="42"/>
                  <a:pt x="766" y="41"/>
                  <a:pt x="765" y="40"/>
                </a:cubicBezTo>
                <a:cubicBezTo>
                  <a:pt x="763" y="40"/>
                  <a:pt x="761" y="41"/>
                  <a:pt x="761" y="42"/>
                </a:cubicBezTo>
                <a:cubicBezTo>
                  <a:pt x="761" y="44"/>
                  <a:pt x="763" y="45"/>
                  <a:pt x="762" y="47"/>
                </a:cubicBezTo>
                <a:cubicBezTo>
                  <a:pt x="756" y="49"/>
                  <a:pt x="751" y="47"/>
                  <a:pt x="748" y="42"/>
                </a:cubicBezTo>
                <a:cubicBezTo>
                  <a:pt x="748" y="42"/>
                  <a:pt x="747" y="41"/>
                  <a:pt x="747" y="41"/>
                </a:cubicBezTo>
                <a:cubicBezTo>
                  <a:pt x="745" y="39"/>
                  <a:pt x="746" y="38"/>
                  <a:pt x="748" y="37"/>
                </a:cubicBezTo>
                <a:cubicBezTo>
                  <a:pt x="750" y="37"/>
                  <a:pt x="752" y="36"/>
                  <a:pt x="753" y="34"/>
                </a:cubicBezTo>
                <a:cubicBezTo>
                  <a:pt x="754" y="33"/>
                  <a:pt x="754" y="32"/>
                  <a:pt x="753" y="32"/>
                </a:cubicBezTo>
                <a:cubicBezTo>
                  <a:pt x="750" y="32"/>
                  <a:pt x="749" y="30"/>
                  <a:pt x="750" y="27"/>
                </a:cubicBezTo>
                <a:cubicBezTo>
                  <a:pt x="750" y="27"/>
                  <a:pt x="749" y="26"/>
                  <a:pt x="749" y="26"/>
                </a:cubicBezTo>
                <a:cubicBezTo>
                  <a:pt x="748" y="26"/>
                  <a:pt x="747" y="26"/>
                  <a:pt x="747" y="27"/>
                </a:cubicBezTo>
                <a:cubicBezTo>
                  <a:pt x="743" y="36"/>
                  <a:pt x="743" y="36"/>
                  <a:pt x="737" y="38"/>
                </a:cubicBezTo>
                <a:cubicBezTo>
                  <a:pt x="737" y="40"/>
                  <a:pt x="738" y="42"/>
                  <a:pt x="738" y="44"/>
                </a:cubicBezTo>
                <a:cubicBezTo>
                  <a:pt x="738" y="45"/>
                  <a:pt x="739" y="47"/>
                  <a:pt x="737" y="47"/>
                </a:cubicBezTo>
                <a:cubicBezTo>
                  <a:pt x="735" y="47"/>
                  <a:pt x="733" y="48"/>
                  <a:pt x="733" y="45"/>
                </a:cubicBezTo>
                <a:cubicBezTo>
                  <a:pt x="732" y="44"/>
                  <a:pt x="732" y="43"/>
                  <a:pt x="731" y="41"/>
                </a:cubicBezTo>
                <a:cubicBezTo>
                  <a:pt x="729" y="48"/>
                  <a:pt x="729" y="49"/>
                  <a:pt x="723" y="52"/>
                </a:cubicBezTo>
                <a:cubicBezTo>
                  <a:pt x="724" y="53"/>
                  <a:pt x="723" y="55"/>
                  <a:pt x="725" y="56"/>
                </a:cubicBezTo>
                <a:cubicBezTo>
                  <a:pt x="726" y="56"/>
                  <a:pt x="727" y="56"/>
                  <a:pt x="725" y="57"/>
                </a:cubicBezTo>
                <a:cubicBezTo>
                  <a:pt x="724" y="58"/>
                  <a:pt x="723" y="59"/>
                  <a:pt x="722" y="59"/>
                </a:cubicBezTo>
                <a:cubicBezTo>
                  <a:pt x="720" y="59"/>
                  <a:pt x="719" y="59"/>
                  <a:pt x="718" y="59"/>
                </a:cubicBezTo>
                <a:cubicBezTo>
                  <a:pt x="717" y="59"/>
                  <a:pt x="716" y="59"/>
                  <a:pt x="715" y="59"/>
                </a:cubicBezTo>
                <a:cubicBezTo>
                  <a:pt x="712" y="59"/>
                  <a:pt x="710" y="59"/>
                  <a:pt x="710" y="55"/>
                </a:cubicBezTo>
                <a:cubicBezTo>
                  <a:pt x="710" y="52"/>
                  <a:pt x="706" y="52"/>
                  <a:pt x="706" y="49"/>
                </a:cubicBezTo>
                <a:cubicBezTo>
                  <a:pt x="705" y="48"/>
                  <a:pt x="703" y="49"/>
                  <a:pt x="703" y="49"/>
                </a:cubicBezTo>
                <a:cubicBezTo>
                  <a:pt x="702" y="50"/>
                  <a:pt x="701" y="51"/>
                  <a:pt x="702" y="51"/>
                </a:cubicBezTo>
                <a:cubicBezTo>
                  <a:pt x="702" y="53"/>
                  <a:pt x="703" y="55"/>
                  <a:pt x="703" y="57"/>
                </a:cubicBezTo>
                <a:cubicBezTo>
                  <a:pt x="704" y="59"/>
                  <a:pt x="702" y="59"/>
                  <a:pt x="701" y="60"/>
                </a:cubicBezTo>
                <a:cubicBezTo>
                  <a:pt x="700" y="61"/>
                  <a:pt x="699" y="60"/>
                  <a:pt x="699" y="59"/>
                </a:cubicBezTo>
                <a:cubicBezTo>
                  <a:pt x="698" y="59"/>
                  <a:pt x="698" y="58"/>
                  <a:pt x="697" y="58"/>
                </a:cubicBezTo>
                <a:cubicBezTo>
                  <a:pt x="697" y="57"/>
                  <a:pt x="698" y="57"/>
                  <a:pt x="697" y="56"/>
                </a:cubicBezTo>
                <a:cubicBezTo>
                  <a:pt x="697" y="56"/>
                  <a:pt x="698" y="54"/>
                  <a:pt x="697" y="56"/>
                </a:cubicBezTo>
                <a:cubicBezTo>
                  <a:pt x="696" y="56"/>
                  <a:pt x="697" y="57"/>
                  <a:pt x="696" y="57"/>
                </a:cubicBezTo>
                <a:cubicBezTo>
                  <a:pt x="695" y="59"/>
                  <a:pt x="694" y="60"/>
                  <a:pt x="692" y="60"/>
                </a:cubicBezTo>
                <a:cubicBezTo>
                  <a:pt x="690" y="60"/>
                  <a:pt x="688" y="60"/>
                  <a:pt x="685" y="59"/>
                </a:cubicBezTo>
                <a:cubicBezTo>
                  <a:pt x="683" y="58"/>
                  <a:pt x="681" y="60"/>
                  <a:pt x="679" y="61"/>
                </a:cubicBezTo>
                <a:cubicBezTo>
                  <a:pt x="679" y="61"/>
                  <a:pt x="678" y="61"/>
                  <a:pt x="677" y="61"/>
                </a:cubicBezTo>
                <a:cubicBezTo>
                  <a:pt x="677" y="61"/>
                  <a:pt x="676" y="61"/>
                  <a:pt x="676" y="61"/>
                </a:cubicBezTo>
                <a:cubicBezTo>
                  <a:pt x="673" y="61"/>
                  <a:pt x="671" y="58"/>
                  <a:pt x="668" y="60"/>
                </a:cubicBezTo>
                <a:cubicBezTo>
                  <a:pt x="667" y="61"/>
                  <a:pt x="666" y="60"/>
                  <a:pt x="665" y="60"/>
                </a:cubicBezTo>
                <a:cubicBezTo>
                  <a:pt x="662" y="59"/>
                  <a:pt x="661" y="61"/>
                  <a:pt x="661" y="63"/>
                </a:cubicBezTo>
                <a:cubicBezTo>
                  <a:pt x="661" y="63"/>
                  <a:pt x="661" y="62"/>
                  <a:pt x="661" y="62"/>
                </a:cubicBezTo>
                <a:cubicBezTo>
                  <a:pt x="661" y="62"/>
                  <a:pt x="661" y="63"/>
                  <a:pt x="660" y="63"/>
                </a:cubicBezTo>
                <a:cubicBezTo>
                  <a:pt x="659" y="63"/>
                  <a:pt x="658" y="63"/>
                  <a:pt x="657" y="63"/>
                </a:cubicBezTo>
                <a:cubicBezTo>
                  <a:pt x="656" y="61"/>
                  <a:pt x="655" y="60"/>
                  <a:pt x="653" y="58"/>
                </a:cubicBezTo>
                <a:cubicBezTo>
                  <a:pt x="654" y="55"/>
                  <a:pt x="657" y="54"/>
                  <a:pt x="658" y="51"/>
                </a:cubicBezTo>
                <a:cubicBezTo>
                  <a:pt x="656" y="48"/>
                  <a:pt x="654" y="46"/>
                  <a:pt x="651" y="45"/>
                </a:cubicBezTo>
                <a:cubicBezTo>
                  <a:pt x="649" y="44"/>
                  <a:pt x="648" y="42"/>
                  <a:pt x="649" y="41"/>
                </a:cubicBezTo>
                <a:cubicBezTo>
                  <a:pt x="649" y="41"/>
                  <a:pt x="650" y="40"/>
                  <a:pt x="650" y="40"/>
                </a:cubicBezTo>
                <a:cubicBezTo>
                  <a:pt x="650" y="40"/>
                  <a:pt x="650" y="40"/>
                  <a:pt x="650" y="40"/>
                </a:cubicBezTo>
                <a:cubicBezTo>
                  <a:pt x="652" y="42"/>
                  <a:pt x="654" y="42"/>
                  <a:pt x="656" y="42"/>
                </a:cubicBezTo>
                <a:cubicBezTo>
                  <a:pt x="656" y="42"/>
                  <a:pt x="656" y="42"/>
                  <a:pt x="656" y="42"/>
                </a:cubicBezTo>
                <a:cubicBezTo>
                  <a:pt x="657" y="42"/>
                  <a:pt x="657" y="42"/>
                  <a:pt x="657" y="42"/>
                </a:cubicBezTo>
                <a:cubicBezTo>
                  <a:pt x="658" y="42"/>
                  <a:pt x="658" y="41"/>
                  <a:pt x="659" y="41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658" y="41"/>
                  <a:pt x="658" y="42"/>
                  <a:pt x="657" y="42"/>
                </a:cubicBezTo>
                <a:cubicBezTo>
                  <a:pt x="658" y="42"/>
                  <a:pt x="659" y="42"/>
                  <a:pt x="659" y="41"/>
                </a:cubicBezTo>
                <a:cubicBezTo>
                  <a:pt x="660" y="40"/>
                  <a:pt x="661" y="40"/>
                  <a:pt x="661" y="39"/>
                </a:cubicBezTo>
                <a:cubicBezTo>
                  <a:pt x="662" y="37"/>
                  <a:pt x="660" y="35"/>
                  <a:pt x="661" y="32"/>
                </a:cubicBezTo>
                <a:cubicBezTo>
                  <a:pt x="661" y="30"/>
                  <a:pt x="661" y="28"/>
                  <a:pt x="661" y="26"/>
                </a:cubicBezTo>
                <a:cubicBezTo>
                  <a:pt x="661" y="24"/>
                  <a:pt x="662" y="22"/>
                  <a:pt x="659" y="20"/>
                </a:cubicBezTo>
                <a:cubicBezTo>
                  <a:pt x="659" y="24"/>
                  <a:pt x="657" y="26"/>
                  <a:pt x="656" y="29"/>
                </a:cubicBezTo>
                <a:cubicBezTo>
                  <a:pt x="656" y="27"/>
                  <a:pt x="656" y="25"/>
                  <a:pt x="656" y="23"/>
                </a:cubicBezTo>
                <a:cubicBezTo>
                  <a:pt x="655" y="22"/>
                  <a:pt x="654" y="21"/>
                  <a:pt x="653" y="22"/>
                </a:cubicBezTo>
                <a:cubicBezTo>
                  <a:pt x="652" y="22"/>
                  <a:pt x="651" y="22"/>
                  <a:pt x="651" y="23"/>
                </a:cubicBezTo>
                <a:cubicBezTo>
                  <a:pt x="651" y="25"/>
                  <a:pt x="651" y="27"/>
                  <a:pt x="651" y="28"/>
                </a:cubicBezTo>
                <a:cubicBezTo>
                  <a:pt x="651" y="30"/>
                  <a:pt x="650" y="30"/>
                  <a:pt x="649" y="29"/>
                </a:cubicBezTo>
                <a:cubicBezTo>
                  <a:pt x="649" y="29"/>
                  <a:pt x="648" y="28"/>
                  <a:pt x="647" y="30"/>
                </a:cubicBezTo>
                <a:cubicBezTo>
                  <a:pt x="647" y="30"/>
                  <a:pt x="647" y="31"/>
                  <a:pt x="647" y="32"/>
                </a:cubicBezTo>
                <a:cubicBezTo>
                  <a:pt x="648" y="33"/>
                  <a:pt x="649" y="33"/>
                  <a:pt x="650" y="33"/>
                </a:cubicBezTo>
                <a:cubicBezTo>
                  <a:pt x="653" y="35"/>
                  <a:pt x="652" y="36"/>
                  <a:pt x="650" y="37"/>
                </a:cubicBezTo>
                <a:cubicBezTo>
                  <a:pt x="649" y="37"/>
                  <a:pt x="648" y="37"/>
                  <a:pt x="647" y="37"/>
                </a:cubicBezTo>
                <a:cubicBezTo>
                  <a:pt x="647" y="37"/>
                  <a:pt x="647" y="37"/>
                  <a:pt x="647" y="37"/>
                </a:cubicBezTo>
                <a:cubicBezTo>
                  <a:pt x="647" y="37"/>
                  <a:pt x="647" y="37"/>
                  <a:pt x="647" y="37"/>
                </a:cubicBezTo>
                <a:cubicBezTo>
                  <a:pt x="646" y="37"/>
                  <a:pt x="646" y="37"/>
                  <a:pt x="645" y="37"/>
                </a:cubicBezTo>
                <a:cubicBezTo>
                  <a:pt x="644" y="37"/>
                  <a:pt x="643" y="37"/>
                  <a:pt x="642" y="37"/>
                </a:cubicBezTo>
                <a:cubicBezTo>
                  <a:pt x="641" y="34"/>
                  <a:pt x="643" y="30"/>
                  <a:pt x="640" y="27"/>
                </a:cubicBezTo>
                <a:cubicBezTo>
                  <a:pt x="640" y="27"/>
                  <a:pt x="640" y="25"/>
                  <a:pt x="641" y="24"/>
                </a:cubicBezTo>
                <a:cubicBezTo>
                  <a:pt x="642" y="25"/>
                  <a:pt x="643" y="26"/>
                  <a:pt x="645" y="26"/>
                </a:cubicBezTo>
                <a:cubicBezTo>
                  <a:pt x="645" y="27"/>
                  <a:pt x="646" y="27"/>
                  <a:pt x="647" y="26"/>
                </a:cubicBezTo>
                <a:cubicBezTo>
                  <a:pt x="647" y="25"/>
                  <a:pt x="647" y="25"/>
                  <a:pt x="646" y="24"/>
                </a:cubicBezTo>
                <a:cubicBezTo>
                  <a:pt x="645" y="23"/>
                  <a:pt x="643" y="22"/>
                  <a:pt x="640" y="22"/>
                </a:cubicBezTo>
                <a:cubicBezTo>
                  <a:pt x="640" y="20"/>
                  <a:pt x="637" y="20"/>
                  <a:pt x="638" y="19"/>
                </a:cubicBezTo>
                <a:cubicBezTo>
                  <a:pt x="640" y="13"/>
                  <a:pt x="636" y="7"/>
                  <a:pt x="637" y="1"/>
                </a:cubicBezTo>
                <a:cubicBezTo>
                  <a:pt x="637" y="1"/>
                  <a:pt x="636" y="1"/>
                  <a:pt x="636" y="0"/>
                </a:cubicBezTo>
                <a:cubicBezTo>
                  <a:pt x="635" y="0"/>
                  <a:pt x="635" y="1"/>
                  <a:pt x="635" y="1"/>
                </a:cubicBezTo>
                <a:cubicBezTo>
                  <a:pt x="634" y="5"/>
                  <a:pt x="632" y="7"/>
                  <a:pt x="628" y="8"/>
                </a:cubicBezTo>
                <a:cubicBezTo>
                  <a:pt x="628" y="8"/>
                  <a:pt x="628" y="8"/>
                  <a:pt x="628" y="8"/>
                </a:cubicBezTo>
                <a:cubicBezTo>
                  <a:pt x="627" y="9"/>
                  <a:pt x="627" y="11"/>
                  <a:pt x="628" y="11"/>
                </a:cubicBezTo>
                <a:cubicBezTo>
                  <a:pt x="629" y="11"/>
                  <a:pt x="630" y="11"/>
                  <a:pt x="631" y="11"/>
                </a:cubicBezTo>
                <a:cubicBezTo>
                  <a:pt x="633" y="11"/>
                  <a:pt x="634" y="12"/>
                  <a:pt x="633" y="14"/>
                </a:cubicBezTo>
                <a:cubicBezTo>
                  <a:pt x="631" y="16"/>
                  <a:pt x="632" y="18"/>
                  <a:pt x="633" y="20"/>
                </a:cubicBezTo>
                <a:cubicBezTo>
                  <a:pt x="634" y="24"/>
                  <a:pt x="634" y="28"/>
                  <a:pt x="633" y="32"/>
                </a:cubicBezTo>
                <a:cubicBezTo>
                  <a:pt x="632" y="32"/>
                  <a:pt x="631" y="32"/>
                  <a:pt x="630" y="32"/>
                </a:cubicBezTo>
                <a:cubicBezTo>
                  <a:pt x="629" y="31"/>
                  <a:pt x="629" y="30"/>
                  <a:pt x="628" y="30"/>
                </a:cubicBezTo>
                <a:cubicBezTo>
                  <a:pt x="626" y="28"/>
                  <a:pt x="624" y="28"/>
                  <a:pt x="623" y="30"/>
                </a:cubicBezTo>
                <a:cubicBezTo>
                  <a:pt x="622" y="28"/>
                  <a:pt x="617" y="28"/>
                  <a:pt x="616" y="24"/>
                </a:cubicBezTo>
                <a:cubicBezTo>
                  <a:pt x="616" y="23"/>
                  <a:pt x="615" y="23"/>
                  <a:pt x="615" y="24"/>
                </a:cubicBezTo>
                <a:cubicBezTo>
                  <a:pt x="614" y="25"/>
                  <a:pt x="614" y="26"/>
                  <a:pt x="613" y="27"/>
                </a:cubicBezTo>
                <a:cubicBezTo>
                  <a:pt x="612" y="25"/>
                  <a:pt x="612" y="24"/>
                  <a:pt x="611" y="22"/>
                </a:cubicBezTo>
                <a:cubicBezTo>
                  <a:pt x="610" y="21"/>
                  <a:pt x="609" y="22"/>
                  <a:pt x="608" y="22"/>
                </a:cubicBezTo>
                <a:cubicBezTo>
                  <a:pt x="607" y="23"/>
                  <a:pt x="607" y="24"/>
                  <a:pt x="608" y="25"/>
                </a:cubicBezTo>
                <a:cubicBezTo>
                  <a:pt x="609" y="25"/>
                  <a:pt x="609" y="25"/>
                  <a:pt x="610" y="26"/>
                </a:cubicBezTo>
                <a:cubicBezTo>
                  <a:pt x="607" y="28"/>
                  <a:pt x="605" y="29"/>
                  <a:pt x="602" y="28"/>
                </a:cubicBezTo>
                <a:cubicBezTo>
                  <a:pt x="601" y="28"/>
                  <a:pt x="599" y="29"/>
                  <a:pt x="598" y="29"/>
                </a:cubicBezTo>
                <a:cubicBezTo>
                  <a:pt x="597" y="30"/>
                  <a:pt x="597" y="33"/>
                  <a:pt x="599" y="33"/>
                </a:cubicBezTo>
                <a:cubicBezTo>
                  <a:pt x="602" y="35"/>
                  <a:pt x="605" y="36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7" y="38"/>
                  <a:pt x="606" y="39"/>
                  <a:pt x="606" y="40"/>
                </a:cubicBezTo>
                <a:cubicBezTo>
                  <a:pt x="606" y="43"/>
                  <a:pt x="605" y="42"/>
                  <a:pt x="603" y="42"/>
                </a:cubicBezTo>
                <a:cubicBezTo>
                  <a:pt x="604" y="40"/>
                  <a:pt x="604" y="39"/>
                  <a:pt x="602" y="38"/>
                </a:cubicBezTo>
                <a:cubicBezTo>
                  <a:pt x="600" y="38"/>
                  <a:pt x="597" y="39"/>
                  <a:pt x="595" y="37"/>
                </a:cubicBezTo>
                <a:cubicBezTo>
                  <a:pt x="595" y="37"/>
                  <a:pt x="594" y="38"/>
                  <a:pt x="594" y="38"/>
                </a:cubicBezTo>
                <a:cubicBezTo>
                  <a:pt x="594" y="38"/>
                  <a:pt x="594" y="39"/>
                  <a:pt x="595" y="39"/>
                </a:cubicBezTo>
                <a:cubicBezTo>
                  <a:pt x="596" y="40"/>
                  <a:pt x="596" y="41"/>
                  <a:pt x="597" y="41"/>
                </a:cubicBezTo>
                <a:cubicBezTo>
                  <a:pt x="599" y="42"/>
                  <a:pt x="599" y="43"/>
                  <a:pt x="599" y="45"/>
                </a:cubicBezTo>
                <a:cubicBezTo>
                  <a:pt x="600" y="48"/>
                  <a:pt x="600" y="48"/>
                  <a:pt x="605" y="49"/>
                </a:cubicBezTo>
                <a:cubicBezTo>
                  <a:pt x="605" y="49"/>
                  <a:pt x="606" y="49"/>
                  <a:pt x="606" y="49"/>
                </a:cubicBezTo>
                <a:cubicBezTo>
                  <a:pt x="606" y="49"/>
                  <a:pt x="606" y="49"/>
                  <a:pt x="606" y="49"/>
                </a:cubicBezTo>
                <a:cubicBezTo>
                  <a:pt x="606" y="49"/>
                  <a:pt x="606" y="49"/>
                  <a:pt x="606" y="49"/>
                </a:cubicBezTo>
                <a:cubicBezTo>
                  <a:pt x="606" y="49"/>
                  <a:pt x="606" y="49"/>
                  <a:pt x="606" y="49"/>
                </a:cubicBezTo>
                <a:cubicBezTo>
                  <a:pt x="605" y="50"/>
                  <a:pt x="605" y="51"/>
                  <a:pt x="604" y="52"/>
                </a:cubicBezTo>
                <a:cubicBezTo>
                  <a:pt x="603" y="53"/>
                  <a:pt x="602" y="54"/>
                  <a:pt x="601" y="52"/>
                </a:cubicBezTo>
                <a:cubicBezTo>
                  <a:pt x="598" y="49"/>
                  <a:pt x="594" y="50"/>
                  <a:pt x="591" y="52"/>
                </a:cubicBezTo>
                <a:cubicBezTo>
                  <a:pt x="590" y="52"/>
                  <a:pt x="589" y="52"/>
                  <a:pt x="588" y="52"/>
                </a:cubicBezTo>
                <a:cubicBezTo>
                  <a:pt x="586" y="50"/>
                  <a:pt x="584" y="49"/>
                  <a:pt x="580" y="47"/>
                </a:cubicBezTo>
                <a:cubicBezTo>
                  <a:pt x="579" y="48"/>
                  <a:pt x="578" y="50"/>
                  <a:pt x="577" y="51"/>
                </a:cubicBezTo>
                <a:cubicBezTo>
                  <a:pt x="577" y="52"/>
                  <a:pt x="576" y="53"/>
                  <a:pt x="574" y="52"/>
                </a:cubicBezTo>
                <a:cubicBezTo>
                  <a:pt x="572" y="51"/>
                  <a:pt x="570" y="51"/>
                  <a:pt x="569" y="49"/>
                </a:cubicBezTo>
                <a:cubicBezTo>
                  <a:pt x="568" y="49"/>
                  <a:pt x="568" y="48"/>
                  <a:pt x="568" y="48"/>
                </a:cubicBezTo>
                <a:cubicBezTo>
                  <a:pt x="569" y="47"/>
                  <a:pt x="569" y="47"/>
                  <a:pt x="570" y="47"/>
                </a:cubicBezTo>
                <a:cubicBezTo>
                  <a:pt x="570" y="47"/>
                  <a:pt x="571" y="47"/>
                  <a:pt x="572" y="47"/>
                </a:cubicBezTo>
                <a:cubicBezTo>
                  <a:pt x="572" y="48"/>
                  <a:pt x="573" y="47"/>
                  <a:pt x="573" y="47"/>
                </a:cubicBezTo>
                <a:cubicBezTo>
                  <a:pt x="573" y="47"/>
                  <a:pt x="574" y="46"/>
                  <a:pt x="573" y="46"/>
                </a:cubicBezTo>
                <a:cubicBezTo>
                  <a:pt x="573" y="45"/>
                  <a:pt x="573" y="43"/>
                  <a:pt x="571" y="43"/>
                </a:cubicBezTo>
                <a:cubicBezTo>
                  <a:pt x="569" y="44"/>
                  <a:pt x="568" y="43"/>
                  <a:pt x="569" y="42"/>
                </a:cubicBezTo>
                <a:cubicBezTo>
                  <a:pt x="569" y="40"/>
                  <a:pt x="568" y="39"/>
                  <a:pt x="567" y="38"/>
                </a:cubicBezTo>
                <a:cubicBezTo>
                  <a:pt x="566" y="37"/>
                  <a:pt x="564" y="35"/>
                  <a:pt x="564" y="34"/>
                </a:cubicBezTo>
                <a:cubicBezTo>
                  <a:pt x="564" y="30"/>
                  <a:pt x="562" y="30"/>
                  <a:pt x="559" y="29"/>
                </a:cubicBezTo>
                <a:cubicBezTo>
                  <a:pt x="557" y="29"/>
                  <a:pt x="554" y="29"/>
                  <a:pt x="552" y="29"/>
                </a:cubicBezTo>
                <a:cubicBezTo>
                  <a:pt x="550" y="29"/>
                  <a:pt x="549" y="30"/>
                  <a:pt x="547" y="30"/>
                </a:cubicBezTo>
                <a:cubicBezTo>
                  <a:pt x="544" y="28"/>
                  <a:pt x="541" y="29"/>
                  <a:pt x="538" y="30"/>
                </a:cubicBezTo>
                <a:cubicBezTo>
                  <a:pt x="534" y="32"/>
                  <a:pt x="530" y="31"/>
                  <a:pt x="527" y="29"/>
                </a:cubicBezTo>
                <a:cubicBezTo>
                  <a:pt x="527" y="28"/>
                  <a:pt x="526" y="27"/>
                  <a:pt x="526" y="27"/>
                </a:cubicBezTo>
                <a:cubicBezTo>
                  <a:pt x="526" y="27"/>
                  <a:pt x="526" y="27"/>
                  <a:pt x="526" y="27"/>
                </a:cubicBezTo>
                <a:cubicBezTo>
                  <a:pt x="528" y="27"/>
                  <a:pt x="531" y="28"/>
                  <a:pt x="531" y="25"/>
                </a:cubicBezTo>
                <a:cubicBezTo>
                  <a:pt x="531" y="23"/>
                  <a:pt x="528" y="24"/>
                  <a:pt x="527" y="23"/>
                </a:cubicBezTo>
                <a:cubicBezTo>
                  <a:pt x="526" y="22"/>
                  <a:pt x="524" y="21"/>
                  <a:pt x="523" y="23"/>
                </a:cubicBezTo>
                <a:cubicBezTo>
                  <a:pt x="520" y="23"/>
                  <a:pt x="517" y="23"/>
                  <a:pt x="517" y="19"/>
                </a:cubicBezTo>
                <a:cubicBezTo>
                  <a:pt x="517" y="18"/>
                  <a:pt x="516" y="17"/>
                  <a:pt x="516" y="16"/>
                </a:cubicBezTo>
                <a:cubicBezTo>
                  <a:pt x="515" y="16"/>
                  <a:pt x="514" y="15"/>
                  <a:pt x="514" y="15"/>
                </a:cubicBezTo>
                <a:cubicBezTo>
                  <a:pt x="513" y="15"/>
                  <a:pt x="512" y="16"/>
                  <a:pt x="512" y="16"/>
                </a:cubicBezTo>
                <a:cubicBezTo>
                  <a:pt x="511" y="19"/>
                  <a:pt x="512" y="22"/>
                  <a:pt x="509" y="23"/>
                </a:cubicBezTo>
                <a:cubicBezTo>
                  <a:pt x="508" y="23"/>
                  <a:pt x="507" y="22"/>
                  <a:pt x="506" y="21"/>
                </a:cubicBezTo>
                <a:cubicBezTo>
                  <a:pt x="505" y="19"/>
                  <a:pt x="504" y="17"/>
                  <a:pt x="501" y="17"/>
                </a:cubicBezTo>
                <a:cubicBezTo>
                  <a:pt x="501" y="16"/>
                  <a:pt x="500" y="15"/>
                  <a:pt x="500" y="15"/>
                </a:cubicBezTo>
                <a:cubicBezTo>
                  <a:pt x="498" y="14"/>
                  <a:pt x="497" y="15"/>
                  <a:pt x="497" y="16"/>
                </a:cubicBezTo>
                <a:cubicBezTo>
                  <a:pt x="496" y="17"/>
                  <a:pt x="497" y="18"/>
                  <a:pt x="498" y="18"/>
                </a:cubicBezTo>
                <a:cubicBezTo>
                  <a:pt x="498" y="19"/>
                  <a:pt x="499" y="19"/>
                  <a:pt x="499" y="19"/>
                </a:cubicBezTo>
                <a:cubicBezTo>
                  <a:pt x="499" y="20"/>
                  <a:pt x="499" y="21"/>
                  <a:pt x="499" y="22"/>
                </a:cubicBezTo>
                <a:cubicBezTo>
                  <a:pt x="499" y="22"/>
                  <a:pt x="498" y="22"/>
                  <a:pt x="498" y="22"/>
                </a:cubicBezTo>
                <a:cubicBezTo>
                  <a:pt x="497" y="21"/>
                  <a:pt x="496" y="21"/>
                  <a:pt x="496" y="22"/>
                </a:cubicBezTo>
                <a:cubicBezTo>
                  <a:pt x="496" y="23"/>
                  <a:pt x="494" y="24"/>
                  <a:pt x="495" y="25"/>
                </a:cubicBezTo>
                <a:cubicBezTo>
                  <a:pt x="498" y="28"/>
                  <a:pt x="496" y="33"/>
                  <a:pt x="499" y="36"/>
                </a:cubicBezTo>
                <a:cubicBezTo>
                  <a:pt x="499" y="39"/>
                  <a:pt x="501" y="40"/>
                  <a:pt x="503" y="41"/>
                </a:cubicBezTo>
                <a:cubicBezTo>
                  <a:pt x="505" y="42"/>
                  <a:pt x="508" y="42"/>
                  <a:pt x="510" y="40"/>
                </a:cubicBezTo>
                <a:cubicBezTo>
                  <a:pt x="510" y="41"/>
                  <a:pt x="510" y="41"/>
                  <a:pt x="511" y="41"/>
                </a:cubicBezTo>
                <a:cubicBezTo>
                  <a:pt x="511" y="41"/>
                  <a:pt x="511" y="41"/>
                  <a:pt x="511" y="41"/>
                </a:cubicBezTo>
                <a:cubicBezTo>
                  <a:pt x="511" y="42"/>
                  <a:pt x="511" y="43"/>
                  <a:pt x="512" y="44"/>
                </a:cubicBezTo>
                <a:cubicBezTo>
                  <a:pt x="511" y="46"/>
                  <a:pt x="511" y="48"/>
                  <a:pt x="511" y="51"/>
                </a:cubicBezTo>
                <a:cubicBezTo>
                  <a:pt x="511" y="51"/>
                  <a:pt x="511" y="51"/>
                  <a:pt x="510" y="50"/>
                </a:cubicBezTo>
                <a:cubicBezTo>
                  <a:pt x="508" y="50"/>
                  <a:pt x="505" y="50"/>
                  <a:pt x="503" y="49"/>
                </a:cubicBezTo>
                <a:cubicBezTo>
                  <a:pt x="499" y="46"/>
                  <a:pt x="501" y="52"/>
                  <a:pt x="498" y="52"/>
                </a:cubicBezTo>
                <a:cubicBezTo>
                  <a:pt x="497" y="52"/>
                  <a:pt x="494" y="53"/>
                  <a:pt x="493" y="51"/>
                </a:cubicBezTo>
                <a:cubicBezTo>
                  <a:pt x="492" y="49"/>
                  <a:pt x="491" y="49"/>
                  <a:pt x="489" y="50"/>
                </a:cubicBezTo>
                <a:cubicBezTo>
                  <a:pt x="487" y="53"/>
                  <a:pt x="486" y="51"/>
                  <a:pt x="484" y="50"/>
                </a:cubicBezTo>
                <a:cubicBezTo>
                  <a:pt x="480" y="50"/>
                  <a:pt x="475" y="50"/>
                  <a:pt x="471" y="51"/>
                </a:cubicBezTo>
                <a:cubicBezTo>
                  <a:pt x="467" y="49"/>
                  <a:pt x="464" y="49"/>
                  <a:pt x="460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7" y="51"/>
                  <a:pt x="454" y="51"/>
                  <a:pt x="452" y="50"/>
                </a:cubicBezTo>
                <a:cubicBezTo>
                  <a:pt x="452" y="49"/>
                  <a:pt x="451" y="48"/>
                  <a:pt x="451" y="48"/>
                </a:cubicBezTo>
                <a:cubicBezTo>
                  <a:pt x="453" y="46"/>
                  <a:pt x="452" y="46"/>
                  <a:pt x="451" y="45"/>
                </a:cubicBezTo>
                <a:cubicBezTo>
                  <a:pt x="449" y="43"/>
                  <a:pt x="446" y="38"/>
                  <a:pt x="445" y="36"/>
                </a:cubicBezTo>
                <a:cubicBezTo>
                  <a:pt x="442" y="36"/>
                  <a:pt x="440" y="35"/>
                  <a:pt x="439" y="32"/>
                </a:cubicBezTo>
                <a:cubicBezTo>
                  <a:pt x="438" y="31"/>
                  <a:pt x="437" y="30"/>
                  <a:pt x="436" y="29"/>
                </a:cubicBezTo>
                <a:cubicBezTo>
                  <a:pt x="435" y="27"/>
                  <a:pt x="433" y="27"/>
                  <a:pt x="432" y="30"/>
                </a:cubicBezTo>
                <a:cubicBezTo>
                  <a:pt x="430" y="32"/>
                  <a:pt x="429" y="32"/>
                  <a:pt x="428" y="30"/>
                </a:cubicBezTo>
                <a:cubicBezTo>
                  <a:pt x="427" y="29"/>
                  <a:pt x="426" y="27"/>
                  <a:pt x="425" y="25"/>
                </a:cubicBezTo>
                <a:cubicBezTo>
                  <a:pt x="423" y="22"/>
                  <a:pt x="422" y="22"/>
                  <a:pt x="419" y="22"/>
                </a:cubicBezTo>
                <a:cubicBezTo>
                  <a:pt x="418" y="22"/>
                  <a:pt x="417" y="23"/>
                  <a:pt x="417" y="23"/>
                </a:cubicBezTo>
                <a:cubicBezTo>
                  <a:pt x="417" y="24"/>
                  <a:pt x="417" y="25"/>
                  <a:pt x="418" y="25"/>
                </a:cubicBezTo>
                <a:cubicBezTo>
                  <a:pt x="420" y="27"/>
                  <a:pt x="422" y="27"/>
                  <a:pt x="421" y="31"/>
                </a:cubicBezTo>
                <a:cubicBezTo>
                  <a:pt x="421" y="33"/>
                  <a:pt x="423" y="34"/>
                  <a:pt x="424" y="35"/>
                </a:cubicBezTo>
                <a:cubicBezTo>
                  <a:pt x="425" y="35"/>
                  <a:pt x="427" y="36"/>
                  <a:pt x="427" y="38"/>
                </a:cubicBezTo>
                <a:cubicBezTo>
                  <a:pt x="427" y="42"/>
                  <a:pt x="430" y="42"/>
                  <a:pt x="433" y="42"/>
                </a:cubicBezTo>
                <a:cubicBezTo>
                  <a:pt x="434" y="44"/>
                  <a:pt x="436" y="44"/>
                  <a:pt x="436" y="45"/>
                </a:cubicBezTo>
                <a:cubicBezTo>
                  <a:pt x="435" y="45"/>
                  <a:pt x="433" y="47"/>
                  <a:pt x="430" y="50"/>
                </a:cubicBezTo>
                <a:cubicBezTo>
                  <a:pt x="428" y="52"/>
                  <a:pt x="426" y="53"/>
                  <a:pt x="423" y="51"/>
                </a:cubicBezTo>
                <a:cubicBezTo>
                  <a:pt x="422" y="51"/>
                  <a:pt x="421" y="51"/>
                  <a:pt x="420" y="50"/>
                </a:cubicBezTo>
                <a:cubicBezTo>
                  <a:pt x="420" y="46"/>
                  <a:pt x="420" y="46"/>
                  <a:pt x="417" y="46"/>
                </a:cubicBezTo>
                <a:cubicBezTo>
                  <a:pt x="415" y="45"/>
                  <a:pt x="413" y="45"/>
                  <a:pt x="412" y="44"/>
                </a:cubicBezTo>
                <a:cubicBezTo>
                  <a:pt x="412" y="43"/>
                  <a:pt x="411" y="41"/>
                  <a:pt x="411" y="41"/>
                </a:cubicBezTo>
                <a:cubicBezTo>
                  <a:pt x="410" y="40"/>
                  <a:pt x="409" y="38"/>
                  <a:pt x="408" y="40"/>
                </a:cubicBezTo>
                <a:cubicBezTo>
                  <a:pt x="407" y="40"/>
                  <a:pt x="408" y="41"/>
                  <a:pt x="408" y="42"/>
                </a:cubicBezTo>
                <a:cubicBezTo>
                  <a:pt x="409" y="43"/>
                  <a:pt x="409" y="43"/>
                  <a:pt x="410" y="44"/>
                </a:cubicBezTo>
                <a:cubicBezTo>
                  <a:pt x="410" y="45"/>
                  <a:pt x="411" y="47"/>
                  <a:pt x="411" y="48"/>
                </a:cubicBezTo>
                <a:cubicBezTo>
                  <a:pt x="409" y="50"/>
                  <a:pt x="407" y="51"/>
                  <a:pt x="405" y="54"/>
                </a:cubicBezTo>
                <a:cubicBezTo>
                  <a:pt x="405" y="54"/>
                  <a:pt x="403" y="53"/>
                  <a:pt x="402" y="53"/>
                </a:cubicBezTo>
                <a:cubicBezTo>
                  <a:pt x="399" y="54"/>
                  <a:pt x="399" y="55"/>
                  <a:pt x="398" y="57"/>
                </a:cubicBezTo>
                <a:cubicBezTo>
                  <a:pt x="399" y="57"/>
                  <a:pt x="400" y="58"/>
                  <a:pt x="401" y="58"/>
                </a:cubicBezTo>
                <a:cubicBezTo>
                  <a:pt x="402" y="59"/>
                  <a:pt x="404" y="59"/>
                  <a:pt x="404" y="61"/>
                </a:cubicBezTo>
                <a:cubicBezTo>
                  <a:pt x="403" y="61"/>
                  <a:pt x="402" y="61"/>
                  <a:pt x="401" y="61"/>
                </a:cubicBezTo>
                <a:cubicBezTo>
                  <a:pt x="400" y="61"/>
                  <a:pt x="399" y="63"/>
                  <a:pt x="400" y="64"/>
                </a:cubicBezTo>
                <a:cubicBezTo>
                  <a:pt x="404" y="65"/>
                  <a:pt x="402" y="69"/>
                  <a:pt x="403" y="72"/>
                </a:cubicBezTo>
                <a:cubicBezTo>
                  <a:pt x="403" y="74"/>
                  <a:pt x="405" y="75"/>
                  <a:pt x="406" y="76"/>
                </a:cubicBezTo>
                <a:cubicBezTo>
                  <a:pt x="403" y="76"/>
                  <a:pt x="401" y="76"/>
                  <a:pt x="398" y="76"/>
                </a:cubicBezTo>
                <a:cubicBezTo>
                  <a:pt x="396" y="76"/>
                  <a:pt x="396" y="75"/>
                  <a:pt x="395" y="72"/>
                </a:cubicBezTo>
                <a:cubicBezTo>
                  <a:pt x="395" y="70"/>
                  <a:pt x="394" y="71"/>
                  <a:pt x="393" y="71"/>
                </a:cubicBezTo>
                <a:cubicBezTo>
                  <a:pt x="393" y="69"/>
                  <a:pt x="394" y="68"/>
                  <a:pt x="395" y="68"/>
                </a:cubicBezTo>
                <a:cubicBezTo>
                  <a:pt x="397" y="67"/>
                  <a:pt x="398" y="66"/>
                  <a:pt x="397" y="64"/>
                </a:cubicBezTo>
                <a:cubicBezTo>
                  <a:pt x="396" y="63"/>
                  <a:pt x="395" y="62"/>
                  <a:pt x="394" y="63"/>
                </a:cubicBezTo>
                <a:cubicBezTo>
                  <a:pt x="391" y="64"/>
                  <a:pt x="389" y="64"/>
                  <a:pt x="387" y="62"/>
                </a:cubicBezTo>
                <a:cubicBezTo>
                  <a:pt x="385" y="61"/>
                  <a:pt x="383" y="61"/>
                  <a:pt x="382" y="62"/>
                </a:cubicBezTo>
                <a:cubicBezTo>
                  <a:pt x="380" y="63"/>
                  <a:pt x="379" y="60"/>
                  <a:pt x="377" y="61"/>
                </a:cubicBezTo>
                <a:cubicBezTo>
                  <a:pt x="376" y="62"/>
                  <a:pt x="374" y="62"/>
                  <a:pt x="373" y="61"/>
                </a:cubicBezTo>
                <a:cubicBezTo>
                  <a:pt x="370" y="62"/>
                  <a:pt x="368" y="63"/>
                  <a:pt x="366" y="64"/>
                </a:cubicBezTo>
                <a:cubicBezTo>
                  <a:pt x="366" y="64"/>
                  <a:pt x="366" y="64"/>
                  <a:pt x="366" y="64"/>
                </a:cubicBezTo>
                <a:cubicBezTo>
                  <a:pt x="365" y="63"/>
                  <a:pt x="365" y="63"/>
                  <a:pt x="364" y="63"/>
                </a:cubicBezTo>
                <a:cubicBezTo>
                  <a:pt x="363" y="62"/>
                  <a:pt x="362" y="61"/>
                  <a:pt x="361" y="62"/>
                </a:cubicBezTo>
                <a:cubicBezTo>
                  <a:pt x="360" y="62"/>
                  <a:pt x="360" y="64"/>
                  <a:pt x="361" y="64"/>
                </a:cubicBezTo>
                <a:cubicBezTo>
                  <a:pt x="362" y="69"/>
                  <a:pt x="365" y="73"/>
                  <a:pt x="370" y="77"/>
                </a:cubicBezTo>
                <a:cubicBezTo>
                  <a:pt x="368" y="77"/>
                  <a:pt x="368" y="77"/>
                  <a:pt x="367" y="77"/>
                </a:cubicBezTo>
                <a:cubicBezTo>
                  <a:pt x="365" y="78"/>
                  <a:pt x="363" y="76"/>
                  <a:pt x="361" y="75"/>
                </a:cubicBezTo>
                <a:cubicBezTo>
                  <a:pt x="358" y="75"/>
                  <a:pt x="359" y="80"/>
                  <a:pt x="355" y="78"/>
                </a:cubicBezTo>
                <a:cubicBezTo>
                  <a:pt x="355" y="78"/>
                  <a:pt x="354" y="79"/>
                  <a:pt x="354" y="79"/>
                </a:cubicBezTo>
                <a:cubicBezTo>
                  <a:pt x="354" y="79"/>
                  <a:pt x="353" y="79"/>
                  <a:pt x="353" y="79"/>
                </a:cubicBezTo>
                <a:cubicBezTo>
                  <a:pt x="353" y="80"/>
                  <a:pt x="353" y="80"/>
                  <a:pt x="353" y="81"/>
                </a:cubicBezTo>
                <a:cubicBezTo>
                  <a:pt x="353" y="81"/>
                  <a:pt x="353" y="82"/>
                  <a:pt x="354" y="82"/>
                </a:cubicBezTo>
                <a:cubicBezTo>
                  <a:pt x="357" y="83"/>
                  <a:pt x="361" y="83"/>
                  <a:pt x="364" y="84"/>
                </a:cubicBezTo>
                <a:cubicBezTo>
                  <a:pt x="367" y="84"/>
                  <a:pt x="370" y="84"/>
                  <a:pt x="372" y="83"/>
                </a:cubicBezTo>
                <a:cubicBezTo>
                  <a:pt x="372" y="83"/>
                  <a:pt x="372" y="83"/>
                  <a:pt x="372" y="83"/>
                </a:cubicBezTo>
                <a:cubicBezTo>
                  <a:pt x="372" y="83"/>
                  <a:pt x="372" y="83"/>
                  <a:pt x="372" y="83"/>
                </a:cubicBezTo>
                <a:cubicBezTo>
                  <a:pt x="372" y="84"/>
                  <a:pt x="372" y="84"/>
                  <a:pt x="372" y="85"/>
                </a:cubicBezTo>
                <a:cubicBezTo>
                  <a:pt x="372" y="85"/>
                  <a:pt x="372" y="85"/>
                  <a:pt x="372" y="85"/>
                </a:cubicBezTo>
                <a:cubicBezTo>
                  <a:pt x="372" y="85"/>
                  <a:pt x="372" y="85"/>
                  <a:pt x="372" y="85"/>
                </a:cubicBezTo>
                <a:cubicBezTo>
                  <a:pt x="370" y="85"/>
                  <a:pt x="371" y="87"/>
                  <a:pt x="370" y="88"/>
                </a:cubicBezTo>
                <a:cubicBezTo>
                  <a:pt x="369" y="88"/>
                  <a:pt x="368" y="89"/>
                  <a:pt x="369" y="90"/>
                </a:cubicBezTo>
                <a:cubicBezTo>
                  <a:pt x="369" y="91"/>
                  <a:pt x="371" y="92"/>
                  <a:pt x="370" y="93"/>
                </a:cubicBezTo>
                <a:cubicBezTo>
                  <a:pt x="369" y="93"/>
                  <a:pt x="368" y="92"/>
                  <a:pt x="368" y="92"/>
                </a:cubicBezTo>
                <a:cubicBezTo>
                  <a:pt x="365" y="88"/>
                  <a:pt x="362" y="90"/>
                  <a:pt x="359" y="90"/>
                </a:cubicBezTo>
                <a:cubicBezTo>
                  <a:pt x="357" y="88"/>
                  <a:pt x="356" y="87"/>
                  <a:pt x="355" y="86"/>
                </a:cubicBezTo>
                <a:cubicBezTo>
                  <a:pt x="353" y="84"/>
                  <a:pt x="350" y="85"/>
                  <a:pt x="349" y="84"/>
                </a:cubicBezTo>
                <a:cubicBezTo>
                  <a:pt x="349" y="83"/>
                  <a:pt x="349" y="83"/>
                  <a:pt x="349" y="83"/>
                </a:cubicBezTo>
                <a:cubicBezTo>
                  <a:pt x="349" y="83"/>
                  <a:pt x="349" y="83"/>
                  <a:pt x="349" y="83"/>
                </a:cubicBezTo>
                <a:cubicBezTo>
                  <a:pt x="349" y="83"/>
                  <a:pt x="349" y="83"/>
                  <a:pt x="349" y="83"/>
                </a:cubicBezTo>
                <a:cubicBezTo>
                  <a:pt x="349" y="82"/>
                  <a:pt x="350" y="82"/>
                  <a:pt x="350" y="81"/>
                </a:cubicBezTo>
                <a:cubicBezTo>
                  <a:pt x="351" y="79"/>
                  <a:pt x="349" y="78"/>
                  <a:pt x="348" y="77"/>
                </a:cubicBezTo>
                <a:cubicBezTo>
                  <a:pt x="347" y="76"/>
                  <a:pt x="350" y="73"/>
                  <a:pt x="347" y="72"/>
                </a:cubicBezTo>
                <a:cubicBezTo>
                  <a:pt x="347" y="72"/>
                  <a:pt x="347" y="71"/>
                  <a:pt x="347" y="71"/>
                </a:cubicBezTo>
                <a:cubicBezTo>
                  <a:pt x="347" y="70"/>
                  <a:pt x="347" y="69"/>
                  <a:pt x="347" y="68"/>
                </a:cubicBezTo>
                <a:cubicBezTo>
                  <a:pt x="344" y="66"/>
                  <a:pt x="344" y="66"/>
                  <a:pt x="343" y="69"/>
                </a:cubicBezTo>
                <a:cubicBezTo>
                  <a:pt x="343" y="70"/>
                  <a:pt x="343" y="70"/>
                  <a:pt x="343" y="71"/>
                </a:cubicBezTo>
                <a:cubicBezTo>
                  <a:pt x="343" y="71"/>
                  <a:pt x="343" y="71"/>
                  <a:pt x="343" y="71"/>
                </a:cubicBezTo>
                <a:cubicBezTo>
                  <a:pt x="343" y="71"/>
                  <a:pt x="342" y="72"/>
                  <a:pt x="341" y="72"/>
                </a:cubicBezTo>
                <a:cubicBezTo>
                  <a:pt x="341" y="72"/>
                  <a:pt x="341" y="72"/>
                  <a:pt x="341" y="72"/>
                </a:cubicBezTo>
                <a:cubicBezTo>
                  <a:pt x="341" y="72"/>
                  <a:pt x="340" y="71"/>
                  <a:pt x="339" y="71"/>
                </a:cubicBezTo>
                <a:cubicBezTo>
                  <a:pt x="337" y="71"/>
                  <a:pt x="334" y="71"/>
                  <a:pt x="334" y="67"/>
                </a:cubicBezTo>
                <a:cubicBezTo>
                  <a:pt x="335" y="66"/>
                  <a:pt x="333" y="64"/>
                  <a:pt x="331" y="64"/>
                </a:cubicBezTo>
                <a:cubicBezTo>
                  <a:pt x="329" y="65"/>
                  <a:pt x="326" y="63"/>
                  <a:pt x="325" y="66"/>
                </a:cubicBezTo>
                <a:cubicBezTo>
                  <a:pt x="325" y="68"/>
                  <a:pt x="324" y="71"/>
                  <a:pt x="323" y="73"/>
                </a:cubicBezTo>
                <a:cubicBezTo>
                  <a:pt x="322" y="75"/>
                  <a:pt x="324" y="75"/>
                  <a:pt x="325" y="75"/>
                </a:cubicBezTo>
                <a:cubicBezTo>
                  <a:pt x="327" y="75"/>
                  <a:pt x="329" y="74"/>
                  <a:pt x="328" y="72"/>
                </a:cubicBezTo>
                <a:cubicBezTo>
                  <a:pt x="328" y="70"/>
                  <a:pt x="329" y="69"/>
                  <a:pt x="330" y="69"/>
                </a:cubicBezTo>
                <a:cubicBezTo>
                  <a:pt x="331" y="72"/>
                  <a:pt x="333" y="73"/>
                  <a:pt x="335" y="75"/>
                </a:cubicBezTo>
                <a:cubicBezTo>
                  <a:pt x="336" y="75"/>
                  <a:pt x="337" y="76"/>
                  <a:pt x="337" y="77"/>
                </a:cubicBezTo>
                <a:cubicBezTo>
                  <a:pt x="337" y="80"/>
                  <a:pt x="340" y="83"/>
                  <a:pt x="340" y="86"/>
                </a:cubicBezTo>
                <a:cubicBezTo>
                  <a:pt x="339" y="87"/>
                  <a:pt x="338" y="87"/>
                  <a:pt x="337" y="88"/>
                </a:cubicBezTo>
                <a:cubicBezTo>
                  <a:pt x="336" y="90"/>
                  <a:pt x="336" y="91"/>
                  <a:pt x="338" y="91"/>
                </a:cubicBezTo>
                <a:cubicBezTo>
                  <a:pt x="338" y="92"/>
                  <a:pt x="338" y="92"/>
                  <a:pt x="338" y="92"/>
                </a:cubicBezTo>
                <a:cubicBezTo>
                  <a:pt x="337" y="94"/>
                  <a:pt x="336" y="95"/>
                  <a:pt x="333" y="95"/>
                </a:cubicBezTo>
                <a:cubicBezTo>
                  <a:pt x="334" y="95"/>
                  <a:pt x="334" y="95"/>
                  <a:pt x="335" y="95"/>
                </a:cubicBezTo>
                <a:cubicBezTo>
                  <a:pt x="334" y="95"/>
                  <a:pt x="334" y="95"/>
                  <a:pt x="333" y="95"/>
                </a:cubicBezTo>
                <a:cubicBezTo>
                  <a:pt x="331" y="94"/>
                  <a:pt x="333" y="93"/>
                  <a:pt x="334" y="92"/>
                </a:cubicBezTo>
                <a:cubicBezTo>
                  <a:pt x="335" y="89"/>
                  <a:pt x="334" y="88"/>
                  <a:pt x="331" y="87"/>
                </a:cubicBezTo>
                <a:cubicBezTo>
                  <a:pt x="330" y="87"/>
                  <a:pt x="329" y="86"/>
                  <a:pt x="329" y="85"/>
                </a:cubicBezTo>
                <a:cubicBezTo>
                  <a:pt x="330" y="84"/>
                  <a:pt x="330" y="83"/>
                  <a:pt x="331" y="81"/>
                </a:cubicBezTo>
                <a:cubicBezTo>
                  <a:pt x="331" y="81"/>
                  <a:pt x="331" y="80"/>
                  <a:pt x="330" y="80"/>
                </a:cubicBezTo>
                <a:cubicBezTo>
                  <a:pt x="329" y="79"/>
                  <a:pt x="329" y="80"/>
                  <a:pt x="328" y="80"/>
                </a:cubicBezTo>
                <a:cubicBezTo>
                  <a:pt x="328" y="80"/>
                  <a:pt x="327" y="81"/>
                  <a:pt x="326" y="81"/>
                </a:cubicBezTo>
                <a:cubicBezTo>
                  <a:pt x="325" y="80"/>
                  <a:pt x="323" y="79"/>
                  <a:pt x="321" y="80"/>
                </a:cubicBezTo>
                <a:cubicBezTo>
                  <a:pt x="318" y="83"/>
                  <a:pt x="314" y="80"/>
                  <a:pt x="310" y="82"/>
                </a:cubicBezTo>
                <a:cubicBezTo>
                  <a:pt x="308" y="79"/>
                  <a:pt x="304" y="81"/>
                  <a:pt x="302" y="78"/>
                </a:cubicBezTo>
                <a:cubicBezTo>
                  <a:pt x="303" y="76"/>
                  <a:pt x="300" y="76"/>
                  <a:pt x="299" y="75"/>
                </a:cubicBezTo>
                <a:cubicBezTo>
                  <a:pt x="300" y="74"/>
                  <a:pt x="301" y="73"/>
                  <a:pt x="300" y="72"/>
                </a:cubicBezTo>
                <a:cubicBezTo>
                  <a:pt x="299" y="69"/>
                  <a:pt x="298" y="69"/>
                  <a:pt x="294" y="69"/>
                </a:cubicBezTo>
                <a:cubicBezTo>
                  <a:pt x="291" y="70"/>
                  <a:pt x="291" y="72"/>
                  <a:pt x="291" y="74"/>
                </a:cubicBezTo>
                <a:cubicBezTo>
                  <a:pt x="290" y="75"/>
                  <a:pt x="289" y="75"/>
                  <a:pt x="288" y="75"/>
                </a:cubicBezTo>
                <a:cubicBezTo>
                  <a:pt x="287" y="75"/>
                  <a:pt x="286" y="76"/>
                  <a:pt x="287" y="77"/>
                </a:cubicBezTo>
                <a:cubicBezTo>
                  <a:pt x="287" y="77"/>
                  <a:pt x="288" y="78"/>
                  <a:pt x="289" y="78"/>
                </a:cubicBezTo>
                <a:cubicBezTo>
                  <a:pt x="289" y="78"/>
                  <a:pt x="289" y="78"/>
                  <a:pt x="289" y="78"/>
                </a:cubicBezTo>
                <a:cubicBezTo>
                  <a:pt x="289" y="78"/>
                  <a:pt x="289" y="78"/>
                  <a:pt x="289" y="78"/>
                </a:cubicBezTo>
                <a:cubicBezTo>
                  <a:pt x="289" y="80"/>
                  <a:pt x="288" y="81"/>
                  <a:pt x="288" y="83"/>
                </a:cubicBezTo>
                <a:cubicBezTo>
                  <a:pt x="287" y="84"/>
                  <a:pt x="287" y="85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5" y="86"/>
                  <a:pt x="285" y="86"/>
                  <a:pt x="284" y="86"/>
                </a:cubicBezTo>
                <a:cubicBezTo>
                  <a:pt x="284" y="87"/>
                  <a:pt x="283" y="87"/>
                  <a:pt x="283" y="87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3" y="87"/>
                  <a:pt x="284" y="87"/>
                  <a:pt x="284" y="86"/>
                </a:cubicBezTo>
                <a:cubicBezTo>
                  <a:pt x="281" y="84"/>
                  <a:pt x="280" y="81"/>
                  <a:pt x="280" y="77"/>
                </a:cubicBezTo>
                <a:cubicBezTo>
                  <a:pt x="281" y="76"/>
                  <a:pt x="279" y="76"/>
                  <a:pt x="278" y="76"/>
                </a:cubicBezTo>
                <a:cubicBezTo>
                  <a:pt x="276" y="76"/>
                  <a:pt x="276" y="77"/>
                  <a:pt x="277" y="78"/>
                </a:cubicBezTo>
                <a:cubicBezTo>
                  <a:pt x="277" y="79"/>
                  <a:pt x="277" y="80"/>
                  <a:pt x="278" y="81"/>
                </a:cubicBezTo>
                <a:cubicBezTo>
                  <a:pt x="278" y="83"/>
                  <a:pt x="277" y="84"/>
                  <a:pt x="276" y="84"/>
                </a:cubicBezTo>
                <a:cubicBezTo>
                  <a:pt x="273" y="84"/>
                  <a:pt x="270" y="84"/>
                  <a:pt x="268" y="85"/>
                </a:cubicBezTo>
                <a:cubicBezTo>
                  <a:pt x="266" y="86"/>
                  <a:pt x="266" y="87"/>
                  <a:pt x="267" y="88"/>
                </a:cubicBezTo>
                <a:cubicBezTo>
                  <a:pt x="267" y="89"/>
                  <a:pt x="268" y="90"/>
                  <a:pt x="269" y="90"/>
                </a:cubicBezTo>
                <a:cubicBezTo>
                  <a:pt x="269" y="90"/>
                  <a:pt x="269" y="91"/>
                  <a:pt x="269" y="91"/>
                </a:cubicBezTo>
                <a:cubicBezTo>
                  <a:pt x="268" y="93"/>
                  <a:pt x="266" y="93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6" y="95"/>
                  <a:pt x="266" y="95"/>
                </a:cubicBezTo>
                <a:cubicBezTo>
                  <a:pt x="266" y="95"/>
                  <a:pt x="266" y="95"/>
                  <a:pt x="265" y="95"/>
                </a:cubicBezTo>
                <a:cubicBezTo>
                  <a:pt x="265" y="95"/>
                  <a:pt x="265" y="95"/>
                  <a:pt x="266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2" y="93"/>
                  <a:pt x="258" y="92"/>
                  <a:pt x="254" y="93"/>
                </a:cubicBezTo>
                <a:cubicBezTo>
                  <a:pt x="254" y="94"/>
                  <a:pt x="254" y="94"/>
                  <a:pt x="255" y="95"/>
                </a:cubicBezTo>
                <a:cubicBezTo>
                  <a:pt x="256" y="97"/>
                  <a:pt x="257" y="98"/>
                  <a:pt x="255" y="101"/>
                </a:cubicBezTo>
                <a:cubicBezTo>
                  <a:pt x="254" y="103"/>
                  <a:pt x="254" y="106"/>
                  <a:pt x="256" y="108"/>
                </a:cubicBezTo>
                <a:cubicBezTo>
                  <a:pt x="257" y="109"/>
                  <a:pt x="256" y="110"/>
                  <a:pt x="255" y="110"/>
                </a:cubicBezTo>
                <a:cubicBezTo>
                  <a:pt x="253" y="112"/>
                  <a:pt x="251" y="110"/>
                  <a:pt x="249" y="110"/>
                </a:cubicBezTo>
                <a:cubicBezTo>
                  <a:pt x="247" y="110"/>
                  <a:pt x="245" y="111"/>
                  <a:pt x="244" y="109"/>
                </a:cubicBezTo>
                <a:cubicBezTo>
                  <a:pt x="246" y="108"/>
                  <a:pt x="248" y="106"/>
                  <a:pt x="250" y="104"/>
                </a:cubicBezTo>
                <a:cubicBezTo>
                  <a:pt x="247" y="104"/>
                  <a:pt x="247" y="101"/>
                  <a:pt x="245" y="100"/>
                </a:cubicBezTo>
                <a:cubicBezTo>
                  <a:pt x="242" y="99"/>
                  <a:pt x="242" y="98"/>
                  <a:pt x="242" y="95"/>
                </a:cubicBezTo>
                <a:cubicBezTo>
                  <a:pt x="242" y="95"/>
                  <a:pt x="242" y="94"/>
                  <a:pt x="242" y="94"/>
                </a:cubicBezTo>
                <a:cubicBezTo>
                  <a:pt x="241" y="93"/>
                  <a:pt x="241" y="93"/>
                  <a:pt x="241" y="93"/>
                </a:cubicBezTo>
                <a:cubicBezTo>
                  <a:pt x="240" y="93"/>
                  <a:pt x="239" y="93"/>
                  <a:pt x="239" y="94"/>
                </a:cubicBezTo>
                <a:cubicBezTo>
                  <a:pt x="238" y="94"/>
                  <a:pt x="238" y="96"/>
                  <a:pt x="238" y="96"/>
                </a:cubicBezTo>
                <a:cubicBezTo>
                  <a:pt x="241" y="97"/>
                  <a:pt x="239" y="100"/>
                  <a:pt x="241" y="102"/>
                </a:cubicBezTo>
                <a:cubicBezTo>
                  <a:pt x="242" y="104"/>
                  <a:pt x="241" y="106"/>
                  <a:pt x="242" y="108"/>
                </a:cubicBezTo>
                <a:cubicBezTo>
                  <a:pt x="241" y="109"/>
                  <a:pt x="240" y="109"/>
                  <a:pt x="240" y="109"/>
                </a:cubicBezTo>
                <a:cubicBezTo>
                  <a:pt x="237" y="111"/>
                  <a:pt x="237" y="112"/>
                  <a:pt x="239" y="113"/>
                </a:cubicBezTo>
                <a:cubicBezTo>
                  <a:pt x="241" y="116"/>
                  <a:pt x="243" y="118"/>
                  <a:pt x="243" y="122"/>
                </a:cubicBezTo>
                <a:cubicBezTo>
                  <a:pt x="241" y="122"/>
                  <a:pt x="238" y="123"/>
                  <a:pt x="235" y="121"/>
                </a:cubicBezTo>
                <a:cubicBezTo>
                  <a:pt x="234" y="121"/>
                  <a:pt x="233" y="121"/>
                  <a:pt x="232" y="122"/>
                </a:cubicBezTo>
                <a:cubicBezTo>
                  <a:pt x="232" y="123"/>
                  <a:pt x="233" y="123"/>
                  <a:pt x="234" y="124"/>
                </a:cubicBezTo>
                <a:cubicBezTo>
                  <a:pt x="235" y="124"/>
                  <a:pt x="236" y="125"/>
                  <a:pt x="236" y="126"/>
                </a:cubicBezTo>
                <a:cubicBezTo>
                  <a:pt x="236" y="128"/>
                  <a:pt x="234" y="127"/>
                  <a:pt x="233" y="127"/>
                </a:cubicBezTo>
                <a:cubicBezTo>
                  <a:pt x="231" y="127"/>
                  <a:pt x="229" y="126"/>
                  <a:pt x="228" y="123"/>
                </a:cubicBezTo>
                <a:cubicBezTo>
                  <a:pt x="228" y="122"/>
                  <a:pt x="227" y="121"/>
                  <a:pt x="226" y="120"/>
                </a:cubicBezTo>
                <a:cubicBezTo>
                  <a:pt x="225" y="120"/>
                  <a:pt x="223" y="119"/>
                  <a:pt x="221" y="119"/>
                </a:cubicBezTo>
                <a:cubicBezTo>
                  <a:pt x="219" y="118"/>
                  <a:pt x="219" y="117"/>
                  <a:pt x="219" y="116"/>
                </a:cubicBezTo>
                <a:cubicBezTo>
                  <a:pt x="219" y="115"/>
                  <a:pt x="218" y="114"/>
                  <a:pt x="218" y="114"/>
                </a:cubicBezTo>
                <a:cubicBezTo>
                  <a:pt x="216" y="114"/>
                  <a:pt x="215" y="115"/>
                  <a:pt x="216" y="116"/>
                </a:cubicBezTo>
                <a:cubicBezTo>
                  <a:pt x="216" y="118"/>
                  <a:pt x="216" y="119"/>
                  <a:pt x="214" y="118"/>
                </a:cubicBezTo>
                <a:cubicBezTo>
                  <a:pt x="212" y="118"/>
                  <a:pt x="209" y="118"/>
                  <a:pt x="207" y="120"/>
                </a:cubicBezTo>
                <a:cubicBezTo>
                  <a:pt x="204" y="119"/>
                  <a:pt x="204" y="119"/>
                  <a:pt x="205" y="117"/>
                </a:cubicBezTo>
                <a:cubicBezTo>
                  <a:pt x="206" y="115"/>
                  <a:pt x="206" y="114"/>
                  <a:pt x="205" y="113"/>
                </a:cubicBezTo>
                <a:cubicBezTo>
                  <a:pt x="203" y="112"/>
                  <a:pt x="202" y="111"/>
                  <a:pt x="200" y="113"/>
                </a:cubicBezTo>
                <a:cubicBezTo>
                  <a:pt x="200" y="113"/>
                  <a:pt x="199" y="114"/>
                  <a:pt x="198" y="114"/>
                </a:cubicBezTo>
                <a:cubicBezTo>
                  <a:pt x="200" y="116"/>
                  <a:pt x="201" y="117"/>
                  <a:pt x="202" y="119"/>
                </a:cubicBezTo>
                <a:cubicBezTo>
                  <a:pt x="203" y="120"/>
                  <a:pt x="203" y="121"/>
                  <a:pt x="203" y="122"/>
                </a:cubicBezTo>
                <a:cubicBezTo>
                  <a:pt x="202" y="124"/>
                  <a:pt x="203" y="125"/>
                  <a:pt x="205" y="124"/>
                </a:cubicBezTo>
                <a:cubicBezTo>
                  <a:pt x="207" y="124"/>
                  <a:pt x="208" y="123"/>
                  <a:pt x="210" y="125"/>
                </a:cubicBezTo>
                <a:cubicBezTo>
                  <a:pt x="210" y="126"/>
                  <a:pt x="210" y="128"/>
                  <a:pt x="210" y="129"/>
                </a:cubicBezTo>
                <a:cubicBezTo>
                  <a:pt x="209" y="130"/>
                  <a:pt x="208" y="132"/>
                  <a:pt x="211" y="132"/>
                </a:cubicBezTo>
                <a:cubicBezTo>
                  <a:pt x="212" y="133"/>
                  <a:pt x="212" y="133"/>
                  <a:pt x="212" y="134"/>
                </a:cubicBezTo>
                <a:cubicBezTo>
                  <a:pt x="212" y="135"/>
                  <a:pt x="211" y="135"/>
                  <a:pt x="211" y="135"/>
                </a:cubicBezTo>
                <a:cubicBezTo>
                  <a:pt x="208" y="134"/>
                  <a:pt x="206" y="135"/>
                  <a:pt x="204" y="136"/>
                </a:cubicBezTo>
                <a:cubicBezTo>
                  <a:pt x="204" y="135"/>
                  <a:pt x="203" y="133"/>
                  <a:pt x="205" y="132"/>
                </a:cubicBezTo>
                <a:cubicBezTo>
                  <a:pt x="205" y="132"/>
                  <a:pt x="206" y="131"/>
                  <a:pt x="205" y="131"/>
                </a:cubicBezTo>
                <a:cubicBezTo>
                  <a:pt x="205" y="129"/>
                  <a:pt x="203" y="128"/>
                  <a:pt x="201" y="127"/>
                </a:cubicBezTo>
                <a:cubicBezTo>
                  <a:pt x="200" y="126"/>
                  <a:pt x="199" y="128"/>
                  <a:pt x="198" y="129"/>
                </a:cubicBezTo>
                <a:cubicBezTo>
                  <a:pt x="196" y="129"/>
                  <a:pt x="195" y="129"/>
                  <a:pt x="194" y="129"/>
                </a:cubicBezTo>
                <a:cubicBezTo>
                  <a:pt x="193" y="129"/>
                  <a:pt x="191" y="129"/>
                  <a:pt x="191" y="130"/>
                </a:cubicBezTo>
                <a:cubicBezTo>
                  <a:pt x="191" y="132"/>
                  <a:pt x="191" y="132"/>
                  <a:pt x="192" y="133"/>
                </a:cubicBezTo>
                <a:cubicBezTo>
                  <a:pt x="194" y="136"/>
                  <a:pt x="195" y="135"/>
                  <a:pt x="196" y="132"/>
                </a:cubicBezTo>
                <a:cubicBezTo>
                  <a:pt x="197" y="132"/>
                  <a:pt x="197" y="131"/>
                  <a:pt x="198" y="130"/>
                </a:cubicBezTo>
                <a:cubicBezTo>
                  <a:pt x="200" y="132"/>
                  <a:pt x="200" y="135"/>
                  <a:pt x="199" y="137"/>
                </a:cubicBezTo>
                <a:cubicBezTo>
                  <a:pt x="198" y="138"/>
                  <a:pt x="199" y="139"/>
                  <a:pt x="199" y="139"/>
                </a:cubicBezTo>
                <a:cubicBezTo>
                  <a:pt x="199" y="140"/>
                  <a:pt x="200" y="141"/>
                  <a:pt x="199" y="142"/>
                </a:cubicBezTo>
                <a:cubicBezTo>
                  <a:pt x="195" y="140"/>
                  <a:pt x="194" y="141"/>
                  <a:pt x="193" y="144"/>
                </a:cubicBezTo>
                <a:cubicBezTo>
                  <a:pt x="193" y="145"/>
                  <a:pt x="192" y="145"/>
                  <a:pt x="192" y="145"/>
                </a:cubicBezTo>
                <a:cubicBezTo>
                  <a:pt x="189" y="146"/>
                  <a:pt x="186" y="145"/>
                  <a:pt x="183" y="145"/>
                </a:cubicBezTo>
                <a:cubicBezTo>
                  <a:pt x="181" y="145"/>
                  <a:pt x="182" y="143"/>
                  <a:pt x="182" y="142"/>
                </a:cubicBezTo>
                <a:cubicBezTo>
                  <a:pt x="182" y="142"/>
                  <a:pt x="182" y="141"/>
                  <a:pt x="182" y="141"/>
                </a:cubicBezTo>
                <a:cubicBezTo>
                  <a:pt x="180" y="141"/>
                  <a:pt x="178" y="142"/>
                  <a:pt x="176" y="143"/>
                </a:cubicBezTo>
                <a:cubicBezTo>
                  <a:pt x="178" y="147"/>
                  <a:pt x="178" y="147"/>
                  <a:pt x="183" y="150"/>
                </a:cubicBezTo>
                <a:cubicBezTo>
                  <a:pt x="183" y="151"/>
                  <a:pt x="184" y="152"/>
                  <a:pt x="184" y="152"/>
                </a:cubicBezTo>
                <a:cubicBezTo>
                  <a:pt x="184" y="155"/>
                  <a:pt x="184" y="157"/>
                  <a:pt x="184" y="160"/>
                </a:cubicBezTo>
                <a:cubicBezTo>
                  <a:pt x="183" y="164"/>
                  <a:pt x="183" y="164"/>
                  <a:pt x="187" y="165"/>
                </a:cubicBezTo>
                <a:cubicBezTo>
                  <a:pt x="186" y="167"/>
                  <a:pt x="186" y="168"/>
                  <a:pt x="184" y="167"/>
                </a:cubicBezTo>
                <a:cubicBezTo>
                  <a:pt x="183" y="166"/>
                  <a:pt x="182" y="165"/>
                  <a:pt x="181" y="165"/>
                </a:cubicBezTo>
                <a:cubicBezTo>
                  <a:pt x="176" y="166"/>
                  <a:pt x="171" y="166"/>
                  <a:pt x="167" y="167"/>
                </a:cubicBezTo>
                <a:cubicBezTo>
                  <a:pt x="166" y="167"/>
                  <a:pt x="164" y="168"/>
                  <a:pt x="164" y="169"/>
                </a:cubicBezTo>
                <a:cubicBezTo>
                  <a:pt x="162" y="169"/>
                  <a:pt x="161" y="169"/>
                  <a:pt x="159" y="169"/>
                </a:cubicBezTo>
                <a:cubicBezTo>
                  <a:pt x="158" y="168"/>
                  <a:pt x="157" y="167"/>
                  <a:pt x="155" y="168"/>
                </a:cubicBezTo>
                <a:cubicBezTo>
                  <a:pt x="154" y="168"/>
                  <a:pt x="154" y="168"/>
                  <a:pt x="154" y="169"/>
                </a:cubicBezTo>
                <a:cubicBezTo>
                  <a:pt x="154" y="169"/>
                  <a:pt x="154" y="170"/>
                  <a:pt x="154" y="171"/>
                </a:cubicBezTo>
                <a:cubicBezTo>
                  <a:pt x="155" y="171"/>
                  <a:pt x="156" y="171"/>
                  <a:pt x="157" y="171"/>
                </a:cubicBezTo>
                <a:cubicBezTo>
                  <a:pt x="160" y="173"/>
                  <a:pt x="160" y="176"/>
                  <a:pt x="160" y="180"/>
                </a:cubicBezTo>
                <a:cubicBezTo>
                  <a:pt x="161" y="179"/>
                  <a:pt x="161" y="179"/>
                  <a:pt x="161" y="179"/>
                </a:cubicBezTo>
                <a:cubicBezTo>
                  <a:pt x="161" y="179"/>
                  <a:pt x="161" y="179"/>
                  <a:pt x="160" y="180"/>
                </a:cubicBezTo>
                <a:cubicBezTo>
                  <a:pt x="160" y="180"/>
                  <a:pt x="159" y="181"/>
                  <a:pt x="159" y="181"/>
                </a:cubicBezTo>
                <a:cubicBezTo>
                  <a:pt x="156" y="181"/>
                  <a:pt x="155" y="183"/>
                  <a:pt x="155" y="185"/>
                </a:cubicBezTo>
                <a:cubicBezTo>
                  <a:pt x="155" y="186"/>
                  <a:pt x="155" y="187"/>
                  <a:pt x="155" y="188"/>
                </a:cubicBezTo>
                <a:cubicBezTo>
                  <a:pt x="155" y="188"/>
                  <a:pt x="154" y="188"/>
                  <a:pt x="154" y="188"/>
                </a:cubicBezTo>
                <a:cubicBezTo>
                  <a:pt x="152" y="186"/>
                  <a:pt x="150" y="183"/>
                  <a:pt x="149" y="180"/>
                </a:cubicBezTo>
                <a:cubicBezTo>
                  <a:pt x="146" y="183"/>
                  <a:pt x="146" y="185"/>
                  <a:pt x="147" y="188"/>
                </a:cubicBezTo>
                <a:cubicBezTo>
                  <a:pt x="149" y="191"/>
                  <a:pt x="148" y="191"/>
                  <a:pt x="151" y="192"/>
                </a:cubicBezTo>
                <a:cubicBezTo>
                  <a:pt x="152" y="193"/>
                  <a:pt x="154" y="194"/>
                  <a:pt x="153" y="196"/>
                </a:cubicBezTo>
                <a:cubicBezTo>
                  <a:pt x="152" y="199"/>
                  <a:pt x="152" y="201"/>
                  <a:pt x="156" y="201"/>
                </a:cubicBezTo>
                <a:cubicBezTo>
                  <a:pt x="156" y="201"/>
                  <a:pt x="157" y="202"/>
                  <a:pt x="157" y="202"/>
                </a:cubicBezTo>
                <a:cubicBezTo>
                  <a:pt x="157" y="203"/>
                  <a:pt x="157" y="203"/>
                  <a:pt x="156" y="203"/>
                </a:cubicBezTo>
                <a:cubicBezTo>
                  <a:pt x="155" y="204"/>
                  <a:pt x="154" y="205"/>
                  <a:pt x="153" y="205"/>
                </a:cubicBezTo>
                <a:cubicBezTo>
                  <a:pt x="149" y="204"/>
                  <a:pt x="144" y="206"/>
                  <a:pt x="140" y="207"/>
                </a:cubicBezTo>
                <a:cubicBezTo>
                  <a:pt x="139" y="207"/>
                  <a:pt x="138" y="207"/>
                  <a:pt x="138" y="208"/>
                </a:cubicBezTo>
                <a:cubicBezTo>
                  <a:pt x="136" y="206"/>
                  <a:pt x="135" y="204"/>
                  <a:pt x="132" y="207"/>
                </a:cubicBezTo>
                <a:cubicBezTo>
                  <a:pt x="130" y="209"/>
                  <a:pt x="127" y="208"/>
                  <a:pt x="125" y="209"/>
                </a:cubicBezTo>
                <a:cubicBezTo>
                  <a:pt x="124" y="210"/>
                  <a:pt x="124" y="211"/>
                  <a:pt x="125" y="212"/>
                </a:cubicBezTo>
                <a:cubicBezTo>
                  <a:pt x="124" y="213"/>
                  <a:pt x="124" y="214"/>
                  <a:pt x="122" y="214"/>
                </a:cubicBezTo>
                <a:cubicBezTo>
                  <a:pt x="121" y="214"/>
                  <a:pt x="122" y="213"/>
                  <a:pt x="121" y="212"/>
                </a:cubicBezTo>
                <a:cubicBezTo>
                  <a:pt x="120" y="208"/>
                  <a:pt x="120" y="208"/>
                  <a:pt x="116" y="209"/>
                </a:cubicBezTo>
                <a:cubicBezTo>
                  <a:pt x="115" y="209"/>
                  <a:pt x="116" y="210"/>
                  <a:pt x="116" y="210"/>
                </a:cubicBezTo>
                <a:cubicBezTo>
                  <a:pt x="116" y="211"/>
                  <a:pt x="117" y="212"/>
                  <a:pt x="118" y="212"/>
                </a:cubicBezTo>
                <a:cubicBezTo>
                  <a:pt x="117" y="215"/>
                  <a:pt x="120" y="216"/>
                  <a:pt x="120" y="218"/>
                </a:cubicBezTo>
                <a:cubicBezTo>
                  <a:pt x="118" y="219"/>
                  <a:pt x="115" y="217"/>
                  <a:pt x="115" y="220"/>
                </a:cubicBezTo>
                <a:cubicBezTo>
                  <a:pt x="114" y="222"/>
                  <a:pt x="113" y="222"/>
                  <a:pt x="112" y="222"/>
                </a:cubicBezTo>
                <a:cubicBezTo>
                  <a:pt x="111" y="221"/>
                  <a:pt x="110" y="221"/>
                  <a:pt x="110" y="222"/>
                </a:cubicBezTo>
                <a:cubicBezTo>
                  <a:pt x="108" y="222"/>
                  <a:pt x="108" y="223"/>
                  <a:pt x="108" y="225"/>
                </a:cubicBezTo>
                <a:cubicBezTo>
                  <a:pt x="109" y="226"/>
                  <a:pt x="109" y="227"/>
                  <a:pt x="107" y="227"/>
                </a:cubicBezTo>
                <a:cubicBezTo>
                  <a:pt x="107" y="228"/>
                  <a:pt x="106" y="228"/>
                  <a:pt x="105" y="228"/>
                </a:cubicBezTo>
                <a:cubicBezTo>
                  <a:pt x="104" y="229"/>
                  <a:pt x="103" y="229"/>
                  <a:pt x="103" y="231"/>
                </a:cubicBezTo>
                <a:cubicBezTo>
                  <a:pt x="103" y="232"/>
                  <a:pt x="105" y="232"/>
                  <a:pt x="106" y="232"/>
                </a:cubicBezTo>
                <a:cubicBezTo>
                  <a:pt x="107" y="233"/>
                  <a:pt x="108" y="233"/>
                  <a:pt x="109" y="234"/>
                </a:cubicBezTo>
                <a:cubicBezTo>
                  <a:pt x="110" y="235"/>
                  <a:pt x="110" y="236"/>
                  <a:pt x="111" y="237"/>
                </a:cubicBezTo>
                <a:cubicBezTo>
                  <a:pt x="111" y="238"/>
                  <a:pt x="111" y="238"/>
                  <a:pt x="111" y="239"/>
                </a:cubicBezTo>
                <a:cubicBezTo>
                  <a:pt x="110" y="239"/>
                  <a:pt x="108" y="238"/>
                  <a:pt x="107" y="237"/>
                </a:cubicBezTo>
                <a:cubicBezTo>
                  <a:pt x="106" y="236"/>
                  <a:pt x="105" y="235"/>
                  <a:pt x="103" y="236"/>
                </a:cubicBezTo>
                <a:cubicBezTo>
                  <a:pt x="102" y="237"/>
                  <a:pt x="103" y="239"/>
                  <a:pt x="104" y="241"/>
                </a:cubicBezTo>
                <a:cubicBezTo>
                  <a:pt x="105" y="242"/>
                  <a:pt x="106" y="242"/>
                  <a:pt x="108" y="242"/>
                </a:cubicBezTo>
                <a:cubicBezTo>
                  <a:pt x="108" y="242"/>
                  <a:pt x="108" y="242"/>
                  <a:pt x="108" y="242"/>
                </a:cubicBezTo>
                <a:cubicBezTo>
                  <a:pt x="108" y="243"/>
                  <a:pt x="108" y="244"/>
                  <a:pt x="108" y="244"/>
                </a:cubicBezTo>
                <a:cubicBezTo>
                  <a:pt x="107" y="244"/>
                  <a:pt x="105" y="244"/>
                  <a:pt x="105" y="246"/>
                </a:cubicBezTo>
                <a:cubicBezTo>
                  <a:pt x="105" y="247"/>
                  <a:pt x="106" y="247"/>
                  <a:pt x="106" y="247"/>
                </a:cubicBezTo>
                <a:cubicBezTo>
                  <a:pt x="109" y="250"/>
                  <a:pt x="109" y="250"/>
                  <a:pt x="107" y="251"/>
                </a:cubicBezTo>
                <a:cubicBezTo>
                  <a:pt x="106" y="252"/>
                  <a:pt x="103" y="253"/>
                  <a:pt x="105" y="255"/>
                </a:cubicBezTo>
                <a:cubicBezTo>
                  <a:pt x="104" y="257"/>
                  <a:pt x="103" y="257"/>
                  <a:pt x="101" y="257"/>
                </a:cubicBezTo>
                <a:cubicBezTo>
                  <a:pt x="100" y="257"/>
                  <a:pt x="100" y="257"/>
                  <a:pt x="99" y="258"/>
                </a:cubicBezTo>
                <a:cubicBezTo>
                  <a:pt x="99" y="259"/>
                  <a:pt x="99" y="260"/>
                  <a:pt x="99" y="261"/>
                </a:cubicBezTo>
                <a:cubicBezTo>
                  <a:pt x="100" y="263"/>
                  <a:pt x="101" y="264"/>
                  <a:pt x="103" y="264"/>
                </a:cubicBezTo>
                <a:cubicBezTo>
                  <a:pt x="104" y="265"/>
                  <a:pt x="104" y="266"/>
                  <a:pt x="103" y="268"/>
                </a:cubicBezTo>
                <a:cubicBezTo>
                  <a:pt x="100" y="268"/>
                  <a:pt x="96" y="267"/>
                  <a:pt x="93" y="267"/>
                </a:cubicBezTo>
                <a:cubicBezTo>
                  <a:pt x="92" y="267"/>
                  <a:pt x="91" y="269"/>
                  <a:pt x="92" y="270"/>
                </a:cubicBezTo>
                <a:cubicBezTo>
                  <a:pt x="93" y="271"/>
                  <a:pt x="94" y="272"/>
                  <a:pt x="94" y="273"/>
                </a:cubicBezTo>
                <a:cubicBezTo>
                  <a:pt x="94" y="273"/>
                  <a:pt x="94" y="273"/>
                  <a:pt x="94" y="273"/>
                </a:cubicBezTo>
                <a:cubicBezTo>
                  <a:pt x="94" y="273"/>
                  <a:pt x="94" y="273"/>
                  <a:pt x="94" y="273"/>
                </a:cubicBezTo>
                <a:cubicBezTo>
                  <a:pt x="94" y="273"/>
                  <a:pt x="94" y="273"/>
                  <a:pt x="94" y="273"/>
                </a:cubicBezTo>
                <a:cubicBezTo>
                  <a:pt x="95" y="274"/>
                  <a:pt x="96" y="275"/>
                  <a:pt x="97" y="276"/>
                </a:cubicBezTo>
                <a:cubicBezTo>
                  <a:pt x="97" y="277"/>
                  <a:pt x="96" y="278"/>
                  <a:pt x="96" y="278"/>
                </a:cubicBezTo>
                <a:cubicBezTo>
                  <a:pt x="93" y="279"/>
                  <a:pt x="90" y="279"/>
                  <a:pt x="88" y="277"/>
                </a:cubicBezTo>
                <a:cubicBezTo>
                  <a:pt x="85" y="276"/>
                  <a:pt x="84" y="276"/>
                  <a:pt x="82" y="279"/>
                </a:cubicBezTo>
                <a:cubicBezTo>
                  <a:pt x="82" y="280"/>
                  <a:pt x="81" y="281"/>
                  <a:pt x="81" y="281"/>
                </a:cubicBezTo>
                <a:cubicBezTo>
                  <a:pt x="80" y="281"/>
                  <a:pt x="80" y="281"/>
                  <a:pt x="80" y="280"/>
                </a:cubicBezTo>
                <a:cubicBezTo>
                  <a:pt x="79" y="279"/>
                  <a:pt x="79" y="277"/>
                  <a:pt x="77" y="279"/>
                </a:cubicBezTo>
                <a:cubicBezTo>
                  <a:pt x="76" y="280"/>
                  <a:pt x="75" y="280"/>
                  <a:pt x="74" y="280"/>
                </a:cubicBezTo>
                <a:cubicBezTo>
                  <a:pt x="71" y="281"/>
                  <a:pt x="72" y="283"/>
                  <a:pt x="72" y="285"/>
                </a:cubicBezTo>
                <a:cubicBezTo>
                  <a:pt x="75" y="283"/>
                  <a:pt x="76" y="285"/>
                  <a:pt x="77" y="286"/>
                </a:cubicBezTo>
                <a:cubicBezTo>
                  <a:pt x="76" y="289"/>
                  <a:pt x="78" y="293"/>
                  <a:pt x="75" y="295"/>
                </a:cubicBezTo>
                <a:cubicBezTo>
                  <a:pt x="74" y="296"/>
                  <a:pt x="75" y="297"/>
                  <a:pt x="75" y="298"/>
                </a:cubicBezTo>
                <a:cubicBezTo>
                  <a:pt x="76" y="300"/>
                  <a:pt x="75" y="302"/>
                  <a:pt x="75" y="305"/>
                </a:cubicBezTo>
                <a:cubicBezTo>
                  <a:pt x="74" y="304"/>
                  <a:pt x="73" y="304"/>
                  <a:pt x="73" y="304"/>
                </a:cubicBezTo>
                <a:cubicBezTo>
                  <a:pt x="70" y="304"/>
                  <a:pt x="69" y="305"/>
                  <a:pt x="69" y="307"/>
                </a:cubicBezTo>
                <a:cubicBezTo>
                  <a:pt x="69" y="308"/>
                  <a:pt x="71" y="309"/>
                  <a:pt x="72" y="309"/>
                </a:cubicBezTo>
                <a:cubicBezTo>
                  <a:pt x="73" y="309"/>
                  <a:pt x="74" y="309"/>
                  <a:pt x="75" y="309"/>
                </a:cubicBezTo>
                <a:cubicBezTo>
                  <a:pt x="76" y="309"/>
                  <a:pt x="76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7" y="309"/>
                  <a:pt x="77" y="308"/>
                  <a:pt x="77" y="308"/>
                </a:cubicBezTo>
                <a:cubicBezTo>
                  <a:pt x="77" y="308"/>
                  <a:pt x="77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8" y="310"/>
                  <a:pt x="80" y="309"/>
                  <a:pt x="81" y="310"/>
                </a:cubicBezTo>
                <a:cubicBezTo>
                  <a:pt x="82" y="311"/>
                  <a:pt x="82" y="311"/>
                  <a:pt x="82" y="312"/>
                </a:cubicBezTo>
                <a:cubicBezTo>
                  <a:pt x="82" y="312"/>
                  <a:pt x="81" y="312"/>
                  <a:pt x="81" y="312"/>
                </a:cubicBezTo>
                <a:cubicBezTo>
                  <a:pt x="78" y="313"/>
                  <a:pt x="76" y="314"/>
                  <a:pt x="76" y="317"/>
                </a:cubicBezTo>
                <a:cubicBezTo>
                  <a:pt x="72" y="315"/>
                  <a:pt x="69" y="313"/>
                  <a:pt x="65" y="315"/>
                </a:cubicBezTo>
                <a:cubicBezTo>
                  <a:pt x="65" y="314"/>
                  <a:pt x="64" y="313"/>
                  <a:pt x="62" y="313"/>
                </a:cubicBezTo>
                <a:cubicBezTo>
                  <a:pt x="61" y="314"/>
                  <a:pt x="61" y="314"/>
                  <a:pt x="61" y="315"/>
                </a:cubicBezTo>
                <a:cubicBezTo>
                  <a:pt x="61" y="317"/>
                  <a:pt x="63" y="317"/>
                  <a:pt x="64" y="317"/>
                </a:cubicBezTo>
                <a:cubicBezTo>
                  <a:pt x="64" y="317"/>
                  <a:pt x="65" y="317"/>
                  <a:pt x="65" y="317"/>
                </a:cubicBezTo>
                <a:cubicBezTo>
                  <a:pt x="68" y="317"/>
                  <a:pt x="71" y="318"/>
                  <a:pt x="73" y="319"/>
                </a:cubicBezTo>
                <a:cubicBezTo>
                  <a:pt x="74" y="319"/>
                  <a:pt x="74" y="321"/>
                  <a:pt x="73" y="321"/>
                </a:cubicBezTo>
                <a:cubicBezTo>
                  <a:pt x="72" y="322"/>
                  <a:pt x="71" y="322"/>
                  <a:pt x="70" y="322"/>
                </a:cubicBezTo>
                <a:cubicBezTo>
                  <a:pt x="70" y="322"/>
                  <a:pt x="69" y="322"/>
                  <a:pt x="69" y="322"/>
                </a:cubicBezTo>
                <a:cubicBezTo>
                  <a:pt x="68" y="321"/>
                  <a:pt x="68" y="321"/>
                  <a:pt x="67" y="322"/>
                </a:cubicBezTo>
                <a:cubicBezTo>
                  <a:pt x="66" y="322"/>
                  <a:pt x="65" y="321"/>
                  <a:pt x="64" y="321"/>
                </a:cubicBezTo>
                <a:cubicBezTo>
                  <a:pt x="63" y="321"/>
                  <a:pt x="62" y="321"/>
                  <a:pt x="62" y="321"/>
                </a:cubicBezTo>
                <a:cubicBezTo>
                  <a:pt x="61" y="324"/>
                  <a:pt x="62" y="325"/>
                  <a:pt x="67" y="325"/>
                </a:cubicBezTo>
                <a:cubicBezTo>
                  <a:pt x="67" y="327"/>
                  <a:pt x="67" y="329"/>
                  <a:pt x="66" y="330"/>
                </a:cubicBezTo>
                <a:cubicBezTo>
                  <a:pt x="63" y="331"/>
                  <a:pt x="60" y="330"/>
                  <a:pt x="57" y="330"/>
                </a:cubicBezTo>
                <a:cubicBezTo>
                  <a:pt x="53" y="329"/>
                  <a:pt x="48" y="329"/>
                  <a:pt x="43" y="329"/>
                </a:cubicBezTo>
                <a:cubicBezTo>
                  <a:pt x="41" y="329"/>
                  <a:pt x="40" y="330"/>
                  <a:pt x="38" y="331"/>
                </a:cubicBezTo>
                <a:cubicBezTo>
                  <a:pt x="38" y="332"/>
                  <a:pt x="37" y="333"/>
                  <a:pt x="39" y="334"/>
                </a:cubicBezTo>
                <a:cubicBezTo>
                  <a:pt x="42" y="335"/>
                  <a:pt x="40" y="337"/>
                  <a:pt x="39" y="338"/>
                </a:cubicBezTo>
                <a:cubicBezTo>
                  <a:pt x="38" y="340"/>
                  <a:pt x="39" y="342"/>
                  <a:pt x="40" y="342"/>
                </a:cubicBezTo>
                <a:cubicBezTo>
                  <a:pt x="43" y="342"/>
                  <a:pt x="44" y="344"/>
                  <a:pt x="47" y="343"/>
                </a:cubicBezTo>
                <a:cubicBezTo>
                  <a:pt x="50" y="342"/>
                  <a:pt x="51" y="345"/>
                  <a:pt x="54" y="346"/>
                </a:cubicBezTo>
                <a:cubicBezTo>
                  <a:pt x="54" y="346"/>
                  <a:pt x="55" y="345"/>
                  <a:pt x="55" y="344"/>
                </a:cubicBezTo>
                <a:cubicBezTo>
                  <a:pt x="55" y="342"/>
                  <a:pt x="57" y="342"/>
                  <a:pt x="58" y="342"/>
                </a:cubicBezTo>
                <a:cubicBezTo>
                  <a:pt x="59" y="342"/>
                  <a:pt x="60" y="342"/>
                  <a:pt x="60" y="342"/>
                </a:cubicBezTo>
                <a:cubicBezTo>
                  <a:pt x="65" y="341"/>
                  <a:pt x="69" y="343"/>
                  <a:pt x="74" y="344"/>
                </a:cubicBezTo>
                <a:cubicBezTo>
                  <a:pt x="77" y="345"/>
                  <a:pt x="77" y="345"/>
                  <a:pt x="77" y="341"/>
                </a:cubicBezTo>
                <a:cubicBezTo>
                  <a:pt x="77" y="341"/>
                  <a:pt x="77" y="341"/>
                  <a:pt x="77" y="341"/>
                </a:cubicBezTo>
                <a:cubicBezTo>
                  <a:pt x="77" y="341"/>
                  <a:pt x="77" y="341"/>
                  <a:pt x="77" y="341"/>
                </a:cubicBezTo>
                <a:cubicBezTo>
                  <a:pt x="79" y="341"/>
                  <a:pt x="80" y="341"/>
                  <a:pt x="81" y="341"/>
                </a:cubicBezTo>
                <a:cubicBezTo>
                  <a:pt x="84" y="343"/>
                  <a:pt x="86" y="342"/>
                  <a:pt x="89" y="342"/>
                </a:cubicBezTo>
                <a:cubicBezTo>
                  <a:pt x="90" y="342"/>
                  <a:pt x="90" y="342"/>
                  <a:pt x="90" y="343"/>
                </a:cubicBezTo>
                <a:cubicBezTo>
                  <a:pt x="90" y="343"/>
                  <a:pt x="90" y="344"/>
                  <a:pt x="89" y="344"/>
                </a:cubicBezTo>
                <a:cubicBezTo>
                  <a:pt x="89" y="345"/>
                  <a:pt x="88" y="345"/>
                  <a:pt x="88" y="346"/>
                </a:cubicBezTo>
                <a:cubicBezTo>
                  <a:pt x="85" y="347"/>
                  <a:pt x="82" y="348"/>
                  <a:pt x="79" y="349"/>
                </a:cubicBezTo>
                <a:cubicBezTo>
                  <a:pt x="77" y="349"/>
                  <a:pt x="76" y="351"/>
                  <a:pt x="74" y="352"/>
                </a:cubicBezTo>
                <a:cubicBezTo>
                  <a:pt x="72" y="354"/>
                  <a:pt x="73" y="356"/>
                  <a:pt x="74" y="358"/>
                </a:cubicBezTo>
                <a:cubicBezTo>
                  <a:pt x="74" y="360"/>
                  <a:pt x="76" y="361"/>
                  <a:pt x="78" y="361"/>
                </a:cubicBezTo>
                <a:cubicBezTo>
                  <a:pt x="80" y="361"/>
                  <a:pt x="81" y="361"/>
                  <a:pt x="82" y="363"/>
                </a:cubicBezTo>
                <a:cubicBezTo>
                  <a:pt x="82" y="364"/>
                  <a:pt x="82" y="365"/>
                  <a:pt x="81" y="366"/>
                </a:cubicBezTo>
                <a:cubicBezTo>
                  <a:pt x="80" y="367"/>
                  <a:pt x="78" y="367"/>
                  <a:pt x="77" y="366"/>
                </a:cubicBezTo>
                <a:cubicBezTo>
                  <a:pt x="74" y="364"/>
                  <a:pt x="71" y="364"/>
                  <a:pt x="68" y="366"/>
                </a:cubicBezTo>
                <a:cubicBezTo>
                  <a:pt x="67" y="366"/>
                  <a:pt x="65" y="366"/>
                  <a:pt x="64" y="366"/>
                </a:cubicBezTo>
                <a:cubicBezTo>
                  <a:pt x="64" y="365"/>
                  <a:pt x="64" y="364"/>
                  <a:pt x="63" y="363"/>
                </a:cubicBezTo>
                <a:cubicBezTo>
                  <a:pt x="63" y="361"/>
                  <a:pt x="61" y="361"/>
                  <a:pt x="60" y="360"/>
                </a:cubicBezTo>
                <a:cubicBezTo>
                  <a:pt x="60" y="356"/>
                  <a:pt x="60" y="356"/>
                  <a:pt x="57" y="357"/>
                </a:cubicBezTo>
                <a:cubicBezTo>
                  <a:pt x="55" y="358"/>
                  <a:pt x="54" y="359"/>
                  <a:pt x="53" y="359"/>
                </a:cubicBezTo>
                <a:cubicBezTo>
                  <a:pt x="52" y="359"/>
                  <a:pt x="50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9" y="357"/>
                  <a:pt x="49" y="354"/>
                  <a:pt x="46" y="353"/>
                </a:cubicBezTo>
                <a:cubicBezTo>
                  <a:pt x="44" y="351"/>
                  <a:pt x="41" y="348"/>
                  <a:pt x="38" y="348"/>
                </a:cubicBezTo>
                <a:cubicBezTo>
                  <a:pt x="35" y="348"/>
                  <a:pt x="33" y="349"/>
                  <a:pt x="30" y="348"/>
                </a:cubicBezTo>
                <a:cubicBezTo>
                  <a:pt x="30" y="347"/>
                  <a:pt x="29" y="348"/>
                  <a:pt x="29" y="348"/>
                </a:cubicBezTo>
                <a:cubicBezTo>
                  <a:pt x="28" y="348"/>
                  <a:pt x="28" y="349"/>
                  <a:pt x="28" y="350"/>
                </a:cubicBezTo>
                <a:cubicBezTo>
                  <a:pt x="29" y="352"/>
                  <a:pt x="30" y="354"/>
                  <a:pt x="33" y="355"/>
                </a:cubicBezTo>
                <a:cubicBezTo>
                  <a:pt x="32" y="356"/>
                  <a:pt x="32" y="357"/>
                  <a:pt x="31" y="358"/>
                </a:cubicBezTo>
                <a:cubicBezTo>
                  <a:pt x="28" y="359"/>
                  <a:pt x="28" y="361"/>
                  <a:pt x="29" y="364"/>
                </a:cubicBezTo>
                <a:cubicBezTo>
                  <a:pt x="29" y="365"/>
                  <a:pt x="29" y="367"/>
                  <a:pt x="29" y="368"/>
                </a:cubicBezTo>
                <a:cubicBezTo>
                  <a:pt x="30" y="370"/>
                  <a:pt x="31" y="371"/>
                  <a:pt x="33" y="370"/>
                </a:cubicBezTo>
                <a:cubicBezTo>
                  <a:pt x="35" y="370"/>
                  <a:pt x="36" y="370"/>
                  <a:pt x="38" y="370"/>
                </a:cubicBezTo>
                <a:cubicBezTo>
                  <a:pt x="39" y="370"/>
                  <a:pt x="41" y="371"/>
                  <a:pt x="41" y="372"/>
                </a:cubicBezTo>
                <a:cubicBezTo>
                  <a:pt x="34" y="375"/>
                  <a:pt x="34" y="375"/>
                  <a:pt x="30" y="374"/>
                </a:cubicBezTo>
                <a:cubicBezTo>
                  <a:pt x="31" y="377"/>
                  <a:pt x="34" y="375"/>
                  <a:pt x="36" y="377"/>
                </a:cubicBezTo>
                <a:cubicBezTo>
                  <a:pt x="37" y="377"/>
                  <a:pt x="38" y="378"/>
                  <a:pt x="38" y="379"/>
                </a:cubicBezTo>
                <a:cubicBezTo>
                  <a:pt x="38" y="380"/>
                  <a:pt x="37" y="380"/>
                  <a:pt x="36" y="380"/>
                </a:cubicBezTo>
                <a:cubicBezTo>
                  <a:pt x="34" y="380"/>
                  <a:pt x="33" y="380"/>
                  <a:pt x="32" y="382"/>
                </a:cubicBezTo>
                <a:cubicBezTo>
                  <a:pt x="31" y="383"/>
                  <a:pt x="31" y="384"/>
                  <a:pt x="32" y="385"/>
                </a:cubicBezTo>
                <a:cubicBezTo>
                  <a:pt x="31" y="388"/>
                  <a:pt x="31" y="388"/>
                  <a:pt x="30" y="387"/>
                </a:cubicBezTo>
                <a:cubicBezTo>
                  <a:pt x="29" y="386"/>
                  <a:pt x="28" y="385"/>
                  <a:pt x="27" y="386"/>
                </a:cubicBezTo>
                <a:cubicBezTo>
                  <a:pt x="25" y="387"/>
                  <a:pt x="24" y="388"/>
                  <a:pt x="25" y="389"/>
                </a:cubicBezTo>
                <a:cubicBezTo>
                  <a:pt x="25" y="392"/>
                  <a:pt x="24" y="394"/>
                  <a:pt x="23" y="396"/>
                </a:cubicBezTo>
                <a:cubicBezTo>
                  <a:pt x="22" y="398"/>
                  <a:pt x="23" y="399"/>
                  <a:pt x="25" y="399"/>
                </a:cubicBezTo>
                <a:cubicBezTo>
                  <a:pt x="28" y="400"/>
                  <a:pt x="28" y="395"/>
                  <a:pt x="31" y="397"/>
                </a:cubicBezTo>
                <a:cubicBezTo>
                  <a:pt x="32" y="397"/>
                  <a:pt x="32" y="396"/>
                  <a:pt x="31" y="395"/>
                </a:cubicBezTo>
                <a:cubicBezTo>
                  <a:pt x="30" y="395"/>
                  <a:pt x="29" y="394"/>
                  <a:pt x="28" y="392"/>
                </a:cubicBezTo>
                <a:cubicBezTo>
                  <a:pt x="28" y="391"/>
                  <a:pt x="28" y="390"/>
                  <a:pt x="30" y="390"/>
                </a:cubicBezTo>
                <a:cubicBezTo>
                  <a:pt x="31" y="390"/>
                  <a:pt x="32" y="390"/>
                  <a:pt x="33" y="390"/>
                </a:cubicBezTo>
                <a:cubicBezTo>
                  <a:pt x="33" y="390"/>
                  <a:pt x="33" y="390"/>
                  <a:pt x="34" y="391"/>
                </a:cubicBezTo>
                <a:cubicBezTo>
                  <a:pt x="35" y="392"/>
                  <a:pt x="39" y="392"/>
                  <a:pt x="37" y="395"/>
                </a:cubicBezTo>
                <a:cubicBezTo>
                  <a:pt x="37" y="395"/>
                  <a:pt x="37" y="396"/>
                  <a:pt x="37" y="396"/>
                </a:cubicBezTo>
                <a:cubicBezTo>
                  <a:pt x="39" y="399"/>
                  <a:pt x="41" y="401"/>
                  <a:pt x="43" y="404"/>
                </a:cubicBezTo>
                <a:cubicBezTo>
                  <a:pt x="44" y="405"/>
                  <a:pt x="45" y="406"/>
                  <a:pt x="46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6" y="405"/>
                  <a:pt x="46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6" y="405"/>
                  <a:pt x="46" y="405"/>
                </a:cubicBezTo>
                <a:cubicBezTo>
                  <a:pt x="47" y="408"/>
                  <a:pt x="46" y="410"/>
                  <a:pt x="45" y="412"/>
                </a:cubicBezTo>
                <a:cubicBezTo>
                  <a:pt x="45" y="412"/>
                  <a:pt x="45" y="412"/>
                  <a:pt x="45" y="412"/>
                </a:cubicBezTo>
                <a:cubicBezTo>
                  <a:pt x="45" y="412"/>
                  <a:pt x="45" y="412"/>
                  <a:pt x="45" y="412"/>
                </a:cubicBezTo>
                <a:cubicBezTo>
                  <a:pt x="45" y="412"/>
                  <a:pt x="45" y="412"/>
                  <a:pt x="45" y="412"/>
                </a:cubicBezTo>
                <a:cubicBezTo>
                  <a:pt x="44" y="411"/>
                  <a:pt x="43" y="410"/>
                  <a:pt x="43" y="410"/>
                </a:cubicBezTo>
                <a:cubicBezTo>
                  <a:pt x="41" y="408"/>
                  <a:pt x="40" y="409"/>
                  <a:pt x="40" y="411"/>
                </a:cubicBezTo>
                <a:cubicBezTo>
                  <a:pt x="40" y="412"/>
                  <a:pt x="40" y="412"/>
                  <a:pt x="40" y="413"/>
                </a:cubicBezTo>
                <a:cubicBezTo>
                  <a:pt x="40" y="414"/>
                  <a:pt x="39" y="415"/>
                  <a:pt x="38" y="415"/>
                </a:cubicBezTo>
                <a:cubicBezTo>
                  <a:pt x="37" y="415"/>
                  <a:pt x="37" y="414"/>
                  <a:pt x="36" y="414"/>
                </a:cubicBezTo>
                <a:cubicBezTo>
                  <a:pt x="36" y="413"/>
                  <a:pt x="36" y="412"/>
                  <a:pt x="36" y="412"/>
                </a:cubicBezTo>
                <a:cubicBezTo>
                  <a:pt x="36" y="410"/>
                  <a:pt x="35" y="409"/>
                  <a:pt x="33" y="410"/>
                </a:cubicBezTo>
                <a:cubicBezTo>
                  <a:pt x="31" y="410"/>
                  <a:pt x="29" y="411"/>
                  <a:pt x="27" y="412"/>
                </a:cubicBezTo>
                <a:cubicBezTo>
                  <a:pt x="26" y="412"/>
                  <a:pt x="26" y="413"/>
                  <a:pt x="27" y="414"/>
                </a:cubicBezTo>
                <a:cubicBezTo>
                  <a:pt x="27" y="415"/>
                  <a:pt x="29" y="414"/>
                  <a:pt x="29" y="416"/>
                </a:cubicBezTo>
                <a:cubicBezTo>
                  <a:pt x="29" y="417"/>
                  <a:pt x="27" y="417"/>
                  <a:pt x="26" y="417"/>
                </a:cubicBezTo>
                <a:cubicBezTo>
                  <a:pt x="25" y="418"/>
                  <a:pt x="23" y="418"/>
                  <a:pt x="21" y="418"/>
                </a:cubicBezTo>
                <a:cubicBezTo>
                  <a:pt x="20" y="418"/>
                  <a:pt x="20" y="418"/>
                  <a:pt x="19" y="417"/>
                </a:cubicBezTo>
                <a:cubicBezTo>
                  <a:pt x="18" y="416"/>
                  <a:pt x="17" y="415"/>
                  <a:pt x="16" y="416"/>
                </a:cubicBezTo>
                <a:cubicBezTo>
                  <a:pt x="14" y="416"/>
                  <a:pt x="13" y="417"/>
                  <a:pt x="13" y="418"/>
                </a:cubicBezTo>
                <a:cubicBezTo>
                  <a:pt x="12" y="421"/>
                  <a:pt x="13" y="424"/>
                  <a:pt x="11" y="425"/>
                </a:cubicBezTo>
                <a:cubicBezTo>
                  <a:pt x="11" y="425"/>
                  <a:pt x="11" y="425"/>
                  <a:pt x="11" y="425"/>
                </a:cubicBezTo>
                <a:cubicBezTo>
                  <a:pt x="10" y="424"/>
                  <a:pt x="9" y="424"/>
                  <a:pt x="8" y="426"/>
                </a:cubicBezTo>
                <a:cubicBezTo>
                  <a:pt x="8" y="426"/>
                  <a:pt x="8" y="427"/>
                  <a:pt x="8" y="427"/>
                </a:cubicBezTo>
                <a:cubicBezTo>
                  <a:pt x="7" y="428"/>
                  <a:pt x="6" y="429"/>
                  <a:pt x="5" y="429"/>
                </a:cubicBezTo>
                <a:cubicBezTo>
                  <a:pt x="4" y="428"/>
                  <a:pt x="5" y="427"/>
                  <a:pt x="4" y="426"/>
                </a:cubicBezTo>
                <a:cubicBezTo>
                  <a:pt x="4" y="426"/>
                  <a:pt x="4" y="425"/>
                  <a:pt x="3" y="425"/>
                </a:cubicBezTo>
                <a:cubicBezTo>
                  <a:pt x="2" y="425"/>
                  <a:pt x="2" y="425"/>
                  <a:pt x="1" y="426"/>
                </a:cubicBezTo>
                <a:cubicBezTo>
                  <a:pt x="1" y="427"/>
                  <a:pt x="0" y="429"/>
                  <a:pt x="0" y="430"/>
                </a:cubicBezTo>
                <a:cubicBezTo>
                  <a:pt x="0" y="433"/>
                  <a:pt x="2" y="434"/>
                  <a:pt x="5" y="434"/>
                </a:cubicBezTo>
                <a:cubicBezTo>
                  <a:pt x="8" y="433"/>
                  <a:pt x="12" y="434"/>
                  <a:pt x="15" y="435"/>
                </a:cubicBezTo>
                <a:cubicBezTo>
                  <a:pt x="17" y="436"/>
                  <a:pt x="19" y="436"/>
                  <a:pt x="21" y="436"/>
                </a:cubicBezTo>
                <a:cubicBezTo>
                  <a:pt x="21" y="432"/>
                  <a:pt x="18" y="430"/>
                  <a:pt x="16" y="427"/>
                </a:cubicBezTo>
                <a:cubicBezTo>
                  <a:pt x="15" y="425"/>
                  <a:pt x="15" y="424"/>
                  <a:pt x="18" y="424"/>
                </a:cubicBezTo>
                <a:cubicBezTo>
                  <a:pt x="18" y="424"/>
                  <a:pt x="19" y="423"/>
                  <a:pt x="20" y="422"/>
                </a:cubicBezTo>
                <a:cubicBezTo>
                  <a:pt x="23" y="421"/>
                  <a:pt x="26" y="423"/>
                  <a:pt x="30" y="422"/>
                </a:cubicBezTo>
                <a:cubicBezTo>
                  <a:pt x="30" y="422"/>
                  <a:pt x="31" y="422"/>
                  <a:pt x="31" y="422"/>
                </a:cubicBezTo>
                <a:cubicBezTo>
                  <a:pt x="31" y="423"/>
                  <a:pt x="31" y="423"/>
                  <a:pt x="31" y="424"/>
                </a:cubicBezTo>
                <a:cubicBezTo>
                  <a:pt x="32" y="426"/>
                  <a:pt x="32" y="427"/>
                  <a:pt x="34" y="427"/>
                </a:cubicBezTo>
                <a:cubicBezTo>
                  <a:pt x="35" y="427"/>
                  <a:pt x="37" y="427"/>
                  <a:pt x="37" y="426"/>
                </a:cubicBezTo>
                <a:cubicBezTo>
                  <a:pt x="37" y="424"/>
                  <a:pt x="35" y="424"/>
                  <a:pt x="35" y="423"/>
                </a:cubicBezTo>
                <a:cubicBezTo>
                  <a:pt x="35" y="422"/>
                  <a:pt x="35" y="422"/>
                  <a:pt x="34" y="422"/>
                </a:cubicBezTo>
                <a:cubicBezTo>
                  <a:pt x="37" y="418"/>
                  <a:pt x="41" y="418"/>
                  <a:pt x="45" y="419"/>
                </a:cubicBezTo>
                <a:cubicBezTo>
                  <a:pt x="46" y="419"/>
                  <a:pt x="48" y="420"/>
                  <a:pt x="49" y="420"/>
                </a:cubicBezTo>
                <a:cubicBezTo>
                  <a:pt x="53" y="419"/>
                  <a:pt x="56" y="421"/>
                  <a:pt x="58" y="424"/>
                </a:cubicBezTo>
                <a:cubicBezTo>
                  <a:pt x="58" y="426"/>
                  <a:pt x="59" y="428"/>
                  <a:pt x="61" y="427"/>
                </a:cubicBezTo>
                <a:cubicBezTo>
                  <a:pt x="63" y="427"/>
                  <a:pt x="64" y="427"/>
                  <a:pt x="65" y="428"/>
                </a:cubicBezTo>
                <a:cubicBezTo>
                  <a:pt x="65" y="428"/>
                  <a:pt x="65" y="428"/>
                  <a:pt x="65" y="428"/>
                </a:cubicBezTo>
                <a:cubicBezTo>
                  <a:pt x="65" y="429"/>
                  <a:pt x="64" y="429"/>
                  <a:pt x="64" y="429"/>
                </a:cubicBezTo>
                <a:cubicBezTo>
                  <a:pt x="63" y="429"/>
                  <a:pt x="62" y="429"/>
                  <a:pt x="61" y="429"/>
                </a:cubicBezTo>
                <a:cubicBezTo>
                  <a:pt x="58" y="431"/>
                  <a:pt x="57" y="435"/>
                  <a:pt x="59" y="439"/>
                </a:cubicBezTo>
                <a:cubicBezTo>
                  <a:pt x="59" y="440"/>
                  <a:pt x="60" y="442"/>
                  <a:pt x="62" y="442"/>
                </a:cubicBezTo>
                <a:cubicBezTo>
                  <a:pt x="62" y="443"/>
                  <a:pt x="62" y="443"/>
                  <a:pt x="62" y="443"/>
                </a:cubicBezTo>
                <a:cubicBezTo>
                  <a:pt x="63" y="444"/>
                  <a:pt x="64" y="444"/>
                  <a:pt x="66" y="444"/>
                </a:cubicBezTo>
                <a:cubicBezTo>
                  <a:pt x="67" y="443"/>
                  <a:pt x="69" y="443"/>
                  <a:pt x="70" y="442"/>
                </a:cubicBezTo>
                <a:cubicBezTo>
                  <a:pt x="71" y="442"/>
                  <a:pt x="71" y="442"/>
                  <a:pt x="72" y="442"/>
                </a:cubicBezTo>
                <a:cubicBezTo>
                  <a:pt x="73" y="442"/>
                  <a:pt x="74" y="441"/>
                  <a:pt x="74" y="440"/>
                </a:cubicBezTo>
                <a:cubicBezTo>
                  <a:pt x="74" y="438"/>
                  <a:pt x="76" y="439"/>
                  <a:pt x="77" y="439"/>
                </a:cubicBezTo>
                <a:cubicBezTo>
                  <a:pt x="79" y="440"/>
                  <a:pt x="79" y="441"/>
                  <a:pt x="79" y="443"/>
                </a:cubicBezTo>
                <a:cubicBezTo>
                  <a:pt x="76" y="446"/>
                  <a:pt x="76" y="446"/>
                  <a:pt x="74" y="449"/>
                </a:cubicBezTo>
                <a:cubicBezTo>
                  <a:pt x="77" y="447"/>
                  <a:pt x="80" y="447"/>
                  <a:pt x="82" y="444"/>
                </a:cubicBezTo>
                <a:cubicBezTo>
                  <a:pt x="83" y="443"/>
                  <a:pt x="84" y="442"/>
                  <a:pt x="85" y="442"/>
                </a:cubicBezTo>
                <a:cubicBezTo>
                  <a:pt x="88" y="443"/>
                  <a:pt x="90" y="441"/>
                  <a:pt x="93" y="440"/>
                </a:cubicBezTo>
                <a:cubicBezTo>
                  <a:pt x="94" y="441"/>
                  <a:pt x="95" y="441"/>
                  <a:pt x="96" y="442"/>
                </a:cubicBezTo>
                <a:cubicBezTo>
                  <a:pt x="96" y="444"/>
                  <a:pt x="95" y="446"/>
                  <a:pt x="97" y="448"/>
                </a:cubicBezTo>
                <a:cubicBezTo>
                  <a:pt x="98" y="451"/>
                  <a:pt x="98" y="451"/>
                  <a:pt x="94" y="453"/>
                </a:cubicBezTo>
                <a:cubicBezTo>
                  <a:pt x="93" y="453"/>
                  <a:pt x="92" y="453"/>
                  <a:pt x="92" y="454"/>
                </a:cubicBezTo>
                <a:cubicBezTo>
                  <a:pt x="91" y="455"/>
                  <a:pt x="91" y="455"/>
                  <a:pt x="92" y="456"/>
                </a:cubicBezTo>
                <a:cubicBezTo>
                  <a:pt x="92" y="456"/>
                  <a:pt x="92" y="456"/>
                  <a:pt x="92" y="456"/>
                </a:cubicBezTo>
                <a:cubicBezTo>
                  <a:pt x="92" y="457"/>
                  <a:pt x="92" y="458"/>
                  <a:pt x="92" y="459"/>
                </a:cubicBezTo>
                <a:cubicBezTo>
                  <a:pt x="92" y="459"/>
                  <a:pt x="92" y="459"/>
                  <a:pt x="92" y="459"/>
                </a:cubicBezTo>
                <a:cubicBezTo>
                  <a:pt x="92" y="460"/>
                  <a:pt x="91" y="461"/>
                  <a:pt x="91" y="461"/>
                </a:cubicBezTo>
                <a:cubicBezTo>
                  <a:pt x="90" y="466"/>
                  <a:pt x="90" y="466"/>
                  <a:pt x="94" y="467"/>
                </a:cubicBezTo>
                <a:cubicBezTo>
                  <a:pt x="95" y="467"/>
                  <a:pt x="96" y="467"/>
                  <a:pt x="97" y="468"/>
                </a:cubicBezTo>
                <a:cubicBezTo>
                  <a:pt x="98" y="468"/>
                  <a:pt x="97" y="469"/>
                  <a:pt x="97" y="469"/>
                </a:cubicBezTo>
                <a:cubicBezTo>
                  <a:pt x="95" y="469"/>
                  <a:pt x="93" y="470"/>
                  <a:pt x="91" y="471"/>
                </a:cubicBezTo>
                <a:cubicBezTo>
                  <a:pt x="90" y="471"/>
                  <a:pt x="89" y="471"/>
                  <a:pt x="89" y="471"/>
                </a:cubicBezTo>
                <a:cubicBezTo>
                  <a:pt x="87" y="471"/>
                  <a:pt x="85" y="471"/>
                  <a:pt x="83" y="471"/>
                </a:cubicBezTo>
                <a:cubicBezTo>
                  <a:pt x="80" y="472"/>
                  <a:pt x="78" y="471"/>
                  <a:pt x="76" y="469"/>
                </a:cubicBezTo>
                <a:cubicBezTo>
                  <a:pt x="75" y="467"/>
                  <a:pt x="73" y="465"/>
                  <a:pt x="73" y="462"/>
                </a:cubicBezTo>
                <a:cubicBezTo>
                  <a:pt x="73" y="460"/>
                  <a:pt x="72" y="459"/>
                  <a:pt x="70" y="458"/>
                </a:cubicBezTo>
                <a:cubicBezTo>
                  <a:pt x="70" y="459"/>
                  <a:pt x="70" y="460"/>
                  <a:pt x="68" y="460"/>
                </a:cubicBezTo>
                <a:cubicBezTo>
                  <a:pt x="65" y="460"/>
                  <a:pt x="61" y="462"/>
                  <a:pt x="59" y="464"/>
                </a:cubicBezTo>
                <a:cubicBezTo>
                  <a:pt x="56" y="465"/>
                  <a:pt x="58" y="467"/>
                  <a:pt x="57" y="468"/>
                </a:cubicBezTo>
                <a:cubicBezTo>
                  <a:pt x="57" y="469"/>
                  <a:pt x="56" y="469"/>
                  <a:pt x="56" y="470"/>
                </a:cubicBezTo>
                <a:cubicBezTo>
                  <a:pt x="54" y="469"/>
                  <a:pt x="51" y="471"/>
                  <a:pt x="49" y="470"/>
                </a:cubicBezTo>
                <a:cubicBezTo>
                  <a:pt x="47" y="468"/>
                  <a:pt x="45" y="470"/>
                  <a:pt x="46" y="472"/>
                </a:cubicBezTo>
                <a:cubicBezTo>
                  <a:pt x="46" y="473"/>
                  <a:pt x="46" y="476"/>
                  <a:pt x="48" y="476"/>
                </a:cubicBezTo>
                <a:cubicBezTo>
                  <a:pt x="52" y="475"/>
                  <a:pt x="55" y="476"/>
                  <a:pt x="59" y="478"/>
                </a:cubicBezTo>
                <a:cubicBezTo>
                  <a:pt x="59" y="478"/>
                  <a:pt x="61" y="479"/>
                  <a:pt x="62" y="477"/>
                </a:cubicBezTo>
                <a:cubicBezTo>
                  <a:pt x="63" y="476"/>
                  <a:pt x="63" y="474"/>
                  <a:pt x="61" y="473"/>
                </a:cubicBezTo>
                <a:cubicBezTo>
                  <a:pt x="61" y="473"/>
                  <a:pt x="60" y="473"/>
                  <a:pt x="60" y="472"/>
                </a:cubicBezTo>
                <a:cubicBezTo>
                  <a:pt x="58" y="472"/>
                  <a:pt x="59" y="471"/>
                  <a:pt x="59" y="470"/>
                </a:cubicBezTo>
                <a:cubicBezTo>
                  <a:pt x="60" y="470"/>
                  <a:pt x="61" y="472"/>
                  <a:pt x="63" y="471"/>
                </a:cubicBezTo>
                <a:cubicBezTo>
                  <a:pt x="65" y="473"/>
                  <a:pt x="66" y="476"/>
                  <a:pt x="65" y="478"/>
                </a:cubicBezTo>
                <a:cubicBezTo>
                  <a:pt x="65" y="479"/>
                  <a:pt x="67" y="480"/>
                  <a:pt x="68" y="479"/>
                </a:cubicBezTo>
                <a:cubicBezTo>
                  <a:pt x="69" y="478"/>
                  <a:pt x="69" y="477"/>
                  <a:pt x="69" y="477"/>
                </a:cubicBezTo>
                <a:cubicBezTo>
                  <a:pt x="69" y="477"/>
                  <a:pt x="69" y="477"/>
                  <a:pt x="69" y="477"/>
                </a:cubicBezTo>
                <a:cubicBezTo>
                  <a:pt x="70" y="477"/>
                  <a:pt x="70" y="477"/>
                  <a:pt x="70" y="477"/>
                </a:cubicBezTo>
                <a:cubicBezTo>
                  <a:pt x="70" y="478"/>
                  <a:pt x="71" y="478"/>
                  <a:pt x="72" y="478"/>
                </a:cubicBezTo>
                <a:cubicBezTo>
                  <a:pt x="72" y="478"/>
                  <a:pt x="72" y="478"/>
                  <a:pt x="72" y="478"/>
                </a:cubicBezTo>
                <a:cubicBezTo>
                  <a:pt x="72" y="479"/>
                  <a:pt x="72" y="480"/>
                  <a:pt x="72" y="481"/>
                </a:cubicBezTo>
                <a:cubicBezTo>
                  <a:pt x="71" y="483"/>
                  <a:pt x="69" y="485"/>
                  <a:pt x="67" y="487"/>
                </a:cubicBezTo>
                <a:cubicBezTo>
                  <a:pt x="66" y="486"/>
                  <a:pt x="65" y="486"/>
                  <a:pt x="65" y="487"/>
                </a:cubicBezTo>
                <a:cubicBezTo>
                  <a:pt x="65" y="488"/>
                  <a:pt x="66" y="488"/>
                  <a:pt x="67" y="488"/>
                </a:cubicBezTo>
                <a:cubicBezTo>
                  <a:pt x="68" y="488"/>
                  <a:pt x="70" y="488"/>
                  <a:pt x="71" y="488"/>
                </a:cubicBezTo>
                <a:cubicBezTo>
                  <a:pt x="72" y="489"/>
                  <a:pt x="74" y="488"/>
                  <a:pt x="74" y="487"/>
                </a:cubicBezTo>
                <a:cubicBezTo>
                  <a:pt x="75" y="483"/>
                  <a:pt x="76" y="486"/>
                  <a:pt x="77" y="486"/>
                </a:cubicBezTo>
                <a:cubicBezTo>
                  <a:pt x="78" y="488"/>
                  <a:pt x="81" y="488"/>
                  <a:pt x="81" y="491"/>
                </a:cubicBezTo>
                <a:cubicBezTo>
                  <a:pt x="81" y="492"/>
                  <a:pt x="83" y="492"/>
                  <a:pt x="83" y="492"/>
                </a:cubicBezTo>
                <a:cubicBezTo>
                  <a:pt x="85" y="490"/>
                  <a:pt x="88" y="489"/>
                  <a:pt x="90" y="490"/>
                </a:cubicBezTo>
                <a:cubicBezTo>
                  <a:pt x="92" y="491"/>
                  <a:pt x="96" y="490"/>
                  <a:pt x="97" y="493"/>
                </a:cubicBezTo>
                <a:cubicBezTo>
                  <a:pt x="96" y="493"/>
                  <a:pt x="94" y="493"/>
                  <a:pt x="93" y="493"/>
                </a:cubicBezTo>
                <a:cubicBezTo>
                  <a:pt x="91" y="494"/>
                  <a:pt x="91" y="495"/>
                  <a:pt x="91" y="496"/>
                </a:cubicBezTo>
                <a:cubicBezTo>
                  <a:pt x="92" y="496"/>
                  <a:pt x="93" y="497"/>
                  <a:pt x="93" y="497"/>
                </a:cubicBezTo>
                <a:cubicBezTo>
                  <a:pt x="95" y="496"/>
                  <a:pt x="96" y="496"/>
                  <a:pt x="98" y="495"/>
                </a:cubicBezTo>
                <a:cubicBezTo>
                  <a:pt x="98" y="500"/>
                  <a:pt x="98" y="500"/>
                  <a:pt x="94" y="500"/>
                </a:cubicBezTo>
                <a:cubicBezTo>
                  <a:pt x="93" y="500"/>
                  <a:pt x="92" y="500"/>
                  <a:pt x="91" y="500"/>
                </a:cubicBezTo>
                <a:cubicBezTo>
                  <a:pt x="88" y="503"/>
                  <a:pt x="85" y="503"/>
                  <a:pt x="81" y="503"/>
                </a:cubicBezTo>
                <a:cubicBezTo>
                  <a:pt x="79" y="504"/>
                  <a:pt x="79" y="505"/>
                  <a:pt x="80" y="506"/>
                </a:cubicBezTo>
                <a:cubicBezTo>
                  <a:pt x="81" y="507"/>
                  <a:pt x="82" y="508"/>
                  <a:pt x="82" y="509"/>
                </a:cubicBezTo>
                <a:cubicBezTo>
                  <a:pt x="81" y="511"/>
                  <a:pt x="79" y="510"/>
                  <a:pt x="78" y="509"/>
                </a:cubicBezTo>
                <a:cubicBezTo>
                  <a:pt x="76" y="509"/>
                  <a:pt x="75" y="508"/>
                  <a:pt x="74" y="506"/>
                </a:cubicBezTo>
                <a:cubicBezTo>
                  <a:pt x="73" y="505"/>
                  <a:pt x="72" y="505"/>
                  <a:pt x="71" y="506"/>
                </a:cubicBezTo>
                <a:cubicBezTo>
                  <a:pt x="71" y="506"/>
                  <a:pt x="71" y="506"/>
                  <a:pt x="71" y="506"/>
                </a:cubicBezTo>
                <a:cubicBezTo>
                  <a:pt x="72" y="509"/>
                  <a:pt x="74" y="511"/>
                  <a:pt x="77" y="512"/>
                </a:cubicBezTo>
                <a:cubicBezTo>
                  <a:pt x="78" y="512"/>
                  <a:pt x="79" y="513"/>
                  <a:pt x="79" y="515"/>
                </a:cubicBezTo>
                <a:cubicBezTo>
                  <a:pt x="79" y="515"/>
                  <a:pt x="78" y="516"/>
                  <a:pt x="77" y="516"/>
                </a:cubicBezTo>
                <a:cubicBezTo>
                  <a:pt x="75" y="517"/>
                  <a:pt x="72" y="516"/>
                  <a:pt x="70" y="518"/>
                </a:cubicBezTo>
                <a:cubicBezTo>
                  <a:pt x="69" y="519"/>
                  <a:pt x="68" y="520"/>
                  <a:pt x="67" y="519"/>
                </a:cubicBezTo>
                <a:cubicBezTo>
                  <a:pt x="66" y="518"/>
                  <a:pt x="64" y="518"/>
                  <a:pt x="64" y="516"/>
                </a:cubicBezTo>
                <a:cubicBezTo>
                  <a:pt x="63" y="515"/>
                  <a:pt x="64" y="515"/>
                  <a:pt x="64" y="514"/>
                </a:cubicBezTo>
                <a:cubicBezTo>
                  <a:pt x="65" y="513"/>
                  <a:pt x="67" y="513"/>
                  <a:pt x="67" y="511"/>
                </a:cubicBezTo>
                <a:cubicBezTo>
                  <a:pt x="66" y="509"/>
                  <a:pt x="64" y="510"/>
                  <a:pt x="63" y="509"/>
                </a:cubicBezTo>
                <a:cubicBezTo>
                  <a:pt x="62" y="508"/>
                  <a:pt x="62" y="508"/>
                  <a:pt x="61" y="507"/>
                </a:cubicBezTo>
                <a:cubicBezTo>
                  <a:pt x="60" y="505"/>
                  <a:pt x="60" y="503"/>
                  <a:pt x="59" y="502"/>
                </a:cubicBezTo>
                <a:cubicBezTo>
                  <a:pt x="59" y="500"/>
                  <a:pt x="58" y="499"/>
                  <a:pt x="60" y="498"/>
                </a:cubicBezTo>
                <a:cubicBezTo>
                  <a:pt x="61" y="498"/>
                  <a:pt x="62" y="498"/>
                  <a:pt x="62" y="497"/>
                </a:cubicBezTo>
                <a:cubicBezTo>
                  <a:pt x="62" y="496"/>
                  <a:pt x="62" y="496"/>
                  <a:pt x="62" y="496"/>
                </a:cubicBezTo>
                <a:cubicBezTo>
                  <a:pt x="61" y="496"/>
                  <a:pt x="61" y="495"/>
                  <a:pt x="60" y="495"/>
                </a:cubicBezTo>
                <a:cubicBezTo>
                  <a:pt x="58" y="497"/>
                  <a:pt x="55" y="498"/>
                  <a:pt x="55" y="502"/>
                </a:cubicBezTo>
                <a:cubicBezTo>
                  <a:pt x="54" y="503"/>
                  <a:pt x="51" y="504"/>
                  <a:pt x="53" y="506"/>
                </a:cubicBezTo>
                <a:cubicBezTo>
                  <a:pt x="54" y="507"/>
                  <a:pt x="53" y="508"/>
                  <a:pt x="52" y="509"/>
                </a:cubicBezTo>
                <a:cubicBezTo>
                  <a:pt x="49" y="513"/>
                  <a:pt x="50" y="517"/>
                  <a:pt x="55" y="518"/>
                </a:cubicBezTo>
                <a:cubicBezTo>
                  <a:pt x="60" y="520"/>
                  <a:pt x="64" y="523"/>
                  <a:pt x="70" y="523"/>
                </a:cubicBezTo>
                <a:cubicBezTo>
                  <a:pt x="70" y="524"/>
                  <a:pt x="69" y="526"/>
                  <a:pt x="70" y="527"/>
                </a:cubicBezTo>
                <a:cubicBezTo>
                  <a:pt x="72" y="528"/>
                  <a:pt x="74" y="529"/>
                  <a:pt x="76" y="530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7" y="526"/>
                  <a:pt x="79" y="527"/>
                  <a:pt x="80" y="528"/>
                </a:cubicBezTo>
                <a:cubicBezTo>
                  <a:pt x="81" y="529"/>
                  <a:pt x="80" y="531"/>
                  <a:pt x="82" y="532"/>
                </a:cubicBezTo>
                <a:cubicBezTo>
                  <a:pt x="82" y="532"/>
                  <a:pt x="82" y="532"/>
                  <a:pt x="82" y="532"/>
                </a:cubicBezTo>
                <a:cubicBezTo>
                  <a:pt x="82" y="532"/>
                  <a:pt x="82" y="532"/>
                  <a:pt x="82" y="532"/>
                </a:cubicBezTo>
                <a:cubicBezTo>
                  <a:pt x="82" y="533"/>
                  <a:pt x="82" y="534"/>
                  <a:pt x="82" y="534"/>
                </a:cubicBezTo>
                <a:cubicBezTo>
                  <a:pt x="83" y="538"/>
                  <a:pt x="83" y="538"/>
                  <a:pt x="87" y="536"/>
                </a:cubicBezTo>
                <a:cubicBezTo>
                  <a:pt x="88" y="536"/>
                  <a:pt x="89" y="536"/>
                  <a:pt x="90" y="537"/>
                </a:cubicBezTo>
                <a:cubicBezTo>
                  <a:pt x="91" y="538"/>
                  <a:pt x="91" y="540"/>
                  <a:pt x="92" y="541"/>
                </a:cubicBezTo>
                <a:cubicBezTo>
                  <a:pt x="94" y="543"/>
                  <a:pt x="95" y="539"/>
                  <a:pt x="97" y="540"/>
                </a:cubicBezTo>
                <a:cubicBezTo>
                  <a:pt x="99" y="541"/>
                  <a:pt x="100" y="541"/>
                  <a:pt x="101" y="543"/>
                </a:cubicBezTo>
                <a:cubicBezTo>
                  <a:pt x="101" y="545"/>
                  <a:pt x="103" y="544"/>
                  <a:pt x="104" y="544"/>
                </a:cubicBezTo>
                <a:cubicBezTo>
                  <a:pt x="105" y="544"/>
                  <a:pt x="106" y="544"/>
                  <a:pt x="107" y="545"/>
                </a:cubicBezTo>
                <a:cubicBezTo>
                  <a:pt x="109" y="546"/>
                  <a:pt x="111" y="546"/>
                  <a:pt x="113" y="546"/>
                </a:cubicBezTo>
                <a:cubicBezTo>
                  <a:pt x="116" y="548"/>
                  <a:pt x="116" y="548"/>
                  <a:pt x="115" y="551"/>
                </a:cubicBezTo>
                <a:cubicBezTo>
                  <a:pt x="113" y="551"/>
                  <a:pt x="111" y="550"/>
                  <a:pt x="109" y="552"/>
                </a:cubicBezTo>
                <a:cubicBezTo>
                  <a:pt x="108" y="553"/>
                  <a:pt x="107" y="553"/>
                  <a:pt x="106" y="553"/>
                </a:cubicBezTo>
                <a:cubicBezTo>
                  <a:pt x="106" y="553"/>
                  <a:pt x="106" y="553"/>
                  <a:pt x="106" y="553"/>
                </a:cubicBezTo>
                <a:cubicBezTo>
                  <a:pt x="106" y="553"/>
                  <a:pt x="106" y="553"/>
                  <a:pt x="106" y="553"/>
                </a:cubicBezTo>
                <a:cubicBezTo>
                  <a:pt x="106" y="552"/>
                  <a:pt x="105" y="551"/>
                  <a:pt x="105" y="550"/>
                </a:cubicBezTo>
                <a:cubicBezTo>
                  <a:pt x="103" y="548"/>
                  <a:pt x="101" y="549"/>
                  <a:pt x="99" y="550"/>
                </a:cubicBezTo>
                <a:cubicBezTo>
                  <a:pt x="99" y="551"/>
                  <a:pt x="98" y="552"/>
                  <a:pt x="98" y="552"/>
                </a:cubicBezTo>
                <a:cubicBezTo>
                  <a:pt x="99" y="554"/>
                  <a:pt x="100" y="555"/>
                  <a:pt x="102" y="554"/>
                </a:cubicBezTo>
                <a:cubicBezTo>
                  <a:pt x="102" y="554"/>
                  <a:pt x="103" y="554"/>
                  <a:pt x="103" y="554"/>
                </a:cubicBezTo>
                <a:cubicBezTo>
                  <a:pt x="103" y="554"/>
                  <a:pt x="103" y="554"/>
                  <a:pt x="103" y="554"/>
                </a:cubicBezTo>
                <a:cubicBezTo>
                  <a:pt x="103" y="554"/>
                  <a:pt x="103" y="554"/>
                  <a:pt x="103" y="554"/>
                </a:cubicBezTo>
                <a:cubicBezTo>
                  <a:pt x="101" y="557"/>
                  <a:pt x="99" y="558"/>
                  <a:pt x="96" y="556"/>
                </a:cubicBezTo>
                <a:cubicBezTo>
                  <a:pt x="95" y="555"/>
                  <a:pt x="94" y="555"/>
                  <a:pt x="93" y="556"/>
                </a:cubicBezTo>
                <a:cubicBezTo>
                  <a:pt x="92" y="557"/>
                  <a:pt x="94" y="558"/>
                  <a:pt x="94" y="560"/>
                </a:cubicBezTo>
                <a:cubicBezTo>
                  <a:pt x="94" y="561"/>
                  <a:pt x="95" y="562"/>
                  <a:pt x="96" y="561"/>
                </a:cubicBezTo>
                <a:cubicBezTo>
                  <a:pt x="97" y="561"/>
                  <a:pt x="98" y="561"/>
                  <a:pt x="99" y="561"/>
                </a:cubicBezTo>
                <a:cubicBezTo>
                  <a:pt x="99" y="562"/>
                  <a:pt x="99" y="563"/>
                  <a:pt x="99" y="565"/>
                </a:cubicBezTo>
                <a:cubicBezTo>
                  <a:pt x="102" y="569"/>
                  <a:pt x="101" y="573"/>
                  <a:pt x="97" y="576"/>
                </a:cubicBezTo>
                <a:cubicBezTo>
                  <a:pt x="99" y="578"/>
                  <a:pt x="102" y="578"/>
                  <a:pt x="104" y="580"/>
                </a:cubicBezTo>
                <a:cubicBezTo>
                  <a:pt x="105" y="581"/>
                  <a:pt x="104" y="582"/>
                  <a:pt x="104" y="583"/>
                </a:cubicBezTo>
                <a:cubicBezTo>
                  <a:pt x="103" y="583"/>
                  <a:pt x="102" y="582"/>
                  <a:pt x="101" y="582"/>
                </a:cubicBezTo>
                <a:cubicBezTo>
                  <a:pt x="99" y="581"/>
                  <a:pt x="97" y="581"/>
                  <a:pt x="97" y="582"/>
                </a:cubicBezTo>
                <a:cubicBezTo>
                  <a:pt x="96" y="584"/>
                  <a:pt x="98" y="585"/>
                  <a:pt x="100" y="585"/>
                </a:cubicBezTo>
                <a:cubicBezTo>
                  <a:pt x="101" y="585"/>
                  <a:pt x="102" y="586"/>
                  <a:pt x="103" y="587"/>
                </a:cubicBezTo>
                <a:cubicBezTo>
                  <a:pt x="102" y="587"/>
                  <a:pt x="101" y="588"/>
                  <a:pt x="101" y="588"/>
                </a:cubicBezTo>
                <a:cubicBezTo>
                  <a:pt x="100" y="588"/>
                  <a:pt x="99" y="588"/>
                  <a:pt x="99" y="589"/>
                </a:cubicBezTo>
                <a:cubicBezTo>
                  <a:pt x="98" y="590"/>
                  <a:pt x="99" y="590"/>
                  <a:pt x="100" y="591"/>
                </a:cubicBezTo>
                <a:cubicBezTo>
                  <a:pt x="101" y="591"/>
                  <a:pt x="102" y="591"/>
                  <a:pt x="104" y="592"/>
                </a:cubicBezTo>
                <a:cubicBezTo>
                  <a:pt x="105" y="592"/>
                  <a:pt x="105" y="595"/>
                  <a:pt x="104" y="595"/>
                </a:cubicBezTo>
                <a:cubicBezTo>
                  <a:pt x="101" y="595"/>
                  <a:pt x="99" y="597"/>
                  <a:pt x="97" y="598"/>
                </a:cubicBezTo>
                <a:cubicBezTo>
                  <a:pt x="96" y="599"/>
                  <a:pt x="97" y="601"/>
                  <a:pt x="98" y="602"/>
                </a:cubicBezTo>
                <a:cubicBezTo>
                  <a:pt x="99" y="602"/>
                  <a:pt x="101" y="602"/>
                  <a:pt x="102" y="602"/>
                </a:cubicBezTo>
                <a:cubicBezTo>
                  <a:pt x="103" y="601"/>
                  <a:pt x="103" y="600"/>
                  <a:pt x="104" y="601"/>
                </a:cubicBezTo>
                <a:cubicBezTo>
                  <a:pt x="104" y="602"/>
                  <a:pt x="105" y="602"/>
                  <a:pt x="105" y="603"/>
                </a:cubicBezTo>
                <a:cubicBezTo>
                  <a:pt x="105" y="604"/>
                  <a:pt x="104" y="605"/>
                  <a:pt x="102" y="605"/>
                </a:cubicBezTo>
                <a:cubicBezTo>
                  <a:pt x="102" y="605"/>
                  <a:pt x="102" y="605"/>
                  <a:pt x="102" y="605"/>
                </a:cubicBezTo>
                <a:cubicBezTo>
                  <a:pt x="100" y="605"/>
                  <a:pt x="99" y="605"/>
                  <a:pt x="97" y="605"/>
                </a:cubicBezTo>
                <a:cubicBezTo>
                  <a:pt x="96" y="605"/>
                  <a:pt x="96" y="602"/>
                  <a:pt x="94" y="604"/>
                </a:cubicBezTo>
                <a:cubicBezTo>
                  <a:pt x="94" y="606"/>
                  <a:pt x="94" y="607"/>
                  <a:pt x="93" y="608"/>
                </a:cubicBezTo>
                <a:cubicBezTo>
                  <a:pt x="91" y="609"/>
                  <a:pt x="90" y="609"/>
                  <a:pt x="88" y="609"/>
                </a:cubicBezTo>
                <a:cubicBezTo>
                  <a:pt x="92" y="612"/>
                  <a:pt x="96" y="610"/>
                  <a:pt x="99" y="613"/>
                </a:cubicBezTo>
                <a:cubicBezTo>
                  <a:pt x="99" y="612"/>
                  <a:pt x="99" y="610"/>
                  <a:pt x="99" y="609"/>
                </a:cubicBezTo>
                <a:cubicBezTo>
                  <a:pt x="105" y="609"/>
                  <a:pt x="105" y="609"/>
                  <a:pt x="105" y="613"/>
                </a:cubicBezTo>
                <a:cubicBezTo>
                  <a:pt x="104" y="616"/>
                  <a:pt x="104" y="618"/>
                  <a:pt x="104" y="620"/>
                </a:cubicBezTo>
                <a:cubicBezTo>
                  <a:pt x="102" y="620"/>
                  <a:pt x="100" y="620"/>
                  <a:pt x="98" y="621"/>
                </a:cubicBezTo>
                <a:cubicBezTo>
                  <a:pt x="96" y="621"/>
                  <a:pt x="95" y="621"/>
                  <a:pt x="94" y="620"/>
                </a:cubicBezTo>
                <a:cubicBezTo>
                  <a:pt x="93" y="619"/>
                  <a:pt x="92" y="618"/>
                  <a:pt x="91" y="619"/>
                </a:cubicBezTo>
                <a:cubicBezTo>
                  <a:pt x="90" y="620"/>
                  <a:pt x="90" y="621"/>
                  <a:pt x="91" y="622"/>
                </a:cubicBezTo>
                <a:cubicBezTo>
                  <a:pt x="91" y="623"/>
                  <a:pt x="91" y="624"/>
                  <a:pt x="91" y="625"/>
                </a:cubicBezTo>
                <a:cubicBezTo>
                  <a:pt x="95" y="624"/>
                  <a:pt x="98" y="623"/>
                  <a:pt x="102" y="625"/>
                </a:cubicBezTo>
                <a:cubicBezTo>
                  <a:pt x="103" y="626"/>
                  <a:pt x="105" y="625"/>
                  <a:pt x="106" y="626"/>
                </a:cubicBezTo>
                <a:cubicBezTo>
                  <a:pt x="106" y="626"/>
                  <a:pt x="107" y="626"/>
                  <a:pt x="108" y="626"/>
                </a:cubicBezTo>
                <a:cubicBezTo>
                  <a:pt x="108" y="627"/>
                  <a:pt x="108" y="629"/>
                  <a:pt x="109" y="630"/>
                </a:cubicBezTo>
                <a:cubicBezTo>
                  <a:pt x="109" y="633"/>
                  <a:pt x="111" y="632"/>
                  <a:pt x="113" y="632"/>
                </a:cubicBezTo>
                <a:cubicBezTo>
                  <a:pt x="114" y="632"/>
                  <a:pt x="115" y="632"/>
                  <a:pt x="115" y="631"/>
                </a:cubicBezTo>
                <a:cubicBezTo>
                  <a:pt x="115" y="631"/>
                  <a:pt x="115" y="630"/>
                  <a:pt x="115" y="630"/>
                </a:cubicBezTo>
                <a:cubicBezTo>
                  <a:pt x="113" y="627"/>
                  <a:pt x="110" y="627"/>
                  <a:pt x="109" y="624"/>
                </a:cubicBezTo>
                <a:cubicBezTo>
                  <a:pt x="110" y="624"/>
                  <a:pt x="110" y="624"/>
                  <a:pt x="110" y="624"/>
                </a:cubicBezTo>
                <a:cubicBezTo>
                  <a:pt x="111" y="623"/>
                  <a:pt x="112" y="623"/>
                  <a:pt x="113" y="622"/>
                </a:cubicBezTo>
                <a:cubicBezTo>
                  <a:pt x="114" y="622"/>
                  <a:pt x="114" y="622"/>
                  <a:pt x="114" y="622"/>
                </a:cubicBezTo>
                <a:cubicBezTo>
                  <a:pt x="114" y="622"/>
                  <a:pt x="114" y="622"/>
                  <a:pt x="114" y="622"/>
                </a:cubicBezTo>
                <a:cubicBezTo>
                  <a:pt x="116" y="622"/>
                  <a:pt x="116" y="621"/>
                  <a:pt x="117" y="620"/>
                </a:cubicBezTo>
                <a:cubicBezTo>
                  <a:pt x="117" y="619"/>
                  <a:pt x="117" y="618"/>
                  <a:pt x="118" y="617"/>
                </a:cubicBezTo>
                <a:cubicBezTo>
                  <a:pt x="118" y="617"/>
                  <a:pt x="119" y="617"/>
                  <a:pt x="119" y="617"/>
                </a:cubicBezTo>
                <a:cubicBezTo>
                  <a:pt x="119" y="617"/>
                  <a:pt x="119" y="617"/>
                  <a:pt x="119" y="617"/>
                </a:cubicBezTo>
                <a:cubicBezTo>
                  <a:pt x="119" y="617"/>
                  <a:pt x="120" y="617"/>
                  <a:pt x="120" y="617"/>
                </a:cubicBezTo>
                <a:cubicBezTo>
                  <a:pt x="119" y="619"/>
                  <a:pt x="119" y="621"/>
                  <a:pt x="120" y="622"/>
                </a:cubicBezTo>
                <a:cubicBezTo>
                  <a:pt x="123" y="623"/>
                  <a:pt x="123" y="626"/>
                  <a:pt x="123" y="629"/>
                </a:cubicBezTo>
                <a:cubicBezTo>
                  <a:pt x="123" y="629"/>
                  <a:pt x="123" y="629"/>
                  <a:pt x="123" y="629"/>
                </a:cubicBezTo>
                <a:cubicBezTo>
                  <a:pt x="121" y="631"/>
                  <a:pt x="120" y="635"/>
                  <a:pt x="116" y="634"/>
                </a:cubicBezTo>
                <a:cubicBezTo>
                  <a:pt x="114" y="634"/>
                  <a:pt x="113" y="635"/>
                  <a:pt x="112" y="636"/>
                </a:cubicBezTo>
                <a:cubicBezTo>
                  <a:pt x="111" y="638"/>
                  <a:pt x="110" y="636"/>
                  <a:pt x="108" y="636"/>
                </a:cubicBezTo>
                <a:cubicBezTo>
                  <a:pt x="107" y="635"/>
                  <a:pt x="106" y="634"/>
                  <a:pt x="105" y="634"/>
                </a:cubicBezTo>
                <a:cubicBezTo>
                  <a:pt x="104" y="635"/>
                  <a:pt x="104" y="636"/>
                  <a:pt x="104" y="637"/>
                </a:cubicBezTo>
                <a:cubicBezTo>
                  <a:pt x="104" y="640"/>
                  <a:pt x="105" y="641"/>
                  <a:pt x="108" y="640"/>
                </a:cubicBezTo>
                <a:cubicBezTo>
                  <a:pt x="110" y="639"/>
                  <a:pt x="110" y="640"/>
                  <a:pt x="111" y="641"/>
                </a:cubicBezTo>
                <a:cubicBezTo>
                  <a:pt x="111" y="642"/>
                  <a:pt x="111" y="642"/>
                  <a:pt x="111" y="643"/>
                </a:cubicBezTo>
                <a:cubicBezTo>
                  <a:pt x="110" y="643"/>
                  <a:pt x="109" y="643"/>
                  <a:pt x="107" y="643"/>
                </a:cubicBezTo>
                <a:cubicBezTo>
                  <a:pt x="106" y="643"/>
                  <a:pt x="106" y="644"/>
                  <a:pt x="106" y="645"/>
                </a:cubicBezTo>
                <a:cubicBezTo>
                  <a:pt x="106" y="646"/>
                  <a:pt x="106" y="646"/>
                  <a:pt x="107" y="646"/>
                </a:cubicBezTo>
                <a:cubicBezTo>
                  <a:pt x="108" y="646"/>
                  <a:pt x="110" y="646"/>
                  <a:pt x="111" y="646"/>
                </a:cubicBezTo>
                <a:cubicBezTo>
                  <a:pt x="110" y="648"/>
                  <a:pt x="114" y="650"/>
                  <a:pt x="110" y="652"/>
                </a:cubicBezTo>
                <a:cubicBezTo>
                  <a:pt x="108" y="652"/>
                  <a:pt x="108" y="653"/>
                  <a:pt x="110" y="655"/>
                </a:cubicBezTo>
                <a:cubicBezTo>
                  <a:pt x="111" y="656"/>
                  <a:pt x="111" y="658"/>
                  <a:pt x="110" y="659"/>
                </a:cubicBezTo>
                <a:cubicBezTo>
                  <a:pt x="109" y="659"/>
                  <a:pt x="108" y="659"/>
                  <a:pt x="107" y="660"/>
                </a:cubicBezTo>
                <a:cubicBezTo>
                  <a:pt x="106" y="660"/>
                  <a:pt x="104" y="661"/>
                  <a:pt x="104" y="663"/>
                </a:cubicBezTo>
                <a:cubicBezTo>
                  <a:pt x="105" y="665"/>
                  <a:pt x="107" y="664"/>
                  <a:pt x="109" y="665"/>
                </a:cubicBezTo>
                <a:cubicBezTo>
                  <a:pt x="109" y="665"/>
                  <a:pt x="109" y="665"/>
                  <a:pt x="109" y="665"/>
                </a:cubicBezTo>
                <a:cubicBezTo>
                  <a:pt x="111" y="666"/>
                  <a:pt x="113" y="667"/>
                  <a:pt x="114" y="668"/>
                </a:cubicBezTo>
                <a:cubicBezTo>
                  <a:pt x="116" y="669"/>
                  <a:pt x="120" y="667"/>
                  <a:pt x="120" y="669"/>
                </a:cubicBezTo>
                <a:cubicBezTo>
                  <a:pt x="121" y="674"/>
                  <a:pt x="124" y="672"/>
                  <a:pt x="126" y="671"/>
                </a:cubicBezTo>
                <a:cubicBezTo>
                  <a:pt x="126" y="672"/>
                  <a:pt x="126" y="672"/>
                  <a:pt x="126" y="673"/>
                </a:cubicBezTo>
                <a:cubicBezTo>
                  <a:pt x="126" y="674"/>
                  <a:pt x="127" y="674"/>
                  <a:pt x="128" y="675"/>
                </a:cubicBezTo>
                <a:cubicBezTo>
                  <a:pt x="129" y="676"/>
                  <a:pt x="131" y="677"/>
                  <a:pt x="133" y="676"/>
                </a:cubicBezTo>
                <a:cubicBezTo>
                  <a:pt x="134" y="676"/>
                  <a:pt x="135" y="676"/>
                  <a:pt x="137" y="676"/>
                </a:cubicBezTo>
                <a:cubicBezTo>
                  <a:pt x="139" y="679"/>
                  <a:pt x="140" y="679"/>
                  <a:pt x="142" y="677"/>
                </a:cubicBezTo>
                <a:cubicBezTo>
                  <a:pt x="142" y="676"/>
                  <a:pt x="143" y="675"/>
                  <a:pt x="143" y="675"/>
                </a:cubicBezTo>
                <a:cubicBezTo>
                  <a:pt x="144" y="679"/>
                  <a:pt x="144" y="679"/>
                  <a:pt x="147" y="678"/>
                </a:cubicBezTo>
                <a:cubicBezTo>
                  <a:pt x="147" y="678"/>
                  <a:pt x="147" y="678"/>
                  <a:pt x="147" y="678"/>
                </a:cubicBezTo>
                <a:cubicBezTo>
                  <a:pt x="147" y="678"/>
                  <a:pt x="148" y="678"/>
                  <a:pt x="148" y="678"/>
                </a:cubicBezTo>
                <a:cubicBezTo>
                  <a:pt x="149" y="679"/>
                  <a:pt x="149" y="681"/>
                  <a:pt x="150" y="683"/>
                </a:cubicBezTo>
                <a:cubicBezTo>
                  <a:pt x="152" y="681"/>
                  <a:pt x="154" y="678"/>
                  <a:pt x="157" y="678"/>
                </a:cubicBezTo>
                <a:cubicBezTo>
                  <a:pt x="159" y="678"/>
                  <a:pt x="160" y="678"/>
                  <a:pt x="162" y="678"/>
                </a:cubicBezTo>
                <a:cubicBezTo>
                  <a:pt x="162" y="680"/>
                  <a:pt x="161" y="683"/>
                  <a:pt x="164" y="685"/>
                </a:cubicBezTo>
                <a:cubicBezTo>
                  <a:pt x="165" y="686"/>
                  <a:pt x="167" y="686"/>
                  <a:pt x="168" y="684"/>
                </a:cubicBezTo>
                <a:cubicBezTo>
                  <a:pt x="168" y="684"/>
                  <a:pt x="168" y="684"/>
                  <a:pt x="169" y="683"/>
                </a:cubicBezTo>
                <a:cubicBezTo>
                  <a:pt x="170" y="684"/>
                  <a:pt x="171" y="686"/>
                  <a:pt x="172" y="687"/>
                </a:cubicBezTo>
                <a:cubicBezTo>
                  <a:pt x="174" y="688"/>
                  <a:pt x="175" y="688"/>
                  <a:pt x="177" y="686"/>
                </a:cubicBezTo>
                <a:cubicBezTo>
                  <a:pt x="178" y="685"/>
                  <a:pt x="179" y="684"/>
                  <a:pt x="181" y="684"/>
                </a:cubicBezTo>
                <a:cubicBezTo>
                  <a:pt x="180" y="684"/>
                  <a:pt x="180" y="685"/>
                  <a:pt x="181" y="685"/>
                </a:cubicBezTo>
                <a:cubicBezTo>
                  <a:pt x="181" y="686"/>
                  <a:pt x="181" y="687"/>
                  <a:pt x="183" y="688"/>
                </a:cubicBezTo>
                <a:cubicBezTo>
                  <a:pt x="183" y="688"/>
                  <a:pt x="183" y="689"/>
                  <a:pt x="184" y="689"/>
                </a:cubicBezTo>
                <a:cubicBezTo>
                  <a:pt x="184" y="689"/>
                  <a:pt x="184" y="689"/>
                  <a:pt x="184" y="690"/>
                </a:cubicBezTo>
                <a:cubicBezTo>
                  <a:pt x="182" y="691"/>
                  <a:pt x="182" y="693"/>
                  <a:pt x="182" y="695"/>
                </a:cubicBezTo>
                <a:cubicBezTo>
                  <a:pt x="181" y="697"/>
                  <a:pt x="178" y="697"/>
                  <a:pt x="178" y="699"/>
                </a:cubicBezTo>
                <a:cubicBezTo>
                  <a:pt x="179" y="700"/>
                  <a:pt x="180" y="701"/>
                  <a:pt x="181" y="701"/>
                </a:cubicBezTo>
                <a:cubicBezTo>
                  <a:pt x="184" y="701"/>
                  <a:pt x="186" y="700"/>
                  <a:pt x="185" y="696"/>
                </a:cubicBezTo>
                <a:cubicBezTo>
                  <a:pt x="184" y="694"/>
                  <a:pt x="186" y="694"/>
                  <a:pt x="187" y="693"/>
                </a:cubicBezTo>
                <a:cubicBezTo>
                  <a:pt x="188" y="693"/>
                  <a:pt x="189" y="693"/>
                  <a:pt x="189" y="693"/>
                </a:cubicBezTo>
                <a:cubicBezTo>
                  <a:pt x="190" y="693"/>
                  <a:pt x="190" y="693"/>
                  <a:pt x="191" y="694"/>
                </a:cubicBezTo>
                <a:cubicBezTo>
                  <a:pt x="191" y="695"/>
                  <a:pt x="191" y="696"/>
                  <a:pt x="191" y="697"/>
                </a:cubicBezTo>
                <a:cubicBezTo>
                  <a:pt x="191" y="699"/>
                  <a:pt x="188" y="701"/>
                  <a:pt x="189" y="702"/>
                </a:cubicBezTo>
                <a:cubicBezTo>
                  <a:pt x="191" y="705"/>
                  <a:pt x="188" y="706"/>
                  <a:pt x="188" y="708"/>
                </a:cubicBezTo>
                <a:cubicBezTo>
                  <a:pt x="187" y="710"/>
                  <a:pt x="190" y="711"/>
                  <a:pt x="189" y="714"/>
                </a:cubicBezTo>
                <a:cubicBezTo>
                  <a:pt x="186" y="714"/>
                  <a:pt x="183" y="712"/>
                  <a:pt x="180" y="713"/>
                </a:cubicBezTo>
                <a:cubicBezTo>
                  <a:pt x="179" y="714"/>
                  <a:pt x="177" y="714"/>
                  <a:pt x="178" y="715"/>
                </a:cubicBezTo>
                <a:cubicBezTo>
                  <a:pt x="178" y="717"/>
                  <a:pt x="179" y="717"/>
                  <a:pt x="180" y="717"/>
                </a:cubicBezTo>
                <a:cubicBezTo>
                  <a:pt x="181" y="717"/>
                  <a:pt x="181" y="717"/>
                  <a:pt x="181" y="718"/>
                </a:cubicBezTo>
                <a:cubicBezTo>
                  <a:pt x="181" y="718"/>
                  <a:pt x="180" y="719"/>
                  <a:pt x="180" y="719"/>
                </a:cubicBezTo>
                <a:cubicBezTo>
                  <a:pt x="176" y="718"/>
                  <a:pt x="174" y="719"/>
                  <a:pt x="171" y="722"/>
                </a:cubicBezTo>
                <a:cubicBezTo>
                  <a:pt x="169" y="724"/>
                  <a:pt x="169" y="724"/>
                  <a:pt x="170" y="727"/>
                </a:cubicBezTo>
                <a:cubicBezTo>
                  <a:pt x="172" y="727"/>
                  <a:pt x="174" y="726"/>
                  <a:pt x="175" y="725"/>
                </a:cubicBezTo>
                <a:cubicBezTo>
                  <a:pt x="177" y="724"/>
                  <a:pt x="179" y="724"/>
                  <a:pt x="181" y="725"/>
                </a:cubicBezTo>
                <a:cubicBezTo>
                  <a:pt x="182" y="726"/>
                  <a:pt x="184" y="726"/>
                  <a:pt x="185" y="726"/>
                </a:cubicBezTo>
                <a:cubicBezTo>
                  <a:pt x="189" y="726"/>
                  <a:pt x="192" y="727"/>
                  <a:pt x="193" y="731"/>
                </a:cubicBezTo>
                <a:cubicBezTo>
                  <a:pt x="193" y="732"/>
                  <a:pt x="194" y="732"/>
                  <a:pt x="195" y="732"/>
                </a:cubicBezTo>
                <a:cubicBezTo>
                  <a:pt x="196" y="731"/>
                  <a:pt x="196" y="729"/>
                  <a:pt x="197" y="730"/>
                </a:cubicBezTo>
                <a:cubicBezTo>
                  <a:pt x="198" y="732"/>
                  <a:pt x="197" y="735"/>
                  <a:pt x="196" y="737"/>
                </a:cubicBezTo>
                <a:cubicBezTo>
                  <a:pt x="193" y="737"/>
                  <a:pt x="189" y="737"/>
                  <a:pt x="186" y="737"/>
                </a:cubicBezTo>
                <a:cubicBezTo>
                  <a:pt x="185" y="735"/>
                  <a:pt x="186" y="733"/>
                  <a:pt x="186" y="732"/>
                </a:cubicBezTo>
                <a:cubicBezTo>
                  <a:pt x="186" y="731"/>
                  <a:pt x="186" y="730"/>
                  <a:pt x="185" y="730"/>
                </a:cubicBezTo>
                <a:cubicBezTo>
                  <a:pt x="185" y="730"/>
                  <a:pt x="185" y="730"/>
                  <a:pt x="185" y="730"/>
                </a:cubicBezTo>
                <a:cubicBezTo>
                  <a:pt x="185" y="730"/>
                  <a:pt x="185" y="730"/>
                  <a:pt x="185" y="730"/>
                </a:cubicBezTo>
                <a:cubicBezTo>
                  <a:pt x="184" y="730"/>
                  <a:pt x="184" y="731"/>
                  <a:pt x="184" y="731"/>
                </a:cubicBezTo>
                <a:cubicBezTo>
                  <a:pt x="183" y="734"/>
                  <a:pt x="178" y="737"/>
                  <a:pt x="182" y="741"/>
                </a:cubicBezTo>
                <a:cubicBezTo>
                  <a:pt x="182" y="741"/>
                  <a:pt x="181" y="742"/>
                  <a:pt x="181" y="742"/>
                </a:cubicBezTo>
                <a:cubicBezTo>
                  <a:pt x="180" y="744"/>
                  <a:pt x="178" y="746"/>
                  <a:pt x="176" y="746"/>
                </a:cubicBezTo>
                <a:cubicBezTo>
                  <a:pt x="174" y="746"/>
                  <a:pt x="173" y="746"/>
                  <a:pt x="172" y="748"/>
                </a:cubicBezTo>
                <a:cubicBezTo>
                  <a:pt x="172" y="748"/>
                  <a:pt x="171" y="748"/>
                  <a:pt x="171" y="748"/>
                </a:cubicBezTo>
                <a:cubicBezTo>
                  <a:pt x="171" y="748"/>
                  <a:pt x="171" y="748"/>
                  <a:pt x="170" y="748"/>
                </a:cubicBezTo>
                <a:cubicBezTo>
                  <a:pt x="170" y="748"/>
                  <a:pt x="170" y="748"/>
                  <a:pt x="170" y="748"/>
                </a:cubicBezTo>
                <a:cubicBezTo>
                  <a:pt x="170" y="749"/>
                  <a:pt x="170" y="749"/>
                  <a:pt x="170" y="749"/>
                </a:cubicBezTo>
                <a:cubicBezTo>
                  <a:pt x="170" y="750"/>
                  <a:pt x="171" y="751"/>
                  <a:pt x="172" y="751"/>
                </a:cubicBezTo>
                <a:cubicBezTo>
                  <a:pt x="173" y="752"/>
                  <a:pt x="171" y="754"/>
                  <a:pt x="172" y="756"/>
                </a:cubicBezTo>
                <a:cubicBezTo>
                  <a:pt x="174" y="754"/>
                  <a:pt x="175" y="753"/>
                  <a:pt x="177" y="752"/>
                </a:cubicBezTo>
                <a:cubicBezTo>
                  <a:pt x="179" y="751"/>
                  <a:pt x="179" y="751"/>
                  <a:pt x="180" y="754"/>
                </a:cubicBezTo>
                <a:cubicBezTo>
                  <a:pt x="180" y="754"/>
                  <a:pt x="181" y="755"/>
                  <a:pt x="181" y="756"/>
                </a:cubicBezTo>
                <a:cubicBezTo>
                  <a:pt x="181" y="757"/>
                  <a:pt x="181" y="757"/>
                  <a:pt x="181" y="758"/>
                </a:cubicBezTo>
                <a:cubicBezTo>
                  <a:pt x="181" y="760"/>
                  <a:pt x="178" y="761"/>
                  <a:pt x="177" y="763"/>
                </a:cubicBezTo>
                <a:cubicBezTo>
                  <a:pt x="176" y="763"/>
                  <a:pt x="176" y="763"/>
                  <a:pt x="175" y="763"/>
                </a:cubicBezTo>
                <a:cubicBezTo>
                  <a:pt x="175" y="763"/>
                  <a:pt x="175" y="762"/>
                  <a:pt x="175" y="762"/>
                </a:cubicBezTo>
                <a:cubicBezTo>
                  <a:pt x="175" y="761"/>
                  <a:pt x="175" y="761"/>
                  <a:pt x="175" y="761"/>
                </a:cubicBezTo>
                <a:cubicBezTo>
                  <a:pt x="174" y="761"/>
                  <a:pt x="174" y="761"/>
                  <a:pt x="174" y="761"/>
                </a:cubicBezTo>
                <a:cubicBezTo>
                  <a:pt x="173" y="762"/>
                  <a:pt x="173" y="762"/>
                  <a:pt x="173" y="762"/>
                </a:cubicBezTo>
                <a:cubicBezTo>
                  <a:pt x="170" y="763"/>
                  <a:pt x="170" y="763"/>
                  <a:pt x="172" y="766"/>
                </a:cubicBezTo>
                <a:cubicBezTo>
                  <a:pt x="172" y="767"/>
                  <a:pt x="172" y="767"/>
                  <a:pt x="173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2" y="768"/>
                  <a:pt x="170" y="768"/>
                  <a:pt x="169" y="768"/>
                </a:cubicBezTo>
                <a:cubicBezTo>
                  <a:pt x="168" y="769"/>
                  <a:pt x="167" y="770"/>
                  <a:pt x="169" y="771"/>
                </a:cubicBezTo>
                <a:cubicBezTo>
                  <a:pt x="169" y="772"/>
                  <a:pt x="170" y="773"/>
                  <a:pt x="171" y="774"/>
                </a:cubicBezTo>
                <a:cubicBezTo>
                  <a:pt x="170" y="776"/>
                  <a:pt x="168" y="777"/>
                  <a:pt x="165" y="775"/>
                </a:cubicBezTo>
                <a:cubicBezTo>
                  <a:pt x="164" y="775"/>
                  <a:pt x="163" y="776"/>
                  <a:pt x="162" y="777"/>
                </a:cubicBezTo>
                <a:cubicBezTo>
                  <a:pt x="161" y="779"/>
                  <a:pt x="162" y="780"/>
                  <a:pt x="164" y="780"/>
                </a:cubicBezTo>
                <a:cubicBezTo>
                  <a:pt x="168" y="782"/>
                  <a:pt x="172" y="784"/>
                  <a:pt x="177" y="785"/>
                </a:cubicBezTo>
                <a:cubicBezTo>
                  <a:pt x="177" y="786"/>
                  <a:pt x="177" y="786"/>
                  <a:pt x="177" y="787"/>
                </a:cubicBezTo>
                <a:cubicBezTo>
                  <a:pt x="177" y="789"/>
                  <a:pt x="175" y="788"/>
                  <a:pt x="174" y="790"/>
                </a:cubicBezTo>
                <a:cubicBezTo>
                  <a:pt x="172" y="791"/>
                  <a:pt x="172" y="794"/>
                  <a:pt x="171" y="795"/>
                </a:cubicBezTo>
                <a:cubicBezTo>
                  <a:pt x="170" y="796"/>
                  <a:pt x="171" y="797"/>
                  <a:pt x="172" y="797"/>
                </a:cubicBezTo>
                <a:cubicBezTo>
                  <a:pt x="174" y="798"/>
                  <a:pt x="176" y="799"/>
                  <a:pt x="179" y="800"/>
                </a:cubicBezTo>
                <a:cubicBezTo>
                  <a:pt x="180" y="800"/>
                  <a:pt x="182" y="800"/>
                  <a:pt x="181" y="799"/>
                </a:cubicBezTo>
                <a:cubicBezTo>
                  <a:pt x="179" y="795"/>
                  <a:pt x="182" y="793"/>
                  <a:pt x="186" y="792"/>
                </a:cubicBezTo>
                <a:cubicBezTo>
                  <a:pt x="187" y="792"/>
                  <a:pt x="188" y="794"/>
                  <a:pt x="189" y="792"/>
                </a:cubicBezTo>
                <a:cubicBezTo>
                  <a:pt x="190" y="790"/>
                  <a:pt x="193" y="788"/>
                  <a:pt x="193" y="785"/>
                </a:cubicBezTo>
                <a:cubicBezTo>
                  <a:pt x="193" y="785"/>
                  <a:pt x="193" y="784"/>
                  <a:pt x="193" y="784"/>
                </a:cubicBezTo>
                <a:cubicBezTo>
                  <a:pt x="196" y="784"/>
                  <a:pt x="198" y="783"/>
                  <a:pt x="201" y="783"/>
                </a:cubicBezTo>
                <a:cubicBezTo>
                  <a:pt x="203" y="783"/>
                  <a:pt x="201" y="786"/>
                  <a:pt x="202" y="787"/>
                </a:cubicBezTo>
                <a:cubicBezTo>
                  <a:pt x="205" y="790"/>
                  <a:pt x="204" y="792"/>
                  <a:pt x="204" y="795"/>
                </a:cubicBezTo>
                <a:cubicBezTo>
                  <a:pt x="204" y="795"/>
                  <a:pt x="203" y="795"/>
                  <a:pt x="203" y="796"/>
                </a:cubicBezTo>
                <a:cubicBezTo>
                  <a:pt x="202" y="798"/>
                  <a:pt x="201" y="798"/>
                  <a:pt x="199" y="798"/>
                </a:cubicBezTo>
                <a:cubicBezTo>
                  <a:pt x="198" y="797"/>
                  <a:pt x="197" y="798"/>
                  <a:pt x="196" y="798"/>
                </a:cubicBezTo>
                <a:cubicBezTo>
                  <a:pt x="195" y="799"/>
                  <a:pt x="195" y="799"/>
                  <a:pt x="195" y="800"/>
                </a:cubicBezTo>
                <a:cubicBezTo>
                  <a:pt x="196" y="801"/>
                  <a:pt x="196" y="802"/>
                  <a:pt x="196" y="804"/>
                </a:cubicBezTo>
                <a:cubicBezTo>
                  <a:pt x="195" y="803"/>
                  <a:pt x="195" y="804"/>
                  <a:pt x="194" y="804"/>
                </a:cubicBezTo>
                <a:cubicBezTo>
                  <a:pt x="194" y="803"/>
                  <a:pt x="193" y="803"/>
                  <a:pt x="192" y="802"/>
                </a:cubicBezTo>
                <a:cubicBezTo>
                  <a:pt x="192" y="802"/>
                  <a:pt x="192" y="802"/>
                  <a:pt x="192" y="802"/>
                </a:cubicBezTo>
                <a:cubicBezTo>
                  <a:pt x="191" y="803"/>
                  <a:pt x="191" y="803"/>
                  <a:pt x="191" y="804"/>
                </a:cubicBezTo>
                <a:cubicBezTo>
                  <a:pt x="192" y="805"/>
                  <a:pt x="193" y="805"/>
                  <a:pt x="194" y="805"/>
                </a:cubicBezTo>
                <a:cubicBezTo>
                  <a:pt x="197" y="806"/>
                  <a:pt x="196" y="808"/>
                  <a:pt x="195" y="810"/>
                </a:cubicBezTo>
                <a:cubicBezTo>
                  <a:pt x="195" y="810"/>
                  <a:pt x="194" y="811"/>
                  <a:pt x="194" y="812"/>
                </a:cubicBezTo>
                <a:cubicBezTo>
                  <a:pt x="192" y="812"/>
                  <a:pt x="191" y="810"/>
                  <a:pt x="189" y="811"/>
                </a:cubicBezTo>
                <a:cubicBezTo>
                  <a:pt x="187" y="812"/>
                  <a:pt x="185" y="812"/>
                  <a:pt x="182" y="812"/>
                </a:cubicBezTo>
                <a:cubicBezTo>
                  <a:pt x="179" y="812"/>
                  <a:pt x="176" y="811"/>
                  <a:pt x="173" y="810"/>
                </a:cubicBezTo>
                <a:cubicBezTo>
                  <a:pt x="172" y="810"/>
                  <a:pt x="171" y="811"/>
                  <a:pt x="171" y="812"/>
                </a:cubicBezTo>
                <a:cubicBezTo>
                  <a:pt x="171" y="812"/>
                  <a:pt x="171" y="813"/>
                  <a:pt x="172" y="813"/>
                </a:cubicBezTo>
                <a:cubicBezTo>
                  <a:pt x="173" y="814"/>
                  <a:pt x="175" y="815"/>
                  <a:pt x="177" y="816"/>
                </a:cubicBezTo>
                <a:cubicBezTo>
                  <a:pt x="177" y="816"/>
                  <a:pt x="177" y="816"/>
                  <a:pt x="177" y="816"/>
                </a:cubicBezTo>
                <a:cubicBezTo>
                  <a:pt x="178" y="818"/>
                  <a:pt x="174" y="821"/>
                  <a:pt x="177" y="822"/>
                </a:cubicBezTo>
                <a:cubicBezTo>
                  <a:pt x="181" y="823"/>
                  <a:pt x="179" y="818"/>
                  <a:pt x="180" y="817"/>
                </a:cubicBezTo>
                <a:cubicBezTo>
                  <a:pt x="181" y="817"/>
                  <a:pt x="181" y="816"/>
                  <a:pt x="181" y="816"/>
                </a:cubicBezTo>
                <a:cubicBezTo>
                  <a:pt x="183" y="816"/>
                  <a:pt x="185" y="816"/>
                  <a:pt x="187" y="815"/>
                </a:cubicBezTo>
                <a:cubicBezTo>
                  <a:pt x="188" y="818"/>
                  <a:pt x="190" y="817"/>
                  <a:pt x="192" y="817"/>
                </a:cubicBezTo>
                <a:cubicBezTo>
                  <a:pt x="194" y="818"/>
                  <a:pt x="196" y="819"/>
                  <a:pt x="197" y="819"/>
                </a:cubicBezTo>
                <a:cubicBezTo>
                  <a:pt x="196" y="821"/>
                  <a:pt x="196" y="822"/>
                  <a:pt x="197" y="823"/>
                </a:cubicBezTo>
                <a:cubicBezTo>
                  <a:pt x="197" y="824"/>
                  <a:pt x="198" y="826"/>
                  <a:pt x="200" y="826"/>
                </a:cubicBezTo>
                <a:cubicBezTo>
                  <a:pt x="204" y="826"/>
                  <a:pt x="208" y="826"/>
                  <a:pt x="211" y="825"/>
                </a:cubicBezTo>
                <a:cubicBezTo>
                  <a:pt x="214" y="825"/>
                  <a:pt x="216" y="826"/>
                  <a:pt x="218" y="826"/>
                </a:cubicBezTo>
                <a:cubicBezTo>
                  <a:pt x="218" y="826"/>
                  <a:pt x="219" y="827"/>
                  <a:pt x="220" y="827"/>
                </a:cubicBezTo>
                <a:cubicBezTo>
                  <a:pt x="218" y="829"/>
                  <a:pt x="215" y="830"/>
                  <a:pt x="215" y="833"/>
                </a:cubicBezTo>
                <a:cubicBezTo>
                  <a:pt x="215" y="835"/>
                  <a:pt x="214" y="836"/>
                  <a:pt x="212" y="836"/>
                </a:cubicBezTo>
                <a:cubicBezTo>
                  <a:pt x="211" y="837"/>
                  <a:pt x="210" y="838"/>
                  <a:pt x="209" y="838"/>
                </a:cubicBezTo>
                <a:cubicBezTo>
                  <a:pt x="208" y="839"/>
                  <a:pt x="208" y="839"/>
                  <a:pt x="207" y="839"/>
                </a:cubicBezTo>
                <a:cubicBezTo>
                  <a:pt x="206" y="839"/>
                  <a:pt x="206" y="839"/>
                  <a:pt x="206" y="838"/>
                </a:cubicBezTo>
                <a:cubicBezTo>
                  <a:pt x="205" y="833"/>
                  <a:pt x="205" y="833"/>
                  <a:pt x="201" y="836"/>
                </a:cubicBezTo>
                <a:cubicBezTo>
                  <a:pt x="199" y="838"/>
                  <a:pt x="196" y="837"/>
                  <a:pt x="194" y="837"/>
                </a:cubicBezTo>
                <a:cubicBezTo>
                  <a:pt x="194" y="837"/>
                  <a:pt x="194" y="837"/>
                  <a:pt x="194" y="838"/>
                </a:cubicBezTo>
                <a:cubicBezTo>
                  <a:pt x="194" y="838"/>
                  <a:pt x="194" y="838"/>
                  <a:pt x="194" y="838"/>
                </a:cubicBezTo>
                <a:cubicBezTo>
                  <a:pt x="194" y="837"/>
                  <a:pt x="194" y="837"/>
                  <a:pt x="194" y="837"/>
                </a:cubicBezTo>
                <a:cubicBezTo>
                  <a:pt x="194" y="837"/>
                  <a:pt x="194" y="837"/>
                  <a:pt x="194" y="837"/>
                </a:cubicBezTo>
                <a:cubicBezTo>
                  <a:pt x="193" y="836"/>
                  <a:pt x="192" y="836"/>
                  <a:pt x="191" y="836"/>
                </a:cubicBezTo>
                <a:cubicBezTo>
                  <a:pt x="189" y="836"/>
                  <a:pt x="188" y="837"/>
                  <a:pt x="188" y="838"/>
                </a:cubicBezTo>
                <a:cubicBezTo>
                  <a:pt x="187" y="839"/>
                  <a:pt x="187" y="841"/>
                  <a:pt x="186" y="842"/>
                </a:cubicBezTo>
                <a:cubicBezTo>
                  <a:pt x="186" y="842"/>
                  <a:pt x="185" y="843"/>
                  <a:pt x="185" y="843"/>
                </a:cubicBezTo>
                <a:cubicBezTo>
                  <a:pt x="183" y="843"/>
                  <a:pt x="183" y="842"/>
                  <a:pt x="182" y="841"/>
                </a:cubicBezTo>
                <a:cubicBezTo>
                  <a:pt x="182" y="840"/>
                  <a:pt x="182" y="839"/>
                  <a:pt x="182" y="839"/>
                </a:cubicBezTo>
                <a:cubicBezTo>
                  <a:pt x="181" y="838"/>
                  <a:pt x="180" y="838"/>
                  <a:pt x="180" y="838"/>
                </a:cubicBezTo>
                <a:cubicBezTo>
                  <a:pt x="179" y="838"/>
                  <a:pt x="178" y="838"/>
                  <a:pt x="178" y="839"/>
                </a:cubicBezTo>
                <a:cubicBezTo>
                  <a:pt x="177" y="841"/>
                  <a:pt x="177" y="843"/>
                  <a:pt x="176" y="845"/>
                </a:cubicBezTo>
                <a:cubicBezTo>
                  <a:pt x="175" y="847"/>
                  <a:pt x="177" y="850"/>
                  <a:pt x="179" y="849"/>
                </a:cubicBezTo>
                <a:cubicBezTo>
                  <a:pt x="183" y="847"/>
                  <a:pt x="186" y="849"/>
                  <a:pt x="189" y="849"/>
                </a:cubicBezTo>
                <a:cubicBezTo>
                  <a:pt x="197" y="848"/>
                  <a:pt x="206" y="846"/>
                  <a:pt x="214" y="845"/>
                </a:cubicBezTo>
                <a:cubicBezTo>
                  <a:pt x="215" y="846"/>
                  <a:pt x="216" y="846"/>
                  <a:pt x="217" y="846"/>
                </a:cubicBezTo>
                <a:cubicBezTo>
                  <a:pt x="219" y="846"/>
                  <a:pt x="221" y="845"/>
                  <a:pt x="223" y="844"/>
                </a:cubicBezTo>
                <a:cubicBezTo>
                  <a:pt x="224" y="844"/>
                  <a:pt x="225" y="844"/>
                  <a:pt x="225" y="843"/>
                </a:cubicBezTo>
                <a:cubicBezTo>
                  <a:pt x="225" y="843"/>
                  <a:pt x="225" y="843"/>
                  <a:pt x="225" y="843"/>
                </a:cubicBezTo>
                <a:cubicBezTo>
                  <a:pt x="225" y="843"/>
                  <a:pt x="225" y="843"/>
                  <a:pt x="225" y="843"/>
                </a:cubicBezTo>
                <a:cubicBezTo>
                  <a:pt x="226" y="843"/>
                  <a:pt x="226" y="843"/>
                  <a:pt x="226" y="843"/>
                </a:cubicBezTo>
                <a:cubicBezTo>
                  <a:pt x="226" y="843"/>
                  <a:pt x="226" y="843"/>
                  <a:pt x="226" y="843"/>
                </a:cubicBezTo>
                <a:cubicBezTo>
                  <a:pt x="226" y="845"/>
                  <a:pt x="228" y="846"/>
                  <a:pt x="230" y="847"/>
                </a:cubicBezTo>
                <a:cubicBezTo>
                  <a:pt x="230" y="847"/>
                  <a:pt x="231" y="848"/>
                  <a:pt x="232" y="848"/>
                </a:cubicBezTo>
                <a:cubicBezTo>
                  <a:pt x="231" y="849"/>
                  <a:pt x="230" y="850"/>
                  <a:pt x="230" y="851"/>
                </a:cubicBezTo>
                <a:cubicBezTo>
                  <a:pt x="229" y="851"/>
                  <a:pt x="228" y="852"/>
                  <a:pt x="227" y="853"/>
                </a:cubicBezTo>
                <a:cubicBezTo>
                  <a:pt x="230" y="853"/>
                  <a:pt x="233" y="855"/>
                  <a:pt x="236" y="853"/>
                </a:cubicBezTo>
                <a:cubicBezTo>
                  <a:pt x="239" y="851"/>
                  <a:pt x="241" y="852"/>
                  <a:pt x="244" y="853"/>
                </a:cubicBezTo>
                <a:cubicBezTo>
                  <a:pt x="244" y="853"/>
                  <a:pt x="245" y="853"/>
                  <a:pt x="245" y="853"/>
                </a:cubicBezTo>
                <a:cubicBezTo>
                  <a:pt x="245" y="856"/>
                  <a:pt x="245" y="857"/>
                  <a:pt x="242" y="857"/>
                </a:cubicBezTo>
                <a:cubicBezTo>
                  <a:pt x="242" y="858"/>
                  <a:pt x="241" y="857"/>
                  <a:pt x="241" y="857"/>
                </a:cubicBezTo>
                <a:cubicBezTo>
                  <a:pt x="241" y="858"/>
                  <a:pt x="241" y="858"/>
                  <a:pt x="241" y="859"/>
                </a:cubicBezTo>
                <a:cubicBezTo>
                  <a:pt x="242" y="859"/>
                  <a:pt x="244" y="859"/>
                  <a:pt x="245" y="859"/>
                </a:cubicBezTo>
                <a:cubicBezTo>
                  <a:pt x="247" y="860"/>
                  <a:pt x="247" y="861"/>
                  <a:pt x="246" y="863"/>
                </a:cubicBezTo>
                <a:cubicBezTo>
                  <a:pt x="245" y="864"/>
                  <a:pt x="242" y="864"/>
                  <a:pt x="243" y="867"/>
                </a:cubicBezTo>
                <a:cubicBezTo>
                  <a:pt x="245" y="871"/>
                  <a:pt x="244" y="873"/>
                  <a:pt x="239" y="875"/>
                </a:cubicBezTo>
                <a:cubicBezTo>
                  <a:pt x="238" y="877"/>
                  <a:pt x="236" y="879"/>
                  <a:pt x="233" y="879"/>
                </a:cubicBezTo>
                <a:cubicBezTo>
                  <a:pt x="232" y="879"/>
                  <a:pt x="232" y="881"/>
                  <a:pt x="234" y="882"/>
                </a:cubicBezTo>
                <a:cubicBezTo>
                  <a:pt x="234" y="882"/>
                  <a:pt x="235" y="883"/>
                  <a:pt x="235" y="883"/>
                </a:cubicBezTo>
                <a:cubicBezTo>
                  <a:pt x="235" y="884"/>
                  <a:pt x="235" y="884"/>
                  <a:pt x="235" y="885"/>
                </a:cubicBezTo>
                <a:cubicBezTo>
                  <a:pt x="234" y="886"/>
                  <a:pt x="232" y="888"/>
                  <a:pt x="235" y="889"/>
                </a:cubicBezTo>
                <a:cubicBezTo>
                  <a:pt x="237" y="890"/>
                  <a:pt x="238" y="891"/>
                  <a:pt x="238" y="893"/>
                </a:cubicBezTo>
                <a:cubicBezTo>
                  <a:pt x="236" y="893"/>
                  <a:pt x="234" y="893"/>
                  <a:pt x="232" y="893"/>
                </a:cubicBezTo>
                <a:cubicBezTo>
                  <a:pt x="232" y="893"/>
                  <a:pt x="231" y="892"/>
                  <a:pt x="231" y="891"/>
                </a:cubicBezTo>
                <a:cubicBezTo>
                  <a:pt x="230" y="892"/>
                  <a:pt x="229" y="892"/>
                  <a:pt x="229" y="893"/>
                </a:cubicBezTo>
                <a:cubicBezTo>
                  <a:pt x="227" y="895"/>
                  <a:pt x="229" y="897"/>
                  <a:pt x="230" y="899"/>
                </a:cubicBezTo>
                <a:cubicBezTo>
                  <a:pt x="230" y="900"/>
                  <a:pt x="231" y="901"/>
                  <a:pt x="231" y="902"/>
                </a:cubicBezTo>
                <a:cubicBezTo>
                  <a:pt x="232" y="904"/>
                  <a:pt x="228" y="906"/>
                  <a:pt x="230" y="908"/>
                </a:cubicBezTo>
                <a:cubicBezTo>
                  <a:pt x="230" y="909"/>
                  <a:pt x="228" y="910"/>
                  <a:pt x="228" y="911"/>
                </a:cubicBezTo>
                <a:cubicBezTo>
                  <a:pt x="228" y="911"/>
                  <a:pt x="228" y="912"/>
                  <a:pt x="228" y="912"/>
                </a:cubicBezTo>
                <a:cubicBezTo>
                  <a:pt x="227" y="912"/>
                  <a:pt x="227" y="912"/>
                  <a:pt x="226" y="912"/>
                </a:cubicBezTo>
                <a:cubicBezTo>
                  <a:pt x="226" y="912"/>
                  <a:pt x="226" y="912"/>
                  <a:pt x="226" y="912"/>
                </a:cubicBezTo>
                <a:cubicBezTo>
                  <a:pt x="227" y="911"/>
                  <a:pt x="227" y="910"/>
                  <a:pt x="227" y="910"/>
                </a:cubicBezTo>
                <a:cubicBezTo>
                  <a:pt x="227" y="907"/>
                  <a:pt x="226" y="906"/>
                  <a:pt x="223" y="906"/>
                </a:cubicBezTo>
                <a:cubicBezTo>
                  <a:pt x="223" y="906"/>
                  <a:pt x="222" y="906"/>
                  <a:pt x="221" y="906"/>
                </a:cubicBezTo>
                <a:cubicBezTo>
                  <a:pt x="220" y="909"/>
                  <a:pt x="220" y="913"/>
                  <a:pt x="223" y="915"/>
                </a:cubicBezTo>
                <a:cubicBezTo>
                  <a:pt x="223" y="916"/>
                  <a:pt x="222" y="916"/>
                  <a:pt x="222" y="916"/>
                </a:cubicBezTo>
                <a:cubicBezTo>
                  <a:pt x="220" y="916"/>
                  <a:pt x="220" y="917"/>
                  <a:pt x="220" y="919"/>
                </a:cubicBezTo>
                <a:cubicBezTo>
                  <a:pt x="221" y="925"/>
                  <a:pt x="222" y="925"/>
                  <a:pt x="226" y="923"/>
                </a:cubicBezTo>
                <a:cubicBezTo>
                  <a:pt x="228" y="922"/>
                  <a:pt x="228" y="921"/>
                  <a:pt x="227" y="920"/>
                </a:cubicBezTo>
                <a:cubicBezTo>
                  <a:pt x="225" y="918"/>
                  <a:pt x="225" y="917"/>
                  <a:pt x="227" y="916"/>
                </a:cubicBezTo>
                <a:cubicBezTo>
                  <a:pt x="230" y="918"/>
                  <a:pt x="234" y="916"/>
                  <a:pt x="237" y="915"/>
                </a:cubicBezTo>
                <a:cubicBezTo>
                  <a:pt x="239" y="914"/>
                  <a:pt x="240" y="914"/>
                  <a:pt x="240" y="912"/>
                </a:cubicBezTo>
                <a:cubicBezTo>
                  <a:pt x="239" y="910"/>
                  <a:pt x="241" y="909"/>
                  <a:pt x="242" y="909"/>
                </a:cubicBezTo>
                <a:cubicBezTo>
                  <a:pt x="246" y="909"/>
                  <a:pt x="246" y="909"/>
                  <a:pt x="247" y="906"/>
                </a:cubicBezTo>
                <a:cubicBezTo>
                  <a:pt x="246" y="904"/>
                  <a:pt x="246" y="902"/>
                  <a:pt x="245" y="900"/>
                </a:cubicBezTo>
                <a:cubicBezTo>
                  <a:pt x="245" y="900"/>
                  <a:pt x="245" y="900"/>
                  <a:pt x="245" y="900"/>
                </a:cubicBezTo>
                <a:cubicBezTo>
                  <a:pt x="247" y="900"/>
                  <a:pt x="249" y="901"/>
                  <a:pt x="251" y="900"/>
                </a:cubicBezTo>
                <a:cubicBezTo>
                  <a:pt x="254" y="898"/>
                  <a:pt x="255" y="901"/>
                  <a:pt x="257" y="902"/>
                </a:cubicBezTo>
                <a:cubicBezTo>
                  <a:pt x="258" y="903"/>
                  <a:pt x="259" y="904"/>
                  <a:pt x="261" y="903"/>
                </a:cubicBezTo>
                <a:cubicBezTo>
                  <a:pt x="264" y="900"/>
                  <a:pt x="268" y="899"/>
                  <a:pt x="272" y="899"/>
                </a:cubicBezTo>
                <a:cubicBezTo>
                  <a:pt x="273" y="899"/>
                  <a:pt x="273" y="899"/>
                  <a:pt x="273" y="899"/>
                </a:cubicBezTo>
                <a:cubicBezTo>
                  <a:pt x="274" y="899"/>
                  <a:pt x="274" y="899"/>
                  <a:pt x="274" y="899"/>
                </a:cubicBezTo>
                <a:cubicBezTo>
                  <a:pt x="274" y="899"/>
                  <a:pt x="274" y="899"/>
                  <a:pt x="274" y="899"/>
                </a:cubicBezTo>
                <a:cubicBezTo>
                  <a:pt x="274" y="899"/>
                  <a:pt x="274" y="899"/>
                  <a:pt x="274" y="899"/>
                </a:cubicBezTo>
                <a:cubicBezTo>
                  <a:pt x="274" y="900"/>
                  <a:pt x="275" y="901"/>
                  <a:pt x="277" y="901"/>
                </a:cubicBezTo>
                <a:cubicBezTo>
                  <a:pt x="282" y="900"/>
                  <a:pt x="288" y="901"/>
                  <a:pt x="293" y="897"/>
                </a:cubicBezTo>
                <a:cubicBezTo>
                  <a:pt x="294" y="897"/>
                  <a:pt x="294" y="896"/>
                  <a:pt x="294" y="895"/>
                </a:cubicBezTo>
                <a:cubicBezTo>
                  <a:pt x="296" y="895"/>
                  <a:pt x="297" y="896"/>
                  <a:pt x="298" y="894"/>
                </a:cubicBezTo>
                <a:cubicBezTo>
                  <a:pt x="300" y="893"/>
                  <a:pt x="302" y="893"/>
                  <a:pt x="303" y="893"/>
                </a:cubicBezTo>
                <a:cubicBezTo>
                  <a:pt x="305" y="892"/>
                  <a:pt x="305" y="891"/>
                  <a:pt x="305" y="890"/>
                </a:cubicBezTo>
                <a:cubicBezTo>
                  <a:pt x="305" y="889"/>
                  <a:pt x="302" y="889"/>
                  <a:pt x="303" y="887"/>
                </a:cubicBezTo>
                <a:cubicBezTo>
                  <a:pt x="304" y="886"/>
                  <a:pt x="305" y="887"/>
                  <a:pt x="306" y="885"/>
                </a:cubicBezTo>
                <a:cubicBezTo>
                  <a:pt x="309" y="881"/>
                  <a:pt x="308" y="879"/>
                  <a:pt x="303" y="877"/>
                </a:cubicBezTo>
                <a:cubicBezTo>
                  <a:pt x="304" y="877"/>
                  <a:pt x="306" y="877"/>
                  <a:pt x="308" y="875"/>
                </a:cubicBezTo>
                <a:cubicBezTo>
                  <a:pt x="310" y="874"/>
                  <a:pt x="312" y="875"/>
                  <a:pt x="314" y="877"/>
                </a:cubicBezTo>
                <a:cubicBezTo>
                  <a:pt x="314" y="877"/>
                  <a:pt x="314" y="878"/>
                  <a:pt x="314" y="878"/>
                </a:cubicBezTo>
                <a:cubicBezTo>
                  <a:pt x="314" y="880"/>
                  <a:pt x="314" y="882"/>
                  <a:pt x="311" y="883"/>
                </a:cubicBezTo>
                <a:cubicBezTo>
                  <a:pt x="310" y="884"/>
                  <a:pt x="311" y="886"/>
                  <a:pt x="311" y="887"/>
                </a:cubicBezTo>
                <a:cubicBezTo>
                  <a:pt x="311" y="891"/>
                  <a:pt x="313" y="894"/>
                  <a:pt x="315" y="897"/>
                </a:cubicBezTo>
                <a:cubicBezTo>
                  <a:pt x="316" y="899"/>
                  <a:pt x="318" y="899"/>
                  <a:pt x="319" y="900"/>
                </a:cubicBezTo>
                <a:cubicBezTo>
                  <a:pt x="321" y="901"/>
                  <a:pt x="323" y="901"/>
                  <a:pt x="325" y="899"/>
                </a:cubicBezTo>
                <a:cubicBezTo>
                  <a:pt x="326" y="899"/>
                  <a:pt x="326" y="899"/>
                  <a:pt x="326" y="898"/>
                </a:cubicBezTo>
                <a:cubicBezTo>
                  <a:pt x="327" y="898"/>
                  <a:pt x="328" y="899"/>
                  <a:pt x="328" y="899"/>
                </a:cubicBezTo>
                <a:cubicBezTo>
                  <a:pt x="328" y="899"/>
                  <a:pt x="328" y="899"/>
                  <a:pt x="328" y="899"/>
                </a:cubicBezTo>
                <a:cubicBezTo>
                  <a:pt x="328" y="900"/>
                  <a:pt x="328" y="901"/>
                  <a:pt x="328" y="902"/>
                </a:cubicBezTo>
                <a:cubicBezTo>
                  <a:pt x="329" y="902"/>
                  <a:pt x="330" y="902"/>
                  <a:pt x="330" y="902"/>
                </a:cubicBezTo>
                <a:cubicBezTo>
                  <a:pt x="331" y="902"/>
                  <a:pt x="333" y="902"/>
                  <a:pt x="332" y="903"/>
                </a:cubicBezTo>
                <a:cubicBezTo>
                  <a:pt x="331" y="906"/>
                  <a:pt x="330" y="909"/>
                  <a:pt x="327" y="911"/>
                </a:cubicBezTo>
                <a:cubicBezTo>
                  <a:pt x="326" y="912"/>
                  <a:pt x="327" y="913"/>
                  <a:pt x="328" y="914"/>
                </a:cubicBezTo>
                <a:cubicBezTo>
                  <a:pt x="329" y="915"/>
                  <a:pt x="330" y="916"/>
                  <a:pt x="331" y="914"/>
                </a:cubicBezTo>
                <a:cubicBezTo>
                  <a:pt x="332" y="913"/>
                  <a:pt x="332" y="913"/>
                  <a:pt x="334" y="913"/>
                </a:cubicBezTo>
                <a:cubicBezTo>
                  <a:pt x="335" y="914"/>
                  <a:pt x="336" y="913"/>
                  <a:pt x="338" y="914"/>
                </a:cubicBezTo>
                <a:cubicBezTo>
                  <a:pt x="343" y="913"/>
                  <a:pt x="343" y="913"/>
                  <a:pt x="342" y="917"/>
                </a:cubicBezTo>
                <a:cubicBezTo>
                  <a:pt x="342" y="918"/>
                  <a:pt x="342" y="919"/>
                  <a:pt x="341" y="920"/>
                </a:cubicBezTo>
                <a:cubicBezTo>
                  <a:pt x="341" y="920"/>
                  <a:pt x="342" y="921"/>
                  <a:pt x="343" y="921"/>
                </a:cubicBezTo>
                <a:cubicBezTo>
                  <a:pt x="343" y="920"/>
                  <a:pt x="343" y="920"/>
                  <a:pt x="343" y="920"/>
                </a:cubicBezTo>
                <a:cubicBezTo>
                  <a:pt x="345" y="920"/>
                  <a:pt x="345" y="918"/>
                  <a:pt x="345" y="917"/>
                </a:cubicBezTo>
                <a:cubicBezTo>
                  <a:pt x="345" y="916"/>
                  <a:pt x="346" y="914"/>
                  <a:pt x="347" y="914"/>
                </a:cubicBezTo>
                <a:cubicBezTo>
                  <a:pt x="350" y="914"/>
                  <a:pt x="352" y="912"/>
                  <a:pt x="353" y="909"/>
                </a:cubicBezTo>
                <a:cubicBezTo>
                  <a:pt x="354" y="909"/>
                  <a:pt x="355" y="909"/>
                  <a:pt x="356" y="909"/>
                </a:cubicBezTo>
                <a:cubicBezTo>
                  <a:pt x="356" y="909"/>
                  <a:pt x="356" y="908"/>
                  <a:pt x="356" y="908"/>
                </a:cubicBezTo>
                <a:cubicBezTo>
                  <a:pt x="356" y="908"/>
                  <a:pt x="356" y="909"/>
                  <a:pt x="356" y="909"/>
                </a:cubicBezTo>
                <a:cubicBezTo>
                  <a:pt x="356" y="912"/>
                  <a:pt x="356" y="913"/>
                  <a:pt x="359" y="913"/>
                </a:cubicBezTo>
                <a:cubicBezTo>
                  <a:pt x="361" y="913"/>
                  <a:pt x="362" y="912"/>
                  <a:pt x="362" y="910"/>
                </a:cubicBezTo>
                <a:cubicBezTo>
                  <a:pt x="362" y="908"/>
                  <a:pt x="362" y="906"/>
                  <a:pt x="359" y="905"/>
                </a:cubicBezTo>
                <a:cubicBezTo>
                  <a:pt x="357" y="905"/>
                  <a:pt x="357" y="904"/>
                  <a:pt x="356" y="902"/>
                </a:cubicBezTo>
                <a:cubicBezTo>
                  <a:pt x="357" y="902"/>
                  <a:pt x="358" y="901"/>
                  <a:pt x="358" y="900"/>
                </a:cubicBezTo>
                <a:cubicBezTo>
                  <a:pt x="359" y="900"/>
                  <a:pt x="360" y="899"/>
                  <a:pt x="360" y="899"/>
                </a:cubicBezTo>
                <a:cubicBezTo>
                  <a:pt x="362" y="898"/>
                  <a:pt x="363" y="896"/>
                  <a:pt x="365" y="897"/>
                </a:cubicBezTo>
                <a:cubicBezTo>
                  <a:pt x="367" y="899"/>
                  <a:pt x="370" y="898"/>
                  <a:pt x="372" y="899"/>
                </a:cubicBezTo>
                <a:cubicBezTo>
                  <a:pt x="372" y="899"/>
                  <a:pt x="372" y="900"/>
                  <a:pt x="372" y="900"/>
                </a:cubicBezTo>
                <a:cubicBezTo>
                  <a:pt x="372" y="901"/>
                  <a:pt x="372" y="901"/>
                  <a:pt x="372" y="902"/>
                </a:cubicBezTo>
                <a:cubicBezTo>
                  <a:pt x="368" y="902"/>
                  <a:pt x="365" y="903"/>
                  <a:pt x="365" y="908"/>
                </a:cubicBezTo>
                <a:cubicBezTo>
                  <a:pt x="365" y="909"/>
                  <a:pt x="364" y="909"/>
                  <a:pt x="364" y="910"/>
                </a:cubicBezTo>
                <a:cubicBezTo>
                  <a:pt x="364" y="912"/>
                  <a:pt x="365" y="912"/>
                  <a:pt x="367" y="912"/>
                </a:cubicBezTo>
                <a:cubicBezTo>
                  <a:pt x="369" y="912"/>
                  <a:pt x="372" y="912"/>
                  <a:pt x="374" y="912"/>
                </a:cubicBezTo>
                <a:cubicBezTo>
                  <a:pt x="374" y="912"/>
                  <a:pt x="374" y="912"/>
                  <a:pt x="374" y="912"/>
                </a:cubicBezTo>
                <a:cubicBezTo>
                  <a:pt x="376" y="915"/>
                  <a:pt x="377" y="913"/>
                  <a:pt x="379" y="912"/>
                </a:cubicBezTo>
                <a:cubicBezTo>
                  <a:pt x="381" y="913"/>
                  <a:pt x="383" y="913"/>
                  <a:pt x="384" y="912"/>
                </a:cubicBezTo>
                <a:cubicBezTo>
                  <a:pt x="386" y="913"/>
                  <a:pt x="387" y="913"/>
                  <a:pt x="387" y="915"/>
                </a:cubicBezTo>
                <a:cubicBezTo>
                  <a:pt x="387" y="915"/>
                  <a:pt x="387" y="915"/>
                  <a:pt x="387" y="915"/>
                </a:cubicBezTo>
                <a:cubicBezTo>
                  <a:pt x="387" y="915"/>
                  <a:pt x="387" y="915"/>
                  <a:pt x="387" y="915"/>
                </a:cubicBezTo>
                <a:cubicBezTo>
                  <a:pt x="383" y="916"/>
                  <a:pt x="383" y="916"/>
                  <a:pt x="384" y="919"/>
                </a:cubicBezTo>
                <a:cubicBezTo>
                  <a:pt x="384" y="920"/>
                  <a:pt x="384" y="921"/>
                  <a:pt x="384" y="921"/>
                </a:cubicBezTo>
                <a:cubicBezTo>
                  <a:pt x="384" y="922"/>
                  <a:pt x="383" y="923"/>
                  <a:pt x="383" y="924"/>
                </a:cubicBezTo>
                <a:cubicBezTo>
                  <a:pt x="382" y="926"/>
                  <a:pt x="383" y="927"/>
                  <a:pt x="384" y="927"/>
                </a:cubicBezTo>
                <a:cubicBezTo>
                  <a:pt x="386" y="929"/>
                  <a:pt x="385" y="927"/>
                  <a:pt x="386" y="926"/>
                </a:cubicBezTo>
                <a:cubicBezTo>
                  <a:pt x="386" y="925"/>
                  <a:pt x="387" y="924"/>
                  <a:pt x="388" y="926"/>
                </a:cubicBezTo>
                <a:cubicBezTo>
                  <a:pt x="388" y="927"/>
                  <a:pt x="389" y="927"/>
                  <a:pt x="389" y="929"/>
                </a:cubicBezTo>
                <a:cubicBezTo>
                  <a:pt x="389" y="931"/>
                  <a:pt x="388" y="933"/>
                  <a:pt x="389" y="934"/>
                </a:cubicBezTo>
                <a:cubicBezTo>
                  <a:pt x="390" y="936"/>
                  <a:pt x="392" y="933"/>
                  <a:pt x="393" y="933"/>
                </a:cubicBezTo>
                <a:cubicBezTo>
                  <a:pt x="395" y="933"/>
                  <a:pt x="397" y="934"/>
                  <a:pt x="398" y="936"/>
                </a:cubicBezTo>
                <a:cubicBezTo>
                  <a:pt x="397" y="937"/>
                  <a:pt x="397" y="938"/>
                  <a:pt x="396" y="939"/>
                </a:cubicBezTo>
                <a:cubicBezTo>
                  <a:pt x="395" y="940"/>
                  <a:pt x="395" y="941"/>
                  <a:pt x="394" y="943"/>
                </a:cubicBezTo>
                <a:cubicBezTo>
                  <a:pt x="395" y="943"/>
                  <a:pt x="395" y="944"/>
                  <a:pt x="396" y="944"/>
                </a:cubicBezTo>
                <a:cubicBezTo>
                  <a:pt x="396" y="944"/>
                  <a:pt x="397" y="944"/>
                  <a:pt x="398" y="944"/>
                </a:cubicBezTo>
                <a:cubicBezTo>
                  <a:pt x="399" y="944"/>
                  <a:pt x="400" y="945"/>
                  <a:pt x="401" y="945"/>
                </a:cubicBezTo>
                <a:cubicBezTo>
                  <a:pt x="401" y="945"/>
                  <a:pt x="401" y="945"/>
                  <a:pt x="401" y="945"/>
                </a:cubicBezTo>
                <a:cubicBezTo>
                  <a:pt x="401" y="945"/>
                  <a:pt x="401" y="945"/>
                  <a:pt x="401" y="946"/>
                </a:cubicBezTo>
                <a:cubicBezTo>
                  <a:pt x="401" y="947"/>
                  <a:pt x="401" y="947"/>
                  <a:pt x="401" y="948"/>
                </a:cubicBezTo>
                <a:cubicBezTo>
                  <a:pt x="401" y="948"/>
                  <a:pt x="401" y="948"/>
                  <a:pt x="401" y="948"/>
                </a:cubicBezTo>
                <a:cubicBezTo>
                  <a:pt x="401" y="948"/>
                  <a:pt x="401" y="948"/>
                  <a:pt x="401" y="948"/>
                </a:cubicBezTo>
                <a:cubicBezTo>
                  <a:pt x="401" y="949"/>
                  <a:pt x="401" y="950"/>
                  <a:pt x="401" y="951"/>
                </a:cubicBezTo>
                <a:cubicBezTo>
                  <a:pt x="401" y="953"/>
                  <a:pt x="402" y="954"/>
                  <a:pt x="403" y="956"/>
                </a:cubicBezTo>
                <a:cubicBezTo>
                  <a:pt x="402" y="956"/>
                  <a:pt x="402" y="957"/>
                  <a:pt x="401" y="957"/>
                </a:cubicBezTo>
                <a:cubicBezTo>
                  <a:pt x="400" y="956"/>
                  <a:pt x="399" y="955"/>
                  <a:pt x="397" y="955"/>
                </a:cubicBezTo>
                <a:cubicBezTo>
                  <a:pt x="397" y="955"/>
                  <a:pt x="397" y="955"/>
                  <a:pt x="396" y="955"/>
                </a:cubicBezTo>
                <a:cubicBezTo>
                  <a:pt x="395" y="955"/>
                  <a:pt x="395" y="955"/>
                  <a:pt x="394" y="956"/>
                </a:cubicBezTo>
                <a:cubicBezTo>
                  <a:pt x="394" y="956"/>
                  <a:pt x="393" y="956"/>
                  <a:pt x="393" y="957"/>
                </a:cubicBezTo>
                <a:cubicBezTo>
                  <a:pt x="391" y="957"/>
                  <a:pt x="391" y="959"/>
                  <a:pt x="393" y="959"/>
                </a:cubicBezTo>
                <a:cubicBezTo>
                  <a:pt x="394" y="960"/>
                  <a:pt x="396" y="960"/>
                  <a:pt x="398" y="958"/>
                </a:cubicBezTo>
                <a:cubicBezTo>
                  <a:pt x="398" y="958"/>
                  <a:pt x="399" y="958"/>
                  <a:pt x="400" y="958"/>
                </a:cubicBezTo>
                <a:cubicBezTo>
                  <a:pt x="399" y="960"/>
                  <a:pt x="404" y="962"/>
                  <a:pt x="401" y="964"/>
                </a:cubicBezTo>
                <a:cubicBezTo>
                  <a:pt x="402" y="966"/>
                  <a:pt x="405" y="968"/>
                  <a:pt x="404" y="971"/>
                </a:cubicBezTo>
                <a:cubicBezTo>
                  <a:pt x="404" y="971"/>
                  <a:pt x="404" y="971"/>
                  <a:pt x="405" y="972"/>
                </a:cubicBezTo>
                <a:cubicBezTo>
                  <a:pt x="405" y="972"/>
                  <a:pt x="406" y="971"/>
                  <a:pt x="406" y="971"/>
                </a:cubicBezTo>
                <a:cubicBezTo>
                  <a:pt x="407" y="969"/>
                  <a:pt x="408" y="967"/>
                  <a:pt x="408" y="965"/>
                </a:cubicBezTo>
                <a:cubicBezTo>
                  <a:pt x="410" y="965"/>
                  <a:pt x="412" y="965"/>
                  <a:pt x="413" y="963"/>
                </a:cubicBezTo>
                <a:cubicBezTo>
                  <a:pt x="413" y="963"/>
                  <a:pt x="413" y="963"/>
                  <a:pt x="413" y="963"/>
                </a:cubicBezTo>
                <a:cubicBezTo>
                  <a:pt x="413" y="963"/>
                  <a:pt x="413" y="963"/>
                  <a:pt x="413" y="963"/>
                </a:cubicBezTo>
                <a:cubicBezTo>
                  <a:pt x="414" y="963"/>
                  <a:pt x="416" y="965"/>
                  <a:pt x="416" y="963"/>
                </a:cubicBezTo>
                <a:cubicBezTo>
                  <a:pt x="417" y="962"/>
                  <a:pt x="419" y="961"/>
                  <a:pt x="420" y="961"/>
                </a:cubicBezTo>
                <a:cubicBezTo>
                  <a:pt x="421" y="960"/>
                  <a:pt x="421" y="959"/>
                  <a:pt x="423" y="959"/>
                </a:cubicBezTo>
                <a:cubicBezTo>
                  <a:pt x="425" y="958"/>
                  <a:pt x="427" y="957"/>
                  <a:pt x="429" y="958"/>
                </a:cubicBezTo>
                <a:cubicBezTo>
                  <a:pt x="430" y="959"/>
                  <a:pt x="431" y="959"/>
                  <a:pt x="432" y="959"/>
                </a:cubicBezTo>
                <a:cubicBezTo>
                  <a:pt x="434" y="960"/>
                  <a:pt x="434" y="959"/>
                  <a:pt x="435" y="958"/>
                </a:cubicBezTo>
                <a:cubicBezTo>
                  <a:pt x="436" y="957"/>
                  <a:pt x="436" y="956"/>
                  <a:pt x="437" y="955"/>
                </a:cubicBezTo>
                <a:cubicBezTo>
                  <a:pt x="438" y="954"/>
                  <a:pt x="438" y="953"/>
                  <a:pt x="436" y="953"/>
                </a:cubicBezTo>
                <a:cubicBezTo>
                  <a:pt x="435" y="953"/>
                  <a:pt x="434" y="953"/>
                  <a:pt x="433" y="953"/>
                </a:cubicBezTo>
                <a:cubicBezTo>
                  <a:pt x="434" y="953"/>
                  <a:pt x="434" y="952"/>
                  <a:pt x="435" y="951"/>
                </a:cubicBezTo>
                <a:cubicBezTo>
                  <a:pt x="436" y="949"/>
                  <a:pt x="436" y="948"/>
                  <a:pt x="434" y="947"/>
                </a:cubicBezTo>
                <a:cubicBezTo>
                  <a:pt x="434" y="947"/>
                  <a:pt x="433" y="946"/>
                  <a:pt x="433" y="946"/>
                </a:cubicBezTo>
                <a:cubicBezTo>
                  <a:pt x="432" y="947"/>
                  <a:pt x="432" y="947"/>
                  <a:pt x="431" y="948"/>
                </a:cubicBezTo>
                <a:cubicBezTo>
                  <a:pt x="432" y="947"/>
                  <a:pt x="432" y="947"/>
                  <a:pt x="433" y="946"/>
                </a:cubicBezTo>
                <a:cubicBezTo>
                  <a:pt x="433" y="944"/>
                  <a:pt x="433" y="942"/>
                  <a:pt x="436" y="943"/>
                </a:cubicBezTo>
                <a:cubicBezTo>
                  <a:pt x="438" y="943"/>
                  <a:pt x="439" y="943"/>
                  <a:pt x="440" y="946"/>
                </a:cubicBezTo>
                <a:cubicBezTo>
                  <a:pt x="441" y="948"/>
                  <a:pt x="442" y="947"/>
                  <a:pt x="442" y="946"/>
                </a:cubicBezTo>
                <a:cubicBezTo>
                  <a:pt x="443" y="945"/>
                  <a:pt x="443" y="945"/>
                  <a:pt x="443" y="944"/>
                </a:cubicBezTo>
                <a:cubicBezTo>
                  <a:pt x="445" y="945"/>
                  <a:pt x="446" y="947"/>
                  <a:pt x="447" y="948"/>
                </a:cubicBezTo>
                <a:cubicBezTo>
                  <a:pt x="448" y="948"/>
                  <a:pt x="449" y="948"/>
                  <a:pt x="450" y="948"/>
                </a:cubicBezTo>
                <a:cubicBezTo>
                  <a:pt x="452" y="948"/>
                  <a:pt x="453" y="948"/>
                  <a:pt x="453" y="950"/>
                </a:cubicBezTo>
                <a:cubicBezTo>
                  <a:pt x="454" y="952"/>
                  <a:pt x="453" y="954"/>
                  <a:pt x="455" y="955"/>
                </a:cubicBezTo>
                <a:cubicBezTo>
                  <a:pt x="455" y="955"/>
                  <a:pt x="455" y="955"/>
                  <a:pt x="455" y="955"/>
                </a:cubicBezTo>
                <a:cubicBezTo>
                  <a:pt x="455" y="956"/>
                  <a:pt x="456" y="956"/>
                  <a:pt x="457" y="956"/>
                </a:cubicBezTo>
                <a:cubicBezTo>
                  <a:pt x="460" y="959"/>
                  <a:pt x="463" y="961"/>
                  <a:pt x="467" y="958"/>
                </a:cubicBezTo>
                <a:cubicBezTo>
                  <a:pt x="468" y="958"/>
                  <a:pt x="468" y="958"/>
                  <a:pt x="468" y="958"/>
                </a:cubicBezTo>
                <a:cubicBezTo>
                  <a:pt x="470" y="957"/>
                  <a:pt x="471" y="958"/>
                  <a:pt x="471" y="959"/>
                </a:cubicBezTo>
                <a:cubicBezTo>
                  <a:pt x="472" y="960"/>
                  <a:pt x="472" y="962"/>
                  <a:pt x="472" y="963"/>
                </a:cubicBezTo>
                <a:cubicBezTo>
                  <a:pt x="473" y="964"/>
                  <a:pt x="474" y="964"/>
                  <a:pt x="474" y="962"/>
                </a:cubicBezTo>
                <a:cubicBezTo>
                  <a:pt x="475" y="961"/>
                  <a:pt x="477" y="961"/>
                  <a:pt x="477" y="963"/>
                </a:cubicBezTo>
                <a:cubicBezTo>
                  <a:pt x="478" y="965"/>
                  <a:pt x="478" y="967"/>
                  <a:pt x="481" y="966"/>
                </a:cubicBezTo>
                <a:cubicBezTo>
                  <a:pt x="483" y="964"/>
                  <a:pt x="485" y="965"/>
                  <a:pt x="487" y="965"/>
                </a:cubicBezTo>
                <a:cubicBezTo>
                  <a:pt x="490" y="965"/>
                  <a:pt x="492" y="965"/>
                  <a:pt x="494" y="963"/>
                </a:cubicBezTo>
                <a:cubicBezTo>
                  <a:pt x="496" y="963"/>
                  <a:pt x="497" y="963"/>
                  <a:pt x="498" y="965"/>
                </a:cubicBezTo>
                <a:cubicBezTo>
                  <a:pt x="497" y="965"/>
                  <a:pt x="497" y="966"/>
                  <a:pt x="496" y="967"/>
                </a:cubicBezTo>
                <a:cubicBezTo>
                  <a:pt x="496" y="968"/>
                  <a:pt x="496" y="969"/>
                  <a:pt x="497" y="969"/>
                </a:cubicBezTo>
                <a:cubicBezTo>
                  <a:pt x="498" y="970"/>
                  <a:pt x="499" y="969"/>
                  <a:pt x="500" y="968"/>
                </a:cubicBezTo>
                <a:cubicBezTo>
                  <a:pt x="501" y="967"/>
                  <a:pt x="500" y="966"/>
                  <a:pt x="499" y="965"/>
                </a:cubicBezTo>
                <a:cubicBezTo>
                  <a:pt x="501" y="964"/>
                  <a:pt x="502" y="962"/>
                  <a:pt x="503" y="961"/>
                </a:cubicBezTo>
                <a:cubicBezTo>
                  <a:pt x="503" y="961"/>
                  <a:pt x="503" y="961"/>
                  <a:pt x="503" y="961"/>
                </a:cubicBezTo>
                <a:cubicBezTo>
                  <a:pt x="505" y="961"/>
                  <a:pt x="506" y="964"/>
                  <a:pt x="508" y="965"/>
                </a:cubicBezTo>
                <a:cubicBezTo>
                  <a:pt x="508" y="968"/>
                  <a:pt x="508" y="968"/>
                  <a:pt x="511" y="968"/>
                </a:cubicBezTo>
                <a:cubicBezTo>
                  <a:pt x="512" y="968"/>
                  <a:pt x="513" y="969"/>
                  <a:pt x="513" y="970"/>
                </a:cubicBezTo>
                <a:cubicBezTo>
                  <a:pt x="513" y="970"/>
                  <a:pt x="513" y="971"/>
                  <a:pt x="513" y="971"/>
                </a:cubicBezTo>
                <a:cubicBezTo>
                  <a:pt x="512" y="971"/>
                  <a:pt x="511" y="971"/>
                  <a:pt x="510" y="972"/>
                </a:cubicBezTo>
                <a:cubicBezTo>
                  <a:pt x="510" y="972"/>
                  <a:pt x="509" y="973"/>
                  <a:pt x="509" y="974"/>
                </a:cubicBezTo>
                <a:cubicBezTo>
                  <a:pt x="509" y="974"/>
                  <a:pt x="510" y="975"/>
                  <a:pt x="511" y="975"/>
                </a:cubicBezTo>
                <a:cubicBezTo>
                  <a:pt x="511" y="976"/>
                  <a:pt x="512" y="976"/>
                  <a:pt x="513" y="976"/>
                </a:cubicBezTo>
                <a:cubicBezTo>
                  <a:pt x="517" y="975"/>
                  <a:pt x="521" y="974"/>
                  <a:pt x="525" y="973"/>
                </a:cubicBezTo>
                <a:cubicBezTo>
                  <a:pt x="526" y="974"/>
                  <a:pt x="528" y="974"/>
                  <a:pt x="527" y="976"/>
                </a:cubicBezTo>
                <a:cubicBezTo>
                  <a:pt x="527" y="977"/>
                  <a:pt x="526" y="978"/>
                  <a:pt x="525" y="977"/>
                </a:cubicBezTo>
                <a:cubicBezTo>
                  <a:pt x="522" y="977"/>
                  <a:pt x="519" y="979"/>
                  <a:pt x="516" y="979"/>
                </a:cubicBezTo>
                <a:cubicBezTo>
                  <a:pt x="512" y="978"/>
                  <a:pt x="511" y="981"/>
                  <a:pt x="513" y="985"/>
                </a:cubicBezTo>
                <a:cubicBezTo>
                  <a:pt x="513" y="987"/>
                  <a:pt x="513" y="988"/>
                  <a:pt x="512" y="990"/>
                </a:cubicBezTo>
                <a:cubicBezTo>
                  <a:pt x="511" y="991"/>
                  <a:pt x="512" y="992"/>
                  <a:pt x="512" y="992"/>
                </a:cubicBezTo>
                <a:cubicBezTo>
                  <a:pt x="514" y="993"/>
                  <a:pt x="518" y="991"/>
                  <a:pt x="517" y="988"/>
                </a:cubicBezTo>
                <a:cubicBezTo>
                  <a:pt x="517" y="987"/>
                  <a:pt x="517" y="986"/>
                  <a:pt x="517" y="985"/>
                </a:cubicBezTo>
                <a:cubicBezTo>
                  <a:pt x="518" y="985"/>
                  <a:pt x="518" y="984"/>
                  <a:pt x="519" y="983"/>
                </a:cubicBezTo>
                <a:cubicBezTo>
                  <a:pt x="521" y="982"/>
                  <a:pt x="522" y="983"/>
                  <a:pt x="524" y="984"/>
                </a:cubicBezTo>
                <a:cubicBezTo>
                  <a:pt x="525" y="985"/>
                  <a:pt x="523" y="986"/>
                  <a:pt x="523" y="986"/>
                </a:cubicBezTo>
                <a:cubicBezTo>
                  <a:pt x="522" y="988"/>
                  <a:pt x="523" y="988"/>
                  <a:pt x="524" y="988"/>
                </a:cubicBezTo>
                <a:cubicBezTo>
                  <a:pt x="525" y="989"/>
                  <a:pt x="526" y="989"/>
                  <a:pt x="527" y="989"/>
                </a:cubicBezTo>
                <a:cubicBezTo>
                  <a:pt x="527" y="990"/>
                  <a:pt x="529" y="990"/>
                  <a:pt x="528" y="992"/>
                </a:cubicBezTo>
                <a:cubicBezTo>
                  <a:pt x="529" y="992"/>
                  <a:pt x="530" y="992"/>
                  <a:pt x="530" y="993"/>
                </a:cubicBezTo>
                <a:cubicBezTo>
                  <a:pt x="531" y="1000"/>
                  <a:pt x="532" y="1008"/>
                  <a:pt x="531" y="1015"/>
                </a:cubicBezTo>
                <a:cubicBezTo>
                  <a:pt x="531" y="1016"/>
                  <a:pt x="531" y="1017"/>
                  <a:pt x="531" y="1018"/>
                </a:cubicBezTo>
                <a:cubicBezTo>
                  <a:pt x="532" y="1020"/>
                  <a:pt x="534" y="1020"/>
                  <a:pt x="535" y="1019"/>
                </a:cubicBezTo>
                <a:cubicBezTo>
                  <a:pt x="535" y="1019"/>
                  <a:pt x="536" y="1018"/>
                  <a:pt x="536" y="1018"/>
                </a:cubicBezTo>
                <a:cubicBezTo>
                  <a:pt x="539" y="1013"/>
                  <a:pt x="542" y="1011"/>
                  <a:pt x="547" y="1013"/>
                </a:cubicBezTo>
                <a:cubicBezTo>
                  <a:pt x="550" y="1014"/>
                  <a:pt x="552" y="1014"/>
                  <a:pt x="555" y="1014"/>
                </a:cubicBezTo>
                <a:cubicBezTo>
                  <a:pt x="556" y="1014"/>
                  <a:pt x="557" y="1012"/>
                  <a:pt x="557" y="1012"/>
                </a:cubicBezTo>
                <a:cubicBezTo>
                  <a:pt x="557" y="1010"/>
                  <a:pt x="556" y="1010"/>
                  <a:pt x="555" y="1010"/>
                </a:cubicBezTo>
                <a:cubicBezTo>
                  <a:pt x="551" y="1009"/>
                  <a:pt x="548" y="1011"/>
                  <a:pt x="544" y="1009"/>
                </a:cubicBezTo>
                <a:cubicBezTo>
                  <a:pt x="543" y="1009"/>
                  <a:pt x="542" y="1010"/>
                  <a:pt x="542" y="1010"/>
                </a:cubicBezTo>
                <a:cubicBezTo>
                  <a:pt x="537" y="1011"/>
                  <a:pt x="537" y="1011"/>
                  <a:pt x="535" y="1007"/>
                </a:cubicBezTo>
                <a:cubicBezTo>
                  <a:pt x="534" y="1005"/>
                  <a:pt x="533" y="1003"/>
                  <a:pt x="535" y="1002"/>
                </a:cubicBezTo>
                <a:cubicBezTo>
                  <a:pt x="536" y="1000"/>
                  <a:pt x="536" y="998"/>
                  <a:pt x="535" y="997"/>
                </a:cubicBezTo>
                <a:cubicBezTo>
                  <a:pt x="535" y="995"/>
                  <a:pt x="534" y="992"/>
                  <a:pt x="534" y="990"/>
                </a:cubicBezTo>
                <a:cubicBezTo>
                  <a:pt x="535" y="990"/>
                  <a:pt x="535" y="989"/>
                  <a:pt x="535" y="988"/>
                </a:cubicBezTo>
                <a:cubicBezTo>
                  <a:pt x="535" y="983"/>
                  <a:pt x="536" y="982"/>
                  <a:pt x="540" y="983"/>
                </a:cubicBezTo>
                <a:cubicBezTo>
                  <a:pt x="541" y="983"/>
                  <a:pt x="542" y="983"/>
                  <a:pt x="544" y="984"/>
                </a:cubicBezTo>
                <a:cubicBezTo>
                  <a:pt x="544" y="985"/>
                  <a:pt x="545" y="986"/>
                  <a:pt x="545" y="987"/>
                </a:cubicBezTo>
                <a:cubicBezTo>
                  <a:pt x="549" y="992"/>
                  <a:pt x="553" y="992"/>
                  <a:pt x="558" y="989"/>
                </a:cubicBezTo>
                <a:cubicBezTo>
                  <a:pt x="560" y="987"/>
                  <a:pt x="561" y="986"/>
                  <a:pt x="563" y="985"/>
                </a:cubicBezTo>
                <a:cubicBezTo>
                  <a:pt x="567" y="989"/>
                  <a:pt x="567" y="989"/>
                  <a:pt x="572" y="990"/>
                </a:cubicBezTo>
                <a:cubicBezTo>
                  <a:pt x="574" y="991"/>
                  <a:pt x="575" y="992"/>
                  <a:pt x="573" y="995"/>
                </a:cubicBezTo>
                <a:cubicBezTo>
                  <a:pt x="572" y="995"/>
                  <a:pt x="572" y="996"/>
                  <a:pt x="572" y="997"/>
                </a:cubicBezTo>
                <a:cubicBezTo>
                  <a:pt x="573" y="997"/>
                  <a:pt x="574" y="998"/>
                  <a:pt x="575" y="998"/>
                </a:cubicBezTo>
                <a:cubicBezTo>
                  <a:pt x="575" y="998"/>
                  <a:pt x="576" y="998"/>
                  <a:pt x="577" y="997"/>
                </a:cubicBezTo>
                <a:cubicBezTo>
                  <a:pt x="579" y="996"/>
                  <a:pt x="581" y="997"/>
                  <a:pt x="583" y="996"/>
                </a:cubicBezTo>
                <a:cubicBezTo>
                  <a:pt x="585" y="996"/>
                  <a:pt x="586" y="997"/>
                  <a:pt x="586" y="999"/>
                </a:cubicBezTo>
                <a:cubicBezTo>
                  <a:pt x="587" y="1000"/>
                  <a:pt x="585" y="1001"/>
                  <a:pt x="584" y="1001"/>
                </a:cubicBezTo>
                <a:cubicBezTo>
                  <a:pt x="582" y="1001"/>
                  <a:pt x="580" y="1002"/>
                  <a:pt x="578" y="1002"/>
                </a:cubicBezTo>
                <a:cubicBezTo>
                  <a:pt x="574" y="1004"/>
                  <a:pt x="573" y="1005"/>
                  <a:pt x="576" y="1007"/>
                </a:cubicBezTo>
                <a:cubicBezTo>
                  <a:pt x="577" y="1008"/>
                  <a:pt x="579" y="1009"/>
                  <a:pt x="579" y="1010"/>
                </a:cubicBezTo>
                <a:cubicBezTo>
                  <a:pt x="582" y="1010"/>
                  <a:pt x="585" y="1011"/>
                  <a:pt x="588" y="1012"/>
                </a:cubicBezTo>
                <a:cubicBezTo>
                  <a:pt x="590" y="1014"/>
                  <a:pt x="592" y="1014"/>
                  <a:pt x="595" y="1014"/>
                </a:cubicBezTo>
                <a:cubicBezTo>
                  <a:pt x="596" y="1014"/>
                  <a:pt x="597" y="1014"/>
                  <a:pt x="598" y="1014"/>
                </a:cubicBezTo>
                <a:cubicBezTo>
                  <a:pt x="596" y="1017"/>
                  <a:pt x="596" y="1017"/>
                  <a:pt x="598" y="1019"/>
                </a:cubicBezTo>
                <a:cubicBezTo>
                  <a:pt x="599" y="1019"/>
                  <a:pt x="599" y="1020"/>
                  <a:pt x="600" y="1021"/>
                </a:cubicBezTo>
                <a:cubicBezTo>
                  <a:pt x="600" y="1023"/>
                  <a:pt x="599" y="1026"/>
                  <a:pt x="599" y="1029"/>
                </a:cubicBezTo>
                <a:cubicBezTo>
                  <a:pt x="599" y="1030"/>
                  <a:pt x="600" y="1032"/>
                  <a:pt x="601" y="1033"/>
                </a:cubicBezTo>
                <a:cubicBezTo>
                  <a:pt x="601" y="1037"/>
                  <a:pt x="601" y="1042"/>
                  <a:pt x="603" y="1046"/>
                </a:cubicBezTo>
                <a:cubicBezTo>
                  <a:pt x="602" y="1049"/>
                  <a:pt x="602" y="1053"/>
                  <a:pt x="601" y="1056"/>
                </a:cubicBezTo>
                <a:cubicBezTo>
                  <a:pt x="600" y="1060"/>
                  <a:pt x="602" y="1063"/>
                  <a:pt x="608" y="1064"/>
                </a:cubicBezTo>
                <a:cubicBezTo>
                  <a:pt x="608" y="1064"/>
                  <a:pt x="609" y="1064"/>
                  <a:pt x="610" y="1065"/>
                </a:cubicBezTo>
                <a:cubicBezTo>
                  <a:pt x="611" y="1066"/>
                  <a:pt x="611" y="1068"/>
                  <a:pt x="610" y="1069"/>
                </a:cubicBezTo>
                <a:cubicBezTo>
                  <a:pt x="610" y="1073"/>
                  <a:pt x="610" y="1073"/>
                  <a:pt x="613" y="1074"/>
                </a:cubicBezTo>
                <a:cubicBezTo>
                  <a:pt x="614" y="1075"/>
                  <a:pt x="615" y="1075"/>
                  <a:pt x="616" y="1075"/>
                </a:cubicBezTo>
                <a:cubicBezTo>
                  <a:pt x="617" y="1076"/>
                  <a:pt x="617" y="1077"/>
                  <a:pt x="617" y="1077"/>
                </a:cubicBezTo>
                <a:cubicBezTo>
                  <a:pt x="617" y="1077"/>
                  <a:pt x="617" y="1077"/>
                  <a:pt x="617" y="1077"/>
                </a:cubicBezTo>
                <a:cubicBezTo>
                  <a:pt x="617" y="1077"/>
                  <a:pt x="617" y="1077"/>
                  <a:pt x="617" y="1077"/>
                </a:cubicBezTo>
                <a:cubicBezTo>
                  <a:pt x="617" y="1078"/>
                  <a:pt x="617" y="1078"/>
                  <a:pt x="617" y="1078"/>
                </a:cubicBezTo>
                <a:cubicBezTo>
                  <a:pt x="617" y="1078"/>
                  <a:pt x="617" y="1078"/>
                  <a:pt x="617" y="1078"/>
                </a:cubicBezTo>
                <a:cubicBezTo>
                  <a:pt x="618" y="1080"/>
                  <a:pt x="619" y="1080"/>
                  <a:pt x="622" y="1078"/>
                </a:cubicBezTo>
                <a:cubicBezTo>
                  <a:pt x="622" y="1078"/>
                  <a:pt x="622" y="1078"/>
                  <a:pt x="622" y="1078"/>
                </a:cubicBezTo>
                <a:cubicBezTo>
                  <a:pt x="623" y="1079"/>
                  <a:pt x="623" y="1080"/>
                  <a:pt x="622" y="1081"/>
                </a:cubicBezTo>
                <a:cubicBezTo>
                  <a:pt x="621" y="1082"/>
                  <a:pt x="619" y="1082"/>
                  <a:pt x="619" y="1083"/>
                </a:cubicBezTo>
                <a:cubicBezTo>
                  <a:pt x="618" y="1086"/>
                  <a:pt x="618" y="1088"/>
                  <a:pt x="619" y="1091"/>
                </a:cubicBezTo>
                <a:cubicBezTo>
                  <a:pt x="619" y="1093"/>
                  <a:pt x="622" y="1092"/>
                  <a:pt x="623" y="1094"/>
                </a:cubicBezTo>
                <a:cubicBezTo>
                  <a:pt x="624" y="1094"/>
                  <a:pt x="624" y="1094"/>
                  <a:pt x="625" y="1094"/>
                </a:cubicBezTo>
                <a:cubicBezTo>
                  <a:pt x="625" y="1095"/>
                  <a:pt x="625" y="1095"/>
                  <a:pt x="625" y="1095"/>
                </a:cubicBezTo>
                <a:cubicBezTo>
                  <a:pt x="624" y="1095"/>
                  <a:pt x="624" y="1094"/>
                  <a:pt x="623" y="1094"/>
                </a:cubicBezTo>
                <a:cubicBezTo>
                  <a:pt x="623" y="1094"/>
                  <a:pt x="623" y="1095"/>
                  <a:pt x="623" y="1095"/>
                </a:cubicBezTo>
                <a:cubicBezTo>
                  <a:pt x="623" y="1097"/>
                  <a:pt x="623" y="1098"/>
                  <a:pt x="621" y="1097"/>
                </a:cubicBezTo>
                <a:cubicBezTo>
                  <a:pt x="620" y="1097"/>
                  <a:pt x="619" y="1097"/>
                  <a:pt x="619" y="1098"/>
                </a:cubicBezTo>
                <a:cubicBezTo>
                  <a:pt x="619" y="1100"/>
                  <a:pt x="618" y="1101"/>
                  <a:pt x="619" y="1102"/>
                </a:cubicBezTo>
                <a:cubicBezTo>
                  <a:pt x="622" y="1104"/>
                  <a:pt x="622" y="1107"/>
                  <a:pt x="623" y="1110"/>
                </a:cubicBezTo>
                <a:cubicBezTo>
                  <a:pt x="623" y="1110"/>
                  <a:pt x="623" y="1111"/>
                  <a:pt x="622" y="1111"/>
                </a:cubicBezTo>
                <a:cubicBezTo>
                  <a:pt x="622" y="1111"/>
                  <a:pt x="622" y="1111"/>
                  <a:pt x="621" y="1111"/>
                </a:cubicBezTo>
                <a:cubicBezTo>
                  <a:pt x="619" y="1111"/>
                  <a:pt x="619" y="1109"/>
                  <a:pt x="618" y="1108"/>
                </a:cubicBezTo>
                <a:cubicBezTo>
                  <a:pt x="617" y="1107"/>
                  <a:pt x="616" y="1107"/>
                  <a:pt x="615" y="1108"/>
                </a:cubicBezTo>
                <a:cubicBezTo>
                  <a:pt x="613" y="1110"/>
                  <a:pt x="613" y="1111"/>
                  <a:pt x="614" y="1114"/>
                </a:cubicBezTo>
                <a:cubicBezTo>
                  <a:pt x="615" y="1114"/>
                  <a:pt x="616" y="1115"/>
                  <a:pt x="616" y="1116"/>
                </a:cubicBezTo>
                <a:cubicBezTo>
                  <a:pt x="615" y="1118"/>
                  <a:pt x="616" y="1120"/>
                  <a:pt x="616" y="1123"/>
                </a:cubicBezTo>
                <a:cubicBezTo>
                  <a:pt x="617" y="1125"/>
                  <a:pt x="616" y="1127"/>
                  <a:pt x="616" y="1129"/>
                </a:cubicBezTo>
                <a:cubicBezTo>
                  <a:pt x="615" y="1131"/>
                  <a:pt x="614" y="1133"/>
                  <a:pt x="612" y="1132"/>
                </a:cubicBezTo>
                <a:cubicBezTo>
                  <a:pt x="610" y="1131"/>
                  <a:pt x="611" y="1129"/>
                  <a:pt x="613" y="1128"/>
                </a:cubicBezTo>
                <a:cubicBezTo>
                  <a:pt x="613" y="1127"/>
                  <a:pt x="614" y="1126"/>
                  <a:pt x="613" y="1125"/>
                </a:cubicBezTo>
                <a:cubicBezTo>
                  <a:pt x="611" y="1124"/>
                  <a:pt x="609" y="1124"/>
                  <a:pt x="607" y="1124"/>
                </a:cubicBezTo>
                <a:cubicBezTo>
                  <a:pt x="607" y="1122"/>
                  <a:pt x="608" y="1121"/>
                  <a:pt x="608" y="1120"/>
                </a:cubicBezTo>
                <a:cubicBezTo>
                  <a:pt x="609" y="1118"/>
                  <a:pt x="608" y="1116"/>
                  <a:pt x="605" y="1116"/>
                </a:cubicBezTo>
                <a:cubicBezTo>
                  <a:pt x="603" y="1116"/>
                  <a:pt x="602" y="1118"/>
                  <a:pt x="600" y="1117"/>
                </a:cubicBezTo>
                <a:cubicBezTo>
                  <a:pt x="598" y="1115"/>
                  <a:pt x="600" y="1113"/>
                  <a:pt x="600" y="1111"/>
                </a:cubicBezTo>
                <a:cubicBezTo>
                  <a:pt x="600" y="1111"/>
                  <a:pt x="600" y="1110"/>
                  <a:pt x="599" y="1109"/>
                </a:cubicBezTo>
                <a:cubicBezTo>
                  <a:pt x="600" y="1108"/>
                  <a:pt x="601" y="1107"/>
                  <a:pt x="602" y="1106"/>
                </a:cubicBezTo>
                <a:cubicBezTo>
                  <a:pt x="602" y="1106"/>
                  <a:pt x="603" y="1105"/>
                  <a:pt x="602" y="1105"/>
                </a:cubicBezTo>
                <a:cubicBezTo>
                  <a:pt x="602" y="1104"/>
                  <a:pt x="602" y="1104"/>
                  <a:pt x="601" y="1104"/>
                </a:cubicBezTo>
                <a:cubicBezTo>
                  <a:pt x="598" y="1103"/>
                  <a:pt x="597" y="1104"/>
                  <a:pt x="596" y="1108"/>
                </a:cubicBezTo>
                <a:cubicBezTo>
                  <a:pt x="595" y="1109"/>
                  <a:pt x="595" y="1110"/>
                  <a:pt x="594" y="1111"/>
                </a:cubicBezTo>
                <a:cubicBezTo>
                  <a:pt x="594" y="1111"/>
                  <a:pt x="593" y="1111"/>
                  <a:pt x="593" y="1111"/>
                </a:cubicBezTo>
                <a:cubicBezTo>
                  <a:pt x="593" y="1110"/>
                  <a:pt x="592" y="1109"/>
                  <a:pt x="592" y="1108"/>
                </a:cubicBezTo>
                <a:cubicBezTo>
                  <a:pt x="593" y="1105"/>
                  <a:pt x="593" y="1103"/>
                  <a:pt x="590" y="1102"/>
                </a:cubicBezTo>
                <a:cubicBezTo>
                  <a:pt x="589" y="1101"/>
                  <a:pt x="589" y="1100"/>
                  <a:pt x="588" y="1099"/>
                </a:cubicBezTo>
                <a:cubicBezTo>
                  <a:pt x="587" y="1098"/>
                  <a:pt x="586" y="1099"/>
                  <a:pt x="585" y="1100"/>
                </a:cubicBezTo>
                <a:cubicBezTo>
                  <a:pt x="584" y="1101"/>
                  <a:pt x="583" y="1101"/>
                  <a:pt x="583" y="1099"/>
                </a:cubicBezTo>
                <a:cubicBezTo>
                  <a:pt x="582" y="1098"/>
                  <a:pt x="583" y="1097"/>
                  <a:pt x="582" y="1097"/>
                </a:cubicBezTo>
                <a:cubicBezTo>
                  <a:pt x="582" y="1096"/>
                  <a:pt x="581" y="1095"/>
                  <a:pt x="580" y="1096"/>
                </a:cubicBezTo>
                <a:cubicBezTo>
                  <a:pt x="579" y="1096"/>
                  <a:pt x="579" y="1097"/>
                  <a:pt x="579" y="1098"/>
                </a:cubicBezTo>
                <a:cubicBezTo>
                  <a:pt x="582" y="1101"/>
                  <a:pt x="582" y="1105"/>
                  <a:pt x="585" y="1109"/>
                </a:cubicBezTo>
                <a:cubicBezTo>
                  <a:pt x="587" y="1111"/>
                  <a:pt x="588" y="1114"/>
                  <a:pt x="587" y="1117"/>
                </a:cubicBezTo>
                <a:cubicBezTo>
                  <a:pt x="588" y="1117"/>
                  <a:pt x="588" y="1117"/>
                  <a:pt x="588" y="1117"/>
                </a:cubicBezTo>
                <a:cubicBezTo>
                  <a:pt x="588" y="1117"/>
                  <a:pt x="588" y="1117"/>
                  <a:pt x="587" y="1117"/>
                </a:cubicBezTo>
                <a:cubicBezTo>
                  <a:pt x="585" y="1119"/>
                  <a:pt x="585" y="1122"/>
                  <a:pt x="587" y="1124"/>
                </a:cubicBezTo>
                <a:cubicBezTo>
                  <a:pt x="588" y="1125"/>
                  <a:pt x="589" y="1126"/>
                  <a:pt x="588" y="1128"/>
                </a:cubicBezTo>
                <a:cubicBezTo>
                  <a:pt x="587" y="1130"/>
                  <a:pt x="588" y="1132"/>
                  <a:pt x="589" y="1134"/>
                </a:cubicBezTo>
                <a:cubicBezTo>
                  <a:pt x="590" y="1136"/>
                  <a:pt x="587" y="1138"/>
                  <a:pt x="586" y="1139"/>
                </a:cubicBezTo>
                <a:cubicBezTo>
                  <a:pt x="585" y="1140"/>
                  <a:pt x="584" y="1138"/>
                  <a:pt x="584" y="1137"/>
                </a:cubicBezTo>
                <a:cubicBezTo>
                  <a:pt x="583" y="1136"/>
                  <a:pt x="583" y="1136"/>
                  <a:pt x="583" y="1135"/>
                </a:cubicBezTo>
                <a:cubicBezTo>
                  <a:pt x="581" y="1133"/>
                  <a:pt x="581" y="1133"/>
                  <a:pt x="579" y="1136"/>
                </a:cubicBezTo>
                <a:cubicBezTo>
                  <a:pt x="578" y="1135"/>
                  <a:pt x="576" y="1134"/>
                  <a:pt x="574" y="1134"/>
                </a:cubicBezTo>
                <a:cubicBezTo>
                  <a:pt x="574" y="1134"/>
                  <a:pt x="574" y="1134"/>
                  <a:pt x="574" y="1134"/>
                </a:cubicBezTo>
                <a:cubicBezTo>
                  <a:pt x="570" y="1133"/>
                  <a:pt x="568" y="1136"/>
                  <a:pt x="565" y="1138"/>
                </a:cubicBezTo>
                <a:cubicBezTo>
                  <a:pt x="563" y="1141"/>
                  <a:pt x="564" y="1143"/>
                  <a:pt x="564" y="1146"/>
                </a:cubicBezTo>
                <a:cubicBezTo>
                  <a:pt x="566" y="1145"/>
                  <a:pt x="567" y="1145"/>
                  <a:pt x="568" y="1145"/>
                </a:cubicBezTo>
                <a:cubicBezTo>
                  <a:pt x="571" y="1144"/>
                  <a:pt x="573" y="1147"/>
                  <a:pt x="574" y="1149"/>
                </a:cubicBezTo>
                <a:cubicBezTo>
                  <a:pt x="575" y="1150"/>
                  <a:pt x="574" y="1152"/>
                  <a:pt x="573" y="1152"/>
                </a:cubicBezTo>
                <a:cubicBezTo>
                  <a:pt x="572" y="1152"/>
                  <a:pt x="571" y="1152"/>
                  <a:pt x="571" y="1153"/>
                </a:cubicBezTo>
                <a:cubicBezTo>
                  <a:pt x="571" y="1155"/>
                  <a:pt x="571" y="1157"/>
                  <a:pt x="573" y="1159"/>
                </a:cubicBezTo>
                <a:cubicBezTo>
                  <a:pt x="573" y="1159"/>
                  <a:pt x="574" y="1159"/>
                  <a:pt x="574" y="1159"/>
                </a:cubicBezTo>
                <a:cubicBezTo>
                  <a:pt x="575" y="1158"/>
                  <a:pt x="576" y="1157"/>
                  <a:pt x="576" y="1159"/>
                </a:cubicBezTo>
                <a:cubicBezTo>
                  <a:pt x="576" y="1162"/>
                  <a:pt x="579" y="1162"/>
                  <a:pt x="580" y="1164"/>
                </a:cubicBezTo>
                <a:cubicBezTo>
                  <a:pt x="582" y="1166"/>
                  <a:pt x="584" y="1165"/>
                  <a:pt x="585" y="1164"/>
                </a:cubicBezTo>
                <a:cubicBezTo>
                  <a:pt x="586" y="1163"/>
                  <a:pt x="587" y="1163"/>
                  <a:pt x="588" y="1163"/>
                </a:cubicBezTo>
                <a:cubicBezTo>
                  <a:pt x="588" y="1163"/>
                  <a:pt x="588" y="1163"/>
                  <a:pt x="588" y="1163"/>
                </a:cubicBezTo>
                <a:cubicBezTo>
                  <a:pt x="588" y="1163"/>
                  <a:pt x="588" y="1163"/>
                  <a:pt x="588" y="1163"/>
                </a:cubicBezTo>
                <a:cubicBezTo>
                  <a:pt x="587" y="1165"/>
                  <a:pt x="587" y="1167"/>
                  <a:pt x="589" y="1168"/>
                </a:cubicBezTo>
                <a:cubicBezTo>
                  <a:pt x="589" y="1169"/>
                  <a:pt x="589" y="1170"/>
                  <a:pt x="589" y="1171"/>
                </a:cubicBezTo>
                <a:cubicBezTo>
                  <a:pt x="587" y="1174"/>
                  <a:pt x="585" y="1173"/>
                  <a:pt x="582" y="1172"/>
                </a:cubicBezTo>
                <a:cubicBezTo>
                  <a:pt x="581" y="1172"/>
                  <a:pt x="581" y="1173"/>
                  <a:pt x="581" y="1174"/>
                </a:cubicBezTo>
                <a:cubicBezTo>
                  <a:pt x="581" y="1175"/>
                  <a:pt x="582" y="1176"/>
                  <a:pt x="582" y="1177"/>
                </a:cubicBezTo>
                <a:cubicBezTo>
                  <a:pt x="584" y="1180"/>
                  <a:pt x="583" y="1181"/>
                  <a:pt x="581" y="1182"/>
                </a:cubicBezTo>
                <a:cubicBezTo>
                  <a:pt x="580" y="1182"/>
                  <a:pt x="580" y="1183"/>
                  <a:pt x="580" y="1183"/>
                </a:cubicBezTo>
                <a:cubicBezTo>
                  <a:pt x="579" y="1183"/>
                  <a:pt x="579" y="1184"/>
                  <a:pt x="579" y="1184"/>
                </a:cubicBezTo>
                <a:cubicBezTo>
                  <a:pt x="579" y="1185"/>
                  <a:pt x="580" y="1185"/>
                  <a:pt x="580" y="1185"/>
                </a:cubicBezTo>
                <a:cubicBezTo>
                  <a:pt x="584" y="1186"/>
                  <a:pt x="586" y="1184"/>
                  <a:pt x="589" y="1182"/>
                </a:cubicBezTo>
                <a:cubicBezTo>
                  <a:pt x="590" y="1181"/>
                  <a:pt x="590" y="1179"/>
                  <a:pt x="590" y="1177"/>
                </a:cubicBezTo>
                <a:cubicBezTo>
                  <a:pt x="590" y="1176"/>
                  <a:pt x="591" y="1175"/>
                  <a:pt x="591" y="1173"/>
                </a:cubicBezTo>
                <a:cubicBezTo>
                  <a:pt x="591" y="1173"/>
                  <a:pt x="591" y="1173"/>
                  <a:pt x="591" y="1173"/>
                </a:cubicBezTo>
                <a:cubicBezTo>
                  <a:pt x="592" y="1173"/>
                  <a:pt x="593" y="1172"/>
                  <a:pt x="594" y="1172"/>
                </a:cubicBezTo>
                <a:cubicBezTo>
                  <a:pt x="595" y="1173"/>
                  <a:pt x="595" y="1175"/>
                  <a:pt x="596" y="1176"/>
                </a:cubicBezTo>
                <a:cubicBezTo>
                  <a:pt x="598" y="1178"/>
                  <a:pt x="600" y="1175"/>
                  <a:pt x="602" y="1176"/>
                </a:cubicBezTo>
                <a:cubicBezTo>
                  <a:pt x="603" y="1176"/>
                  <a:pt x="604" y="1176"/>
                  <a:pt x="605" y="1175"/>
                </a:cubicBezTo>
                <a:cubicBezTo>
                  <a:pt x="607" y="1176"/>
                  <a:pt x="610" y="1176"/>
                  <a:pt x="610" y="1178"/>
                </a:cubicBezTo>
                <a:cubicBezTo>
                  <a:pt x="610" y="1180"/>
                  <a:pt x="607" y="1180"/>
                  <a:pt x="606" y="1181"/>
                </a:cubicBezTo>
                <a:cubicBezTo>
                  <a:pt x="606" y="1181"/>
                  <a:pt x="606" y="1181"/>
                  <a:pt x="606" y="1182"/>
                </a:cubicBezTo>
                <a:cubicBezTo>
                  <a:pt x="606" y="1182"/>
                  <a:pt x="606" y="1182"/>
                  <a:pt x="606" y="1182"/>
                </a:cubicBezTo>
                <a:cubicBezTo>
                  <a:pt x="606" y="1183"/>
                  <a:pt x="606" y="1184"/>
                  <a:pt x="607" y="1184"/>
                </a:cubicBezTo>
                <a:cubicBezTo>
                  <a:pt x="609" y="1184"/>
                  <a:pt x="612" y="1183"/>
                  <a:pt x="614" y="1181"/>
                </a:cubicBezTo>
                <a:cubicBezTo>
                  <a:pt x="615" y="1180"/>
                  <a:pt x="615" y="1178"/>
                  <a:pt x="616" y="1177"/>
                </a:cubicBezTo>
                <a:cubicBezTo>
                  <a:pt x="616" y="1175"/>
                  <a:pt x="619" y="1175"/>
                  <a:pt x="617" y="1172"/>
                </a:cubicBezTo>
                <a:cubicBezTo>
                  <a:pt x="615" y="1175"/>
                  <a:pt x="613" y="1175"/>
                  <a:pt x="611" y="1174"/>
                </a:cubicBezTo>
                <a:cubicBezTo>
                  <a:pt x="609" y="1173"/>
                  <a:pt x="606" y="1173"/>
                  <a:pt x="605" y="1171"/>
                </a:cubicBezTo>
                <a:cubicBezTo>
                  <a:pt x="603" y="1169"/>
                  <a:pt x="601" y="1167"/>
                  <a:pt x="598" y="1165"/>
                </a:cubicBezTo>
                <a:cubicBezTo>
                  <a:pt x="597" y="1164"/>
                  <a:pt x="597" y="1163"/>
                  <a:pt x="596" y="1162"/>
                </a:cubicBezTo>
                <a:cubicBezTo>
                  <a:pt x="598" y="1160"/>
                  <a:pt x="598" y="1158"/>
                  <a:pt x="596" y="1156"/>
                </a:cubicBezTo>
                <a:cubicBezTo>
                  <a:pt x="595" y="1156"/>
                  <a:pt x="595" y="1155"/>
                  <a:pt x="594" y="1154"/>
                </a:cubicBezTo>
                <a:cubicBezTo>
                  <a:pt x="595" y="1152"/>
                  <a:pt x="596" y="1150"/>
                  <a:pt x="596" y="1148"/>
                </a:cubicBezTo>
                <a:cubicBezTo>
                  <a:pt x="597" y="1146"/>
                  <a:pt x="598" y="1146"/>
                  <a:pt x="599" y="1146"/>
                </a:cubicBezTo>
                <a:cubicBezTo>
                  <a:pt x="600" y="1145"/>
                  <a:pt x="600" y="1145"/>
                  <a:pt x="601" y="1146"/>
                </a:cubicBezTo>
                <a:cubicBezTo>
                  <a:pt x="601" y="1146"/>
                  <a:pt x="601" y="1147"/>
                  <a:pt x="601" y="1147"/>
                </a:cubicBezTo>
                <a:cubicBezTo>
                  <a:pt x="601" y="1148"/>
                  <a:pt x="600" y="1149"/>
                  <a:pt x="600" y="1150"/>
                </a:cubicBezTo>
                <a:cubicBezTo>
                  <a:pt x="599" y="1151"/>
                  <a:pt x="600" y="1152"/>
                  <a:pt x="601" y="1152"/>
                </a:cubicBezTo>
                <a:cubicBezTo>
                  <a:pt x="604" y="1152"/>
                  <a:pt x="607" y="1150"/>
                  <a:pt x="607" y="1148"/>
                </a:cubicBezTo>
                <a:cubicBezTo>
                  <a:pt x="606" y="1145"/>
                  <a:pt x="609" y="1145"/>
                  <a:pt x="610" y="1143"/>
                </a:cubicBezTo>
                <a:cubicBezTo>
                  <a:pt x="611" y="1143"/>
                  <a:pt x="612" y="1143"/>
                  <a:pt x="613" y="1143"/>
                </a:cubicBezTo>
                <a:cubicBezTo>
                  <a:pt x="614" y="1144"/>
                  <a:pt x="615" y="1145"/>
                  <a:pt x="616" y="1145"/>
                </a:cubicBezTo>
                <a:cubicBezTo>
                  <a:pt x="618" y="1144"/>
                  <a:pt x="620" y="1143"/>
                  <a:pt x="621" y="1143"/>
                </a:cubicBezTo>
                <a:cubicBezTo>
                  <a:pt x="622" y="1143"/>
                  <a:pt x="623" y="1143"/>
                  <a:pt x="623" y="1143"/>
                </a:cubicBezTo>
                <a:cubicBezTo>
                  <a:pt x="626" y="1146"/>
                  <a:pt x="630" y="1147"/>
                  <a:pt x="632" y="1152"/>
                </a:cubicBezTo>
                <a:cubicBezTo>
                  <a:pt x="632" y="1153"/>
                  <a:pt x="632" y="1153"/>
                  <a:pt x="632" y="1154"/>
                </a:cubicBezTo>
                <a:cubicBezTo>
                  <a:pt x="631" y="1154"/>
                  <a:pt x="630" y="1155"/>
                  <a:pt x="629" y="1155"/>
                </a:cubicBezTo>
                <a:cubicBezTo>
                  <a:pt x="627" y="1154"/>
                  <a:pt x="624" y="1153"/>
                  <a:pt x="623" y="1151"/>
                </a:cubicBezTo>
                <a:cubicBezTo>
                  <a:pt x="621" y="1149"/>
                  <a:pt x="620" y="1149"/>
                  <a:pt x="618" y="1150"/>
                </a:cubicBezTo>
                <a:cubicBezTo>
                  <a:pt x="613" y="1150"/>
                  <a:pt x="613" y="1150"/>
                  <a:pt x="615" y="1154"/>
                </a:cubicBezTo>
                <a:cubicBezTo>
                  <a:pt x="615" y="1154"/>
                  <a:pt x="615" y="1155"/>
                  <a:pt x="615" y="1155"/>
                </a:cubicBezTo>
                <a:cubicBezTo>
                  <a:pt x="613" y="1155"/>
                  <a:pt x="614" y="1158"/>
                  <a:pt x="612" y="1159"/>
                </a:cubicBezTo>
                <a:cubicBezTo>
                  <a:pt x="611" y="1159"/>
                  <a:pt x="611" y="1156"/>
                  <a:pt x="609" y="1157"/>
                </a:cubicBezTo>
                <a:cubicBezTo>
                  <a:pt x="607" y="1159"/>
                  <a:pt x="609" y="1161"/>
                  <a:pt x="609" y="1164"/>
                </a:cubicBezTo>
                <a:cubicBezTo>
                  <a:pt x="609" y="1166"/>
                  <a:pt x="612" y="1168"/>
                  <a:pt x="613" y="1167"/>
                </a:cubicBezTo>
                <a:cubicBezTo>
                  <a:pt x="616" y="1167"/>
                  <a:pt x="618" y="1168"/>
                  <a:pt x="620" y="1170"/>
                </a:cubicBezTo>
                <a:cubicBezTo>
                  <a:pt x="620" y="1170"/>
                  <a:pt x="621" y="1170"/>
                  <a:pt x="621" y="1170"/>
                </a:cubicBezTo>
                <a:cubicBezTo>
                  <a:pt x="622" y="1170"/>
                  <a:pt x="622" y="1169"/>
                  <a:pt x="622" y="1168"/>
                </a:cubicBezTo>
                <a:cubicBezTo>
                  <a:pt x="620" y="1167"/>
                  <a:pt x="621" y="1165"/>
                  <a:pt x="622" y="1163"/>
                </a:cubicBezTo>
                <a:cubicBezTo>
                  <a:pt x="622" y="1161"/>
                  <a:pt x="623" y="1160"/>
                  <a:pt x="625" y="1161"/>
                </a:cubicBezTo>
                <a:cubicBezTo>
                  <a:pt x="626" y="1161"/>
                  <a:pt x="627" y="1162"/>
                  <a:pt x="629" y="1162"/>
                </a:cubicBezTo>
                <a:cubicBezTo>
                  <a:pt x="631" y="1161"/>
                  <a:pt x="632" y="1162"/>
                  <a:pt x="631" y="1164"/>
                </a:cubicBezTo>
                <a:cubicBezTo>
                  <a:pt x="630" y="1165"/>
                  <a:pt x="630" y="1166"/>
                  <a:pt x="630" y="1167"/>
                </a:cubicBezTo>
                <a:cubicBezTo>
                  <a:pt x="633" y="1170"/>
                  <a:pt x="634" y="1174"/>
                  <a:pt x="637" y="1175"/>
                </a:cubicBezTo>
                <a:cubicBezTo>
                  <a:pt x="642" y="1177"/>
                  <a:pt x="641" y="1181"/>
                  <a:pt x="642" y="1184"/>
                </a:cubicBezTo>
                <a:cubicBezTo>
                  <a:pt x="642" y="1186"/>
                  <a:pt x="641" y="1187"/>
                  <a:pt x="640" y="1188"/>
                </a:cubicBezTo>
                <a:cubicBezTo>
                  <a:pt x="640" y="1191"/>
                  <a:pt x="641" y="1192"/>
                  <a:pt x="643" y="1192"/>
                </a:cubicBezTo>
                <a:cubicBezTo>
                  <a:pt x="645" y="1192"/>
                  <a:pt x="647" y="1192"/>
                  <a:pt x="647" y="1194"/>
                </a:cubicBezTo>
                <a:cubicBezTo>
                  <a:pt x="646" y="1194"/>
                  <a:pt x="644" y="1194"/>
                  <a:pt x="643" y="1195"/>
                </a:cubicBezTo>
                <a:cubicBezTo>
                  <a:pt x="641" y="1198"/>
                  <a:pt x="644" y="1197"/>
                  <a:pt x="645" y="1198"/>
                </a:cubicBezTo>
                <a:cubicBezTo>
                  <a:pt x="647" y="1199"/>
                  <a:pt x="648" y="1199"/>
                  <a:pt x="649" y="1197"/>
                </a:cubicBezTo>
                <a:cubicBezTo>
                  <a:pt x="649" y="1196"/>
                  <a:pt x="650" y="1195"/>
                  <a:pt x="650" y="1193"/>
                </a:cubicBezTo>
                <a:cubicBezTo>
                  <a:pt x="649" y="1191"/>
                  <a:pt x="649" y="1188"/>
                  <a:pt x="648" y="1185"/>
                </a:cubicBezTo>
                <a:cubicBezTo>
                  <a:pt x="647" y="1183"/>
                  <a:pt x="647" y="1181"/>
                  <a:pt x="649" y="1179"/>
                </a:cubicBezTo>
                <a:cubicBezTo>
                  <a:pt x="651" y="1179"/>
                  <a:pt x="651" y="1178"/>
                  <a:pt x="651" y="1177"/>
                </a:cubicBezTo>
                <a:cubicBezTo>
                  <a:pt x="651" y="1176"/>
                  <a:pt x="651" y="1176"/>
                  <a:pt x="652" y="1176"/>
                </a:cubicBezTo>
                <a:cubicBezTo>
                  <a:pt x="652" y="1176"/>
                  <a:pt x="652" y="1176"/>
                  <a:pt x="652" y="1176"/>
                </a:cubicBezTo>
                <a:cubicBezTo>
                  <a:pt x="652" y="1177"/>
                  <a:pt x="652" y="1178"/>
                  <a:pt x="653" y="1179"/>
                </a:cubicBezTo>
                <a:cubicBezTo>
                  <a:pt x="653" y="1180"/>
                  <a:pt x="654" y="1181"/>
                  <a:pt x="656" y="1181"/>
                </a:cubicBezTo>
                <a:cubicBezTo>
                  <a:pt x="657" y="1181"/>
                  <a:pt x="660" y="1181"/>
                  <a:pt x="660" y="1179"/>
                </a:cubicBezTo>
                <a:cubicBezTo>
                  <a:pt x="660" y="1175"/>
                  <a:pt x="665" y="1174"/>
                  <a:pt x="666" y="1171"/>
                </a:cubicBezTo>
                <a:cubicBezTo>
                  <a:pt x="666" y="1170"/>
                  <a:pt x="668" y="1170"/>
                  <a:pt x="668" y="1171"/>
                </a:cubicBezTo>
                <a:cubicBezTo>
                  <a:pt x="669" y="1174"/>
                  <a:pt x="671" y="1174"/>
                  <a:pt x="673" y="1175"/>
                </a:cubicBezTo>
                <a:cubicBezTo>
                  <a:pt x="674" y="1175"/>
                  <a:pt x="674" y="1176"/>
                  <a:pt x="674" y="1177"/>
                </a:cubicBezTo>
                <a:cubicBezTo>
                  <a:pt x="672" y="1177"/>
                  <a:pt x="671" y="1179"/>
                  <a:pt x="669" y="1178"/>
                </a:cubicBezTo>
                <a:cubicBezTo>
                  <a:pt x="666" y="1176"/>
                  <a:pt x="665" y="1179"/>
                  <a:pt x="663" y="1180"/>
                </a:cubicBezTo>
                <a:cubicBezTo>
                  <a:pt x="662" y="1181"/>
                  <a:pt x="662" y="1184"/>
                  <a:pt x="664" y="1185"/>
                </a:cubicBezTo>
                <a:cubicBezTo>
                  <a:pt x="665" y="1186"/>
                  <a:pt x="667" y="1186"/>
                  <a:pt x="668" y="1184"/>
                </a:cubicBezTo>
                <a:cubicBezTo>
                  <a:pt x="670" y="1181"/>
                  <a:pt x="672" y="1180"/>
                  <a:pt x="675" y="1180"/>
                </a:cubicBezTo>
                <a:cubicBezTo>
                  <a:pt x="676" y="1181"/>
                  <a:pt x="676" y="1179"/>
                  <a:pt x="676" y="1178"/>
                </a:cubicBezTo>
                <a:cubicBezTo>
                  <a:pt x="677" y="1177"/>
                  <a:pt x="678" y="1175"/>
                  <a:pt x="679" y="1174"/>
                </a:cubicBezTo>
                <a:cubicBezTo>
                  <a:pt x="679" y="1172"/>
                  <a:pt x="679" y="1171"/>
                  <a:pt x="677" y="1171"/>
                </a:cubicBezTo>
                <a:cubicBezTo>
                  <a:pt x="676" y="1171"/>
                  <a:pt x="675" y="1170"/>
                  <a:pt x="676" y="1169"/>
                </a:cubicBezTo>
                <a:cubicBezTo>
                  <a:pt x="677" y="1168"/>
                  <a:pt x="678" y="1167"/>
                  <a:pt x="679" y="1166"/>
                </a:cubicBezTo>
                <a:cubicBezTo>
                  <a:pt x="680" y="1164"/>
                  <a:pt x="681" y="1163"/>
                  <a:pt x="680" y="1161"/>
                </a:cubicBezTo>
                <a:cubicBezTo>
                  <a:pt x="679" y="1160"/>
                  <a:pt x="679" y="1159"/>
                  <a:pt x="679" y="1158"/>
                </a:cubicBezTo>
                <a:cubicBezTo>
                  <a:pt x="681" y="1158"/>
                  <a:pt x="683" y="1157"/>
                  <a:pt x="684" y="1160"/>
                </a:cubicBezTo>
                <a:cubicBezTo>
                  <a:pt x="684" y="1163"/>
                  <a:pt x="682" y="1166"/>
                  <a:pt x="683" y="1169"/>
                </a:cubicBezTo>
                <a:cubicBezTo>
                  <a:pt x="684" y="1172"/>
                  <a:pt x="684" y="1176"/>
                  <a:pt x="684" y="1180"/>
                </a:cubicBezTo>
                <a:cubicBezTo>
                  <a:pt x="684" y="1181"/>
                  <a:pt x="684" y="1181"/>
                  <a:pt x="685" y="1181"/>
                </a:cubicBezTo>
                <a:cubicBezTo>
                  <a:pt x="685" y="1182"/>
                  <a:pt x="686" y="1181"/>
                  <a:pt x="686" y="1181"/>
                </a:cubicBezTo>
                <a:cubicBezTo>
                  <a:pt x="687" y="1179"/>
                  <a:pt x="687" y="1177"/>
                  <a:pt x="688" y="1175"/>
                </a:cubicBezTo>
                <a:cubicBezTo>
                  <a:pt x="688" y="1174"/>
                  <a:pt x="689" y="1174"/>
                  <a:pt x="690" y="1174"/>
                </a:cubicBezTo>
                <a:cubicBezTo>
                  <a:pt x="690" y="1174"/>
                  <a:pt x="691" y="1175"/>
                  <a:pt x="691" y="1175"/>
                </a:cubicBezTo>
                <a:cubicBezTo>
                  <a:pt x="690" y="1177"/>
                  <a:pt x="690" y="1178"/>
                  <a:pt x="689" y="1179"/>
                </a:cubicBezTo>
                <a:cubicBezTo>
                  <a:pt x="689" y="1180"/>
                  <a:pt x="690" y="1181"/>
                  <a:pt x="691" y="1182"/>
                </a:cubicBezTo>
                <a:cubicBezTo>
                  <a:pt x="692" y="1182"/>
                  <a:pt x="692" y="1182"/>
                  <a:pt x="693" y="1182"/>
                </a:cubicBezTo>
                <a:cubicBezTo>
                  <a:pt x="696" y="1182"/>
                  <a:pt x="697" y="1180"/>
                  <a:pt x="696" y="1178"/>
                </a:cubicBezTo>
                <a:cubicBezTo>
                  <a:pt x="696" y="1177"/>
                  <a:pt x="695" y="1177"/>
                  <a:pt x="695" y="1176"/>
                </a:cubicBezTo>
                <a:cubicBezTo>
                  <a:pt x="695" y="1175"/>
                  <a:pt x="696" y="1174"/>
                  <a:pt x="698" y="1174"/>
                </a:cubicBezTo>
                <a:cubicBezTo>
                  <a:pt x="701" y="1175"/>
                  <a:pt x="701" y="1175"/>
                  <a:pt x="702" y="1172"/>
                </a:cubicBezTo>
                <a:cubicBezTo>
                  <a:pt x="702" y="1171"/>
                  <a:pt x="702" y="1170"/>
                  <a:pt x="702" y="1168"/>
                </a:cubicBezTo>
                <a:cubicBezTo>
                  <a:pt x="701" y="1167"/>
                  <a:pt x="702" y="1166"/>
                  <a:pt x="703" y="1165"/>
                </a:cubicBezTo>
                <a:cubicBezTo>
                  <a:pt x="707" y="1163"/>
                  <a:pt x="707" y="1163"/>
                  <a:pt x="706" y="1159"/>
                </a:cubicBezTo>
                <a:cubicBezTo>
                  <a:pt x="704" y="1161"/>
                  <a:pt x="702" y="1161"/>
                  <a:pt x="699" y="1160"/>
                </a:cubicBezTo>
                <a:cubicBezTo>
                  <a:pt x="700" y="1159"/>
                  <a:pt x="700" y="1159"/>
                  <a:pt x="700" y="1158"/>
                </a:cubicBezTo>
                <a:cubicBezTo>
                  <a:pt x="703" y="1157"/>
                  <a:pt x="702" y="1155"/>
                  <a:pt x="702" y="1152"/>
                </a:cubicBezTo>
                <a:cubicBezTo>
                  <a:pt x="700" y="1152"/>
                  <a:pt x="699" y="1154"/>
                  <a:pt x="698" y="1155"/>
                </a:cubicBezTo>
                <a:cubicBezTo>
                  <a:pt x="696" y="1155"/>
                  <a:pt x="695" y="1154"/>
                  <a:pt x="695" y="1153"/>
                </a:cubicBezTo>
                <a:cubicBezTo>
                  <a:pt x="695" y="1153"/>
                  <a:pt x="695" y="1153"/>
                  <a:pt x="695" y="1153"/>
                </a:cubicBezTo>
                <a:cubicBezTo>
                  <a:pt x="695" y="1152"/>
                  <a:pt x="695" y="1151"/>
                  <a:pt x="695" y="1150"/>
                </a:cubicBezTo>
                <a:cubicBezTo>
                  <a:pt x="696" y="1149"/>
                  <a:pt x="698" y="1148"/>
                  <a:pt x="699" y="1148"/>
                </a:cubicBezTo>
                <a:cubicBezTo>
                  <a:pt x="699" y="1148"/>
                  <a:pt x="699" y="1148"/>
                  <a:pt x="699" y="1148"/>
                </a:cubicBezTo>
                <a:cubicBezTo>
                  <a:pt x="699" y="1148"/>
                  <a:pt x="699" y="1148"/>
                  <a:pt x="699" y="1148"/>
                </a:cubicBezTo>
                <a:cubicBezTo>
                  <a:pt x="700" y="1148"/>
                  <a:pt x="700" y="1148"/>
                  <a:pt x="701" y="1148"/>
                </a:cubicBezTo>
                <a:cubicBezTo>
                  <a:pt x="703" y="1148"/>
                  <a:pt x="704" y="1149"/>
                  <a:pt x="706" y="1149"/>
                </a:cubicBezTo>
                <a:cubicBezTo>
                  <a:pt x="707" y="1149"/>
                  <a:pt x="707" y="1149"/>
                  <a:pt x="708" y="1149"/>
                </a:cubicBezTo>
                <a:cubicBezTo>
                  <a:pt x="708" y="1149"/>
                  <a:pt x="709" y="1148"/>
                  <a:pt x="709" y="1148"/>
                </a:cubicBezTo>
                <a:cubicBezTo>
                  <a:pt x="709" y="1147"/>
                  <a:pt x="709" y="1147"/>
                  <a:pt x="709" y="1146"/>
                </a:cubicBezTo>
                <a:cubicBezTo>
                  <a:pt x="707" y="1145"/>
                  <a:pt x="705" y="1144"/>
                  <a:pt x="703" y="1143"/>
                </a:cubicBezTo>
                <a:cubicBezTo>
                  <a:pt x="703" y="1142"/>
                  <a:pt x="703" y="1142"/>
                  <a:pt x="703" y="1141"/>
                </a:cubicBezTo>
                <a:cubicBezTo>
                  <a:pt x="706" y="1141"/>
                  <a:pt x="707" y="1139"/>
                  <a:pt x="706" y="1137"/>
                </a:cubicBezTo>
                <a:cubicBezTo>
                  <a:pt x="705" y="1135"/>
                  <a:pt x="705" y="1134"/>
                  <a:pt x="707" y="1132"/>
                </a:cubicBezTo>
                <a:cubicBezTo>
                  <a:pt x="707" y="1131"/>
                  <a:pt x="708" y="1130"/>
                  <a:pt x="707" y="1129"/>
                </a:cubicBezTo>
                <a:cubicBezTo>
                  <a:pt x="704" y="1128"/>
                  <a:pt x="703" y="1124"/>
                  <a:pt x="702" y="1121"/>
                </a:cubicBezTo>
                <a:cubicBezTo>
                  <a:pt x="701" y="1120"/>
                  <a:pt x="700" y="1119"/>
                  <a:pt x="698" y="1120"/>
                </a:cubicBezTo>
                <a:cubicBezTo>
                  <a:pt x="697" y="1120"/>
                  <a:pt x="697" y="1120"/>
                  <a:pt x="697" y="1118"/>
                </a:cubicBezTo>
                <a:cubicBezTo>
                  <a:pt x="697" y="1118"/>
                  <a:pt x="697" y="1117"/>
                  <a:pt x="697" y="1116"/>
                </a:cubicBezTo>
                <a:cubicBezTo>
                  <a:pt x="698" y="1113"/>
                  <a:pt x="698" y="1112"/>
                  <a:pt x="695" y="1111"/>
                </a:cubicBezTo>
                <a:cubicBezTo>
                  <a:pt x="692" y="1111"/>
                  <a:pt x="691" y="1111"/>
                  <a:pt x="692" y="1107"/>
                </a:cubicBezTo>
                <a:cubicBezTo>
                  <a:pt x="693" y="1106"/>
                  <a:pt x="692" y="1106"/>
                  <a:pt x="691" y="1105"/>
                </a:cubicBezTo>
                <a:cubicBezTo>
                  <a:pt x="687" y="1103"/>
                  <a:pt x="687" y="1103"/>
                  <a:pt x="689" y="1098"/>
                </a:cubicBezTo>
                <a:cubicBezTo>
                  <a:pt x="691" y="1096"/>
                  <a:pt x="690" y="1095"/>
                  <a:pt x="687" y="1093"/>
                </a:cubicBezTo>
                <a:cubicBezTo>
                  <a:pt x="687" y="1093"/>
                  <a:pt x="687" y="1092"/>
                  <a:pt x="688" y="1091"/>
                </a:cubicBezTo>
                <a:cubicBezTo>
                  <a:pt x="689" y="1089"/>
                  <a:pt x="689" y="1088"/>
                  <a:pt x="686" y="1088"/>
                </a:cubicBezTo>
                <a:cubicBezTo>
                  <a:pt x="686" y="1088"/>
                  <a:pt x="685" y="1088"/>
                  <a:pt x="685" y="1088"/>
                </a:cubicBezTo>
                <a:cubicBezTo>
                  <a:pt x="684" y="1088"/>
                  <a:pt x="683" y="1088"/>
                  <a:pt x="683" y="1087"/>
                </a:cubicBezTo>
                <a:cubicBezTo>
                  <a:pt x="683" y="1086"/>
                  <a:pt x="683" y="1085"/>
                  <a:pt x="684" y="1085"/>
                </a:cubicBezTo>
                <a:cubicBezTo>
                  <a:pt x="689" y="1084"/>
                  <a:pt x="690" y="1079"/>
                  <a:pt x="691" y="1075"/>
                </a:cubicBezTo>
                <a:cubicBezTo>
                  <a:pt x="691" y="1074"/>
                  <a:pt x="691" y="1073"/>
                  <a:pt x="691" y="1072"/>
                </a:cubicBezTo>
                <a:cubicBezTo>
                  <a:pt x="693" y="1071"/>
                  <a:pt x="692" y="1070"/>
                  <a:pt x="691" y="1070"/>
                </a:cubicBezTo>
                <a:cubicBezTo>
                  <a:pt x="691" y="1069"/>
                  <a:pt x="690" y="1068"/>
                  <a:pt x="691" y="1066"/>
                </a:cubicBezTo>
                <a:cubicBezTo>
                  <a:pt x="694" y="1067"/>
                  <a:pt x="696" y="1069"/>
                  <a:pt x="698" y="1071"/>
                </a:cubicBezTo>
                <a:cubicBezTo>
                  <a:pt x="698" y="1074"/>
                  <a:pt x="697" y="1077"/>
                  <a:pt x="699" y="1079"/>
                </a:cubicBezTo>
                <a:cubicBezTo>
                  <a:pt x="699" y="1080"/>
                  <a:pt x="700" y="1081"/>
                  <a:pt x="700" y="1081"/>
                </a:cubicBezTo>
                <a:cubicBezTo>
                  <a:pt x="701" y="1081"/>
                  <a:pt x="702" y="1080"/>
                  <a:pt x="702" y="1079"/>
                </a:cubicBezTo>
                <a:cubicBezTo>
                  <a:pt x="703" y="1079"/>
                  <a:pt x="703" y="1078"/>
                  <a:pt x="703" y="1076"/>
                </a:cubicBezTo>
                <a:cubicBezTo>
                  <a:pt x="702" y="1075"/>
                  <a:pt x="701" y="1073"/>
                  <a:pt x="700" y="1072"/>
                </a:cubicBezTo>
                <a:cubicBezTo>
                  <a:pt x="701" y="1071"/>
                  <a:pt x="702" y="1070"/>
                  <a:pt x="703" y="1070"/>
                </a:cubicBezTo>
                <a:cubicBezTo>
                  <a:pt x="704" y="1071"/>
                  <a:pt x="705" y="1072"/>
                  <a:pt x="706" y="1072"/>
                </a:cubicBezTo>
                <a:cubicBezTo>
                  <a:pt x="706" y="1074"/>
                  <a:pt x="707" y="1075"/>
                  <a:pt x="708" y="1076"/>
                </a:cubicBezTo>
                <a:cubicBezTo>
                  <a:pt x="709" y="1079"/>
                  <a:pt x="712" y="1078"/>
                  <a:pt x="714" y="1080"/>
                </a:cubicBezTo>
                <a:cubicBezTo>
                  <a:pt x="714" y="1082"/>
                  <a:pt x="716" y="1080"/>
                  <a:pt x="717" y="1079"/>
                </a:cubicBezTo>
                <a:cubicBezTo>
                  <a:pt x="718" y="1079"/>
                  <a:pt x="720" y="1080"/>
                  <a:pt x="721" y="1080"/>
                </a:cubicBezTo>
                <a:cubicBezTo>
                  <a:pt x="724" y="1081"/>
                  <a:pt x="723" y="1078"/>
                  <a:pt x="723" y="1077"/>
                </a:cubicBezTo>
                <a:cubicBezTo>
                  <a:pt x="722" y="1076"/>
                  <a:pt x="720" y="1075"/>
                  <a:pt x="718" y="1075"/>
                </a:cubicBezTo>
                <a:cubicBezTo>
                  <a:pt x="717" y="1075"/>
                  <a:pt x="716" y="1075"/>
                  <a:pt x="716" y="1073"/>
                </a:cubicBezTo>
                <a:cubicBezTo>
                  <a:pt x="717" y="1072"/>
                  <a:pt x="715" y="1070"/>
                  <a:pt x="715" y="1069"/>
                </a:cubicBezTo>
                <a:cubicBezTo>
                  <a:pt x="717" y="1065"/>
                  <a:pt x="711" y="1068"/>
                  <a:pt x="712" y="1065"/>
                </a:cubicBezTo>
                <a:cubicBezTo>
                  <a:pt x="712" y="1065"/>
                  <a:pt x="711" y="1064"/>
                  <a:pt x="711" y="1063"/>
                </a:cubicBezTo>
                <a:cubicBezTo>
                  <a:pt x="710" y="1062"/>
                  <a:pt x="711" y="1061"/>
                  <a:pt x="712" y="1061"/>
                </a:cubicBezTo>
                <a:cubicBezTo>
                  <a:pt x="713" y="1061"/>
                  <a:pt x="714" y="1062"/>
                  <a:pt x="715" y="1061"/>
                </a:cubicBezTo>
                <a:cubicBezTo>
                  <a:pt x="716" y="1058"/>
                  <a:pt x="717" y="1056"/>
                  <a:pt x="715" y="1053"/>
                </a:cubicBezTo>
                <a:cubicBezTo>
                  <a:pt x="712" y="1049"/>
                  <a:pt x="712" y="1049"/>
                  <a:pt x="712" y="1045"/>
                </a:cubicBezTo>
                <a:cubicBezTo>
                  <a:pt x="712" y="1043"/>
                  <a:pt x="711" y="1043"/>
                  <a:pt x="710" y="1043"/>
                </a:cubicBezTo>
                <a:cubicBezTo>
                  <a:pt x="709" y="1041"/>
                  <a:pt x="709" y="1040"/>
                  <a:pt x="709" y="1039"/>
                </a:cubicBezTo>
                <a:cubicBezTo>
                  <a:pt x="708" y="1037"/>
                  <a:pt x="708" y="1035"/>
                  <a:pt x="710" y="1034"/>
                </a:cubicBezTo>
                <a:cubicBezTo>
                  <a:pt x="711" y="1037"/>
                  <a:pt x="715" y="1036"/>
                  <a:pt x="717" y="1038"/>
                </a:cubicBezTo>
                <a:cubicBezTo>
                  <a:pt x="718" y="1038"/>
                  <a:pt x="718" y="1037"/>
                  <a:pt x="718" y="1037"/>
                </a:cubicBezTo>
                <a:cubicBezTo>
                  <a:pt x="718" y="1035"/>
                  <a:pt x="718" y="1034"/>
                  <a:pt x="717" y="1033"/>
                </a:cubicBezTo>
                <a:cubicBezTo>
                  <a:pt x="716" y="1033"/>
                  <a:pt x="714" y="1033"/>
                  <a:pt x="713" y="1032"/>
                </a:cubicBezTo>
                <a:cubicBezTo>
                  <a:pt x="711" y="1031"/>
                  <a:pt x="712" y="1030"/>
                  <a:pt x="713" y="1029"/>
                </a:cubicBezTo>
                <a:cubicBezTo>
                  <a:pt x="714" y="1029"/>
                  <a:pt x="714" y="1029"/>
                  <a:pt x="715" y="1029"/>
                </a:cubicBezTo>
                <a:cubicBezTo>
                  <a:pt x="715" y="1029"/>
                  <a:pt x="716" y="1028"/>
                  <a:pt x="717" y="1028"/>
                </a:cubicBezTo>
                <a:cubicBezTo>
                  <a:pt x="718" y="1028"/>
                  <a:pt x="719" y="1028"/>
                  <a:pt x="720" y="1028"/>
                </a:cubicBezTo>
                <a:cubicBezTo>
                  <a:pt x="721" y="1028"/>
                  <a:pt x="721" y="1028"/>
                  <a:pt x="721" y="1028"/>
                </a:cubicBezTo>
                <a:cubicBezTo>
                  <a:pt x="722" y="1028"/>
                  <a:pt x="722" y="1028"/>
                  <a:pt x="722" y="1028"/>
                </a:cubicBezTo>
                <a:cubicBezTo>
                  <a:pt x="723" y="1028"/>
                  <a:pt x="724" y="1028"/>
                  <a:pt x="725" y="1028"/>
                </a:cubicBezTo>
                <a:cubicBezTo>
                  <a:pt x="725" y="1028"/>
                  <a:pt x="725" y="1029"/>
                  <a:pt x="725" y="1029"/>
                </a:cubicBezTo>
                <a:cubicBezTo>
                  <a:pt x="725" y="1031"/>
                  <a:pt x="725" y="1034"/>
                  <a:pt x="723" y="1035"/>
                </a:cubicBezTo>
                <a:cubicBezTo>
                  <a:pt x="722" y="1035"/>
                  <a:pt x="722" y="1036"/>
                  <a:pt x="722" y="1037"/>
                </a:cubicBezTo>
                <a:cubicBezTo>
                  <a:pt x="723" y="1038"/>
                  <a:pt x="724" y="1038"/>
                  <a:pt x="724" y="1038"/>
                </a:cubicBezTo>
                <a:cubicBezTo>
                  <a:pt x="728" y="1038"/>
                  <a:pt x="729" y="1036"/>
                  <a:pt x="732" y="1034"/>
                </a:cubicBezTo>
                <a:cubicBezTo>
                  <a:pt x="732" y="1035"/>
                  <a:pt x="733" y="1035"/>
                  <a:pt x="733" y="1035"/>
                </a:cubicBezTo>
                <a:cubicBezTo>
                  <a:pt x="736" y="1037"/>
                  <a:pt x="738" y="1036"/>
                  <a:pt x="739" y="1033"/>
                </a:cubicBezTo>
                <a:cubicBezTo>
                  <a:pt x="739" y="1033"/>
                  <a:pt x="739" y="1033"/>
                  <a:pt x="739" y="1033"/>
                </a:cubicBezTo>
                <a:cubicBezTo>
                  <a:pt x="739" y="1033"/>
                  <a:pt x="739" y="1033"/>
                  <a:pt x="739" y="1033"/>
                </a:cubicBezTo>
                <a:cubicBezTo>
                  <a:pt x="739" y="1033"/>
                  <a:pt x="740" y="1033"/>
                  <a:pt x="741" y="1032"/>
                </a:cubicBezTo>
                <a:cubicBezTo>
                  <a:pt x="742" y="1033"/>
                  <a:pt x="743" y="1037"/>
                  <a:pt x="746" y="1034"/>
                </a:cubicBezTo>
                <a:cubicBezTo>
                  <a:pt x="748" y="1033"/>
                  <a:pt x="750" y="1034"/>
                  <a:pt x="752" y="1033"/>
                </a:cubicBezTo>
                <a:cubicBezTo>
                  <a:pt x="754" y="1030"/>
                  <a:pt x="756" y="1034"/>
                  <a:pt x="757" y="1034"/>
                </a:cubicBezTo>
                <a:cubicBezTo>
                  <a:pt x="759" y="1033"/>
                  <a:pt x="760" y="1033"/>
                  <a:pt x="761" y="1032"/>
                </a:cubicBezTo>
                <a:cubicBezTo>
                  <a:pt x="762" y="1033"/>
                  <a:pt x="763" y="1031"/>
                  <a:pt x="764" y="1031"/>
                </a:cubicBezTo>
                <a:cubicBezTo>
                  <a:pt x="764" y="1033"/>
                  <a:pt x="761" y="1035"/>
                  <a:pt x="764" y="1038"/>
                </a:cubicBezTo>
                <a:cubicBezTo>
                  <a:pt x="763" y="1041"/>
                  <a:pt x="763" y="1041"/>
                  <a:pt x="766" y="1041"/>
                </a:cubicBezTo>
                <a:cubicBezTo>
                  <a:pt x="767" y="1042"/>
                  <a:pt x="768" y="1042"/>
                  <a:pt x="769" y="1043"/>
                </a:cubicBezTo>
                <a:cubicBezTo>
                  <a:pt x="771" y="1044"/>
                  <a:pt x="773" y="1044"/>
                  <a:pt x="775" y="1045"/>
                </a:cubicBezTo>
                <a:cubicBezTo>
                  <a:pt x="777" y="1046"/>
                  <a:pt x="775" y="1046"/>
                  <a:pt x="775" y="1046"/>
                </a:cubicBezTo>
                <a:cubicBezTo>
                  <a:pt x="774" y="1047"/>
                  <a:pt x="774" y="1048"/>
                  <a:pt x="775" y="1048"/>
                </a:cubicBezTo>
                <a:cubicBezTo>
                  <a:pt x="776" y="1050"/>
                  <a:pt x="778" y="1051"/>
                  <a:pt x="779" y="1053"/>
                </a:cubicBezTo>
                <a:cubicBezTo>
                  <a:pt x="781" y="1056"/>
                  <a:pt x="782" y="1060"/>
                  <a:pt x="778" y="1062"/>
                </a:cubicBezTo>
                <a:cubicBezTo>
                  <a:pt x="777" y="1062"/>
                  <a:pt x="777" y="1063"/>
                  <a:pt x="776" y="1063"/>
                </a:cubicBezTo>
                <a:cubicBezTo>
                  <a:pt x="776" y="1064"/>
                  <a:pt x="776" y="1065"/>
                  <a:pt x="776" y="1065"/>
                </a:cubicBezTo>
                <a:cubicBezTo>
                  <a:pt x="777" y="1066"/>
                  <a:pt x="778" y="1066"/>
                  <a:pt x="779" y="1066"/>
                </a:cubicBezTo>
                <a:cubicBezTo>
                  <a:pt x="780" y="1065"/>
                  <a:pt x="781" y="1064"/>
                  <a:pt x="782" y="1064"/>
                </a:cubicBezTo>
                <a:cubicBezTo>
                  <a:pt x="784" y="1063"/>
                  <a:pt x="786" y="1063"/>
                  <a:pt x="787" y="1061"/>
                </a:cubicBezTo>
                <a:cubicBezTo>
                  <a:pt x="788" y="1058"/>
                  <a:pt x="784" y="1059"/>
                  <a:pt x="784" y="1057"/>
                </a:cubicBezTo>
                <a:cubicBezTo>
                  <a:pt x="784" y="1055"/>
                  <a:pt x="783" y="1054"/>
                  <a:pt x="782" y="1053"/>
                </a:cubicBezTo>
                <a:cubicBezTo>
                  <a:pt x="784" y="1051"/>
                  <a:pt x="787" y="1050"/>
                  <a:pt x="790" y="1050"/>
                </a:cubicBezTo>
                <a:cubicBezTo>
                  <a:pt x="793" y="1049"/>
                  <a:pt x="796" y="1048"/>
                  <a:pt x="800" y="1048"/>
                </a:cubicBezTo>
                <a:cubicBezTo>
                  <a:pt x="800" y="1049"/>
                  <a:pt x="801" y="1051"/>
                  <a:pt x="803" y="1050"/>
                </a:cubicBezTo>
                <a:cubicBezTo>
                  <a:pt x="805" y="1049"/>
                  <a:pt x="804" y="1047"/>
                  <a:pt x="803" y="1046"/>
                </a:cubicBezTo>
                <a:cubicBezTo>
                  <a:pt x="803" y="1045"/>
                  <a:pt x="803" y="1045"/>
                  <a:pt x="803" y="1044"/>
                </a:cubicBezTo>
                <a:cubicBezTo>
                  <a:pt x="803" y="1044"/>
                  <a:pt x="803" y="1044"/>
                  <a:pt x="803" y="1044"/>
                </a:cubicBezTo>
                <a:cubicBezTo>
                  <a:pt x="804" y="1044"/>
                  <a:pt x="805" y="1044"/>
                  <a:pt x="806" y="1044"/>
                </a:cubicBezTo>
                <a:cubicBezTo>
                  <a:pt x="810" y="1047"/>
                  <a:pt x="812" y="1049"/>
                  <a:pt x="810" y="1053"/>
                </a:cubicBezTo>
                <a:cubicBezTo>
                  <a:pt x="810" y="1054"/>
                  <a:pt x="811" y="1055"/>
                  <a:pt x="811" y="1055"/>
                </a:cubicBezTo>
                <a:cubicBezTo>
                  <a:pt x="813" y="1056"/>
                  <a:pt x="813" y="1055"/>
                  <a:pt x="813" y="1054"/>
                </a:cubicBezTo>
                <a:cubicBezTo>
                  <a:pt x="815" y="1051"/>
                  <a:pt x="815" y="1051"/>
                  <a:pt x="818" y="1052"/>
                </a:cubicBezTo>
                <a:cubicBezTo>
                  <a:pt x="818" y="1052"/>
                  <a:pt x="818" y="1052"/>
                  <a:pt x="818" y="1053"/>
                </a:cubicBezTo>
                <a:cubicBezTo>
                  <a:pt x="818" y="1056"/>
                  <a:pt x="819" y="1059"/>
                  <a:pt x="823" y="1060"/>
                </a:cubicBezTo>
                <a:cubicBezTo>
                  <a:pt x="824" y="1060"/>
                  <a:pt x="825" y="1060"/>
                  <a:pt x="825" y="1062"/>
                </a:cubicBezTo>
                <a:cubicBezTo>
                  <a:pt x="825" y="1067"/>
                  <a:pt x="826" y="1067"/>
                  <a:pt x="831" y="1065"/>
                </a:cubicBezTo>
                <a:cubicBezTo>
                  <a:pt x="831" y="1065"/>
                  <a:pt x="831" y="1065"/>
                  <a:pt x="832" y="1065"/>
                </a:cubicBezTo>
                <a:cubicBezTo>
                  <a:pt x="832" y="1063"/>
                  <a:pt x="831" y="1061"/>
                  <a:pt x="831" y="1058"/>
                </a:cubicBezTo>
                <a:cubicBezTo>
                  <a:pt x="833" y="1058"/>
                  <a:pt x="835" y="1056"/>
                  <a:pt x="838" y="1057"/>
                </a:cubicBezTo>
                <a:cubicBezTo>
                  <a:pt x="841" y="1058"/>
                  <a:pt x="841" y="1057"/>
                  <a:pt x="842" y="1055"/>
                </a:cubicBezTo>
                <a:cubicBezTo>
                  <a:pt x="842" y="1053"/>
                  <a:pt x="841" y="1051"/>
                  <a:pt x="839" y="1051"/>
                </a:cubicBezTo>
                <a:cubicBezTo>
                  <a:pt x="837" y="1050"/>
                  <a:pt x="834" y="1052"/>
                  <a:pt x="832" y="1050"/>
                </a:cubicBezTo>
                <a:cubicBezTo>
                  <a:pt x="833" y="1049"/>
                  <a:pt x="834" y="1049"/>
                  <a:pt x="834" y="1048"/>
                </a:cubicBezTo>
                <a:cubicBezTo>
                  <a:pt x="835" y="1046"/>
                  <a:pt x="835" y="1045"/>
                  <a:pt x="832" y="1045"/>
                </a:cubicBezTo>
                <a:cubicBezTo>
                  <a:pt x="830" y="1044"/>
                  <a:pt x="830" y="1047"/>
                  <a:pt x="828" y="1048"/>
                </a:cubicBezTo>
                <a:cubicBezTo>
                  <a:pt x="827" y="1047"/>
                  <a:pt x="825" y="1046"/>
                  <a:pt x="824" y="1044"/>
                </a:cubicBezTo>
                <a:cubicBezTo>
                  <a:pt x="823" y="1044"/>
                  <a:pt x="823" y="1043"/>
                  <a:pt x="823" y="1043"/>
                </a:cubicBezTo>
                <a:cubicBezTo>
                  <a:pt x="825" y="1043"/>
                  <a:pt x="827" y="1043"/>
                  <a:pt x="829" y="1043"/>
                </a:cubicBezTo>
                <a:cubicBezTo>
                  <a:pt x="830" y="1043"/>
                  <a:pt x="831" y="1042"/>
                  <a:pt x="832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4" y="1040"/>
                  <a:pt x="833" y="1038"/>
                  <a:pt x="831" y="1038"/>
                </a:cubicBezTo>
                <a:cubicBezTo>
                  <a:pt x="829" y="1037"/>
                  <a:pt x="828" y="1037"/>
                  <a:pt x="829" y="1034"/>
                </a:cubicBezTo>
                <a:cubicBezTo>
                  <a:pt x="829" y="1034"/>
                  <a:pt x="830" y="1034"/>
                  <a:pt x="831" y="1034"/>
                </a:cubicBezTo>
                <a:cubicBezTo>
                  <a:pt x="833" y="1035"/>
                  <a:pt x="834" y="1033"/>
                  <a:pt x="835" y="1031"/>
                </a:cubicBezTo>
                <a:cubicBezTo>
                  <a:pt x="835" y="1032"/>
                  <a:pt x="836" y="1033"/>
                  <a:pt x="837" y="1033"/>
                </a:cubicBezTo>
                <a:cubicBezTo>
                  <a:pt x="840" y="1032"/>
                  <a:pt x="843" y="1033"/>
                  <a:pt x="846" y="1035"/>
                </a:cubicBezTo>
                <a:cubicBezTo>
                  <a:pt x="846" y="1036"/>
                  <a:pt x="847" y="1036"/>
                  <a:pt x="847" y="1036"/>
                </a:cubicBezTo>
                <a:cubicBezTo>
                  <a:pt x="848" y="1036"/>
                  <a:pt x="848" y="1035"/>
                  <a:pt x="848" y="1035"/>
                </a:cubicBezTo>
                <a:cubicBezTo>
                  <a:pt x="849" y="1034"/>
                  <a:pt x="849" y="1033"/>
                  <a:pt x="848" y="1033"/>
                </a:cubicBezTo>
                <a:cubicBezTo>
                  <a:pt x="846" y="1031"/>
                  <a:pt x="844" y="1031"/>
                  <a:pt x="841" y="1030"/>
                </a:cubicBezTo>
                <a:cubicBezTo>
                  <a:pt x="839" y="1030"/>
                  <a:pt x="838" y="1029"/>
                  <a:pt x="839" y="1027"/>
                </a:cubicBezTo>
                <a:cubicBezTo>
                  <a:pt x="839" y="1026"/>
                  <a:pt x="839" y="1025"/>
                  <a:pt x="838" y="1024"/>
                </a:cubicBezTo>
                <a:cubicBezTo>
                  <a:pt x="837" y="1022"/>
                  <a:pt x="836" y="1023"/>
                  <a:pt x="835" y="1024"/>
                </a:cubicBezTo>
                <a:cubicBezTo>
                  <a:pt x="834" y="1024"/>
                  <a:pt x="833" y="1024"/>
                  <a:pt x="832" y="1024"/>
                </a:cubicBezTo>
                <a:cubicBezTo>
                  <a:pt x="830" y="1027"/>
                  <a:pt x="828" y="1029"/>
                  <a:pt x="825" y="1030"/>
                </a:cubicBezTo>
                <a:cubicBezTo>
                  <a:pt x="823" y="1031"/>
                  <a:pt x="823" y="1032"/>
                  <a:pt x="824" y="1034"/>
                </a:cubicBezTo>
                <a:cubicBezTo>
                  <a:pt x="824" y="1035"/>
                  <a:pt x="823" y="1035"/>
                  <a:pt x="823" y="1036"/>
                </a:cubicBezTo>
                <a:cubicBezTo>
                  <a:pt x="823" y="1038"/>
                  <a:pt x="823" y="1039"/>
                  <a:pt x="825" y="1040"/>
                </a:cubicBezTo>
                <a:cubicBezTo>
                  <a:pt x="824" y="1041"/>
                  <a:pt x="823" y="1041"/>
                  <a:pt x="822" y="1041"/>
                </a:cubicBezTo>
                <a:cubicBezTo>
                  <a:pt x="820" y="1041"/>
                  <a:pt x="819" y="1042"/>
                  <a:pt x="818" y="1043"/>
                </a:cubicBezTo>
                <a:cubicBezTo>
                  <a:pt x="818" y="1043"/>
                  <a:pt x="818" y="1043"/>
                  <a:pt x="818" y="1043"/>
                </a:cubicBezTo>
                <a:cubicBezTo>
                  <a:pt x="817" y="1043"/>
                  <a:pt x="816" y="1044"/>
                  <a:pt x="815" y="1045"/>
                </a:cubicBezTo>
                <a:cubicBezTo>
                  <a:pt x="814" y="1044"/>
                  <a:pt x="813" y="1043"/>
                  <a:pt x="811" y="1043"/>
                </a:cubicBezTo>
                <a:cubicBezTo>
                  <a:pt x="811" y="1043"/>
                  <a:pt x="811" y="1043"/>
                  <a:pt x="811" y="1043"/>
                </a:cubicBezTo>
                <a:cubicBezTo>
                  <a:pt x="811" y="1043"/>
                  <a:pt x="811" y="1043"/>
                  <a:pt x="811" y="1043"/>
                </a:cubicBezTo>
                <a:cubicBezTo>
                  <a:pt x="812" y="1041"/>
                  <a:pt x="815" y="1040"/>
                  <a:pt x="815" y="1038"/>
                </a:cubicBezTo>
                <a:cubicBezTo>
                  <a:pt x="815" y="1034"/>
                  <a:pt x="818" y="1032"/>
                  <a:pt x="819" y="1029"/>
                </a:cubicBezTo>
                <a:cubicBezTo>
                  <a:pt x="817" y="1028"/>
                  <a:pt x="815" y="1026"/>
                  <a:pt x="812" y="1026"/>
                </a:cubicBezTo>
                <a:cubicBezTo>
                  <a:pt x="812" y="1028"/>
                  <a:pt x="812" y="1029"/>
                  <a:pt x="812" y="1030"/>
                </a:cubicBezTo>
                <a:cubicBezTo>
                  <a:pt x="811" y="1032"/>
                  <a:pt x="810" y="1033"/>
                  <a:pt x="809" y="1032"/>
                </a:cubicBezTo>
                <a:cubicBezTo>
                  <a:pt x="807" y="1032"/>
                  <a:pt x="806" y="1031"/>
                  <a:pt x="805" y="1030"/>
                </a:cubicBezTo>
                <a:cubicBezTo>
                  <a:pt x="804" y="1029"/>
                  <a:pt x="803" y="1029"/>
                  <a:pt x="803" y="1028"/>
                </a:cubicBezTo>
                <a:cubicBezTo>
                  <a:pt x="801" y="1032"/>
                  <a:pt x="797" y="1029"/>
                  <a:pt x="794" y="1031"/>
                </a:cubicBezTo>
                <a:cubicBezTo>
                  <a:pt x="793" y="1031"/>
                  <a:pt x="791" y="1031"/>
                  <a:pt x="790" y="1030"/>
                </a:cubicBezTo>
                <a:cubicBezTo>
                  <a:pt x="786" y="1028"/>
                  <a:pt x="783" y="1028"/>
                  <a:pt x="779" y="1031"/>
                </a:cubicBezTo>
                <a:cubicBezTo>
                  <a:pt x="779" y="1031"/>
                  <a:pt x="778" y="1031"/>
                  <a:pt x="778" y="1031"/>
                </a:cubicBezTo>
                <a:cubicBezTo>
                  <a:pt x="774" y="1030"/>
                  <a:pt x="774" y="1026"/>
                  <a:pt x="772" y="1024"/>
                </a:cubicBezTo>
                <a:cubicBezTo>
                  <a:pt x="773" y="1020"/>
                  <a:pt x="777" y="1019"/>
                  <a:pt x="779" y="1016"/>
                </a:cubicBezTo>
                <a:cubicBezTo>
                  <a:pt x="782" y="1016"/>
                  <a:pt x="784" y="1015"/>
                  <a:pt x="786" y="1014"/>
                </a:cubicBezTo>
                <a:cubicBezTo>
                  <a:pt x="787" y="1014"/>
                  <a:pt x="788" y="1013"/>
                  <a:pt x="788" y="1012"/>
                </a:cubicBezTo>
                <a:cubicBezTo>
                  <a:pt x="788" y="1012"/>
                  <a:pt x="788" y="1012"/>
                  <a:pt x="788" y="1012"/>
                </a:cubicBezTo>
                <a:cubicBezTo>
                  <a:pt x="788" y="1012"/>
                  <a:pt x="789" y="1011"/>
                  <a:pt x="789" y="1010"/>
                </a:cubicBezTo>
                <a:cubicBezTo>
                  <a:pt x="790" y="1010"/>
                  <a:pt x="790" y="1011"/>
                  <a:pt x="791" y="1011"/>
                </a:cubicBezTo>
                <a:cubicBezTo>
                  <a:pt x="791" y="1012"/>
                  <a:pt x="791" y="1013"/>
                  <a:pt x="791" y="1014"/>
                </a:cubicBezTo>
                <a:cubicBezTo>
                  <a:pt x="792" y="1017"/>
                  <a:pt x="792" y="1017"/>
                  <a:pt x="796" y="1017"/>
                </a:cubicBezTo>
                <a:cubicBezTo>
                  <a:pt x="798" y="1018"/>
                  <a:pt x="800" y="1018"/>
                  <a:pt x="801" y="1019"/>
                </a:cubicBezTo>
                <a:cubicBezTo>
                  <a:pt x="803" y="1019"/>
                  <a:pt x="803" y="1018"/>
                  <a:pt x="802" y="1017"/>
                </a:cubicBezTo>
                <a:cubicBezTo>
                  <a:pt x="802" y="1016"/>
                  <a:pt x="802" y="1016"/>
                  <a:pt x="801" y="1016"/>
                </a:cubicBezTo>
                <a:cubicBezTo>
                  <a:pt x="801" y="1015"/>
                  <a:pt x="801" y="1014"/>
                  <a:pt x="801" y="1014"/>
                </a:cubicBezTo>
                <a:cubicBezTo>
                  <a:pt x="804" y="1014"/>
                  <a:pt x="805" y="1013"/>
                  <a:pt x="805" y="1010"/>
                </a:cubicBezTo>
                <a:cubicBezTo>
                  <a:pt x="808" y="1009"/>
                  <a:pt x="811" y="1010"/>
                  <a:pt x="813" y="1012"/>
                </a:cubicBezTo>
                <a:cubicBezTo>
                  <a:pt x="815" y="1014"/>
                  <a:pt x="815" y="1015"/>
                  <a:pt x="817" y="1012"/>
                </a:cubicBezTo>
                <a:cubicBezTo>
                  <a:pt x="818" y="1009"/>
                  <a:pt x="821" y="1008"/>
                  <a:pt x="823" y="1009"/>
                </a:cubicBezTo>
                <a:cubicBezTo>
                  <a:pt x="822" y="1007"/>
                  <a:pt x="822" y="1005"/>
                  <a:pt x="821" y="1004"/>
                </a:cubicBezTo>
                <a:cubicBezTo>
                  <a:pt x="823" y="1004"/>
                  <a:pt x="822" y="1007"/>
                  <a:pt x="823" y="1008"/>
                </a:cubicBezTo>
                <a:cubicBezTo>
                  <a:pt x="823" y="1008"/>
                  <a:pt x="823" y="1009"/>
                  <a:pt x="823" y="1009"/>
                </a:cubicBezTo>
                <a:cubicBezTo>
                  <a:pt x="825" y="1008"/>
                  <a:pt x="825" y="1007"/>
                  <a:pt x="824" y="1006"/>
                </a:cubicBezTo>
                <a:cubicBezTo>
                  <a:pt x="824" y="1004"/>
                  <a:pt x="824" y="1003"/>
                  <a:pt x="825" y="1002"/>
                </a:cubicBezTo>
                <a:cubicBezTo>
                  <a:pt x="826" y="1002"/>
                  <a:pt x="826" y="1002"/>
                  <a:pt x="826" y="1002"/>
                </a:cubicBezTo>
                <a:cubicBezTo>
                  <a:pt x="826" y="1002"/>
                  <a:pt x="826" y="1002"/>
                  <a:pt x="826" y="1002"/>
                </a:cubicBezTo>
                <a:cubicBezTo>
                  <a:pt x="827" y="1002"/>
                  <a:pt x="828" y="1002"/>
                  <a:pt x="830" y="1002"/>
                </a:cubicBezTo>
                <a:cubicBezTo>
                  <a:pt x="830" y="1002"/>
                  <a:pt x="830" y="1001"/>
                  <a:pt x="830" y="1001"/>
                </a:cubicBezTo>
                <a:cubicBezTo>
                  <a:pt x="830" y="1001"/>
                  <a:pt x="830" y="1001"/>
                  <a:pt x="830" y="1000"/>
                </a:cubicBezTo>
                <a:cubicBezTo>
                  <a:pt x="829" y="1000"/>
                  <a:pt x="828" y="1000"/>
                  <a:pt x="827" y="1000"/>
                </a:cubicBezTo>
                <a:cubicBezTo>
                  <a:pt x="828" y="998"/>
                  <a:pt x="830" y="997"/>
                  <a:pt x="832" y="997"/>
                </a:cubicBezTo>
                <a:cubicBezTo>
                  <a:pt x="833" y="997"/>
                  <a:pt x="833" y="997"/>
                  <a:pt x="833" y="997"/>
                </a:cubicBezTo>
                <a:cubicBezTo>
                  <a:pt x="833" y="997"/>
                  <a:pt x="833" y="997"/>
                  <a:pt x="833" y="997"/>
                </a:cubicBezTo>
                <a:cubicBezTo>
                  <a:pt x="834" y="997"/>
                  <a:pt x="835" y="998"/>
                  <a:pt x="835" y="999"/>
                </a:cubicBezTo>
                <a:cubicBezTo>
                  <a:pt x="836" y="1003"/>
                  <a:pt x="836" y="1003"/>
                  <a:pt x="839" y="1002"/>
                </a:cubicBezTo>
                <a:cubicBezTo>
                  <a:pt x="842" y="1001"/>
                  <a:pt x="845" y="1000"/>
                  <a:pt x="848" y="1002"/>
                </a:cubicBezTo>
                <a:cubicBezTo>
                  <a:pt x="850" y="1002"/>
                  <a:pt x="852" y="1001"/>
                  <a:pt x="854" y="1001"/>
                </a:cubicBezTo>
                <a:cubicBezTo>
                  <a:pt x="856" y="1000"/>
                  <a:pt x="859" y="1000"/>
                  <a:pt x="861" y="1000"/>
                </a:cubicBezTo>
                <a:cubicBezTo>
                  <a:pt x="863" y="1001"/>
                  <a:pt x="865" y="1000"/>
                  <a:pt x="866" y="999"/>
                </a:cubicBezTo>
                <a:cubicBezTo>
                  <a:pt x="868" y="998"/>
                  <a:pt x="869" y="996"/>
                  <a:pt x="869" y="994"/>
                </a:cubicBezTo>
                <a:cubicBezTo>
                  <a:pt x="869" y="994"/>
                  <a:pt x="869" y="994"/>
                  <a:pt x="869" y="994"/>
                </a:cubicBezTo>
                <a:cubicBezTo>
                  <a:pt x="873" y="992"/>
                  <a:pt x="873" y="989"/>
                  <a:pt x="872" y="986"/>
                </a:cubicBezTo>
                <a:cubicBezTo>
                  <a:pt x="872" y="985"/>
                  <a:pt x="872" y="984"/>
                  <a:pt x="871" y="983"/>
                </a:cubicBezTo>
                <a:cubicBezTo>
                  <a:pt x="871" y="980"/>
                  <a:pt x="872" y="978"/>
                  <a:pt x="874" y="977"/>
                </a:cubicBezTo>
                <a:cubicBezTo>
                  <a:pt x="874" y="978"/>
                  <a:pt x="875" y="978"/>
                  <a:pt x="876" y="978"/>
                </a:cubicBezTo>
                <a:cubicBezTo>
                  <a:pt x="878" y="978"/>
                  <a:pt x="879" y="978"/>
                  <a:pt x="881" y="978"/>
                </a:cubicBezTo>
                <a:cubicBezTo>
                  <a:pt x="882" y="979"/>
                  <a:pt x="882" y="979"/>
                  <a:pt x="883" y="980"/>
                </a:cubicBezTo>
                <a:cubicBezTo>
                  <a:pt x="883" y="980"/>
                  <a:pt x="883" y="980"/>
                  <a:pt x="883" y="980"/>
                </a:cubicBezTo>
                <a:cubicBezTo>
                  <a:pt x="883" y="981"/>
                  <a:pt x="883" y="981"/>
                  <a:pt x="883" y="982"/>
                </a:cubicBezTo>
                <a:cubicBezTo>
                  <a:pt x="883" y="982"/>
                  <a:pt x="883" y="983"/>
                  <a:pt x="883" y="983"/>
                </a:cubicBezTo>
                <a:cubicBezTo>
                  <a:pt x="882" y="983"/>
                  <a:pt x="881" y="982"/>
                  <a:pt x="881" y="982"/>
                </a:cubicBezTo>
                <a:cubicBezTo>
                  <a:pt x="879" y="980"/>
                  <a:pt x="877" y="980"/>
                  <a:pt x="877" y="982"/>
                </a:cubicBezTo>
                <a:cubicBezTo>
                  <a:pt x="876" y="983"/>
                  <a:pt x="876" y="984"/>
                  <a:pt x="876" y="985"/>
                </a:cubicBezTo>
                <a:cubicBezTo>
                  <a:pt x="876" y="988"/>
                  <a:pt x="877" y="989"/>
                  <a:pt x="880" y="987"/>
                </a:cubicBezTo>
                <a:cubicBezTo>
                  <a:pt x="881" y="987"/>
                  <a:pt x="882" y="987"/>
                  <a:pt x="883" y="989"/>
                </a:cubicBezTo>
                <a:cubicBezTo>
                  <a:pt x="882" y="991"/>
                  <a:pt x="884" y="992"/>
                  <a:pt x="885" y="994"/>
                </a:cubicBezTo>
                <a:cubicBezTo>
                  <a:pt x="884" y="994"/>
                  <a:pt x="884" y="994"/>
                  <a:pt x="884" y="994"/>
                </a:cubicBezTo>
                <a:cubicBezTo>
                  <a:pt x="884" y="994"/>
                  <a:pt x="884" y="994"/>
                  <a:pt x="885" y="994"/>
                </a:cubicBezTo>
                <a:cubicBezTo>
                  <a:pt x="884" y="995"/>
                  <a:pt x="883" y="996"/>
                  <a:pt x="882" y="997"/>
                </a:cubicBezTo>
                <a:cubicBezTo>
                  <a:pt x="882" y="997"/>
                  <a:pt x="882" y="997"/>
                  <a:pt x="882" y="997"/>
                </a:cubicBezTo>
                <a:cubicBezTo>
                  <a:pt x="882" y="998"/>
                  <a:pt x="882" y="998"/>
                  <a:pt x="882" y="998"/>
                </a:cubicBezTo>
                <a:cubicBezTo>
                  <a:pt x="882" y="998"/>
                  <a:pt x="882" y="997"/>
                  <a:pt x="882" y="997"/>
                </a:cubicBezTo>
                <a:cubicBezTo>
                  <a:pt x="881" y="996"/>
                  <a:pt x="880" y="995"/>
                  <a:pt x="878" y="994"/>
                </a:cubicBezTo>
                <a:cubicBezTo>
                  <a:pt x="878" y="994"/>
                  <a:pt x="878" y="995"/>
                  <a:pt x="877" y="995"/>
                </a:cubicBezTo>
                <a:cubicBezTo>
                  <a:pt x="877" y="997"/>
                  <a:pt x="878" y="999"/>
                  <a:pt x="878" y="1002"/>
                </a:cubicBezTo>
                <a:cubicBezTo>
                  <a:pt x="879" y="1002"/>
                  <a:pt x="879" y="1002"/>
                  <a:pt x="879" y="1001"/>
                </a:cubicBezTo>
                <a:cubicBezTo>
                  <a:pt x="884" y="1000"/>
                  <a:pt x="884" y="1000"/>
                  <a:pt x="884" y="1004"/>
                </a:cubicBezTo>
                <a:cubicBezTo>
                  <a:pt x="885" y="1007"/>
                  <a:pt x="887" y="1007"/>
                  <a:pt x="889" y="1007"/>
                </a:cubicBezTo>
                <a:cubicBezTo>
                  <a:pt x="890" y="1007"/>
                  <a:pt x="890" y="1008"/>
                  <a:pt x="889" y="1009"/>
                </a:cubicBezTo>
                <a:cubicBezTo>
                  <a:pt x="887" y="1009"/>
                  <a:pt x="885" y="1009"/>
                  <a:pt x="882" y="1010"/>
                </a:cubicBezTo>
                <a:cubicBezTo>
                  <a:pt x="881" y="1010"/>
                  <a:pt x="880" y="1010"/>
                  <a:pt x="880" y="1012"/>
                </a:cubicBezTo>
                <a:cubicBezTo>
                  <a:pt x="880" y="1013"/>
                  <a:pt x="880" y="1014"/>
                  <a:pt x="881" y="1015"/>
                </a:cubicBezTo>
                <a:cubicBezTo>
                  <a:pt x="882" y="1015"/>
                  <a:pt x="883" y="1016"/>
                  <a:pt x="884" y="1016"/>
                </a:cubicBezTo>
                <a:cubicBezTo>
                  <a:pt x="884" y="1017"/>
                  <a:pt x="884" y="1019"/>
                  <a:pt x="882" y="1019"/>
                </a:cubicBezTo>
                <a:cubicBezTo>
                  <a:pt x="881" y="1020"/>
                  <a:pt x="881" y="1021"/>
                  <a:pt x="881" y="1022"/>
                </a:cubicBezTo>
                <a:cubicBezTo>
                  <a:pt x="881" y="1023"/>
                  <a:pt x="881" y="1025"/>
                  <a:pt x="879" y="1026"/>
                </a:cubicBezTo>
                <a:cubicBezTo>
                  <a:pt x="878" y="1026"/>
                  <a:pt x="877" y="1026"/>
                  <a:pt x="877" y="1028"/>
                </a:cubicBezTo>
                <a:cubicBezTo>
                  <a:pt x="877" y="1029"/>
                  <a:pt x="878" y="1030"/>
                  <a:pt x="879" y="1031"/>
                </a:cubicBezTo>
                <a:cubicBezTo>
                  <a:pt x="880" y="1033"/>
                  <a:pt x="883" y="1032"/>
                  <a:pt x="884" y="1034"/>
                </a:cubicBezTo>
                <a:cubicBezTo>
                  <a:pt x="886" y="1032"/>
                  <a:pt x="889" y="1031"/>
                  <a:pt x="891" y="1030"/>
                </a:cubicBezTo>
                <a:cubicBezTo>
                  <a:pt x="893" y="1027"/>
                  <a:pt x="896" y="1028"/>
                  <a:pt x="899" y="1028"/>
                </a:cubicBezTo>
                <a:cubicBezTo>
                  <a:pt x="901" y="1028"/>
                  <a:pt x="901" y="1028"/>
                  <a:pt x="901" y="1026"/>
                </a:cubicBezTo>
                <a:cubicBezTo>
                  <a:pt x="901" y="1024"/>
                  <a:pt x="903" y="1022"/>
                  <a:pt x="905" y="1021"/>
                </a:cubicBezTo>
                <a:cubicBezTo>
                  <a:pt x="905" y="1022"/>
                  <a:pt x="907" y="1023"/>
                  <a:pt x="908" y="1022"/>
                </a:cubicBezTo>
                <a:cubicBezTo>
                  <a:pt x="910" y="1023"/>
                  <a:pt x="912" y="1023"/>
                  <a:pt x="913" y="1021"/>
                </a:cubicBezTo>
                <a:cubicBezTo>
                  <a:pt x="913" y="1021"/>
                  <a:pt x="913" y="1021"/>
                  <a:pt x="913" y="1021"/>
                </a:cubicBezTo>
                <a:cubicBezTo>
                  <a:pt x="913" y="1021"/>
                  <a:pt x="913" y="1021"/>
                  <a:pt x="913" y="1021"/>
                </a:cubicBezTo>
                <a:cubicBezTo>
                  <a:pt x="914" y="1021"/>
                  <a:pt x="915" y="1022"/>
                  <a:pt x="917" y="1023"/>
                </a:cubicBezTo>
                <a:cubicBezTo>
                  <a:pt x="918" y="1023"/>
                  <a:pt x="919" y="1024"/>
                  <a:pt x="920" y="1025"/>
                </a:cubicBezTo>
                <a:cubicBezTo>
                  <a:pt x="922" y="1026"/>
                  <a:pt x="922" y="1026"/>
                  <a:pt x="919" y="1028"/>
                </a:cubicBezTo>
                <a:cubicBezTo>
                  <a:pt x="921" y="1031"/>
                  <a:pt x="924" y="1033"/>
                  <a:pt x="928" y="1033"/>
                </a:cubicBezTo>
                <a:cubicBezTo>
                  <a:pt x="928" y="1033"/>
                  <a:pt x="929" y="1034"/>
                  <a:pt x="929" y="1034"/>
                </a:cubicBezTo>
                <a:cubicBezTo>
                  <a:pt x="929" y="1034"/>
                  <a:pt x="928" y="1034"/>
                  <a:pt x="928" y="1034"/>
                </a:cubicBezTo>
                <a:cubicBezTo>
                  <a:pt x="925" y="1033"/>
                  <a:pt x="923" y="1035"/>
                  <a:pt x="922" y="1037"/>
                </a:cubicBezTo>
                <a:cubicBezTo>
                  <a:pt x="922" y="1038"/>
                  <a:pt x="922" y="1038"/>
                  <a:pt x="922" y="1039"/>
                </a:cubicBezTo>
                <a:cubicBezTo>
                  <a:pt x="926" y="1038"/>
                  <a:pt x="927" y="1043"/>
                  <a:pt x="931" y="1043"/>
                </a:cubicBezTo>
                <a:cubicBezTo>
                  <a:pt x="931" y="1043"/>
                  <a:pt x="932" y="1043"/>
                  <a:pt x="932" y="1042"/>
                </a:cubicBezTo>
                <a:cubicBezTo>
                  <a:pt x="932" y="1041"/>
                  <a:pt x="931" y="1040"/>
                  <a:pt x="932" y="1039"/>
                </a:cubicBezTo>
                <a:cubicBezTo>
                  <a:pt x="932" y="1039"/>
                  <a:pt x="932" y="1039"/>
                  <a:pt x="932" y="1039"/>
                </a:cubicBezTo>
                <a:cubicBezTo>
                  <a:pt x="932" y="1039"/>
                  <a:pt x="932" y="1039"/>
                  <a:pt x="932" y="1039"/>
                </a:cubicBezTo>
                <a:cubicBezTo>
                  <a:pt x="935" y="1040"/>
                  <a:pt x="938" y="1038"/>
                  <a:pt x="939" y="1042"/>
                </a:cubicBezTo>
                <a:cubicBezTo>
                  <a:pt x="940" y="1044"/>
                  <a:pt x="942" y="1043"/>
                  <a:pt x="944" y="1042"/>
                </a:cubicBezTo>
                <a:cubicBezTo>
                  <a:pt x="945" y="1042"/>
                  <a:pt x="946" y="1041"/>
                  <a:pt x="946" y="1040"/>
                </a:cubicBezTo>
                <a:cubicBezTo>
                  <a:pt x="950" y="1040"/>
                  <a:pt x="951" y="1038"/>
                  <a:pt x="952" y="1035"/>
                </a:cubicBezTo>
                <a:cubicBezTo>
                  <a:pt x="952" y="1035"/>
                  <a:pt x="952" y="1035"/>
                  <a:pt x="952" y="1034"/>
                </a:cubicBezTo>
                <a:cubicBezTo>
                  <a:pt x="953" y="1031"/>
                  <a:pt x="954" y="1029"/>
                  <a:pt x="958" y="1030"/>
                </a:cubicBezTo>
                <a:cubicBezTo>
                  <a:pt x="959" y="1030"/>
                  <a:pt x="959" y="1028"/>
                  <a:pt x="958" y="1027"/>
                </a:cubicBezTo>
                <a:cubicBezTo>
                  <a:pt x="958" y="1027"/>
                  <a:pt x="958" y="1026"/>
                  <a:pt x="957" y="1026"/>
                </a:cubicBezTo>
                <a:cubicBezTo>
                  <a:pt x="957" y="1024"/>
                  <a:pt x="957" y="1023"/>
                  <a:pt x="955" y="1022"/>
                </a:cubicBezTo>
                <a:cubicBezTo>
                  <a:pt x="955" y="1021"/>
                  <a:pt x="956" y="1020"/>
                  <a:pt x="956" y="1019"/>
                </a:cubicBezTo>
                <a:cubicBezTo>
                  <a:pt x="957" y="1018"/>
                  <a:pt x="958" y="1017"/>
                  <a:pt x="958" y="1016"/>
                </a:cubicBezTo>
                <a:cubicBezTo>
                  <a:pt x="959" y="1016"/>
                  <a:pt x="961" y="1016"/>
                  <a:pt x="962" y="1016"/>
                </a:cubicBezTo>
                <a:cubicBezTo>
                  <a:pt x="964" y="1016"/>
                  <a:pt x="965" y="1015"/>
                  <a:pt x="965" y="1014"/>
                </a:cubicBezTo>
                <a:cubicBezTo>
                  <a:pt x="965" y="1012"/>
                  <a:pt x="964" y="1011"/>
                  <a:pt x="963" y="1011"/>
                </a:cubicBezTo>
                <a:cubicBezTo>
                  <a:pt x="960" y="1011"/>
                  <a:pt x="958" y="1009"/>
                  <a:pt x="956" y="1007"/>
                </a:cubicBezTo>
                <a:cubicBezTo>
                  <a:pt x="956" y="1007"/>
                  <a:pt x="956" y="1006"/>
                  <a:pt x="956" y="1006"/>
                </a:cubicBezTo>
                <a:cubicBezTo>
                  <a:pt x="955" y="1004"/>
                  <a:pt x="955" y="1003"/>
                  <a:pt x="954" y="1002"/>
                </a:cubicBezTo>
                <a:cubicBezTo>
                  <a:pt x="955" y="1000"/>
                  <a:pt x="956" y="999"/>
                  <a:pt x="958" y="998"/>
                </a:cubicBezTo>
                <a:cubicBezTo>
                  <a:pt x="959" y="999"/>
                  <a:pt x="960" y="999"/>
                  <a:pt x="961" y="999"/>
                </a:cubicBezTo>
                <a:cubicBezTo>
                  <a:pt x="961" y="1001"/>
                  <a:pt x="963" y="1000"/>
                  <a:pt x="964" y="1001"/>
                </a:cubicBezTo>
                <a:cubicBezTo>
                  <a:pt x="965" y="1001"/>
                  <a:pt x="966" y="1002"/>
                  <a:pt x="967" y="1004"/>
                </a:cubicBezTo>
                <a:cubicBezTo>
                  <a:pt x="968" y="1007"/>
                  <a:pt x="968" y="1007"/>
                  <a:pt x="970" y="1005"/>
                </a:cubicBezTo>
                <a:cubicBezTo>
                  <a:pt x="974" y="1001"/>
                  <a:pt x="974" y="1001"/>
                  <a:pt x="978" y="1005"/>
                </a:cubicBezTo>
                <a:cubicBezTo>
                  <a:pt x="978" y="1005"/>
                  <a:pt x="978" y="1005"/>
                  <a:pt x="978" y="1005"/>
                </a:cubicBezTo>
                <a:cubicBezTo>
                  <a:pt x="982" y="1003"/>
                  <a:pt x="982" y="1003"/>
                  <a:pt x="982" y="1006"/>
                </a:cubicBezTo>
                <a:cubicBezTo>
                  <a:pt x="981" y="1009"/>
                  <a:pt x="984" y="1010"/>
                  <a:pt x="985" y="1012"/>
                </a:cubicBezTo>
                <a:cubicBezTo>
                  <a:pt x="986" y="1012"/>
                  <a:pt x="987" y="1012"/>
                  <a:pt x="987" y="1012"/>
                </a:cubicBezTo>
                <a:cubicBezTo>
                  <a:pt x="988" y="1011"/>
                  <a:pt x="988" y="1010"/>
                  <a:pt x="987" y="1010"/>
                </a:cubicBezTo>
                <a:cubicBezTo>
                  <a:pt x="986" y="1008"/>
                  <a:pt x="987" y="1007"/>
                  <a:pt x="989" y="1007"/>
                </a:cubicBezTo>
                <a:cubicBezTo>
                  <a:pt x="990" y="1007"/>
                  <a:pt x="991" y="1007"/>
                  <a:pt x="992" y="1007"/>
                </a:cubicBezTo>
                <a:cubicBezTo>
                  <a:pt x="991" y="1009"/>
                  <a:pt x="995" y="1012"/>
                  <a:pt x="993" y="1015"/>
                </a:cubicBezTo>
                <a:cubicBezTo>
                  <a:pt x="995" y="1018"/>
                  <a:pt x="995" y="1022"/>
                  <a:pt x="999" y="1023"/>
                </a:cubicBezTo>
                <a:cubicBezTo>
                  <a:pt x="1000" y="1023"/>
                  <a:pt x="1001" y="1024"/>
                  <a:pt x="1002" y="1025"/>
                </a:cubicBezTo>
                <a:cubicBezTo>
                  <a:pt x="1002" y="1025"/>
                  <a:pt x="1003" y="1026"/>
                  <a:pt x="1003" y="1027"/>
                </a:cubicBezTo>
                <a:cubicBezTo>
                  <a:pt x="1002" y="1028"/>
                  <a:pt x="1002" y="1028"/>
                  <a:pt x="1001" y="1028"/>
                </a:cubicBezTo>
                <a:cubicBezTo>
                  <a:pt x="999" y="1028"/>
                  <a:pt x="997" y="1027"/>
                  <a:pt x="996" y="1028"/>
                </a:cubicBezTo>
                <a:cubicBezTo>
                  <a:pt x="995" y="1029"/>
                  <a:pt x="995" y="1030"/>
                  <a:pt x="995" y="1031"/>
                </a:cubicBezTo>
                <a:cubicBezTo>
                  <a:pt x="995" y="1031"/>
                  <a:pt x="996" y="1032"/>
                  <a:pt x="996" y="1032"/>
                </a:cubicBezTo>
                <a:cubicBezTo>
                  <a:pt x="1002" y="1029"/>
                  <a:pt x="1007" y="1033"/>
                  <a:pt x="1013" y="1033"/>
                </a:cubicBezTo>
                <a:cubicBezTo>
                  <a:pt x="1013" y="1031"/>
                  <a:pt x="1014" y="1028"/>
                  <a:pt x="1013" y="1026"/>
                </a:cubicBezTo>
                <a:cubicBezTo>
                  <a:pt x="1014" y="1026"/>
                  <a:pt x="1015" y="1025"/>
                  <a:pt x="1015" y="1024"/>
                </a:cubicBezTo>
                <a:cubicBezTo>
                  <a:pt x="1015" y="1024"/>
                  <a:pt x="1015" y="1024"/>
                  <a:pt x="1015" y="1024"/>
                </a:cubicBezTo>
                <a:cubicBezTo>
                  <a:pt x="1015" y="1024"/>
                  <a:pt x="1015" y="1024"/>
                  <a:pt x="1015" y="1024"/>
                </a:cubicBezTo>
                <a:cubicBezTo>
                  <a:pt x="1015" y="1024"/>
                  <a:pt x="1015" y="1023"/>
                  <a:pt x="1015" y="1023"/>
                </a:cubicBezTo>
                <a:cubicBezTo>
                  <a:pt x="1016" y="1023"/>
                  <a:pt x="1017" y="1023"/>
                  <a:pt x="1018" y="1023"/>
                </a:cubicBezTo>
                <a:cubicBezTo>
                  <a:pt x="1019" y="1024"/>
                  <a:pt x="1021" y="1026"/>
                  <a:pt x="1023" y="1024"/>
                </a:cubicBezTo>
                <a:cubicBezTo>
                  <a:pt x="1024" y="1023"/>
                  <a:pt x="1022" y="1018"/>
                  <a:pt x="1021" y="1017"/>
                </a:cubicBezTo>
                <a:cubicBezTo>
                  <a:pt x="1020" y="1016"/>
                  <a:pt x="1019" y="1015"/>
                  <a:pt x="1018" y="1014"/>
                </a:cubicBezTo>
                <a:cubicBezTo>
                  <a:pt x="1015" y="1012"/>
                  <a:pt x="1015" y="1013"/>
                  <a:pt x="1015" y="1008"/>
                </a:cubicBezTo>
                <a:cubicBezTo>
                  <a:pt x="1015" y="1007"/>
                  <a:pt x="1015" y="1006"/>
                  <a:pt x="1015" y="1006"/>
                </a:cubicBezTo>
                <a:cubicBezTo>
                  <a:pt x="1014" y="1005"/>
                  <a:pt x="1014" y="1004"/>
                  <a:pt x="1015" y="1004"/>
                </a:cubicBezTo>
                <a:cubicBezTo>
                  <a:pt x="1016" y="1003"/>
                  <a:pt x="1017" y="1004"/>
                  <a:pt x="1017" y="1004"/>
                </a:cubicBezTo>
                <a:cubicBezTo>
                  <a:pt x="1019" y="1005"/>
                  <a:pt x="1019" y="1008"/>
                  <a:pt x="1021" y="1009"/>
                </a:cubicBezTo>
                <a:cubicBezTo>
                  <a:pt x="1022" y="1009"/>
                  <a:pt x="1023" y="1010"/>
                  <a:pt x="1024" y="1009"/>
                </a:cubicBezTo>
                <a:cubicBezTo>
                  <a:pt x="1025" y="1009"/>
                  <a:pt x="1025" y="1008"/>
                  <a:pt x="1025" y="1007"/>
                </a:cubicBezTo>
                <a:cubicBezTo>
                  <a:pt x="1024" y="1006"/>
                  <a:pt x="1025" y="1004"/>
                  <a:pt x="1026" y="1004"/>
                </a:cubicBezTo>
                <a:cubicBezTo>
                  <a:pt x="1028" y="1004"/>
                  <a:pt x="1029" y="1004"/>
                  <a:pt x="1031" y="1003"/>
                </a:cubicBezTo>
                <a:cubicBezTo>
                  <a:pt x="1031" y="1003"/>
                  <a:pt x="1030" y="1004"/>
                  <a:pt x="1030" y="1004"/>
                </a:cubicBezTo>
                <a:cubicBezTo>
                  <a:pt x="1031" y="1004"/>
                  <a:pt x="1031" y="1004"/>
                  <a:pt x="1031" y="1004"/>
                </a:cubicBezTo>
                <a:cubicBezTo>
                  <a:pt x="1030" y="1001"/>
                  <a:pt x="1030" y="1001"/>
                  <a:pt x="1028" y="999"/>
                </a:cubicBezTo>
                <a:cubicBezTo>
                  <a:pt x="1028" y="997"/>
                  <a:pt x="1029" y="995"/>
                  <a:pt x="1027" y="994"/>
                </a:cubicBezTo>
                <a:cubicBezTo>
                  <a:pt x="1026" y="993"/>
                  <a:pt x="1024" y="991"/>
                  <a:pt x="1022" y="992"/>
                </a:cubicBezTo>
                <a:cubicBezTo>
                  <a:pt x="1022" y="992"/>
                  <a:pt x="1022" y="992"/>
                  <a:pt x="1022" y="992"/>
                </a:cubicBezTo>
                <a:cubicBezTo>
                  <a:pt x="1022" y="991"/>
                  <a:pt x="1022" y="991"/>
                  <a:pt x="1021" y="991"/>
                </a:cubicBezTo>
                <a:cubicBezTo>
                  <a:pt x="1021" y="991"/>
                  <a:pt x="1022" y="992"/>
                  <a:pt x="1022" y="992"/>
                </a:cubicBezTo>
                <a:cubicBezTo>
                  <a:pt x="1022" y="995"/>
                  <a:pt x="1025" y="996"/>
                  <a:pt x="1027" y="999"/>
                </a:cubicBezTo>
                <a:cubicBezTo>
                  <a:pt x="1027" y="999"/>
                  <a:pt x="1027" y="999"/>
                  <a:pt x="1027" y="999"/>
                </a:cubicBezTo>
                <a:cubicBezTo>
                  <a:pt x="1026" y="999"/>
                  <a:pt x="1025" y="1001"/>
                  <a:pt x="1023" y="1000"/>
                </a:cubicBezTo>
                <a:cubicBezTo>
                  <a:pt x="1022" y="999"/>
                  <a:pt x="1020" y="999"/>
                  <a:pt x="1018" y="999"/>
                </a:cubicBezTo>
                <a:cubicBezTo>
                  <a:pt x="1016" y="1000"/>
                  <a:pt x="1015" y="997"/>
                  <a:pt x="1013" y="997"/>
                </a:cubicBezTo>
                <a:cubicBezTo>
                  <a:pt x="1012" y="997"/>
                  <a:pt x="1012" y="997"/>
                  <a:pt x="1012" y="997"/>
                </a:cubicBezTo>
                <a:cubicBezTo>
                  <a:pt x="1010" y="998"/>
                  <a:pt x="1010" y="999"/>
                  <a:pt x="1010" y="1000"/>
                </a:cubicBezTo>
                <a:cubicBezTo>
                  <a:pt x="1008" y="999"/>
                  <a:pt x="1007" y="998"/>
                  <a:pt x="1006" y="997"/>
                </a:cubicBezTo>
                <a:cubicBezTo>
                  <a:pt x="1005" y="997"/>
                  <a:pt x="1004" y="997"/>
                  <a:pt x="1003" y="998"/>
                </a:cubicBezTo>
                <a:cubicBezTo>
                  <a:pt x="998" y="1000"/>
                  <a:pt x="996" y="996"/>
                  <a:pt x="993" y="994"/>
                </a:cubicBezTo>
                <a:cubicBezTo>
                  <a:pt x="994" y="992"/>
                  <a:pt x="995" y="990"/>
                  <a:pt x="995" y="988"/>
                </a:cubicBezTo>
                <a:cubicBezTo>
                  <a:pt x="995" y="987"/>
                  <a:pt x="996" y="987"/>
                  <a:pt x="996" y="987"/>
                </a:cubicBezTo>
                <a:cubicBezTo>
                  <a:pt x="998" y="987"/>
                  <a:pt x="999" y="984"/>
                  <a:pt x="1001" y="986"/>
                </a:cubicBezTo>
                <a:cubicBezTo>
                  <a:pt x="1003" y="988"/>
                  <a:pt x="1001" y="989"/>
                  <a:pt x="1000" y="990"/>
                </a:cubicBezTo>
                <a:cubicBezTo>
                  <a:pt x="1000" y="991"/>
                  <a:pt x="1001" y="991"/>
                  <a:pt x="1001" y="992"/>
                </a:cubicBezTo>
                <a:cubicBezTo>
                  <a:pt x="1003" y="993"/>
                  <a:pt x="1006" y="991"/>
                  <a:pt x="1008" y="992"/>
                </a:cubicBezTo>
                <a:cubicBezTo>
                  <a:pt x="1009" y="992"/>
                  <a:pt x="1009" y="993"/>
                  <a:pt x="1010" y="993"/>
                </a:cubicBezTo>
                <a:cubicBezTo>
                  <a:pt x="1010" y="993"/>
                  <a:pt x="1011" y="993"/>
                  <a:pt x="1012" y="993"/>
                </a:cubicBezTo>
                <a:cubicBezTo>
                  <a:pt x="1012" y="994"/>
                  <a:pt x="1013" y="994"/>
                  <a:pt x="1013" y="994"/>
                </a:cubicBezTo>
                <a:cubicBezTo>
                  <a:pt x="1015" y="995"/>
                  <a:pt x="1016" y="996"/>
                  <a:pt x="1017" y="994"/>
                </a:cubicBezTo>
                <a:cubicBezTo>
                  <a:pt x="1018" y="994"/>
                  <a:pt x="1018" y="993"/>
                  <a:pt x="1018" y="993"/>
                </a:cubicBezTo>
                <a:cubicBezTo>
                  <a:pt x="1017" y="991"/>
                  <a:pt x="1016" y="992"/>
                  <a:pt x="1014" y="992"/>
                </a:cubicBezTo>
                <a:cubicBezTo>
                  <a:pt x="1013" y="992"/>
                  <a:pt x="1013" y="992"/>
                  <a:pt x="1012" y="992"/>
                </a:cubicBezTo>
                <a:cubicBezTo>
                  <a:pt x="1012" y="991"/>
                  <a:pt x="1011" y="990"/>
                  <a:pt x="1011" y="988"/>
                </a:cubicBezTo>
                <a:cubicBezTo>
                  <a:pt x="1011" y="987"/>
                  <a:pt x="1011" y="986"/>
                  <a:pt x="1010" y="985"/>
                </a:cubicBezTo>
                <a:cubicBezTo>
                  <a:pt x="1010" y="983"/>
                  <a:pt x="1007" y="982"/>
                  <a:pt x="1011" y="981"/>
                </a:cubicBezTo>
                <a:cubicBezTo>
                  <a:pt x="1013" y="980"/>
                  <a:pt x="1015" y="978"/>
                  <a:pt x="1018" y="978"/>
                </a:cubicBezTo>
                <a:cubicBezTo>
                  <a:pt x="1019" y="979"/>
                  <a:pt x="1019" y="980"/>
                  <a:pt x="1019" y="980"/>
                </a:cubicBezTo>
                <a:cubicBezTo>
                  <a:pt x="1019" y="982"/>
                  <a:pt x="1020" y="982"/>
                  <a:pt x="1021" y="982"/>
                </a:cubicBezTo>
                <a:cubicBezTo>
                  <a:pt x="1023" y="982"/>
                  <a:pt x="1024" y="980"/>
                  <a:pt x="1025" y="978"/>
                </a:cubicBezTo>
                <a:cubicBezTo>
                  <a:pt x="1026" y="979"/>
                  <a:pt x="1027" y="980"/>
                  <a:pt x="1028" y="980"/>
                </a:cubicBezTo>
                <a:cubicBezTo>
                  <a:pt x="1028" y="980"/>
                  <a:pt x="1028" y="980"/>
                  <a:pt x="1028" y="980"/>
                </a:cubicBezTo>
                <a:cubicBezTo>
                  <a:pt x="1030" y="982"/>
                  <a:pt x="1030" y="982"/>
                  <a:pt x="1032" y="980"/>
                </a:cubicBezTo>
                <a:cubicBezTo>
                  <a:pt x="1032" y="979"/>
                  <a:pt x="1032" y="979"/>
                  <a:pt x="1032" y="979"/>
                </a:cubicBezTo>
                <a:cubicBezTo>
                  <a:pt x="1033" y="979"/>
                  <a:pt x="1033" y="979"/>
                  <a:pt x="1033" y="979"/>
                </a:cubicBezTo>
                <a:cubicBezTo>
                  <a:pt x="1034" y="978"/>
                  <a:pt x="1034" y="978"/>
                  <a:pt x="1034" y="978"/>
                </a:cubicBezTo>
                <a:cubicBezTo>
                  <a:pt x="1036" y="979"/>
                  <a:pt x="1038" y="983"/>
                  <a:pt x="1041" y="979"/>
                </a:cubicBezTo>
                <a:cubicBezTo>
                  <a:pt x="1042" y="979"/>
                  <a:pt x="1044" y="980"/>
                  <a:pt x="1044" y="978"/>
                </a:cubicBezTo>
                <a:cubicBezTo>
                  <a:pt x="1043" y="977"/>
                  <a:pt x="1043" y="976"/>
                  <a:pt x="1042" y="976"/>
                </a:cubicBezTo>
                <a:cubicBezTo>
                  <a:pt x="1040" y="974"/>
                  <a:pt x="1038" y="975"/>
                  <a:pt x="1035" y="975"/>
                </a:cubicBezTo>
                <a:cubicBezTo>
                  <a:pt x="1035" y="975"/>
                  <a:pt x="1034" y="975"/>
                  <a:pt x="1034" y="975"/>
                </a:cubicBezTo>
                <a:cubicBezTo>
                  <a:pt x="1032" y="973"/>
                  <a:pt x="1032" y="973"/>
                  <a:pt x="1031" y="975"/>
                </a:cubicBezTo>
                <a:cubicBezTo>
                  <a:pt x="1030" y="976"/>
                  <a:pt x="1029" y="976"/>
                  <a:pt x="1029" y="977"/>
                </a:cubicBezTo>
                <a:cubicBezTo>
                  <a:pt x="1029" y="975"/>
                  <a:pt x="1028" y="973"/>
                  <a:pt x="1025" y="974"/>
                </a:cubicBezTo>
                <a:cubicBezTo>
                  <a:pt x="1024" y="974"/>
                  <a:pt x="1024" y="974"/>
                  <a:pt x="1023" y="973"/>
                </a:cubicBezTo>
                <a:cubicBezTo>
                  <a:pt x="1023" y="972"/>
                  <a:pt x="1023" y="971"/>
                  <a:pt x="1023" y="970"/>
                </a:cubicBezTo>
                <a:cubicBezTo>
                  <a:pt x="1023" y="970"/>
                  <a:pt x="1023" y="969"/>
                  <a:pt x="1024" y="968"/>
                </a:cubicBezTo>
                <a:cubicBezTo>
                  <a:pt x="1024" y="968"/>
                  <a:pt x="1025" y="967"/>
                  <a:pt x="1026" y="967"/>
                </a:cubicBezTo>
                <a:cubicBezTo>
                  <a:pt x="1028" y="963"/>
                  <a:pt x="1028" y="963"/>
                  <a:pt x="1030" y="964"/>
                </a:cubicBezTo>
                <a:cubicBezTo>
                  <a:pt x="1034" y="965"/>
                  <a:pt x="1036" y="963"/>
                  <a:pt x="1039" y="962"/>
                </a:cubicBezTo>
                <a:cubicBezTo>
                  <a:pt x="1040" y="962"/>
                  <a:pt x="1039" y="960"/>
                  <a:pt x="1039" y="959"/>
                </a:cubicBezTo>
                <a:cubicBezTo>
                  <a:pt x="1038" y="956"/>
                  <a:pt x="1039" y="953"/>
                  <a:pt x="1042" y="951"/>
                </a:cubicBezTo>
                <a:cubicBezTo>
                  <a:pt x="1042" y="950"/>
                  <a:pt x="1042" y="950"/>
                  <a:pt x="1042" y="949"/>
                </a:cubicBezTo>
                <a:cubicBezTo>
                  <a:pt x="1042" y="950"/>
                  <a:pt x="1042" y="950"/>
                  <a:pt x="1042" y="951"/>
                </a:cubicBezTo>
                <a:cubicBezTo>
                  <a:pt x="1043" y="950"/>
                  <a:pt x="1044" y="950"/>
                  <a:pt x="1045" y="950"/>
                </a:cubicBezTo>
                <a:cubicBezTo>
                  <a:pt x="1045" y="950"/>
                  <a:pt x="1045" y="950"/>
                  <a:pt x="1045" y="950"/>
                </a:cubicBezTo>
                <a:cubicBezTo>
                  <a:pt x="1045" y="950"/>
                  <a:pt x="1045" y="950"/>
                  <a:pt x="1045" y="950"/>
                </a:cubicBezTo>
                <a:cubicBezTo>
                  <a:pt x="1048" y="949"/>
                  <a:pt x="1049" y="950"/>
                  <a:pt x="1050" y="952"/>
                </a:cubicBezTo>
                <a:cubicBezTo>
                  <a:pt x="1048" y="954"/>
                  <a:pt x="1051" y="956"/>
                  <a:pt x="1051" y="959"/>
                </a:cubicBezTo>
                <a:cubicBezTo>
                  <a:pt x="1050" y="960"/>
                  <a:pt x="1050" y="961"/>
                  <a:pt x="1048" y="961"/>
                </a:cubicBezTo>
                <a:cubicBezTo>
                  <a:pt x="1047" y="960"/>
                  <a:pt x="1047" y="960"/>
                  <a:pt x="1046" y="961"/>
                </a:cubicBezTo>
                <a:cubicBezTo>
                  <a:pt x="1045" y="961"/>
                  <a:pt x="1045" y="962"/>
                  <a:pt x="1045" y="962"/>
                </a:cubicBezTo>
                <a:cubicBezTo>
                  <a:pt x="1045" y="963"/>
                  <a:pt x="1045" y="963"/>
                  <a:pt x="1046" y="964"/>
                </a:cubicBezTo>
                <a:cubicBezTo>
                  <a:pt x="1047" y="964"/>
                  <a:pt x="1048" y="964"/>
                  <a:pt x="1049" y="965"/>
                </a:cubicBezTo>
                <a:cubicBezTo>
                  <a:pt x="1050" y="970"/>
                  <a:pt x="1055" y="971"/>
                  <a:pt x="1059" y="972"/>
                </a:cubicBezTo>
                <a:cubicBezTo>
                  <a:pt x="1059" y="973"/>
                  <a:pt x="1060" y="972"/>
                  <a:pt x="1060" y="972"/>
                </a:cubicBezTo>
                <a:cubicBezTo>
                  <a:pt x="1060" y="971"/>
                  <a:pt x="1060" y="971"/>
                  <a:pt x="1060" y="970"/>
                </a:cubicBezTo>
                <a:cubicBezTo>
                  <a:pt x="1059" y="968"/>
                  <a:pt x="1055" y="968"/>
                  <a:pt x="1054" y="965"/>
                </a:cubicBezTo>
                <a:cubicBezTo>
                  <a:pt x="1058" y="964"/>
                  <a:pt x="1062" y="964"/>
                  <a:pt x="1066" y="963"/>
                </a:cubicBezTo>
                <a:cubicBezTo>
                  <a:pt x="1067" y="965"/>
                  <a:pt x="1069" y="964"/>
                  <a:pt x="1071" y="964"/>
                </a:cubicBezTo>
                <a:cubicBezTo>
                  <a:pt x="1073" y="963"/>
                  <a:pt x="1074" y="967"/>
                  <a:pt x="1077" y="966"/>
                </a:cubicBezTo>
                <a:cubicBezTo>
                  <a:pt x="1077" y="966"/>
                  <a:pt x="1078" y="966"/>
                  <a:pt x="1078" y="965"/>
                </a:cubicBezTo>
                <a:cubicBezTo>
                  <a:pt x="1080" y="965"/>
                  <a:pt x="1081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9" y="968"/>
                  <a:pt x="1089" y="968"/>
                  <a:pt x="1091" y="972"/>
                </a:cubicBezTo>
                <a:cubicBezTo>
                  <a:pt x="1092" y="971"/>
                  <a:pt x="1092" y="971"/>
                  <a:pt x="1092" y="971"/>
                </a:cubicBezTo>
                <a:cubicBezTo>
                  <a:pt x="1092" y="971"/>
                  <a:pt x="1092" y="971"/>
                  <a:pt x="1091" y="972"/>
                </a:cubicBezTo>
                <a:cubicBezTo>
                  <a:pt x="1092" y="973"/>
                  <a:pt x="1094" y="973"/>
                  <a:pt x="1095" y="973"/>
                </a:cubicBezTo>
                <a:cubicBezTo>
                  <a:pt x="1097" y="974"/>
                  <a:pt x="1097" y="976"/>
                  <a:pt x="1099" y="976"/>
                </a:cubicBezTo>
                <a:cubicBezTo>
                  <a:pt x="1102" y="974"/>
                  <a:pt x="1099" y="971"/>
                  <a:pt x="1101" y="969"/>
                </a:cubicBezTo>
                <a:cubicBezTo>
                  <a:pt x="1104" y="967"/>
                  <a:pt x="1101" y="966"/>
                  <a:pt x="1100" y="965"/>
                </a:cubicBezTo>
                <a:cubicBezTo>
                  <a:pt x="1101" y="964"/>
                  <a:pt x="1102" y="962"/>
                  <a:pt x="1102" y="961"/>
                </a:cubicBezTo>
                <a:cubicBezTo>
                  <a:pt x="1103" y="960"/>
                  <a:pt x="1105" y="960"/>
                  <a:pt x="1105" y="958"/>
                </a:cubicBezTo>
                <a:cubicBezTo>
                  <a:pt x="1104" y="956"/>
                  <a:pt x="1102" y="958"/>
                  <a:pt x="1101" y="957"/>
                </a:cubicBezTo>
                <a:cubicBezTo>
                  <a:pt x="1100" y="957"/>
                  <a:pt x="1100" y="956"/>
                  <a:pt x="1100" y="955"/>
                </a:cubicBezTo>
                <a:cubicBezTo>
                  <a:pt x="1098" y="956"/>
                  <a:pt x="1097" y="957"/>
                  <a:pt x="1097" y="958"/>
                </a:cubicBezTo>
                <a:cubicBezTo>
                  <a:pt x="1097" y="958"/>
                  <a:pt x="1097" y="958"/>
                  <a:pt x="1096" y="958"/>
                </a:cubicBezTo>
                <a:cubicBezTo>
                  <a:pt x="1096" y="956"/>
                  <a:pt x="1094" y="954"/>
                  <a:pt x="1096" y="952"/>
                </a:cubicBezTo>
                <a:cubicBezTo>
                  <a:pt x="1096" y="953"/>
                  <a:pt x="1097" y="954"/>
                  <a:pt x="1099" y="955"/>
                </a:cubicBezTo>
                <a:cubicBezTo>
                  <a:pt x="1099" y="955"/>
                  <a:pt x="1099" y="955"/>
                  <a:pt x="1100" y="955"/>
                </a:cubicBezTo>
                <a:cubicBezTo>
                  <a:pt x="1102" y="954"/>
                  <a:pt x="1102" y="951"/>
                  <a:pt x="1105" y="951"/>
                </a:cubicBezTo>
                <a:cubicBezTo>
                  <a:pt x="1105" y="952"/>
                  <a:pt x="1105" y="954"/>
                  <a:pt x="1106" y="953"/>
                </a:cubicBezTo>
                <a:cubicBezTo>
                  <a:pt x="1107" y="953"/>
                  <a:pt x="1108" y="951"/>
                  <a:pt x="1109" y="953"/>
                </a:cubicBezTo>
                <a:cubicBezTo>
                  <a:pt x="1111" y="954"/>
                  <a:pt x="1113" y="954"/>
                  <a:pt x="1114" y="956"/>
                </a:cubicBezTo>
                <a:cubicBezTo>
                  <a:pt x="1112" y="960"/>
                  <a:pt x="1112" y="960"/>
                  <a:pt x="1115" y="963"/>
                </a:cubicBezTo>
                <a:cubicBezTo>
                  <a:pt x="1115" y="965"/>
                  <a:pt x="1117" y="967"/>
                  <a:pt x="1119" y="966"/>
                </a:cubicBezTo>
                <a:cubicBezTo>
                  <a:pt x="1121" y="967"/>
                  <a:pt x="1122" y="968"/>
                  <a:pt x="1122" y="970"/>
                </a:cubicBezTo>
                <a:cubicBezTo>
                  <a:pt x="1122" y="973"/>
                  <a:pt x="1124" y="975"/>
                  <a:pt x="1127" y="975"/>
                </a:cubicBezTo>
                <a:cubicBezTo>
                  <a:pt x="1129" y="975"/>
                  <a:pt x="1130" y="977"/>
                  <a:pt x="1130" y="978"/>
                </a:cubicBezTo>
                <a:cubicBezTo>
                  <a:pt x="1128" y="980"/>
                  <a:pt x="1126" y="980"/>
                  <a:pt x="1124" y="980"/>
                </a:cubicBezTo>
                <a:cubicBezTo>
                  <a:pt x="1122" y="979"/>
                  <a:pt x="1121" y="977"/>
                  <a:pt x="1120" y="976"/>
                </a:cubicBezTo>
                <a:cubicBezTo>
                  <a:pt x="1120" y="975"/>
                  <a:pt x="1119" y="975"/>
                  <a:pt x="1119" y="975"/>
                </a:cubicBezTo>
                <a:cubicBezTo>
                  <a:pt x="1119" y="975"/>
                  <a:pt x="1118" y="976"/>
                  <a:pt x="1118" y="977"/>
                </a:cubicBezTo>
                <a:cubicBezTo>
                  <a:pt x="1119" y="978"/>
                  <a:pt x="1120" y="980"/>
                  <a:pt x="1117" y="979"/>
                </a:cubicBezTo>
                <a:cubicBezTo>
                  <a:pt x="1117" y="979"/>
                  <a:pt x="1116" y="979"/>
                  <a:pt x="1116" y="979"/>
                </a:cubicBezTo>
                <a:cubicBezTo>
                  <a:pt x="1115" y="979"/>
                  <a:pt x="1113" y="978"/>
                  <a:pt x="1112" y="980"/>
                </a:cubicBezTo>
                <a:cubicBezTo>
                  <a:pt x="1111" y="982"/>
                  <a:pt x="1113" y="983"/>
                  <a:pt x="1114" y="984"/>
                </a:cubicBezTo>
                <a:cubicBezTo>
                  <a:pt x="1116" y="986"/>
                  <a:pt x="1118" y="985"/>
                  <a:pt x="1120" y="984"/>
                </a:cubicBezTo>
                <a:cubicBezTo>
                  <a:pt x="1121" y="983"/>
                  <a:pt x="1122" y="983"/>
                  <a:pt x="1122" y="984"/>
                </a:cubicBezTo>
                <a:cubicBezTo>
                  <a:pt x="1122" y="985"/>
                  <a:pt x="1122" y="985"/>
                  <a:pt x="1121" y="985"/>
                </a:cubicBezTo>
                <a:cubicBezTo>
                  <a:pt x="1120" y="986"/>
                  <a:pt x="1119" y="987"/>
                  <a:pt x="1120" y="988"/>
                </a:cubicBezTo>
                <a:cubicBezTo>
                  <a:pt x="1121" y="990"/>
                  <a:pt x="1122" y="992"/>
                  <a:pt x="1124" y="993"/>
                </a:cubicBezTo>
                <a:cubicBezTo>
                  <a:pt x="1125" y="993"/>
                  <a:pt x="1125" y="993"/>
                  <a:pt x="1126" y="992"/>
                </a:cubicBezTo>
                <a:cubicBezTo>
                  <a:pt x="1127" y="992"/>
                  <a:pt x="1128" y="992"/>
                  <a:pt x="1129" y="992"/>
                </a:cubicBezTo>
                <a:cubicBezTo>
                  <a:pt x="1129" y="992"/>
                  <a:pt x="1129" y="992"/>
                  <a:pt x="1129" y="992"/>
                </a:cubicBezTo>
                <a:cubicBezTo>
                  <a:pt x="1129" y="993"/>
                  <a:pt x="1130" y="993"/>
                  <a:pt x="1130" y="993"/>
                </a:cubicBezTo>
                <a:cubicBezTo>
                  <a:pt x="1133" y="993"/>
                  <a:pt x="1136" y="993"/>
                  <a:pt x="1139" y="993"/>
                </a:cubicBezTo>
                <a:cubicBezTo>
                  <a:pt x="1141" y="994"/>
                  <a:pt x="1143" y="994"/>
                  <a:pt x="1145" y="995"/>
                </a:cubicBezTo>
                <a:cubicBezTo>
                  <a:pt x="1148" y="996"/>
                  <a:pt x="1149" y="995"/>
                  <a:pt x="1150" y="991"/>
                </a:cubicBezTo>
                <a:cubicBezTo>
                  <a:pt x="1150" y="989"/>
                  <a:pt x="1150" y="988"/>
                  <a:pt x="1152" y="988"/>
                </a:cubicBezTo>
                <a:cubicBezTo>
                  <a:pt x="1153" y="988"/>
                  <a:pt x="1154" y="988"/>
                  <a:pt x="1155" y="988"/>
                </a:cubicBezTo>
                <a:cubicBezTo>
                  <a:pt x="1157" y="988"/>
                  <a:pt x="1158" y="987"/>
                  <a:pt x="1157" y="985"/>
                </a:cubicBezTo>
                <a:cubicBezTo>
                  <a:pt x="1157" y="982"/>
                  <a:pt x="1155" y="980"/>
                  <a:pt x="1153" y="981"/>
                </a:cubicBezTo>
                <a:cubicBezTo>
                  <a:pt x="1151" y="983"/>
                  <a:pt x="1149" y="982"/>
                  <a:pt x="1148" y="980"/>
                </a:cubicBezTo>
                <a:cubicBezTo>
                  <a:pt x="1146" y="979"/>
                  <a:pt x="1143" y="981"/>
                  <a:pt x="1141" y="979"/>
                </a:cubicBezTo>
                <a:cubicBezTo>
                  <a:pt x="1140" y="978"/>
                  <a:pt x="1139" y="978"/>
                  <a:pt x="1139" y="976"/>
                </a:cubicBezTo>
                <a:cubicBezTo>
                  <a:pt x="1140" y="975"/>
                  <a:pt x="1140" y="973"/>
                  <a:pt x="1142" y="974"/>
                </a:cubicBezTo>
                <a:cubicBezTo>
                  <a:pt x="1146" y="974"/>
                  <a:pt x="1143" y="971"/>
                  <a:pt x="1144" y="970"/>
                </a:cubicBezTo>
                <a:cubicBezTo>
                  <a:pt x="1145" y="970"/>
                  <a:pt x="1146" y="970"/>
                  <a:pt x="1147" y="970"/>
                </a:cubicBezTo>
                <a:cubicBezTo>
                  <a:pt x="1150" y="969"/>
                  <a:pt x="1151" y="969"/>
                  <a:pt x="1153" y="970"/>
                </a:cubicBezTo>
                <a:cubicBezTo>
                  <a:pt x="1155" y="970"/>
                  <a:pt x="1157" y="968"/>
                  <a:pt x="1159" y="968"/>
                </a:cubicBezTo>
                <a:cubicBezTo>
                  <a:pt x="1160" y="968"/>
                  <a:pt x="1160" y="968"/>
                  <a:pt x="1160" y="967"/>
                </a:cubicBezTo>
                <a:cubicBezTo>
                  <a:pt x="1160" y="967"/>
                  <a:pt x="1160" y="967"/>
                  <a:pt x="1159" y="966"/>
                </a:cubicBezTo>
                <a:cubicBezTo>
                  <a:pt x="1159" y="966"/>
                  <a:pt x="1159" y="966"/>
                  <a:pt x="1159" y="966"/>
                </a:cubicBezTo>
                <a:cubicBezTo>
                  <a:pt x="1159" y="966"/>
                  <a:pt x="1159" y="966"/>
                  <a:pt x="1159" y="965"/>
                </a:cubicBezTo>
                <a:cubicBezTo>
                  <a:pt x="1159" y="966"/>
                  <a:pt x="1159" y="966"/>
                  <a:pt x="1159" y="966"/>
                </a:cubicBezTo>
                <a:cubicBezTo>
                  <a:pt x="1159" y="965"/>
                  <a:pt x="1160" y="964"/>
                  <a:pt x="1161" y="963"/>
                </a:cubicBezTo>
                <a:cubicBezTo>
                  <a:pt x="1161" y="963"/>
                  <a:pt x="1161" y="963"/>
                  <a:pt x="1161" y="963"/>
                </a:cubicBezTo>
                <a:cubicBezTo>
                  <a:pt x="1162" y="965"/>
                  <a:pt x="1162" y="965"/>
                  <a:pt x="1163" y="963"/>
                </a:cubicBezTo>
                <a:cubicBezTo>
                  <a:pt x="1165" y="963"/>
                  <a:pt x="1166" y="964"/>
                  <a:pt x="1165" y="966"/>
                </a:cubicBezTo>
                <a:cubicBezTo>
                  <a:pt x="1164" y="967"/>
                  <a:pt x="1163" y="969"/>
                  <a:pt x="1164" y="970"/>
                </a:cubicBezTo>
                <a:cubicBezTo>
                  <a:pt x="1167" y="972"/>
                  <a:pt x="1167" y="974"/>
                  <a:pt x="1167" y="977"/>
                </a:cubicBezTo>
                <a:cubicBezTo>
                  <a:pt x="1171" y="985"/>
                  <a:pt x="1171" y="985"/>
                  <a:pt x="1171" y="985"/>
                </a:cubicBezTo>
                <a:cubicBezTo>
                  <a:pt x="1173" y="986"/>
                  <a:pt x="1175" y="988"/>
                  <a:pt x="1178" y="990"/>
                </a:cubicBezTo>
                <a:cubicBezTo>
                  <a:pt x="1178" y="988"/>
                  <a:pt x="1178" y="987"/>
                  <a:pt x="1178" y="985"/>
                </a:cubicBezTo>
                <a:cubicBezTo>
                  <a:pt x="1178" y="984"/>
                  <a:pt x="1179" y="983"/>
                  <a:pt x="1181" y="984"/>
                </a:cubicBezTo>
                <a:cubicBezTo>
                  <a:pt x="1182" y="985"/>
                  <a:pt x="1183" y="986"/>
                  <a:pt x="1183" y="987"/>
                </a:cubicBezTo>
                <a:cubicBezTo>
                  <a:pt x="1182" y="988"/>
                  <a:pt x="1181" y="990"/>
                  <a:pt x="1183" y="991"/>
                </a:cubicBezTo>
                <a:cubicBezTo>
                  <a:pt x="1184" y="990"/>
                  <a:pt x="1186" y="989"/>
                  <a:pt x="1188" y="987"/>
                </a:cubicBezTo>
                <a:cubicBezTo>
                  <a:pt x="1190" y="985"/>
                  <a:pt x="1190" y="987"/>
                  <a:pt x="1191" y="988"/>
                </a:cubicBezTo>
                <a:cubicBezTo>
                  <a:pt x="1191" y="988"/>
                  <a:pt x="1192" y="988"/>
                  <a:pt x="1193" y="989"/>
                </a:cubicBezTo>
                <a:cubicBezTo>
                  <a:pt x="1193" y="992"/>
                  <a:pt x="1191" y="992"/>
                  <a:pt x="1188" y="992"/>
                </a:cubicBezTo>
                <a:cubicBezTo>
                  <a:pt x="1188" y="992"/>
                  <a:pt x="1187" y="992"/>
                  <a:pt x="1187" y="993"/>
                </a:cubicBezTo>
                <a:cubicBezTo>
                  <a:pt x="1187" y="993"/>
                  <a:pt x="1187" y="994"/>
                  <a:pt x="1187" y="994"/>
                </a:cubicBezTo>
                <a:cubicBezTo>
                  <a:pt x="1188" y="996"/>
                  <a:pt x="1190" y="996"/>
                  <a:pt x="1192" y="997"/>
                </a:cubicBezTo>
                <a:cubicBezTo>
                  <a:pt x="1193" y="998"/>
                  <a:pt x="1195" y="998"/>
                  <a:pt x="1196" y="997"/>
                </a:cubicBezTo>
                <a:cubicBezTo>
                  <a:pt x="1197" y="996"/>
                  <a:pt x="1196" y="995"/>
                  <a:pt x="1195" y="994"/>
                </a:cubicBezTo>
                <a:cubicBezTo>
                  <a:pt x="1194" y="991"/>
                  <a:pt x="1194" y="991"/>
                  <a:pt x="1198" y="990"/>
                </a:cubicBezTo>
                <a:cubicBezTo>
                  <a:pt x="1200" y="994"/>
                  <a:pt x="1201" y="994"/>
                  <a:pt x="1203" y="990"/>
                </a:cubicBezTo>
                <a:cubicBezTo>
                  <a:pt x="1204" y="990"/>
                  <a:pt x="1205" y="990"/>
                  <a:pt x="1206" y="990"/>
                </a:cubicBezTo>
                <a:cubicBezTo>
                  <a:pt x="1206" y="990"/>
                  <a:pt x="1207" y="990"/>
                  <a:pt x="1207" y="990"/>
                </a:cubicBezTo>
                <a:cubicBezTo>
                  <a:pt x="1209" y="989"/>
                  <a:pt x="1211" y="987"/>
                  <a:pt x="1213" y="990"/>
                </a:cubicBezTo>
                <a:cubicBezTo>
                  <a:pt x="1213" y="990"/>
                  <a:pt x="1215" y="990"/>
                  <a:pt x="1215" y="990"/>
                </a:cubicBezTo>
                <a:cubicBezTo>
                  <a:pt x="1218" y="990"/>
                  <a:pt x="1220" y="989"/>
                  <a:pt x="1222" y="991"/>
                </a:cubicBezTo>
                <a:cubicBezTo>
                  <a:pt x="1223" y="991"/>
                  <a:pt x="1223" y="991"/>
                  <a:pt x="1223" y="99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4" name="Freeform 5"/>
          <p:cNvSpPr/>
          <p:nvPr/>
        </p:nvSpPr>
        <p:spPr bwMode="auto">
          <a:xfrm flipH="1">
            <a:off x="5860817" y="655326"/>
            <a:ext cx="2465035" cy="1825504"/>
          </a:xfrm>
          <a:custGeom>
            <a:avLst/>
            <a:gdLst>
              <a:gd name="T0" fmla="*/ 3083 w 3360"/>
              <a:gd name="T1" fmla="*/ 1588 h 2488"/>
              <a:gd name="T2" fmla="*/ 2839 w 3360"/>
              <a:gd name="T3" fmla="*/ 1530 h 2488"/>
              <a:gd name="T4" fmla="*/ 2787 w 3360"/>
              <a:gd name="T5" fmla="*/ 1473 h 2488"/>
              <a:gd name="T6" fmla="*/ 2735 w 3360"/>
              <a:gd name="T7" fmla="*/ 1456 h 2488"/>
              <a:gd name="T8" fmla="*/ 2848 w 3360"/>
              <a:gd name="T9" fmla="*/ 1403 h 2488"/>
              <a:gd name="T10" fmla="*/ 2809 w 3360"/>
              <a:gd name="T11" fmla="*/ 1292 h 2488"/>
              <a:gd name="T12" fmla="*/ 2829 w 3360"/>
              <a:gd name="T13" fmla="*/ 1244 h 2488"/>
              <a:gd name="T14" fmla="*/ 2957 w 3360"/>
              <a:gd name="T15" fmla="*/ 1190 h 2488"/>
              <a:gd name="T16" fmla="*/ 2892 w 3360"/>
              <a:gd name="T17" fmla="*/ 1040 h 2488"/>
              <a:gd name="T18" fmla="*/ 2927 w 3360"/>
              <a:gd name="T19" fmla="*/ 949 h 2488"/>
              <a:gd name="T20" fmla="*/ 2859 w 3360"/>
              <a:gd name="T21" fmla="*/ 827 h 2488"/>
              <a:gd name="T22" fmla="*/ 2726 w 3360"/>
              <a:gd name="T23" fmla="*/ 692 h 2488"/>
              <a:gd name="T24" fmla="*/ 2949 w 3360"/>
              <a:gd name="T25" fmla="*/ 653 h 2488"/>
              <a:gd name="T26" fmla="*/ 3132 w 3360"/>
              <a:gd name="T27" fmla="*/ 581 h 2488"/>
              <a:gd name="T28" fmla="*/ 2916 w 3360"/>
              <a:gd name="T29" fmla="*/ 526 h 2488"/>
              <a:gd name="T30" fmla="*/ 2781 w 3360"/>
              <a:gd name="T31" fmla="*/ 434 h 2488"/>
              <a:gd name="T32" fmla="*/ 2879 w 3360"/>
              <a:gd name="T33" fmla="*/ 366 h 2488"/>
              <a:gd name="T34" fmla="*/ 2872 w 3360"/>
              <a:gd name="T35" fmla="*/ 229 h 2488"/>
              <a:gd name="T36" fmla="*/ 2746 w 3360"/>
              <a:gd name="T37" fmla="*/ 136 h 2488"/>
              <a:gd name="T38" fmla="*/ 2345 w 3360"/>
              <a:gd name="T39" fmla="*/ 146 h 2488"/>
              <a:gd name="T40" fmla="*/ 2266 w 3360"/>
              <a:gd name="T41" fmla="*/ 102 h 2488"/>
              <a:gd name="T42" fmla="*/ 2068 w 3360"/>
              <a:gd name="T43" fmla="*/ 107 h 2488"/>
              <a:gd name="T44" fmla="*/ 1848 w 3360"/>
              <a:gd name="T45" fmla="*/ 67 h 2488"/>
              <a:gd name="T46" fmla="*/ 1552 w 3360"/>
              <a:gd name="T47" fmla="*/ 59 h 2488"/>
              <a:gd name="T48" fmla="*/ 1176 w 3360"/>
              <a:gd name="T49" fmla="*/ 65 h 2488"/>
              <a:gd name="T50" fmla="*/ 1103 w 3360"/>
              <a:gd name="T51" fmla="*/ 5 h 2488"/>
              <a:gd name="T52" fmla="*/ 893 w 3360"/>
              <a:gd name="T53" fmla="*/ 52 h 2488"/>
              <a:gd name="T54" fmla="*/ 712 w 3360"/>
              <a:gd name="T55" fmla="*/ 89 h 2488"/>
              <a:gd name="T56" fmla="*/ 600 w 3360"/>
              <a:gd name="T57" fmla="*/ 162 h 2488"/>
              <a:gd name="T58" fmla="*/ 557 w 3360"/>
              <a:gd name="T59" fmla="*/ 253 h 2488"/>
              <a:gd name="T60" fmla="*/ 368 w 3360"/>
              <a:gd name="T61" fmla="*/ 253 h 2488"/>
              <a:gd name="T62" fmla="*/ 531 w 3360"/>
              <a:gd name="T63" fmla="*/ 418 h 2488"/>
              <a:gd name="T64" fmla="*/ 541 w 3360"/>
              <a:gd name="T65" fmla="*/ 534 h 2488"/>
              <a:gd name="T66" fmla="*/ 414 w 3360"/>
              <a:gd name="T67" fmla="*/ 638 h 2488"/>
              <a:gd name="T68" fmla="*/ 441 w 3360"/>
              <a:gd name="T69" fmla="*/ 729 h 2488"/>
              <a:gd name="T70" fmla="*/ 269 w 3360"/>
              <a:gd name="T71" fmla="*/ 808 h 2488"/>
              <a:gd name="T72" fmla="*/ 273 w 3360"/>
              <a:gd name="T73" fmla="*/ 924 h 2488"/>
              <a:gd name="T74" fmla="*/ 119 w 3360"/>
              <a:gd name="T75" fmla="*/ 1022 h 2488"/>
              <a:gd name="T76" fmla="*/ 266 w 3360"/>
              <a:gd name="T77" fmla="*/ 1178 h 2488"/>
              <a:gd name="T78" fmla="*/ 188 w 3360"/>
              <a:gd name="T79" fmla="*/ 1271 h 2488"/>
              <a:gd name="T80" fmla="*/ 329 w 3360"/>
              <a:gd name="T81" fmla="*/ 1401 h 2488"/>
              <a:gd name="T82" fmla="*/ 57 w 3360"/>
              <a:gd name="T83" fmla="*/ 1401 h 2488"/>
              <a:gd name="T84" fmla="*/ 79 w 3360"/>
              <a:gd name="T85" fmla="*/ 1543 h 2488"/>
              <a:gd name="T86" fmla="*/ 123 w 3360"/>
              <a:gd name="T87" fmla="*/ 1658 h 2488"/>
              <a:gd name="T88" fmla="*/ 440 w 3360"/>
              <a:gd name="T89" fmla="*/ 1750 h 2488"/>
              <a:gd name="T90" fmla="*/ 772 w 3360"/>
              <a:gd name="T91" fmla="*/ 1888 h 2488"/>
              <a:gd name="T92" fmla="*/ 915 w 3360"/>
              <a:gd name="T93" fmla="*/ 1884 h 2488"/>
              <a:gd name="T94" fmla="*/ 916 w 3360"/>
              <a:gd name="T95" fmla="*/ 1963 h 2488"/>
              <a:gd name="T96" fmla="*/ 691 w 3360"/>
              <a:gd name="T97" fmla="*/ 2013 h 2488"/>
              <a:gd name="T98" fmla="*/ 730 w 3360"/>
              <a:gd name="T99" fmla="*/ 2105 h 2488"/>
              <a:gd name="T100" fmla="*/ 920 w 3360"/>
              <a:gd name="T101" fmla="*/ 2243 h 2488"/>
              <a:gd name="T102" fmla="*/ 1191 w 3360"/>
              <a:gd name="T103" fmla="*/ 2373 h 2488"/>
              <a:gd name="T104" fmla="*/ 1377 w 3360"/>
              <a:gd name="T105" fmla="*/ 2435 h 2488"/>
              <a:gd name="T106" fmla="*/ 1547 w 3360"/>
              <a:gd name="T107" fmla="*/ 2438 h 2488"/>
              <a:gd name="T108" fmla="*/ 1809 w 3360"/>
              <a:gd name="T109" fmla="*/ 2449 h 2488"/>
              <a:gd name="T110" fmla="*/ 2061 w 3360"/>
              <a:gd name="T111" fmla="*/ 2437 h 2488"/>
              <a:gd name="T112" fmla="*/ 2261 w 3360"/>
              <a:gd name="T113" fmla="*/ 2370 h 2488"/>
              <a:gd name="T114" fmla="*/ 2365 w 3360"/>
              <a:gd name="T115" fmla="*/ 2255 h 2488"/>
              <a:gd name="T116" fmla="*/ 2326 w 3360"/>
              <a:gd name="T117" fmla="*/ 2129 h 2488"/>
              <a:gd name="T118" fmla="*/ 2386 w 3360"/>
              <a:gd name="T119" fmla="*/ 2007 h 2488"/>
              <a:gd name="T120" fmla="*/ 2594 w 3360"/>
              <a:gd name="T121" fmla="*/ 1952 h 2488"/>
              <a:gd name="T122" fmla="*/ 2815 w 3360"/>
              <a:gd name="T123" fmla="*/ 1928 h 2488"/>
              <a:gd name="T124" fmla="*/ 3087 w 3360"/>
              <a:gd name="T125" fmla="*/ 1827 h 2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0" h="2488">
                <a:moveTo>
                  <a:pt x="3359" y="1760"/>
                </a:moveTo>
                <a:cubicBezTo>
                  <a:pt x="3358" y="1758"/>
                  <a:pt x="3356" y="1759"/>
                  <a:pt x="3355" y="1759"/>
                </a:cubicBezTo>
                <a:cubicBezTo>
                  <a:pt x="3347" y="1761"/>
                  <a:pt x="3340" y="1761"/>
                  <a:pt x="3335" y="1755"/>
                </a:cubicBezTo>
                <a:cubicBezTo>
                  <a:pt x="3334" y="1753"/>
                  <a:pt x="3333" y="1753"/>
                  <a:pt x="3331" y="1753"/>
                </a:cubicBezTo>
                <a:cubicBezTo>
                  <a:pt x="3331" y="1752"/>
                  <a:pt x="3331" y="1751"/>
                  <a:pt x="3331" y="1751"/>
                </a:cubicBezTo>
                <a:cubicBezTo>
                  <a:pt x="3331" y="1748"/>
                  <a:pt x="3330" y="1747"/>
                  <a:pt x="3328" y="1749"/>
                </a:cubicBezTo>
                <a:cubicBezTo>
                  <a:pt x="3327" y="1750"/>
                  <a:pt x="3326" y="1750"/>
                  <a:pt x="3326" y="1750"/>
                </a:cubicBezTo>
                <a:cubicBezTo>
                  <a:pt x="3324" y="1750"/>
                  <a:pt x="3323" y="1750"/>
                  <a:pt x="3322" y="1750"/>
                </a:cubicBezTo>
                <a:cubicBezTo>
                  <a:pt x="3320" y="1749"/>
                  <a:pt x="3319" y="1748"/>
                  <a:pt x="3317" y="1748"/>
                </a:cubicBezTo>
                <a:cubicBezTo>
                  <a:pt x="3317" y="1748"/>
                  <a:pt x="3317" y="1748"/>
                  <a:pt x="3317" y="1748"/>
                </a:cubicBezTo>
                <a:cubicBezTo>
                  <a:pt x="3317" y="1748"/>
                  <a:pt x="3317" y="1748"/>
                  <a:pt x="3317" y="1748"/>
                </a:cubicBezTo>
                <a:cubicBezTo>
                  <a:pt x="3316" y="1748"/>
                  <a:pt x="3316" y="1748"/>
                  <a:pt x="3316" y="1748"/>
                </a:cubicBezTo>
                <a:cubicBezTo>
                  <a:pt x="3316" y="1745"/>
                  <a:pt x="3318" y="1742"/>
                  <a:pt x="3322" y="1739"/>
                </a:cubicBezTo>
                <a:cubicBezTo>
                  <a:pt x="3316" y="1738"/>
                  <a:pt x="3313" y="1733"/>
                  <a:pt x="3307" y="1736"/>
                </a:cubicBezTo>
                <a:cubicBezTo>
                  <a:pt x="3305" y="1737"/>
                  <a:pt x="3303" y="1737"/>
                  <a:pt x="3302" y="1735"/>
                </a:cubicBezTo>
                <a:cubicBezTo>
                  <a:pt x="3301" y="1732"/>
                  <a:pt x="3304" y="1732"/>
                  <a:pt x="3306" y="1731"/>
                </a:cubicBezTo>
                <a:cubicBezTo>
                  <a:pt x="3306" y="1731"/>
                  <a:pt x="3307" y="1730"/>
                  <a:pt x="3308" y="1730"/>
                </a:cubicBezTo>
                <a:cubicBezTo>
                  <a:pt x="3306" y="1725"/>
                  <a:pt x="3304" y="1722"/>
                  <a:pt x="3301" y="1719"/>
                </a:cubicBezTo>
                <a:cubicBezTo>
                  <a:pt x="3299" y="1718"/>
                  <a:pt x="3298" y="1716"/>
                  <a:pt x="3300" y="1715"/>
                </a:cubicBezTo>
                <a:cubicBezTo>
                  <a:pt x="3307" y="1713"/>
                  <a:pt x="3312" y="1716"/>
                  <a:pt x="3317" y="1719"/>
                </a:cubicBezTo>
                <a:cubicBezTo>
                  <a:pt x="3317" y="1720"/>
                  <a:pt x="3318" y="1721"/>
                  <a:pt x="3318" y="1721"/>
                </a:cubicBezTo>
                <a:cubicBezTo>
                  <a:pt x="3318" y="1723"/>
                  <a:pt x="3316" y="1723"/>
                  <a:pt x="3315" y="1723"/>
                </a:cubicBezTo>
                <a:cubicBezTo>
                  <a:pt x="3314" y="1723"/>
                  <a:pt x="3313" y="1722"/>
                  <a:pt x="3312" y="1723"/>
                </a:cubicBezTo>
                <a:cubicBezTo>
                  <a:pt x="3314" y="1728"/>
                  <a:pt x="3319" y="1727"/>
                  <a:pt x="3322" y="1728"/>
                </a:cubicBezTo>
                <a:cubicBezTo>
                  <a:pt x="3328" y="1730"/>
                  <a:pt x="3334" y="1733"/>
                  <a:pt x="3339" y="1739"/>
                </a:cubicBezTo>
                <a:cubicBezTo>
                  <a:pt x="3338" y="1734"/>
                  <a:pt x="3342" y="1731"/>
                  <a:pt x="3338" y="1728"/>
                </a:cubicBezTo>
                <a:cubicBezTo>
                  <a:pt x="3339" y="1724"/>
                  <a:pt x="3337" y="1721"/>
                  <a:pt x="3334" y="1720"/>
                </a:cubicBezTo>
                <a:cubicBezTo>
                  <a:pt x="3329" y="1717"/>
                  <a:pt x="3323" y="1714"/>
                  <a:pt x="3318" y="1714"/>
                </a:cubicBezTo>
                <a:cubicBezTo>
                  <a:pt x="3312" y="1714"/>
                  <a:pt x="3308" y="1711"/>
                  <a:pt x="3304" y="1708"/>
                </a:cubicBezTo>
                <a:cubicBezTo>
                  <a:pt x="3301" y="1704"/>
                  <a:pt x="3301" y="1704"/>
                  <a:pt x="3306" y="1700"/>
                </a:cubicBezTo>
                <a:cubicBezTo>
                  <a:pt x="3312" y="1699"/>
                  <a:pt x="3318" y="1702"/>
                  <a:pt x="3322" y="1695"/>
                </a:cubicBezTo>
                <a:cubicBezTo>
                  <a:pt x="3322" y="1695"/>
                  <a:pt x="3324" y="1695"/>
                  <a:pt x="3326" y="1695"/>
                </a:cubicBezTo>
                <a:cubicBezTo>
                  <a:pt x="3330" y="1695"/>
                  <a:pt x="3333" y="1695"/>
                  <a:pt x="3334" y="1700"/>
                </a:cubicBezTo>
                <a:cubicBezTo>
                  <a:pt x="3334" y="1703"/>
                  <a:pt x="3336" y="1705"/>
                  <a:pt x="3339" y="1702"/>
                </a:cubicBezTo>
                <a:cubicBezTo>
                  <a:pt x="3340" y="1702"/>
                  <a:pt x="3341" y="1701"/>
                  <a:pt x="3342" y="1702"/>
                </a:cubicBezTo>
                <a:cubicBezTo>
                  <a:pt x="3347" y="1703"/>
                  <a:pt x="3347" y="1700"/>
                  <a:pt x="3347" y="1697"/>
                </a:cubicBezTo>
                <a:cubicBezTo>
                  <a:pt x="3347" y="1694"/>
                  <a:pt x="3346" y="1692"/>
                  <a:pt x="3342" y="1692"/>
                </a:cubicBezTo>
                <a:cubicBezTo>
                  <a:pt x="3337" y="1691"/>
                  <a:pt x="3333" y="1689"/>
                  <a:pt x="3330" y="1686"/>
                </a:cubicBezTo>
                <a:cubicBezTo>
                  <a:pt x="3329" y="1685"/>
                  <a:pt x="3327" y="1685"/>
                  <a:pt x="3326" y="1685"/>
                </a:cubicBezTo>
                <a:cubicBezTo>
                  <a:pt x="3324" y="1684"/>
                  <a:pt x="3323" y="1683"/>
                  <a:pt x="3322" y="1681"/>
                </a:cubicBezTo>
                <a:cubicBezTo>
                  <a:pt x="3321" y="1678"/>
                  <a:pt x="3317" y="1677"/>
                  <a:pt x="3314" y="1675"/>
                </a:cubicBezTo>
                <a:cubicBezTo>
                  <a:pt x="3310" y="1674"/>
                  <a:pt x="3307" y="1673"/>
                  <a:pt x="3306" y="1670"/>
                </a:cubicBezTo>
                <a:cubicBezTo>
                  <a:pt x="3307" y="1669"/>
                  <a:pt x="3308" y="1668"/>
                  <a:pt x="3309" y="1668"/>
                </a:cubicBezTo>
                <a:cubicBezTo>
                  <a:pt x="3311" y="1666"/>
                  <a:pt x="3311" y="1664"/>
                  <a:pt x="3308" y="1664"/>
                </a:cubicBezTo>
                <a:cubicBezTo>
                  <a:pt x="3303" y="1663"/>
                  <a:pt x="3299" y="1659"/>
                  <a:pt x="3293" y="1660"/>
                </a:cubicBezTo>
                <a:cubicBezTo>
                  <a:pt x="3293" y="1660"/>
                  <a:pt x="3293" y="1660"/>
                  <a:pt x="3293" y="1660"/>
                </a:cubicBezTo>
                <a:cubicBezTo>
                  <a:pt x="3293" y="1658"/>
                  <a:pt x="3293" y="1656"/>
                  <a:pt x="3294" y="1654"/>
                </a:cubicBezTo>
                <a:cubicBezTo>
                  <a:pt x="3295" y="1653"/>
                  <a:pt x="3294" y="1652"/>
                  <a:pt x="3293" y="1651"/>
                </a:cubicBezTo>
                <a:cubicBezTo>
                  <a:pt x="3291" y="1649"/>
                  <a:pt x="3284" y="1650"/>
                  <a:pt x="3283" y="1652"/>
                </a:cubicBezTo>
                <a:cubicBezTo>
                  <a:pt x="3281" y="1655"/>
                  <a:pt x="3279" y="1654"/>
                  <a:pt x="3277" y="1653"/>
                </a:cubicBezTo>
                <a:cubicBezTo>
                  <a:pt x="3276" y="1652"/>
                  <a:pt x="3275" y="1651"/>
                  <a:pt x="3273" y="1651"/>
                </a:cubicBezTo>
                <a:cubicBezTo>
                  <a:pt x="3272" y="1651"/>
                  <a:pt x="3270" y="1651"/>
                  <a:pt x="3270" y="1650"/>
                </a:cubicBezTo>
                <a:cubicBezTo>
                  <a:pt x="3267" y="1646"/>
                  <a:pt x="3263" y="1645"/>
                  <a:pt x="3258" y="1644"/>
                </a:cubicBezTo>
                <a:cubicBezTo>
                  <a:pt x="3251" y="1643"/>
                  <a:pt x="3244" y="1642"/>
                  <a:pt x="3237" y="1639"/>
                </a:cubicBezTo>
                <a:cubicBezTo>
                  <a:pt x="3231" y="1636"/>
                  <a:pt x="3225" y="1633"/>
                  <a:pt x="3217" y="1634"/>
                </a:cubicBezTo>
                <a:cubicBezTo>
                  <a:pt x="3214" y="1634"/>
                  <a:pt x="3210" y="1631"/>
                  <a:pt x="3205" y="1633"/>
                </a:cubicBezTo>
                <a:cubicBezTo>
                  <a:pt x="3203" y="1633"/>
                  <a:pt x="3201" y="1632"/>
                  <a:pt x="3201" y="1629"/>
                </a:cubicBezTo>
                <a:cubicBezTo>
                  <a:pt x="3201" y="1626"/>
                  <a:pt x="3200" y="1625"/>
                  <a:pt x="3197" y="1625"/>
                </a:cubicBezTo>
                <a:cubicBezTo>
                  <a:pt x="3196" y="1624"/>
                  <a:pt x="3195" y="1624"/>
                  <a:pt x="3194" y="1625"/>
                </a:cubicBezTo>
                <a:cubicBezTo>
                  <a:pt x="3192" y="1624"/>
                  <a:pt x="3190" y="1624"/>
                  <a:pt x="3189" y="1624"/>
                </a:cubicBezTo>
                <a:cubicBezTo>
                  <a:pt x="3182" y="1618"/>
                  <a:pt x="3171" y="1622"/>
                  <a:pt x="3164" y="1616"/>
                </a:cubicBezTo>
                <a:cubicBezTo>
                  <a:pt x="3153" y="1617"/>
                  <a:pt x="3145" y="1611"/>
                  <a:pt x="3135" y="1609"/>
                </a:cubicBezTo>
                <a:cubicBezTo>
                  <a:pt x="3129" y="1608"/>
                  <a:pt x="3122" y="1606"/>
                  <a:pt x="3115" y="1604"/>
                </a:cubicBezTo>
                <a:cubicBezTo>
                  <a:pt x="3113" y="1604"/>
                  <a:pt x="3111" y="1604"/>
                  <a:pt x="3110" y="1603"/>
                </a:cubicBezTo>
                <a:cubicBezTo>
                  <a:pt x="3101" y="1599"/>
                  <a:pt x="3091" y="1598"/>
                  <a:pt x="3081" y="1598"/>
                </a:cubicBezTo>
                <a:cubicBezTo>
                  <a:pt x="3078" y="1598"/>
                  <a:pt x="3074" y="1599"/>
                  <a:pt x="3071" y="1596"/>
                </a:cubicBezTo>
                <a:cubicBezTo>
                  <a:pt x="3071" y="1596"/>
                  <a:pt x="3071" y="1595"/>
                  <a:pt x="3071" y="1595"/>
                </a:cubicBezTo>
                <a:cubicBezTo>
                  <a:pt x="3070" y="1592"/>
                  <a:pt x="3064" y="1593"/>
                  <a:pt x="3065" y="1588"/>
                </a:cubicBezTo>
                <a:cubicBezTo>
                  <a:pt x="3071" y="1590"/>
                  <a:pt x="3077" y="1586"/>
                  <a:pt x="3082" y="1590"/>
                </a:cubicBezTo>
                <a:cubicBezTo>
                  <a:pt x="3082" y="1591"/>
                  <a:pt x="3083" y="1589"/>
                  <a:pt x="3083" y="1588"/>
                </a:cubicBezTo>
                <a:cubicBezTo>
                  <a:pt x="3083" y="1588"/>
                  <a:pt x="3083" y="1588"/>
                  <a:pt x="3083" y="1588"/>
                </a:cubicBezTo>
                <a:cubicBezTo>
                  <a:pt x="3085" y="1588"/>
                  <a:pt x="3087" y="1590"/>
                  <a:pt x="3090" y="1589"/>
                </a:cubicBezTo>
                <a:cubicBezTo>
                  <a:pt x="3089" y="1585"/>
                  <a:pt x="3087" y="1582"/>
                  <a:pt x="3085" y="1579"/>
                </a:cubicBezTo>
                <a:cubicBezTo>
                  <a:pt x="3083" y="1577"/>
                  <a:pt x="3081" y="1576"/>
                  <a:pt x="3079" y="1578"/>
                </a:cubicBezTo>
                <a:cubicBezTo>
                  <a:pt x="3078" y="1579"/>
                  <a:pt x="3077" y="1580"/>
                  <a:pt x="3076" y="1581"/>
                </a:cubicBezTo>
                <a:cubicBezTo>
                  <a:pt x="3070" y="1584"/>
                  <a:pt x="3063" y="1582"/>
                  <a:pt x="3058" y="1580"/>
                </a:cubicBezTo>
                <a:cubicBezTo>
                  <a:pt x="3055" y="1578"/>
                  <a:pt x="3052" y="1577"/>
                  <a:pt x="3049" y="1578"/>
                </a:cubicBezTo>
                <a:cubicBezTo>
                  <a:pt x="3046" y="1578"/>
                  <a:pt x="3044" y="1578"/>
                  <a:pt x="3041" y="1576"/>
                </a:cubicBezTo>
                <a:cubicBezTo>
                  <a:pt x="3035" y="1573"/>
                  <a:pt x="3027" y="1575"/>
                  <a:pt x="3021" y="1572"/>
                </a:cubicBezTo>
                <a:cubicBezTo>
                  <a:pt x="3021" y="1571"/>
                  <a:pt x="3019" y="1572"/>
                  <a:pt x="3019" y="1572"/>
                </a:cubicBezTo>
                <a:cubicBezTo>
                  <a:pt x="3018" y="1573"/>
                  <a:pt x="3017" y="1573"/>
                  <a:pt x="3017" y="1574"/>
                </a:cubicBezTo>
                <a:cubicBezTo>
                  <a:pt x="3017" y="1576"/>
                  <a:pt x="3018" y="1576"/>
                  <a:pt x="3020" y="1576"/>
                </a:cubicBezTo>
                <a:cubicBezTo>
                  <a:pt x="3025" y="1575"/>
                  <a:pt x="3028" y="1578"/>
                  <a:pt x="3033" y="1580"/>
                </a:cubicBezTo>
                <a:cubicBezTo>
                  <a:pt x="3034" y="1582"/>
                  <a:pt x="3034" y="1585"/>
                  <a:pt x="3034" y="1587"/>
                </a:cubicBezTo>
                <a:cubicBezTo>
                  <a:pt x="3030" y="1587"/>
                  <a:pt x="3031" y="1583"/>
                  <a:pt x="3029" y="1583"/>
                </a:cubicBezTo>
                <a:cubicBezTo>
                  <a:pt x="3026" y="1582"/>
                  <a:pt x="3025" y="1583"/>
                  <a:pt x="3024" y="1585"/>
                </a:cubicBezTo>
                <a:cubicBezTo>
                  <a:pt x="3023" y="1586"/>
                  <a:pt x="3020" y="1587"/>
                  <a:pt x="3020" y="1590"/>
                </a:cubicBezTo>
                <a:cubicBezTo>
                  <a:pt x="3018" y="1588"/>
                  <a:pt x="3017" y="1587"/>
                  <a:pt x="3017" y="1585"/>
                </a:cubicBezTo>
                <a:cubicBezTo>
                  <a:pt x="3017" y="1580"/>
                  <a:pt x="3014" y="1579"/>
                  <a:pt x="3009" y="1580"/>
                </a:cubicBezTo>
                <a:cubicBezTo>
                  <a:pt x="3009" y="1578"/>
                  <a:pt x="3005" y="1577"/>
                  <a:pt x="3008" y="1575"/>
                </a:cubicBezTo>
                <a:cubicBezTo>
                  <a:pt x="3014" y="1572"/>
                  <a:pt x="3009" y="1569"/>
                  <a:pt x="3008" y="1566"/>
                </a:cubicBezTo>
                <a:cubicBezTo>
                  <a:pt x="3010" y="1566"/>
                  <a:pt x="3013" y="1567"/>
                  <a:pt x="3015" y="1565"/>
                </a:cubicBezTo>
                <a:cubicBezTo>
                  <a:pt x="3016" y="1565"/>
                  <a:pt x="3016" y="1565"/>
                  <a:pt x="3016" y="1565"/>
                </a:cubicBezTo>
                <a:cubicBezTo>
                  <a:pt x="3016" y="1565"/>
                  <a:pt x="3016" y="1565"/>
                  <a:pt x="3016" y="1565"/>
                </a:cubicBezTo>
                <a:cubicBezTo>
                  <a:pt x="3019" y="1566"/>
                  <a:pt x="3022" y="1570"/>
                  <a:pt x="3025" y="1568"/>
                </a:cubicBezTo>
                <a:cubicBezTo>
                  <a:pt x="3029" y="1564"/>
                  <a:pt x="3032" y="1564"/>
                  <a:pt x="3037" y="1568"/>
                </a:cubicBezTo>
                <a:cubicBezTo>
                  <a:pt x="3039" y="1571"/>
                  <a:pt x="3043" y="1569"/>
                  <a:pt x="3045" y="1567"/>
                </a:cubicBezTo>
                <a:cubicBezTo>
                  <a:pt x="3048" y="1564"/>
                  <a:pt x="3044" y="1563"/>
                  <a:pt x="3043" y="1562"/>
                </a:cubicBezTo>
                <a:cubicBezTo>
                  <a:pt x="3042" y="1561"/>
                  <a:pt x="3041" y="1560"/>
                  <a:pt x="3040" y="1561"/>
                </a:cubicBezTo>
                <a:cubicBezTo>
                  <a:pt x="3037" y="1564"/>
                  <a:pt x="3035" y="1561"/>
                  <a:pt x="3033" y="1561"/>
                </a:cubicBezTo>
                <a:cubicBezTo>
                  <a:pt x="3030" y="1560"/>
                  <a:pt x="3028" y="1556"/>
                  <a:pt x="3024" y="1560"/>
                </a:cubicBezTo>
                <a:cubicBezTo>
                  <a:pt x="3024" y="1561"/>
                  <a:pt x="3020" y="1559"/>
                  <a:pt x="3018" y="1558"/>
                </a:cubicBezTo>
                <a:cubicBezTo>
                  <a:pt x="3006" y="1555"/>
                  <a:pt x="2993" y="1556"/>
                  <a:pt x="2980" y="1554"/>
                </a:cubicBezTo>
                <a:cubicBezTo>
                  <a:pt x="2979" y="1554"/>
                  <a:pt x="2978" y="1554"/>
                  <a:pt x="2977" y="1555"/>
                </a:cubicBezTo>
                <a:cubicBezTo>
                  <a:pt x="2971" y="1556"/>
                  <a:pt x="2966" y="1553"/>
                  <a:pt x="2961" y="1553"/>
                </a:cubicBezTo>
                <a:cubicBezTo>
                  <a:pt x="2957" y="1552"/>
                  <a:pt x="2955" y="1550"/>
                  <a:pt x="2955" y="1547"/>
                </a:cubicBezTo>
                <a:cubicBezTo>
                  <a:pt x="2956" y="1543"/>
                  <a:pt x="2956" y="1540"/>
                  <a:pt x="2953" y="1537"/>
                </a:cubicBezTo>
                <a:cubicBezTo>
                  <a:pt x="2952" y="1536"/>
                  <a:pt x="2952" y="1535"/>
                  <a:pt x="2954" y="1535"/>
                </a:cubicBezTo>
                <a:cubicBezTo>
                  <a:pt x="2955" y="1535"/>
                  <a:pt x="2957" y="1535"/>
                  <a:pt x="2957" y="1533"/>
                </a:cubicBezTo>
                <a:cubicBezTo>
                  <a:pt x="2956" y="1531"/>
                  <a:pt x="2955" y="1531"/>
                  <a:pt x="2953" y="1531"/>
                </a:cubicBezTo>
                <a:cubicBezTo>
                  <a:pt x="2951" y="1531"/>
                  <a:pt x="2950" y="1531"/>
                  <a:pt x="2948" y="1532"/>
                </a:cubicBezTo>
                <a:cubicBezTo>
                  <a:pt x="2947" y="1539"/>
                  <a:pt x="2946" y="1546"/>
                  <a:pt x="2941" y="1552"/>
                </a:cubicBezTo>
                <a:cubicBezTo>
                  <a:pt x="2941" y="1552"/>
                  <a:pt x="2941" y="1552"/>
                  <a:pt x="2941" y="1552"/>
                </a:cubicBezTo>
                <a:cubicBezTo>
                  <a:pt x="2936" y="1553"/>
                  <a:pt x="2935" y="1551"/>
                  <a:pt x="2936" y="1547"/>
                </a:cubicBezTo>
                <a:cubicBezTo>
                  <a:pt x="2937" y="1543"/>
                  <a:pt x="2936" y="1540"/>
                  <a:pt x="2931" y="1538"/>
                </a:cubicBezTo>
                <a:cubicBezTo>
                  <a:pt x="2934" y="1546"/>
                  <a:pt x="2934" y="1545"/>
                  <a:pt x="2930" y="1550"/>
                </a:cubicBezTo>
                <a:cubicBezTo>
                  <a:pt x="2926" y="1553"/>
                  <a:pt x="2923" y="1551"/>
                  <a:pt x="2919" y="1550"/>
                </a:cubicBezTo>
                <a:cubicBezTo>
                  <a:pt x="2917" y="1550"/>
                  <a:pt x="2914" y="1547"/>
                  <a:pt x="2912" y="1550"/>
                </a:cubicBezTo>
                <a:cubicBezTo>
                  <a:pt x="2908" y="1554"/>
                  <a:pt x="2905" y="1552"/>
                  <a:pt x="2901" y="1551"/>
                </a:cubicBezTo>
                <a:cubicBezTo>
                  <a:pt x="2902" y="1549"/>
                  <a:pt x="2903" y="1548"/>
                  <a:pt x="2905" y="1546"/>
                </a:cubicBezTo>
                <a:cubicBezTo>
                  <a:pt x="2905" y="1546"/>
                  <a:pt x="2905" y="1546"/>
                  <a:pt x="2905" y="1546"/>
                </a:cubicBezTo>
                <a:cubicBezTo>
                  <a:pt x="2906" y="1544"/>
                  <a:pt x="2908" y="1545"/>
                  <a:pt x="2910" y="1544"/>
                </a:cubicBezTo>
                <a:cubicBezTo>
                  <a:pt x="2912" y="1545"/>
                  <a:pt x="2913" y="1545"/>
                  <a:pt x="2915" y="1545"/>
                </a:cubicBezTo>
                <a:cubicBezTo>
                  <a:pt x="2918" y="1545"/>
                  <a:pt x="2921" y="1542"/>
                  <a:pt x="2920" y="1539"/>
                </a:cubicBezTo>
                <a:cubicBezTo>
                  <a:pt x="2919" y="1536"/>
                  <a:pt x="2916" y="1539"/>
                  <a:pt x="2914" y="1539"/>
                </a:cubicBezTo>
                <a:cubicBezTo>
                  <a:pt x="2913" y="1539"/>
                  <a:pt x="2911" y="1539"/>
                  <a:pt x="2910" y="1540"/>
                </a:cubicBezTo>
                <a:cubicBezTo>
                  <a:pt x="2905" y="1538"/>
                  <a:pt x="2900" y="1535"/>
                  <a:pt x="2894" y="1536"/>
                </a:cubicBezTo>
                <a:cubicBezTo>
                  <a:pt x="2892" y="1535"/>
                  <a:pt x="2890" y="1534"/>
                  <a:pt x="2890" y="1531"/>
                </a:cubicBezTo>
                <a:cubicBezTo>
                  <a:pt x="2889" y="1528"/>
                  <a:pt x="2886" y="1528"/>
                  <a:pt x="2883" y="1528"/>
                </a:cubicBezTo>
                <a:cubicBezTo>
                  <a:pt x="2881" y="1528"/>
                  <a:pt x="2880" y="1528"/>
                  <a:pt x="2880" y="1530"/>
                </a:cubicBezTo>
                <a:cubicBezTo>
                  <a:pt x="2880" y="1531"/>
                  <a:pt x="2881" y="1532"/>
                  <a:pt x="2882" y="1532"/>
                </a:cubicBezTo>
                <a:cubicBezTo>
                  <a:pt x="2883" y="1533"/>
                  <a:pt x="2885" y="1531"/>
                  <a:pt x="2886" y="1533"/>
                </a:cubicBezTo>
                <a:cubicBezTo>
                  <a:pt x="2884" y="1535"/>
                  <a:pt x="2881" y="1534"/>
                  <a:pt x="2879" y="1535"/>
                </a:cubicBezTo>
                <a:cubicBezTo>
                  <a:pt x="2878" y="1535"/>
                  <a:pt x="2875" y="1541"/>
                  <a:pt x="2875" y="1534"/>
                </a:cubicBezTo>
                <a:cubicBezTo>
                  <a:pt x="2875" y="1532"/>
                  <a:pt x="2873" y="1530"/>
                  <a:pt x="2872" y="1529"/>
                </a:cubicBezTo>
                <a:cubicBezTo>
                  <a:pt x="2871" y="1528"/>
                  <a:pt x="2871" y="1527"/>
                  <a:pt x="2870" y="1527"/>
                </a:cubicBezTo>
                <a:cubicBezTo>
                  <a:pt x="2869" y="1526"/>
                  <a:pt x="2868" y="1527"/>
                  <a:pt x="2867" y="1528"/>
                </a:cubicBezTo>
                <a:cubicBezTo>
                  <a:pt x="2867" y="1529"/>
                  <a:pt x="2867" y="1530"/>
                  <a:pt x="2866" y="1531"/>
                </a:cubicBezTo>
                <a:cubicBezTo>
                  <a:pt x="2864" y="1532"/>
                  <a:pt x="2862" y="1533"/>
                  <a:pt x="2860" y="1533"/>
                </a:cubicBezTo>
                <a:cubicBezTo>
                  <a:pt x="2858" y="1534"/>
                  <a:pt x="2857" y="1534"/>
                  <a:pt x="2856" y="1532"/>
                </a:cubicBezTo>
                <a:cubicBezTo>
                  <a:pt x="2855" y="1529"/>
                  <a:pt x="2852" y="1529"/>
                  <a:pt x="2849" y="1530"/>
                </a:cubicBezTo>
                <a:cubicBezTo>
                  <a:pt x="2845" y="1532"/>
                  <a:pt x="2842" y="1531"/>
                  <a:pt x="2839" y="1530"/>
                </a:cubicBezTo>
                <a:cubicBezTo>
                  <a:pt x="2835" y="1529"/>
                  <a:pt x="2831" y="1531"/>
                  <a:pt x="2829" y="1526"/>
                </a:cubicBezTo>
                <a:cubicBezTo>
                  <a:pt x="2830" y="1524"/>
                  <a:pt x="2832" y="1524"/>
                  <a:pt x="2833" y="1524"/>
                </a:cubicBezTo>
                <a:cubicBezTo>
                  <a:pt x="2839" y="1525"/>
                  <a:pt x="2845" y="1526"/>
                  <a:pt x="2851" y="1527"/>
                </a:cubicBezTo>
                <a:cubicBezTo>
                  <a:pt x="2853" y="1527"/>
                  <a:pt x="2855" y="1528"/>
                  <a:pt x="2856" y="1526"/>
                </a:cubicBezTo>
                <a:cubicBezTo>
                  <a:pt x="2857" y="1524"/>
                  <a:pt x="2855" y="1523"/>
                  <a:pt x="2854" y="1521"/>
                </a:cubicBezTo>
                <a:cubicBezTo>
                  <a:pt x="2852" y="1520"/>
                  <a:pt x="2850" y="1517"/>
                  <a:pt x="2848" y="1519"/>
                </a:cubicBezTo>
                <a:cubicBezTo>
                  <a:pt x="2844" y="1523"/>
                  <a:pt x="2841" y="1524"/>
                  <a:pt x="2837" y="1519"/>
                </a:cubicBezTo>
                <a:cubicBezTo>
                  <a:pt x="2837" y="1519"/>
                  <a:pt x="2835" y="1520"/>
                  <a:pt x="2835" y="1520"/>
                </a:cubicBezTo>
                <a:cubicBezTo>
                  <a:pt x="2831" y="1520"/>
                  <a:pt x="2828" y="1518"/>
                  <a:pt x="2827" y="1515"/>
                </a:cubicBezTo>
                <a:cubicBezTo>
                  <a:pt x="2827" y="1511"/>
                  <a:pt x="2830" y="1511"/>
                  <a:pt x="2833" y="1511"/>
                </a:cubicBezTo>
                <a:cubicBezTo>
                  <a:pt x="2835" y="1511"/>
                  <a:pt x="2836" y="1511"/>
                  <a:pt x="2838" y="1511"/>
                </a:cubicBezTo>
                <a:cubicBezTo>
                  <a:pt x="2843" y="1512"/>
                  <a:pt x="2842" y="1507"/>
                  <a:pt x="2843" y="1505"/>
                </a:cubicBezTo>
                <a:cubicBezTo>
                  <a:pt x="2844" y="1503"/>
                  <a:pt x="2841" y="1502"/>
                  <a:pt x="2839" y="1501"/>
                </a:cubicBezTo>
                <a:cubicBezTo>
                  <a:pt x="2838" y="1499"/>
                  <a:pt x="2837" y="1497"/>
                  <a:pt x="2840" y="1496"/>
                </a:cubicBezTo>
                <a:cubicBezTo>
                  <a:pt x="2842" y="1495"/>
                  <a:pt x="2845" y="1494"/>
                  <a:pt x="2847" y="1495"/>
                </a:cubicBezTo>
                <a:cubicBezTo>
                  <a:pt x="2851" y="1497"/>
                  <a:pt x="2855" y="1498"/>
                  <a:pt x="2860" y="1497"/>
                </a:cubicBezTo>
                <a:cubicBezTo>
                  <a:pt x="2862" y="1496"/>
                  <a:pt x="2863" y="1497"/>
                  <a:pt x="2865" y="1498"/>
                </a:cubicBezTo>
                <a:cubicBezTo>
                  <a:pt x="2870" y="1501"/>
                  <a:pt x="2877" y="1499"/>
                  <a:pt x="2883" y="1499"/>
                </a:cubicBezTo>
                <a:cubicBezTo>
                  <a:pt x="2885" y="1502"/>
                  <a:pt x="2889" y="1501"/>
                  <a:pt x="2892" y="1501"/>
                </a:cubicBezTo>
                <a:cubicBezTo>
                  <a:pt x="2895" y="1504"/>
                  <a:pt x="2899" y="1507"/>
                  <a:pt x="2904" y="1508"/>
                </a:cubicBezTo>
                <a:cubicBezTo>
                  <a:pt x="2906" y="1508"/>
                  <a:pt x="2905" y="1510"/>
                  <a:pt x="2904" y="1511"/>
                </a:cubicBezTo>
                <a:cubicBezTo>
                  <a:pt x="2903" y="1513"/>
                  <a:pt x="2902" y="1512"/>
                  <a:pt x="2900" y="1512"/>
                </a:cubicBezTo>
                <a:cubicBezTo>
                  <a:pt x="2897" y="1510"/>
                  <a:pt x="2893" y="1509"/>
                  <a:pt x="2890" y="1508"/>
                </a:cubicBezTo>
                <a:cubicBezTo>
                  <a:pt x="2888" y="1507"/>
                  <a:pt x="2886" y="1507"/>
                  <a:pt x="2885" y="1509"/>
                </a:cubicBezTo>
                <a:cubicBezTo>
                  <a:pt x="2885" y="1511"/>
                  <a:pt x="2887" y="1512"/>
                  <a:pt x="2888" y="1513"/>
                </a:cubicBezTo>
                <a:cubicBezTo>
                  <a:pt x="2887" y="1517"/>
                  <a:pt x="2883" y="1515"/>
                  <a:pt x="2881" y="1516"/>
                </a:cubicBezTo>
                <a:cubicBezTo>
                  <a:pt x="2878" y="1518"/>
                  <a:pt x="2877" y="1519"/>
                  <a:pt x="2878" y="1522"/>
                </a:cubicBezTo>
                <a:cubicBezTo>
                  <a:pt x="2878" y="1523"/>
                  <a:pt x="2879" y="1524"/>
                  <a:pt x="2880" y="1524"/>
                </a:cubicBezTo>
                <a:cubicBezTo>
                  <a:pt x="2889" y="1524"/>
                  <a:pt x="2896" y="1527"/>
                  <a:pt x="2904" y="1528"/>
                </a:cubicBezTo>
                <a:cubicBezTo>
                  <a:pt x="2913" y="1529"/>
                  <a:pt x="2922" y="1529"/>
                  <a:pt x="2931" y="1530"/>
                </a:cubicBezTo>
                <a:cubicBezTo>
                  <a:pt x="2936" y="1531"/>
                  <a:pt x="2936" y="1530"/>
                  <a:pt x="2937" y="1525"/>
                </a:cubicBezTo>
                <a:cubicBezTo>
                  <a:pt x="2933" y="1525"/>
                  <a:pt x="2930" y="1527"/>
                  <a:pt x="2927" y="1526"/>
                </a:cubicBezTo>
                <a:cubicBezTo>
                  <a:pt x="2920" y="1524"/>
                  <a:pt x="2914" y="1523"/>
                  <a:pt x="2907" y="1524"/>
                </a:cubicBezTo>
                <a:cubicBezTo>
                  <a:pt x="2904" y="1524"/>
                  <a:pt x="2901" y="1523"/>
                  <a:pt x="2897" y="1523"/>
                </a:cubicBezTo>
                <a:cubicBezTo>
                  <a:pt x="2895" y="1523"/>
                  <a:pt x="2891" y="1524"/>
                  <a:pt x="2890" y="1520"/>
                </a:cubicBezTo>
                <a:cubicBezTo>
                  <a:pt x="2889" y="1518"/>
                  <a:pt x="2891" y="1516"/>
                  <a:pt x="2894" y="1514"/>
                </a:cubicBezTo>
                <a:cubicBezTo>
                  <a:pt x="2898" y="1514"/>
                  <a:pt x="2900" y="1519"/>
                  <a:pt x="2905" y="1518"/>
                </a:cubicBezTo>
                <a:cubicBezTo>
                  <a:pt x="2915" y="1516"/>
                  <a:pt x="2926" y="1517"/>
                  <a:pt x="2936" y="1520"/>
                </a:cubicBezTo>
                <a:cubicBezTo>
                  <a:pt x="2940" y="1521"/>
                  <a:pt x="2942" y="1520"/>
                  <a:pt x="2942" y="1517"/>
                </a:cubicBezTo>
                <a:cubicBezTo>
                  <a:pt x="2942" y="1514"/>
                  <a:pt x="2944" y="1514"/>
                  <a:pt x="2946" y="1515"/>
                </a:cubicBezTo>
                <a:cubicBezTo>
                  <a:pt x="2948" y="1517"/>
                  <a:pt x="2953" y="1519"/>
                  <a:pt x="2949" y="1523"/>
                </a:cubicBezTo>
                <a:cubicBezTo>
                  <a:pt x="2947" y="1525"/>
                  <a:pt x="2949" y="1527"/>
                  <a:pt x="2950" y="1528"/>
                </a:cubicBezTo>
                <a:cubicBezTo>
                  <a:pt x="2953" y="1527"/>
                  <a:pt x="2952" y="1524"/>
                  <a:pt x="2955" y="1523"/>
                </a:cubicBezTo>
                <a:cubicBezTo>
                  <a:pt x="2957" y="1524"/>
                  <a:pt x="2954" y="1527"/>
                  <a:pt x="2957" y="1527"/>
                </a:cubicBezTo>
                <a:cubicBezTo>
                  <a:pt x="2959" y="1527"/>
                  <a:pt x="2959" y="1526"/>
                  <a:pt x="2960" y="1525"/>
                </a:cubicBezTo>
                <a:cubicBezTo>
                  <a:pt x="2960" y="1518"/>
                  <a:pt x="2960" y="1518"/>
                  <a:pt x="2967" y="1519"/>
                </a:cubicBezTo>
                <a:cubicBezTo>
                  <a:pt x="2968" y="1519"/>
                  <a:pt x="2969" y="1519"/>
                  <a:pt x="2971" y="1519"/>
                </a:cubicBezTo>
                <a:cubicBezTo>
                  <a:pt x="2970" y="1516"/>
                  <a:pt x="2970" y="1514"/>
                  <a:pt x="2970" y="1512"/>
                </a:cubicBezTo>
                <a:cubicBezTo>
                  <a:pt x="2964" y="1517"/>
                  <a:pt x="2962" y="1517"/>
                  <a:pt x="2957" y="1511"/>
                </a:cubicBezTo>
                <a:cubicBezTo>
                  <a:pt x="2957" y="1511"/>
                  <a:pt x="2956" y="1510"/>
                  <a:pt x="2956" y="1509"/>
                </a:cubicBezTo>
                <a:cubicBezTo>
                  <a:pt x="2955" y="1509"/>
                  <a:pt x="2954" y="1509"/>
                  <a:pt x="2954" y="1510"/>
                </a:cubicBezTo>
                <a:cubicBezTo>
                  <a:pt x="2954" y="1514"/>
                  <a:pt x="2952" y="1512"/>
                  <a:pt x="2950" y="1511"/>
                </a:cubicBezTo>
                <a:cubicBezTo>
                  <a:pt x="2948" y="1511"/>
                  <a:pt x="2945" y="1510"/>
                  <a:pt x="2942" y="1509"/>
                </a:cubicBezTo>
                <a:cubicBezTo>
                  <a:pt x="2941" y="1509"/>
                  <a:pt x="2939" y="1507"/>
                  <a:pt x="2937" y="1508"/>
                </a:cubicBezTo>
                <a:cubicBezTo>
                  <a:pt x="2931" y="1510"/>
                  <a:pt x="2925" y="1510"/>
                  <a:pt x="2919" y="1508"/>
                </a:cubicBezTo>
                <a:cubicBezTo>
                  <a:pt x="2918" y="1508"/>
                  <a:pt x="2917" y="1509"/>
                  <a:pt x="2915" y="1509"/>
                </a:cubicBezTo>
                <a:cubicBezTo>
                  <a:pt x="2914" y="1509"/>
                  <a:pt x="2913" y="1507"/>
                  <a:pt x="2911" y="1507"/>
                </a:cubicBezTo>
                <a:cubicBezTo>
                  <a:pt x="2908" y="1506"/>
                  <a:pt x="2905" y="1505"/>
                  <a:pt x="2908" y="1501"/>
                </a:cubicBezTo>
                <a:cubicBezTo>
                  <a:pt x="2910" y="1499"/>
                  <a:pt x="2908" y="1498"/>
                  <a:pt x="2906" y="1497"/>
                </a:cubicBezTo>
                <a:cubicBezTo>
                  <a:pt x="2904" y="1494"/>
                  <a:pt x="2905" y="1499"/>
                  <a:pt x="2903" y="1498"/>
                </a:cubicBezTo>
                <a:cubicBezTo>
                  <a:pt x="2903" y="1498"/>
                  <a:pt x="2902" y="1498"/>
                  <a:pt x="2901" y="1498"/>
                </a:cubicBezTo>
                <a:cubicBezTo>
                  <a:pt x="2900" y="1497"/>
                  <a:pt x="2899" y="1496"/>
                  <a:pt x="2898" y="1496"/>
                </a:cubicBezTo>
                <a:cubicBezTo>
                  <a:pt x="2892" y="1498"/>
                  <a:pt x="2886" y="1496"/>
                  <a:pt x="2881" y="1496"/>
                </a:cubicBezTo>
                <a:cubicBezTo>
                  <a:pt x="2868" y="1493"/>
                  <a:pt x="2855" y="1490"/>
                  <a:pt x="2841" y="1489"/>
                </a:cubicBezTo>
                <a:cubicBezTo>
                  <a:pt x="2837" y="1489"/>
                  <a:pt x="2833" y="1489"/>
                  <a:pt x="2830" y="1486"/>
                </a:cubicBezTo>
                <a:cubicBezTo>
                  <a:pt x="2831" y="1485"/>
                  <a:pt x="2831" y="1485"/>
                  <a:pt x="2831" y="1484"/>
                </a:cubicBezTo>
                <a:cubicBezTo>
                  <a:pt x="2834" y="1478"/>
                  <a:pt x="2833" y="1477"/>
                  <a:pt x="2826" y="1477"/>
                </a:cubicBezTo>
                <a:cubicBezTo>
                  <a:pt x="2822" y="1478"/>
                  <a:pt x="2819" y="1476"/>
                  <a:pt x="2816" y="1474"/>
                </a:cubicBezTo>
                <a:cubicBezTo>
                  <a:pt x="2816" y="1474"/>
                  <a:pt x="2815" y="1474"/>
                  <a:pt x="2815" y="1474"/>
                </a:cubicBezTo>
                <a:cubicBezTo>
                  <a:pt x="2809" y="1472"/>
                  <a:pt x="2802" y="1472"/>
                  <a:pt x="2796" y="1470"/>
                </a:cubicBezTo>
                <a:cubicBezTo>
                  <a:pt x="2792" y="1468"/>
                  <a:pt x="2788" y="1469"/>
                  <a:pt x="2787" y="1473"/>
                </a:cubicBezTo>
                <a:cubicBezTo>
                  <a:pt x="2786" y="1476"/>
                  <a:pt x="2790" y="1477"/>
                  <a:pt x="2792" y="1478"/>
                </a:cubicBezTo>
                <a:cubicBezTo>
                  <a:pt x="2796" y="1479"/>
                  <a:pt x="2800" y="1480"/>
                  <a:pt x="2804" y="1480"/>
                </a:cubicBezTo>
                <a:cubicBezTo>
                  <a:pt x="2809" y="1480"/>
                  <a:pt x="2814" y="1481"/>
                  <a:pt x="2819" y="1482"/>
                </a:cubicBezTo>
                <a:cubicBezTo>
                  <a:pt x="2818" y="1483"/>
                  <a:pt x="2816" y="1484"/>
                  <a:pt x="2816" y="1485"/>
                </a:cubicBezTo>
                <a:cubicBezTo>
                  <a:pt x="2815" y="1486"/>
                  <a:pt x="2814" y="1486"/>
                  <a:pt x="2813" y="1487"/>
                </a:cubicBezTo>
                <a:cubicBezTo>
                  <a:pt x="2813" y="1487"/>
                  <a:pt x="2812" y="1487"/>
                  <a:pt x="2812" y="1487"/>
                </a:cubicBezTo>
                <a:cubicBezTo>
                  <a:pt x="2807" y="1486"/>
                  <a:pt x="2801" y="1486"/>
                  <a:pt x="2796" y="1484"/>
                </a:cubicBezTo>
                <a:cubicBezTo>
                  <a:pt x="2792" y="1483"/>
                  <a:pt x="2789" y="1482"/>
                  <a:pt x="2785" y="1483"/>
                </a:cubicBezTo>
                <a:cubicBezTo>
                  <a:pt x="2783" y="1484"/>
                  <a:pt x="2781" y="1485"/>
                  <a:pt x="2780" y="1482"/>
                </a:cubicBezTo>
                <a:cubicBezTo>
                  <a:pt x="2779" y="1479"/>
                  <a:pt x="2777" y="1479"/>
                  <a:pt x="2774" y="1481"/>
                </a:cubicBezTo>
                <a:cubicBezTo>
                  <a:pt x="2773" y="1482"/>
                  <a:pt x="2772" y="1482"/>
                  <a:pt x="2770" y="1482"/>
                </a:cubicBezTo>
                <a:cubicBezTo>
                  <a:pt x="2767" y="1482"/>
                  <a:pt x="2764" y="1482"/>
                  <a:pt x="2761" y="1481"/>
                </a:cubicBezTo>
                <a:cubicBezTo>
                  <a:pt x="2761" y="1481"/>
                  <a:pt x="2761" y="1481"/>
                  <a:pt x="2760" y="1481"/>
                </a:cubicBezTo>
                <a:cubicBezTo>
                  <a:pt x="2759" y="1479"/>
                  <a:pt x="2759" y="1475"/>
                  <a:pt x="2756" y="1475"/>
                </a:cubicBezTo>
                <a:cubicBezTo>
                  <a:pt x="2755" y="1474"/>
                  <a:pt x="2753" y="1474"/>
                  <a:pt x="2752" y="1475"/>
                </a:cubicBezTo>
                <a:cubicBezTo>
                  <a:pt x="2747" y="1476"/>
                  <a:pt x="2743" y="1477"/>
                  <a:pt x="2738" y="1474"/>
                </a:cubicBezTo>
                <a:cubicBezTo>
                  <a:pt x="2735" y="1468"/>
                  <a:pt x="2735" y="1468"/>
                  <a:pt x="2729" y="1471"/>
                </a:cubicBezTo>
                <a:cubicBezTo>
                  <a:pt x="2726" y="1471"/>
                  <a:pt x="2723" y="1470"/>
                  <a:pt x="2720" y="1470"/>
                </a:cubicBezTo>
                <a:cubicBezTo>
                  <a:pt x="2720" y="1470"/>
                  <a:pt x="2720" y="1470"/>
                  <a:pt x="2720" y="1470"/>
                </a:cubicBezTo>
                <a:cubicBezTo>
                  <a:pt x="2719" y="1465"/>
                  <a:pt x="2716" y="1463"/>
                  <a:pt x="2710" y="1463"/>
                </a:cubicBezTo>
                <a:cubicBezTo>
                  <a:pt x="2712" y="1465"/>
                  <a:pt x="2713" y="1466"/>
                  <a:pt x="2713" y="1467"/>
                </a:cubicBezTo>
                <a:cubicBezTo>
                  <a:pt x="2710" y="1468"/>
                  <a:pt x="2707" y="1467"/>
                  <a:pt x="2704" y="1469"/>
                </a:cubicBezTo>
                <a:cubicBezTo>
                  <a:pt x="2703" y="1465"/>
                  <a:pt x="2701" y="1464"/>
                  <a:pt x="2697" y="1464"/>
                </a:cubicBezTo>
                <a:cubicBezTo>
                  <a:pt x="2693" y="1464"/>
                  <a:pt x="2688" y="1465"/>
                  <a:pt x="2684" y="1465"/>
                </a:cubicBezTo>
                <a:cubicBezTo>
                  <a:pt x="2679" y="1464"/>
                  <a:pt x="2675" y="1462"/>
                  <a:pt x="2671" y="1463"/>
                </a:cubicBezTo>
                <a:cubicBezTo>
                  <a:pt x="2666" y="1463"/>
                  <a:pt x="2661" y="1463"/>
                  <a:pt x="2657" y="1461"/>
                </a:cubicBezTo>
                <a:cubicBezTo>
                  <a:pt x="2652" y="1459"/>
                  <a:pt x="2647" y="1458"/>
                  <a:pt x="2642" y="1461"/>
                </a:cubicBezTo>
                <a:cubicBezTo>
                  <a:pt x="2641" y="1461"/>
                  <a:pt x="2640" y="1461"/>
                  <a:pt x="2639" y="1461"/>
                </a:cubicBezTo>
                <a:cubicBezTo>
                  <a:pt x="2633" y="1463"/>
                  <a:pt x="2628" y="1464"/>
                  <a:pt x="2623" y="1458"/>
                </a:cubicBezTo>
                <a:cubicBezTo>
                  <a:pt x="2622" y="1457"/>
                  <a:pt x="2619" y="1458"/>
                  <a:pt x="2617" y="1458"/>
                </a:cubicBezTo>
                <a:cubicBezTo>
                  <a:pt x="2615" y="1458"/>
                  <a:pt x="2614" y="1458"/>
                  <a:pt x="2612" y="1458"/>
                </a:cubicBezTo>
                <a:cubicBezTo>
                  <a:pt x="2608" y="1456"/>
                  <a:pt x="2605" y="1456"/>
                  <a:pt x="2601" y="1456"/>
                </a:cubicBezTo>
                <a:cubicBezTo>
                  <a:pt x="2597" y="1455"/>
                  <a:pt x="2593" y="1454"/>
                  <a:pt x="2589" y="1454"/>
                </a:cubicBezTo>
                <a:cubicBezTo>
                  <a:pt x="2587" y="1454"/>
                  <a:pt x="2584" y="1455"/>
                  <a:pt x="2585" y="1457"/>
                </a:cubicBezTo>
                <a:cubicBezTo>
                  <a:pt x="2586" y="1460"/>
                  <a:pt x="2582" y="1463"/>
                  <a:pt x="2584" y="1466"/>
                </a:cubicBezTo>
                <a:cubicBezTo>
                  <a:pt x="2583" y="1468"/>
                  <a:pt x="2582" y="1467"/>
                  <a:pt x="2581" y="1466"/>
                </a:cubicBezTo>
                <a:cubicBezTo>
                  <a:pt x="2581" y="1465"/>
                  <a:pt x="2580" y="1463"/>
                  <a:pt x="2579" y="1463"/>
                </a:cubicBezTo>
                <a:cubicBezTo>
                  <a:pt x="2577" y="1462"/>
                  <a:pt x="2579" y="1461"/>
                  <a:pt x="2579" y="1460"/>
                </a:cubicBezTo>
                <a:cubicBezTo>
                  <a:pt x="2579" y="1456"/>
                  <a:pt x="2577" y="1454"/>
                  <a:pt x="2579" y="1450"/>
                </a:cubicBezTo>
                <a:cubicBezTo>
                  <a:pt x="2583" y="1443"/>
                  <a:pt x="2583" y="1443"/>
                  <a:pt x="2575" y="1439"/>
                </a:cubicBezTo>
                <a:cubicBezTo>
                  <a:pt x="2575" y="1439"/>
                  <a:pt x="2575" y="1438"/>
                  <a:pt x="2575" y="1437"/>
                </a:cubicBezTo>
                <a:cubicBezTo>
                  <a:pt x="2575" y="1436"/>
                  <a:pt x="2577" y="1436"/>
                  <a:pt x="2579" y="1436"/>
                </a:cubicBezTo>
                <a:cubicBezTo>
                  <a:pt x="2585" y="1436"/>
                  <a:pt x="2592" y="1435"/>
                  <a:pt x="2598" y="1435"/>
                </a:cubicBezTo>
                <a:cubicBezTo>
                  <a:pt x="2605" y="1435"/>
                  <a:pt x="2613" y="1431"/>
                  <a:pt x="2619" y="1438"/>
                </a:cubicBezTo>
                <a:cubicBezTo>
                  <a:pt x="2620" y="1439"/>
                  <a:pt x="2622" y="1439"/>
                  <a:pt x="2623" y="1438"/>
                </a:cubicBezTo>
                <a:cubicBezTo>
                  <a:pt x="2632" y="1433"/>
                  <a:pt x="2638" y="1438"/>
                  <a:pt x="2645" y="1441"/>
                </a:cubicBezTo>
                <a:cubicBezTo>
                  <a:pt x="2644" y="1443"/>
                  <a:pt x="2642" y="1442"/>
                  <a:pt x="2641" y="1443"/>
                </a:cubicBezTo>
                <a:cubicBezTo>
                  <a:pt x="2638" y="1443"/>
                  <a:pt x="2636" y="1442"/>
                  <a:pt x="2633" y="1444"/>
                </a:cubicBezTo>
                <a:cubicBezTo>
                  <a:pt x="2634" y="1445"/>
                  <a:pt x="2636" y="1445"/>
                  <a:pt x="2637" y="1446"/>
                </a:cubicBezTo>
                <a:cubicBezTo>
                  <a:pt x="2650" y="1451"/>
                  <a:pt x="2664" y="1451"/>
                  <a:pt x="2677" y="1452"/>
                </a:cubicBezTo>
                <a:cubicBezTo>
                  <a:pt x="2679" y="1452"/>
                  <a:pt x="2682" y="1453"/>
                  <a:pt x="2682" y="1450"/>
                </a:cubicBezTo>
                <a:cubicBezTo>
                  <a:pt x="2681" y="1448"/>
                  <a:pt x="2679" y="1447"/>
                  <a:pt x="2677" y="1447"/>
                </a:cubicBezTo>
                <a:cubicBezTo>
                  <a:pt x="2674" y="1448"/>
                  <a:pt x="2672" y="1448"/>
                  <a:pt x="2669" y="1446"/>
                </a:cubicBezTo>
                <a:cubicBezTo>
                  <a:pt x="2669" y="1443"/>
                  <a:pt x="2667" y="1439"/>
                  <a:pt x="2673" y="1440"/>
                </a:cubicBezTo>
                <a:cubicBezTo>
                  <a:pt x="2680" y="1441"/>
                  <a:pt x="2687" y="1438"/>
                  <a:pt x="2694" y="1441"/>
                </a:cubicBezTo>
                <a:cubicBezTo>
                  <a:pt x="2695" y="1442"/>
                  <a:pt x="2698" y="1440"/>
                  <a:pt x="2699" y="1443"/>
                </a:cubicBezTo>
                <a:cubicBezTo>
                  <a:pt x="2698" y="1445"/>
                  <a:pt x="2694" y="1444"/>
                  <a:pt x="2693" y="1446"/>
                </a:cubicBezTo>
                <a:cubicBezTo>
                  <a:pt x="2692" y="1448"/>
                  <a:pt x="2688" y="1449"/>
                  <a:pt x="2690" y="1451"/>
                </a:cubicBezTo>
                <a:cubicBezTo>
                  <a:pt x="2692" y="1454"/>
                  <a:pt x="2694" y="1451"/>
                  <a:pt x="2696" y="1450"/>
                </a:cubicBezTo>
                <a:cubicBezTo>
                  <a:pt x="2697" y="1449"/>
                  <a:pt x="2699" y="1450"/>
                  <a:pt x="2701" y="1450"/>
                </a:cubicBezTo>
                <a:cubicBezTo>
                  <a:pt x="2703" y="1450"/>
                  <a:pt x="2704" y="1448"/>
                  <a:pt x="2704" y="1446"/>
                </a:cubicBezTo>
                <a:cubicBezTo>
                  <a:pt x="2703" y="1443"/>
                  <a:pt x="2705" y="1440"/>
                  <a:pt x="2707" y="1437"/>
                </a:cubicBezTo>
                <a:cubicBezTo>
                  <a:pt x="2710" y="1436"/>
                  <a:pt x="2711" y="1437"/>
                  <a:pt x="2712" y="1439"/>
                </a:cubicBezTo>
                <a:cubicBezTo>
                  <a:pt x="2713" y="1441"/>
                  <a:pt x="2715" y="1442"/>
                  <a:pt x="2717" y="1441"/>
                </a:cubicBezTo>
                <a:cubicBezTo>
                  <a:pt x="2721" y="1440"/>
                  <a:pt x="2725" y="1441"/>
                  <a:pt x="2729" y="1441"/>
                </a:cubicBezTo>
                <a:cubicBezTo>
                  <a:pt x="2730" y="1442"/>
                  <a:pt x="2731" y="1442"/>
                  <a:pt x="2732" y="1442"/>
                </a:cubicBezTo>
                <a:cubicBezTo>
                  <a:pt x="2728" y="1447"/>
                  <a:pt x="2723" y="1449"/>
                  <a:pt x="2717" y="1445"/>
                </a:cubicBezTo>
                <a:cubicBezTo>
                  <a:pt x="2714" y="1444"/>
                  <a:pt x="2712" y="1445"/>
                  <a:pt x="2710" y="1447"/>
                </a:cubicBezTo>
                <a:cubicBezTo>
                  <a:pt x="2708" y="1449"/>
                  <a:pt x="2709" y="1451"/>
                  <a:pt x="2711" y="1453"/>
                </a:cubicBezTo>
                <a:cubicBezTo>
                  <a:pt x="2716" y="1458"/>
                  <a:pt x="2728" y="1460"/>
                  <a:pt x="2734" y="1457"/>
                </a:cubicBezTo>
                <a:cubicBezTo>
                  <a:pt x="2735" y="1456"/>
                  <a:pt x="2735" y="1456"/>
                  <a:pt x="2735" y="1456"/>
                </a:cubicBezTo>
                <a:cubicBezTo>
                  <a:pt x="2739" y="1454"/>
                  <a:pt x="2742" y="1454"/>
                  <a:pt x="2746" y="1456"/>
                </a:cubicBezTo>
                <a:cubicBezTo>
                  <a:pt x="2748" y="1457"/>
                  <a:pt x="2751" y="1458"/>
                  <a:pt x="2753" y="1457"/>
                </a:cubicBezTo>
                <a:cubicBezTo>
                  <a:pt x="2760" y="1456"/>
                  <a:pt x="2767" y="1458"/>
                  <a:pt x="2774" y="1460"/>
                </a:cubicBezTo>
                <a:cubicBezTo>
                  <a:pt x="2778" y="1462"/>
                  <a:pt x="2780" y="1460"/>
                  <a:pt x="2782" y="1458"/>
                </a:cubicBezTo>
                <a:cubicBezTo>
                  <a:pt x="2783" y="1458"/>
                  <a:pt x="2786" y="1458"/>
                  <a:pt x="2785" y="1459"/>
                </a:cubicBezTo>
                <a:cubicBezTo>
                  <a:pt x="2783" y="1462"/>
                  <a:pt x="2785" y="1463"/>
                  <a:pt x="2787" y="1463"/>
                </a:cubicBezTo>
                <a:cubicBezTo>
                  <a:pt x="2789" y="1464"/>
                  <a:pt x="2790" y="1465"/>
                  <a:pt x="2792" y="1465"/>
                </a:cubicBezTo>
                <a:cubicBezTo>
                  <a:pt x="2797" y="1466"/>
                  <a:pt x="2797" y="1466"/>
                  <a:pt x="2798" y="1461"/>
                </a:cubicBezTo>
                <a:cubicBezTo>
                  <a:pt x="2799" y="1459"/>
                  <a:pt x="2800" y="1460"/>
                  <a:pt x="2802" y="1459"/>
                </a:cubicBezTo>
                <a:cubicBezTo>
                  <a:pt x="2804" y="1460"/>
                  <a:pt x="2806" y="1460"/>
                  <a:pt x="2808" y="1461"/>
                </a:cubicBezTo>
                <a:cubicBezTo>
                  <a:pt x="2808" y="1467"/>
                  <a:pt x="2812" y="1471"/>
                  <a:pt x="2816" y="1474"/>
                </a:cubicBezTo>
                <a:cubicBezTo>
                  <a:pt x="2821" y="1474"/>
                  <a:pt x="2825" y="1472"/>
                  <a:pt x="2830" y="1474"/>
                </a:cubicBezTo>
                <a:cubicBezTo>
                  <a:pt x="2832" y="1474"/>
                  <a:pt x="2835" y="1473"/>
                  <a:pt x="2835" y="1470"/>
                </a:cubicBezTo>
                <a:cubicBezTo>
                  <a:pt x="2833" y="1469"/>
                  <a:pt x="2831" y="1468"/>
                  <a:pt x="2829" y="1467"/>
                </a:cubicBezTo>
                <a:cubicBezTo>
                  <a:pt x="2827" y="1466"/>
                  <a:pt x="2827" y="1465"/>
                  <a:pt x="2827" y="1463"/>
                </a:cubicBezTo>
                <a:cubicBezTo>
                  <a:pt x="2831" y="1464"/>
                  <a:pt x="2835" y="1464"/>
                  <a:pt x="2838" y="1461"/>
                </a:cubicBezTo>
                <a:cubicBezTo>
                  <a:pt x="2840" y="1459"/>
                  <a:pt x="2844" y="1461"/>
                  <a:pt x="2843" y="1462"/>
                </a:cubicBezTo>
                <a:cubicBezTo>
                  <a:pt x="2841" y="1467"/>
                  <a:pt x="2845" y="1466"/>
                  <a:pt x="2847" y="1465"/>
                </a:cubicBezTo>
                <a:cubicBezTo>
                  <a:pt x="2851" y="1464"/>
                  <a:pt x="2854" y="1466"/>
                  <a:pt x="2857" y="1466"/>
                </a:cubicBezTo>
                <a:cubicBezTo>
                  <a:pt x="2859" y="1466"/>
                  <a:pt x="2860" y="1467"/>
                  <a:pt x="2861" y="1467"/>
                </a:cubicBezTo>
                <a:cubicBezTo>
                  <a:pt x="2867" y="1465"/>
                  <a:pt x="2868" y="1465"/>
                  <a:pt x="2872" y="1468"/>
                </a:cubicBezTo>
                <a:cubicBezTo>
                  <a:pt x="2872" y="1469"/>
                  <a:pt x="2873" y="1470"/>
                  <a:pt x="2874" y="1469"/>
                </a:cubicBezTo>
                <a:cubicBezTo>
                  <a:pt x="2878" y="1466"/>
                  <a:pt x="2882" y="1468"/>
                  <a:pt x="2886" y="1470"/>
                </a:cubicBezTo>
                <a:cubicBezTo>
                  <a:pt x="2895" y="1474"/>
                  <a:pt x="2896" y="1473"/>
                  <a:pt x="2901" y="1465"/>
                </a:cubicBezTo>
                <a:cubicBezTo>
                  <a:pt x="2898" y="1464"/>
                  <a:pt x="2897" y="1459"/>
                  <a:pt x="2892" y="1464"/>
                </a:cubicBezTo>
                <a:cubicBezTo>
                  <a:pt x="2889" y="1468"/>
                  <a:pt x="2881" y="1466"/>
                  <a:pt x="2875" y="1464"/>
                </a:cubicBezTo>
                <a:cubicBezTo>
                  <a:pt x="2870" y="1463"/>
                  <a:pt x="2873" y="1459"/>
                  <a:pt x="2871" y="1457"/>
                </a:cubicBezTo>
                <a:cubicBezTo>
                  <a:pt x="2869" y="1458"/>
                  <a:pt x="2867" y="1461"/>
                  <a:pt x="2864" y="1457"/>
                </a:cubicBezTo>
                <a:cubicBezTo>
                  <a:pt x="2862" y="1455"/>
                  <a:pt x="2857" y="1451"/>
                  <a:pt x="2855" y="1459"/>
                </a:cubicBezTo>
                <a:cubicBezTo>
                  <a:pt x="2855" y="1460"/>
                  <a:pt x="2854" y="1458"/>
                  <a:pt x="2853" y="1458"/>
                </a:cubicBezTo>
                <a:cubicBezTo>
                  <a:pt x="2851" y="1458"/>
                  <a:pt x="2849" y="1458"/>
                  <a:pt x="2847" y="1458"/>
                </a:cubicBezTo>
                <a:cubicBezTo>
                  <a:pt x="2844" y="1456"/>
                  <a:pt x="2843" y="1454"/>
                  <a:pt x="2846" y="1451"/>
                </a:cubicBezTo>
                <a:cubicBezTo>
                  <a:pt x="2847" y="1450"/>
                  <a:pt x="2848" y="1449"/>
                  <a:pt x="2846" y="1448"/>
                </a:cubicBezTo>
                <a:cubicBezTo>
                  <a:pt x="2844" y="1447"/>
                  <a:pt x="2842" y="1448"/>
                  <a:pt x="2842" y="1450"/>
                </a:cubicBezTo>
                <a:cubicBezTo>
                  <a:pt x="2841" y="1455"/>
                  <a:pt x="2837" y="1456"/>
                  <a:pt x="2832" y="1456"/>
                </a:cubicBezTo>
                <a:cubicBezTo>
                  <a:pt x="2833" y="1455"/>
                  <a:pt x="2833" y="1454"/>
                  <a:pt x="2834" y="1453"/>
                </a:cubicBezTo>
                <a:cubicBezTo>
                  <a:pt x="2834" y="1453"/>
                  <a:pt x="2834" y="1453"/>
                  <a:pt x="2834" y="1453"/>
                </a:cubicBezTo>
                <a:cubicBezTo>
                  <a:pt x="2839" y="1452"/>
                  <a:pt x="2838" y="1447"/>
                  <a:pt x="2839" y="1444"/>
                </a:cubicBezTo>
                <a:cubicBezTo>
                  <a:pt x="2839" y="1444"/>
                  <a:pt x="2839" y="1444"/>
                  <a:pt x="2839" y="1444"/>
                </a:cubicBezTo>
                <a:cubicBezTo>
                  <a:pt x="2845" y="1445"/>
                  <a:pt x="2850" y="1448"/>
                  <a:pt x="2856" y="1446"/>
                </a:cubicBezTo>
                <a:cubicBezTo>
                  <a:pt x="2859" y="1446"/>
                  <a:pt x="2862" y="1446"/>
                  <a:pt x="2865" y="1447"/>
                </a:cubicBezTo>
                <a:cubicBezTo>
                  <a:pt x="2878" y="1449"/>
                  <a:pt x="2892" y="1451"/>
                  <a:pt x="2906" y="1449"/>
                </a:cubicBezTo>
                <a:cubicBezTo>
                  <a:pt x="2916" y="1456"/>
                  <a:pt x="2927" y="1451"/>
                  <a:pt x="2938" y="1451"/>
                </a:cubicBezTo>
                <a:cubicBezTo>
                  <a:pt x="2939" y="1451"/>
                  <a:pt x="2940" y="1451"/>
                  <a:pt x="2940" y="1450"/>
                </a:cubicBezTo>
                <a:cubicBezTo>
                  <a:pt x="2940" y="1448"/>
                  <a:pt x="2939" y="1448"/>
                  <a:pt x="2939" y="1448"/>
                </a:cubicBezTo>
                <a:cubicBezTo>
                  <a:pt x="2932" y="1447"/>
                  <a:pt x="2927" y="1442"/>
                  <a:pt x="2920" y="1444"/>
                </a:cubicBezTo>
                <a:cubicBezTo>
                  <a:pt x="2919" y="1445"/>
                  <a:pt x="2917" y="1443"/>
                  <a:pt x="2915" y="1443"/>
                </a:cubicBezTo>
                <a:cubicBezTo>
                  <a:pt x="2914" y="1440"/>
                  <a:pt x="2912" y="1438"/>
                  <a:pt x="2915" y="1435"/>
                </a:cubicBezTo>
                <a:cubicBezTo>
                  <a:pt x="2917" y="1433"/>
                  <a:pt x="2915" y="1432"/>
                  <a:pt x="2913" y="1432"/>
                </a:cubicBezTo>
                <a:cubicBezTo>
                  <a:pt x="2908" y="1433"/>
                  <a:pt x="2905" y="1431"/>
                  <a:pt x="2901" y="1427"/>
                </a:cubicBezTo>
                <a:cubicBezTo>
                  <a:pt x="2900" y="1426"/>
                  <a:pt x="2897" y="1428"/>
                  <a:pt x="2895" y="1428"/>
                </a:cubicBezTo>
                <a:cubicBezTo>
                  <a:pt x="2890" y="1427"/>
                  <a:pt x="2885" y="1429"/>
                  <a:pt x="2880" y="1428"/>
                </a:cubicBezTo>
                <a:cubicBezTo>
                  <a:pt x="2873" y="1426"/>
                  <a:pt x="2866" y="1424"/>
                  <a:pt x="2859" y="1424"/>
                </a:cubicBezTo>
                <a:cubicBezTo>
                  <a:pt x="2854" y="1424"/>
                  <a:pt x="2848" y="1423"/>
                  <a:pt x="2843" y="1419"/>
                </a:cubicBezTo>
                <a:cubicBezTo>
                  <a:pt x="2842" y="1417"/>
                  <a:pt x="2836" y="1418"/>
                  <a:pt x="2838" y="1414"/>
                </a:cubicBezTo>
                <a:cubicBezTo>
                  <a:pt x="2840" y="1410"/>
                  <a:pt x="2844" y="1411"/>
                  <a:pt x="2847" y="1411"/>
                </a:cubicBezTo>
                <a:cubicBezTo>
                  <a:pt x="2848" y="1411"/>
                  <a:pt x="2848" y="1412"/>
                  <a:pt x="2849" y="1412"/>
                </a:cubicBezTo>
                <a:cubicBezTo>
                  <a:pt x="2853" y="1415"/>
                  <a:pt x="2859" y="1411"/>
                  <a:pt x="2863" y="1414"/>
                </a:cubicBezTo>
                <a:cubicBezTo>
                  <a:pt x="2864" y="1414"/>
                  <a:pt x="2865" y="1414"/>
                  <a:pt x="2866" y="1414"/>
                </a:cubicBezTo>
                <a:cubicBezTo>
                  <a:pt x="2871" y="1409"/>
                  <a:pt x="2876" y="1412"/>
                  <a:pt x="2881" y="1414"/>
                </a:cubicBezTo>
                <a:cubicBezTo>
                  <a:pt x="2881" y="1414"/>
                  <a:pt x="2881" y="1415"/>
                  <a:pt x="2881" y="1415"/>
                </a:cubicBezTo>
                <a:cubicBezTo>
                  <a:pt x="2880" y="1417"/>
                  <a:pt x="2878" y="1415"/>
                  <a:pt x="2877" y="1417"/>
                </a:cubicBezTo>
                <a:cubicBezTo>
                  <a:pt x="2879" y="1420"/>
                  <a:pt x="2882" y="1420"/>
                  <a:pt x="2884" y="1418"/>
                </a:cubicBezTo>
                <a:cubicBezTo>
                  <a:pt x="2887" y="1414"/>
                  <a:pt x="2892" y="1414"/>
                  <a:pt x="2896" y="1414"/>
                </a:cubicBezTo>
                <a:cubicBezTo>
                  <a:pt x="2899" y="1414"/>
                  <a:pt x="2901" y="1414"/>
                  <a:pt x="2901" y="1411"/>
                </a:cubicBezTo>
                <a:cubicBezTo>
                  <a:pt x="2900" y="1408"/>
                  <a:pt x="2900" y="1405"/>
                  <a:pt x="2896" y="1403"/>
                </a:cubicBezTo>
                <a:cubicBezTo>
                  <a:pt x="2894" y="1412"/>
                  <a:pt x="2892" y="1413"/>
                  <a:pt x="2885" y="1409"/>
                </a:cubicBezTo>
                <a:cubicBezTo>
                  <a:pt x="2884" y="1408"/>
                  <a:pt x="2882" y="1407"/>
                  <a:pt x="2882" y="1407"/>
                </a:cubicBezTo>
                <a:cubicBezTo>
                  <a:pt x="2873" y="1410"/>
                  <a:pt x="2863" y="1404"/>
                  <a:pt x="2854" y="1408"/>
                </a:cubicBezTo>
                <a:cubicBezTo>
                  <a:pt x="2852" y="1409"/>
                  <a:pt x="2848" y="1410"/>
                  <a:pt x="2851" y="1405"/>
                </a:cubicBezTo>
                <a:cubicBezTo>
                  <a:pt x="2851" y="1404"/>
                  <a:pt x="2849" y="1403"/>
                  <a:pt x="2848" y="1403"/>
                </a:cubicBezTo>
                <a:cubicBezTo>
                  <a:pt x="2844" y="1404"/>
                  <a:pt x="2842" y="1404"/>
                  <a:pt x="2842" y="1399"/>
                </a:cubicBezTo>
                <a:cubicBezTo>
                  <a:pt x="2842" y="1395"/>
                  <a:pt x="2838" y="1393"/>
                  <a:pt x="2834" y="1395"/>
                </a:cubicBezTo>
                <a:cubicBezTo>
                  <a:pt x="2831" y="1396"/>
                  <a:pt x="2828" y="1397"/>
                  <a:pt x="2825" y="1399"/>
                </a:cubicBezTo>
                <a:cubicBezTo>
                  <a:pt x="2822" y="1401"/>
                  <a:pt x="2821" y="1403"/>
                  <a:pt x="2821" y="1406"/>
                </a:cubicBezTo>
                <a:cubicBezTo>
                  <a:pt x="2822" y="1410"/>
                  <a:pt x="2825" y="1409"/>
                  <a:pt x="2828" y="1409"/>
                </a:cubicBezTo>
                <a:cubicBezTo>
                  <a:pt x="2829" y="1409"/>
                  <a:pt x="2831" y="1409"/>
                  <a:pt x="2832" y="1409"/>
                </a:cubicBezTo>
                <a:cubicBezTo>
                  <a:pt x="2832" y="1409"/>
                  <a:pt x="2832" y="1409"/>
                  <a:pt x="2832" y="1409"/>
                </a:cubicBezTo>
                <a:cubicBezTo>
                  <a:pt x="2834" y="1414"/>
                  <a:pt x="2830" y="1414"/>
                  <a:pt x="2827" y="1414"/>
                </a:cubicBezTo>
                <a:cubicBezTo>
                  <a:pt x="2822" y="1415"/>
                  <a:pt x="2819" y="1420"/>
                  <a:pt x="2814" y="1419"/>
                </a:cubicBezTo>
                <a:cubicBezTo>
                  <a:pt x="2809" y="1419"/>
                  <a:pt x="2805" y="1419"/>
                  <a:pt x="2803" y="1414"/>
                </a:cubicBezTo>
                <a:cubicBezTo>
                  <a:pt x="2804" y="1412"/>
                  <a:pt x="2806" y="1410"/>
                  <a:pt x="2803" y="1406"/>
                </a:cubicBezTo>
                <a:cubicBezTo>
                  <a:pt x="2802" y="1413"/>
                  <a:pt x="2797" y="1413"/>
                  <a:pt x="2792" y="1413"/>
                </a:cubicBezTo>
                <a:cubicBezTo>
                  <a:pt x="2790" y="1412"/>
                  <a:pt x="2789" y="1413"/>
                  <a:pt x="2787" y="1413"/>
                </a:cubicBezTo>
                <a:cubicBezTo>
                  <a:pt x="2786" y="1412"/>
                  <a:pt x="2786" y="1411"/>
                  <a:pt x="2785" y="1411"/>
                </a:cubicBezTo>
                <a:cubicBezTo>
                  <a:pt x="2784" y="1410"/>
                  <a:pt x="2783" y="1409"/>
                  <a:pt x="2784" y="1407"/>
                </a:cubicBezTo>
                <a:cubicBezTo>
                  <a:pt x="2785" y="1406"/>
                  <a:pt x="2786" y="1407"/>
                  <a:pt x="2788" y="1408"/>
                </a:cubicBezTo>
                <a:cubicBezTo>
                  <a:pt x="2790" y="1409"/>
                  <a:pt x="2792" y="1410"/>
                  <a:pt x="2793" y="1408"/>
                </a:cubicBezTo>
                <a:cubicBezTo>
                  <a:pt x="2791" y="1404"/>
                  <a:pt x="2787" y="1405"/>
                  <a:pt x="2783" y="1404"/>
                </a:cubicBezTo>
                <a:cubicBezTo>
                  <a:pt x="2785" y="1402"/>
                  <a:pt x="2789" y="1403"/>
                  <a:pt x="2789" y="1400"/>
                </a:cubicBezTo>
                <a:cubicBezTo>
                  <a:pt x="2789" y="1399"/>
                  <a:pt x="2788" y="1397"/>
                  <a:pt x="2787" y="1395"/>
                </a:cubicBezTo>
                <a:cubicBezTo>
                  <a:pt x="2786" y="1393"/>
                  <a:pt x="2783" y="1393"/>
                  <a:pt x="2782" y="1395"/>
                </a:cubicBezTo>
                <a:cubicBezTo>
                  <a:pt x="2781" y="1401"/>
                  <a:pt x="2773" y="1401"/>
                  <a:pt x="2770" y="1405"/>
                </a:cubicBezTo>
                <a:cubicBezTo>
                  <a:pt x="2769" y="1406"/>
                  <a:pt x="2767" y="1405"/>
                  <a:pt x="2766" y="1404"/>
                </a:cubicBezTo>
                <a:cubicBezTo>
                  <a:pt x="2761" y="1400"/>
                  <a:pt x="2756" y="1400"/>
                  <a:pt x="2751" y="1402"/>
                </a:cubicBezTo>
                <a:cubicBezTo>
                  <a:pt x="2748" y="1403"/>
                  <a:pt x="2746" y="1400"/>
                  <a:pt x="2744" y="1401"/>
                </a:cubicBezTo>
                <a:cubicBezTo>
                  <a:pt x="2739" y="1400"/>
                  <a:pt x="2734" y="1399"/>
                  <a:pt x="2729" y="1399"/>
                </a:cubicBezTo>
                <a:cubicBezTo>
                  <a:pt x="2724" y="1397"/>
                  <a:pt x="2718" y="1400"/>
                  <a:pt x="2713" y="1398"/>
                </a:cubicBezTo>
                <a:cubicBezTo>
                  <a:pt x="2712" y="1396"/>
                  <a:pt x="2706" y="1393"/>
                  <a:pt x="2713" y="1392"/>
                </a:cubicBezTo>
                <a:cubicBezTo>
                  <a:pt x="2714" y="1392"/>
                  <a:pt x="2717" y="1386"/>
                  <a:pt x="2717" y="1386"/>
                </a:cubicBezTo>
                <a:cubicBezTo>
                  <a:pt x="2714" y="1384"/>
                  <a:pt x="2712" y="1385"/>
                  <a:pt x="2711" y="1386"/>
                </a:cubicBezTo>
                <a:cubicBezTo>
                  <a:pt x="2709" y="1388"/>
                  <a:pt x="2706" y="1388"/>
                  <a:pt x="2704" y="1387"/>
                </a:cubicBezTo>
                <a:cubicBezTo>
                  <a:pt x="2705" y="1384"/>
                  <a:pt x="2706" y="1380"/>
                  <a:pt x="2710" y="1379"/>
                </a:cubicBezTo>
                <a:cubicBezTo>
                  <a:pt x="2713" y="1378"/>
                  <a:pt x="2713" y="1375"/>
                  <a:pt x="2711" y="1373"/>
                </a:cubicBezTo>
                <a:cubicBezTo>
                  <a:pt x="2707" y="1371"/>
                  <a:pt x="2707" y="1367"/>
                  <a:pt x="2705" y="1364"/>
                </a:cubicBezTo>
                <a:cubicBezTo>
                  <a:pt x="2715" y="1358"/>
                  <a:pt x="2725" y="1359"/>
                  <a:pt x="2735" y="1360"/>
                </a:cubicBezTo>
                <a:cubicBezTo>
                  <a:pt x="2743" y="1361"/>
                  <a:pt x="2750" y="1362"/>
                  <a:pt x="2757" y="1360"/>
                </a:cubicBezTo>
                <a:cubicBezTo>
                  <a:pt x="2759" y="1359"/>
                  <a:pt x="2760" y="1359"/>
                  <a:pt x="2762" y="1359"/>
                </a:cubicBezTo>
                <a:cubicBezTo>
                  <a:pt x="2761" y="1359"/>
                  <a:pt x="2761" y="1358"/>
                  <a:pt x="2760" y="1358"/>
                </a:cubicBezTo>
                <a:cubicBezTo>
                  <a:pt x="2755" y="1356"/>
                  <a:pt x="2749" y="1358"/>
                  <a:pt x="2744" y="1354"/>
                </a:cubicBezTo>
                <a:cubicBezTo>
                  <a:pt x="2744" y="1353"/>
                  <a:pt x="2742" y="1354"/>
                  <a:pt x="2742" y="1355"/>
                </a:cubicBezTo>
                <a:cubicBezTo>
                  <a:pt x="2743" y="1359"/>
                  <a:pt x="2740" y="1358"/>
                  <a:pt x="2738" y="1357"/>
                </a:cubicBezTo>
                <a:cubicBezTo>
                  <a:pt x="2732" y="1356"/>
                  <a:pt x="2726" y="1356"/>
                  <a:pt x="2720" y="1354"/>
                </a:cubicBezTo>
                <a:cubicBezTo>
                  <a:pt x="2718" y="1354"/>
                  <a:pt x="2716" y="1353"/>
                  <a:pt x="2715" y="1351"/>
                </a:cubicBezTo>
                <a:cubicBezTo>
                  <a:pt x="2715" y="1349"/>
                  <a:pt x="2715" y="1348"/>
                  <a:pt x="2715" y="1346"/>
                </a:cubicBezTo>
                <a:cubicBezTo>
                  <a:pt x="2717" y="1345"/>
                  <a:pt x="2719" y="1341"/>
                  <a:pt x="2721" y="1344"/>
                </a:cubicBezTo>
                <a:cubicBezTo>
                  <a:pt x="2724" y="1348"/>
                  <a:pt x="2727" y="1346"/>
                  <a:pt x="2731" y="1346"/>
                </a:cubicBezTo>
                <a:cubicBezTo>
                  <a:pt x="2733" y="1346"/>
                  <a:pt x="2736" y="1345"/>
                  <a:pt x="2739" y="1345"/>
                </a:cubicBezTo>
                <a:cubicBezTo>
                  <a:pt x="2746" y="1346"/>
                  <a:pt x="2746" y="1346"/>
                  <a:pt x="2747" y="1339"/>
                </a:cubicBezTo>
                <a:cubicBezTo>
                  <a:pt x="2748" y="1333"/>
                  <a:pt x="2750" y="1331"/>
                  <a:pt x="2756" y="1333"/>
                </a:cubicBezTo>
                <a:cubicBezTo>
                  <a:pt x="2764" y="1336"/>
                  <a:pt x="2772" y="1334"/>
                  <a:pt x="2779" y="1336"/>
                </a:cubicBezTo>
                <a:cubicBezTo>
                  <a:pt x="2780" y="1336"/>
                  <a:pt x="2781" y="1335"/>
                  <a:pt x="2782" y="1334"/>
                </a:cubicBezTo>
                <a:cubicBezTo>
                  <a:pt x="2783" y="1332"/>
                  <a:pt x="2781" y="1332"/>
                  <a:pt x="2780" y="1331"/>
                </a:cubicBezTo>
                <a:cubicBezTo>
                  <a:pt x="2778" y="1328"/>
                  <a:pt x="2774" y="1329"/>
                  <a:pt x="2771" y="1329"/>
                </a:cubicBezTo>
                <a:cubicBezTo>
                  <a:pt x="2770" y="1328"/>
                  <a:pt x="2770" y="1328"/>
                  <a:pt x="2770" y="1327"/>
                </a:cubicBezTo>
                <a:cubicBezTo>
                  <a:pt x="2770" y="1323"/>
                  <a:pt x="2773" y="1319"/>
                  <a:pt x="2771" y="1314"/>
                </a:cubicBezTo>
                <a:cubicBezTo>
                  <a:pt x="2771" y="1314"/>
                  <a:pt x="2772" y="1313"/>
                  <a:pt x="2773" y="1312"/>
                </a:cubicBezTo>
                <a:cubicBezTo>
                  <a:pt x="2773" y="1311"/>
                  <a:pt x="2772" y="1309"/>
                  <a:pt x="2774" y="1309"/>
                </a:cubicBezTo>
                <a:cubicBezTo>
                  <a:pt x="2779" y="1310"/>
                  <a:pt x="2782" y="1307"/>
                  <a:pt x="2786" y="1305"/>
                </a:cubicBezTo>
                <a:cubicBezTo>
                  <a:pt x="2789" y="1303"/>
                  <a:pt x="2792" y="1304"/>
                  <a:pt x="2794" y="1305"/>
                </a:cubicBezTo>
                <a:cubicBezTo>
                  <a:pt x="2797" y="1306"/>
                  <a:pt x="2799" y="1307"/>
                  <a:pt x="2802" y="1308"/>
                </a:cubicBezTo>
                <a:cubicBezTo>
                  <a:pt x="2806" y="1309"/>
                  <a:pt x="2809" y="1308"/>
                  <a:pt x="2812" y="1305"/>
                </a:cubicBezTo>
                <a:cubicBezTo>
                  <a:pt x="2807" y="1304"/>
                  <a:pt x="2802" y="1304"/>
                  <a:pt x="2798" y="1301"/>
                </a:cubicBezTo>
                <a:cubicBezTo>
                  <a:pt x="2796" y="1299"/>
                  <a:pt x="2791" y="1299"/>
                  <a:pt x="2790" y="1300"/>
                </a:cubicBezTo>
                <a:cubicBezTo>
                  <a:pt x="2785" y="1303"/>
                  <a:pt x="2781" y="1302"/>
                  <a:pt x="2777" y="1301"/>
                </a:cubicBezTo>
                <a:cubicBezTo>
                  <a:pt x="2776" y="1301"/>
                  <a:pt x="2774" y="1302"/>
                  <a:pt x="2773" y="1301"/>
                </a:cubicBezTo>
                <a:cubicBezTo>
                  <a:pt x="2772" y="1299"/>
                  <a:pt x="2773" y="1297"/>
                  <a:pt x="2774" y="1296"/>
                </a:cubicBezTo>
                <a:cubicBezTo>
                  <a:pt x="2777" y="1293"/>
                  <a:pt x="2782" y="1295"/>
                  <a:pt x="2785" y="1292"/>
                </a:cubicBezTo>
                <a:cubicBezTo>
                  <a:pt x="2786" y="1291"/>
                  <a:pt x="2785" y="1294"/>
                  <a:pt x="2786" y="1295"/>
                </a:cubicBezTo>
                <a:cubicBezTo>
                  <a:pt x="2787" y="1296"/>
                  <a:pt x="2788" y="1296"/>
                  <a:pt x="2789" y="1296"/>
                </a:cubicBezTo>
                <a:cubicBezTo>
                  <a:pt x="2795" y="1295"/>
                  <a:pt x="2801" y="1294"/>
                  <a:pt x="2806" y="1293"/>
                </a:cubicBezTo>
                <a:cubicBezTo>
                  <a:pt x="2807" y="1293"/>
                  <a:pt x="2809" y="1292"/>
                  <a:pt x="2809" y="1292"/>
                </a:cubicBezTo>
                <a:cubicBezTo>
                  <a:pt x="2806" y="1290"/>
                  <a:pt x="2808" y="1287"/>
                  <a:pt x="2807" y="1285"/>
                </a:cubicBezTo>
                <a:cubicBezTo>
                  <a:pt x="2807" y="1283"/>
                  <a:pt x="2803" y="1284"/>
                  <a:pt x="2801" y="1284"/>
                </a:cubicBezTo>
                <a:cubicBezTo>
                  <a:pt x="2799" y="1282"/>
                  <a:pt x="2797" y="1279"/>
                  <a:pt x="2800" y="1276"/>
                </a:cubicBezTo>
                <a:cubicBezTo>
                  <a:pt x="2801" y="1275"/>
                  <a:pt x="2803" y="1274"/>
                  <a:pt x="2805" y="1274"/>
                </a:cubicBezTo>
                <a:cubicBezTo>
                  <a:pt x="2805" y="1277"/>
                  <a:pt x="2807" y="1277"/>
                  <a:pt x="2809" y="1277"/>
                </a:cubicBezTo>
                <a:cubicBezTo>
                  <a:pt x="2812" y="1277"/>
                  <a:pt x="2815" y="1278"/>
                  <a:pt x="2818" y="1279"/>
                </a:cubicBezTo>
                <a:cubicBezTo>
                  <a:pt x="2821" y="1281"/>
                  <a:pt x="2825" y="1281"/>
                  <a:pt x="2829" y="1281"/>
                </a:cubicBezTo>
                <a:cubicBezTo>
                  <a:pt x="2831" y="1282"/>
                  <a:pt x="2835" y="1282"/>
                  <a:pt x="2835" y="1284"/>
                </a:cubicBezTo>
                <a:cubicBezTo>
                  <a:pt x="2837" y="1289"/>
                  <a:pt x="2841" y="1289"/>
                  <a:pt x="2845" y="1291"/>
                </a:cubicBezTo>
                <a:cubicBezTo>
                  <a:pt x="2847" y="1292"/>
                  <a:pt x="2850" y="1294"/>
                  <a:pt x="2852" y="1296"/>
                </a:cubicBezTo>
                <a:cubicBezTo>
                  <a:pt x="2852" y="1297"/>
                  <a:pt x="2853" y="1298"/>
                  <a:pt x="2853" y="1299"/>
                </a:cubicBezTo>
                <a:cubicBezTo>
                  <a:pt x="2846" y="1302"/>
                  <a:pt x="2849" y="1305"/>
                  <a:pt x="2854" y="1308"/>
                </a:cubicBezTo>
                <a:cubicBezTo>
                  <a:pt x="2856" y="1309"/>
                  <a:pt x="2857" y="1311"/>
                  <a:pt x="2858" y="1313"/>
                </a:cubicBezTo>
                <a:cubicBezTo>
                  <a:pt x="2859" y="1316"/>
                  <a:pt x="2861" y="1316"/>
                  <a:pt x="2863" y="1314"/>
                </a:cubicBezTo>
                <a:cubicBezTo>
                  <a:pt x="2869" y="1312"/>
                  <a:pt x="2869" y="1312"/>
                  <a:pt x="2874" y="1318"/>
                </a:cubicBezTo>
                <a:cubicBezTo>
                  <a:pt x="2875" y="1318"/>
                  <a:pt x="2876" y="1317"/>
                  <a:pt x="2877" y="1316"/>
                </a:cubicBezTo>
                <a:cubicBezTo>
                  <a:pt x="2882" y="1311"/>
                  <a:pt x="2882" y="1309"/>
                  <a:pt x="2875" y="1306"/>
                </a:cubicBezTo>
                <a:cubicBezTo>
                  <a:pt x="2873" y="1305"/>
                  <a:pt x="2872" y="1304"/>
                  <a:pt x="2872" y="1302"/>
                </a:cubicBezTo>
                <a:cubicBezTo>
                  <a:pt x="2870" y="1299"/>
                  <a:pt x="2868" y="1297"/>
                  <a:pt x="2875" y="1297"/>
                </a:cubicBezTo>
                <a:cubicBezTo>
                  <a:pt x="2882" y="1297"/>
                  <a:pt x="2889" y="1296"/>
                  <a:pt x="2895" y="1290"/>
                </a:cubicBezTo>
                <a:cubicBezTo>
                  <a:pt x="2892" y="1289"/>
                  <a:pt x="2889" y="1290"/>
                  <a:pt x="2887" y="1292"/>
                </a:cubicBezTo>
                <a:cubicBezTo>
                  <a:pt x="2886" y="1293"/>
                  <a:pt x="2885" y="1294"/>
                  <a:pt x="2884" y="1293"/>
                </a:cubicBezTo>
                <a:cubicBezTo>
                  <a:pt x="2881" y="1292"/>
                  <a:pt x="2880" y="1289"/>
                  <a:pt x="2880" y="1286"/>
                </a:cubicBezTo>
                <a:cubicBezTo>
                  <a:pt x="2881" y="1283"/>
                  <a:pt x="2882" y="1282"/>
                  <a:pt x="2885" y="1283"/>
                </a:cubicBezTo>
                <a:cubicBezTo>
                  <a:pt x="2890" y="1284"/>
                  <a:pt x="2895" y="1285"/>
                  <a:pt x="2899" y="1282"/>
                </a:cubicBezTo>
                <a:cubicBezTo>
                  <a:pt x="2901" y="1281"/>
                  <a:pt x="2904" y="1280"/>
                  <a:pt x="2906" y="1281"/>
                </a:cubicBezTo>
                <a:cubicBezTo>
                  <a:pt x="2911" y="1281"/>
                  <a:pt x="2915" y="1279"/>
                  <a:pt x="2918" y="1277"/>
                </a:cubicBezTo>
                <a:cubicBezTo>
                  <a:pt x="2919" y="1276"/>
                  <a:pt x="2920" y="1275"/>
                  <a:pt x="2920" y="1274"/>
                </a:cubicBezTo>
                <a:cubicBezTo>
                  <a:pt x="2920" y="1273"/>
                  <a:pt x="2918" y="1272"/>
                  <a:pt x="2917" y="1272"/>
                </a:cubicBezTo>
                <a:cubicBezTo>
                  <a:pt x="2914" y="1273"/>
                  <a:pt x="2910" y="1271"/>
                  <a:pt x="2906" y="1274"/>
                </a:cubicBezTo>
                <a:cubicBezTo>
                  <a:pt x="2906" y="1274"/>
                  <a:pt x="2906" y="1274"/>
                  <a:pt x="2906" y="1274"/>
                </a:cubicBezTo>
                <a:cubicBezTo>
                  <a:pt x="2898" y="1274"/>
                  <a:pt x="2889" y="1274"/>
                  <a:pt x="2881" y="1274"/>
                </a:cubicBezTo>
                <a:cubicBezTo>
                  <a:pt x="2879" y="1270"/>
                  <a:pt x="2876" y="1271"/>
                  <a:pt x="2873" y="1272"/>
                </a:cubicBezTo>
                <a:cubicBezTo>
                  <a:pt x="2870" y="1273"/>
                  <a:pt x="2868" y="1271"/>
                  <a:pt x="2869" y="1268"/>
                </a:cubicBezTo>
                <a:cubicBezTo>
                  <a:pt x="2870" y="1265"/>
                  <a:pt x="2868" y="1264"/>
                  <a:pt x="2866" y="1263"/>
                </a:cubicBezTo>
                <a:cubicBezTo>
                  <a:pt x="2862" y="1261"/>
                  <a:pt x="2858" y="1260"/>
                  <a:pt x="2856" y="1258"/>
                </a:cubicBezTo>
                <a:cubicBezTo>
                  <a:pt x="2853" y="1253"/>
                  <a:pt x="2850" y="1254"/>
                  <a:pt x="2846" y="1256"/>
                </a:cubicBezTo>
                <a:cubicBezTo>
                  <a:pt x="2845" y="1256"/>
                  <a:pt x="2844" y="1255"/>
                  <a:pt x="2843" y="1257"/>
                </a:cubicBezTo>
                <a:cubicBezTo>
                  <a:pt x="2847" y="1260"/>
                  <a:pt x="2853" y="1261"/>
                  <a:pt x="2858" y="1263"/>
                </a:cubicBezTo>
                <a:cubicBezTo>
                  <a:pt x="2865" y="1265"/>
                  <a:pt x="2865" y="1269"/>
                  <a:pt x="2865" y="1274"/>
                </a:cubicBezTo>
                <a:cubicBezTo>
                  <a:pt x="2859" y="1274"/>
                  <a:pt x="2859" y="1274"/>
                  <a:pt x="2852" y="1279"/>
                </a:cubicBezTo>
                <a:cubicBezTo>
                  <a:pt x="2847" y="1282"/>
                  <a:pt x="2842" y="1280"/>
                  <a:pt x="2840" y="1275"/>
                </a:cubicBezTo>
                <a:cubicBezTo>
                  <a:pt x="2840" y="1274"/>
                  <a:pt x="2842" y="1272"/>
                  <a:pt x="2839" y="1271"/>
                </a:cubicBezTo>
                <a:cubicBezTo>
                  <a:pt x="2837" y="1272"/>
                  <a:pt x="2835" y="1272"/>
                  <a:pt x="2834" y="1274"/>
                </a:cubicBezTo>
                <a:cubicBezTo>
                  <a:pt x="2829" y="1278"/>
                  <a:pt x="2823" y="1275"/>
                  <a:pt x="2818" y="1276"/>
                </a:cubicBezTo>
                <a:cubicBezTo>
                  <a:pt x="2815" y="1274"/>
                  <a:pt x="2816" y="1270"/>
                  <a:pt x="2812" y="1271"/>
                </a:cubicBezTo>
                <a:cubicBezTo>
                  <a:pt x="2810" y="1268"/>
                  <a:pt x="2808" y="1266"/>
                  <a:pt x="2805" y="1269"/>
                </a:cubicBezTo>
                <a:cubicBezTo>
                  <a:pt x="2803" y="1271"/>
                  <a:pt x="2802" y="1271"/>
                  <a:pt x="2800" y="1270"/>
                </a:cubicBezTo>
                <a:cubicBezTo>
                  <a:pt x="2800" y="1270"/>
                  <a:pt x="2800" y="1270"/>
                  <a:pt x="2800" y="1270"/>
                </a:cubicBezTo>
                <a:cubicBezTo>
                  <a:pt x="2797" y="1265"/>
                  <a:pt x="2792" y="1266"/>
                  <a:pt x="2787" y="1266"/>
                </a:cubicBezTo>
                <a:cubicBezTo>
                  <a:pt x="2786" y="1268"/>
                  <a:pt x="2789" y="1270"/>
                  <a:pt x="2786" y="1272"/>
                </a:cubicBezTo>
                <a:cubicBezTo>
                  <a:pt x="2785" y="1272"/>
                  <a:pt x="2783" y="1273"/>
                  <a:pt x="2785" y="1275"/>
                </a:cubicBezTo>
                <a:cubicBezTo>
                  <a:pt x="2786" y="1276"/>
                  <a:pt x="2788" y="1277"/>
                  <a:pt x="2789" y="1277"/>
                </a:cubicBezTo>
                <a:cubicBezTo>
                  <a:pt x="2792" y="1276"/>
                  <a:pt x="2793" y="1274"/>
                  <a:pt x="2796" y="1274"/>
                </a:cubicBezTo>
                <a:cubicBezTo>
                  <a:pt x="2796" y="1275"/>
                  <a:pt x="2796" y="1275"/>
                  <a:pt x="2796" y="1276"/>
                </a:cubicBezTo>
                <a:cubicBezTo>
                  <a:pt x="2792" y="1281"/>
                  <a:pt x="2789" y="1286"/>
                  <a:pt x="2782" y="1287"/>
                </a:cubicBezTo>
                <a:cubicBezTo>
                  <a:pt x="2781" y="1288"/>
                  <a:pt x="2780" y="1288"/>
                  <a:pt x="2780" y="1289"/>
                </a:cubicBezTo>
                <a:cubicBezTo>
                  <a:pt x="2778" y="1288"/>
                  <a:pt x="2776" y="1287"/>
                  <a:pt x="2774" y="1286"/>
                </a:cubicBezTo>
                <a:cubicBezTo>
                  <a:pt x="2777" y="1283"/>
                  <a:pt x="2775" y="1281"/>
                  <a:pt x="2773" y="1279"/>
                </a:cubicBezTo>
                <a:cubicBezTo>
                  <a:pt x="2772" y="1276"/>
                  <a:pt x="2776" y="1275"/>
                  <a:pt x="2776" y="1273"/>
                </a:cubicBezTo>
                <a:cubicBezTo>
                  <a:pt x="2778" y="1272"/>
                  <a:pt x="2779" y="1272"/>
                  <a:pt x="2780" y="1271"/>
                </a:cubicBezTo>
                <a:cubicBezTo>
                  <a:pt x="2782" y="1271"/>
                  <a:pt x="2785" y="1271"/>
                  <a:pt x="2784" y="1267"/>
                </a:cubicBezTo>
                <a:cubicBezTo>
                  <a:pt x="2782" y="1264"/>
                  <a:pt x="2781" y="1263"/>
                  <a:pt x="2778" y="1265"/>
                </a:cubicBezTo>
                <a:cubicBezTo>
                  <a:pt x="2778" y="1265"/>
                  <a:pt x="2778" y="1265"/>
                  <a:pt x="2778" y="1265"/>
                </a:cubicBezTo>
                <a:cubicBezTo>
                  <a:pt x="2777" y="1266"/>
                  <a:pt x="2777" y="1266"/>
                  <a:pt x="2776" y="1266"/>
                </a:cubicBezTo>
                <a:cubicBezTo>
                  <a:pt x="2776" y="1263"/>
                  <a:pt x="2776" y="1261"/>
                  <a:pt x="2780" y="1261"/>
                </a:cubicBezTo>
                <a:cubicBezTo>
                  <a:pt x="2780" y="1261"/>
                  <a:pt x="2780" y="1261"/>
                  <a:pt x="2780" y="1261"/>
                </a:cubicBezTo>
                <a:cubicBezTo>
                  <a:pt x="2785" y="1261"/>
                  <a:pt x="2791" y="1262"/>
                  <a:pt x="2794" y="1259"/>
                </a:cubicBezTo>
                <a:cubicBezTo>
                  <a:pt x="2799" y="1254"/>
                  <a:pt x="2804" y="1249"/>
                  <a:pt x="2805" y="1242"/>
                </a:cubicBezTo>
                <a:cubicBezTo>
                  <a:pt x="2809" y="1240"/>
                  <a:pt x="2811" y="1242"/>
                  <a:pt x="2814" y="1244"/>
                </a:cubicBezTo>
                <a:cubicBezTo>
                  <a:pt x="2819" y="1246"/>
                  <a:pt x="2824" y="1247"/>
                  <a:pt x="2829" y="1244"/>
                </a:cubicBezTo>
                <a:cubicBezTo>
                  <a:pt x="2829" y="1243"/>
                  <a:pt x="2831" y="1242"/>
                  <a:pt x="2831" y="1242"/>
                </a:cubicBezTo>
                <a:cubicBezTo>
                  <a:pt x="2828" y="1238"/>
                  <a:pt x="2828" y="1232"/>
                  <a:pt x="2823" y="1229"/>
                </a:cubicBezTo>
                <a:cubicBezTo>
                  <a:pt x="2819" y="1226"/>
                  <a:pt x="2820" y="1222"/>
                  <a:pt x="2821" y="1219"/>
                </a:cubicBezTo>
                <a:cubicBezTo>
                  <a:pt x="2824" y="1215"/>
                  <a:pt x="2827" y="1214"/>
                  <a:pt x="2832" y="1214"/>
                </a:cubicBezTo>
                <a:cubicBezTo>
                  <a:pt x="2835" y="1214"/>
                  <a:pt x="2839" y="1214"/>
                  <a:pt x="2843" y="1214"/>
                </a:cubicBezTo>
                <a:cubicBezTo>
                  <a:pt x="2844" y="1216"/>
                  <a:pt x="2844" y="1219"/>
                  <a:pt x="2846" y="1221"/>
                </a:cubicBezTo>
                <a:cubicBezTo>
                  <a:pt x="2847" y="1223"/>
                  <a:pt x="2850" y="1222"/>
                  <a:pt x="2853" y="1223"/>
                </a:cubicBezTo>
                <a:cubicBezTo>
                  <a:pt x="2856" y="1224"/>
                  <a:pt x="2855" y="1221"/>
                  <a:pt x="2856" y="1219"/>
                </a:cubicBezTo>
                <a:cubicBezTo>
                  <a:pt x="2862" y="1212"/>
                  <a:pt x="2863" y="1211"/>
                  <a:pt x="2872" y="1216"/>
                </a:cubicBezTo>
                <a:cubicBezTo>
                  <a:pt x="2874" y="1217"/>
                  <a:pt x="2877" y="1217"/>
                  <a:pt x="2879" y="1217"/>
                </a:cubicBezTo>
                <a:cubicBezTo>
                  <a:pt x="2874" y="1220"/>
                  <a:pt x="2869" y="1222"/>
                  <a:pt x="2864" y="1224"/>
                </a:cubicBezTo>
                <a:cubicBezTo>
                  <a:pt x="2862" y="1224"/>
                  <a:pt x="2860" y="1224"/>
                  <a:pt x="2860" y="1226"/>
                </a:cubicBezTo>
                <a:cubicBezTo>
                  <a:pt x="2859" y="1229"/>
                  <a:pt x="2864" y="1226"/>
                  <a:pt x="2864" y="1230"/>
                </a:cubicBezTo>
                <a:cubicBezTo>
                  <a:pt x="2859" y="1230"/>
                  <a:pt x="2857" y="1237"/>
                  <a:pt x="2851" y="1237"/>
                </a:cubicBezTo>
                <a:cubicBezTo>
                  <a:pt x="2849" y="1237"/>
                  <a:pt x="2846" y="1238"/>
                  <a:pt x="2847" y="1240"/>
                </a:cubicBezTo>
                <a:cubicBezTo>
                  <a:pt x="2848" y="1243"/>
                  <a:pt x="2851" y="1241"/>
                  <a:pt x="2853" y="1241"/>
                </a:cubicBezTo>
                <a:cubicBezTo>
                  <a:pt x="2853" y="1241"/>
                  <a:pt x="2854" y="1241"/>
                  <a:pt x="2854" y="1241"/>
                </a:cubicBezTo>
                <a:cubicBezTo>
                  <a:pt x="2855" y="1243"/>
                  <a:pt x="2851" y="1245"/>
                  <a:pt x="2853" y="1246"/>
                </a:cubicBezTo>
                <a:cubicBezTo>
                  <a:pt x="2856" y="1248"/>
                  <a:pt x="2858" y="1248"/>
                  <a:pt x="2859" y="1245"/>
                </a:cubicBezTo>
                <a:cubicBezTo>
                  <a:pt x="2860" y="1243"/>
                  <a:pt x="2861" y="1243"/>
                  <a:pt x="2863" y="1244"/>
                </a:cubicBezTo>
                <a:cubicBezTo>
                  <a:pt x="2868" y="1247"/>
                  <a:pt x="2873" y="1245"/>
                  <a:pt x="2877" y="1245"/>
                </a:cubicBezTo>
                <a:cubicBezTo>
                  <a:pt x="2877" y="1238"/>
                  <a:pt x="2882" y="1244"/>
                  <a:pt x="2885" y="1242"/>
                </a:cubicBezTo>
                <a:cubicBezTo>
                  <a:pt x="2886" y="1242"/>
                  <a:pt x="2889" y="1243"/>
                  <a:pt x="2891" y="1241"/>
                </a:cubicBezTo>
                <a:cubicBezTo>
                  <a:pt x="2888" y="1237"/>
                  <a:pt x="2885" y="1237"/>
                  <a:pt x="2881" y="1238"/>
                </a:cubicBezTo>
                <a:cubicBezTo>
                  <a:pt x="2877" y="1238"/>
                  <a:pt x="2873" y="1240"/>
                  <a:pt x="2869" y="1240"/>
                </a:cubicBezTo>
                <a:cubicBezTo>
                  <a:pt x="2867" y="1241"/>
                  <a:pt x="2865" y="1241"/>
                  <a:pt x="2864" y="1238"/>
                </a:cubicBezTo>
                <a:cubicBezTo>
                  <a:pt x="2864" y="1236"/>
                  <a:pt x="2865" y="1235"/>
                  <a:pt x="2867" y="1233"/>
                </a:cubicBezTo>
                <a:cubicBezTo>
                  <a:pt x="2868" y="1232"/>
                  <a:pt x="2870" y="1232"/>
                  <a:pt x="2872" y="1232"/>
                </a:cubicBezTo>
                <a:cubicBezTo>
                  <a:pt x="2877" y="1232"/>
                  <a:pt x="2882" y="1232"/>
                  <a:pt x="2886" y="1232"/>
                </a:cubicBezTo>
                <a:cubicBezTo>
                  <a:pt x="2889" y="1232"/>
                  <a:pt x="2892" y="1233"/>
                  <a:pt x="2894" y="1234"/>
                </a:cubicBezTo>
                <a:cubicBezTo>
                  <a:pt x="2897" y="1235"/>
                  <a:pt x="2899" y="1236"/>
                  <a:pt x="2902" y="1235"/>
                </a:cubicBezTo>
                <a:cubicBezTo>
                  <a:pt x="2910" y="1234"/>
                  <a:pt x="2919" y="1233"/>
                  <a:pt x="2927" y="1237"/>
                </a:cubicBezTo>
                <a:cubicBezTo>
                  <a:pt x="2928" y="1237"/>
                  <a:pt x="2929" y="1237"/>
                  <a:pt x="2929" y="1235"/>
                </a:cubicBezTo>
                <a:cubicBezTo>
                  <a:pt x="2922" y="1231"/>
                  <a:pt x="2922" y="1225"/>
                  <a:pt x="2923" y="1219"/>
                </a:cubicBezTo>
                <a:cubicBezTo>
                  <a:pt x="2923" y="1215"/>
                  <a:pt x="2923" y="1210"/>
                  <a:pt x="2920" y="1207"/>
                </a:cubicBezTo>
                <a:cubicBezTo>
                  <a:pt x="2917" y="1204"/>
                  <a:pt x="2918" y="1202"/>
                  <a:pt x="2922" y="1201"/>
                </a:cubicBezTo>
                <a:cubicBezTo>
                  <a:pt x="2923" y="1201"/>
                  <a:pt x="2924" y="1201"/>
                  <a:pt x="2925" y="1201"/>
                </a:cubicBezTo>
                <a:cubicBezTo>
                  <a:pt x="2930" y="1200"/>
                  <a:pt x="2930" y="1199"/>
                  <a:pt x="2928" y="1194"/>
                </a:cubicBezTo>
                <a:cubicBezTo>
                  <a:pt x="2925" y="1187"/>
                  <a:pt x="2926" y="1185"/>
                  <a:pt x="2933" y="1184"/>
                </a:cubicBezTo>
                <a:cubicBezTo>
                  <a:pt x="2935" y="1184"/>
                  <a:pt x="2937" y="1184"/>
                  <a:pt x="2938" y="1184"/>
                </a:cubicBezTo>
                <a:cubicBezTo>
                  <a:pt x="2941" y="1185"/>
                  <a:pt x="2942" y="1183"/>
                  <a:pt x="2943" y="1181"/>
                </a:cubicBezTo>
                <a:cubicBezTo>
                  <a:pt x="2944" y="1179"/>
                  <a:pt x="2941" y="1178"/>
                  <a:pt x="2940" y="1177"/>
                </a:cubicBezTo>
                <a:cubicBezTo>
                  <a:pt x="2938" y="1176"/>
                  <a:pt x="2936" y="1177"/>
                  <a:pt x="2934" y="1177"/>
                </a:cubicBezTo>
                <a:cubicBezTo>
                  <a:pt x="2932" y="1176"/>
                  <a:pt x="2930" y="1172"/>
                  <a:pt x="2931" y="1169"/>
                </a:cubicBezTo>
                <a:cubicBezTo>
                  <a:pt x="2932" y="1165"/>
                  <a:pt x="2934" y="1167"/>
                  <a:pt x="2936" y="1168"/>
                </a:cubicBezTo>
                <a:cubicBezTo>
                  <a:pt x="2938" y="1169"/>
                  <a:pt x="2940" y="1168"/>
                  <a:pt x="2941" y="1166"/>
                </a:cubicBezTo>
                <a:cubicBezTo>
                  <a:pt x="2942" y="1164"/>
                  <a:pt x="2940" y="1162"/>
                  <a:pt x="2937" y="1162"/>
                </a:cubicBezTo>
                <a:cubicBezTo>
                  <a:pt x="2934" y="1162"/>
                  <a:pt x="2932" y="1161"/>
                  <a:pt x="2930" y="1160"/>
                </a:cubicBezTo>
                <a:cubicBezTo>
                  <a:pt x="2930" y="1158"/>
                  <a:pt x="2930" y="1157"/>
                  <a:pt x="2932" y="1155"/>
                </a:cubicBezTo>
                <a:cubicBezTo>
                  <a:pt x="2934" y="1155"/>
                  <a:pt x="2937" y="1154"/>
                  <a:pt x="2939" y="1153"/>
                </a:cubicBezTo>
                <a:cubicBezTo>
                  <a:pt x="2941" y="1152"/>
                  <a:pt x="2943" y="1152"/>
                  <a:pt x="2945" y="1153"/>
                </a:cubicBezTo>
                <a:cubicBezTo>
                  <a:pt x="2947" y="1154"/>
                  <a:pt x="2943" y="1156"/>
                  <a:pt x="2945" y="1158"/>
                </a:cubicBezTo>
                <a:cubicBezTo>
                  <a:pt x="2949" y="1157"/>
                  <a:pt x="2948" y="1154"/>
                  <a:pt x="2950" y="1152"/>
                </a:cubicBezTo>
                <a:cubicBezTo>
                  <a:pt x="2951" y="1152"/>
                  <a:pt x="2951" y="1152"/>
                  <a:pt x="2951" y="1152"/>
                </a:cubicBezTo>
                <a:cubicBezTo>
                  <a:pt x="2951" y="1152"/>
                  <a:pt x="2951" y="1152"/>
                  <a:pt x="2951" y="1152"/>
                </a:cubicBezTo>
                <a:cubicBezTo>
                  <a:pt x="2953" y="1154"/>
                  <a:pt x="2952" y="1157"/>
                  <a:pt x="2955" y="1158"/>
                </a:cubicBezTo>
                <a:cubicBezTo>
                  <a:pt x="2958" y="1160"/>
                  <a:pt x="2957" y="1160"/>
                  <a:pt x="2955" y="1161"/>
                </a:cubicBezTo>
                <a:cubicBezTo>
                  <a:pt x="2953" y="1161"/>
                  <a:pt x="2952" y="1162"/>
                  <a:pt x="2952" y="1163"/>
                </a:cubicBezTo>
                <a:cubicBezTo>
                  <a:pt x="2952" y="1165"/>
                  <a:pt x="2951" y="1167"/>
                  <a:pt x="2954" y="1166"/>
                </a:cubicBezTo>
                <a:cubicBezTo>
                  <a:pt x="2955" y="1165"/>
                  <a:pt x="2956" y="1164"/>
                  <a:pt x="2957" y="1165"/>
                </a:cubicBezTo>
                <a:cubicBezTo>
                  <a:pt x="2960" y="1166"/>
                  <a:pt x="2963" y="1165"/>
                  <a:pt x="2966" y="1165"/>
                </a:cubicBezTo>
                <a:cubicBezTo>
                  <a:pt x="2970" y="1164"/>
                  <a:pt x="2964" y="1160"/>
                  <a:pt x="2967" y="1158"/>
                </a:cubicBezTo>
                <a:cubicBezTo>
                  <a:pt x="2968" y="1158"/>
                  <a:pt x="2968" y="1157"/>
                  <a:pt x="2968" y="1157"/>
                </a:cubicBezTo>
                <a:cubicBezTo>
                  <a:pt x="2971" y="1158"/>
                  <a:pt x="2972" y="1161"/>
                  <a:pt x="2971" y="1164"/>
                </a:cubicBezTo>
                <a:cubicBezTo>
                  <a:pt x="2969" y="1165"/>
                  <a:pt x="2969" y="1168"/>
                  <a:pt x="2970" y="1169"/>
                </a:cubicBezTo>
                <a:cubicBezTo>
                  <a:pt x="2975" y="1171"/>
                  <a:pt x="2974" y="1176"/>
                  <a:pt x="2977" y="1179"/>
                </a:cubicBezTo>
                <a:cubicBezTo>
                  <a:pt x="2976" y="1182"/>
                  <a:pt x="2975" y="1185"/>
                  <a:pt x="2974" y="1187"/>
                </a:cubicBezTo>
                <a:cubicBezTo>
                  <a:pt x="2972" y="1192"/>
                  <a:pt x="2970" y="1192"/>
                  <a:pt x="2966" y="1189"/>
                </a:cubicBezTo>
                <a:cubicBezTo>
                  <a:pt x="2965" y="1188"/>
                  <a:pt x="2964" y="1187"/>
                  <a:pt x="2963" y="1186"/>
                </a:cubicBezTo>
                <a:cubicBezTo>
                  <a:pt x="2959" y="1182"/>
                  <a:pt x="2954" y="1180"/>
                  <a:pt x="2948" y="1181"/>
                </a:cubicBezTo>
                <a:cubicBezTo>
                  <a:pt x="2949" y="1186"/>
                  <a:pt x="2955" y="1186"/>
                  <a:pt x="2957" y="1190"/>
                </a:cubicBezTo>
                <a:cubicBezTo>
                  <a:pt x="2955" y="1197"/>
                  <a:pt x="2961" y="1200"/>
                  <a:pt x="2966" y="1202"/>
                </a:cubicBezTo>
                <a:cubicBezTo>
                  <a:pt x="2966" y="1206"/>
                  <a:pt x="2963" y="1206"/>
                  <a:pt x="2961" y="1207"/>
                </a:cubicBezTo>
                <a:cubicBezTo>
                  <a:pt x="2959" y="1209"/>
                  <a:pt x="2958" y="1210"/>
                  <a:pt x="2959" y="1212"/>
                </a:cubicBezTo>
                <a:cubicBezTo>
                  <a:pt x="2960" y="1214"/>
                  <a:pt x="2962" y="1212"/>
                  <a:pt x="2963" y="1212"/>
                </a:cubicBezTo>
                <a:cubicBezTo>
                  <a:pt x="2966" y="1212"/>
                  <a:pt x="2968" y="1211"/>
                  <a:pt x="2968" y="1208"/>
                </a:cubicBezTo>
                <a:cubicBezTo>
                  <a:pt x="2968" y="1206"/>
                  <a:pt x="2969" y="1205"/>
                  <a:pt x="2970" y="1204"/>
                </a:cubicBezTo>
                <a:cubicBezTo>
                  <a:pt x="2975" y="1201"/>
                  <a:pt x="2980" y="1198"/>
                  <a:pt x="2985" y="1199"/>
                </a:cubicBezTo>
                <a:cubicBezTo>
                  <a:pt x="2986" y="1192"/>
                  <a:pt x="2980" y="1195"/>
                  <a:pt x="2977" y="1195"/>
                </a:cubicBezTo>
                <a:cubicBezTo>
                  <a:pt x="2976" y="1189"/>
                  <a:pt x="2978" y="1185"/>
                  <a:pt x="2980" y="1181"/>
                </a:cubicBezTo>
                <a:cubicBezTo>
                  <a:pt x="2982" y="1181"/>
                  <a:pt x="2982" y="1182"/>
                  <a:pt x="2983" y="1183"/>
                </a:cubicBezTo>
                <a:cubicBezTo>
                  <a:pt x="2985" y="1187"/>
                  <a:pt x="2988" y="1187"/>
                  <a:pt x="2992" y="1183"/>
                </a:cubicBezTo>
                <a:cubicBezTo>
                  <a:pt x="2994" y="1180"/>
                  <a:pt x="2993" y="1177"/>
                  <a:pt x="2992" y="1174"/>
                </a:cubicBezTo>
                <a:cubicBezTo>
                  <a:pt x="2991" y="1171"/>
                  <a:pt x="2990" y="1169"/>
                  <a:pt x="2989" y="1166"/>
                </a:cubicBezTo>
                <a:cubicBezTo>
                  <a:pt x="2989" y="1159"/>
                  <a:pt x="2994" y="1160"/>
                  <a:pt x="2999" y="1159"/>
                </a:cubicBezTo>
                <a:cubicBezTo>
                  <a:pt x="3000" y="1159"/>
                  <a:pt x="3001" y="1159"/>
                  <a:pt x="3001" y="1157"/>
                </a:cubicBezTo>
                <a:cubicBezTo>
                  <a:pt x="3002" y="1155"/>
                  <a:pt x="2999" y="1153"/>
                  <a:pt x="3000" y="1151"/>
                </a:cubicBezTo>
                <a:cubicBezTo>
                  <a:pt x="3003" y="1149"/>
                  <a:pt x="3005" y="1154"/>
                  <a:pt x="3008" y="1151"/>
                </a:cubicBezTo>
                <a:cubicBezTo>
                  <a:pt x="3002" y="1147"/>
                  <a:pt x="3002" y="1147"/>
                  <a:pt x="3007" y="1139"/>
                </a:cubicBezTo>
                <a:cubicBezTo>
                  <a:pt x="3011" y="1143"/>
                  <a:pt x="3014" y="1142"/>
                  <a:pt x="3018" y="1140"/>
                </a:cubicBezTo>
                <a:cubicBezTo>
                  <a:pt x="3020" y="1138"/>
                  <a:pt x="3021" y="1138"/>
                  <a:pt x="3024" y="1139"/>
                </a:cubicBezTo>
                <a:cubicBezTo>
                  <a:pt x="3026" y="1140"/>
                  <a:pt x="3026" y="1138"/>
                  <a:pt x="3025" y="1137"/>
                </a:cubicBezTo>
                <a:cubicBezTo>
                  <a:pt x="3025" y="1135"/>
                  <a:pt x="3023" y="1134"/>
                  <a:pt x="3022" y="1135"/>
                </a:cubicBezTo>
                <a:cubicBezTo>
                  <a:pt x="3016" y="1136"/>
                  <a:pt x="3011" y="1137"/>
                  <a:pt x="3006" y="1136"/>
                </a:cubicBezTo>
                <a:cubicBezTo>
                  <a:pt x="3004" y="1135"/>
                  <a:pt x="3002" y="1136"/>
                  <a:pt x="3002" y="1138"/>
                </a:cubicBezTo>
                <a:cubicBezTo>
                  <a:pt x="3003" y="1142"/>
                  <a:pt x="2999" y="1142"/>
                  <a:pt x="2997" y="1143"/>
                </a:cubicBezTo>
                <a:cubicBezTo>
                  <a:pt x="2994" y="1146"/>
                  <a:pt x="2988" y="1146"/>
                  <a:pt x="2992" y="1151"/>
                </a:cubicBezTo>
                <a:cubicBezTo>
                  <a:pt x="2990" y="1152"/>
                  <a:pt x="2989" y="1152"/>
                  <a:pt x="2987" y="1152"/>
                </a:cubicBezTo>
                <a:cubicBezTo>
                  <a:pt x="2986" y="1149"/>
                  <a:pt x="2980" y="1147"/>
                  <a:pt x="2984" y="1142"/>
                </a:cubicBezTo>
                <a:cubicBezTo>
                  <a:pt x="2985" y="1139"/>
                  <a:pt x="2983" y="1137"/>
                  <a:pt x="2980" y="1137"/>
                </a:cubicBezTo>
                <a:cubicBezTo>
                  <a:pt x="2976" y="1134"/>
                  <a:pt x="2971" y="1133"/>
                  <a:pt x="2966" y="1133"/>
                </a:cubicBezTo>
                <a:cubicBezTo>
                  <a:pt x="2965" y="1133"/>
                  <a:pt x="2964" y="1133"/>
                  <a:pt x="2964" y="1132"/>
                </a:cubicBezTo>
                <a:cubicBezTo>
                  <a:pt x="2964" y="1130"/>
                  <a:pt x="2964" y="1129"/>
                  <a:pt x="2964" y="1127"/>
                </a:cubicBezTo>
                <a:cubicBezTo>
                  <a:pt x="2965" y="1127"/>
                  <a:pt x="2965" y="1126"/>
                  <a:pt x="2965" y="1126"/>
                </a:cubicBezTo>
                <a:cubicBezTo>
                  <a:pt x="2967" y="1125"/>
                  <a:pt x="2969" y="1125"/>
                  <a:pt x="2969" y="1123"/>
                </a:cubicBezTo>
                <a:cubicBezTo>
                  <a:pt x="2968" y="1121"/>
                  <a:pt x="2967" y="1121"/>
                  <a:pt x="2965" y="1120"/>
                </a:cubicBezTo>
                <a:cubicBezTo>
                  <a:pt x="2963" y="1120"/>
                  <a:pt x="2962" y="1121"/>
                  <a:pt x="2961" y="1121"/>
                </a:cubicBezTo>
                <a:cubicBezTo>
                  <a:pt x="2961" y="1121"/>
                  <a:pt x="2961" y="1121"/>
                  <a:pt x="2961" y="1121"/>
                </a:cubicBezTo>
                <a:cubicBezTo>
                  <a:pt x="2959" y="1117"/>
                  <a:pt x="2955" y="1117"/>
                  <a:pt x="2952" y="1117"/>
                </a:cubicBezTo>
                <a:cubicBezTo>
                  <a:pt x="2949" y="1115"/>
                  <a:pt x="2952" y="1111"/>
                  <a:pt x="2949" y="1109"/>
                </a:cubicBezTo>
                <a:cubicBezTo>
                  <a:pt x="2946" y="1111"/>
                  <a:pt x="2944" y="1115"/>
                  <a:pt x="2940" y="1114"/>
                </a:cubicBezTo>
                <a:cubicBezTo>
                  <a:pt x="2938" y="1114"/>
                  <a:pt x="2935" y="1115"/>
                  <a:pt x="2933" y="1113"/>
                </a:cubicBezTo>
                <a:cubicBezTo>
                  <a:pt x="2937" y="1106"/>
                  <a:pt x="2937" y="1106"/>
                  <a:pt x="2945" y="1107"/>
                </a:cubicBezTo>
                <a:cubicBezTo>
                  <a:pt x="2948" y="1107"/>
                  <a:pt x="2952" y="1108"/>
                  <a:pt x="2954" y="1105"/>
                </a:cubicBezTo>
                <a:cubicBezTo>
                  <a:pt x="2952" y="1103"/>
                  <a:pt x="2950" y="1104"/>
                  <a:pt x="2949" y="1101"/>
                </a:cubicBezTo>
                <a:cubicBezTo>
                  <a:pt x="2951" y="1099"/>
                  <a:pt x="2954" y="1103"/>
                  <a:pt x="2956" y="1101"/>
                </a:cubicBezTo>
                <a:cubicBezTo>
                  <a:pt x="2953" y="1094"/>
                  <a:pt x="2951" y="1093"/>
                  <a:pt x="2947" y="1097"/>
                </a:cubicBezTo>
                <a:cubicBezTo>
                  <a:pt x="2945" y="1099"/>
                  <a:pt x="2944" y="1099"/>
                  <a:pt x="2941" y="1098"/>
                </a:cubicBezTo>
                <a:cubicBezTo>
                  <a:pt x="2939" y="1097"/>
                  <a:pt x="2939" y="1095"/>
                  <a:pt x="2941" y="1093"/>
                </a:cubicBezTo>
                <a:cubicBezTo>
                  <a:pt x="2944" y="1089"/>
                  <a:pt x="2941" y="1089"/>
                  <a:pt x="2937" y="1088"/>
                </a:cubicBezTo>
                <a:cubicBezTo>
                  <a:pt x="2937" y="1089"/>
                  <a:pt x="2937" y="1089"/>
                  <a:pt x="2937" y="1089"/>
                </a:cubicBezTo>
                <a:cubicBezTo>
                  <a:pt x="2937" y="1089"/>
                  <a:pt x="2937" y="1089"/>
                  <a:pt x="2937" y="1089"/>
                </a:cubicBezTo>
                <a:cubicBezTo>
                  <a:pt x="2937" y="1088"/>
                  <a:pt x="2937" y="1088"/>
                  <a:pt x="2937" y="1088"/>
                </a:cubicBezTo>
                <a:cubicBezTo>
                  <a:pt x="2938" y="1087"/>
                  <a:pt x="2938" y="1086"/>
                  <a:pt x="2938" y="1085"/>
                </a:cubicBezTo>
                <a:cubicBezTo>
                  <a:pt x="2938" y="1080"/>
                  <a:pt x="2942" y="1078"/>
                  <a:pt x="2946" y="1075"/>
                </a:cubicBezTo>
                <a:cubicBezTo>
                  <a:pt x="2950" y="1073"/>
                  <a:pt x="2952" y="1076"/>
                  <a:pt x="2955" y="1077"/>
                </a:cubicBezTo>
                <a:cubicBezTo>
                  <a:pt x="2956" y="1077"/>
                  <a:pt x="2957" y="1077"/>
                  <a:pt x="2958" y="1075"/>
                </a:cubicBezTo>
                <a:cubicBezTo>
                  <a:pt x="2955" y="1072"/>
                  <a:pt x="2951" y="1070"/>
                  <a:pt x="2947" y="1068"/>
                </a:cubicBezTo>
                <a:cubicBezTo>
                  <a:pt x="2946" y="1067"/>
                  <a:pt x="2943" y="1067"/>
                  <a:pt x="2943" y="1068"/>
                </a:cubicBezTo>
                <a:cubicBezTo>
                  <a:pt x="2943" y="1073"/>
                  <a:pt x="2940" y="1076"/>
                  <a:pt x="2935" y="1076"/>
                </a:cubicBezTo>
                <a:cubicBezTo>
                  <a:pt x="2933" y="1076"/>
                  <a:pt x="2934" y="1079"/>
                  <a:pt x="2933" y="1080"/>
                </a:cubicBezTo>
                <a:cubicBezTo>
                  <a:pt x="2933" y="1080"/>
                  <a:pt x="2931" y="1080"/>
                  <a:pt x="2931" y="1080"/>
                </a:cubicBezTo>
                <a:cubicBezTo>
                  <a:pt x="2924" y="1085"/>
                  <a:pt x="2923" y="1085"/>
                  <a:pt x="2918" y="1080"/>
                </a:cubicBezTo>
                <a:cubicBezTo>
                  <a:pt x="2914" y="1076"/>
                  <a:pt x="2909" y="1073"/>
                  <a:pt x="2905" y="1070"/>
                </a:cubicBezTo>
                <a:cubicBezTo>
                  <a:pt x="2902" y="1065"/>
                  <a:pt x="2896" y="1065"/>
                  <a:pt x="2890" y="1063"/>
                </a:cubicBezTo>
                <a:cubicBezTo>
                  <a:pt x="2883" y="1059"/>
                  <a:pt x="2879" y="1054"/>
                  <a:pt x="2881" y="1045"/>
                </a:cubicBezTo>
                <a:cubicBezTo>
                  <a:pt x="2887" y="1048"/>
                  <a:pt x="2892" y="1044"/>
                  <a:pt x="2897" y="1044"/>
                </a:cubicBezTo>
                <a:cubicBezTo>
                  <a:pt x="2903" y="1046"/>
                  <a:pt x="2907" y="1042"/>
                  <a:pt x="2913" y="1041"/>
                </a:cubicBezTo>
                <a:cubicBezTo>
                  <a:pt x="2911" y="1039"/>
                  <a:pt x="2910" y="1038"/>
                  <a:pt x="2909" y="1039"/>
                </a:cubicBezTo>
                <a:cubicBezTo>
                  <a:pt x="2904" y="1039"/>
                  <a:pt x="2899" y="1041"/>
                  <a:pt x="2895" y="1038"/>
                </a:cubicBezTo>
                <a:cubicBezTo>
                  <a:pt x="2895" y="1038"/>
                  <a:pt x="2893" y="1039"/>
                  <a:pt x="2892" y="1040"/>
                </a:cubicBezTo>
                <a:cubicBezTo>
                  <a:pt x="2892" y="1040"/>
                  <a:pt x="2892" y="1040"/>
                  <a:pt x="2892" y="1040"/>
                </a:cubicBezTo>
                <a:cubicBezTo>
                  <a:pt x="2892" y="1040"/>
                  <a:pt x="2891" y="1040"/>
                  <a:pt x="2891" y="1040"/>
                </a:cubicBezTo>
                <a:cubicBezTo>
                  <a:pt x="2891" y="1037"/>
                  <a:pt x="2888" y="1033"/>
                  <a:pt x="2889" y="1031"/>
                </a:cubicBezTo>
                <a:cubicBezTo>
                  <a:pt x="2892" y="1027"/>
                  <a:pt x="2891" y="1024"/>
                  <a:pt x="2890" y="1020"/>
                </a:cubicBezTo>
                <a:cubicBezTo>
                  <a:pt x="2890" y="1018"/>
                  <a:pt x="2891" y="1017"/>
                  <a:pt x="2894" y="1017"/>
                </a:cubicBezTo>
                <a:cubicBezTo>
                  <a:pt x="2894" y="1021"/>
                  <a:pt x="2895" y="1024"/>
                  <a:pt x="2896" y="1027"/>
                </a:cubicBezTo>
                <a:cubicBezTo>
                  <a:pt x="2898" y="1032"/>
                  <a:pt x="2903" y="1027"/>
                  <a:pt x="2906" y="1031"/>
                </a:cubicBezTo>
                <a:cubicBezTo>
                  <a:pt x="2907" y="1031"/>
                  <a:pt x="2908" y="1032"/>
                  <a:pt x="2909" y="1031"/>
                </a:cubicBezTo>
                <a:cubicBezTo>
                  <a:pt x="2910" y="1029"/>
                  <a:pt x="2910" y="1028"/>
                  <a:pt x="2908" y="1027"/>
                </a:cubicBezTo>
                <a:cubicBezTo>
                  <a:pt x="2907" y="1026"/>
                  <a:pt x="2906" y="1024"/>
                  <a:pt x="2904" y="1025"/>
                </a:cubicBezTo>
                <a:cubicBezTo>
                  <a:pt x="2902" y="1026"/>
                  <a:pt x="2901" y="1025"/>
                  <a:pt x="2901" y="1023"/>
                </a:cubicBezTo>
                <a:cubicBezTo>
                  <a:pt x="2900" y="1021"/>
                  <a:pt x="2900" y="1020"/>
                  <a:pt x="2903" y="1019"/>
                </a:cubicBezTo>
                <a:cubicBezTo>
                  <a:pt x="2908" y="1016"/>
                  <a:pt x="2914" y="1019"/>
                  <a:pt x="2920" y="1016"/>
                </a:cubicBezTo>
                <a:cubicBezTo>
                  <a:pt x="2920" y="1016"/>
                  <a:pt x="2922" y="1017"/>
                  <a:pt x="2922" y="1018"/>
                </a:cubicBezTo>
                <a:cubicBezTo>
                  <a:pt x="2923" y="1019"/>
                  <a:pt x="2924" y="1021"/>
                  <a:pt x="2926" y="1022"/>
                </a:cubicBezTo>
                <a:cubicBezTo>
                  <a:pt x="2927" y="1022"/>
                  <a:pt x="2929" y="1022"/>
                  <a:pt x="2928" y="1020"/>
                </a:cubicBezTo>
                <a:cubicBezTo>
                  <a:pt x="2928" y="1019"/>
                  <a:pt x="2926" y="1018"/>
                  <a:pt x="2928" y="1016"/>
                </a:cubicBezTo>
                <a:cubicBezTo>
                  <a:pt x="2930" y="1015"/>
                  <a:pt x="2931" y="1018"/>
                  <a:pt x="2933" y="1018"/>
                </a:cubicBezTo>
                <a:cubicBezTo>
                  <a:pt x="2936" y="1019"/>
                  <a:pt x="2938" y="1016"/>
                  <a:pt x="2940" y="1019"/>
                </a:cubicBezTo>
                <a:cubicBezTo>
                  <a:pt x="2943" y="1023"/>
                  <a:pt x="2946" y="1021"/>
                  <a:pt x="2949" y="1019"/>
                </a:cubicBezTo>
                <a:cubicBezTo>
                  <a:pt x="2951" y="1017"/>
                  <a:pt x="2954" y="1016"/>
                  <a:pt x="2956" y="1021"/>
                </a:cubicBezTo>
                <a:cubicBezTo>
                  <a:pt x="2956" y="1023"/>
                  <a:pt x="2959" y="1024"/>
                  <a:pt x="2960" y="1022"/>
                </a:cubicBezTo>
                <a:cubicBezTo>
                  <a:pt x="2962" y="1016"/>
                  <a:pt x="2966" y="1018"/>
                  <a:pt x="2972" y="1019"/>
                </a:cubicBezTo>
                <a:cubicBezTo>
                  <a:pt x="2969" y="1015"/>
                  <a:pt x="2968" y="1012"/>
                  <a:pt x="2963" y="1013"/>
                </a:cubicBezTo>
                <a:cubicBezTo>
                  <a:pt x="2954" y="1015"/>
                  <a:pt x="2953" y="1015"/>
                  <a:pt x="2948" y="1008"/>
                </a:cubicBezTo>
                <a:cubicBezTo>
                  <a:pt x="2946" y="1005"/>
                  <a:pt x="2945" y="1005"/>
                  <a:pt x="2942" y="1007"/>
                </a:cubicBezTo>
                <a:cubicBezTo>
                  <a:pt x="2938" y="1011"/>
                  <a:pt x="2935" y="1014"/>
                  <a:pt x="2929" y="1009"/>
                </a:cubicBezTo>
                <a:cubicBezTo>
                  <a:pt x="2928" y="1008"/>
                  <a:pt x="2926" y="1009"/>
                  <a:pt x="2925" y="1010"/>
                </a:cubicBezTo>
                <a:cubicBezTo>
                  <a:pt x="2922" y="1013"/>
                  <a:pt x="2919" y="1011"/>
                  <a:pt x="2919" y="1009"/>
                </a:cubicBezTo>
                <a:cubicBezTo>
                  <a:pt x="2917" y="1005"/>
                  <a:pt x="2917" y="1001"/>
                  <a:pt x="2913" y="998"/>
                </a:cubicBezTo>
                <a:cubicBezTo>
                  <a:pt x="2913" y="998"/>
                  <a:pt x="2913" y="997"/>
                  <a:pt x="2913" y="996"/>
                </a:cubicBezTo>
                <a:cubicBezTo>
                  <a:pt x="2918" y="995"/>
                  <a:pt x="2921" y="993"/>
                  <a:pt x="2921" y="988"/>
                </a:cubicBezTo>
                <a:cubicBezTo>
                  <a:pt x="2921" y="987"/>
                  <a:pt x="2923" y="987"/>
                  <a:pt x="2925" y="987"/>
                </a:cubicBezTo>
                <a:cubicBezTo>
                  <a:pt x="2930" y="987"/>
                  <a:pt x="2935" y="987"/>
                  <a:pt x="2940" y="984"/>
                </a:cubicBezTo>
                <a:cubicBezTo>
                  <a:pt x="2941" y="983"/>
                  <a:pt x="2943" y="983"/>
                  <a:pt x="2944" y="985"/>
                </a:cubicBezTo>
                <a:cubicBezTo>
                  <a:pt x="2947" y="991"/>
                  <a:pt x="2950" y="991"/>
                  <a:pt x="2955" y="987"/>
                </a:cubicBezTo>
                <a:cubicBezTo>
                  <a:pt x="2956" y="986"/>
                  <a:pt x="2959" y="987"/>
                  <a:pt x="2961" y="986"/>
                </a:cubicBezTo>
                <a:cubicBezTo>
                  <a:pt x="2953" y="982"/>
                  <a:pt x="2945" y="980"/>
                  <a:pt x="2937" y="980"/>
                </a:cubicBezTo>
                <a:cubicBezTo>
                  <a:pt x="2934" y="980"/>
                  <a:pt x="2932" y="980"/>
                  <a:pt x="2929" y="979"/>
                </a:cubicBezTo>
                <a:cubicBezTo>
                  <a:pt x="2924" y="976"/>
                  <a:pt x="2919" y="976"/>
                  <a:pt x="2914" y="978"/>
                </a:cubicBezTo>
                <a:cubicBezTo>
                  <a:pt x="2912" y="979"/>
                  <a:pt x="2910" y="979"/>
                  <a:pt x="2909" y="977"/>
                </a:cubicBezTo>
                <a:cubicBezTo>
                  <a:pt x="2907" y="975"/>
                  <a:pt x="2904" y="976"/>
                  <a:pt x="2902" y="976"/>
                </a:cubicBezTo>
                <a:cubicBezTo>
                  <a:pt x="2896" y="977"/>
                  <a:pt x="2894" y="975"/>
                  <a:pt x="2894" y="970"/>
                </a:cubicBezTo>
                <a:cubicBezTo>
                  <a:pt x="2894" y="969"/>
                  <a:pt x="2895" y="967"/>
                  <a:pt x="2893" y="967"/>
                </a:cubicBezTo>
                <a:cubicBezTo>
                  <a:pt x="2890" y="967"/>
                  <a:pt x="2888" y="963"/>
                  <a:pt x="2884" y="964"/>
                </a:cubicBezTo>
                <a:cubicBezTo>
                  <a:pt x="2871" y="959"/>
                  <a:pt x="2859" y="951"/>
                  <a:pt x="2847" y="945"/>
                </a:cubicBezTo>
                <a:cubicBezTo>
                  <a:pt x="2839" y="939"/>
                  <a:pt x="2835" y="941"/>
                  <a:pt x="2833" y="949"/>
                </a:cubicBezTo>
                <a:cubicBezTo>
                  <a:pt x="2833" y="950"/>
                  <a:pt x="2833" y="950"/>
                  <a:pt x="2831" y="950"/>
                </a:cubicBezTo>
                <a:cubicBezTo>
                  <a:pt x="2829" y="951"/>
                  <a:pt x="2827" y="951"/>
                  <a:pt x="2825" y="951"/>
                </a:cubicBezTo>
                <a:cubicBezTo>
                  <a:pt x="2828" y="947"/>
                  <a:pt x="2824" y="945"/>
                  <a:pt x="2821" y="944"/>
                </a:cubicBezTo>
                <a:cubicBezTo>
                  <a:pt x="2819" y="941"/>
                  <a:pt x="2817" y="938"/>
                  <a:pt x="2814" y="937"/>
                </a:cubicBezTo>
                <a:cubicBezTo>
                  <a:pt x="2815" y="935"/>
                  <a:pt x="2818" y="935"/>
                  <a:pt x="2820" y="935"/>
                </a:cubicBezTo>
                <a:cubicBezTo>
                  <a:pt x="2822" y="936"/>
                  <a:pt x="2825" y="937"/>
                  <a:pt x="2828" y="938"/>
                </a:cubicBezTo>
                <a:cubicBezTo>
                  <a:pt x="2830" y="938"/>
                  <a:pt x="2830" y="937"/>
                  <a:pt x="2829" y="935"/>
                </a:cubicBezTo>
                <a:cubicBezTo>
                  <a:pt x="2829" y="934"/>
                  <a:pt x="2829" y="932"/>
                  <a:pt x="2831" y="933"/>
                </a:cubicBezTo>
                <a:cubicBezTo>
                  <a:pt x="2835" y="936"/>
                  <a:pt x="2840" y="937"/>
                  <a:pt x="2845" y="935"/>
                </a:cubicBezTo>
                <a:cubicBezTo>
                  <a:pt x="2849" y="935"/>
                  <a:pt x="2854" y="935"/>
                  <a:pt x="2856" y="939"/>
                </a:cubicBezTo>
                <a:cubicBezTo>
                  <a:pt x="2856" y="940"/>
                  <a:pt x="2857" y="941"/>
                  <a:pt x="2858" y="941"/>
                </a:cubicBezTo>
                <a:cubicBezTo>
                  <a:pt x="2868" y="943"/>
                  <a:pt x="2875" y="948"/>
                  <a:pt x="2883" y="954"/>
                </a:cubicBezTo>
                <a:cubicBezTo>
                  <a:pt x="2887" y="957"/>
                  <a:pt x="2892" y="958"/>
                  <a:pt x="2898" y="961"/>
                </a:cubicBezTo>
                <a:cubicBezTo>
                  <a:pt x="2894" y="954"/>
                  <a:pt x="2893" y="948"/>
                  <a:pt x="2886" y="945"/>
                </a:cubicBezTo>
                <a:cubicBezTo>
                  <a:pt x="2885" y="943"/>
                  <a:pt x="2884" y="940"/>
                  <a:pt x="2889" y="940"/>
                </a:cubicBezTo>
                <a:cubicBezTo>
                  <a:pt x="2892" y="940"/>
                  <a:pt x="2895" y="939"/>
                  <a:pt x="2897" y="942"/>
                </a:cubicBezTo>
                <a:cubicBezTo>
                  <a:pt x="2899" y="943"/>
                  <a:pt x="2900" y="943"/>
                  <a:pt x="2900" y="941"/>
                </a:cubicBezTo>
                <a:cubicBezTo>
                  <a:pt x="2901" y="939"/>
                  <a:pt x="2903" y="941"/>
                  <a:pt x="2905" y="940"/>
                </a:cubicBezTo>
                <a:cubicBezTo>
                  <a:pt x="2906" y="940"/>
                  <a:pt x="2907" y="941"/>
                  <a:pt x="2908" y="942"/>
                </a:cubicBezTo>
                <a:cubicBezTo>
                  <a:pt x="2908" y="943"/>
                  <a:pt x="2907" y="945"/>
                  <a:pt x="2909" y="945"/>
                </a:cubicBezTo>
                <a:cubicBezTo>
                  <a:pt x="2914" y="945"/>
                  <a:pt x="2917" y="947"/>
                  <a:pt x="2920" y="950"/>
                </a:cubicBezTo>
                <a:cubicBezTo>
                  <a:pt x="2923" y="953"/>
                  <a:pt x="2927" y="955"/>
                  <a:pt x="2931" y="957"/>
                </a:cubicBezTo>
                <a:cubicBezTo>
                  <a:pt x="2932" y="958"/>
                  <a:pt x="2934" y="959"/>
                  <a:pt x="2935" y="957"/>
                </a:cubicBezTo>
                <a:cubicBezTo>
                  <a:pt x="2935" y="956"/>
                  <a:pt x="2935" y="954"/>
                  <a:pt x="2934" y="953"/>
                </a:cubicBezTo>
                <a:cubicBezTo>
                  <a:pt x="2932" y="951"/>
                  <a:pt x="2929" y="951"/>
                  <a:pt x="2927" y="949"/>
                </a:cubicBezTo>
                <a:cubicBezTo>
                  <a:pt x="2924" y="948"/>
                  <a:pt x="2924" y="945"/>
                  <a:pt x="2927" y="943"/>
                </a:cubicBezTo>
                <a:cubicBezTo>
                  <a:pt x="2929" y="941"/>
                  <a:pt x="2931" y="940"/>
                  <a:pt x="2933" y="941"/>
                </a:cubicBezTo>
                <a:cubicBezTo>
                  <a:pt x="2935" y="941"/>
                  <a:pt x="2937" y="941"/>
                  <a:pt x="2937" y="939"/>
                </a:cubicBezTo>
                <a:cubicBezTo>
                  <a:pt x="2933" y="937"/>
                  <a:pt x="2930" y="935"/>
                  <a:pt x="2926" y="933"/>
                </a:cubicBezTo>
                <a:cubicBezTo>
                  <a:pt x="2924" y="933"/>
                  <a:pt x="2922" y="933"/>
                  <a:pt x="2921" y="933"/>
                </a:cubicBezTo>
                <a:cubicBezTo>
                  <a:pt x="2919" y="933"/>
                  <a:pt x="2917" y="932"/>
                  <a:pt x="2916" y="931"/>
                </a:cubicBezTo>
                <a:cubicBezTo>
                  <a:pt x="2912" y="929"/>
                  <a:pt x="2909" y="926"/>
                  <a:pt x="2904" y="925"/>
                </a:cubicBezTo>
                <a:cubicBezTo>
                  <a:pt x="2904" y="925"/>
                  <a:pt x="2903" y="925"/>
                  <a:pt x="2903" y="925"/>
                </a:cubicBezTo>
                <a:cubicBezTo>
                  <a:pt x="2899" y="918"/>
                  <a:pt x="2891" y="917"/>
                  <a:pt x="2884" y="917"/>
                </a:cubicBezTo>
                <a:cubicBezTo>
                  <a:pt x="2881" y="918"/>
                  <a:pt x="2878" y="918"/>
                  <a:pt x="2876" y="915"/>
                </a:cubicBezTo>
                <a:cubicBezTo>
                  <a:pt x="2875" y="913"/>
                  <a:pt x="2872" y="914"/>
                  <a:pt x="2870" y="912"/>
                </a:cubicBezTo>
                <a:cubicBezTo>
                  <a:pt x="2871" y="909"/>
                  <a:pt x="2866" y="908"/>
                  <a:pt x="2866" y="906"/>
                </a:cubicBezTo>
                <a:cubicBezTo>
                  <a:pt x="2867" y="906"/>
                  <a:pt x="2867" y="905"/>
                  <a:pt x="2868" y="905"/>
                </a:cubicBezTo>
                <a:cubicBezTo>
                  <a:pt x="2869" y="904"/>
                  <a:pt x="2871" y="904"/>
                  <a:pt x="2871" y="902"/>
                </a:cubicBezTo>
                <a:cubicBezTo>
                  <a:pt x="2870" y="900"/>
                  <a:pt x="2868" y="900"/>
                  <a:pt x="2867" y="900"/>
                </a:cubicBezTo>
                <a:cubicBezTo>
                  <a:pt x="2864" y="900"/>
                  <a:pt x="2861" y="901"/>
                  <a:pt x="2859" y="903"/>
                </a:cubicBezTo>
                <a:cubicBezTo>
                  <a:pt x="2857" y="904"/>
                  <a:pt x="2855" y="905"/>
                  <a:pt x="2853" y="903"/>
                </a:cubicBezTo>
                <a:cubicBezTo>
                  <a:pt x="2850" y="899"/>
                  <a:pt x="2847" y="896"/>
                  <a:pt x="2840" y="898"/>
                </a:cubicBezTo>
                <a:cubicBezTo>
                  <a:pt x="2840" y="898"/>
                  <a:pt x="2839" y="896"/>
                  <a:pt x="2837" y="896"/>
                </a:cubicBezTo>
                <a:cubicBezTo>
                  <a:pt x="2831" y="894"/>
                  <a:pt x="2828" y="896"/>
                  <a:pt x="2827" y="903"/>
                </a:cubicBezTo>
                <a:cubicBezTo>
                  <a:pt x="2825" y="903"/>
                  <a:pt x="2823" y="903"/>
                  <a:pt x="2821" y="903"/>
                </a:cubicBezTo>
                <a:cubicBezTo>
                  <a:pt x="2821" y="904"/>
                  <a:pt x="2821" y="904"/>
                  <a:pt x="2821" y="904"/>
                </a:cubicBezTo>
                <a:cubicBezTo>
                  <a:pt x="2821" y="904"/>
                  <a:pt x="2821" y="904"/>
                  <a:pt x="2821" y="904"/>
                </a:cubicBezTo>
                <a:cubicBezTo>
                  <a:pt x="2821" y="903"/>
                  <a:pt x="2821" y="903"/>
                  <a:pt x="2821" y="903"/>
                </a:cubicBezTo>
                <a:cubicBezTo>
                  <a:pt x="2820" y="899"/>
                  <a:pt x="2820" y="893"/>
                  <a:pt x="2817" y="889"/>
                </a:cubicBezTo>
                <a:cubicBezTo>
                  <a:pt x="2825" y="886"/>
                  <a:pt x="2827" y="886"/>
                  <a:pt x="2831" y="888"/>
                </a:cubicBezTo>
                <a:cubicBezTo>
                  <a:pt x="2835" y="890"/>
                  <a:pt x="2839" y="890"/>
                  <a:pt x="2843" y="890"/>
                </a:cubicBezTo>
                <a:cubicBezTo>
                  <a:pt x="2846" y="890"/>
                  <a:pt x="2849" y="890"/>
                  <a:pt x="2851" y="891"/>
                </a:cubicBezTo>
                <a:cubicBezTo>
                  <a:pt x="2854" y="893"/>
                  <a:pt x="2857" y="892"/>
                  <a:pt x="2860" y="891"/>
                </a:cubicBezTo>
                <a:cubicBezTo>
                  <a:pt x="2862" y="891"/>
                  <a:pt x="2862" y="889"/>
                  <a:pt x="2862" y="888"/>
                </a:cubicBezTo>
                <a:cubicBezTo>
                  <a:pt x="2859" y="884"/>
                  <a:pt x="2851" y="879"/>
                  <a:pt x="2846" y="880"/>
                </a:cubicBezTo>
                <a:cubicBezTo>
                  <a:pt x="2841" y="881"/>
                  <a:pt x="2838" y="879"/>
                  <a:pt x="2837" y="875"/>
                </a:cubicBezTo>
                <a:cubicBezTo>
                  <a:pt x="2834" y="877"/>
                  <a:pt x="2832" y="879"/>
                  <a:pt x="2830" y="880"/>
                </a:cubicBezTo>
                <a:cubicBezTo>
                  <a:pt x="2829" y="880"/>
                  <a:pt x="2829" y="880"/>
                  <a:pt x="2829" y="880"/>
                </a:cubicBezTo>
                <a:cubicBezTo>
                  <a:pt x="2823" y="872"/>
                  <a:pt x="2824" y="868"/>
                  <a:pt x="2832" y="863"/>
                </a:cubicBezTo>
                <a:cubicBezTo>
                  <a:pt x="2834" y="864"/>
                  <a:pt x="2836" y="864"/>
                  <a:pt x="2837" y="865"/>
                </a:cubicBezTo>
                <a:cubicBezTo>
                  <a:pt x="2839" y="865"/>
                  <a:pt x="2840" y="865"/>
                  <a:pt x="2840" y="864"/>
                </a:cubicBezTo>
                <a:cubicBezTo>
                  <a:pt x="2841" y="863"/>
                  <a:pt x="2840" y="862"/>
                  <a:pt x="2840" y="861"/>
                </a:cubicBezTo>
                <a:cubicBezTo>
                  <a:pt x="2835" y="858"/>
                  <a:pt x="2838" y="857"/>
                  <a:pt x="2841" y="855"/>
                </a:cubicBezTo>
                <a:cubicBezTo>
                  <a:pt x="2845" y="853"/>
                  <a:pt x="2850" y="852"/>
                  <a:pt x="2854" y="854"/>
                </a:cubicBezTo>
                <a:cubicBezTo>
                  <a:pt x="2859" y="858"/>
                  <a:pt x="2864" y="857"/>
                  <a:pt x="2870" y="857"/>
                </a:cubicBezTo>
                <a:cubicBezTo>
                  <a:pt x="2872" y="857"/>
                  <a:pt x="2873" y="857"/>
                  <a:pt x="2873" y="855"/>
                </a:cubicBezTo>
                <a:cubicBezTo>
                  <a:pt x="2874" y="854"/>
                  <a:pt x="2873" y="853"/>
                  <a:pt x="2872" y="852"/>
                </a:cubicBezTo>
                <a:cubicBezTo>
                  <a:pt x="2870" y="851"/>
                  <a:pt x="2868" y="850"/>
                  <a:pt x="2865" y="852"/>
                </a:cubicBezTo>
                <a:cubicBezTo>
                  <a:pt x="2864" y="853"/>
                  <a:pt x="2863" y="853"/>
                  <a:pt x="2862" y="851"/>
                </a:cubicBezTo>
                <a:cubicBezTo>
                  <a:pt x="2860" y="847"/>
                  <a:pt x="2860" y="847"/>
                  <a:pt x="2856" y="850"/>
                </a:cubicBezTo>
                <a:cubicBezTo>
                  <a:pt x="2855" y="851"/>
                  <a:pt x="2854" y="851"/>
                  <a:pt x="2853" y="851"/>
                </a:cubicBezTo>
                <a:cubicBezTo>
                  <a:pt x="2847" y="851"/>
                  <a:pt x="2842" y="848"/>
                  <a:pt x="2836" y="850"/>
                </a:cubicBezTo>
                <a:cubicBezTo>
                  <a:pt x="2832" y="847"/>
                  <a:pt x="2830" y="842"/>
                  <a:pt x="2825" y="841"/>
                </a:cubicBezTo>
                <a:cubicBezTo>
                  <a:pt x="2824" y="837"/>
                  <a:pt x="2825" y="836"/>
                  <a:pt x="2828" y="837"/>
                </a:cubicBezTo>
                <a:cubicBezTo>
                  <a:pt x="2833" y="838"/>
                  <a:pt x="2838" y="841"/>
                  <a:pt x="2843" y="842"/>
                </a:cubicBezTo>
                <a:cubicBezTo>
                  <a:pt x="2846" y="843"/>
                  <a:pt x="2849" y="844"/>
                  <a:pt x="2852" y="841"/>
                </a:cubicBezTo>
                <a:cubicBezTo>
                  <a:pt x="2849" y="839"/>
                  <a:pt x="2845" y="839"/>
                  <a:pt x="2843" y="837"/>
                </a:cubicBezTo>
                <a:cubicBezTo>
                  <a:pt x="2836" y="834"/>
                  <a:pt x="2829" y="830"/>
                  <a:pt x="2821" y="830"/>
                </a:cubicBezTo>
                <a:cubicBezTo>
                  <a:pt x="2816" y="830"/>
                  <a:pt x="2810" y="830"/>
                  <a:pt x="2814" y="838"/>
                </a:cubicBezTo>
                <a:cubicBezTo>
                  <a:pt x="2815" y="840"/>
                  <a:pt x="2813" y="843"/>
                  <a:pt x="2814" y="846"/>
                </a:cubicBezTo>
                <a:cubicBezTo>
                  <a:pt x="2809" y="839"/>
                  <a:pt x="2807" y="839"/>
                  <a:pt x="2798" y="840"/>
                </a:cubicBezTo>
                <a:cubicBezTo>
                  <a:pt x="2797" y="840"/>
                  <a:pt x="2798" y="840"/>
                  <a:pt x="2797" y="840"/>
                </a:cubicBezTo>
                <a:cubicBezTo>
                  <a:pt x="2796" y="836"/>
                  <a:pt x="2793" y="837"/>
                  <a:pt x="2791" y="838"/>
                </a:cubicBezTo>
                <a:cubicBezTo>
                  <a:pt x="2791" y="838"/>
                  <a:pt x="2790" y="838"/>
                  <a:pt x="2790" y="838"/>
                </a:cubicBezTo>
                <a:cubicBezTo>
                  <a:pt x="2794" y="826"/>
                  <a:pt x="2805" y="819"/>
                  <a:pt x="2817" y="823"/>
                </a:cubicBezTo>
                <a:cubicBezTo>
                  <a:pt x="2826" y="825"/>
                  <a:pt x="2830" y="822"/>
                  <a:pt x="2835" y="817"/>
                </a:cubicBezTo>
                <a:cubicBezTo>
                  <a:pt x="2837" y="814"/>
                  <a:pt x="2839" y="812"/>
                  <a:pt x="2842" y="809"/>
                </a:cubicBezTo>
                <a:cubicBezTo>
                  <a:pt x="2838" y="815"/>
                  <a:pt x="2839" y="820"/>
                  <a:pt x="2846" y="824"/>
                </a:cubicBezTo>
                <a:cubicBezTo>
                  <a:pt x="2833" y="827"/>
                  <a:pt x="2833" y="827"/>
                  <a:pt x="2842" y="836"/>
                </a:cubicBezTo>
                <a:cubicBezTo>
                  <a:pt x="2842" y="836"/>
                  <a:pt x="2843" y="836"/>
                  <a:pt x="2843" y="837"/>
                </a:cubicBezTo>
                <a:cubicBezTo>
                  <a:pt x="2844" y="836"/>
                  <a:pt x="2844" y="835"/>
                  <a:pt x="2845" y="835"/>
                </a:cubicBezTo>
                <a:cubicBezTo>
                  <a:pt x="2847" y="834"/>
                  <a:pt x="2848" y="838"/>
                  <a:pt x="2850" y="835"/>
                </a:cubicBezTo>
                <a:cubicBezTo>
                  <a:pt x="2852" y="834"/>
                  <a:pt x="2851" y="832"/>
                  <a:pt x="2851" y="830"/>
                </a:cubicBezTo>
                <a:cubicBezTo>
                  <a:pt x="2851" y="827"/>
                  <a:pt x="2853" y="827"/>
                  <a:pt x="2855" y="828"/>
                </a:cubicBezTo>
                <a:cubicBezTo>
                  <a:pt x="2856" y="829"/>
                  <a:pt x="2857" y="829"/>
                  <a:pt x="2859" y="827"/>
                </a:cubicBezTo>
                <a:cubicBezTo>
                  <a:pt x="2854" y="824"/>
                  <a:pt x="2852" y="819"/>
                  <a:pt x="2852" y="813"/>
                </a:cubicBezTo>
                <a:cubicBezTo>
                  <a:pt x="2857" y="814"/>
                  <a:pt x="2859" y="814"/>
                  <a:pt x="2862" y="811"/>
                </a:cubicBezTo>
                <a:cubicBezTo>
                  <a:pt x="2863" y="810"/>
                  <a:pt x="2864" y="810"/>
                  <a:pt x="2865" y="810"/>
                </a:cubicBezTo>
                <a:cubicBezTo>
                  <a:pt x="2869" y="815"/>
                  <a:pt x="2878" y="812"/>
                  <a:pt x="2879" y="821"/>
                </a:cubicBezTo>
                <a:cubicBezTo>
                  <a:pt x="2882" y="815"/>
                  <a:pt x="2875" y="811"/>
                  <a:pt x="2880" y="806"/>
                </a:cubicBezTo>
                <a:cubicBezTo>
                  <a:pt x="2876" y="806"/>
                  <a:pt x="2872" y="806"/>
                  <a:pt x="2869" y="806"/>
                </a:cubicBezTo>
                <a:cubicBezTo>
                  <a:pt x="2867" y="806"/>
                  <a:pt x="2865" y="807"/>
                  <a:pt x="2864" y="806"/>
                </a:cubicBezTo>
                <a:cubicBezTo>
                  <a:pt x="2859" y="799"/>
                  <a:pt x="2850" y="798"/>
                  <a:pt x="2843" y="795"/>
                </a:cubicBezTo>
                <a:cubicBezTo>
                  <a:pt x="2841" y="794"/>
                  <a:pt x="2840" y="795"/>
                  <a:pt x="2840" y="796"/>
                </a:cubicBezTo>
                <a:cubicBezTo>
                  <a:pt x="2840" y="798"/>
                  <a:pt x="2842" y="801"/>
                  <a:pt x="2838" y="802"/>
                </a:cubicBezTo>
                <a:cubicBezTo>
                  <a:pt x="2835" y="802"/>
                  <a:pt x="2833" y="804"/>
                  <a:pt x="2830" y="804"/>
                </a:cubicBezTo>
                <a:cubicBezTo>
                  <a:pt x="2829" y="805"/>
                  <a:pt x="2828" y="804"/>
                  <a:pt x="2828" y="804"/>
                </a:cubicBezTo>
                <a:cubicBezTo>
                  <a:pt x="2824" y="799"/>
                  <a:pt x="2817" y="798"/>
                  <a:pt x="2814" y="793"/>
                </a:cubicBezTo>
                <a:cubicBezTo>
                  <a:pt x="2814" y="793"/>
                  <a:pt x="2814" y="793"/>
                  <a:pt x="2814" y="793"/>
                </a:cubicBezTo>
                <a:cubicBezTo>
                  <a:pt x="2815" y="790"/>
                  <a:pt x="2817" y="789"/>
                  <a:pt x="2820" y="790"/>
                </a:cubicBezTo>
                <a:cubicBezTo>
                  <a:pt x="2822" y="791"/>
                  <a:pt x="2822" y="792"/>
                  <a:pt x="2821" y="794"/>
                </a:cubicBezTo>
                <a:cubicBezTo>
                  <a:pt x="2820" y="796"/>
                  <a:pt x="2822" y="796"/>
                  <a:pt x="2823" y="796"/>
                </a:cubicBezTo>
                <a:cubicBezTo>
                  <a:pt x="2825" y="796"/>
                  <a:pt x="2828" y="800"/>
                  <a:pt x="2829" y="797"/>
                </a:cubicBezTo>
                <a:cubicBezTo>
                  <a:pt x="2830" y="792"/>
                  <a:pt x="2835" y="794"/>
                  <a:pt x="2837" y="791"/>
                </a:cubicBezTo>
                <a:cubicBezTo>
                  <a:pt x="2837" y="790"/>
                  <a:pt x="2838" y="790"/>
                  <a:pt x="2838" y="789"/>
                </a:cubicBezTo>
                <a:cubicBezTo>
                  <a:pt x="2836" y="787"/>
                  <a:pt x="2833" y="789"/>
                  <a:pt x="2832" y="787"/>
                </a:cubicBezTo>
                <a:cubicBezTo>
                  <a:pt x="2832" y="783"/>
                  <a:pt x="2837" y="784"/>
                  <a:pt x="2840" y="782"/>
                </a:cubicBezTo>
                <a:cubicBezTo>
                  <a:pt x="2838" y="779"/>
                  <a:pt x="2837" y="776"/>
                  <a:pt x="2833" y="776"/>
                </a:cubicBezTo>
                <a:cubicBezTo>
                  <a:pt x="2831" y="785"/>
                  <a:pt x="2827" y="786"/>
                  <a:pt x="2818" y="783"/>
                </a:cubicBezTo>
                <a:cubicBezTo>
                  <a:pt x="2816" y="783"/>
                  <a:pt x="2814" y="781"/>
                  <a:pt x="2812" y="783"/>
                </a:cubicBezTo>
                <a:cubicBezTo>
                  <a:pt x="2807" y="784"/>
                  <a:pt x="2801" y="782"/>
                  <a:pt x="2796" y="785"/>
                </a:cubicBezTo>
                <a:cubicBezTo>
                  <a:pt x="2793" y="786"/>
                  <a:pt x="2790" y="784"/>
                  <a:pt x="2789" y="782"/>
                </a:cubicBezTo>
                <a:cubicBezTo>
                  <a:pt x="2789" y="782"/>
                  <a:pt x="2789" y="782"/>
                  <a:pt x="2789" y="782"/>
                </a:cubicBezTo>
                <a:cubicBezTo>
                  <a:pt x="2789" y="780"/>
                  <a:pt x="2785" y="779"/>
                  <a:pt x="2786" y="775"/>
                </a:cubicBezTo>
                <a:cubicBezTo>
                  <a:pt x="2791" y="776"/>
                  <a:pt x="2796" y="774"/>
                  <a:pt x="2802" y="776"/>
                </a:cubicBezTo>
                <a:cubicBezTo>
                  <a:pt x="2803" y="777"/>
                  <a:pt x="2805" y="776"/>
                  <a:pt x="2806" y="774"/>
                </a:cubicBezTo>
                <a:cubicBezTo>
                  <a:pt x="2807" y="772"/>
                  <a:pt x="2805" y="772"/>
                  <a:pt x="2804" y="771"/>
                </a:cubicBezTo>
                <a:cubicBezTo>
                  <a:pt x="2796" y="767"/>
                  <a:pt x="2788" y="765"/>
                  <a:pt x="2780" y="764"/>
                </a:cubicBezTo>
                <a:cubicBezTo>
                  <a:pt x="2776" y="763"/>
                  <a:pt x="2770" y="760"/>
                  <a:pt x="2766" y="762"/>
                </a:cubicBezTo>
                <a:cubicBezTo>
                  <a:pt x="2762" y="763"/>
                  <a:pt x="2759" y="763"/>
                  <a:pt x="2756" y="762"/>
                </a:cubicBezTo>
                <a:cubicBezTo>
                  <a:pt x="2754" y="761"/>
                  <a:pt x="2752" y="760"/>
                  <a:pt x="2751" y="761"/>
                </a:cubicBezTo>
                <a:cubicBezTo>
                  <a:pt x="2746" y="764"/>
                  <a:pt x="2747" y="759"/>
                  <a:pt x="2745" y="758"/>
                </a:cubicBezTo>
                <a:cubicBezTo>
                  <a:pt x="2746" y="756"/>
                  <a:pt x="2748" y="756"/>
                  <a:pt x="2749" y="755"/>
                </a:cubicBezTo>
                <a:cubicBezTo>
                  <a:pt x="2750" y="755"/>
                  <a:pt x="2752" y="755"/>
                  <a:pt x="2753" y="755"/>
                </a:cubicBezTo>
                <a:cubicBezTo>
                  <a:pt x="2755" y="756"/>
                  <a:pt x="2756" y="756"/>
                  <a:pt x="2757" y="754"/>
                </a:cubicBezTo>
                <a:cubicBezTo>
                  <a:pt x="2757" y="752"/>
                  <a:pt x="2756" y="752"/>
                  <a:pt x="2755" y="751"/>
                </a:cubicBezTo>
                <a:cubicBezTo>
                  <a:pt x="2754" y="751"/>
                  <a:pt x="2753" y="750"/>
                  <a:pt x="2753" y="750"/>
                </a:cubicBezTo>
                <a:cubicBezTo>
                  <a:pt x="2749" y="745"/>
                  <a:pt x="2745" y="742"/>
                  <a:pt x="2739" y="744"/>
                </a:cubicBezTo>
                <a:cubicBezTo>
                  <a:pt x="2738" y="744"/>
                  <a:pt x="2738" y="744"/>
                  <a:pt x="2737" y="743"/>
                </a:cubicBezTo>
                <a:cubicBezTo>
                  <a:pt x="2736" y="743"/>
                  <a:pt x="2734" y="743"/>
                  <a:pt x="2734" y="745"/>
                </a:cubicBezTo>
                <a:cubicBezTo>
                  <a:pt x="2733" y="747"/>
                  <a:pt x="2737" y="746"/>
                  <a:pt x="2736" y="748"/>
                </a:cubicBezTo>
                <a:cubicBezTo>
                  <a:pt x="2731" y="749"/>
                  <a:pt x="2728" y="744"/>
                  <a:pt x="2723" y="745"/>
                </a:cubicBezTo>
                <a:cubicBezTo>
                  <a:pt x="2722" y="745"/>
                  <a:pt x="2721" y="745"/>
                  <a:pt x="2720" y="745"/>
                </a:cubicBezTo>
                <a:cubicBezTo>
                  <a:pt x="2719" y="741"/>
                  <a:pt x="2712" y="741"/>
                  <a:pt x="2714" y="736"/>
                </a:cubicBezTo>
                <a:cubicBezTo>
                  <a:pt x="2714" y="735"/>
                  <a:pt x="2712" y="733"/>
                  <a:pt x="2711" y="733"/>
                </a:cubicBezTo>
                <a:cubicBezTo>
                  <a:pt x="2701" y="734"/>
                  <a:pt x="2694" y="725"/>
                  <a:pt x="2683" y="729"/>
                </a:cubicBezTo>
                <a:cubicBezTo>
                  <a:pt x="2682" y="729"/>
                  <a:pt x="2680" y="728"/>
                  <a:pt x="2680" y="726"/>
                </a:cubicBezTo>
                <a:cubicBezTo>
                  <a:pt x="2679" y="724"/>
                  <a:pt x="2681" y="724"/>
                  <a:pt x="2682" y="723"/>
                </a:cubicBezTo>
                <a:cubicBezTo>
                  <a:pt x="2684" y="722"/>
                  <a:pt x="2687" y="722"/>
                  <a:pt x="2689" y="721"/>
                </a:cubicBezTo>
                <a:cubicBezTo>
                  <a:pt x="2693" y="720"/>
                  <a:pt x="2695" y="717"/>
                  <a:pt x="2698" y="715"/>
                </a:cubicBezTo>
                <a:cubicBezTo>
                  <a:pt x="2698" y="714"/>
                  <a:pt x="2697" y="713"/>
                  <a:pt x="2697" y="712"/>
                </a:cubicBezTo>
                <a:cubicBezTo>
                  <a:pt x="2698" y="711"/>
                  <a:pt x="2700" y="711"/>
                  <a:pt x="2702" y="711"/>
                </a:cubicBezTo>
                <a:cubicBezTo>
                  <a:pt x="2702" y="712"/>
                  <a:pt x="2702" y="714"/>
                  <a:pt x="2704" y="714"/>
                </a:cubicBezTo>
                <a:cubicBezTo>
                  <a:pt x="2708" y="715"/>
                  <a:pt x="2710" y="716"/>
                  <a:pt x="2708" y="721"/>
                </a:cubicBezTo>
                <a:cubicBezTo>
                  <a:pt x="2707" y="723"/>
                  <a:pt x="2711" y="725"/>
                  <a:pt x="2714" y="725"/>
                </a:cubicBezTo>
                <a:cubicBezTo>
                  <a:pt x="2717" y="727"/>
                  <a:pt x="2719" y="724"/>
                  <a:pt x="2721" y="722"/>
                </a:cubicBezTo>
                <a:cubicBezTo>
                  <a:pt x="2722" y="721"/>
                  <a:pt x="2722" y="718"/>
                  <a:pt x="2721" y="718"/>
                </a:cubicBezTo>
                <a:cubicBezTo>
                  <a:pt x="2716" y="717"/>
                  <a:pt x="2715" y="708"/>
                  <a:pt x="2708" y="712"/>
                </a:cubicBezTo>
                <a:cubicBezTo>
                  <a:pt x="2707" y="713"/>
                  <a:pt x="2705" y="712"/>
                  <a:pt x="2705" y="710"/>
                </a:cubicBezTo>
                <a:cubicBezTo>
                  <a:pt x="2704" y="708"/>
                  <a:pt x="2706" y="708"/>
                  <a:pt x="2708" y="708"/>
                </a:cubicBezTo>
                <a:cubicBezTo>
                  <a:pt x="2712" y="707"/>
                  <a:pt x="2714" y="705"/>
                  <a:pt x="2718" y="702"/>
                </a:cubicBezTo>
                <a:cubicBezTo>
                  <a:pt x="2713" y="701"/>
                  <a:pt x="2709" y="699"/>
                  <a:pt x="2706" y="698"/>
                </a:cubicBezTo>
                <a:cubicBezTo>
                  <a:pt x="2706" y="697"/>
                  <a:pt x="2707" y="696"/>
                  <a:pt x="2708" y="696"/>
                </a:cubicBezTo>
                <a:cubicBezTo>
                  <a:pt x="2714" y="695"/>
                  <a:pt x="2718" y="691"/>
                  <a:pt x="2724" y="691"/>
                </a:cubicBezTo>
                <a:cubicBezTo>
                  <a:pt x="2724" y="691"/>
                  <a:pt x="2724" y="691"/>
                  <a:pt x="2724" y="691"/>
                </a:cubicBezTo>
                <a:cubicBezTo>
                  <a:pt x="2725" y="692"/>
                  <a:pt x="2726" y="692"/>
                  <a:pt x="2726" y="692"/>
                </a:cubicBezTo>
                <a:cubicBezTo>
                  <a:pt x="2728" y="697"/>
                  <a:pt x="2730" y="698"/>
                  <a:pt x="2735" y="695"/>
                </a:cubicBezTo>
                <a:cubicBezTo>
                  <a:pt x="2738" y="692"/>
                  <a:pt x="2742" y="694"/>
                  <a:pt x="2743" y="697"/>
                </a:cubicBezTo>
                <a:cubicBezTo>
                  <a:pt x="2745" y="699"/>
                  <a:pt x="2747" y="700"/>
                  <a:pt x="2747" y="703"/>
                </a:cubicBezTo>
                <a:cubicBezTo>
                  <a:pt x="2747" y="705"/>
                  <a:pt x="2749" y="706"/>
                  <a:pt x="2751" y="706"/>
                </a:cubicBezTo>
                <a:cubicBezTo>
                  <a:pt x="2754" y="706"/>
                  <a:pt x="2755" y="705"/>
                  <a:pt x="2756" y="703"/>
                </a:cubicBezTo>
                <a:cubicBezTo>
                  <a:pt x="2761" y="696"/>
                  <a:pt x="2762" y="695"/>
                  <a:pt x="2771" y="699"/>
                </a:cubicBezTo>
                <a:cubicBezTo>
                  <a:pt x="2774" y="700"/>
                  <a:pt x="2777" y="701"/>
                  <a:pt x="2778" y="697"/>
                </a:cubicBezTo>
                <a:cubicBezTo>
                  <a:pt x="2779" y="694"/>
                  <a:pt x="2781" y="694"/>
                  <a:pt x="2784" y="694"/>
                </a:cubicBezTo>
                <a:cubicBezTo>
                  <a:pt x="2788" y="695"/>
                  <a:pt x="2793" y="695"/>
                  <a:pt x="2798" y="695"/>
                </a:cubicBezTo>
                <a:cubicBezTo>
                  <a:pt x="2803" y="697"/>
                  <a:pt x="2809" y="700"/>
                  <a:pt x="2814" y="703"/>
                </a:cubicBezTo>
                <a:cubicBezTo>
                  <a:pt x="2821" y="702"/>
                  <a:pt x="2827" y="699"/>
                  <a:pt x="2834" y="703"/>
                </a:cubicBezTo>
                <a:cubicBezTo>
                  <a:pt x="2838" y="703"/>
                  <a:pt x="2839" y="705"/>
                  <a:pt x="2839" y="709"/>
                </a:cubicBezTo>
                <a:cubicBezTo>
                  <a:pt x="2839" y="710"/>
                  <a:pt x="2840" y="712"/>
                  <a:pt x="2841" y="713"/>
                </a:cubicBezTo>
                <a:cubicBezTo>
                  <a:pt x="2842" y="715"/>
                  <a:pt x="2844" y="714"/>
                  <a:pt x="2845" y="713"/>
                </a:cubicBezTo>
                <a:cubicBezTo>
                  <a:pt x="2846" y="713"/>
                  <a:pt x="2848" y="712"/>
                  <a:pt x="2847" y="711"/>
                </a:cubicBezTo>
                <a:cubicBezTo>
                  <a:pt x="2843" y="709"/>
                  <a:pt x="2843" y="704"/>
                  <a:pt x="2839" y="701"/>
                </a:cubicBezTo>
                <a:cubicBezTo>
                  <a:pt x="2846" y="698"/>
                  <a:pt x="2851" y="704"/>
                  <a:pt x="2857" y="705"/>
                </a:cubicBezTo>
                <a:cubicBezTo>
                  <a:pt x="2860" y="705"/>
                  <a:pt x="2858" y="709"/>
                  <a:pt x="2859" y="710"/>
                </a:cubicBezTo>
                <a:cubicBezTo>
                  <a:pt x="2859" y="712"/>
                  <a:pt x="2859" y="713"/>
                  <a:pt x="2860" y="714"/>
                </a:cubicBezTo>
                <a:cubicBezTo>
                  <a:pt x="2862" y="716"/>
                  <a:pt x="2863" y="716"/>
                  <a:pt x="2865" y="714"/>
                </a:cubicBezTo>
                <a:cubicBezTo>
                  <a:pt x="2867" y="712"/>
                  <a:pt x="2866" y="704"/>
                  <a:pt x="2863" y="703"/>
                </a:cubicBezTo>
                <a:cubicBezTo>
                  <a:pt x="2855" y="700"/>
                  <a:pt x="2847" y="695"/>
                  <a:pt x="2839" y="694"/>
                </a:cubicBezTo>
                <a:cubicBezTo>
                  <a:pt x="2827" y="692"/>
                  <a:pt x="2816" y="685"/>
                  <a:pt x="2803" y="684"/>
                </a:cubicBezTo>
                <a:cubicBezTo>
                  <a:pt x="2801" y="683"/>
                  <a:pt x="2797" y="681"/>
                  <a:pt x="2795" y="682"/>
                </a:cubicBezTo>
                <a:cubicBezTo>
                  <a:pt x="2790" y="684"/>
                  <a:pt x="2789" y="680"/>
                  <a:pt x="2786" y="677"/>
                </a:cubicBezTo>
                <a:cubicBezTo>
                  <a:pt x="2785" y="676"/>
                  <a:pt x="2783" y="674"/>
                  <a:pt x="2782" y="671"/>
                </a:cubicBezTo>
                <a:cubicBezTo>
                  <a:pt x="2781" y="670"/>
                  <a:pt x="2780" y="668"/>
                  <a:pt x="2777" y="670"/>
                </a:cubicBezTo>
                <a:cubicBezTo>
                  <a:pt x="2775" y="671"/>
                  <a:pt x="2773" y="670"/>
                  <a:pt x="2772" y="670"/>
                </a:cubicBezTo>
                <a:cubicBezTo>
                  <a:pt x="2766" y="670"/>
                  <a:pt x="2760" y="667"/>
                  <a:pt x="2754" y="668"/>
                </a:cubicBezTo>
                <a:cubicBezTo>
                  <a:pt x="2748" y="668"/>
                  <a:pt x="2743" y="664"/>
                  <a:pt x="2737" y="664"/>
                </a:cubicBezTo>
                <a:cubicBezTo>
                  <a:pt x="2735" y="663"/>
                  <a:pt x="2734" y="663"/>
                  <a:pt x="2732" y="663"/>
                </a:cubicBezTo>
                <a:cubicBezTo>
                  <a:pt x="2725" y="663"/>
                  <a:pt x="2719" y="661"/>
                  <a:pt x="2713" y="658"/>
                </a:cubicBezTo>
                <a:cubicBezTo>
                  <a:pt x="2711" y="654"/>
                  <a:pt x="2714" y="651"/>
                  <a:pt x="2718" y="650"/>
                </a:cubicBezTo>
                <a:cubicBezTo>
                  <a:pt x="2723" y="649"/>
                  <a:pt x="2726" y="646"/>
                  <a:pt x="2729" y="643"/>
                </a:cubicBezTo>
                <a:cubicBezTo>
                  <a:pt x="2733" y="639"/>
                  <a:pt x="2738" y="647"/>
                  <a:pt x="2743" y="643"/>
                </a:cubicBezTo>
                <a:cubicBezTo>
                  <a:pt x="2744" y="643"/>
                  <a:pt x="2745" y="643"/>
                  <a:pt x="2746" y="643"/>
                </a:cubicBezTo>
                <a:cubicBezTo>
                  <a:pt x="2749" y="643"/>
                  <a:pt x="2751" y="646"/>
                  <a:pt x="2751" y="650"/>
                </a:cubicBezTo>
                <a:cubicBezTo>
                  <a:pt x="2750" y="652"/>
                  <a:pt x="2751" y="653"/>
                  <a:pt x="2753" y="653"/>
                </a:cubicBezTo>
                <a:cubicBezTo>
                  <a:pt x="2756" y="653"/>
                  <a:pt x="2758" y="654"/>
                  <a:pt x="2759" y="649"/>
                </a:cubicBezTo>
                <a:cubicBezTo>
                  <a:pt x="2759" y="646"/>
                  <a:pt x="2763" y="644"/>
                  <a:pt x="2767" y="645"/>
                </a:cubicBezTo>
                <a:cubicBezTo>
                  <a:pt x="2770" y="646"/>
                  <a:pt x="2772" y="646"/>
                  <a:pt x="2775" y="644"/>
                </a:cubicBezTo>
                <a:cubicBezTo>
                  <a:pt x="2782" y="640"/>
                  <a:pt x="2789" y="642"/>
                  <a:pt x="2796" y="646"/>
                </a:cubicBezTo>
                <a:cubicBezTo>
                  <a:pt x="2798" y="647"/>
                  <a:pt x="2800" y="648"/>
                  <a:pt x="2802" y="648"/>
                </a:cubicBezTo>
                <a:cubicBezTo>
                  <a:pt x="2804" y="649"/>
                  <a:pt x="2806" y="652"/>
                  <a:pt x="2808" y="650"/>
                </a:cubicBezTo>
                <a:cubicBezTo>
                  <a:pt x="2810" y="648"/>
                  <a:pt x="2811" y="646"/>
                  <a:pt x="2812" y="644"/>
                </a:cubicBezTo>
                <a:cubicBezTo>
                  <a:pt x="2813" y="642"/>
                  <a:pt x="2812" y="640"/>
                  <a:pt x="2812" y="638"/>
                </a:cubicBezTo>
                <a:cubicBezTo>
                  <a:pt x="2812" y="636"/>
                  <a:pt x="2814" y="635"/>
                  <a:pt x="2816" y="634"/>
                </a:cubicBezTo>
                <a:cubicBezTo>
                  <a:pt x="2821" y="638"/>
                  <a:pt x="2821" y="638"/>
                  <a:pt x="2827" y="634"/>
                </a:cubicBezTo>
                <a:cubicBezTo>
                  <a:pt x="2829" y="635"/>
                  <a:pt x="2831" y="635"/>
                  <a:pt x="2832" y="633"/>
                </a:cubicBezTo>
                <a:cubicBezTo>
                  <a:pt x="2832" y="633"/>
                  <a:pt x="2832" y="633"/>
                  <a:pt x="2832" y="633"/>
                </a:cubicBezTo>
                <a:cubicBezTo>
                  <a:pt x="2839" y="635"/>
                  <a:pt x="2846" y="633"/>
                  <a:pt x="2852" y="639"/>
                </a:cubicBezTo>
                <a:cubicBezTo>
                  <a:pt x="2854" y="640"/>
                  <a:pt x="2858" y="640"/>
                  <a:pt x="2860" y="638"/>
                </a:cubicBezTo>
                <a:cubicBezTo>
                  <a:pt x="2863" y="637"/>
                  <a:pt x="2865" y="636"/>
                  <a:pt x="2867" y="637"/>
                </a:cubicBezTo>
                <a:cubicBezTo>
                  <a:pt x="2872" y="640"/>
                  <a:pt x="2876" y="638"/>
                  <a:pt x="2881" y="638"/>
                </a:cubicBezTo>
                <a:cubicBezTo>
                  <a:pt x="2881" y="638"/>
                  <a:pt x="2881" y="638"/>
                  <a:pt x="2881" y="638"/>
                </a:cubicBezTo>
                <a:cubicBezTo>
                  <a:pt x="2888" y="644"/>
                  <a:pt x="2895" y="643"/>
                  <a:pt x="2903" y="640"/>
                </a:cubicBezTo>
                <a:cubicBezTo>
                  <a:pt x="2904" y="639"/>
                  <a:pt x="2906" y="639"/>
                  <a:pt x="2907" y="638"/>
                </a:cubicBezTo>
                <a:cubicBezTo>
                  <a:pt x="2909" y="638"/>
                  <a:pt x="2912" y="638"/>
                  <a:pt x="2914" y="639"/>
                </a:cubicBezTo>
                <a:cubicBezTo>
                  <a:pt x="2917" y="640"/>
                  <a:pt x="2919" y="640"/>
                  <a:pt x="2921" y="638"/>
                </a:cubicBezTo>
                <a:cubicBezTo>
                  <a:pt x="2922" y="638"/>
                  <a:pt x="2922" y="638"/>
                  <a:pt x="2922" y="638"/>
                </a:cubicBezTo>
                <a:cubicBezTo>
                  <a:pt x="2922" y="638"/>
                  <a:pt x="2922" y="638"/>
                  <a:pt x="2922" y="638"/>
                </a:cubicBezTo>
                <a:cubicBezTo>
                  <a:pt x="2925" y="639"/>
                  <a:pt x="2928" y="642"/>
                  <a:pt x="2932" y="640"/>
                </a:cubicBezTo>
                <a:cubicBezTo>
                  <a:pt x="2933" y="639"/>
                  <a:pt x="2935" y="640"/>
                  <a:pt x="2936" y="642"/>
                </a:cubicBezTo>
                <a:cubicBezTo>
                  <a:pt x="2932" y="642"/>
                  <a:pt x="2935" y="647"/>
                  <a:pt x="2932" y="648"/>
                </a:cubicBezTo>
                <a:cubicBezTo>
                  <a:pt x="2930" y="649"/>
                  <a:pt x="2928" y="650"/>
                  <a:pt x="2926" y="649"/>
                </a:cubicBezTo>
                <a:cubicBezTo>
                  <a:pt x="2924" y="649"/>
                  <a:pt x="2923" y="648"/>
                  <a:pt x="2922" y="650"/>
                </a:cubicBezTo>
                <a:cubicBezTo>
                  <a:pt x="2922" y="652"/>
                  <a:pt x="2923" y="652"/>
                  <a:pt x="2925" y="653"/>
                </a:cubicBezTo>
                <a:cubicBezTo>
                  <a:pt x="2926" y="653"/>
                  <a:pt x="2930" y="652"/>
                  <a:pt x="2928" y="656"/>
                </a:cubicBezTo>
                <a:cubicBezTo>
                  <a:pt x="2925" y="661"/>
                  <a:pt x="2928" y="660"/>
                  <a:pt x="2931" y="659"/>
                </a:cubicBezTo>
                <a:cubicBezTo>
                  <a:pt x="2934" y="658"/>
                  <a:pt x="2936" y="657"/>
                  <a:pt x="2937" y="655"/>
                </a:cubicBezTo>
                <a:cubicBezTo>
                  <a:pt x="2941" y="651"/>
                  <a:pt x="2944" y="651"/>
                  <a:pt x="2949" y="653"/>
                </a:cubicBezTo>
                <a:cubicBezTo>
                  <a:pt x="2952" y="654"/>
                  <a:pt x="2956" y="656"/>
                  <a:pt x="2959" y="654"/>
                </a:cubicBezTo>
                <a:cubicBezTo>
                  <a:pt x="2965" y="652"/>
                  <a:pt x="2971" y="651"/>
                  <a:pt x="2977" y="648"/>
                </a:cubicBezTo>
                <a:cubicBezTo>
                  <a:pt x="2980" y="648"/>
                  <a:pt x="2983" y="648"/>
                  <a:pt x="2986" y="648"/>
                </a:cubicBezTo>
                <a:cubicBezTo>
                  <a:pt x="2989" y="648"/>
                  <a:pt x="2992" y="647"/>
                  <a:pt x="2995" y="650"/>
                </a:cubicBezTo>
                <a:cubicBezTo>
                  <a:pt x="2995" y="652"/>
                  <a:pt x="2991" y="653"/>
                  <a:pt x="2992" y="656"/>
                </a:cubicBezTo>
                <a:cubicBezTo>
                  <a:pt x="2992" y="658"/>
                  <a:pt x="2992" y="660"/>
                  <a:pt x="2995" y="660"/>
                </a:cubicBezTo>
                <a:cubicBezTo>
                  <a:pt x="3002" y="660"/>
                  <a:pt x="3009" y="662"/>
                  <a:pt x="3015" y="658"/>
                </a:cubicBezTo>
                <a:cubicBezTo>
                  <a:pt x="3017" y="658"/>
                  <a:pt x="3019" y="656"/>
                  <a:pt x="3019" y="654"/>
                </a:cubicBezTo>
                <a:cubicBezTo>
                  <a:pt x="3020" y="652"/>
                  <a:pt x="3018" y="652"/>
                  <a:pt x="3016" y="651"/>
                </a:cubicBezTo>
                <a:cubicBezTo>
                  <a:pt x="3016" y="650"/>
                  <a:pt x="3015" y="649"/>
                  <a:pt x="3015" y="649"/>
                </a:cubicBezTo>
                <a:cubicBezTo>
                  <a:pt x="3016" y="646"/>
                  <a:pt x="3018" y="645"/>
                  <a:pt x="3021" y="644"/>
                </a:cubicBezTo>
                <a:cubicBezTo>
                  <a:pt x="3023" y="643"/>
                  <a:pt x="3024" y="643"/>
                  <a:pt x="3026" y="644"/>
                </a:cubicBezTo>
                <a:cubicBezTo>
                  <a:pt x="3028" y="646"/>
                  <a:pt x="3026" y="648"/>
                  <a:pt x="3025" y="650"/>
                </a:cubicBezTo>
                <a:cubicBezTo>
                  <a:pt x="3023" y="656"/>
                  <a:pt x="3023" y="657"/>
                  <a:pt x="3028" y="660"/>
                </a:cubicBezTo>
                <a:cubicBezTo>
                  <a:pt x="3031" y="662"/>
                  <a:pt x="3041" y="661"/>
                  <a:pt x="3044" y="660"/>
                </a:cubicBezTo>
                <a:cubicBezTo>
                  <a:pt x="3046" y="658"/>
                  <a:pt x="3046" y="655"/>
                  <a:pt x="3045" y="653"/>
                </a:cubicBezTo>
                <a:cubicBezTo>
                  <a:pt x="3044" y="650"/>
                  <a:pt x="3042" y="650"/>
                  <a:pt x="3039" y="650"/>
                </a:cubicBezTo>
                <a:cubicBezTo>
                  <a:pt x="3031" y="651"/>
                  <a:pt x="3030" y="651"/>
                  <a:pt x="3031" y="643"/>
                </a:cubicBezTo>
                <a:cubicBezTo>
                  <a:pt x="3039" y="643"/>
                  <a:pt x="3047" y="643"/>
                  <a:pt x="3054" y="638"/>
                </a:cubicBezTo>
                <a:cubicBezTo>
                  <a:pt x="3055" y="638"/>
                  <a:pt x="3057" y="638"/>
                  <a:pt x="3058" y="639"/>
                </a:cubicBezTo>
                <a:cubicBezTo>
                  <a:pt x="3059" y="641"/>
                  <a:pt x="3061" y="643"/>
                  <a:pt x="3058" y="644"/>
                </a:cubicBezTo>
                <a:cubicBezTo>
                  <a:pt x="3056" y="646"/>
                  <a:pt x="3057" y="648"/>
                  <a:pt x="3058" y="650"/>
                </a:cubicBezTo>
                <a:cubicBezTo>
                  <a:pt x="3056" y="653"/>
                  <a:pt x="3051" y="653"/>
                  <a:pt x="3049" y="656"/>
                </a:cubicBezTo>
                <a:cubicBezTo>
                  <a:pt x="3048" y="658"/>
                  <a:pt x="3048" y="659"/>
                  <a:pt x="3050" y="660"/>
                </a:cubicBezTo>
                <a:cubicBezTo>
                  <a:pt x="3057" y="661"/>
                  <a:pt x="3060" y="660"/>
                  <a:pt x="3064" y="655"/>
                </a:cubicBezTo>
                <a:cubicBezTo>
                  <a:pt x="3064" y="654"/>
                  <a:pt x="3064" y="654"/>
                  <a:pt x="3064" y="654"/>
                </a:cubicBezTo>
                <a:cubicBezTo>
                  <a:pt x="3068" y="644"/>
                  <a:pt x="3068" y="644"/>
                  <a:pt x="3078" y="648"/>
                </a:cubicBezTo>
                <a:cubicBezTo>
                  <a:pt x="3080" y="648"/>
                  <a:pt x="3082" y="652"/>
                  <a:pt x="3084" y="650"/>
                </a:cubicBezTo>
                <a:cubicBezTo>
                  <a:pt x="3086" y="649"/>
                  <a:pt x="3087" y="646"/>
                  <a:pt x="3089" y="645"/>
                </a:cubicBezTo>
                <a:cubicBezTo>
                  <a:pt x="3090" y="645"/>
                  <a:pt x="3088" y="643"/>
                  <a:pt x="3087" y="641"/>
                </a:cubicBezTo>
                <a:cubicBezTo>
                  <a:pt x="3085" y="639"/>
                  <a:pt x="3086" y="638"/>
                  <a:pt x="3087" y="636"/>
                </a:cubicBezTo>
                <a:cubicBezTo>
                  <a:pt x="3095" y="635"/>
                  <a:pt x="3095" y="635"/>
                  <a:pt x="3094" y="626"/>
                </a:cubicBezTo>
                <a:cubicBezTo>
                  <a:pt x="3093" y="621"/>
                  <a:pt x="3088" y="624"/>
                  <a:pt x="3085" y="623"/>
                </a:cubicBezTo>
                <a:cubicBezTo>
                  <a:pt x="3083" y="621"/>
                  <a:pt x="3080" y="622"/>
                  <a:pt x="3078" y="624"/>
                </a:cubicBezTo>
                <a:cubicBezTo>
                  <a:pt x="3074" y="625"/>
                  <a:pt x="3071" y="625"/>
                  <a:pt x="3067" y="623"/>
                </a:cubicBezTo>
                <a:cubicBezTo>
                  <a:pt x="3067" y="622"/>
                  <a:pt x="3067" y="622"/>
                  <a:pt x="3067" y="621"/>
                </a:cubicBezTo>
                <a:cubicBezTo>
                  <a:pt x="3067" y="619"/>
                  <a:pt x="3067" y="617"/>
                  <a:pt x="3065" y="615"/>
                </a:cubicBezTo>
                <a:cubicBezTo>
                  <a:pt x="3064" y="614"/>
                  <a:pt x="3063" y="612"/>
                  <a:pt x="3064" y="610"/>
                </a:cubicBezTo>
                <a:cubicBezTo>
                  <a:pt x="3064" y="609"/>
                  <a:pt x="3064" y="609"/>
                  <a:pt x="3064" y="609"/>
                </a:cubicBezTo>
                <a:cubicBezTo>
                  <a:pt x="3074" y="611"/>
                  <a:pt x="3080" y="603"/>
                  <a:pt x="3088" y="600"/>
                </a:cubicBezTo>
                <a:cubicBezTo>
                  <a:pt x="3085" y="593"/>
                  <a:pt x="3079" y="594"/>
                  <a:pt x="3074" y="595"/>
                </a:cubicBezTo>
                <a:cubicBezTo>
                  <a:pt x="3069" y="594"/>
                  <a:pt x="3064" y="596"/>
                  <a:pt x="3059" y="597"/>
                </a:cubicBezTo>
                <a:cubicBezTo>
                  <a:pt x="3053" y="599"/>
                  <a:pt x="3047" y="601"/>
                  <a:pt x="3042" y="599"/>
                </a:cubicBezTo>
                <a:cubicBezTo>
                  <a:pt x="3038" y="597"/>
                  <a:pt x="3034" y="597"/>
                  <a:pt x="3030" y="598"/>
                </a:cubicBezTo>
                <a:cubicBezTo>
                  <a:pt x="3026" y="598"/>
                  <a:pt x="3025" y="597"/>
                  <a:pt x="3023" y="593"/>
                </a:cubicBezTo>
                <a:cubicBezTo>
                  <a:pt x="3022" y="589"/>
                  <a:pt x="3023" y="585"/>
                  <a:pt x="3022" y="581"/>
                </a:cubicBezTo>
                <a:cubicBezTo>
                  <a:pt x="3023" y="581"/>
                  <a:pt x="3024" y="581"/>
                  <a:pt x="3026" y="581"/>
                </a:cubicBezTo>
                <a:cubicBezTo>
                  <a:pt x="3030" y="581"/>
                  <a:pt x="3035" y="586"/>
                  <a:pt x="3040" y="583"/>
                </a:cubicBezTo>
                <a:cubicBezTo>
                  <a:pt x="3048" y="583"/>
                  <a:pt x="3057" y="583"/>
                  <a:pt x="3065" y="583"/>
                </a:cubicBezTo>
                <a:cubicBezTo>
                  <a:pt x="3068" y="585"/>
                  <a:pt x="3071" y="586"/>
                  <a:pt x="3074" y="585"/>
                </a:cubicBezTo>
                <a:cubicBezTo>
                  <a:pt x="3078" y="583"/>
                  <a:pt x="3074" y="580"/>
                  <a:pt x="3074" y="577"/>
                </a:cubicBezTo>
                <a:cubicBezTo>
                  <a:pt x="3075" y="577"/>
                  <a:pt x="3074" y="576"/>
                  <a:pt x="3074" y="575"/>
                </a:cubicBezTo>
                <a:cubicBezTo>
                  <a:pt x="3074" y="571"/>
                  <a:pt x="3072" y="571"/>
                  <a:pt x="3069" y="571"/>
                </a:cubicBezTo>
                <a:cubicBezTo>
                  <a:pt x="3066" y="568"/>
                  <a:pt x="3063" y="571"/>
                  <a:pt x="3060" y="572"/>
                </a:cubicBezTo>
                <a:cubicBezTo>
                  <a:pt x="3060" y="573"/>
                  <a:pt x="3060" y="573"/>
                  <a:pt x="3060" y="573"/>
                </a:cubicBezTo>
                <a:cubicBezTo>
                  <a:pt x="3060" y="573"/>
                  <a:pt x="3060" y="573"/>
                  <a:pt x="3060" y="573"/>
                </a:cubicBezTo>
                <a:cubicBezTo>
                  <a:pt x="3060" y="573"/>
                  <a:pt x="3060" y="573"/>
                  <a:pt x="3060" y="572"/>
                </a:cubicBezTo>
                <a:cubicBezTo>
                  <a:pt x="3059" y="569"/>
                  <a:pt x="3058" y="567"/>
                  <a:pt x="3056" y="564"/>
                </a:cubicBezTo>
                <a:cubicBezTo>
                  <a:pt x="3062" y="563"/>
                  <a:pt x="3062" y="563"/>
                  <a:pt x="3067" y="565"/>
                </a:cubicBezTo>
                <a:cubicBezTo>
                  <a:pt x="3070" y="568"/>
                  <a:pt x="3073" y="563"/>
                  <a:pt x="3076" y="564"/>
                </a:cubicBezTo>
                <a:cubicBezTo>
                  <a:pt x="3080" y="564"/>
                  <a:pt x="3084" y="566"/>
                  <a:pt x="3083" y="570"/>
                </a:cubicBezTo>
                <a:cubicBezTo>
                  <a:pt x="3083" y="571"/>
                  <a:pt x="3084" y="572"/>
                  <a:pt x="3085" y="573"/>
                </a:cubicBezTo>
                <a:cubicBezTo>
                  <a:pt x="3087" y="575"/>
                  <a:pt x="3089" y="575"/>
                  <a:pt x="3090" y="576"/>
                </a:cubicBezTo>
                <a:cubicBezTo>
                  <a:pt x="3093" y="576"/>
                  <a:pt x="3093" y="576"/>
                  <a:pt x="3094" y="573"/>
                </a:cubicBezTo>
                <a:cubicBezTo>
                  <a:pt x="3094" y="569"/>
                  <a:pt x="3096" y="568"/>
                  <a:pt x="3098" y="571"/>
                </a:cubicBezTo>
                <a:cubicBezTo>
                  <a:pt x="3102" y="575"/>
                  <a:pt x="3105" y="575"/>
                  <a:pt x="3109" y="573"/>
                </a:cubicBezTo>
                <a:cubicBezTo>
                  <a:pt x="3114" y="570"/>
                  <a:pt x="3114" y="573"/>
                  <a:pt x="3114" y="576"/>
                </a:cubicBezTo>
                <a:cubicBezTo>
                  <a:pt x="3105" y="578"/>
                  <a:pt x="3105" y="578"/>
                  <a:pt x="3102" y="583"/>
                </a:cubicBezTo>
                <a:cubicBezTo>
                  <a:pt x="3107" y="580"/>
                  <a:pt x="3112" y="581"/>
                  <a:pt x="3114" y="576"/>
                </a:cubicBezTo>
                <a:cubicBezTo>
                  <a:pt x="3116" y="576"/>
                  <a:pt x="3117" y="576"/>
                  <a:pt x="3119" y="576"/>
                </a:cubicBezTo>
                <a:cubicBezTo>
                  <a:pt x="3123" y="575"/>
                  <a:pt x="3128" y="577"/>
                  <a:pt x="3132" y="581"/>
                </a:cubicBezTo>
                <a:cubicBezTo>
                  <a:pt x="3132" y="581"/>
                  <a:pt x="3132" y="581"/>
                  <a:pt x="3132" y="581"/>
                </a:cubicBezTo>
                <a:cubicBezTo>
                  <a:pt x="3130" y="581"/>
                  <a:pt x="3127" y="578"/>
                  <a:pt x="3124" y="582"/>
                </a:cubicBezTo>
                <a:cubicBezTo>
                  <a:pt x="3126" y="584"/>
                  <a:pt x="3128" y="587"/>
                  <a:pt x="3132" y="586"/>
                </a:cubicBezTo>
                <a:cubicBezTo>
                  <a:pt x="3135" y="586"/>
                  <a:pt x="3138" y="586"/>
                  <a:pt x="3141" y="586"/>
                </a:cubicBezTo>
                <a:cubicBezTo>
                  <a:pt x="3145" y="588"/>
                  <a:pt x="3147" y="592"/>
                  <a:pt x="3152" y="591"/>
                </a:cubicBezTo>
                <a:cubicBezTo>
                  <a:pt x="3159" y="589"/>
                  <a:pt x="3167" y="590"/>
                  <a:pt x="3174" y="589"/>
                </a:cubicBezTo>
                <a:cubicBezTo>
                  <a:pt x="3175" y="591"/>
                  <a:pt x="3177" y="591"/>
                  <a:pt x="3179" y="591"/>
                </a:cubicBezTo>
                <a:cubicBezTo>
                  <a:pt x="3183" y="591"/>
                  <a:pt x="3187" y="588"/>
                  <a:pt x="3186" y="585"/>
                </a:cubicBezTo>
                <a:cubicBezTo>
                  <a:pt x="3185" y="581"/>
                  <a:pt x="3181" y="581"/>
                  <a:pt x="3178" y="581"/>
                </a:cubicBezTo>
                <a:cubicBezTo>
                  <a:pt x="3175" y="582"/>
                  <a:pt x="3172" y="583"/>
                  <a:pt x="3168" y="583"/>
                </a:cubicBezTo>
                <a:cubicBezTo>
                  <a:pt x="3168" y="582"/>
                  <a:pt x="3167" y="581"/>
                  <a:pt x="3166" y="581"/>
                </a:cubicBezTo>
                <a:cubicBezTo>
                  <a:pt x="3160" y="584"/>
                  <a:pt x="3157" y="580"/>
                  <a:pt x="3154" y="576"/>
                </a:cubicBezTo>
                <a:cubicBezTo>
                  <a:pt x="3157" y="574"/>
                  <a:pt x="3158" y="570"/>
                  <a:pt x="3163" y="571"/>
                </a:cubicBezTo>
                <a:cubicBezTo>
                  <a:pt x="3167" y="574"/>
                  <a:pt x="3172" y="573"/>
                  <a:pt x="3177" y="572"/>
                </a:cubicBezTo>
                <a:cubicBezTo>
                  <a:pt x="3182" y="572"/>
                  <a:pt x="3186" y="569"/>
                  <a:pt x="3191" y="569"/>
                </a:cubicBezTo>
                <a:cubicBezTo>
                  <a:pt x="3185" y="563"/>
                  <a:pt x="3185" y="563"/>
                  <a:pt x="3177" y="566"/>
                </a:cubicBezTo>
                <a:cubicBezTo>
                  <a:pt x="3174" y="566"/>
                  <a:pt x="3171" y="566"/>
                  <a:pt x="3169" y="566"/>
                </a:cubicBezTo>
                <a:cubicBezTo>
                  <a:pt x="3167" y="563"/>
                  <a:pt x="3164" y="565"/>
                  <a:pt x="3161" y="564"/>
                </a:cubicBezTo>
                <a:cubicBezTo>
                  <a:pt x="3157" y="563"/>
                  <a:pt x="3152" y="563"/>
                  <a:pt x="3148" y="560"/>
                </a:cubicBezTo>
                <a:cubicBezTo>
                  <a:pt x="3145" y="559"/>
                  <a:pt x="3141" y="558"/>
                  <a:pt x="3138" y="562"/>
                </a:cubicBezTo>
                <a:cubicBezTo>
                  <a:pt x="3136" y="563"/>
                  <a:pt x="3134" y="565"/>
                  <a:pt x="3132" y="561"/>
                </a:cubicBezTo>
                <a:cubicBezTo>
                  <a:pt x="3129" y="556"/>
                  <a:pt x="3124" y="556"/>
                  <a:pt x="3120" y="561"/>
                </a:cubicBezTo>
                <a:cubicBezTo>
                  <a:pt x="3119" y="561"/>
                  <a:pt x="3119" y="562"/>
                  <a:pt x="3118" y="563"/>
                </a:cubicBezTo>
                <a:cubicBezTo>
                  <a:pt x="3118" y="563"/>
                  <a:pt x="3118" y="563"/>
                  <a:pt x="3118" y="563"/>
                </a:cubicBezTo>
                <a:cubicBezTo>
                  <a:pt x="3118" y="563"/>
                  <a:pt x="3118" y="563"/>
                  <a:pt x="3118" y="563"/>
                </a:cubicBezTo>
                <a:cubicBezTo>
                  <a:pt x="3115" y="562"/>
                  <a:pt x="3112" y="564"/>
                  <a:pt x="3110" y="561"/>
                </a:cubicBezTo>
                <a:cubicBezTo>
                  <a:pt x="3111" y="558"/>
                  <a:pt x="3112" y="556"/>
                  <a:pt x="3111" y="552"/>
                </a:cubicBezTo>
                <a:cubicBezTo>
                  <a:pt x="3109" y="545"/>
                  <a:pt x="3109" y="544"/>
                  <a:pt x="3101" y="546"/>
                </a:cubicBezTo>
                <a:cubicBezTo>
                  <a:pt x="3093" y="547"/>
                  <a:pt x="3093" y="547"/>
                  <a:pt x="3094" y="554"/>
                </a:cubicBezTo>
                <a:cubicBezTo>
                  <a:pt x="3094" y="556"/>
                  <a:pt x="3094" y="557"/>
                  <a:pt x="3092" y="558"/>
                </a:cubicBezTo>
                <a:cubicBezTo>
                  <a:pt x="3088" y="558"/>
                  <a:pt x="3084" y="557"/>
                  <a:pt x="3080" y="559"/>
                </a:cubicBezTo>
                <a:cubicBezTo>
                  <a:pt x="3076" y="558"/>
                  <a:pt x="3072" y="557"/>
                  <a:pt x="3069" y="556"/>
                </a:cubicBezTo>
                <a:cubicBezTo>
                  <a:pt x="3063" y="551"/>
                  <a:pt x="3069" y="544"/>
                  <a:pt x="3066" y="538"/>
                </a:cubicBezTo>
                <a:cubicBezTo>
                  <a:pt x="3065" y="538"/>
                  <a:pt x="3066" y="537"/>
                  <a:pt x="3066" y="537"/>
                </a:cubicBezTo>
                <a:cubicBezTo>
                  <a:pt x="3073" y="534"/>
                  <a:pt x="3069" y="530"/>
                  <a:pt x="3068" y="527"/>
                </a:cubicBezTo>
                <a:cubicBezTo>
                  <a:pt x="3068" y="525"/>
                  <a:pt x="3065" y="524"/>
                  <a:pt x="3067" y="522"/>
                </a:cubicBezTo>
                <a:cubicBezTo>
                  <a:pt x="3069" y="520"/>
                  <a:pt x="3071" y="522"/>
                  <a:pt x="3073" y="523"/>
                </a:cubicBezTo>
                <a:cubicBezTo>
                  <a:pt x="3073" y="524"/>
                  <a:pt x="3074" y="524"/>
                  <a:pt x="3075" y="524"/>
                </a:cubicBezTo>
                <a:cubicBezTo>
                  <a:pt x="3076" y="522"/>
                  <a:pt x="3077" y="519"/>
                  <a:pt x="3075" y="517"/>
                </a:cubicBezTo>
                <a:cubicBezTo>
                  <a:pt x="3070" y="518"/>
                  <a:pt x="3064" y="521"/>
                  <a:pt x="3058" y="521"/>
                </a:cubicBezTo>
                <a:cubicBezTo>
                  <a:pt x="3057" y="517"/>
                  <a:pt x="3063" y="518"/>
                  <a:pt x="3063" y="515"/>
                </a:cubicBezTo>
                <a:cubicBezTo>
                  <a:pt x="3058" y="514"/>
                  <a:pt x="3054" y="508"/>
                  <a:pt x="3047" y="513"/>
                </a:cubicBezTo>
                <a:cubicBezTo>
                  <a:pt x="3046" y="513"/>
                  <a:pt x="3044" y="513"/>
                  <a:pt x="3043" y="513"/>
                </a:cubicBezTo>
                <a:cubicBezTo>
                  <a:pt x="3037" y="512"/>
                  <a:pt x="3037" y="512"/>
                  <a:pt x="3037" y="506"/>
                </a:cubicBezTo>
                <a:cubicBezTo>
                  <a:pt x="3040" y="503"/>
                  <a:pt x="3040" y="496"/>
                  <a:pt x="3048" y="498"/>
                </a:cubicBezTo>
                <a:cubicBezTo>
                  <a:pt x="3049" y="499"/>
                  <a:pt x="3050" y="496"/>
                  <a:pt x="3050" y="495"/>
                </a:cubicBezTo>
                <a:cubicBezTo>
                  <a:pt x="3049" y="494"/>
                  <a:pt x="3048" y="494"/>
                  <a:pt x="3047" y="494"/>
                </a:cubicBezTo>
                <a:cubicBezTo>
                  <a:pt x="3041" y="495"/>
                  <a:pt x="3035" y="495"/>
                  <a:pt x="3029" y="496"/>
                </a:cubicBezTo>
                <a:cubicBezTo>
                  <a:pt x="3024" y="495"/>
                  <a:pt x="3020" y="493"/>
                  <a:pt x="3015" y="493"/>
                </a:cubicBezTo>
                <a:cubicBezTo>
                  <a:pt x="3010" y="493"/>
                  <a:pt x="3011" y="496"/>
                  <a:pt x="3011" y="498"/>
                </a:cubicBezTo>
                <a:cubicBezTo>
                  <a:pt x="3004" y="499"/>
                  <a:pt x="2996" y="499"/>
                  <a:pt x="2990" y="495"/>
                </a:cubicBezTo>
                <a:cubicBezTo>
                  <a:pt x="2988" y="493"/>
                  <a:pt x="2986" y="494"/>
                  <a:pt x="2984" y="496"/>
                </a:cubicBezTo>
                <a:cubicBezTo>
                  <a:pt x="2972" y="494"/>
                  <a:pt x="2960" y="497"/>
                  <a:pt x="2948" y="496"/>
                </a:cubicBezTo>
                <a:cubicBezTo>
                  <a:pt x="2947" y="499"/>
                  <a:pt x="2950" y="499"/>
                  <a:pt x="2950" y="501"/>
                </a:cubicBezTo>
                <a:cubicBezTo>
                  <a:pt x="2951" y="505"/>
                  <a:pt x="2952" y="507"/>
                  <a:pt x="2957" y="505"/>
                </a:cubicBezTo>
                <a:cubicBezTo>
                  <a:pt x="2963" y="504"/>
                  <a:pt x="2964" y="505"/>
                  <a:pt x="2962" y="511"/>
                </a:cubicBezTo>
                <a:cubicBezTo>
                  <a:pt x="2961" y="513"/>
                  <a:pt x="2962" y="514"/>
                  <a:pt x="2963" y="515"/>
                </a:cubicBezTo>
                <a:cubicBezTo>
                  <a:pt x="2963" y="516"/>
                  <a:pt x="2963" y="517"/>
                  <a:pt x="2962" y="517"/>
                </a:cubicBezTo>
                <a:cubicBezTo>
                  <a:pt x="2961" y="518"/>
                  <a:pt x="2952" y="518"/>
                  <a:pt x="2951" y="517"/>
                </a:cubicBezTo>
                <a:cubicBezTo>
                  <a:pt x="2950" y="516"/>
                  <a:pt x="2950" y="515"/>
                  <a:pt x="2950" y="515"/>
                </a:cubicBezTo>
                <a:cubicBezTo>
                  <a:pt x="2950" y="514"/>
                  <a:pt x="2951" y="514"/>
                  <a:pt x="2951" y="513"/>
                </a:cubicBezTo>
                <a:cubicBezTo>
                  <a:pt x="2952" y="513"/>
                  <a:pt x="2954" y="513"/>
                  <a:pt x="2953" y="511"/>
                </a:cubicBezTo>
                <a:cubicBezTo>
                  <a:pt x="2953" y="509"/>
                  <a:pt x="2950" y="509"/>
                  <a:pt x="2949" y="509"/>
                </a:cubicBezTo>
                <a:cubicBezTo>
                  <a:pt x="2947" y="510"/>
                  <a:pt x="2945" y="511"/>
                  <a:pt x="2944" y="512"/>
                </a:cubicBezTo>
                <a:cubicBezTo>
                  <a:pt x="2942" y="513"/>
                  <a:pt x="2941" y="516"/>
                  <a:pt x="2938" y="516"/>
                </a:cubicBezTo>
                <a:cubicBezTo>
                  <a:pt x="2937" y="516"/>
                  <a:pt x="2937" y="518"/>
                  <a:pt x="2939" y="519"/>
                </a:cubicBezTo>
                <a:cubicBezTo>
                  <a:pt x="2939" y="519"/>
                  <a:pt x="2939" y="519"/>
                  <a:pt x="2939" y="519"/>
                </a:cubicBezTo>
                <a:cubicBezTo>
                  <a:pt x="2939" y="519"/>
                  <a:pt x="2939" y="519"/>
                  <a:pt x="2939" y="519"/>
                </a:cubicBezTo>
                <a:cubicBezTo>
                  <a:pt x="2934" y="519"/>
                  <a:pt x="2929" y="519"/>
                  <a:pt x="2924" y="519"/>
                </a:cubicBezTo>
                <a:cubicBezTo>
                  <a:pt x="2923" y="519"/>
                  <a:pt x="2921" y="520"/>
                  <a:pt x="2921" y="522"/>
                </a:cubicBezTo>
                <a:cubicBezTo>
                  <a:pt x="2923" y="527"/>
                  <a:pt x="2919" y="526"/>
                  <a:pt x="2916" y="526"/>
                </a:cubicBezTo>
                <a:cubicBezTo>
                  <a:pt x="2915" y="526"/>
                  <a:pt x="2915" y="526"/>
                  <a:pt x="2915" y="526"/>
                </a:cubicBezTo>
                <a:cubicBezTo>
                  <a:pt x="2915" y="526"/>
                  <a:pt x="2915" y="526"/>
                  <a:pt x="2915" y="526"/>
                </a:cubicBezTo>
                <a:cubicBezTo>
                  <a:pt x="2915" y="526"/>
                  <a:pt x="2916" y="526"/>
                  <a:pt x="2916" y="526"/>
                </a:cubicBezTo>
                <a:cubicBezTo>
                  <a:pt x="2917" y="523"/>
                  <a:pt x="2919" y="519"/>
                  <a:pt x="2914" y="520"/>
                </a:cubicBezTo>
                <a:cubicBezTo>
                  <a:pt x="2909" y="520"/>
                  <a:pt x="2903" y="518"/>
                  <a:pt x="2899" y="523"/>
                </a:cubicBezTo>
                <a:cubicBezTo>
                  <a:pt x="2898" y="525"/>
                  <a:pt x="2896" y="524"/>
                  <a:pt x="2894" y="524"/>
                </a:cubicBezTo>
                <a:cubicBezTo>
                  <a:pt x="2895" y="521"/>
                  <a:pt x="2891" y="519"/>
                  <a:pt x="2889" y="517"/>
                </a:cubicBezTo>
                <a:cubicBezTo>
                  <a:pt x="2891" y="516"/>
                  <a:pt x="2892" y="516"/>
                  <a:pt x="2894" y="515"/>
                </a:cubicBezTo>
                <a:cubicBezTo>
                  <a:pt x="2892" y="514"/>
                  <a:pt x="2891" y="512"/>
                  <a:pt x="2889" y="511"/>
                </a:cubicBezTo>
                <a:cubicBezTo>
                  <a:pt x="2885" y="515"/>
                  <a:pt x="2879" y="517"/>
                  <a:pt x="2879" y="524"/>
                </a:cubicBezTo>
                <a:cubicBezTo>
                  <a:pt x="2880" y="525"/>
                  <a:pt x="2880" y="525"/>
                  <a:pt x="2880" y="525"/>
                </a:cubicBezTo>
                <a:cubicBezTo>
                  <a:pt x="2880" y="525"/>
                  <a:pt x="2880" y="525"/>
                  <a:pt x="2879" y="525"/>
                </a:cubicBezTo>
                <a:cubicBezTo>
                  <a:pt x="2879" y="525"/>
                  <a:pt x="2879" y="524"/>
                  <a:pt x="2879" y="524"/>
                </a:cubicBezTo>
                <a:cubicBezTo>
                  <a:pt x="2872" y="522"/>
                  <a:pt x="2872" y="522"/>
                  <a:pt x="2872" y="516"/>
                </a:cubicBezTo>
                <a:cubicBezTo>
                  <a:pt x="2872" y="516"/>
                  <a:pt x="2872" y="516"/>
                  <a:pt x="2872" y="516"/>
                </a:cubicBezTo>
                <a:cubicBezTo>
                  <a:pt x="2873" y="516"/>
                  <a:pt x="2875" y="518"/>
                  <a:pt x="2877" y="517"/>
                </a:cubicBezTo>
                <a:cubicBezTo>
                  <a:pt x="2878" y="515"/>
                  <a:pt x="2877" y="514"/>
                  <a:pt x="2876" y="513"/>
                </a:cubicBezTo>
                <a:cubicBezTo>
                  <a:pt x="2871" y="510"/>
                  <a:pt x="2867" y="507"/>
                  <a:pt x="2862" y="512"/>
                </a:cubicBezTo>
                <a:cubicBezTo>
                  <a:pt x="2861" y="513"/>
                  <a:pt x="2860" y="512"/>
                  <a:pt x="2858" y="511"/>
                </a:cubicBezTo>
                <a:cubicBezTo>
                  <a:pt x="2856" y="508"/>
                  <a:pt x="2854" y="505"/>
                  <a:pt x="2849" y="507"/>
                </a:cubicBezTo>
                <a:cubicBezTo>
                  <a:pt x="2840" y="512"/>
                  <a:pt x="2836" y="512"/>
                  <a:pt x="2829" y="506"/>
                </a:cubicBezTo>
                <a:cubicBezTo>
                  <a:pt x="2822" y="499"/>
                  <a:pt x="2821" y="498"/>
                  <a:pt x="2813" y="505"/>
                </a:cubicBezTo>
                <a:cubicBezTo>
                  <a:pt x="2812" y="505"/>
                  <a:pt x="2812" y="506"/>
                  <a:pt x="2812" y="506"/>
                </a:cubicBezTo>
                <a:cubicBezTo>
                  <a:pt x="2810" y="506"/>
                  <a:pt x="2808" y="506"/>
                  <a:pt x="2807" y="508"/>
                </a:cubicBezTo>
                <a:cubicBezTo>
                  <a:pt x="2804" y="508"/>
                  <a:pt x="2801" y="508"/>
                  <a:pt x="2798" y="508"/>
                </a:cubicBezTo>
                <a:cubicBezTo>
                  <a:pt x="2795" y="505"/>
                  <a:pt x="2791" y="506"/>
                  <a:pt x="2787" y="506"/>
                </a:cubicBezTo>
                <a:cubicBezTo>
                  <a:pt x="2786" y="506"/>
                  <a:pt x="2786" y="506"/>
                  <a:pt x="2785" y="506"/>
                </a:cubicBezTo>
                <a:cubicBezTo>
                  <a:pt x="2784" y="506"/>
                  <a:pt x="2782" y="506"/>
                  <a:pt x="2781" y="504"/>
                </a:cubicBezTo>
                <a:cubicBezTo>
                  <a:pt x="2782" y="500"/>
                  <a:pt x="2783" y="496"/>
                  <a:pt x="2782" y="492"/>
                </a:cubicBezTo>
                <a:cubicBezTo>
                  <a:pt x="2780" y="485"/>
                  <a:pt x="2780" y="485"/>
                  <a:pt x="2787" y="484"/>
                </a:cubicBezTo>
                <a:cubicBezTo>
                  <a:pt x="2793" y="485"/>
                  <a:pt x="2799" y="485"/>
                  <a:pt x="2806" y="484"/>
                </a:cubicBezTo>
                <a:cubicBezTo>
                  <a:pt x="2810" y="484"/>
                  <a:pt x="2814" y="484"/>
                  <a:pt x="2818" y="486"/>
                </a:cubicBezTo>
                <a:cubicBezTo>
                  <a:pt x="2820" y="488"/>
                  <a:pt x="2819" y="493"/>
                  <a:pt x="2822" y="494"/>
                </a:cubicBezTo>
                <a:cubicBezTo>
                  <a:pt x="2830" y="494"/>
                  <a:pt x="2834" y="501"/>
                  <a:pt x="2840" y="503"/>
                </a:cubicBezTo>
                <a:cubicBezTo>
                  <a:pt x="2843" y="504"/>
                  <a:pt x="2845" y="504"/>
                  <a:pt x="2848" y="504"/>
                </a:cubicBezTo>
                <a:cubicBezTo>
                  <a:pt x="2846" y="501"/>
                  <a:pt x="2842" y="499"/>
                  <a:pt x="2844" y="495"/>
                </a:cubicBezTo>
                <a:cubicBezTo>
                  <a:pt x="2845" y="493"/>
                  <a:pt x="2843" y="493"/>
                  <a:pt x="2841" y="493"/>
                </a:cubicBezTo>
                <a:cubicBezTo>
                  <a:pt x="2839" y="492"/>
                  <a:pt x="2837" y="495"/>
                  <a:pt x="2835" y="492"/>
                </a:cubicBezTo>
                <a:cubicBezTo>
                  <a:pt x="2834" y="490"/>
                  <a:pt x="2838" y="489"/>
                  <a:pt x="2837" y="487"/>
                </a:cubicBezTo>
                <a:cubicBezTo>
                  <a:pt x="2839" y="486"/>
                  <a:pt x="2841" y="487"/>
                  <a:pt x="2842" y="487"/>
                </a:cubicBezTo>
                <a:cubicBezTo>
                  <a:pt x="2849" y="487"/>
                  <a:pt x="2855" y="490"/>
                  <a:pt x="2862" y="488"/>
                </a:cubicBezTo>
                <a:cubicBezTo>
                  <a:pt x="2863" y="487"/>
                  <a:pt x="2864" y="487"/>
                  <a:pt x="2864" y="486"/>
                </a:cubicBezTo>
                <a:cubicBezTo>
                  <a:pt x="2864" y="485"/>
                  <a:pt x="2863" y="483"/>
                  <a:pt x="2862" y="484"/>
                </a:cubicBezTo>
                <a:cubicBezTo>
                  <a:pt x="2856" y="485"/>
                  <a:pt x="2850" y="481"/>
                  <a:pt x="2844" y="482"/>
                </a:cubicBezTo>
                <a:cubicBezTo>
                  <a:pt x="2841" y="482"/>
                  <a:pt x="2837" y="482"/>
                  <a:pt x="2834" y="479"/>
                </a:cubicBezTo>
                <a:cubicBezTo>
                  <a:pt x="2835" y="476"/>
                  <a:pt x="2832" y="474"/>
                  <a:pt x="2830" y="471"/>
                </a:cubicBezTo>
                <a:cubicBezTo>
                  <a:pt x="2825" y="470"/>
                  <a:pt x="2823" y="474"/>
                  <a:pt x="2821" y="477"/>
                </a:cubicBezTo>
                <a:cubicBezTo>
                  <a:pt x="2818" y="478"/>
                  <a:pt x="2815" y="479"/>
                  <a:pt x="2812" y="478"/>
                </a:cubicBezTo>
                <a:cubicBezTo>
                  <a:pt x="2812" y="476"/>
                  <a:pt x="2811" y="475"/>
                  <a:pt x="2813" y="474"/>
                </a:cubicBezTo>
                <a:cubicBezTo>
                  <a:pt x="2815" y="473"/>
                  <a:pt x="2817" y="472"/>
                  <a:pt x="2818" y="470"/>
                </a:cubicBezTo>
                <a:cubicBezTo>
                  <a:pt x="2819" y="469"/>
                  <a:pt x="2821" y="468"/>
                  <a:pt x="2820" y="466"/>
                </a:cubicBezTo>
                <a:cubicBezTo>
                  <a:pt x="2819" y="465"/>
                  <a:pt x="2818" y="464"/>
                  <a:pt x="2816" y="464"/>
                </a:cubicBezTo>
                <a:cubicBezTo>
                  <a:pt x="2809" y="465"/>
                  <a:pt x="2803" y="463"/>
                  <a:pt x="2798" y="459"/>
                </a:cubicBezTo>
                <a:cubicBezTo>
                  <a:pt x="2797" y="458"/>
                  <a:pt x="2795" y="457"/>
                  <a:pt x="2794" y="458"/>
                </a:cubicBezTo>
                <a:cubicBezTo>
                  <a:pt x="2791" y="462"/>
                  <a:pt x="2789" y="458"/>
                  <a:pt x="2786" y="458"/>
                </a:cubicBezTo>
                <a:cubicBezTo>
                  <a:pt x="2782" y="457"/>
                  <a:pt x="2778" y="453"/>
                  <a:pt x="2774" y="457"/>
                </a:cubicBezTo>
                <a:cubicBezTo>
                  <a:pt x="2773" y="458"/>
                  <a:pt x="2771" y="457"/>
                  <a:pt x="2770" y="456"/>
                </a:cubicBezTo>
                <a:cubicBezTo>
                  <a:pt x="2766" y="454"/>
                  <a:pt x="2761" y="454"/>
                  <a:pt x="2756" y="454"/>
                </a:cubicBezTo>
                <a:cubicBezTo>
                  <a:pt x="2756" y="454"/>
                  <a:pt x="2755" y="454"/>
                  <a:pt x="2754" y="454"/>
                </a:cubicBezTo>
                <a:cubicBezTo>
                  <a:pt x="2750" y="452"/>
                  <a:pt x="2746" y="448"/>
                  <a:pt x="2741" y="454"/>
                </a:cubicBezTo>
                <a:cubicBezTo>
                  <a:pt x="2740" y="451"/>
                  <a:pt x="2739" y="448"/>
                  <a:pt x="2738" y="446"/>
                </a:cubicBezTo>
                <a:cubicBezTo>
                  <a:pt x="2739" y="446"/>
                  <a:pt x="2741" y="446"/>
                  <a:pt x="2742" y="446"/>
                </a:cubicBezTo>
                <a:cubicBezTo>
                  <a:pt x="2742" y="446"/>
                  <a:pt x="2742" y="446"/>
                  <a:pt x="2743" y="446"/>
                </a:cubicBezTo>
                <a:cubicBezTo>
                  <a:pt x="2744" y="445"/>
                  <a:pt x="2748" y="446"/>
                  <a:pt x="2753" y="447"/>
                </a:cubicBezTo>
                <a:cubicBezTo>
                  <a:pt x="2754" y="447"/>
                  <a:pt x="2755" y="447"/>
                  <a:pt x="2755" y="447"/>
                </a:cubicBezTo>
                <a:cubicBezTo>
                  <a:pt x="2756" y="444"/>
                  <a:pt x="2758" y="444"/>
                  <a:pt x="2760" y="445"/>
                </a:cubicBezTo>
                <a:cubicBezTo>
                  <a:pt x="2763" y="446"/>
                  <a:pt x="2766" y="446"/>
                  <a:pt x="2769" y="447"/>
                </a:cubicBezTo>
                <a:cubicBezTo>
                  <a:pt x="2772" y="440"/>
                  <a:pt x="2772" y="440"/>
                  <a:pt x="2771" y="435"/>
                </a:cubicBezTo>
                <a:cubicBezTo>
                  <a:pt x="2771" y="432"/>
                  <a:pt x="2771" y="431"/>
                  <a:pt x="2774" y="430"/>
                </a:cubicBezTo>
                <a:cubicBezTo>
                  <a:pt x="2776" y="429"/>
                  <a:pt x="2778" y="429"/>
                  <a:pt x="2779" y="431"/>
                </a:cubicBezTo>
                <a:cubicBezTo>
                  <a:pt x="2780" y="432"/>
                  <a:pt x="2781" y="433"/>
                  <a:pt x="2781" y="434"/>
                </a:cubicBezTo>
                <a:cubicBezTo>
                  <a:pt x="2784" y="442"/>
                  <a:pt x="2784" y="442"/>
                  <a:pt x="2788" y="445"/>
                </a:cubicBezTo>
                <a:cubicBezTo>
                  <a:pt x="2792" y="447"/>
                  <a:pt x="2800" y="446"/>
                  <a:pt x="2803" y="444"/>
                </a:cubicBezTo>
                <a:cubicBezTo>
                  <a:pt x="2805" y="443"/>
                  <a:pt x="2805" y="441"/>
                  <a:pt x="2804" y="440"/>
                </a:cubicBezTo>
                <a:cubicBezTo>
                  <a:pt x="2802" y="437"/>
                  <a:pt x="2800" y="436"/>
                  <a:pt x="2797" y="436"/>
                </a:cubicBezTo>
                <a:cubicBezTo>
                  <a:pt x="2791" y="437"/>
                  <a:pt x="2791" y="437"/>
                  <a:pt x="2793" y="431"/>
                </a:cubicBezTo>
                <a:cubicBezTo>
                  <a:pt x="2794" y="431"/>
                  <a:pt x="2796" y="431"/>
                  <a:pt x="2798" y="431"/>
                </a:cubicBezTo>
                <a:cubicBezTo>
                  <a:pt x="2798" y="431"/>
                  <a:pt x="2798" y="432"/>
                  <a:pt x="2798" y="432"/>
                </a:cubicBezTo>
                <a:cubicBezTo>
                  <a:pt x="2803" y="435"/>
                  <a:pt x="2811" y="429"/>
                  <a:pt x="2813" y="437"/>
                </a:cubicBezTo>
                <a:cubicBezTo>
                  <a:pt x="2813" y="437"/>
                  <a:pt x="2814" y="437"/>
                  <a:pt x="2814" y="437"/>
                </a:cubicBezTo>
                <a:cubicBezTo>
                  <a:pt x="2817" y="436"/>
                  <a:pt x="2821" y="437"/>
                  <a:pt x="2823" y="434"/>
                </a:cubicBezTo>
                <a:cubicBezTo>
                  <a:pt x="2825" y="436"/>
                  <a:pt x="2829" y="436"/>
                  <a:pt x="2827" y="440"/>
                </a:cubicBezTo>
                <a:cubicBezTo>
                  <a:pt x="2824" y="444"/>
                  <a:pt x="2829" y="444"/>
                  <a:pt x="2831" y="445"/>
                </a:cubicBezTo>
                <a:cubicBezTo>
                  <a:pt x="2833" y="447"/>
                  <a:pt x="2835" y="450"/>
                  <a:pt x="2838" y="449"/>
                </a:cubicBezTo>
                <a:cubicBezTo>
                  <a:pt x="2840" y="449"/>
                  <a:pt x="2840" y="448"/>
                  <a:pt x="2841" y="446"/>
                </a:cubicBezTo>
                <a:cubicBezTo>
                  <a:pt x="2843" y="443"/>
                  <a:pt x="2841" y="440"/>
                  <a:pt x="2841" y="438"/>
                </a:cubicBezTo>
                <a:cubicBezTo>
                  <a:pt x="2846" y="434"/>
                  <a:pt x="2850" y="438"/>
                  <a:pt x="2855" y="437"/>
                </a:cubicBezTo>
                <a:cubicBezTo>
                  <a:pt x="2856" y="434"/>
                  <a:pt x="2853" y="432"/>
                  <a:pt x="2853" y="430"/>
                </a:cubicBezTo>
                <a:cubicBezTo>
                  <a:pt x="2854" y="429"/>
                  <a:pt x="2855" y="427"/>
                  <a:pt x="2853" y="426"/>
                </a:cubicBezTo>
                <a:cubicBezTo>
                  <a:pt x="2851" y="426"/>
                  <a:pt x="2849" y="426"/>
                  <a:pt x="2849" y="428"/>
                </a:cubicBezTo>
                <a:cubicBezTo>
                  <a:pt x="2847" y="433"/>
                  <a:pt x="2844" y="432"/>
                  <a:pt x="2840" y="433"/>
                </a:cubicBezTo>
                <a:cubicBezTo>
                  <a:pt x="2837" y="433"/>
                  <a:pt x="2835" y="432"/>
                  <a:pt x="2832" y="431"/>
                </a:cubicBezTo>
                <a:cubicBezTo>
                  <a:pt x="2833" y="430"/>
                  <a:pt x="2833" y="429"/>
                  <a:pt x="2834" y="428"/>
                </a:cubicBezTo>
                <a:cubicBezTo>
                  <a:pt x="2837" y="426"/>
                  <a:pt x="2838" y="423"/>
                  <a:pt x="2839" y="421"/>
                </a:cubicBezTo>
                <a:cubicBezTo>
                  <a:pt x="2842" y="416"/>
                  <a:pt x="2847" y="418"/>
                  <a:pt x="2852" y="418"/>
                </a:cubicBezTo>
                <a:cubicBezTo>
                  <a:pt x="2852" y="418"/>
                  <a:pt x="2852" y="418"/>
                  <a:pt x="2852" y="418"/>
                </a:cubicBezTo>
                <a:cubicBezTo>
                  <a:pt x="2854" y="420"/>
                  <a:pt x="2856" y="418"/>
                  <a:pt x="2859" y="418"/>
                </a:cubicBezTo>
                <a:cubicBezTo>
                  <a:pt x="2865" y="419"/>
                  <a:pt x="2871" y="424"/>
                  <a:pt x="2879" y="422"/>
                </a:cubicBezTo>
                <a:cubicBezTo>
                  <a:pt x="2881" y="422"/>
                  <a:pt x="2883" y="426"/>
                  <a:pt x="2885" y="423"/>
                </a:cubicBezTo>
                <a:cubicBezTo>
                  <a:pt x="2887" y="421"/>
                  <a:pt x="2881" y="420"/>
                  <a:pt x="2882" y="418"/>
                </a:cubicBezTo>
                <a:cubicBezTo>
                  <a:pt x="2882" y="417"/>
                  <a:pt x="2881" y="416"/>
                  <a:pt x="2880" y="416"/>
                </a:cubicBezTo>
                <a:cubicBezTo>
                  <a:pt x="2874" y="415"/>
                  <a:pt x="2867" y="413"/>
                  <a:pt x="2861" y="412"/>
                </a:cubicBezTo>
                <a:cubicBezTo>
                  <a:pt x="2860" y="411"/>
                  <a:pt x="2859" y="413"/>
                  <a:pt x="2859" y="414"/>
                </a:cubicBezTo>
                <a:cubicBezTo>
                  <a:pt x="2858" y="414"/>
                  <a:pt x="2857" y="414"/>
                  <a:pt x="2857" y="413"/>
                </a:cubicBezTo>
                <a:cubicBezTo>
                  <a:pt x="2856" y="410"/>
                  <a:pt x="2858" y="407"/>
                  <a:pt x="2862" y="406"/>
                </a:cubicBezTo>
                <a:cubicBezTo>
                  <a:pt x="2865" y="405"/>
                  <a:pt x="2869" y="407"/>
                  <a:pt x="2872" y="407"/>
                </a:cubicBezTo>
                <a:cubicBezTo>
                  <a:pt x="2875" y="407"/>
                  <a:pt x="2877" y="408"/>
                  <a:pt x="2879" y="409"/>
                </a:cubicBezTo>
                <a:cubicBezTo>
                  <a:pt x="2882" y="409"/>
                  <a:pt x="2886" y="411"/>
                  <a:pt x="2888" y="407"/>
                </a:cubicBezTo>
                <a:cubicBezTo>
                  <a:pt x="2890" y="405"/>
                  <a:pt x="2892" y="404"/>
                  <a:pt x="2895" y="405"/>
                </a:cubicBezTo>
                <a:cubicBezTo>
                  <a:pt x="2897" y="406"/>
                  <a:pt x="2901" y="406"/>
                  <a:pt x="2902" y="408"/>
                </a:cubicBezTo>
                <a:cubicBezTo>
                  <a:pt x="2904" y="413"/>
                  <a:pt x="2909" y="413"/>
                  <a:pt x="2914" y="412"/>
                </a:cubicBezTo>
                <a:cubicBezTo>
                  <a:pt x="2916" y="413"/>
                  <a:pt x="2918" y="411"/>
                  <a:pt x="2919" y="409"/>
                </a:cubicBezTo>
                <a:cubicBezTo>
                  <a:pt x="2921" y="407"/>
                  <a:pt x="2923" y="407"/>
                  <a:pt x="2924" y="409"/>
                </a:cubicBezTo>
                <a:cubicBezTo>
                  <a:pt x="2925" y="411"/>
                  <a:pt x="2927" y="413"/>
                  <a:pt x="2927" y="415"/>
                </a:cubicBezTo>
                <a:cubicBezTo>
                  <a:pt x="2927" y="420"/>
                  <a:pt x="2924" y="423"/>
                  <a:pt x="2924" y="428"/>
                </a:cubicBezTo>
                <a:cubicBezTo>
                  <a:pt x="2928" y="425"/>
                  <a:pt x="2934" y="425"/>
                  <a:pt x="2930" y="419"/>
                </a:cubicBezTo>
                <a:cubicBezTo>
                  <a:pt x="2930" y="418"/>
                  <a:pt x="2931" y="417"/>
                  <a:pt x="2932" y="417"/>
                </a:cubicBezTo>
                <a:cubicBezTo>
                  <a:pt x="2934" y="414"/>
                  <a:pt x="2933" y="412"/>
                  <a:pt x="2932" y="410"/>
                </a:cubicBezTo>
                <a:cubicBezTo>
                  <a:pt x="2931" y="408"/>
                  <a:pt x="2931" y="405"/>
                  <a:pt x="2930" y="403"/>
                </a:cubicBezTo>
                <a:cubicBezTo>
                  <a:pt x="2931" y="403"/>
                  <a:pt x="2931" y="403"/>
                  <a:pt x="2931" y="403"/>
                </a:cubicBezTo>
                <a:cubicBezTo>
                  <a:pt x="2932" y="403"/>
                  <a:pt x="2932" y="403"/>
                  <a:pt x="2932" y="403"/>
                </a:cubicBezTo>
                <a:cubicBezTo>
                  <a:pt x="2934" y="406"/>
                  <a:pt x="2935" y="411"/>
                  <a:pt x="2940" y="412"/>
                </a:cubicBezTo>
                <a:cubicBezTo>
                  <a:pt x="2941" y="412"/>
                  <a:pt x="2942" y="412"/>
                  <a:pt x="2943" y="411"/>
                </a:cubicBezTo>
                <a:cubicBezTo>
                  <a:pt x="2944" y="410"/>
                  <a:pt x="2943" y="409"/>
                  <a:pt x="2942" y="408"/>
                </a:cubicBezTo>
                <a:cubicBezTo>
                  <a:pt x="2934" y="406"/>
                  <a:pt x="2943" y="406"/>
                  <a:pt x="2942" y="404"/>
                </a:cubicBezTo>
                <a:cubicBezTo>
                  <a:pt x="2944" y="404"/>
                  <a:pt x="2947" y="405"/>
                  <a:pt x="2947" y="402"/>
                </a:cubicBezTo>
                <a:cubicBezTo>
                  <a:pt x="2947" y="400"/>
                  <a:pt x="2945" y="399"/>
                  <a:pt x="2943" y="399"/>
                </a:cubicBezTo>
                <a:cubicBezTo>
                  <a:pt x="2943" y="399"/>
                  <a:pt x="2942" y="399"/>
                  <a:pt x="2941" y="399"/>
                </a:cubicBezTo>
                <a:cubicBezTo>
                  <a:pt x="2936" y="398"/>
                  <a:pt x="2936" y="395"/>
                  <a:pt x="2939" y="394"/>
                </a:cubicBezTo>
                <a:cubicBezTo>
                  <a:pt x="2944" y="391"/>
                  <a:pt x="2944" y="388"/>
                  <a:pt x="2942" y="384"/>
                </a:cubicBezTo>
                <a:cubicBezTo>
                  <a:pt x="2941" y="380"/>
                  <a:pt x="2934" y="379"/>
                  <a:pt x="2933" y="374"/>
                </a:cubicBezTo>
                <a:cubicBezTo>
                  <a:pt x="2933" y="373"/>
                  <a:pt x="2931" y="373"/>
                  <a:pt x="2931" y="373"/>
                </a:cubicBezTo>
                <a:cubicBezTo>
                  <a:pt x="2930" y="374"/>
                  <a:pt x="2929" y="376"/>
                  <a:pt x="2930" y="376"/>
                </a:cubicBezTo>
                <a:cubicBezTo>
                  <a:pt x="2934" y="380"/>
                  <a:pt x="2930" y="381"/>
                  <a:pt x="2928" y="382"/>
                </a:cubicBezTo>
                <a:cubicBezTo>
                  <a:pt x="2927" y="383"/>
                  <a:pt x="2927" y="383"/>
                  <a:pt x="2926" y="384"/>
                </a:cubicBezTo>
                <a:cubicBezTo>
                  <a:pt x="2920" y="383"/>
                  <a:pt x="2913" y="385"/>
                  <a:pt x="2907" y="382"/>
                </a:cubicBezTo>
                <a:cubicBezTo>
                  <a:pt x="2907" y="381"/>
                  <a:pt x="2906" y="380"/>
                  <a:pt x="2907" y="378"/>
                </a:cubicBezTo>
                <a:cubicBezTo>
                  <a:pt x="2909" y="374"/>
                  <a:pt x="2906" y="374"/>
                  <a:pt x="2903" y="374"/>
                </a:cubicBezTo>
                <a:cubicBezTo>
                  <a:pt x="2902" y="374"/>
                  <a:pt x="2901" y="373"/>
                  <a:pt x="2901" y="372"/>
                </a:cubicBezTo>
                <a:cubicBezTo>
                  <a:pt x="2900" y="371"/>
                  <a:pt x="2899" y="370"/>
                  <a:pt x="2897" y="369"/>
                </a:cubicBezTo>
                <a:cubicBezTo>
                  <a:pt x="2891" y="367"/>
                  <a:pt x="2885" y="365"/>
                  <a:pt x="2879" y="366"/>
                </a:cubicBezTo>
                <a:cubicBezTo>
                  <a:pt x="2879" y="366"/>
                  <a:pt x="2879" y="366"/>
                  <a:pt x="2879" y="366"/>
                </a:cubicBezTo>
                <a:cubicBezTo>
                  <a:pt x="2875" y="362"/>
                  <a:pt x="2875" y="362"/>
                  <a:pt x="2869" y="362"/>
                </a:cubicBezTo>
                <a:cubicBezTo>
                  <a:pt x="2870" y="363"/>
                  <a:pt x="2871" y="364"/>
                  <a:pt x="2872" y="365"/>
                </a:cubicBezTo>
                <a:cubicBezTo>
                  <a:pt x="2871" y="366"/>
                  <a:pt x="2871" y="366"/>
                  <a:pt x="2870" y="366"/>
                </a:cubicBezTo>
                <a:cubicBezTo>
                  <a:pt x="2867" y="366"/>
                  <a:pt x="2864" y="365"/>
                  <a:pt x="2865" y="361"/>
                </a:cubicBezTo>
                <a:cubicBezTo>
                  <a:pt x="2865" y="358"/>
                  <a:pt x="2865" y="355"/>
                  <a:pt x="2861" y="355"/>
                </a:cubicBezTo>
                <a:cubicBezTo>
                  <a:pt x="2857" y="353"/>
                  <a:pt x="2858" y="350"/>
                  <a:pt x="2857" y="347"/>
                </a:cubicBezTo>
                <a:cubicBezTo>
                  <a:pt x="2861" y="346"/>
                  <a:pt x="2865" y="345"/>
                  <a:pt x="2868" y="344"/>
                </a:cubicBezTo>
                <a:cubicBezTo>
                  <a:pt x="2871" y="346"/>
                  <a:pt x="2874" y="347"/>
                  <a:pt x="2877" y="346"/>
                </a:cubicBezTo>
                <a:cubicBezTo>
                  <a:pt x="2884" y="345"/>
                  <a:pt x="2889" y="346"/>
                  <a:pt x="2894" y="349"/>
                </a:cubicBezTo>
                <a:cubicBezTo>
                  <a:pt x="2897" y="352"/>
                  <a:pt x="2906" y="349"/>
                  <a:pt x="2908" y="345"/>
                </a:cubicBezTo>
                <a:cubicBezTo>
                  <a:pt x="2910" y="346"/>
                  <a:pt x="2912" y="347"/>
                  <a:pt x="2913" y="347"/>
                </a:cubicBezTo>
                <a:cubicBezTo>
                  <a:pt x="2916" y="348"/>
                  <a:pt x="2919" y="345"/>
                  <a:pt x="2922" y="346"/>
                </a:cubicBezTo>
                <a:cubicBezTo>
                  <a:pt x="2922" y="347"/>
                  <a:pt x="2923" y="350"/>
                  <a:pt x="2921" y="350"/>
                </a:cubicBezTo>
                <a:cubicBezTo>
                  <a:pt x="2918" y="350"/>
                  <a:pt x="2915" y="352"/>
                  <a:pt x="2912" y="353"/>
                </a:cubicBezTo>
                <a:cubicBezTo>
                  <a:pt x="2908" y="354"/>
                  <a:pt x="2906" y="357"/>
                  <a:pt x="2902" y="356"/>
                </a:cubicBezTo>
                <a:cubicBezTo>
                  <a:pt x="2896" y="354"/>
                  <a:pt x="2894" y="358"/>
                  <a:pt x="2892" y="362"/>
                </a:cubicBezTo>
                <a:cubicBezTo>
                  <a:pt x="2896" y="359"/>
                  <a:pt x="2901" y="361"/>
                  <a:pt x="2904" y="359"/>
                </a:cubicBezTo>
                <a:cubicBezTo>
                  <a:pt x="2908" y="357"/>
                  <a:pt x="2910" y="357"/>
                  <a:pt x="2914" y="360"/>
                </a:cubicBezTo>
                <a:cubicBezTo>
                  <a:pt x="2916" y="362"/>
                  <a:pt x="2920" y="362"/>
                  <a:pt x="2923" y="363"/>
                </a:cubicBezTo>
                <a:cubicBezTo>
                  <a:pt x="2930" y="366"/>
                  <a:pt x="2934" y="364"/>
                  <a:pt x="2935" y="357"/>
                </a:cubicBezTo>
                <a:cubicBezTo>
                  <a:pt x="2938" y="357"/>
                  <a:pt x="2940" y="355"/>
                  <a:pt x="2942" y="354"/>
                </a:cubicBezTo>
                <a:cubicBezTo>
                  <a:pt x="2946" y="346"/>
                  <a:pt x="2944" y="343"/>
                  <a:pt x="2936" y="341"/>
                </a:cubicBezTo>
                <a:cubicBezTo>
                  <a:pt x="2933" y="340"/>
                  <a:pt x="2932" y="340"/>
                  <a:pt x="2933" y="337"/>
                </a:cubicBezTo>
                <a:cubicBezTo>
                  <a:pt x="2936" y="335"/>
                  <a:pt x="2939" y="337"/>
                  <a:pt x="2941" y="337"/>
                </a:cubicBezTo>
                <a:cubicBezTo>
                  <a:pt x="2945" y="335"/>
                  <a:pt x="2941" y="332"/>
                  <a:pt x="2942" y="329"/>
                </a:cubicBezTo>
                <a:cubicBezTo>
                  <a:pt x="2943" y="329"/>
                  <a:pt x="2943" y="329"/>
                  <a:pt x="2944" y="328"/>
                </a:cubicBezTo>
                <a:cubicBezTo>
                  <a:pt x="2945" y="327"/>
                  <a:pt x="2946" y="326"/>
                  <a:pt x="2945" y="324"/>
                </a:cubicBezTo>
                <a:cubicBezTo>
                  <a:pt x="2943" y="322"/>
                  <a:pt x="2941" y="324"/>
                  <a:pt x="2940" y="325"/>
                </a:cubicBezTo>
                <a:cubicBezTo>
                  <a:pt x="2939" y="326"/>
                  <a:pt x="2938" y="326"/>
                  <a:pt x="2937" y="327"/>
                </a:cubicBezTo>
                <a:cubicBezTo>
                  <a:pt x="2934" y="333"/>
                  <a:pt x="2930" y="332"/>
                  <a:pt x="2926" y="329"/>
                </a:cubicBezTo>
                <a:cubicBezTo>
                  <a:pt x="2919" y="326"/>
                  <a:pt x="2914" y="326"/>
                  <a:pt x="2908" y="331"/>
                </a:cubicBezTo>
                <a:cubicBezTo>
                  <a:pt x="2905" y="331"/>
                  <a:pt x="2903" y="330"/>
                  <a:pt x="2901" y="329"/>
                </a:cubicBezTo>
                <a:cubicBezTo>
                  <a:pt x="2898" y="328"/>
                  <a:pt x="2896" y="332"/>
                  <a:pt x="2893" y="330"/>
                </a:cubicBezTo>
                <a:cubicBezTo>
                  <a:pt x="2893" y="329"/>
                  <a:pt x="2896" y="327"/>
                  <a:pt x="2893" y="326"/>
                </a:cubicBezTo>
                <a:cubicBezTo>
                  <a:pt x="2892" y="325"/>
                  <a:pt x="2890" y="326"/>
                  <a:pt x="2888" y="326"/>
                </a:cubicBezTo>
                <a:cubicBezTo>
                  <a:pt x="2883" y="325"/>
                  <a:pt x="2878" y="323"/>
                  <a:pt x="2874" y="328"/>
                </a:cubicBezTo>
                <a:cubicBezTo>
                  <a:pt x="2873" y="330"/>
                  <a:pt x="2870" y="328"/>
                  <a:pt x="2869" y="327"/>
                </a:cubicBezTo>
                <a:cubicBezTo>
                  <a:pt x="2868" y="325"/>
                  <a:pt x="2864" y="323"/>
                  <a:pt x="2867" y="319"/>
                </a:cubicBezTo>
                <a:cubicBezTo>
                  <a:pt x="2871" y="315"/>
                  <a:pt x="2871" y="310"/>
                  <a:pt x="2866" y="306"/>
                </a:cubicBezTo>
                <a:cubicBezTo>
                  <a:pt x="2867" y="301"/>
                  <a:pt x="2871" y="301"/>
                  <a:pt x="2875" y="301"/>
                </a:cubicBezTo>
                <a:cubicBezTo>
                  <a:pt x="2877" y="301"/>
                  <a:pt x="2879" y="301"/>
                  <a:pt x="2882" y="300"/>
                </a:cubicBezTo>
                <a:cubicBezTo>
                  <a:pt x="2883" y="300"/>
                  <a:pt x="2884" y="299"/>
                  <a:pt x="2884" y="297"/>
                </a:cubicBezTo>
                <a:cubicBezTo>
                  <a:pt x="2883" y="295"/>
                  <a:pt x="2882" y="296"/>
                  <a:pt x="2880" y="296"/>
                </a:cubicBezTo>
                <a:cubicBezTo>
                  <a:pt x="2874" y="298"/>
                  <a:pt x="2868" y="296"/>
                  <a:pt x="2863" y="292"/>
                </a:cubicBezTo>
                <a:cubicBezTo>
                  <a:pt x="2862" y="291"/>
                  <a:pt x="2861" y="289"/>
                  <a:pt x="2863" y="288"/>
                </a:cubicBezTo>
                <a:cubicBezTo>
                  <a:pt x="2868" y="287"/>
                  <a:pt x="2872" y="285"/>
                  <a:pt x="2876" y="287"/>
                </a:cubicBezTo>
                <a:cubicBezTo>
                  <a:pt x="2881" y="288"/>
                  <a:pt x="2885" y="290"/>
                  <a:pt x="2891" y="288"/>
                </a:cubicBezTo>
                <a:cubicBezTo>
                  <a:pt x="2890" y="287"/>
                  <a:pt x="2890" y="286"/>
                  <a:pt x="2890" y="286"/>
                </a:cubicBezTo>
                <a:cubicBezTo>
                  <a:pt x="2883" y="282"/>
                  <a:pt x="2876" y="278"/>
                  <a:pt x="2868" y="280"/>
                </a:cubicBezTo>
                <a:cubicBezTo>
                  <a:pt x="2865" y="281"/>
                  <a:pt x="2863" y="281"/>
                  <a:pt x="2863" y="277"/>
                </a:cubicBezTo>
                <a:cubicBezTo>
                  <a:pt x="2863" y="277"/>
                  <a:pt x="2863" y="277"/>
                  <a:pt x="2863" y="277"/>
                </a:cubicBezTo>
                <a:cubicBezTo>
                  <a:pt x="2863" y="277"/>
                  <a:pt x="2863" y="277"/>
                  <a:pt x="2863" y="277"/>
                </a:cubicBezTo>
                <a:cubicBezTo>
                  <a:pt x="2867" y="277"/>
                  <a:pt x="2871" y="277"/>
                  <a:pt x="2874" y="277"/>
                </a:cubicBezTo>
                <a:cubicBezTo>
                  <a:pt x="2877" y="277"/>
                  <a:pt x="2877" y="276"/>
                  <a:pt x="2876" y="274"/>
                </a:cubicBezTo>
                <a:cubicBezTo>
                  <a:pt x="2870" y="270"/>
                  <a:pt x="2868" y="265"/>
                  <a:pt x="2867" y="259"/>
                </a:cubicBezTo>
                <a:cubicBezTo>
                  <a:pt x="2871" y="259"/>
                  <a:pt x="2873" y="264"/>
                  <a:pt x="2877" y="264"/>
                </a:cubicBezTo>
                <a:cubicBezTo>
                  <a:pt x="2878" y="269"/>
                  <a:pt x="2883" y="267"/>
                  <a:pt x="2886" y="268"/>
                </a:cubicBezTo>
                <a:cubicBezTo>
                  <a:pt x="2892" y="271"/>
                  <a:pt x="2895" y="269"/>
                  <a:pt x="2893" y="263"/>
                </a:cubicBezTo>
                <a:cubicBezTo>
                  <a:pt x="2892" y="258"/>
                  <a:pt x="2894" y="256"/>
                  <a:pt x="2899" y="255"/>
                </a:cubicBezTo>
                <a:cubicBezTo>
                  <a:pt x="2901" y="254"/>
                  <a:pt x="2903" y="254"/>
                  <a:pt x="2905" y="252"/>
                </a:cubicBezTo>
                <a:cubicBezTo>
                  <a:pt x="2907" y="252"/>
                  <a:pt x="2909" y="252"/>
                  <a:pt x="2910" y="254"/>
                </a:cubicBezTo>
                <a:cubicBezTo>
                  <a:pt x="2911" y="255"/>
                  <a:pt x="2913" y="256"/>
                  <a:pt x="2914" y="254"/>
                </a:cubicBezTo>
                <a:cubicBezTo>
                  <a:pt x="2915" y="252"/>
                  <a:pt x="2913" y="251"/>
                  <a:pt x="2912" y="250"/>
                </a:cubicBezTo>
                <a:cubicBezTo>
                  <a:pt x="2909" y="249"/>
                  <a:pt x="2906" y="248"/>
                  <a:pt x="2903" y="249"/>
                </a:cubicBezTo>
                <a:cubicBezTo>
                  <a:pt x="2896" y="253"/>
                  <a:pt x="2890" y="255"/>
                  <a:pt x="2884" y="249"/>
                </a:cubicBezTo>
                <a:cubicBezTo>
                  <a:pt x="2883" y="249"/>
                  <a:pt x="2882" y="249"/>
                  <a:pt x="2881" y="249"/>
                </a:cubicBezTo>
                <a:cubicBezTo>
                  <a:pt x="2879" y="245"/>
                  <a:pt x="2875" y="246"/>
                  <a:pt x="2872" y="244"/>
                </a:cubicBezTo>
                <a:cubicBezTo>
                  <a:pt x="2873" y="241"/>
                  <a:pt x="2877" y="243"/>
                  <a:pt x="2878" y="240"/>
                </a:cubicBezTo>
                <a:cubicBezTo>
                  <a:pt x="2876" y="238"/>
                  <a:pt x="2872" y="238"/>
                  <a:pt x="2868" y="236"/>
                </a:cubicBezTo>
                <a:cubicBezTo>
                  <a:pt x="2873" y="234"/>
                  <a:pt x="2873" y="234"/>
                  <a:pt x="2872" y="229"/>
                </a:cubicBezTo>
                <a:cubicBezTo>
                  <a:pt x="2872" y="229"/>
                  <a:pt x="2872" y="229"/>
                  <a:pt x="2872" y="229"/>
                </a:cubicBezTo>
                <a:cubicBezTo>
                  <a:pt x="2873" y="228"/>
                  <a:pt x="2874" y="227"/>
                  <a:pt x="2876" y="227"/>
                </a:cubicBezTo>
                <a:cubicBezTo>
                  <a:pt x="2877" y="228"/>
                  <a:pt x="2879" y="230"/>
                  <a:pt x="2881" y="227"/>
                </a:cubicBezTo>
                <a:cubicBezTo>
                  <a:pt x="2882" y="226"/>
                  <a:pt x="2884" y="227"/>
                  <a:pt x="2885" y="227"/>
                </a:cubicBezTo>
                <a:cubicBezTo>
                  <a:pt x="2885" y="227"/>
                  <a:pt x="2886" y="227"/>
                  <a:pt x="2886" y="227"/>
                </a:cubicBezTo>
                <a:cubicBezTo>
                  <a:pt x="2888" y="227"/>
                  <a:pt x="2890" y="227"/>
                  <a:pt x="2891" y="228"/>
                </a:cubicBezTo>
                <a:cubicBezTo>
                  <a:pt x="2893" y="230"/>
                  <a:pt x="2894" y="233"/>
                  <a:pt x="2897" y="231"/>
                </a:cubicBezTo>
                <a:cubicBezTo>
                  <a:pt x="2900" y="230"/>
                  <a:pt x="2898" y="227"/>
                  <a:pt x="2898" y="225"/>
                </a:cubicBezTo>
                <a:cubicBezTo>
                  <a:pt x="2898" y="224"/>
                  <a:pt x="2898" y="223"/>
                  <a:pt x="2897" y="222"/>
                </a:cubicBezTo>
                <a:cubicBezTo>
                  <a:pt x="2893" y="224"/>
                  <a:pt x="2890" y="222"/>
                  <a:pt x="2886" y="222"/>
                </a:cubicBezTo>
                <a:cubicBezTo>
                  <a:pt x="2884" y="221"/>
                  <a:pt x="2885" y="217"/>
                  <a:pt x="2881" y="218"/>
                </a:cubicBezTo>
                <a:cubicBezTo>
                  <a:pt x="2877" y="218"/>
                  <a:pt x="2875" y="216"/>
                  <a:pt x="2872" y="215"/>
                </a:cubicBezTo>
                <a:cubicBezTo>
                  <a:pt x="2869" y="215"/>
                  <a:pt x="2866" y="213"/>
                  <a:pt x="2863" y="214"/>
                </a:cubicBezTo>
                <a:cubicBezTo>
                  <a:pt x="2858" y="218"/>
                  <a:pt x="2854" y="214"/>
                  <a:pt x="2850" y="212"/>
                </a:cubicBezTo>
                <a:cubicBezTo>
                  <a:pt x="2851" y="211"/>
                  <a:pt x="2851" y="210"/>
                  <a:pt x="2851" y="209"/>
                </a:cubicBezTo>
                <a:cubicBezTo>
                  <a:pt x="2854" y="204"/>
                  <a:pt x="2854" y="204"/>
                  <a:pt x="2847" y="202"/>
                </a:cubicBezTo>
                <a:cubicBezTo>
                  <a:pt x="2841" y="202"/>
                  <a:pt x="2836" y="201"/>
                  <a:pt x="2831" y="199"/>
                </a:cubicBezTo>
                <a:cubicBezTo>
                  <a:pt x="2825" y="197"/>
                  <a:pt x="2824" y="195"/>
                  <a:pt x="2828" y="191"/>
                </a:cubicBezTo>
                <a:cubicBezTo>
                  <a:pt x="2829" y="189"/>
                  <a:pt x="2830" y="189"/>
                  <a:pt x="2829" y="187"/>
                </a:cubicBezTo>
                <a:cubicBezTo>
                  <a:pt x="2824" y="188"/>
                  <a:pt x="2820" y="185"/>
                  <a:pt x="2816" y="186"/>
                </a:cubicBezTo>
                <a:cubicBezTo>
                  <a:pt x="2806" y="181"/>
                  <a:pt x="2795" y="183"/>
                  <a:pt x="2786" y="179"/>
                </a:cubicBezTo>
                <a:cubicBezTo>
                  <a:pt x="2781" y="178"/>
                  <a:pt x="2776" y="179"/>
                  <a:pt x="2771" y="179"/>
                </a:cubicBezTo>
                <a:cubicBezTo>
                  <a:pt x="2765" y="175"/>
                  <a:pt x="2759" y="174"/>
                  <a:pt x="2753" y="174"/>
                </a:cubicBezTo>
                <a:cubicBezTo>
                  <a:pt x="2752" y="174"/>
                  <a:pt x="2752" y="174"/>
                  <a:pt x="2751" y="174"/>
                </a:cubicBezTo>
                <a:cubicBezTo>
                  <a:pt x="2750" y="171"/>
                  <a:pt x="2748" y="170"/>
                  <a:pt x="2745" y="169"/>
                </a:cubicBezTo>
                <a:cubicBezTo>
                  <a:pt x="2738" y="168"/>
                  <a:pt x="2731" y="167"/>
                  <a:pt x="2724" y="163"/>
                </a:cubicBezTo>
                <a:cubicBezTo>
                  <a:pt x="2723" y="163"/>
                  <a:pt x="2722" y="163"/>
                  <a:pt x="2721" y="163"/>
                </a:cubicBezTo>
                <a:cubicBezTo>
                  <a:pt x="2713" y="163"/>
                  <a:pt x="2706" y="162"/>
                  <a:pt x="2700" y="157"/>
                </a:cubicBezTo>
                <a:cubicBezTo>
                  <a:pt x="2698" y="155"/>
                  <a:pt x="2695" y="155"/>
                  <a:pt x="2693" y="156"/>
                </a:cubicBezTo>
                <a:cubicBezTo>
                  <a:pt x="2683" y="158"/>
                  <a:pt x="2673" y="154"/>
                  <a:pt x="2664" y="152"/>
                </a:cubicBezTo>
                <a:cubicBezTo>
                  <a:pt x="2664" y="152"/>
                  <a:pt x="2663" y="151"/>
                  <a:pt x="2663" y="151"/>
                </a:cubicBezTo>
                <a:cubicBezTo>
                  <a:pt x="2651" y="149"/>
                  <a:pt x="2640" y="147"/>
                  <a:pt x="2628" y="145"/>
                </a:cubicBezTo>
                <a:cubicBezTo>
                  <a:pt x="2613" y="144"/>
                  <a:pt x="2598" y="142"/>
                  <a:pt x="2583" y="139"/>
                </a:cubicBezTo>
                <a:cubicBezTo>
                  <a:pt x="2580" y="137"/>
                  <a:pt x="2578" y="137"/>
                  <a:pt x="2574" y="137"/>
                </a:cubicBezTo>
                <a:cubicBezTo>
                  <a:pt x="2571" y="137"/>
                  <a:pt x="2568" y="136"/>
                  <a:pt x="2565" y="135"/>
                </a:cubicBezTo>
                <a:cubicBezTo>
                  <a:pt x="2562" y="134"/>
                  <a:pt x="2559" y="132"/>
                  <a:pt x="2556" y="136"/>
                </a:cubicBezTo>
                <a:cubicBezTo>
                  <a:pt x="2554" y="138"/>
                  <a:pt x="2549" y="138"/>
                  <a:pt x="2548" y="136"/>
                </a:cubicBezTo>
                <a:cubicBezTo>
                  <a:pt x="2545" y="132"/>
                  <a:pt x="2543" y="133"/>
                  <a:pt x="2540" y="133"/>
                </a:cubicBezTo>
                <a:cubicBezTo>
                  <a:pt x="2537" y="134"/>
                  <a:pt x="2535" y="134"/>
                  <a:pt x="2533" y="132"/>
                </a:cubicBezTo>
                <a:cubicBezTo>
                  <a:pt x="2530" y="128"/>
                  <a:pt x="2526" y="129"/>
                  <a:pt x="2523" y="131"/>
                </a:cubicBezTo>
                <a:cubicBezTo>
                  <a:pt x="2520" y="131"/>
                  <a:pt x="2518" y="132"/>
                  <a:pt x="2516" y="132"/>
                </a:cubicBezTo>
                <a:cubicBezTo>
                  <a:pt x="2516" y="132"/>
                  <a:pt x="2516" y="132"/>
                  <a:pt x="2516" y="132"/>
                </a:cubicBezTo>
                <a:cubicBezTo>
                  <a:pt x="2516" y="129"/>
                  <a:pt x="2518" y="127"/>
                  <a:pt x="2521" y="125"/>
                </a:cubicBezTo>
                <a:cubicBezTo>
                  <a:pt x="2522" y="123"/>
                  <a:pt x="2526" y="123"/>
                  <a:pt x="2527" y="120"/>
                </a:cubicBezTo>
                <a:cubicBezTo>
                  <a:pt x="2528" y="120"/>
                  <a:pt x="2528" y="120"/>
                  <a:pt x="2529" y="120"/>
                </a:cubicBezTo>
                <a:cubicBezTo>
                  <a:pt x="2534" y="119"/>
                  <a:pt x="2538" y="126"/>
                  <a:pt x="2543" y="121"/>
                </a:cubicBezTo>
                <a:cubicBezTo>
                  <a:pt x="2543" y="122"/>
                  <a:pt x="2544" y="122"/>
                  <a:pt x="2544" y="123"/>
                </a:cubicBezTo>
                <a:cubicBezTo>
                  <a:pt x="2544" y="125"/>
                  <a:pt x="2546" y="125"/>
                  <a:pt x="2547" y="125"/>
                </a:cubicBezTo>
                <a:cubicBezTo>
                  <a:pt x="2556" y="124"/>
                  <a:pt x="2565" y="124"/>
                  <a:pt x="2574" y="124"/>
                </a:cubicBezTo>
                <a:cubicBezTo>
                  <a:pt x="2577" y="125"/>
                  <a:pt x="2581" y="123"/>
                  <a:pt x="2585" y="125"/>
                </a:cubicBezTo>
                <a:cubicBezTo>
                  <a:pt x="2586" y="130"/>
                  <a:pt x="2590" y="127"/>
                  <a:pt x="2593" y="128"/>
                </a:cubicBezTo>
                <a:cubicBezTo>
                  <a:pt x="2600" y="131"/>
                  <a:pt x="2600" y="131"/>
                  <a:pt x="2604" y="124"/>
                </a:cubicBezTo>
                <a:cubicBezTo>
                  <a:pt x="2606" y="124"/>
                  <a:pt x="2608" y="124"/>
                  <a:pt x="2608" y="127"/>
                </a:cubicBezTo>
                <a:cubicBezTo>
                  <a:pt x="2609" y="133"/>
                  <a:pt x="2610" y="133"/>
                  <a:pt x="2616" y="131"/>
                </a:cubicBezTo>
                <a:cubicBezTo>
                  <a:pt x="2620" y="128"/>
                  <a:pt x="2625" y="126"/>
                  <a:pt x="2630" y="129"/>
                </a:cubicBezTo>
                <a:cubicBezTo>
                  <a:pt x="2632" y="130"/>
                  <a:pt x="2629" y="134"/>
                  <a:pt x="2633" y="133"/>
                </a:cubicBezTo>
                <a:cubicBezTo>
                  <a:pt x="2647" y="133"/>
                  <a:pt x="2647" y="133"/>
                  <a:pt x="2647" y="133"/>
                </a:cubicBezTo>
                <a:cubicBezTo>
                  <a:pt x="2656" y="136"/>
                  <a:pt x="2667" y="135"/>
                  <a:pt x="2677" y="137"/>
                </a:cubicBezTo>
                <a:cubicBezTo>
                  <a:pt x="2679" y="137"/>
                  <a:pt x="2682" y="137"/>
                  <a:pt x="2684" y="137"/>
                </a:cubicBezTo>
                <a:cubicBezTo>
                  <a:pt x="2688" y="140"/>
                  <a:pt x="2692" y="140"/>
                  <a:pt x="2696" y="141"/>
                </a:cubicBezTo>
                <a:cubicBezTo>
                  <a:pt x="2700" y="142"/>
                  <a:pt x="2702" y="141"/>
                  <a:pt x="2703" y="138"/>
                </a:cubicBezTo>
                <a:cubicBezTo>
                  <a:pt x="2704" y="134"/>
                  <a:pt x="2707" y="135"/>
                  <a:pt x="2710" y="135"/>
                </a:cubicBezTo>
                <a:cubicBezTo>
                  <a:pt x="2710" y="135"/>
                  <a:pt x="2710" y="135"/>
                  <a:pt x="2710" y="135"/>
                </a:cubicBezTo>
                <a:cubicBezTo>
                  <a:pt x="2710" y="135"/>
                  <a:pt x="2710" y="135"/>
                  <a:pt x="2711" y="136"/>
                </a:cubicBezTo>
                <a:cubicBezTo>
                  <a:pt x="2712" y="142"/>
                  <a:pt x="2713" y="143"/>
                  <a:pt x="2718" y="141"/>
                </a:cubicBezTo>
                <a:cubicBezTo>
                  <a:pt x="2719" y="141"/>
                  <a:pt x="2719" y="141"/>
                  <a:pt x="2720" y="141"/>
                </a:cubicBezTo>
                <a:cubicBezTo>
                  <a:pt x="2728" y="140"/>
                  <a:pt x="2736" y="141"/>
                  <a:pt x="2744" y="145"/>
                </a:cubicBezTo>
                <a:cubicBezTo>
                  <a:pt x="2746" y="146"/>
                  <a:pt x="2747" y="145"/>
                  <a:pt x="2749" y="145"/>
                </a:cubicBezTo>
                <a:cubicBezTo>
                  <a:pt x="2757" y="146"/>
                  <a:pt x="2763" y="140"/>
                  <a:pt x="2771" y="144"/>
                </a:cubicBezTo>
                <a:cubicBezTo>
                  <a:pt x="2771" y="141"/>
                  <a:pt x="2770" y="141"/>
                  <a:pt x="2769" y="141"/>
                </a:cubicBezTo>
                <a:cubicBezTo>
                  <a:pt x="2763" y="139"/>
                  <a:pt x="2756" y="138"/>
                  <a:pt x="2750" y="136"/>
                </a:cubicBezTo>
                <a:cubicBezTo>
                  <a:pt x="2749" y="135"/>
                  <a:pt x="2747" y="135"/>
                  <a:pt x="2746" y="136"/>
                </a:cubicBezTo>
                <a:cubicBezTo>
                  <a:pt x="2743" y="143"/>
                  <a:pt x="2737" y="139"/>
                  <a:pt x="2733" y="138"/>
                </a:cubicBezTo>
                <a:cubicBezTo>
                  <a:pt x="2726" y="136"/>
                  <a:pt x="2720" y="134"/>
                  <a:pt x="2713" y="134"/>
                </a:cubicBezTo>
                <a:cubicBezTo>
                  <a:pt x="2708" y="130"/>
                  <a:pt x="2701" y="133"/>
                  <a:pt x="2697" y="128"/>
                </a:cubicBezTo>
                <a:cubicBezTo>
                  <a:pt x="2696" y="131"/>
                  <a:pt x="2697" y="133"/>
                  <a:pt x="2695" y="135"/>
                </a:cubicBezTo>
                <a:cubicBezTo>
                  <a:pt x="2694" y="137"/>
                  <a:pt x="2693" y="137"/>
                  <a:pt x="2691" y="135"/>
                </a:cubicBezTo>
                <a:cubicBezTo>
                  <a:pt x="2689" y="133"/>
                  <a:pt x="2686" y="133"/>
                  <a:pt x="2685" y="130"/>
                </a:cubicBezTo>
                <a:cubicBezTo>
                  <a:pt x="2685" y="128"/>
                  <a:pt x="2682" y="127"/>
                  <a:pt x="2681" y="128"/>
                </a:cubicBezTo>
                <a:cubicBezTo>
                  <a:pt x="2678" y="130"/>
                  <a:pt x="2676" y="129"/>
                  <a:pt x="2674" y="128"/>
                </a:cubicBezTo>
                <a:cubicBezTo>
                  <a:pt x="2673" y="127"/>
                  <a:pt x="2672" y="128"/>
                  <a:pt x="2672" y="129"/>
                </a:cubicBezTo>
                <a:cubicBezTo>
                  <a:pt x="2671" y="131"/>
                  <a:pt x="2669" y="132"/>
                  <a:pt x="2667" y="131"/>
                </a:cubicBezTo>
                <a:cubicBezTo>
                  <a:pt x="2664" y="130"/>
                  <a:pt x="2660" y="130"/>
                  <a:pt x="2657" y="129"/>
                </a:cubicBezTo>
                <a:cubicBezTo>
                  <a:pt x="2653" y="127"/>
                  <a:pt x="2649" y="126"/>
                  <a:pt x="2645" y="127"/>
                </a:cubicBezTo>
                <a:cubicBezTo>
                  <a:pt x="2640" y="127"/>
                  <a:pt x="2634" y="128"/>
                  <a:pt x="2630" y="125"/>
                </a:cubicBezTo>
                <a:cubicBezTo>
                  <a:pt x="2626" y="124"/>
                  <a:pt x="2621" y="123"/>
                  <a:pt x="2617" y="124"/>
                </a:cubicBezTo>
                <a:cubicBezTo>
                  <a:pt x="2616" y="123"/>
                  <a:pt x="2615" y="123"/>
                  <a:pt x="2613" y="122"/>
                </a:cubicBezTo>
                <a:cubicBezTo>
                  <a:pt x="2612" y="120"/>
                  <a:pt x="2610" y="120"/>
                  <a:pt x="2608" y="120"/>
                </a:cubicBezTo>
                <a:cubicBezTo>
                  <a:pt x="2605" y="118"/>
                  <a:pt x="2601" y="116"/>
                  <a:pt x="2597" y="118"/>
                </a:cubicBezTo>
                <a:cubicBezTo>
                  <a:pt x="2593" y="120"/>
                  <a:pt x="2589" y="119"/>
                  <a:pt x="2586" y="119"/>
                </a:cubicBezTo>
                <a:cubicBezTo>
                  <a:pt x="2583" y="119"/>
                  <a:pt x="2580" y="118"/>
                  <a:pt x="2577" y="120"/>
                </a:cubicBezTo>
                <a:cubicBezTo>
                  <a:pt x="2573" y="121"/>
                  <a:pt x="2571" y="118"/>
                  <a:pt x="2569" y="115"/>
                </a:cubicBezTo>
                <a:cubicBezTo>
                  <a:pt x="2573" y="107"/>
                  <a:pt x="2580" y="108"/>
                  <a:pt x="2587" y="110"/>
                </a:cubicBezTo>
                <a:cubicBezTo>
                  <a:pt x="2594" y="111"/>
                  <a:pt x="2601" y="111"/>
                  <a:pt x="2609" y="110"/>
                </a:cubicBezTo>
                <a:cubicBezTo>
                  <a:pt x="2596" y="105"/>
                  <a:pt x="2583" y="106"/>
                  <a:pt x="2570" y="104"/>
                </a:cubicBezTo>
                <a:cubicBezTo>
                  <a:pt x="2568" y="104"/>
                  <a:pt x="2565" y="106"/>
                  <a:pt x="2565" y="107"/>
                </a:cubicBezTo>
                <a:cubicBezTo>
                  <a:pt x="2569" y="112"/>
                  <a:pt x="2562" y="113"/>
                  <a:pt x="2561" y="117"/>
                </a:cubicBezTo>
                <a:cubicBezTo>
                  <a:pt x="2554" y="118"/>
                  <a:pt x="2548" y="115"/>
                  <a:pt x="2542" y="115"/>
                </a:cubicBezTo>
                <a:cubicBezTo>
                  <a:pt x="2534" y="116"/>
                  <a:pt x="2526" y="116"/>
                  <a:pt x="2518" y="116"/>
                </a:cubicBezTo>
                <a:cubicBezTo>
                  <a:pt x="2510" y="115"/>
                  <a:pt x="2503" y="115"/>
                  <a:pt x="2495" y="114"/>
                </a:cubicBezTo>
                <a:cubicBezTo>
                  <a:pt x="2493" y="114"/>
                  <a:pt x="2490" y="114"/>
                  <a:pt x="2491" y="111"/>
                </a:cubicBezTo>
                <a:cubicBezTo>
                  <a:pt x="2491" y="108"/>
                  <a:pt x="2492" y="107"/>
                  <a:pt x="2495" y="106"/>
                </a:cubicBezTo>
                <a:cubicBezTo>
                  <a:pt x="2500" y="106"/>
                  <a:pt x="2506" y="106"/>
                  <a:pt x="2511" y="107"/>
                </a:cubicBezTo>
                <a:cubicBezTo>
                  <a:pt x="2519" y="110"/>
                  <a:pt x="2527" y="108"/>
                  <a:pt x="2536" y="108"/>
                </a:cubicBezTo>
                <a:cubicBezTo>
                  <a:pt x="2527" y="107"/>
                  <a:pt x="2519" y="104"/>
                  <a:pt x="2510" y="102"/>
                </a:cubicBezTo>
                <a:cubicBezTo>
                  <a:pt x="2493" y="99"/>
                  <a:pt x="2475" y="99"/>
                  <a:pt x="2459" y="96"/>
                </a:cubicBezTo>
                <a:cubicBezTo>
                  <a:pt x="2454" y="95"/>
                  <a:pt x="2450" y="93"/>
                  <a:pt x="2445" y="94"/>
                </a:cubicBezTo>
                <a:cubicBezTo>
                  <a:pt x="2441" y="94"/>
                  <a:pt x="2437" y="92"/>
                  <a:pt x="2432" y="93"/>
                </a:cubicBezTo>
                <a:cubicBezTo>
                  <a:pt x="2428" y="95"/>
                  <a:pt x="2423" y="96"/>
                  <a:pt x="2419" y="93"/>
                </a:cubicBezTo>
                <a:cubicBezTo>
                  <a:pt x="2418" y="92"/>
                  <a:pt x="2416" y="92"/>
                  <a:pt x="2414" y="93"/>
                </a:cubicBezTo>
                <a:cubicBezTo>
                  <a:pt x="2410" y="94"/>
                  <a:pt x="2406" y="91"/>
                  <a:pt x="2402" y="92"/>
                </a:cubicBezTo>
                <a:cubicBezTo>
                  <a:pt x="2398" y="93"/>
                  <a:pt x="2395" y="91"/>
                  <a:pt x="2391" y="91"/>
                </a:cubicBezTo>
                <a:cubicBezTo>
                  <a:pt x="2388" y="90"/>
                  <a:pt x="2385" y="89"/>
                  <a:pt x="2382" y="89"/>
                </a:cubicBezTo>
                <a:cubicBezTo>
                  <a:pt x="2375" y="86"/>
                  <a:pt x="2373" y="87"/>
                  <a:pt x="2370" y="93"/>
                </a:cubicBezTo>
                <a:cubicBezTo>
                  <a:pt x="2369" y="96"/>
                  <a:pt x="2371" y="98"/>
                  <a:pt x="2371" y="100"/>
                </a:cubicBezTo>
                <a:cubicBezTo>
                  <a:pt x="2369" y="102"/>
                  <a:pt x="2366" y="104"/>
                  <a:pt x="2362" y="102"/>
                </a:cubicBezTo>
                <a:cubicBezTo>
                  <a:pt x="2355" y="98"/>
                  <a:pt x="2350" y="102"/>
                  <a:pt x="2344" y="105"/>
                </a:cubicBezTo>
                <a:cubicBezTo>
                  <a:pt x="2342" y="106"/>
                  <a:pt x="2340" y="107"/>
                  <a:pt x="2339" y="104"/>
                </a:cubicBezTo>
                <a:cubicBezTo>
                  <a:pt x="2338" y="100"/>
                  <a:pt x="2335" y="101"/>
                  <a:pt x="2332" y="101"/>
                </a:cubicBezTo>
                <a:cubicBezTo>
                  <a:pt x="2329" y="101"/>
                  <a:pt x="2329" y="104"/>
                  <a:pt x="2329" y="106"/>
                </a:cubicBezTo>
                <a:cubicBezTo>
                  <a:pt x="2329" y="107"/>
                  <a:pt x="2330" y="108"/>
                  <a:pt x="2332" y="108"/>
                </a:cubicBezTo>
                <a:cubicBezTo>
                  <a:pt x="2337" y="108"/>
                  <a:pt x="2342" y="109"/>
                  <a:pt x="2348" y="110"/>
                </a:cubicBezTo>
                <a:cubicBezTo>
                  <a:pt x="2348" y="110"/>
                  <a:pt x="2349" y="110"/>
                  <a:pt x="2349" y="111"/>
                </a:cubicBezTo>
                <a:cubicBezTo>
                  <a:pt x="2352" y="113"/>
                  <a:pt x="2354" y="110"/>
                  <a:pt x="2357" y="110"/>
                </a:cubicBezTo>
                <a:cubicBezTo>
                  <a:pt x="2357" y="110"/>
                  <a:pt x="2358" y="111"/>
                  <a:pt x="2358" y="111"/>
                </a:cubicBezTo>
                <a:cubicBezTo>
                  <a:pt x="2359" y="111"/>
                  <a:pt x="2360" y="112"/>
                  <a:pt x="2361" y="112"/>
                </a:cubicBezTo>
                <a:cubicBezTo>
                  <a:pt x="2367" y="115"/>
                  <a:pt x="2367" y="116"/>
                  <a:pt x="2363" y="120"/>
                </a:cubicBezTo>
                <a:cubicBezTo>
                  <a:pt x="2361" y="121"/>
                  <a:pt x="2362" y="122"/>
                  <a:pt x="2362" y="124"/>
                </a:cubicBezTo>
                <a:cubicBezTo>
                  <a:pt x="2358" y="127"/>
                  <a:pt x="2352" y="123"/>
                  <a:pt x="2348" y="127"/>
                </a:cubicBezTo>
                <a:cubicBezTo>
                  <a:pt x="2354" y="130"/>
                  <a:pt x="2360" y="128"/>
                  <a:pt x="2366" y="127"/>
                </a:cubicBezTo>
                <a:cubicBezTo>
                  <a:pt x="2366" y="130"/>
                  <a:pt x="2363" y="131"/>
                  <a:pt x="2362" y="133"/>
                </a:cubicBezTo>
                <a:cubicBezTo>
                  <a:pt x="2358" y="135"/>
                  <a:pt x="2354" y="132"/>
                  <a:pt x="2350" y="132"/>
                </a:cubicBezTo>
                <a:cubicBezTo>
                  <a:pt x="2346" y="133"/>
                  <a:pt x="2342" y="130"/>
                  <a:pt x="2340" y="135"/>
                </a:cubicBezTo>
                <a:cubicBezTo>
                  <a:pt x="2340" y="137"/>
                  <a:pt x="2338" y="137"/>
                  <a:pt x="2337" y="135"/>
                </a:cubicBezTo>
                <a:cubicBezTo>
                  <a:pt x="2336" y="134"/>
                  <a:pt x="2334" y="133"/>
                  <a:pt x="2333" y="134"/>
                </a:cubicBezTo>
                <a:cubicBezTo>
                  <a:pt x="2330" y="135"/>
                  <a:pt x="2328" y="136"/>
                  <a:pt x="2325" y="138"/>
                </a:cubicBezTo>
                <a:cubicBezTo>
                  <a:pt x="2324" y="139"/>
                  <a:pt x="2324" y="140"/>
                  <a:pt x="2325" y="142"/>
                </a:cubicBezTo>
                <a:cubicBezTo>
                  <a:pt x="2327" y="145"/>
                  <a:pt x="2331" y="146"/>
                  <a:pt x="2336" y="141"/>
                </a:cubicBezTo>
                <a:cubicBezTo>
                  <a:pt x="2339" y="139"/>
                  <a:pt x="2341" y="138"/>
                  <a:pt x="2344" y="140"/>
                </a:cubicBezTo>
                <a:cubicBezTo>
                  <a:pt x="2346" y="140"/>
                  <a:pt x="2348" y="140"/>
                  <a:pt x="2350" y="140"/>
                </a:cubicBezTo>
                <a:cubicBezTo>
                  <a:pt x="2350" y="140"/>
                  <a:pt x="2351" y="140"/>
                  <a:pt x="2351" y="141"/>
                </a:cubicBezTo>
                <a:cubicBezTo>
                  <a:pt x="2351" y="141"/>
                  <a:pt x="2351" y="142"/>
                  <a:pt x="2350" y="142"/>
                </a:cubicBezTo>
                <a:cubicBezTo>
                  <a:pt x="2349" y="144"/>
                  <a:pt x="2343" y="142"/>
                  <a:pt x="2345" y="146"/>
                </a:cubicBezTo>
                <a:cubicBezTo>
                  <a:pt x="2347" y="148"/>
                  <a:pt x="2350" y="145"/>
                  <a:pt x="2352" y="144"/>
                </a:cubicBezTo>
                <a:cubicBezTo>
                  <a:pt x="2354" y="144"/>
                  <a:pt x="2355" y="142"/>
                  <a:pt x="2355" y="140"/>
                </a:cubicBezTo>
                <a:cubicBezTo>
                  <a:pt x="2356" y="138"/>
                  <a:pt x="2358" y="139"/>
                  <a:pt x="2360" y="139"/>
                </a:cubicBezTo>
                <a:cubicBezTo>
                  <a:pt x="2361" y="139"/>
                  <a:pt x="2361" y="139"/>
                  <a:pt x="2361" y="139"/>
                </a:cubicBezTo>
                <a:cubicBezTo>
                  <a:pt x="2362" y="139"/>
                  <a:pt x="2362" y="139"/>
                  <a:pt x="2362" y="139"/>
                </a:cubicBezTo>
                <a:cubicBezTo>
                  <a:pt x="2366" y="139"/>
                  <a:pt x="2370" y="138"/>
                  <a:pt x="2373" y="135"/>
                </a:cubicBezTo>
                <a:cubicBezTo>
                  <a:pt x="2379" y="134"/>
                  <a:pt x="2386" y="138"/>
                  <a:pt x="2391" y="133"/>
                </a:cubicBezTo>
                <a:cubicBezTo>
                  <a:pt x="2393" y="133"/>
                  <a:pt x="2393" y="135"/>
                  <a:pt x="2393" y="136"/>
                </a:cubicBezTo>
                <a:cubicBezTo>
                  <a:pt x="2394" y="138"/>
                  <a:pt x="2395" y="141"/>
                  <a:pt x="2398" y="141"/>
                </a:cubicBezTo>
                <a:cubicBezTo>
                  <a:pt x="2401" y="141"/>
                  <a:pt x="2400" y="137"/>
                  <a:pt x="2402" y="135"/>
                </a:cubicBezTo>
                <a:cubicBezTo>
                  <a:pt x="2403" y="135"/>
                  <a:pt x="2404" y="135"/>
                  <a:pt x="2405" y="135"/>
                </a:cubicBezTo>
                <a:cubicBezTo>
                  <a:pt x="2408" y="133"/>
                  <a:pt x="2410" y="131"/>
                  <a:pt x="2410" y="137"/>
                </a:cubicBezTo>
                <a:cubicBezTo>
                  <a:pt x="2410" y="140"/>
                  <a:pt x="2413" y="141"/>
                  <a:pt x="2416" y="139"/>
                </a:cubicBezTo>
                <a:cubicBezTo>
                  <a:pt x="2417" y="138"/>
                  <a:pt x="2418" y="138"/>
                  <a:pt x="2419" y="137"/>
                </a:cubicBezTo>
                <a:cubicBezTo>
                  <a:pt x="2423" y="137"/>
                  <a:pt x="2428" y="134"/>
                  <a:pt x="2429" y="141"/>
                </a:cubicBezTo>
                <a:cubicBezTo>
                  <a:pt x="2429" y="143"/>
                  <a:pt x="2431" y="142"/>
                  <a:pt x="2432" y="142"/>
                </a:cubicBezTo>
                <a:cubicBezTo>
                  <a:pt x="2434" y="141"/>
                  <a:pt x="2436" y="141"/>
                  <a:pt x="2438" y="140"/>
                </a:cubicBezTo>
                <a:cubicBezTo>
                  <a:pt x="2441" y="143"/>
                  <a:pt x="2444" y="147"/>
                  <a:pt x="2448" y="150"/>
                </a:cubicBezTo>
                <a:cubicBezTo>
                  <a:pt x="2449" y="151"/>
                  <a:pt x="2447" y="153"/>
                  <a:pt x="2447" y="154"/>
                </a:cubicBezTo>
                <a:cubicBezTo>
                  <a:pt x="2446" y="155"/>
                  <a:pt x="2444" y="156"/>
                  <a:pt x="2442" y="156"/>
                </a:cubicBezTo>
                <a:cubicBezTo>
                  <a:pt x="2423" y="152"/>
                  <a:pt x="2405" y="153"/>
                  <a:pt x="2386" y="154"/>
                </a:cubicBezTo>
                <a:cubicBezTo>
                  <a:pt x="2381" y="154"/>
                  <a:pt x="2376" y="154"/>
                  <a:pt x="2371" y="155"/>
                </a:cubicBezTo>
                <a:cubicBezTo>
                  <a:pt x="2368" y="153"/>
                  <a:pt x="2365" y="151"/>
                  <a:pt x="2360" y="153"/>
                </a:cubicBezTo>
                <a:cubicBezTo>
                  <a:pt x="2356" y="154"/>
                  <a:pt x="2351" y="154"/>
                  <a:pt x="2346" y="154"/>
                </a:cubicBezTo>
                <a:cubicBezTo>
                  <a:pt x="2342" y="152"/>
                  <a:pt x="2340" y="153"/>
                  <a:pt x="2340" y="157"/>
                </a:cubicBezTo>
                <a:cubicBezTo>
                  <a:pt x="2337" y="159"/>
                  <a:pt x="2334" y="159"/>
                  <a:pt x="2331" y="156"/>
                </a:cubicBezTo>
                <a:cubicBezTo>
                  <a:pt x="2328" y="152"/>
                  <a:pt x="2326" y="153"/>
                  <a:pt x="2324" y="159"/>
                </a:cubicBezTo>
                <a:cubicBezTo>
                  <a:pt x="2324" y="159"/>
                  <a:pt x="2323" y="159"/>
                  <a:pt x="2322" y="159"/>
                </a:cubicBezTo>
                <a:cubicBezTo>
                  <a:pt x="2322" y="157"/>
                  <a:pt x="2321" y="155"/>
                  <a:pt x="2321" y="154"/>
                </a:cubicBezTo>
                <a:cubicBezTo>
                  <a:pt x="2315" y="149"/>
                  <a:pt x="2309" y="150"/>
                  <a:pt x="2302" y="151"/>
                </a:cubicBezTo>
                <a:cubicBezTo>
                  <a:pt x="2302" y="151"/>
                  <a:pt x="2301" y="150"/>
                  <a:pt x="2301" y="150"/>
                </a:cubicBezTo>
                <a:cubicBezTo>
                  <a:pt x="2299" y="152"/>
                  <a:pt x="2297" y="154"/>
                  <a:pt x="2294" y="154"/>
                </a:cubicBezTo>
                <a:cubicBezTo>
                  <a:pt x="2289" y="153"/>
                  <a:pt x="2285" y="154"/>
                  <a:pt x="2281" y="151"/>
                </a:cubicBezTo>
                <a:cubicBezTo>
                  <a:pt x="2278" y="149"/>
                  <a:pt x="2276" y="150"/>
                  <a:pt x="2276" y="154"/>
                </a:cubicBezTo>
                <a:cubicBezTo>
                  <a:pt x="2275" y="160"/>
                  <a:pt x="2275" y="160"/>
                  <a:pt x="2270" y="157"/>
                </a:cubicBezTo>
                <a:cubicBezTo>
                  <a:pt x="2270" y="157"/>
                  <a:pt x="2270" y="157"/>
                  <a:pt x="2270" y="157"/>
                </a:cubicBezTo>
                <a:cubicBezTo>
                  <a:pt x="2270" y="157"/>
                  <a:pt x="2270" y="156"/>
                  <a:pt x="2270" y="155"/>
                </a:cubicBezTo>
                <a:cubicBezTo>
                  <a:pt x="2266" y="156"/>
                  <a:pt x="2267" y="152"/>
                  <a:pt x="2265" y="151"/>
                </a:cubicBezTo>
                <a:cubicBezTo>
                  <a:pt x="2262" y="148"/>
                  <a:pt x="2264" y="148"/>
                  <a:pt x="2266" y="148"/>
                </a:cubicBezTo>
                <a:cubicBezTo>
                  <a:pt x="2267" y="147"/>
                  <a:pt x="2268" y="146"/>
                  <a:pt x="2268" y="145"/>
                </a:cubicBezTo>
                <a:cubicBezTo>
                  <a:pt x="2270" y="144"/>
                  <a:pt x="2273" y="144"/>
                  <a:pt x="2275" y="144"/>
                </a:cubicBezTo>
                <a:cubicBezTo>
                  <a:pt x="2280" y="144"/>
                  <a:pt x="2285" y="143"/>
                  <a:pt x="2289" y="146"/>
                </a:cubicBezTo>
                <a:cubicBezTo>
                  <a:pt x="2292" y="148"/>
                  <a:pt x="2295" y="146"/>
                  <a:pt x="2297" y="145"/>
                </a:cubicBezTo>
                <a:cubicBezTo>
                  <a:pt x="2300" y="144"/>
                  <a:pt x="2298" y="141"/>
                  <a:pt x="2298" y="139"/>
                </a:cubicBezTo>
                <a:cubicBezTo>
                  <a:pt x="2298" y="138"/>
                  <a:pt x="2299" y="138"/>
                  <a:pt x="2299" y="137"/>
                </a:cubicBezTo>
                <a:cubicBezTo>
                  <a:pt x="2301" y="137"/>
                  <a:pt x="2303" y="137"/>
                  <a:pt x="2305" y="137"/>
                </a:cubicBezTo>
                <a:cubicBezTo>
                  <a:pt x="2306" y="137"/>
                  <a:pt x="2307" y="137"/>
                  <a:pt x="2308" y="137"/>
                </a:cubicBezTo>
                <a:cubicBezTo>
                  <a:pt x="2310" y="137"/>
                  <a:pt x="2312" y="138"/>
                  <a:pt x="2314" y="136"/>
                </a:cubicBezTo>
                <a:cubicBezTo>
                  <a:pt x="2313" y="135"/>
                  <a:pt x="2312" y="134"/>
                  <a:pt x="2312" y="132"/>
                </a:cubicBezTo>
                <a:cubicBezTo>
                  <a:pt x="2311" y="131"/>
                  <a:pt x="2311" y="130"/>
                  <a:pt x="2309" y="129"/>
                </a:cubicBezTo>
                <a:cubicBezTo>
                  <a:pt x="2306" y="127"/>
                  <a:pt x="2309" y="127"/>
                  <a:pt x="2310" y="126"/>
                </a:cubicBezTo>
                <a:cubicBezTo>
                  <a:pt x="2312" y="125"/>
                  <a:pt x="2313" y="126"/>
                  <a:pt x="2314" y="128"/>
                </a:cubicBezTo>
                <a:cubicBezTo>
                  <a:pt x="2316" y="131"/>
                  <a:pt x="2316" y="131"/>
                  <a:pt x="2318" y="128"/>
                </a:cubicBezTo>
                <a:cubicBezTo>
                  <a:pt x="2321" y="123"/>
                  <a:pt x="2324" y="123"/>
                  <a:pt x="2329" y="125"/>
                </a:cubicBezTo>
                <a:cubicBezTo>
                  <a:pt x="2331" y="126"/>
                  <a:pt x="2333" y="127"/>
                  <a:pt x="2335" y="128"/>
                </a:cubicBezTo>
                <a:cubicBezTo>
                  <a:pt x="2336" y="129"/>
                  <a:pt x="2337" y="129"/>
                  <a:pt x="2338" y="127"/>
                </a:cubicBezTo>
                <a:cubicBezTo>
                  <a:pt x="2339" y="125"/>
                  <a:pt x="2337" y="120"/>
                  <a:pt x="2334" y="121"/>
                </a:cubicBezTo>
                <a:cubicBezTo>
                  <a:pt x="2325" y="121"/>
                  <a:pt x="2318" y="116"/>
                  <a:pt x="2309" y="116"/>
                </a:cubicBezTo>
                <a:cubicBezTo>
                  <a:pt x="2309" y="117"/>
                  <a:pt x="2311" y="120"/>
                  <a:pt x="2310" y="120"/>
                </a:cubicBezTo>
                <a:cubicBezTo>
                  <a:pt x="2305" y="119"/>
                  <a:pt x="2305" y="123"/>
                  <a:pt x="2304" y="125"/>
                </a:cubicBezTo>
                <a:cubicBezTo>
                  <a:pt x="2303" y="129"/>
                  <a:pt x="2300" y="129"/>
                  <a:pt x="2297" y="130"/>
                </a:cubicBezTo>
                <a:cubicBezTo>
                  <a:pt x="2296" y="130"/>
                  <a:pt x="2296" y="130"/>
                  <a:pt x="2295" y="130"/>
                </a:cubicBezTo>
                <a:cubicBezTo>
                  <a:pt x="2294" y="130"/>
                  <a:pt x="2292" y="130"/>
                  <a:pt x="2290" y="130"/>
                </a:cubicBezTo>
                <a:cubicBezTo>
                  <a:pt x="2288" y="124"/>
                  <a:pt x="2288" y="124"/>
                  <a:pt x="2279" y="125"/>
                </a:cubicBezTo>
                <a:cubicBezTo>
                  <a:pt x="2276" y="125"/>
                  <a:pt x="2275" y="123"/>
                  <a:pt x="2274" y="120"/>
                </a:cubicBezTo>
                <a:cubicBezTo>
                  <a:pt x="2273" y="119"/>
                  <a:pt x="2274" y="117"/>
                  <a:pt x="2272" y="115"/>
                </a:cubicBezTo>
                <a:cubicBezTo>
                  <a:pt x="2271" y="114"/>
                  <a:pt x="2270" y="114"/>
                  <a:pt x="2268" y="114"/>
                </a:cubicBezTo>
                <a:cubicBezTo>
                  <a:pt x="2270" y="111"/>
                  <a:pt x="2275" y="112"/>
                  <a:pt x="2274" y="109"/>
                </a:cubicBezTo>
                <a:cubicBezTo>
                  <a:pt x="2273" y="105"/>
                  <a:pt x="2269" y="107"/>
                  <a:pt x="2266" y="107"/>
                </a:cubicBezTo>
                <a:cubicBezTo>
                  <a:pt x="2265" y="107"/>
                  <a:pt x="2262" y="107"/>
                  <a:pt x="2262" y="105"/>
                </a:cubicBezTo>
                <a:cubicBezTo>
                  <a:pt x="2261" y="103"/>
                  <a:pt x="2264" y="102"/>
                  <a:pt x="2266" y="102"/>
                </a:cubicBezTo>
                <a:cubicBezTo>
                  <a:pt x="2269" y="104"/>
                  <a:pt x="2272" y="106"/>
                  <a:pt x="2275" y="104"/>
                </a:cubicBezTo>
                <a:cubicBezTo>
                  <a:pt x="2281" y="102"/>
                  <a:pt x="2282" y="107"/>
                  <a:pt x="2284" y="110"/>
                </a:cubicBezTo>
                <a:cubicBezTo>
                  <a:pt x="2287" y="108"/>
                  <a:pt x="2284" y="106"/>
                  <a:pt x="2286" y="105"/>
                </a:cubicBezTo>
                <a:cubicBezTo>
                  <a:pt x="2289" y="105"/>
                  <a:pt x="2294" y="107"/>
                  <a:pt x="2296" y="104"/>
                </a:cubicBezTo>
                <a:cubicBezTo>
                  <a:pt x="2298" y="100"/>
                  <a:pt x="2299" y="101"/>
                  <a:pt x="2302" y="102"/>
                </a:cubicBezTo>
                <a:cubicBezTo>
                  <a:pt x="2306" y="102"/>
                  <a:pt x="2311" y="102"/>
                  <a:pt x="2316" y="102"/>
                </a:cubicBezTo>
                <a:cubicBezTo>
                  <a:pt x="2313" y="99"/>
                  <a:pt x="2306" y="99"/>
                  <a:pt x="2311" y="94"/>
                </a:cubicBezTo>
                <a:cubicBezTo>
                  <a:pt x="2311" y="93"/>
                  <a:pt x="2309" y="92"/>
                  <a:pt x="2308" y="91"/>
                </a:cubicBezTo>
                <a:cubicBezTo>
                  <a:pt x="2307" y="90"/>
                  <a:pt x="2305" y="89"/>
                  <a:pt x="2302" y="88"/>
                </a:cubicBezTo>
                <a:cubicBezTo>
                  <a:pt x="2304" y="92"/>
                  <a:pt x="2305" y="96"/>
                  <a:pt x="2300" y="96"/>
                </a:cubicBezTo>
                <a:cubicBezTo>
                  <a:pt x="2296" y="97"/>
                  <a:pt x="2295" y="98"/>
                  <a:pt x="2292" y="99"/>
                </a:cubicBezTo>
                <a:cubicBezTo>
                  <a:pt x="2283" y="103"/>
                  <a:pt x="2276" y="101"/>
                  <a:pt x="2272" y="94"/>
                </a:cubicBezTo>
                <a:cubicBezTo>
                  <a:pt x="2273" y="94"/>
                  <a:pt x="2273" y="94"/>
                  <a:pt x="2273" y="94"/>
                </a:cubicBezTo>
                <a:cubicBezTo>
                  <a:pt x="2274" y="94"/>
                  <a:pt x="2274" y="94"/>
                  <a:pt x="2274" y="94"/>
                </a:cubicBezTo>
                <a:cubicBezTo>
                  <a:pt x="2276" y="97"/>
                  <a:pt x="2277" y="97"/>
                  <a:pt x="2279" y="93"/>
                </a:cubicBezTo>
                <a:cubicBezTo>
                  <a:pt x="2279" y="92"/>
                  <a:pt x="2279" y="91"/>
                  <a:pt x="2279" y="90"/>
                </a:cubicBezTo>
                <a:cubicBezTo>
                  <a:pt x="2279" y="88"/>
                  <a:pt x="2281" y="87"/>
                  <a:pt x="2283" y="88"/>
                </a:cubicBezTo>
                <a:cubicBezTo>
                  <a:pt x="2285" y="88"/>
                  <a:pt x="2287" y="89"/>
                  <a:pt x="2287" y="86"/>
                </a:cubicBezTo>
                <a:cubicBezTo>
                  <a:pt x="2272" y="83"/>
                  <a:pt x="2270" y="84"/>
                  <a:pt x="2269" y="95"/>
                </a:cubicBezTo>
                <a:cubicBezTo>
                  <a:pt x="2267" y="96"/>
                  <a:pt x="2267" y="97"/>
                  <a:pt x="2266" y="98"/>
                </a:cubicBezTo>
                <a:cubicBezTo>
                  <a:pt x="2262" y="98"/>
                  <a:pt x="2263" y="95"/>
                  <a:pt x="2262" y="93"/>
                </a:cubicBezTo>
                <a:cubicBezTo>
                  <a:pt x="2259" y="89"/>
                  <a:pt x="2257" y="85"/>
                  <a:pt x="2250" y="85"/>
                </a:cubicBezTo>
                <a:cubicBezTo>
                  <a:pt x="2250" y="82"/>
                  <a:pt x="2247" y="82"/>
                  <a:pt x="2244" y="82"/>
                </a:cubicBezTo>
                <a:cubicBezTo>
                  <a:pt x="2243" y="82"/>
                  <a:pt x="2242" y="82"/>
                  <a:pt x="2241" y="82"/>
                </a:cubicBezTo>
                <a:cubicBezTo>
                  <a:pt x="2241" y="81"/>
                  <a:pt x="2241" y="81"/>
                  <a:pt x="2241" y="80"/>
                </a:cubicBezTo>
                <a:cubicBezTo>
                  <a:pt x="2242" y="79"/>
                  <a:pt x="2243" y="77"/>
                  <a:pt x="2246" y="78"/>
                </a:cubicBezTo>
                <a:cubicBezTo>
                  <a:pt x="2248" y="79"/>
                  <a:pt x="2250" y="80"/>
                  <a:pt x="2252" y="78"/>
                </a:cubicBezTo>
                <a:cubicBezTo>
                  <a:pt x="2256" y="81"/>
                  <a:pt x="2259" y="80"/>
                  <a:pt x="2261" y="77"/>
                </a:cubicBezTo>
                <a:cubicBezTo>
                  <a:pt x="2260" y="76"/>
                  <a:pt x="2266" y="75"/>
                  <a:pt x="2261" y="73"/>
                </a:cubicBezTo>
                <a:cubicBezTo>
                  <a:pt x="2257" y="72"/>
                  <a:pt x="2255" y="76"/>
                  <a:pt x="2252" y="75"/>
                </a:cubicBezTo>
                <a:cubicBezTo>
                  <a:pt x="2246" y="74"/>
                  <a:pt x="2240" y="74"/>
                  <a:pt x="2236" y="79"/>
                </a:cubicBezTo>
                <a:cubicBezTo>
                  <a:pt x="2235" y="81"/>
                  <a:pt x="2235" y="83"/>
                  <a:pt x="2236" y="85"/>
                </a:cubicBezTo>
                <a:cubicBezTo>
                  <a:pt x="2235" y="88"/>
                  <a:pt x="2235" y="90"/>
                  <a:pt x="2231" y="90"/>
                </a:cubicBezTo>
                <a:cubicBezTo>
                  <a:pt x="2227" y="89"/>
                  <a:pt x="2222" y="90"/>
                  <a:pt x="2219" y="88"/>
                </a:cubicBezTo>
                <a:cubicBezTo>
                  <a:pt x="2210" y="82"/>
                  <a:pt x="2205" y="93"/>
                  <a:pt x="2198" y="91"/>
                </a:cubicBezTo>
                <a:cubicBezTo>
                  <a:pt x="2197" y="91"/>
                  <a:pt x="2197" y="93"/>
                  <a:pt x="2197" y="94"/>
                </a:cubicBezTo>
                <a:cubicBezTo>
                  <a:pt x="2198" y="96"/>
                  <a:pt x="2196" y="97"/>
                  <a:pt x="2196" y="99"/>
                </a:cubicBezTo>
                <a:cubicBezTo>
                  <a:pt x="2195" y="99"/>
                  <a:pt x="2195" y="99"/>
                  <a:pt x="2194" y="99"/>
                </a:cubicBezTo>
                <a:cubicBezTo>
                  <a:pt x="2183" y="100"/>
                  <a:pt x="2172" y="96"/>
                  <a:pt x="2161" y="99"/>
                </a:cubicBezTo>
                <a:cubicBezTo>
                  <a:pt x="2160" y="99"/>
                  <a:pt x="2159" y="98"/>
                  <a:pt x="2158" y="97"/>
                </a:cubicBezTo>
                <a:cubicBezTo>
                  <a:pt x="2154" y="93"/>
                  <a:pt x="2151" y="94"/>
                  <a:pt x="2149" y="99"/>
                </a:cubicBezTo>
                <a:cubicBezTo>
                  <a:pt x="2147" y="100"/>
                  <a:pt x="2147" y="102"/>
                  <a:pt x="2147" y="104"/>
                </a:cubicBezTo>
                <a:cubicBezTo>
                  <a:pt x="2147" y="107"/>
                  <a:pt x="2143" y="109"/>
                  <a:pt x="2141" y="109"/>
                </a:cubicBezTo>
                <a:cubicBezTo>
                  <a:pt x="2138" y="109"/>
                  <a:pt x="2137" y="106"/>
                  <a:pt x="2137" y="104"/>
                </a:cubicBezTo>
                <a:cubicBezTo>
                  <a:pt x="2136" y="98"/>
                  <a:pt x="2132" y="96"/>
                  <a:pt x="2125" y="97"/>
                </a:cubicBezTo>
                <a:cubicBezTo>
                  <a:pt x="2124" y="97"/>
                  <a:pt x="2123" y="97"/>
                  <a:pt x="2122" y="97"/>
                </a:cubicBezTo>
                <a:cubicBezTo>
                  <a:pt x="2116" y="96"/>
                  <a:pt x="2116" y="96"/>
                  <a:pt x="2117" y="102"/>
                </a:cubicBezTo>
                <a:cubicBezTo>
                  <a:pt x="2115" y="104"/>
                  <a:pt x="2114" y="105"/>
                  <a:pt x="2111" y="105"/>
                </a:cubicBezTo>
                <a:cubicBezTo>
                  <a:pt x="2105" y="105"/>
                  <a:pt x="2100" y="105"/>
                  <a:pt x="2094" y="105"/>
                </a:cubicBezTo>
                <a:cubicBezTo>
                  <a:pt x="2088" y="104"/>
                  <a:pt x="2083" y="106"/>
                  <a:pt x="2077" y="107"/>
                </a:cubicBezTo>
                <a:cubicBezTo>
                  <a:pt x="2074" y="104"/>
                  <a:pt x="2079" y="102"/>
                  <a:pt x="2078" y="98"/>
                </a:cubicBezTo>
                <a:cubicBezTo>
                  <a:pt x="2079" y="95"/>
                  <a:pt x="2081" y="95"/>
                  <a:pt x="2084" y="96"/>
                </a:cubicBezTo>
                <a:cubicBezTo>
                  <a:pt x="2087" y="96"/>
                  <a:pt x="2090" y="95"/>
                  <a:pt x="2089" y="90"/>
                </a:cubicBezTo>
                <a:cubicBezTo>
                  <a:pt x="2085" y="92"/>
                  <a:pt x="2081" y="90"/>
                  <a:pt x="2078" y="88"/>
                </a:cubicBezTo>
                <a:cubicBezTo>
                  <a:pt x="2077" y="88"/>
                  <a:pt x="2074" y="86"/>
                  <a:pt x="2074" y="88"/>
                </a:cubicBezTo>
                <a:cubicBezTo>
                  <a:pt x="2073" y="93"/>
                  <a:pt x="2069" y="91"/>
                  <a:pt x="2066" y="90"/>
                </a:cubicBezTo>
                <a:cubicBezTo>
                  <a:pt x="2062" y="89"/>
                  <a:pt x="2051" y="90"/>
                  <a:pt x="2047" y="92"/>
                </a:cubicBezTo>
                <a:cubicBezTo>
                  <a:pt x="2046" y="92"/>
                  <a:pt x="2045" y="92"/>
                  <a:pt x="2044" y="92"/>
                </a:cubicBezTo>
                <a:cubicBezTo>
                  <a:pt x="2043" y="92"/>
                  <a:pt x="2043" y="91"/>
                  <a:pt x="2042" y="90"/>
                </a:cubicBezTo>
                <a:cubicBezTo>
                  <a:pt x="2041" y="85"/>
                  <a:pt x="2036" y="84"/>
                  <a:pt x="2033" y="84"/>
                </a:cubicBezTo>
                <a:cubicBezTo>
                  <a:pt x="2029" y="85"/>
                  <a:pt x="2027" y="83"/>
                  <a:pt x="2024" y="82"/>
                </a:cubicBezTo>
                <a:cubicBezTo>
                  <a:pt x="2020" y="85"/>
                  <a:pt x="2016" y="85"/>
                  <a:pt x="2012" y="87"/>
                </a:cubicBezTo>
                <a:cubicBezTo>
                  <a:pt x="2013" y="89"/>
                  <a:pt x="2016" y="87"/>
                  <a:pt x="2017" y="88"/>
                </a:cubicBezTo>
                <a:cubicBezTo>
                  <a:pt x="2021" y="95"/>
                  <a:pt x="2021" y="95"/>
                  <a:pt x="2028" y="93"/>
                </a:cubicBezTo>
                <a:cubicBezTo>
                  <a:pt x="2031" y="92"/>
                  <a:pt x="2034" y="90"/>
                  <a:pt x="2037" y="92"/>
                </a:cubicBezTo>
                <a:cubicBezTo>
                  <a:pt x="2037" y="93"/>
                  <a:pt x="2038" y="93"/>
                  <a:pt x="2039" y="94"/>
                </a:cubicBezTo>
                <a:cubicBezTo>
                  <a:pt x="2043" y="97"/>
                  <a:pt x="2047" y="95"/>
                  <a:pt x="2051" y="95"/>
                </a:cubicBezTo>
                <a:cubicBezTo>
                  <a:pt x="2055" y="95"/>
                  <a:pt x="2058" y="95"/>
                  <a:pt x="2062" y="94"/>
                </a:cubicBezTo>
                <a:cubicBezTo>
                  <a:pt x="2066" y="93"/>
                  <a:pt x="2069" y="93"/>
                  <a:pt x="2071" y="97"/>
                </a:cubicBezTo>
                <a:cubicBezTo>
                  <a:pt x="2069" y="100"/>
                  <a:pt x="2066" y="103"/>
                  <a:pt x="2068" y="107"/>
                </a:cubicBezTo>
                <a:cubicBezTo>
                  <a:pt x="2068" y="107"/>
                  <a:pt x="2068" y="107"/>
                  <a:pt x="2068" y="107"/>
                </a:cubicBezTo>
                <a:cubicBezTo>
                  <a:pt x="2065" y="111"/>
                  <a:pt x="2068" y="115"/>
                  <a:pt x="2066" y="119"/>
                </a:cubicBezTo>
                <a:cubicBezTo>
                  <a:pt x="2066" y="119"/>
                  <a:pt x="2066" y="119"/>
                  <a:pt x="2066" y="119"/>
                </a:cubicBezTo>
                <a:cubicBezTo>
                  <a:pt x="2066" y="120"/>
                  <a:pt x="2066" y="121"/>
                  <a:pt x="2066" y="122"/>
                </a:cubicBezTo>
                <a:cubicBezTo>
                  <a:pt x="2060" y="124"/>
                  <a:pt x="2054" y="124"/>
                  <a:pt x="2048" y="123"/>
                </a:cubicBezTo>
                <a:cubicBezTo>
                  <a:pt x="2044" y="123"/>
                  <a:pt x="2045" y="125"/>
                  <a:pt x="2046" y="127"/>
                </a:cubicBezTo>
                <a:cubicBezTo>
                  <a:pt x="2046" y="127"/>
                  <a:pt x="2046" y="127"/>
                  <a:pt x="2046" y="127"/>
                </a:cubicBezTo>
                <a:cubicBezTo>
                  <a:pt x="2044" y="128"/>
                  <a:pt x="2047" y="132"/>
                  <a:pt x="2044" y="132"/>
                </a:cubicBezTo>
                <a:cubicBezTo>
                  <a:pt x="2042" y="133"/>
                  <a:pt x="2039" y="133"/>
                  <a:pt x="2039" y="131"/>
                </a:cubicBezTo>
                <a:cubicBezTo>
                  <a:pt x="2038" y="125"/>
                  <a:pt x="2033" y="127"/>
                  <a:pt x="2030" y="127"/>
                </a:cubicBezTo>
                <a:cubicBezTo>
                  <a:pt x="2025" y="127"/>
                  <a:pt x="2020" y="132"/>
                  <a:pt x="2016" y="125"/>
                </a:cubicBezTo>
                <a:cubicBezTo>
                  <a:pt x="2015" y="124"/>
                  <a:pt x="2014" y="124"/>
                  <a:pt x="2013" y="126"/>
                </a:cubicBezTo>
                <a:cubicBezTo>
                  <a:pt x="2012" y="127"/>
                  <a:pt x="2011" y="128"/>
                  <a:pt x="2010" y="129"/>
                </a:cubicBezTo>
                <a:cubicBezTo>
                  <a:pt x="2009" y="129"/>
                  <a:pt x="2008" y="129"/>
                  <a:pt x="2008" y="129"/>
                </a:cubicBezTo>
                <a:cubicBezTo>
                  <a:pt x="2002" y="127"/>
                  <a:pt x="1995" y="129"/>
                  <a:pt x="1989" y="126"/>
                </a:cubicBezTo>
                <a:cubicBezTo>
                  <a:pt x="1991" y="117"/>
                  <a:pt x="1991" y="109"/>
                  <a:pt x="1993" y="101"/>
                </a:cubicBezTo>
                <a:cubicBezTo>
                  <a:pt x="1993" y="99"/>
                  <a:pt x="1993" y="98"/>
                  <a:pt x="1991" y="97"/>
                </a:cubicBezTo>
                <a:cubicBezTo>
                  <a:pt x="1990" y="97"/>
                  <a:pt x="1988" y="98"/>
                  <a:pt x="1987" y="99"/>
                </a:cubicBezTo>
                <a:cubicBezTo>
                  <a:pt x="1986" y="101"/>
                  <a:pt x="1986" y="103"/>
                  <a:pt x="1986" y="105"/>
                </a:cubicBezTo>
                <a:cubicBezTo>
                  <a:pt x="1987" y="110"/>
                  <a:pt x="1987" y="110"/>
                  <a:pt x="1981" y="109"/>
                </a:cubicBezTo>
                <a:cubicBezTo>
                  <a:pt x="1981" y="109"/>
                  <a:pt x="1981" y="109"/>
                  <a:pt x="1981" y="109"/>
                </a:cubicBezTo>
                <a:cubicBezTo>
                  <a:pt x="1978" y="108"/>
                  <a:pt x="1974" y="110"/>
                  <a:pt x="1973" y="107"/>
                </a:cubicBezTo>
                <a:cubicBezTo>
                  <a:pt x="1972" y="105"/>
                  <a:pt x="1973" y="101"/>
                  <a:pt x="1976" y="99"/>
                </a:cubicBezTo>
                <a:cubicBezTo>
                  <a:pt x="1977" y="99"/>
                  <a:pt x="1977" y="98"/>
                  <a:pt x="1977" y="97"/>
                </a:cubicBezTo>
                <a:cubicBezTo>
                  <a:pt x="1970" y="97"/>
                  <a:pt x="1964" y="101"/>
                  <a:pt x="1957" y="102"/>
                </a:cubicBezTo>
                <a:cubicBezTo>
                  <a:pt x="1956" y="102"/>
                  <a:pt x="1956" y="102"/>
                  <a:pt x="1955" y="102"/>
                </a:cubicBezTo>
                <a:cubicBezTo>
                  <a:pt x="1955" y="101"/>
                  <a:pt x="1956" y="99"/>
                  <a:pt x="1954" y="98"/>
                </a:cubicBezTo>
                <a:cubicBezTo>
                  <a:pt x="1954" y="98"/>
                  <a:pt x="1953" y="99"/>
                  <a:pt x="1952" y="99"/>
                </a:cubicBezTo>
                <a:cubicBezTo>
                  <a:pt x="1950" y="101"/>
                  <a:pt x="1948" y="102"/>
                  <a:pt x="1945" y="100"/>
                </a:cubicBezTo>
                <a:cubicBezTo>
                  <a:pt x="1942" y="98"/>
                  <a:pt x="1945" y="97"/>
                  <a:pt x="1946" y="95"/>
                </a:cubicBezTo>
                <a:cubicBezTo>
                  <a:pt x="1946" y="94"/>
                  <a:pt x="1946" y="93"/>
                  <a:pt x="1945" y="92"/>
                </a:cubicBezTo>
                <a:cubicBezTo>
                  <a:pt x="1945" y="90"/>
                  <a:pt x="1944" y="88"/>
                  <a:pt x="1944" y="86"/>
                </a:cubicBezTo>
                <a:cubicBezTo>
                  <a:pt x="1945" y="83"/>
                  <a:pt x="1942" y="83"/>
                  <a:pt x="1939" y="83"/>
                </a:cubicBezTo>
                <a:cubicBezTo>
                  <a:pt x="1937" y="84"/>
                  <a:pt x="1935" y="84"/>
                  <a:pt x="1936" y="87"/>
                </a:cubicBezTo>
                <a:cubicBezTo>
                  <a:pt x="1936" y="90"/>
                  <a:pt x="1935" y="92"/>
                  <a:pt x="1932" y="92"/>
                </a:cubicBezTo>
                <a:cubicBezTo>
                  <a:pt x="1931" y="93"/>
                  <a:pt x="1932" y="94"/>
                  <a:pt x="1932" y="95"/>
                </a:cubicBezTo>
                <a:cubicBezTo>
                  <a:pt x="1933" y="96"/>
                  <a:pt x="1933" y="96"/>
                  <a:pt x="1934" y="97"/>
                </a:cubicBezTo>
                <a:cubicBezTo>
                  <a:pt x="1938" y="102"/>
                  <a:pt x="1937" y="106"/>
                  <a:pt x="1931" y="110"/>
                </a:cubicBezTo>
                <a:cubicBezTo>
                  <a:pt x="1930" y="111"/>
                  <a:pt x="1928" y="112"/>
                  <a:pt x="1926" y="112"/>
                </a:cubicBezTo>
                <a:cubicBezTo>
                  <a:pt x="1923" y="111"/>
                  <a:pt x="1924" y="108"/>
                  <a:pt x="1922" y="107"/>
                </a:cubicBezTo>
                <a:cubicBezTo>
                  <a:pt x="1917" y="107"/>
                  <a:pt x="1919" y="112"/>
                  <a:pt x="1917" y="114"/>
                </a:cubicBezTo>
                <a:cubicBezTo>
                  <a:pt x="1912" y="114"/>
                  <a:pt x="1907" y="117"/>
                  <a:pt x="1903" y="112"/>
                </a:cubicBezTo>
                <a:cubicBezTo>
                  <a:pt x="1902" y="111"/>
                  <a:pt x="1901" y="111"/>
                  <a:pt x="1900" y="112"/>
                </a:cubicBezTo>
                <a:cubicBezTo>
                  <a:pt x="1895" y="115"/>
                  <a:pt x="1890" y="113"/>
                  <a:pt x="1885" y="112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1" y="110"/>
                  <a:pt x="1876" y="112"/>
                  <a:pt x="1873" y="109"/>
                </a:cubicBezTo>
                <a:cubicBezTo>
                  <a:pt x="1870" y="106"/>
                  <a:pt x="1866" y="105"/>
                  <a:pt x="1862" y="104"/>
                </a:cubicBezTo>
                <a:cubicBezTo>
                  <a:pt x="1861" y="101"/>
                  <a:pt x="1862" y="98"/>
                  <a:pt x="1863" y="95"/>
                </a:cubicBezTo>
                <a:cubicBezTo>
                  <a:pt x="1868" y="94"/>
                  <a:pt x="1873" y="96"/>
                  <a:pt x="1878" y="97"/>
                </a:cubicBezTo>
                <a:cubicBezTo>
                  <a:pt x="1881" y="98"/>
                  <a:pt x="1883" y="101"/>
                  <a:pt x="1886" y="103"/>
                </a:cubicBezTo>
                <a:cubicBezTo>
                  <a:pt x="1887" y="105"/>
                  <a:pt x="1888" y="105"/>
                  <a:pt x="1890" y="103"/>
                </a:cubicBezTo>
                <a:cubicBezTo>
                  <a:pt x="1894" y="99"/>
                  <a:pt x="1894" y="99"/>
                  <a:pt x="1899" y="102"/>
                </a:cubicBezTo>
                <a:cubicBezTo>
                  <a:pt x="1901" y="103"/>
                  <a:pt x="1902" y="105"/>
                  <a:pt x="1904" y="104"/>
                </a:cubicBezTo>
                <a:cubicBezTo>
                  <a:pt x="1905" y="100"/>
                  <a:pt x="1907" y="97"/>
                  <a:pt x="1911" y="95"/>
                </a:cubicBezTo>
                <a:cubicBezTo>
                  <a:pt x="1911" y="95"/>
                  <a:pt x="1911" y="94"/>
                  <a:pt x="1910" y="94"/>
                </a:cubicBezTo>
                <a:cubicBezTo>
                  <a:pt x="1906" y="91"/>
                  <a:pt x="1902" y="91"/>
                  <a:pt x="1898" y="94"/>
                </a:cubicBezTo>
                <a:cubicBezTo>
                  <a:pt x="1891" y="95"/>
                  <a:pt x="1884" y="92"/>
                  <a:pt x="1878" y="95"/>
                </a:cubicBezTo>
                <a:cubicBezTo>
                  <a:pt x="1875" y="93"/>
                  <a:pt x="1876" y="90"/>
                  <a:pt x="1879" y="89"/>
                </a:cubicBezTo>
                <a:cubicBezTo>
                  <a:pt x="1881" y="87"/>
                  <a:pt x="1884" y="85"/>
                  <a:pt x="1887" y="84"/>
                </a:cubicBezTo>
                <a:cubicBezTo>
                  <a:pt x="1891" y="85"/>
                  <a:pt x="1894" y="81"/>
                  <a:pt x="1897" y="79"/>
                </a:cubicBezTo>
                <a:cubicBezTo>
                  <a:pt x="1899" y="78"/>
                  <a:pt x="1895" y="76"/>
                  <a:pt x="1895" y="74"/>
                </a:cubicBezTo>
                <a:cubicBezTo>
                  <a:pt x="1894" y="73"/>
                  <a:pt x="1895" y="72"/>
                  <a:pt x="1896" y="71"/>
                </a:cubicBezTo>
                <a:cubicBezTo>
                  <a:pt x="1898" y="69"/>
                  <a:pt x="1896" y="68"/>
                  <a:pt x="1894" y="67"/>
                </a:cubicBezTo>
                <a:cubicBezTo>
                  <a:pt x="1892" y="65"/>
                  <a:pt x="1891" y="66"/>
                  <a:pt x="1889" y="67"/>
                </a:cubicBezTo>
                <a:cubicBezTo>
                  <a:pt x="1885" y="70"/>
                  <a:pt x="1885" y="74"/>
                  <a:pt x="1888" y="77"/>
                </a:cubicBezTo>
                <a:cubicBezTo>
                  <a:pt x="1891" y="79"/>
                  <a:pt x="1889" y="80"/>
                  <a:pt x="1887" y="80"/>
                </a:cubicBezTo>
                <a:cubicBezTo>
                  <a:pt x="1880" y="77"/>
                  <a:pt x="1875" y="75"/>
                  <a:pt x="1868" y="81"/>
                </a:cubicBezTo>
                <a:cubicBezTo>
                  <a:pt x="1862" y="87"/>
                  <a:pt x="1861" y="86"/>
                  <a:pt x="1856" y="78"/>
                </a:cubicBezTo>
                <a:cubicBezTo>
                  <a:pt x="1854" y="76"/>
                  <a:pt x="1848" y="77"/>
                  <a:pt x="1849" y="71"/>
                </a:cubicBezTo>
                <a:cubicBezTo>
                  <a:pt x="1850" y="70"/>
                  <a:pt x="1850" y="68"/>
                  <a:pt x="1848" y="67"/>
                </a:cubicBezTo>
                <a:cubicBezTo>
                  <a:pt x="1846" y="67"/>
                  <a:pt x="1843" y="67"/>
                  <a:pt x="1842" y="68"/>
                </a:cubicBezTo>
                <a:cubicBezTo>
                  <a:pt x="1841" y="70"/>
                  <a:pt x="1840" y="71"/>
                  <a:pt x="1838" y="72"/>
                </a:cubicBezTo>
                <a:cubicBezTo>
                  <a:pt x="1837" y="69"/>
                  <a:pt x="1834" y="68"/>
                  <a:pt x="1833" y="64"/>
                </a:cubicBezTo>
                <a:cubicBezTo>
                  <a:pt x="1833" y="61"/>
                  <a:pt x="1828" y="62"/>
                  <a:pt x="1826" y="60"/>
                </a:cubicBezTo>
                <a:cubicBezTo>
                  <a:pt x="1825" y="59"/>
                  <a:pt x="1823" y="62"/>
                  <a:pt x="1822" y="63"/>
                </a:cubicBezTo>
                <a:cubicBezTo>
                  <a:pt x="1818" y="64"/>
                  <a:pt x="1813" y="60"/>
                  <a:pt x="1812" y="67"/>
                </a:cubicBezTo>
                <a:cubicBezTo>
                  <a:pt x="1810" y="69"/>
                  <a:pt x="1806" y="67"/>
                  <a:pt x="1805" y="69"/>
                </a:cubicBezTo>
                <a:cubicBezTo>
                  <a:pt x="1802" y="74"/>
                  <a:pt x="1798" y="73"/>
                  <a:pt x="1794" y="72"/>
                </a:cubicBezTo>
                <a:cubicBezTo>
                  <a:pt x="1794" y="72"/>
                  <a:pt x="1793" y="72"/>
                  <a:pt x="1793" y="72"/>
                </a:cubicBezTo>
                <a:cubicBezTo>
                  <a:pt x="1794" y="69"/>
                  <a:pt x="1794" y="65"/>
                  <a:pt x="1790" y="61"/>
                </a:cubicBezTo>
                <a:cubicBezTo>
                  <a:pt x="1791" y="66"/>
                  <a:pt x="1790" y="69"/>
                  <a:pt x="1787" y="71"/>
                </a:cubicBezTo>
                <a:cubicBezTo>
                  <a:pt x="1786" y="71"/>
                  <a:pt x="1786" y="72"/>
                  <a:pt x="1786" y="72"/>
                </a:cubicBezTo>
                <a:cubicBezTo>
                  <a:pt x="1785" y="73"/>
                  <a:pt x="1784" y="76"/>
                  <a:pt x="1783" y="74"/>
                </a:cubicBezTo>
                <a:cubicBezTo>
                  <a:pt x="1780" y="69"/>
                  <a:pt x="1777" y="70"/>
                  <a:pt x="1773" y="70"/>
                </a:cubicBezTo>
                <a:cubicBezTo>
                  <a:pt x="1771" y="71"/>
                  <a:pt x="1772" y="75"/>
                  <a:pt x="1769" y="74"/>
                </a:cubicBezTo>
                <a:cubicBezTo>
                  <a:pt x="1764" y="68"/>
                  <a:pt x="1764" y="68"/>
                  <a:pt x="1758" y="70"/>
                </a:cubicBezTo>
                <a:cubicBezTo>
                  <a:pt x="1757" y="71"/>
                  <a:pt x="1757" y="72"/>
                  <a:pt x="1757" y="72"/>
                </a:cubicBezTo>
                <a:cubicBezTo>
                  <a:pt x="1756" y="75"/>
                  <a:pt x="1756" y="78"/>
                  <a:pt x="1755" y="81"/>
                </a:cubicBezTo>
                <a:cubicBezTo>
                  <a:pt x="1755" y="82"/>
                  <a:pt x="1751" y="83"/>
                  <a:pt x="1755" y="85"/>
                </a:cubicBezTo>
                <a:cubicBezTo>
                  <a:pt x="1756" y="86"/>
                  <a:pt x="1755" y="87"/>
                  <a:pt x="1754" y="87"/>
                </a:cubicBezTo>
                <a:cubicBezTo>
                  <a:pt x="1750" y="88"/>
                  <a:pt x="1750" y="90"/>
                  <a:pt x="1752" y="93"/>
                </a:cubicBezTo>
                <a:cubicBezTo>
                  <a:pt x="1754" y="96"/>
                  <a:pt x="1753" y="97"/>
                  <a:pt x="1750" y="97"/>
                </a:cubicBezTo>
                <a:cubicBezTo>
                  <a:pt x="1748" y="98"/>
                  <a:pt x="1746" y="98"/>
                  <a:pt x="1744" y="98"/>
                </a:cubicBezTo>
                <a:cubicBezTo>
                  <a:pt x="1742" y="95"/>
                  <a:pt x="1738" y="93"/>
                  <a:pt x="1735" y="95"/>
                </a:cubicBezTo>
                <a:cubicBezTo>
                  <a:pt x="1731" y="98"/>
                  <a:pt x="1729" y="97"/>
                  <a:pt x="1725" y="94"/>
                </a:cubicBezTo>
                <a:cubicBezTo>
                  <a:pt x="1723" y="92"/>
                  <a:pt x="1719" y="89"/>
                  <a:pt x="1715" y="93"/>
                </a:cubicBezTo>
                <a:cubicBezTo>
                  <a:pt x="1710" y="93"/>
                  <a:pt x="1705" y="95"/>
                  <a:pt x="1700" y="94"/>
                </a:cubicBezTo>
                <a:cubicBezTo>
                  <a:pt x="1699" y="93"/>
                  <a:pt x="1697" y="93"/>
                  <a:pt x="1696" y="94"/>
                </a:cubicBezTo>
                <a:cubicBezTo>
                  <a:pt x="1693" y="96"/>
                  <a:pt x="1690" y="96"/>
                  <a:pt x="1688" y="94"/>
                </a:cubicBezTo>
                <a:cubicBezTo>
                  <a:pt x="1688" y="91"/>
                  <a:pt x="1686" y="89"/>
                  <a:pt x="1685" y="85"/>
                </a:cubicBezTo>
                <a:cubicBezTo>
                  <a:pt x="1684" y="91"/>
                  <a:pt x="1681" y="92"/>
                  <a:pt x="1677" y="92"/>
                </a:cubicBezTo>
                <a:cubicBezTo>
                  <a:pt x="1676" y="92"/>
                  <a:pt x="1675" y="92"/>
                  <a:pt x="1674" y="92"/>
                </a:cubicBezTo>
                <a:cubicBezTo>
                  <a:pt x="1672" y="89"/>
                  <a:pt x="1672" y="86"/>
                  <a:pt x="1668" y="85"/>
                </a:cubicBezTo>
                <a:cubicBezTo>
                  <a:pt x="1667" y="83"/>
                  <a:pt x="1667" y="81"/>
                  <a:pt x="1670" y="80"/>
                </a:cubicBezTo>
                <a:cubicBezTo>
                  <a:pt x="1672" y="80"/>
                  <a:pt x="1675" y="81"/>
                  <a:pt x="1676" y="78"/>
                </a:cubicBezTo>
                <a:cubicBezTo>
                  <a:pt x="1671" y="72"/>
                  <a:pt x="1663" y="76"/>
                  <a:pt x="1657" y="75"/>
                </a:cubicBezTo>
                <a:cubicBezTo>
                  <a:pt x="1656" y="75"/>
                  <a:pt x="1654" y="76"/>
                  <a:pt x="1653" y="77"/>
                </a:cubicBezTo>
                <a:cubicBezTo>
                  <a:pt x="1651" y="80"/>
                  <a:pt x="1652" y="81"/>
                  <a:pt x="1654" y="83"/>
                </a:cubicBezTo>
                <a:cubicBezTo>
                  <a:pt x="1656" y="85"/>
                  <a:pt x="1658" y="84"/>
                  <a:pt x="1659" y="82"/>
                </a:cubicBezTo>
                <a:cubicBezTo>
                  <a:pt x="1660" y="81"/>
                  <a:pt x="1660" y="80"/>
                  <a:pt x="1662" y="80"/>
                </a:cubicBezTo>
                <a:cubicBezTo>
                  <a:pt x="1666" y="82"/>
                  <a:pt x="1664" y="86"/>
                  <a:pt x="1666" y="88"/>
                </a:cubicBezTo>
                <a:cubicBezTo>
                  <a:pt x="1666" y="89"/>
                  <a:pt x="1666" y="89"/>
                  <a:pt x="1666" y="89"/>
                </a:cubicBezTo>
                <a:cubicBezTo>
                  <a:pt x="1666" y="89"/>
                  <a:pt x="1666" y="89"/>
                  <a:pt x="1666" y="89"/>
                </a:cubicBezTo>
                <a:cubicBezTo>
                  <a:pt x="1666" y="89"/>
                  <a:pt x="1666" y="88"/>
                  <a:pt x="1666" y="88"/>
                </a:cubicBezTo>
                <a:cubicBezTo>
                  <a:pt x="1665" y="88"/>
                  <a:pt x="1663" y="88"/>
                  <a:pt x="1662" y="89"/>
                </a:cubicBezTo>
                <a:cubicBezTo>
                  <a:pt x="1658" y="89"/>
                  <a:pt x="1653" y="91"/>
                  <a:pt x="1649" y="87"/>
                </a:cubicBezTo>
                <a:cubicBezTo>
                  <a:pt x="1648" y="88"/>
                  <a:pt x="1648" y="88"/>
                  <a:pt x="1648" y="89"/>
                </a:cubicBezTo>
                <a:cubicBezTo>
                  <a:pt x="1642" y="85"/>
                  <a:pt x="1641" y="83"/>
                  <a:pt x="1645" y="77"/>
                </a:cubicBezTo>
                <a:cubicBezTo>
                  <a:pt x="1637" y="77"/>
                  <a:pt x="1637" y="77"/>
                  <a:pt x="1634" y="83"/>
                </a:cubicBezTo>
                <a:cubicBezTo>
                  <a:pt x="1633" y="84"/>
                  <a:pt x="1632" y="86"/>
                  <a:pt x="1632" y="88"/>
                </a:cubicBezTo>
                <a:cubicBezTo>
                  <a:pt x="1631" y="89"/>
                  <a:pt x="1631" y="90"/>
                  <a:pt x="1629" y="90"/>
                </a:cubicBezTo>
                <a:cubicBezTo>
                  <a:pt x="1627" y="90"/>
                  <a:pt x="1627" y="89"/>
                  <a:pt x="1627" y="87"/>
                </a:cubicBezTo>
                <a:cubicBezTo>
                  <a:pt x="1627" y="86"/>
                  <a:pt x="1628" y="85"/>
                  <a:pt x="1626" y="84"/>
                </a:cubicBezTo>
                <a:cubicBezTo>
                  <a:pt x="1625" y="85"/>
                  <a:pt x="1624" y="87"/>
                  <a:pt x="1623" y="88"/>
                </a:cubicBezTo>
                <a:cubicBezTo>
                  <a:pt x="1621" y="89"/>
                  <a:pt x="1619" y="90"/>
                  <a:pt x="1620" y="92"/>
                </a:cubicBezTo>
                <a:cubicBezTo>
                  <a:pt x="1619" y="93"/>
                  <a:pt x="1619" y="93"/>
                  <a:pt x="1619" y="94"/>
                </a:cubicBezTo>
                <a:cubicBezTo>
                  <a:pt x="1617" y="94"/>
                  <a:pt x="1617" y="95"/>
                  <a:pt x="1617" y="97"/>
                </a:cubicBezTo>
                <a:cubicBezTo>
                  <a:pt x="1612" y="95"/>
                  <a:pt x="1617" y="92"/>
                  <a:pt x="1616" y="90"/>
                </a:cubicBezTo>
                <a:cubicBezTo>
                  <a:pt x="1612" y="85"/>
                  <a:pt x="1612" y="81"/>
                  <a:pt x="1615" y="76"/>
                </a:cubicBezTo>
                <a:cubicBezTo>
                  <a:pt x="1616" y="74"/>
                  <a:pt x="1614" y="72"/>
                  <a:pt x="1611" y="71"/>
                </a:cubicBezTo>
                <a:cubicBezTo>
                  <a:pt x="1609" y="71"/>
                  <a:pt x="1608" y="73"/>
                  <a:pt x="1609" y="75"/>
                </a:cubicBezTo>
                <a:cubicBezTo>
                  <a:pt x="1610" y="78"/>
                  <a:pt x="1606" y="80"/>
                  <a:pt x="1607" y="83"/>
                </a:cubicBezTo>
                <a:cubicBezTo>
                  <a:pt x="1603" y="81"/>
                  <a:pt x="1601" y="87"/>
                  <a:pt x="1598" y="85"/>
                </a:cubicBezTo>
                <a:cubicBezTo>
                  <a:pt x="1595" y="84"/>
                  <a:pt x="1593" y="83"/>
                  <a:pt x="1596" y="80"/>
                </a:cubicBezTo>
                <a:cubicBezTo>
                  <a:pt x="1598" y="79"/>
                  <a:pt x="1598" y="76"/>
                  <a:pt x="1599" y="74"/>
                </a:cubicBezTo>
                <a:cubicBezTo>
                  <a:pt x="1602" y="69"/>
                  <a:pt x="1600" y="67"/>
                  <a:pt x="1595" y="66"/>
                </a:cubicBezTo>
                <a:cubicBezTo>
                  <a:pt x="1590" y="64"/>
                  <a:pt x="1585" y="66"/>
                  <a:pt x="1579" y="67"/>
                </a:cubicBezTo>
                <a:cubicBezTo>
                  <a:pt x="1579" y="67"/>
                  <a:pt x="1579" y="67"/>
                  <a:pt x="1579" y="67"/>
                </a:cubicBezTo>
                <a:cubicBezTo>
                  <a:pt x="1580" y="66"/>
                  <a:pt x="1580" y="64"/>
                  <a:pt x="1580" y="64"/>
                </a:cubicBezTo>
                <a:cubicBezTo>
                  <a:pt x="1574" y="65"/>
                  <a:pt x="1570" y="59"/>
                  <a:pt x="1565" y="60"/>
                </a:cubicBezTo>
                <a:cubicBezTo>
                  <a:pt x="1561" y="60"/>
                  <a:pt x="1556" y="60"/>
                  <a:pt x="1552" y="59"/>
                </a:cubicBezTo>
                <a:cubicBezTo>
                  <a:pt x="1548" y="57"/>
                  <a:pt x="1545" y="60"/>
                  <a:pt x="1542" y="62"/>
                </a:cubicBezTo>
                <a:cubicBezTo>
                  <a:pt x="1537" y="62"/>
                  <a:pt x="1533" y="61"/>
                  <a:pt x="1531" y="57"/>
                </a:cubicBezTo>
                <a:cubicBezTo>
                  <a:pt x="1528" y="58"/>
                  <a:pt x="1531" y="62"/>
                  <a:pt x="1527" y="63"/>
                </a:cubicBezTo>
                <a:cubicBezTo>
                  <a:pt x="1525" y="63"/>
                  <a:pt x="1523" y="64"/>
                  <a:pt x="1522" y="67"/>
                </a:cubicBezTo>
                <a:cubicBezTo>
                  <a:pt x="1521" y="69"/>
                  <a:pt x="1526" y="70"/>
                  <a:pt x="1524" y="72"/>
                </a:cubicBezTo>
                <a:cubicBezTo>
                  <a:pt x="1520" y="72"/>
                  <a:pt x="1517" y="72"/>
                  <a:pt x="1513" y="72"/>
                </a:cubicBezTo>
                <a:cubicBezTo>
                  <a:pt x="1513" y="71"/>
                  <a:pt x="1512" y="71"/>
                  <a:pt x="1512" y="71"/>
                </a:cubicBezTo>
                <a:cubicBezTo>
                  <a:pt x="1511" y="67"/>
                  <a:pt x="1506" y="70"/>
                  <a:pt x="1503" y="67"/>
                </a:cubicBezTo>
                <a:cubicBezTo>
                  <a:pt x="1507" y="67"/>
                  <a:pt x="1510" y="67"/>
                  <a:pt x="1513" y="67"/>
                </a:cubicBezTo>
                <a:cubicBezTo>
                  <a:pt x="1515" y="67"/>
                  <a:pt x="1516" y="66"/>
                  <a:pt x="1516" y="64"/>
                </a:cubicBezTo>
                <a:cubicBezTo>
                  <a:pt x="1516" y="63"/>
                  <a:pt x="1515" y="62"/>
                  <a:pt x="1513" y="62"/>
                </a:cubicBezTo>
                <a:cubicBezTo>
                  <a:pt x="1511" y="62"/>
                  <a:pt x="1509" y="63"/>
                  <a:pt x="1507" y="62"/>
                </a:cubicBezTo>
                <a:cubicBezTo>
                  <a:pt x="1506" y="62"/>
                  <a:pt x="1505" y="63"/>
                  <a:pt x="1503" y="62"/>
                </a:cubicBezTo>
                <a:cubicBezTo>
                  <a:pt x="1496" y="59"/>
                  <a:pt x="1489" y="58"/>
                  <a:pt x="1481" y="57"/>
                </a:cubicBezTo>
                <a:cubicBezTo>
                  <a:pt x="1475" y="55"/>
                  <a:pt x="1469" y="54"/>
                  <a:pt x="1462" y="54"/>
                </a:cubicBezTo>
                <a:cubicBezTo>
                  <a:pt x="1452" y="55"/>
                  <a:pt x="1443" y="53"/>
                  <a:pt x="1433" y="52"/>
                </a:cubicBezTo>
                <a:cubicBezTo>
                  <a:pt x="1433" y="59"/>
                  <a:pt x="1438" y="61"/>
                  <a:pt x="1443" y="62"/>
                </a:cubicBezTo>
                <a:cubicBezTo>
                  <a:pt x="1446" y="63"/>
                  <a:pt x="1446" y="65"/>
                  <a:pt x="1445" y="66"/>
                </a:cubicBezTo>
                <a:cubicBezTo>
                  <a:pt x="1441" y="70"/>
                  <a:pt x="1442" y="74"/>
                  <a:pt x="1444" y="79"/>
                </a:cubicBezTo>
                <a:cubicBezTo>
                  <a:pt x="1444" y="80"/>
                  <a:pt x="1443" y="82"/>
                  <a:pt x="1442" y="84"/>
                </a:cubicBezTo>
                <a:cubicBezTo>
                  <a:pt x="1442" y="84"/>
                  <a:pt x="1441" y="84"/>
                  <a:pt x="1441" y="84"/>
                </a:cubicBezTo>
                <a:cubicBezTo>
                  <a:pt x="1433" y="84"/>
                  <a:pt x="1425" y="87"/>
                  <a:pt x="1417" y="82"/>
                </a:cubicBezTo>
                <a:cubicBezTo>
                  <a:pt x="1417" y="82"/>
                  <a:pt x="1415" y="82"/>
                  <a:pt x="1413" y="82"/>
                </a:cubicBezTo>
                <a:cubicBezTo>
                  <a:pt x="1413" y="82"/>
                  <a:pt x="1413" y="82"/>
                  <a:pt x="1413" y="82"/>
                </a:cubicBezTo>
                <a:cubicBezTo>
                  <a:pt x="1413" y="82"/>
                  <a:pt x="1413" y="82"/>
                  <a:pt x="1413" y="82"/>
                </a:cubicBezTo>
                <a:cubicBezTo>
                  <a:pt x="1413" y="80"/>
                  <a:pt x="1417" y="79"/>
                  <a:pt x="1415" y="76"/>
                </a:cubicBezTo>
                <a:cubicBezTo>
                  <a:pt x="1410" y="76"/>
                  <a:pt x="1410" y="81"/>
                  <a:pt x="1407" y="82"/>
                </a:cubicBezTo>
                <a:cubicBezTo>
                  <a:pt x="1403" y="80"/>
                  <a:pt x="1400" y="78"/>
                  <a:pt x="1396" y="76"/>
                </a:cubicBezTo>
                <a:cubicBezTo>
                  <a:pt x="1394" y="78"/>
                  <a:pt x="1393" y="80"/>
                  <a:pt x="1391" y="82"/>
                </a:cubicBezTo>
                <a:cubicBezTo>
                  <a:pt x="1385" y="82"/>
                  <a:pt x="1380" y="79"/>
                  <a:pt x="1374" y="80"/>
                </a:cubicBezTo>
                <a:cubicBezTo>
                  <a:pt x="1372" y="78"/>
                  <a:pt x="1370" y="79"/>
                  <a:pt x="1368" y="78"/>
                </a:cubicBezTo>
                <a:cubicBezTo>
                  <a:pt x="1368" y="77"/>
                  <a:pt x="1367" y="77"/>
                  <a:pt x="1367" y="75"/>
                </a:cubicBezTo>
                <a:cubicBezTo>
                  <a:pt x="1370" y="70"/>
                  <a:pt x="1370" y="69"/>
                  <a:pt x="1364" y="68"/>
                </a:cubicBezTo>
                <a:cubicBezTo>
                  <a:pt x="1363" y="68"/>
                  <a:pt x="1362" y="68"/>
                  <a:pt x="1362" y="67"/>
                </a:cubicBezTo>
                <a:cubicBezTo>
                  <a:pt x="1362" y="65"/>
                  <a:pt x="1362" y="64"/>
                  <a:pt x="1360" y="65"/>
                </a:cubicBezTo>
                <a:cubicBezTo>
                  <a:pt x="1359" y="65"/>
                  <a:pt x="1358" y="66"/>
                  <a:pt x="1358" y="67"/>
                </a:cubicBezTo>
                <a:cubicBezTo>
                  <a:pt x="1358" y="70"/>
                  <a:pt x="1357" y="73"/>
                  <a:pt x="1357" y="75"/>
                </a:cubicBezTo>
                <a:cubicBezTo>
                  <a:pt x="1355" y="78"/>
                  <a:pt x="1352" y="77"/>
                  <a:pt x="1349" y="77"/>
                </a:cubicBezTo>
                <a:cubicBezTo>
                  <a:pt x="1343" y="75"/>
                  <a:pt x="1336" y="77"/>
                  <a:pt x="1331" y="74"/>
                </a:cubicBezTo>
                <a:cubicBezTo>
                  <a:pt x="1325" y="76"/>
                  <a:pt x="1320" y="76"/>
                  <a:pt x="1314" y="75"/>
                </a:cubicBezTo>
                <a:cubicBezTo>
                  <a:pt x="1312" y="75"/>
                  <a:pt x="1310" y="74"/>
                  <a:pt x="1308" y="75"/>
                </a:cubicBezTo>
                <a:cubicBezTo>
                  <a:pt x="1304" y="76"/>
                  <a:pt x="1303" y="74"/>
                  <a:pt x="1301" y="72"/>
                </a:cubicBezTo>
                <a:cubicBezTo>
                  <a:pt x="1301" y="72"/>
                  <a:pt x="1301" y="72"/>
                  <a:pt x="1301" y="72"/>
                </a:cubicBezTo>
                <a:cubicBezTo>
                  <a:pt x="1301" y="70"/>
                  <a:pt x="1301" y="68"/>
                  <a:pt x="1301" y="65"/>
                </a:cubicBezTo>
                <a:cubicBezTo>
                  <a:pt x="1302" y="63"/>
                  <a:pt x="1302" y="60"/>
                  <a:pt x="1303" y="57"/>
                </a:cubicBezTo>
                <a:cubicBezTo>
                  <a:pt x="1304" y="57"/>
                  <a:pt x="1305" y="57"/>
                  <a:pt x="1306" y="55"/>
                </a:cubicBezTo>
                <a:cubicBezTo>
                  <a:pt x="1306" y="54"/>
                  <a:pt x="1305" y="54"/>
                  <a:pt x="1304" y="54"/>
                </a:cubicBezTo>
                <a:cubicBezTo>
                  <a:pt x="1302" y="53"/>
                  <a:pt x="1300" y="53"/>
                  <a:pt x="1299" y="54"/>
                </a:cubicBezTo>
                <a:cubicBezTo>
                  <a:pt x="1298" y="55"/>
                  <a:pt x="1298" y="57"/>
                  <a:pt x="1299" y="59"/>
                </a:cubicBezTo>
                <a:cubicBezTo>
                  <a:pt x="1296" y="64"/>
                  <a:pt x="1294" y="69"/>
                  <a:pt x="1294" y="75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291" y="75"/>
                  <a:pt x="1289" y="74"/>
                  <a:pt x="1286" y="72"/>
                </a:cubicBezTo>
                <a:cubicBezTo>
                  <a:pt x="1283" y="69"/>
                  <a:pt x="1281" y="70"/>
                  <a:pt x="1278" y="74"/>
                </a:cubicBezTo>
                <a:cubicBezTo>
                  <a:pt x="1269" y="75"/>
                  <a:pt x="1262" y="70"/>
                  <a:pt x="1254" y="68"/>
                </a:cubicBezTo>
                <a:cubicBezTo>
                  <a:pt x="1252" y="68"/>
                  <a:pt x="1249" y="68"/>
                  <a:pt x="1247" y="68"/>
                </a:cubicBezTo>
                <a:cubicBezTo>
                  <a:pt x="1246" y="67"/>
                  <a:pt x="1245" y="67"/>
                  <a:pt x="1244" y="68"/>
                </a:cubicBezTo>
                <a:cubicBezTo>
                  <a:pt x="1242" y="71"/>
                  <a:pt x="1240" y="69"/>
                  <a:pt x="1238" y="69"/>
                </a:cubicBezTo>
                <a:cubicBezTo>
                  <a:pt x="1237" y="68"/>
                  <a:pt x="1236" y="67"/>
                  <a:pt x="1236" y="66"/>
                </a:cubicBezTo>
                <a:cubicBezTo>
                  <a:pt x="1234" y="61"/>
                  <a:pt x="1232" y="60"/>
                  <a:pt x="1227" y="64"/>
                </a:cubicBezTo>
                <a:cubicBezTo>
                  <a:pt x="1224" y="66"/>
                  <a:pt x="1225" y="70"/>
                  <a:pt x="1222" y="72"/>
                </a:cubicBezTo>
                <a:cubicBezTo>
                  <a:pt x="1219" y="70"/>
                  <a:pt x="1221" y="68"/>
                  <a:pt x="1221" y="67"/>
                </a:cubicBezTo>
                <a:cubicBezTo>
                  <a:pt x="1224" y="60"/>
                  <a:pt x="1223" y="59"/>
                  <a:pt x="1215" y="57"/>
                </a:cubicBezTo>
                <a:cubicBezTo>
                  <a:pt x="1213" y="56"/>
                  <a:pt x="1211" y="54"/>
                  <a:pt x="1210" y="56"/>
                </a:cubicBezTo>
                <a:cubicBezTo>
                  <a:pt x="1208" y="59"/>
                  <a:pt x="1212" y="60"/>
                  <a:pt x="1214" y="61"/>
                </a:cubicBezTo>
                <a:cubicBezTo>
                  <a:pt x="1215" y="61"/>
                  <a:pt x="1216" y="62"/>
                  <a:pt x="1217" y="62"/>
                </a:cubicBezTo>
                <a:cubicBezTo>
                  <a:pt x="1218" y="65"/>
                  <a:pt x="1219" y="67"/>
                  <a:pt x="1217" y="69"/>
                </a:cubicBezTo>
                <a:cubicBezTo>
                  <a:pt x="1215" y="71"/>
                  <a:pt x="1213" y="72"/>
                  <a:pt x="1210" y="71"/>
                </a:cubicBezTo>
                <a:cubicBezTo>
                  <a:pt x="1208" y="70"/>
                  <a:pt x="1206" y="70"/>
                  <a:pt x="1204" y="69"/>
                </a:cubicBezTo>
                <a:cubicBezTo>
                  <a:pt x="1198" y="66"/>
                  <a:pt x="1194" y="67"/>
                  <a:pt x="1189" y="70"/>
                </a:cubicBezTo>
                <a:cubicBezTo>
                  <a:pt x="1184" y="69"/>
                  <a:pt x="1184" y="65"/>
                  <a:pt x="1186" y="61"/>
                </a:cubicBezTo>
                <a:cubicBezTo>
                  <a:pt x="1183" y="64"/>
                  <a:pt x="1180" y="65"/>
                  <a:pt x="1176" y="65"/>
                </a:cubicBezTo>
                <a:cubicBezTo>
                  <a:pt x="1172" y="68"/>
                  <a:pt x="1169" y="71"/>
                  <a:pt x="1163" y="72"/>
                </a:cubicBezTo>
                <a:cubicBezTo>
                  <a:pt x="1160" y="72"/>
                  <a:pt x="1159" y="73"/>
                  <a:pt x="1160" y="76"/>
                </a:cubicBezTo>
                <a:cubicBezTo>
                  <a:pt x="1162" y="80"/>
                  <a:pt x="1158" y="80"/>
                  <a:pt x="1156" y="82"/>
                </a:cubicBezTo>
                <a:cubicBezTo>
                  <a:pt x="1157" y="82"/>
                  <a:pt x="1157" y="82"/>
                  <a:pt x="1157" y="82"/>
                </a:cubicBezTo>
                <a:cubicBezTo>
                  <a:pt x="1157" y="82"/>
                  <a:pt x="1157" y="82"/>
                  <a:pt x="1157" y="82"/>
                </a:cubicBezTo>
                <a:cubicBezTo>
                  <a:pt x="1156" y="82"/>
                  <a:pt x="1156" y="82"/>
                  <a:pt x="1156" y="82"/>
                </a:cubicBezTo>
                <a:cubicBezTo>
                  <a:pt x="1154" y="81"/>
                  <a:pt x="1152" y="80"/>
                  <a:pt x="1150" y="78"/>
                </a:cubicBezTo>
                <a:cubicBezTo>
                  <a:pt x="1146" y="76"/>
                  <a:pt x="1143" y="76"/>
                  <a:pt x="1139" y="80"/>
                </a:cubicBezTo>
                <a:cubicBezTo>
                  <a:pt x="1138" y="77"/>
                  <a:pt x="1138" y="75"/>
                  <a:pt x="1140" y="74"/>
                </a:cubicBezTo>
                <a:cubicBezTo>
                  <a:pt x="1142" y="72"/>
                  <a:pt x="1142" y="71"/>
                  <a:pt x="1140" y="70"/>
                </a:cubicBezTo>
                <a:cubicBezTo>
                  <a:pt x="1136" y="67"/>
                  <a:pt x="1132" y="64"/>
                  <a:pt x="1126" y="65"/>
                </a:cubicBezTo>
                <a:cubicBezTo>
                  <a:pt x="1123" y="65"/>
                  <a:pt x="1120" y="64"/>
                  <a:pt x="1119" y="62"/>
                </a:cubicBezTo>
                <a:cubicBezTo>
                  <a:pt x="1119" y="58"/>
                  <a:pt x="1125" y="57"/>
                  <a:pt x="1124" y="52"/>
                </a:cubicBezTo>
                <a:cubicBezTo>
                  <a:pt x="1126" y="50"/>
                  <a:pt x="1130" y="53"/>
                  <a:pt x="1133" y="48"/>
                </a:cubicBezTo>
                <a:cubicBezTo>
                  <a:pt x="1127" y="50"/>
                  <a:pt x="1125" y="47"/>
                  <a:pt x="1123" y="45"/>
                </a:cubicBezTo>
                <a:cubicBezTo>
                  <a:pt x="1123" y="44"/>
                  <a:pt x="1122" y="44"/>
                  <a:pt x="1122" y="44"/>
                </a:cubicBezTo>
                <a:cubicBezTo>
                  <a:pt x="1120" y="42"/>
                  <a:pt x="1122" y="41"/>
                  <a:pt x="1123" y="40"/>
                </a:cubicBezTo>
                <a:cubicBezTo>
                  <a:pt x="1126" y="39"/>
                  <a:pt x="1128" y="40"/>
                  <a:pt x="1129" y="43"/>
                </a:cubicBezTo>
                <a:cubicBezTo>
                  <a:pt x="1130" y="45"/>
                  <a:pt x="1132" y="46"/>
                  <a:pt x="1135" y="47"/>
                </a:cubicBezTo>
                <a:cubicBezTo>
                  <a:pt x="1135" y="47"/>
                  <a:pt x="1135" y="47"/>
                  <a:pt x="1136" y="48"/>
                </a:cubicBezTo>
                <a:cubicBezTo>
                  <a:pt x="1137" y="49"/>
                  <a:pt x="1135" y="51"/>
                  <a:pt x="1137" y="51"/>
                </a:cubicBezTo>
                <a:cubicBezTo>
                  <a:pt x="1139" y="52"/>
                  <a:pt x="1140" y="50"/>
                  <a:pt x="1140" y="48"/>
                </a:cubicBezTo>
                <a:cubicBezTo>
                  <a:pt x="1142" y="47"/>
                  <a:pt x="1144" y="46"/>
                  <a:pt x="1145" y="45"/>
                </a:cubicBezTo>
                <a:cubicBezTo>
                  <a:pt x="1147" y="46"/>
                  <a:pt x="1152" y="46"/>
                  <a:pt x="1149" y="48"/>
                </a:cubicBezTo>
                <a:cubicBezTo>
                  <a:pt x="1145" y="51"/>
                  <a:pt x="1149" y="52"/>
                  <a:pt x="1149" y="54"/>
                </a:cubicBezTo>
                <a:cubicBezTo>
                  <a:pt x="1148" y="59"/>
                  <a:pt x="1150" y="59"/>
                  <a:pt x="1154" y="57"/>
                </a:cubicBezTo>
                <a:cubicBezTo>
                  <a:pt x="1156" y="56"/>
                  <a:pt x="1158" y="54"/>
                  <a:pt x="1160" y="55"/>
                </a:cubicBezTo>
                <a:cubicBezTo>
                  <a:pt x="1166" y="58"/>
                  <a:pt x="1173" y="57"/>
                  <a:pt x="1179" y="56"/>
                </a:cubicBezTo>
                <a:cubicBezTo>
                  <a:pt x="1180" y="58"/>
                  <a:pt x="1180" y="61"/>
                  <a:pt x="1184" y="59"/>
                </a:cubicBezTo>
                <a:cubicBezTo>
                  <a:pt x="1185" y="59"/>
                  <a:pt x="1187" y="58"/>
                  <a:pt x="1188" y="57"/>
                </a:cubicBezTo>
                <a:cubicBezTo>
                  <a:pt x="1191" y="55"/>
                  <a:pt x="1190" y="54"/>
                  <a:pt x="1187" y="53"/>
                </a:cubicBezTo>
                <a:cubicBezTo>
                  <a:pt x="1187" y="53"/>
                  <a:pt x="1187" y="53"/>
                  <a:pt x="1187" y="53"/>
                </a:cubicBezTo>
                <a:cubicBezTo>
                  <a:pt x="1187" y="48"/>
                  <a:pt x="1181" y="52"/>
                  <a:pt x="1179" y="48"/>
                </a:cubicBezTo>
                <a:cubicBezTo>
                  <a:pt x="1187" y="47"/>
                  <a:pt x="1194" y="42"/>
                  <a:pt x="1202" y="47"/>
                </a:cubicBezTo>
                <a:cubicBezTo>
                  <a:pt x="1204" y="47"/>
                  <a:pt x="1205" y="47"/>
                  <a:pt x="1207" y="47"/>
                </a:cubicBezTo>
                <a:cubicBezTo>
                  <a:pt x="1209" y="47"/>
                  <a:pt x="1211" y="48"/>
                  <a:pt x="1213" y="48"/>
                </a:cubicBezTo>
                <a:cubicBezTo>
                  <a:pt x="1215" y="49"/>
                  <a:pt x="1218" y="51"/>
                  <a:pt x="1220" y="47"/>
                </a:cubicBezTo>
                <a:cubicBezTo>
                  <a:pt x="1222" y="45"/>
                  <a:pt x="1224" y="43"/>
                  <a:pt x="1228" y="42"/>
                </a:cubicBezTo>
                <a:cubicBezTo>
                  <a:pt x="1229" y="42"/>
                  <a:pt x="1230" y="41"/>
                  <a:pt x="1230" y="40"/>
                </a:cubicBezTo>
                <a:cubicBezTo>
                  <a:pt x="1230" y="39"/>
                  <a:pt x="1229" y="37"/>
                  <a:pt x="1228" y="37"/>
                </a:cubicBezTo>
                <a:cubicBezTo>
                  <a:pt x="1223" y="37"/>
                  <a:pt x="1222" y="34"/>
                  <a:pt x="1220" y="32"/>
                </a:cubicBezTo>
                <a:cubicBezTo>
                  <a:pt x="1217" y="32"/>
                  <a:pt x="1214" y="33"/>
                  <a:pt x="1213" y="35"/>
                </a:cubicBezTo>
                <a:cubicBezTo>
                  <a:pt x="1210" y="35"/>
                  <a:pt x="1209" y="33"/>
                  <a:pt x="1207" y="32"/>
                </a:cubicBezTo>
                <a:cubicBezTo>
                  <a:pt x="1206" y="31"/>
                  <a:pt x="1205" y="30"/>
                  <a:pt x="1204" y="30"/>
                </a:cubicBezTo>
                <a:cubicBezTo>
                  <a:pt x="1198" y="32"/>
                  <a:pt x="1193" y="31"/>
                  <a:pt x="1188" y="26"/>
                </a:cubicBezTo>
                <a:cubicBezTo>
                  <a:pt x="1188" y="26"/>
                  <a:pt x="1187" y="25"/>
                  <a:pt x="1186" y="25"/>
                </a:cubicBezTo>
                <a:cubicBezTo>
                  <a:pt x="1182" y="25"/>
                  <a:pt x="1178" y="23"/>
                  <a:pt x="1174" y="22"/>
                </a:cubicBezTo>
                <a:cubicBezTo>
                  <a:pt x="1168" y="20"/>
                  <a:pt x="1161" y="21"/>
                  <a:pt x="1154" y="21"/>
                </a:cubicBezTo>
                <a:cubicBezTo>
                  <a:pt x="1154" y="21"/>
                  <a:pt x="1154" y="21"/>
                  <a:pt x="1154" y="22"/>
                </a:cubicBezTo>
                <a:cubicBezTo>
                  <a:pt x="1157" y="23"/>
                  <a:pt x="1159" y="27"/>
                  <a:pt x="1163" y="25"/>
                </a:cubicBezTo>
                <a:cubicBezTo>
                  <a:pt x="1165" y="25"/>
                  <a:pt x="1166" y="25"/>
                  <a:pt x="1168" y="26"/>
                </a:cubicBezTo>
                <a:cubicBezTo>
                  <a:pt x="1172" y="27"/>
                  <a:pt x="1172" y="29"/>
                  <a:pt x="1170" y="32"/>
                </a:cubicBezTo>
                <a:cubicBezTo>
                  <a:pt x="1167" y="35"/>
                  <a:pt x="1164" y="37"/>
                  <a:pt x="1161" y="38"/>
                </a:cubicBezTo>
                <a:cubicBezTo>
                  <a:pt x="1161" y="38"/>
                  <a:pt x="1161" y="38"/>
                  <a:pt x="1161" y="38"/>
                </a:cubicBezTo>
                <a:cubicBezTo>
                  <a:pt x="1159" y="38"/>
                  <a:pt x="1156" y="38"/>
                  <a:pt x="1154" y="38"/>
                </a:cubicBezTo>
                <a:cubicBezTo>
                  <a:pt x="1148" y="38"/>
                  <a:pt x="1146" y="36"/>
                  <a:pt x="1146" y="31"/>
                </a:cubicBezTo>
                <a:cubicBezTo>
                  <a:pt x="1146" y="30"/>
                  <a:pt x="1146" y="28"/>
                  <a:pt x="1146" y="27"/>
                </a:cubicBezTo>
                <a:cubicBezTo>
                  <a:pt x="1146" y="27"/>
                  <a:pt x="1146" y="27"/>
                  <a:pt x="1146" y="27"/>
                </a:cubicBezTo>
                <a:cubicBezTo>
                  <a:pt x="1149" y="23"/>
                  <a:pt x="1147" y="21"/>
                  <a:pt x="1144" y="19"/>
                </a:cubicBezTo>
                <a:cubicBezTo>
                  <a:pt x="1144" y="19"/>
                  <a:pt x="1144" y="19"/>
                  <a:pt x="1144" y="19"/>
                </a:cubicBezTo>
                <a:cubicBezTo>
                  <a:pt x="1144" y="19"/>
                  <a:pt x="1144" y="19"/>
                  <a:pt x="1144" y="19"/>
                </a:cubicBezTo>
                <a:cubicBezTo>
                  <a:pt x="1144" y="19"/>
                  <a:pt x="1144" y="19"/>
                  <a:pt x="1144" y="19"/>
                </a:cubicBezTo>
                <a:cubicBezTo>
                  <a:pt x="1143" y="14"/>
                  <a:pt x="1145" y="12"/>
                  <a:pt x="1150" y="11"/>
                </a:cubicBezTo>
                <a:cubicBezTo>
                  <a:pt x="1143" y="2"/>
                  <a:pt x="1143" y="2"/>
                  <a:pt x="1135" y="8"/>
                </a:cubicBezTo>
                <a:cubicBezTo>
                  <a:pt x="1136" y="9"/>
                  <a:pt x="1137" y="9"/>
                  <a:pt x="1138" y="10"/>
                </a:cubicBezTo>
                <a:cubicBezTo>
                  <a:pt x="1139" y="12"/>
                  <a:pt x="1141" y="13"/>
                  <a:pt x="1140" y="15"/>
                </a:cubicBezTo>
                <a:cubicBezTo>
                  <a:pt x="1138" y="18"/>
                  <a:pt x="1135" y="17"/>
                  <a:pt x="1133" y="17"/>
                </a:cubicBezTo>
                <a:cubicBezTo>
                  <a:pt x="1129" y="17"/>
                  <a:pt x="1127" y="11"/>
                  <a:pt x="1123" y="16"/>
                </a:cubicBezTo>
                <a:cubicBezTo>
                  <a:pt x="1122" y="16"/>
                  <a:pt x="1121" y="14"/>
                  <a:pt x="1121" y="13"/>
                </a:cubicBezTo>
                <a:cubicBezTo>
                  <a:pt x="1122" y="7"/>
                  <a:pt x="1117" y="5"/>
                  <a:pt x="1112" y="3"/>
                </a:cubicBezTo>
                <a:cubicBezTo>
                  <a:pt x="1108" y="0"/>
                  <a:pt x="1106" y="3"/>
                  <a:pt x="1103" y="5"/>
                </a:cubicBezTo>
                <a:cubicBezTo>
                  <a:pt x="1101" y="6"/>
                  <a:pt x="1103" y="9"/>
                  <a:pt x="1104" y="10"/>
                </a:cubicBezTo>
                <a:cubicBezTo>
                  <a:pt x="1106" y="13"/>
                  <a:pt x="1108" y="15"/>
                  <a:pt x="1111" y="15"/>
                </a:cubicBezTo>
                <a:cubicBezTo>
                  <a:pt x="1115" y="16"/>
                  <a:pt x="1117" y="18"/>
                  <a:pt x="1116" y="21"/>
                </a:cubicBezTo>
                <a:cubicBezTo>
                  <a:pt x="1115" y="24"/>
                  <a:pt x="1116" y="25"/>
                  <a:pt x="1119" y="26"/>
                </a:cubicBezTo>
                <a:cubicBezTo>
                  <a:pt x="1121" y="26"/>
                  <a:pt x="1122" y="29"/>
                  <a:pt x="1125" y="29"/>
                </a:cubicBezTo>
                <a:cubicBezTo>
                  <a:pt x="1125" y="28"/>
                  <a:pt x="1126" y="28"/>
                  <a:pt x="1126" y="27"/>
                </a:cubicBezTo>
                <a:cubicBezTo>
                  <a:pt x="1126" y="26"/>
                  <a:pt x="1126" y="24"/>
                  <a:pt x="1128" y="24"/>
                </a:cubicBezTo>
                <a:cubicBezTo>
                  <a:pt x="1130" y="24"/>
                  <a:pt x="1132" y="25"/>
                  <a:pt x="1133" y="26"/>
                </a:cubicBezTo>
                <a:cubicBezTo>
                  <a:pt x="1135" y="28"/>
                  <a:pt x="1134" y="29"/>
                  <a:pt x="1132" y="31"/>
                </a:cubicBezTo>
                <a:cubicBezTo>
                  <a:pt x="1132" y="32"/>
                  <a:pt x="1130" y="33"/>
                  <a:pt x="1129" y="34"/>
                </a:cubicBezTo>
                <a:cubicBezTo>
                  <a:pt x="1129" y="34"/>
                  <a:pt x="1129" y="34"/>
                  <a:pt x="1129" y="34"/>
                </a:cubicBezTo>
                <a:cubicBezTo>
                  <a:pt x="1127" y="34"/>
                  <a:pt x="1124" y="31"/>
                  <a:pt x="1122" y="32"/>
                </a:cubicBezTo>
                <a:cubicBezTo>
                  <a:pt x="1116" y="37"/>
                  <a:pt x="1110" y="34"/>
                  <a:pt x="1105" y="32"/>
                </a:cubicBezTo>
                <a:cubicBezTo>
                  <a:pt x="1101" y="31"/>
                  <a:pt x="1099" y="32"/>
                  <a:pt x="1097" y="34"/>
                </a:cubicBezTo>
                <a:cubicBezTo>
                  <a:pt x="1094" y="35"/>
                  <a:pt x="1097" y="37"/>
                  <a:pt x="1098" y="38"/>
                </a:cubicBezTo>
                <a:cubicBezTo>
                  <a:pt x="1099" y="40"/>
                  <a:pt x="1098" y="43"/>
                  <a:pt x="1101" y="44"/>
                </a:cubicBezTo>
                <a:cubicBezTo>
                  <a:pt x="1105" y="40"/>
                  <a:pt x="1110" y="39"/>
                  <a:pt x="1114" y="42"/>
                </a:cubicBezTo>
                <a:cubicBezTo>
                  <a:pt x="1118" y="45"/>
                  <a:pt x="1115" y="47"/>
                  <a:pt x="1112" y="50"/>
                </a:cubicBezTo>
                <a:cubicBezTo>
                  <a:pt x="1111" y="53"/>
                  <a:pt x="1110" y="55"/>
                  <a:pt x="1114" y="57"/>
                </a:cubicBezTo>
                <a:cubicBezTo>
                  <a:pt x="1116" y="58"/>
                  <a:pt x="1116" y="60"/>
                  <a:pt x="1115" y="62"/>
                </a:cubicBezTo>
                <a:cubicBezTo>
                  <a:pt x="1115" y="62"/>
                  <a:pt x="1115" y="62"/>
                  <a:pt x="1115" y="62"/>
                </a:cubicBezTo>
                <a:cubicBezTo>
                  <a:pt x="1115" y="62"/>
                  <a:pt x="1115" y="62"/>
                  <a:pt x="1115" y="62"/>
                </a:cubicBezTo>
                <a:cubicBezTo>
                  <a:pt x="1115" y="62"/>
                  <a:pt x="1115" y="62"/>
                  <a:pt x="1115" y="62"/>
                </a:cubicBezTo>
                <a:cubicBezTo>
                  <a:pt x="1111" y="62"/>
                  <a:pt x="1109" y="65"/>
                  <a:pt x="1108" y="68"/>
                </a:cubicBezTo>
                <a:cubicBezTo>
                  <a:pt x="1108" y="70"/>
                  <a:pt x="1109" y="73"/>
                  <a:pt x="1109" y="75"/>
                </a:cubicBezTo>
                <a:cubicBezTo>
                  <a:pt x="1109" y="76"/>
                  <a:pt x="1108" y="76"/>
                  <a:pt x="1107" y="77"/>
                </a:cubicBezTo>
                <a:cubicBezTo>
                  <a:pt x="1105" y="76"/>
                  <a:pt x="1099" y="79"/>
                  <a:pt x="1102" y="72"/>
                </a:cubicBezTo>
                <a:cubicBezTo>
                  <a:pt x="1104" y="70"/>
                  <a:pt x="1099" y="67"/>
                  <a:pt x="1096" y="67"/>
                </a:cubicBezTo>
                <a:cubicBezTo>
                  <a:pt x="1092" y="66"/>
                  <a:pt x="1087" y="68"/>
                  <a:pt x="1084" y="66"/>
                </a:cubicBezTo>
                <a:cubicBezTo>
                  <a:pt x="1076" y="59"/>
                  <a:pt x="1065" y="60"/>
                  <a:pt x="1056" y="56"/>
                </a:cubicBezTo>
                <a:cubicBezTo>
                  <a:pt x="1055" y="56"/>
                  <a:pt x="1054" y="56"/>
                  <a:pt x="1053" y="56"/>
                </a:cubicBezTo>
                <a:cubicBezTo>
                  <a:pt x="1049" y="57"/>
                  <a:pt x="1045" y="57"/>
                  <a:pt x="1041" y="57"/>
                </a:cubicBezTo>
                <a:cubicBezTo>
                  <a:pt x="1036" y="57"/>
                  <a:pt x="1033" y="54"/>
                  <a:pt x="1028" y="53"/>
                </a:cubicBezTo>
                <a:cubicBezTo>
                  <a:pt x="1028" y="50"/>
                  <a:pt x="1025" y="46"/>
                  <a:pt x="1029" y="42"/>
                </a:cubicBezTo>
                <a:cubicBezTo>
                  <a:pt x="1026" y="44"/>
                  <a:pt x="1024" y="41"/>
                  <a:pt x="1021" y="42"/>
                </a:cubicBezTo>
                <a:cubicBezTo>
                  <a:pt x="1021" y="45"/>
                  <a:pt x="1022" y="48"/>
                  <a:pt x="1021" y="51"/>
                </a:cubicBezTo>
                <a:cubicBezTo>
                  <a:pt x="1015" y="53"/>
                  <a:pt x="1010" y="48"/>
                  <a:pt x="1005" y="50"/>
                </a:cubicBezTo>
                <a:cubicBezTo>
                  <a:pt x="1004" y="50"/>
                  <a:pt x="1003" y="50"/>
                  <a:pt x="1002" y="49"/>
                </a:cubicBezTo>
                <a:cubicBezTo>
                  <a:pt x="999" y="43"/>
                  <a:pt x="991" y="40"/>
                  <a:pt x="986" y="39"/>
                </a:cubicBezTo>
                <a:cubicBezTo>
                  <a:pt x="976" y="37"/>
                  <a:pt x="966" y="33"/>
                  <a:pt x="956" y="33"/>
                </a:cubicBezTo>
                <a:cubicBezTo>
                  <a:pt x="952" y="32"/>
                  <a:pt x="949" y="32"/>
                  <a:pt x="944" y="34"/>
                </a:cubicBezTo>
                <a:cubicBezTo>
                  <a:pt x="949" y="36"/>
                  <a:pt x="953" y="35"/>
                  <a:pt x="956" y="37"/>
                </a:cubicBezTo>
                <a:cubicBezTo>
                  <a:pt x="961" y="39"/>
                  <a:pt x="957" y="42"/>
                  <a:pt x="957" y="45"/>
                </a:cubicBezTo>
                <a:cubicBezTo>
                  <a:pt x="963" y="42"/>
                  <a:pt x="967" y="45"/>
                  <a:pt x="970" y="48"/>
                </a:cubicBezTo>
                <a:cubicBezTo>
                  <a:pt x="970" y="49"/>
                  <a:pt x="970" y="49"/>
                  <a:pt x="970" y="49"/>
                </a:cubicBezTo>
                <a:cubicBezTo>
                  <a:pt x="970" y="49"/>
                  <a:pt x="970" y="49"/>
                  <a:pt x="970" y="49"/>
                </a:cubicBezTo>
                <a:cubicBezTo>
                  <a:pt x="970" y="53"/>
                  <a:pt x="967" y="55"/>
                  <a:pt x="963" y="55"/>
                </a:cubicBezTo>
                <a:cubicBezTo>
                  <a:pt x="959" y="55"/>
                  <a:pt x="956" y="54"/>
                  <a:pt x="953" y="53"/>
                </a:cubicBezTo>
                <a:cubicBezTo>
                  <a:pt x="951" y="53"/>
                  <a:pt x="949" y="52"/>
                  <a:pt x="948" y="53"/>
                </a:cubicBezTo>
                <a:cubicBezTo>
                  <a:pt x="944" y="56"/>
                  <a:pt x="940" y="54"/>
                  <a:pt x="936" y="55"/>
                </a:cubicBezTo>
                <a:cubicBezTo>
                  <a:pt x="936" y="55"/>
                  <a:pt x="937" y="54"/>
                  <a:pt x="937" y="53"/>
                </a:cubicBezTo>
                <a:cubicBezTo>
                  <a:pt x="938" y="52"/>
                  <a:pt x="940" y="51"/>
                  <a:pt x="938" y="50"/>
                </a:cubicBezTo>
                <a:cubicBezTo>
                  <a:pt x="936" y="49"/>
                  <a:pt x="935" y="50"/>
                  <a:pt x="935" y="51"/>
                </a:cubicBezTo>
                <a:cubicBezTo>
                  <a:pt x="934" y="53"/>
                  <a:pt x="933" y="54"/>
                  <a:pt x="933" y="56"/>
                </a:cubicBezTo>
                <a:cubicBezTo>
                  <a:pt x="932" y="57"/>
                  <a:pt x="931" y="59"/>
                  <a:pt x="930" y="61"/>
                </a:cubicBezTo>
                <a:cubicBezTo>
                  <a:pt x="929" y="63"/>
                  <a:pt x="927" y="64"/>
                  <a:pt x="925" y="62"/>
                </a:cubicBezTo>
                <a:cubicBezTo>
                  <a:pt x="920" y="59"/>
                  <a:pt x="928" y="56"/>
                  <a:pt x="924" y="53"/>
                </a:cubicBezTo>
                <a:cubicBezTo>
                  <a:pt x="922" y="54"/>
                  <a:pt x="919" y="56"/>
                  <a:pt x="917" y="57"/>
                </a:cubicBezTo>
                <a:cubicBezTo>
                  <a:pt x="915" y="58"/>
                  <a:pt x="913" y="58"/>
                  <a:pt x="912" y="57"/>
                </a:cubicBezTo>
                <a:cubicBezTo>
                  <a:pt x="911" y="56"/>
                  <a:pt x="911" y="55"/>
                  <a:pt x="912" y="54"/>
                </a:cubicBezTo>
                <a:cubicBezTo>
                  <a:pt x="913" y="52"/>
                  <a:pt x="915" y="54"/>
                  <a:pt x="916" y="54"/>
                </a:cubicBezTo>
                <a:cubicBezTo>
                  <a:pt x="917" y="54"/>
                  <a:pt x="917" y="54"/>
                  <a:pt x="917" y="52"/>
                </a:cubicBezTo>
                <a:cubicBezTo>
                  <a:pt x="911" y="51"/>
                  <a:pt x="906" y="47"/>
                  <a:pt x="909" y="39"/>
                </a:cubicBezTo>
                <a:cubicBezTo>
                  <a:pt x="903" y="41"/>
                  <a:pt x="900" y="46"/>
                  <a:pt x="897" y="49"/>
                </a:cubicBezTo>
                <a:cubicBezTo>
                  <a:pt x="900" y="51"/>
                  <a:pt x="903" y="52"/>
                  <a:pt x="907" y="54"/>
                </a:cubicBezTo>
                <a:cubicBezTo>
                  <a:pt x="903" y="55"/>
                  <a:pt x="901" y="57"/>
                  <a:pt x="902" y="60"/>
                </a:cubicBezTo>
                <a:cubicBezTo>
                  <a:pt x="901" y="60"/>
                  <a:pt x="900" y="60"/>
                  <a:pt x="900" y="60"/>
                </a:cubicBezTo>
                <a:cubicBezTo>
                  <a:pt x="898" y="58"/>
                  <a:pt x="895" y="59"/>
                  <a:pt x="892" y="59"/>
                </a:cubicBezTo>
                <a:cubicBezTo>
                  <a:pt x="892" y="59"/>
                  <a:pt x="892" y="59"/>
                  <a:pt x="892" y="59"/>
                </a:cubicBezTo>
                <a:cubicBezTo>
                  <a:pt x="892" y="58"/>
                  <a:pt x="891" y="56"/>
                  <a:pt x="891" y="55"/>
                </a:cubicBezTo>
                <a:cubicBezTo>
                  <a:pt x="892" y="54"/>
                  <a:pt x="893" y="53"/>
                  <a:pt x="893" y="52"/>
                </a:cubicBezTo>
                <a:cubicBezTo>
                  <a:pt x="892" y="49"/>
                  <a:pt x="893" y="46"/>
                  <a:pt x="890" y="44"/>
                </a:cubicBezTo>
                <a:cubicBezTo>
                  <a:pt x="887" y="43"/>
                  <a:pt x="887" y="47"/>
                  <a:pt x="885" y="49"/>
                </a:cubicBezTo>
                <a:cubicBezTo>
                  <a:pt x="884" y="50"/>
                  <a:pt x="883" y="50"/>
                  <a:pt x="881" y="50"/>
                </a:cubicBezTo>
                <a:cubicBezTo>
                  <a:pt x="880" y="51"/>
                  <a:pt x="879" y="51"/>
                  <a:pt x="878" y="50"/>
                </a:cubicBezTo>
                <a:cubicBezTo>
                  <a:pt x="877" y="44"/>
                  <a:pt x="871" y="45"/>
                  <a:pt x="867" y="42"/>
                </a:cubicBezTo>
                <a:cubicBezTo>
                  <a:pt x="866" y="45"/>
                  <a:pt x="866" y="48"/>
                  <a:pt x="865" y="50"/>
                </a:cubicBezTo>
                <a:cubicBezTo>
                  <a:pt x="862" y="50"/>
                  <a:pt x="859" y="50"/>
                  <a:pt x="856" y="47"/>
                </a:cubicBezTo>
                <a:cubicBezTo>
                  <a:pt x="860" y="47"/>
                  <a:pt x="865" y="47"/>
                  <a:pt x="861" y="41"/>
                </a:cubicBezTo>
                <a:cubicBezTo>
                  <a:pt x="860" y="40"/>
                  <a:pt x="862" y="38"/>
                  <a:pt x="864" y="37"/>
                </a:cubicBezTo>
                <a:cubicBezTo>
                  <a:pt x="868" y="35"/>
                  <a:pt x="866" y="32"/>
                  <a:pt x="864" y="30"/>
                </a:cubicBezTo>
                <a:cubicBezTo>
                  <a:pt x="861" y="26"/>
                  <a:pt x="857" y="27"/>
                  <a:pt x="851" y="27"/>
                </a:cubicBezTo>
                <a:cubicBezTo>
                  <a:pt x="857" y="30"/>
                  <a:pt x="856" y="34"/>
                  <a:pt x="858" y="37"/>
                </a:cubicBezTo>
                <a:cubicBezTo>
                  <a:pt x="859" y="40"/>
                  <a:pt x="857" y="42"/>
                  <a:pt x="854" y="41"/>
                </a:cubicBezTo>
                <a:cubicBezTo>
                  <a:pt x="851" y="41"/>
                  <a:pt x="848" y="39"/>
                  <a:pt x="846" y="42"/>
                </a:cubicBezTo>
                <a:cubicBezTo>
                  <a:pt x="844" y="42"/>
                  <a:pt x="841" y="42"/>
                  <a:pt x="840" y="40"/>
                </a:cubicBezTo>
                <a:cubicBezTo>
                  <a:pt x="838" y="38"/>
                  <a:pt x="836" y="38"/>
                  <a:pt x="834" y="40"/>
                </a:cubicBezTo>
                <a:cubicBezTo>
                  <a:pt x="832" y="41"/>
                  <a:pt x="831" y="42"/>
                  <a:pt x="829" y="42"/>
                </a:cubicBezTo>
                <a:cubicBezTo>
                  <a:pt x="829" y="42"/>
                  <a:pt x="829" y="42"/>
                  <a:pt x="829" y="42"/>
                </a:cubicBezTo>
                <a:cubicBezTo>
                  <a:pt x="828" y="39"/>
                  <a:pt x="826" y="37"/>
                  <a:pt x="823" y="36"/>
                </a:cubicBezTo>
                <a:cubicBezTo>
                  <a:pt x="822" y="39"/>
                  <a:pt x="818" y="40"/>
                  <a:pt x="816" y="43"/>
                </a:cubicBezTo>
                <a:cubicBezTo>
                  <a:pt x="815" y="45"/>
                  <a:pt x="813" y="44"/>
                  <a:pt x="811" y="43"/>
                </a:cubicBezTo>
                <a:cubicBezTo>
                  <a:pt x="808" y="42"/>
                  <a:pt x="808" y="41"/>
                  <a:pt x="810" y="39"/>
                </a:cubicBezTo>
                <a:cubicBezTo>
                  <a:pt x="811" y="38"/>
                  <a:pt x="811" y="37"/>
                  <a:pt x="810" y="36"/>
                </a:cubicBezTo>
                <a:cubicBezTo>
                  <a:pt x="807" y="36"/>
                  <a:pt x="806" y="37"/>
                  <a:pt x="805" y="39"/>
                </a:cubicBezTo>
                <a:cubicBezTo>
                  <a:pt x="802" y="41"/>
                  <a:pt x="799" y="43"/>
                  <a:pt x="802" y="47"/>
                </a:cubicBezTo>
                <a:cubicBezTo>
                  <a:pt x="802" y="48"/>
                  <a:pt x="802" y="48"/>
                  <a:pt x="802" y="49"/>
                </a:cubicBezTo>
                <a:cubicBezTo>
                  <a:pt x="802" y="51"/>
                  <a:pt x="801" y="53"/>
                  <a:pt x="804" y="54"/>
                </a:cubicBezTo>
                <a:cubicBezTo>
                  <a:pt x="807" y="56"/>
                  <a:pt x="809" y="55"/>
                  <a:pt x="811" y="53"/>
                </a:cubicBezTo>
                <a:cubicBezTo>
                  <a:pt x="813" y="50"/>
                  <a:pt x="816" y="49"/>
                  <a:pt x="818" y="52"/>
                </a:cubicBezTo>
                <a:cubicBezTo>
                  <a:pt x="815" y="57"/>
                  <a:pt x="814" y="62"/>
                  <a:pt x="817" y="66"/>
                </a:cubicBezTo>
                <a:cubicBezTo>
                  <a:pt x="819" y="68"/>
                  <a:pt x="822" y="69"/>
                  <a:pt x="825" y="68"/>
                </a:cubicBezTo>
                <a:cubicBezTo>
                  <a:pt x="827" y="68"/>
                  <a:pt x="829" y="67"/>
                  <a:pt x="829" y="65"/>
                </a:cubicBezTo>
                <a:cubicBezTo>
                  <a:pt x="829" y="63"/>
                  <a:pt x="828" y="63"/>
                  <a:pt x="827" y="62"/>
                </a:cubicBezTo>
                <a:cubicBezTo>
                  <a:pt x="826" y="61"/>
                  <a:pt x="824" y="61"/>
                  <a:pt x="824" y="59"/>
                </a:cubicBezTo>
                <a:cubicBezTo>
                  <a:pt x="828" y="58"/>
                  <a:pt x="831" y="61"/>
                  <a:pt x="835" y="60"/>
                </a:cubicBezTo>
                <a:cubicBezTo>
                  <a:pt x="834" y="62"/>
                  <a:pt x="832" y="64"/>
                  <a:pt x="835" y="65"/>
                </a:cubicBezTo>
                <a:cubicBezTo>
                  <a:pt x="838" y="66"/>
                  <a:pt x="841" y="70"/>
                  <a:pt x="844" y="65"/>
                </a:cubicBezTo>
                <a:cubicBezTo>
                  <a:pt x="845" y="65"/>
                  <a:pt x="845" y="65"/>
                  <a:pt x="846" y="65"/>
                </a:cubicBezTo>
                <a:cubicBezTo>
                  <a:pt x="850" y="69"/>
                  <a:pt x="855" y="73"/>
                  <a:pt x="862" y="69"/>
                </a:cubicBezTo>
                <a:cubicBezTo>
                  <a:pt x="865" y="67"/>
                  <a:pt x="868" y="69"/>
                  <a:pt x="870" y="73"/>
                </a:cubicBezTo>
                <a:cubicBezTo>
                  <a:pt x="866" y="73"/>
                  <a:pt x="864" y="75"/>
                  <a:pt x="862" y="77"/>
                </a:cubicBezTo>
                <a:cubicBezTo>
                  <a:pt x="858" y="74"/>
                  <a:pt x="856" y="79"/>
                  <a:pt x="853" y="79"/>
                </a:cubicBezTo>
                <a:cubicBezTo>
                  <a:pt x="845" y="79"/>
                  <a:pt x="838" y="74"/>
                  <a:pt x="830" y="74"/>
                </a:cubicBezTo>
                <a:cubicBezTo>
                  <a:pt x="832" y="77"/>
                  <a:pt x="833" y="80"/>
                  <a:pt x="835" y="82"/>
                </a:cubicBezTo>
                <a:cubicBezTo>
                  <a:pt x="839" y="86"/>
                  <a:pt x="839" y="86"/>
                  <a:pt x="844" y="81"/>
                </a:cubicBezTo>
                <a:cubicBezTo>
                  <a:pt x="846" y="80"/>
                  <a:pt x="848" y="80"/>
                  <a:pt x="849" y="82"/>
                </a:cubicBezTo>
                <a:cubicBezTo>
                  <a:pt x="850" y="87"/>
                  <a:pt x="853" y="85"/>
                  <a:pt x="856" y="83"/>
                </a:cubicBezTo>
                <a:cubicBezTo>
                  <a:pt x="860" y="84"/>
                  <a:pt x="861" y="78"/>
                  <a:pt x="866" y="81"/>
                </a:cubicBezTo>
                <a:cubicBezTo>
                  <a:pt x="866" y="82"/>
                  <a:pt x="869" y="82"/>
                  <a:pt x="866" y="84"/>
                </a:cubicBezTo>
                <a:cubicBezTo>
                  <a:pt x="865" y="84"/>
                  <a:pt x="864" y="85"/>
                  <a:pt x="864" y="86"/>
                </a:cubicBezTo>
                <a:cubicBezTo>
                  <a:pt x="866" y="90"/>
                  <a:pt x="863" y="90"/>
                  <a:pt x="860" y="90"/>
                </a:cubicBezTo>
                <a:cubicBezTo>
                  <a:pt x="858" y="90"/>
                  <a:pt x="856" y="90"/>
                  <a:pt x="854" y="90"/>
                </a:cubicBezTo>
                <a:cubicBezTo>
                  <a:pt x="845" y="91"/>
                  <a:pt x="836" y="87"/>
                  <a:pt x="827" y="92"/>
                </a:cubicBezTo>
                <a:cubicBezTo>
                  <a:pt x="825" y="93"/>
                  <a:pt x="823" y="91"/>
                  <a:pt x="821" y="90"/>
                </a:cubicBezTo>
                <a:cubicBezTo>
                  <a:pt x="820" y="89"/>
                  <a:pt x="819" y="90"/>
                  <a:pt x="818" y="92"/>
                </a:cubicBezTo>
                <a:cubicBezTo>
                  <a:pt x="817" y="92"/>
                  <a:pt x="815" y="92"/>
                  <a:pt x="815" y="94"/>
                </a:cubicBezTo>
                <a:cubicBezTo>
                  <a:pt x="813" y="94"/>
                  <a:pt x="811" y="94"/>
                  <a:pt x="810" y="94"/>
                </a:cubicBezTo>
                <a:cubicBezTo>
                  <a:pt x="808" y="91"/>
                  <a:pt x="804" y="93"/>
                  <a:pt x="802" y="91"/>
                </a:cubicBezTo>
                <a:cubicBezTo>
                  <a:pt x="800" y="89"/>
                  <a:pt x="803" y="86"/>
                  <a:pt x="800" y="84"/>
                </a:cubicBezTo>
                <a:cubicBezTo>
                  <a:pt x="794" y="86"/>
                  <a:pt x="788" y="88"/>
                  <a:pt x="782" y="84"/>
                </a:cubicBezTo>
                <a:cubicBezTo>
                  <a:pt x="781" y="83"/>
                  <a:pt x="780" y="83"/>
                  <a:pt x="779" y="84"/>
                </a:cubicBezTo>
                <a:cubicBezTo>
                  <a:pt x="775" y="87"/>
                  <a:pt x="770" y="85"/>
                  <a:pt x="766" y="85"/>
                </a:cubicBezTo>
                <a:cubicBezTo>
                  <a:pt x="766" y="85"/>
                  <a:pt x="766" y="85"/>
                  <a:pt x="766" y="85"/>
                </a:cubicBezTo>
                <a:cubicBezTo>
                  <a:pt x="763" y="82"/>
                  <a:pt x="760" y="85"/>
                  <a:pt x="760" y="86"/>
                </a:cubicBezTo>
                <a:cubicBezTo>
                  <a:pt x="759" y="89"/>
                  <a:pt x="762" y="88"/>
                  <a:pt x="764" y="89"/>
                </a:cubicBezTo>
                <a:cubicBezTo>
                  <a:pt x="763" y="93"/>
                  <a:pt x="760" y="93"/>
                  <a:pt x="757" y="91"/>
                </a:cubicBezTo>
                <a:cubicBezTo>
                  <a:pt x="753" y="89"/>
                  <a:pt x="750" y="90"/>
                  <a:pt x="747" y="91"/>
                </a:cubicBezTo>
                <a:cubicBezTo>
                  <a:pt x="745" y="91"/>
                  <a:pt x="743" y="92"/>
                  <a:pt x="741" y="92"/>
                </a:cubicBezTo>
                <a:cubicBezTo>
                  <a:pt x="739" y="91"/>
                  <a:pt x="736" y="90"/>
                  <a:pt x="734" y="90"/>
                </a:cubicBezTo>
                <a:cubicBezTo>
                  <a:pt x="730" y="90"/>
                  <a:pt x="727" y="92"/>
                  <a:pt x="724" y="91"/>
                </a:cubicBezTo>
                <a:cubicBezTo>
                  <a:pt x="720" y="90"/>
                  <a:pt x="716" y="88"/>
                  <a:pt x="712" y="89"/>
                </a:cubicBezTo>
                <a:cubicBezTo>
                  <a:pt x="710" y="89"/>
                  <a:pt x="707" y="86"/>
                  <a:pt x="706" y="88"/>
                </a:cubicBezTo>
                <a:cubicBezTo>
                  <a:pt x="702" y="95"/>
                  <a:pt x="698" y="91"/>
                  <a:pt x="694" y="89"/>
                </a:cubicBezTo>
                <a:cubicBezTo>
                  <a:pt x="688" y="87"/>
                  <a:pt x="683" y="87"/>
                  <a:pt x="677" y="87"/>
                </a:cubicBezTo>
                <a:cubicBezTo>
                  <a:pt x="674" y="87"/>
                  <a:pt x="672" y="86"/>
                  <a:pt x="672" y="82"/>
                </a:cubicBezTo>
                <a:cubicBezTo>
                  <a:pt x="672" y="81"/>
                  <a:pt x="671" y="79"/>
                  <a:pt x="670" y="80"/>
                </a:cubicBezTo>
                <a:cubicBezTo>
                  <a:pt x="667" y="84"/>
                  <a:pt x="664" y="83"/>
                  <a:pt x="660" y="82"/>
                </a:cubicBezTo>
                <a:cubicBezTo>
                  <a:pt x="657" y="81"/>
                  <a:pt x="654" y="83"/>
                  <a:pt x="652" y="85"/>
                </a:cubicBezTo>
                <a:cubicBezTo>
                  <a:pt x="648" y="87"/>
                  <a:pt x="648" y="87"/>
                  <a:pt x="652" y="91"/>
                </a:cubicBezTo>
                <a:cubicBezTo>
                  <a:pt x="652" y="91"/>
                  <a:pt x="652" y="91"/>
                  <a:pt x="652" y="91"/>
                </a:cubicBezTo>
                <a:cubicBezTo>
                  <a:pt x="653" y="92"/>
                  <a:pt x="656" y="91"/>
                  <a:pt x="656" y="93"/>
                </a:cubicBezTo>
                <a:cubicBezTo>
                  <a:pt x="651" y="94"/>
                  <a:pt x="646" y="97"/>
                  <a:pt x="646" y="100"/>
                </a:cubicBezTo>
                <a:cubicBezTo>
                  <a:pt x="646" y="104"/>
                  <a:pt x="642" y="103"/>
                  <a:pt x="641" y="105"/>
                </a:cubicBezTo>
                <a:cubicBezTo>
                  <a:pt x="640" y="109"/>
                  <a:pt x="641" y="111"/>
                  <a:pt x="645" y="111"/>
                </a:cubicBezTo>
                <a:cubicBezTo>
                  <a:pt x="646" y="111"/>
                  <a:pt x="646" y="111"/>
                  <a:pt x="647" y="112"/>
                </a:cubicBezTo>
                <a:cubicBezTo>
                  <a:pt x="647" y="112"/>
                  <a:pt x="647" y="112"/>
                  <a:pt x="646" y="113"/>
                </a:cubicBezTo>
                <a:cubicBezTo>
                  <a:pt x="645" y="115"/>
                  <a:pt x="642" y="117"/>
                  <a:pt x="646" y="119"/>
                </a:cubicBezTo>
                <a:cubicBezTo>
                  <a:pt x="649" y="121"/>
                  <a:pt x="651" y="118"/>
                  <a:pt x="651" y="116"/>
                </a:cubicBezTo>
                <a:cubicBezTo>
                  <a:pt x="652" y="111"/>
                  <a:pt x="656" y="112"/>
                  <a:pt x="660" y="112"/>
                </a:cubicBezTo>
                <a:cubicBezTo>
                  <a:pt x="661" y="112"/>
                  <a:pt x="662" y="112"/>
                  <a:pt x="662" y="112"/>
                </a:cubicBezTo>
                <a:cubicBezTo>
                  <a:pt x="667" y="112"/>
                  <a:pt x="671" y="109"/>
                  <a:pt x="673" y="116"/>
                </a:cubicBezTo>
                <a:cubicBezTo>
                  <a:pt x="674" y="118"/>
                  <a:pt x="676" y="114"/>
                  <a:pt x="677" y="114"/>
                </a:cubicBezTo>
                <a:cubicBezTo>
                  <a:pt x="682" y="117"/>
                  <a:pt x="685" y="122"/>
                  <a:pt x="692" y="119"/>
                </a:cubicBezTo>
                <a:cubicBezTo>
                  <a:pt x="692" y="119"/>
                  <a:pt x="692" y="119"/>
                  <a:pt x="692" y="119"/>
                </a:cubicBezTo>
                <a:cubicBezTo>
                  <a:pt x="692" y="121"/>
                  <a:pt x="693" y="122"/>
                  <a:pt x="693" y="124"/>
                </a:cubicBezTo>
                <a:cubicBezTo>
                  <a:pt x="692" y="127"/>
                  <a:pt x="694" y="128"/>
                  <a:pt x="696" y="129"/>
                </a:cubicBezTo>
                <a:cubicBezTo>
                  <a:pt x="695" y="131"/>
                  <a:pt x="696" y="134"/>
                  <a:pt x="694" y="137"/>
                </a:cubicBezTo>
                <a:cubicBezTo>
                  <a:pt x="694" y="137"/>
                  <a:pt x="694" y="137"/>
                  <a:pt x="695" y="138"/>
                </a:cubicBezTo>
                <a:cubicBezTo>
                  <a:pt x="694" y="138"/>
                  <a:pt x="694" y="138"/>
                  <a:pt x="693" y="138"/>
                </a:cubicBezTo>
                <a:cubicBezTo>
                  <a:pt x="693" y="138"/>
                  <a:pt x="693" y="138"/>
                  <a:pt x="693" y="138"/>
                </a:cubicBezTo>
                <a:cubicBezTo>
                  <a:pt x="694" y="138"/>
                  <a:pt x="694" y="137"/>
                  <a:pt x="694" y="137"/>
                </a:cubicBezTo>
                <a:cubicBezTo>
                  <a:pt x="680" y="138"/>
                  <a:pt x="666" y="136"/>
                  <a:pt x="653" y="134"/>
                </a:cubicBezTo>
                <a:cubicBezTo>
                  <a:pt x="652" y="137"/>
                  <a:pt x="657" y="137"/>
                  <a:pt x="655" y="140"/>
                </a:cubicBezTo>
                <a:cubicBezTo>
                  <a:pt x="655" y="140"/>
                  <a:pt x="654" y="140"/>
                  <a:pt x="654" y="140"/>
                </a:cubicBezTo>
                <a:cubicBezTo>
                  <a:pt x="651" y="140"/>
                  <a:pt x="649" y="137"/>
                  <a:pt x="647" y="135"/>
                </a:cubicBezTo>
                <a:cubicBezTo>
                  <a:pt x="645" y="134"/>
                  <a:pt x="641" y="131"/>
                  <a:pt x="640" y="133"/>
                </a:cubicBezTo>
                <a:cubicBezTo>
                  <a:pt x="635" y="141"/>
                  <a:pt x="632" y="136"/>
                  <a:pt x="628" y="133"/>
                </a:cubicBezTo>
                <a:cubicBezTo>
                  <a:pt x="627" y="132"/>
                  <a:pt x="626" y="132"/>
                  <a:pt x="626" y="132"/>
                </a:cubicBezTo>
                <a:cubicBezTo>
                  <a:pt x="624" y="135"/>
                  <a:pt x="627" y="139"/>
                  <a:pt x="622" y="139"/>
                </a:cubicBezTo>
                <a:cubicBezTo>
                  <a:pt x="620" y="140"/>
                  <a:pt x="618" y="138"/>
                  <a:pt x="618" y="135"/>
                </a:cubicBezTo>
                <a:cubicBezTo>
                  <a:pt x="618" y="131"/>
                  <a:pt x="616" y="131"/>
                  <a:pt x="612" y="132"/>
                </a:cubicBezTo>
                <a:cubicBezTo>
                  <a:pt x="609" y="132"/>
                  <a:pt x="607" y="132"/>
                  <a:pt x="609" y="136"/>
                </a:cubicBezTo>
                <a:cubicBezTo>
                  <a:pt x="610" y="137"/>
                  <a:pt x="608" y="138"/>
                  <a:pt x="607" y="138"/>
                </a:cubicBezTo>
                <a:cubicBezTo>
                  <a:pt x="604" y="139"/>
                  <a:pt x="602" y="139"/>
                  <a:pt x="600" y="137"/>
                </a:cubicBezTo>
                <a:cubicBezTo>
                  <a:pt x="601" y="135"/>
                  <a:pt x="603" y="134"/>
                  <a:pt x="600" y="132"/>
                </a:cubicBezTo>
                <a:cubicBezTo>
                  <a:pt x="598" y="130"/>
                  <a:pt x="596" y="132"/>
                  <a:pt x="594" y="134"/>
                </a:cubicBezTo>
                <a:cubicBezTo>
                  <a:pt x="593" y="135"/>
                  <a:pt x="593" y="137"/>
                  <a:pt x="592" y="138"/>
                </a:cubicBezTo>
                <a:cubicBezTo>
                  <a:pt x="589" y="141"/>
                  <a:pt x="586" y="141"/>
                  <a:pt x="584" y="136"/>
                </a:cubicBezTo>
                <a:cubicBezTo>
                  <a:pt x="582" y="134"/>
                  <a:pt x="581" y="131"/>
                  <a:pt x="576" y="130"/>
                </a:cubicBezTo>
                <a:cubicBezTo>
                  <a:pt x="573" y="132"/>
                  <a:pt x="568" y="131"/>
                  <a:pt x="569" y="136"/>
                </a:cubicBezTo>
                <a:cubicBezTo>
                  <a:pt x="570" y="137"/>
                  <a:pt x="567" y="137"/>
                  <a:pt x="565" y="137"/>
                </a:cubicBezTo>
                <a:cubicBezTo>
                  <a:pt x="561" y="134"/>
                  <a:pt x="556" y="138"/>
                  <a:pt x="552" y="135"/>
                </a:cubicBezTo>
                <a:cubicBezTo>
                  <a:pt x="549" y="134"/>
                  <a:pt x="545" y="133"/>
                  <a:pt x="541" y="134"/>
                </a:cubicBezTo>
                <a:cubicBezTo>
                  <a:pt x="538" y="134"/>
                  <a:pt x="535" y="133"/>
                  <a:pt x="532" y="131"/>
                </a:cubicBezTo>
                <a:cubicBezTo>
                  <a:pt x="530" y="128"/>
                  <a:pt x="527" y="128"/>
                  <a:pt x="523" y="129"/>
                </a:cubicBezTo>
                <a:cubicBezTo>
                  <a:pt x="524" y="134"/>
                  <a:pt x="529" y="134"/>
                  <a:pt x="532" y="135"/>
                </a:cubicBezTo>
                <a:cubicBezTo>
                  <a:pt x="536" y="136"/>
                  <a:pt x="538" y="138"/>
                  <a:pt x="538" y="142"/>
                </a:cubicBezTo>
                <a:cubicBezTo>
                  <a:pt x="538" y="145"/>
                  <a:pt x="539" y="149"/>
                  <a:pt x="540" y="153"/>
                </a:cubicBezTo>
                <a:cubicBezTo>
                  <a:pt x="544" y="148"/>
                  <a:pt x="548" y="144"/>
                  <a:pt x="551" y="139"/>
                </a:cubicBezTo>
                <a:cubicBezTo>
                  <a:pt x="552" y="140"/>
                  <a:pt x="551" y="142"/>
                  <a:pt x="552" y="143"/>
                </a:cubicBezTo>
                <a:cubicBezTo>
                  <a:pt x="557" y="146"/>
                  <a:pt x="554" y="149"/>
                  <a:pt x="551" y="152"/>
                </a:cubicBezTo>
                <a:cubicBezTo>
                  <a:pt x="549" y="153"/>
                  <a:pt x="548" y="154"/>
                  <a:pt x="549" y="155"/>
                </a:cubicBezTo>
                <a:cubicBezTo>
                  <a:pt x="551" y="157"/>
                  <a:pt x="552" y="156"/>
                  <a:pt x="554" y="155"/>
                </a:cubicBezTo>
                <a:cubicBezTo>
                  <a:pt x="555" y="155"/>
                  <a:pt x="556" y="153"/>
                  <a:pt x="557" y="155"/>
                </a:cubicBezTo>
                <a:cubicBezTo>
                  <a:pt x="558" y="159"/>
                  <a:pt x="561" y="159"/>
                  <a:pt x="563" y="157"/>
                </a:cubicBezTo>
                <a:cubicBezTo>
                  <a:pt x="565" y="156"/>
                  <a:pt x="567" y="155"/>
                  <a:pt x="569" y="155"/>
                </a:cubicBezTo>
                <a:cubicBezTo>
                  <a:pt x="572" y="156"/>
                  <a:pt x="575" y="156"/>
                  <a:pt x="576" y="159"/>
                </a:cubicBezTo>
                <a:cubicBezTo>
                  <a:pt x="576" y="159"/>
                  <a:pt x="576" y="160"/>
                  <a:pt x="577" y="160"/>
                </a:cubicBezTo>
                <a:cubicBezTo>
                  <a:pt x="583" y="160"/>
                  <a:pt x="587" y="162"/>
                  <a:pt x="587" y="169"/>
                </a:cubicBezTo>
                <a:cubicBezTo>
                  <a:pt x="587" y="170"/>
                  <a:pt x="590" y="170"/>
                  <a:pt x="590" y="169"/>
                </a:cubicBezTo>
                <a:cubicBezTo>
                  <a:pt x="590" y="163"/>
                  <a:pt x="595" y="164"/>
                  <a:pt x="598" y="164"/>
                </a:cubicBezTo>
                <a:cubicBezTo>
                  <a:pt x="599" y="164"/>
                  <a:pt x="599" y="162"/>
                  <a:pt x="600" y="162"/>
                </a:cubicBezTo>
                <a:cubicBezTo>
                  <a:pt x="600" y="162"/>
                  <a:pt x="600" y="162"/>
                  <a:pt x="600" y="162"/>
                </a:cubicBezTo>
                <a:cubicBezTo>
                  <a:pt x="601" y="160"/>
                  <a:pt x="602" y="160"/>
                  <a:pt x="603" y="160"/>
                </a:cubicBezTo>
                <a:cubicBezTo>
                  <a:pt x="603" y="161"/>
                  <a:pt x="604" y="162"/>
                  <a:pt x="604" y="162"/>
                </a:cubicBezTo>
                <a:cubicBezTo>
                  <a:pt x="605" y="164"/>
                  <a:pt x="605" y="166"/>
                  <a:pt x="603" y="167"/>
                </a:cubicBezTo>
                <a:cubicBezTo>
                  <a:pt x="601" y="167"/>
                  <a:pt x="598" y="166"/>
                  <a:pt x="599" y="169"/>
                </a:cubicBezTo>
                <a:cubicBezTo>
                  <a:pt x="599" y="172"/>
                  <a:pt x="600" y="173"/>
                  <a:pt x="596" y="173"/>
                </a:cubicBezTo>
                <a:cubicBezTo>
                  <a:pt x="594" y="173"/>
                  <a:pt x="593" y="175"/>
                  <a:pt x="592" y="177"/>
                </a:cubicBezTo>
                <a:cubicBezTo>
                  <a:pt x="591" y="180"/>
                  <a:pt x="589" y="177"/>
                  <a:pt x="587" y="177"/>
                </a:cubicBezTo>
                <a:cubicBezTo>
                  <a:pt x="585" y="177"/>
                  <a:pt x="583" y="175"/>
                  <a:pt x="581" y="175"/>
                </a:cubicBezTo>
                <a:cubicBezTo>
                  <a:pt x="578" y="174"/>
                  <a:pt x="574" y="170"/>
                  <a:pt x="571" y="177"/>
                </a:cubicBezTo>
                <a:cubicBezTo>
                  <a:pt x="570" y="178"/>
                  <a:pt x="567" y="178"/>
                  <a:pt x="566" y="177"/>
                </a:cubicBezTo>
                <a:cubicBezTo>
                  <a:pt x="561" y="172"/>
                  <a:pt x="553" y="173"/>
                  <a:pt x="549" y="169"/>
                </a:cubicBezTo>
                <a:cubicBezTo>
                  <a:pt x="548" y="168"/>
                  <a:pt x="547" y="169"/>
                  <a:pt x="546" y="169"/>
                </a:cubicBezTo>
                <a:cubicBezTo>
                  <a:pt x="544" y="170"/>
                  <a:pt x="542" y="170"/>
                  <a:pt x="541" y="170"/>
                </a:cubicBezTo>
                <a:cubicBezTo>
                  <a:pt x="525" y="169"/>
                  <a:pt x="509" y="170"/>
                  <a:pt x="495" y="166"/>
                </a:cubicBezTo>
                <a:cubicBezTo>
                  <a:pt x="493" y="167"/>
                  <a:pt x="493" y="168"/>
                  <a:pt x="493" y="169"/>
                </a:cubicBezTo>
                <a:cubicBezTo>
                  <a:pt x="493" y="171"/>
                  <a:pt x="495" y="173"/>
                  <a:pt x="492" y="173"/>
                </a:cubicBezTo>
                <a:cubicBezTo>
                  <a:pt x="490" y="174"/>
                  <a:pt x="488" y="173"/>
                  <a:pt x="487" y="172"/>
                </a:cubicBezTo>
                <a:cubicBezTo>
                  <a:pt x="486" y="170"/>
                  <a:pt x="486" y="168"/>
                  <a:pt x="485" y="167"/>
                </a:cubicBezTo>
                <a:cubicBezTo>
                  <a:pt x="482" y="162"/>
                  <a:pt x="479" y="162"/>
                  <a:pt x="475" y="166"/>
                </a:cubicBezTo>
                <a:cubicBezTo>
                  <a:pt x="473" y="168"/>
                  <a:pt x="473" y="169"/>
                  <a:pt x="471" y="166"/>
                </a:cubicBezTo>
                <a:cubicBezTo>
                  <a:pt x="470" y="164"/>
                  <a:pt x="468" y="163"/>
                  <a:pt x="466" y="164"/>
                </a:cubicBezTo>
                <a:cubicBezTo>
                  <a:pt x="464" y="165"/>
                  <a:pt x="464" y="168"/>
                  <a:pt x="465" y="169"/>
                </a:cubicBezTo>
                <a:cubicBezTo>
                  <a:pt x="466" y="172"/>
                  <a:pt x="466" y="175"/>
                  <a:pt x="466" y="177"/>
                </a:cubicBezTo>
                <a:cubicBezTo>
                  <a:pt x="466" y="178"/>
                  <a:pt x="466" y="178"/>
                  <a:pt x="466" y="179"/>
                </a:cubicBezTo>
                <a:cubicBezTo>
                  <a:pt x="466" y="179"/>
                  <a:pt x="466" y="179"/>
                  <a:pt x="466" y="179"/>
                </a:cubicBezTo>
                <a:cubicBezTo>
                  <a:pt x="463" y="178"/>
                  <a:pt x="461" y="177"/>
                  <a:pt x="459" y="175"/>
                </a:cubicBezTo>
                <a:cubicBezTo>
                  <a:pt x="455" y="179"/>
                  <a:pt x="451" y="176"/>
                  <a:pt x="447" y="176"/>
                </a:cubicBezTo>
                <a:cubicBezTo>
                  <a:pt x="449" y="185"/>
                  <a:pt x="450" y="185"/>
                  <a:pt x="458" y="184"/>
                </a:cubicBezTo>
                <a:cubicBezTo>
                  <a:pt x="459" y="184"/>
                  <a:pt x="461" y="184"/>
                  <a:pt x="462" y="184"/>
                </a:cubicBezTo>
                <a:cubicBezTo>
                  <a:pt x="464" y="186"/>
                  <a:pt x="464" y="189"/>
                  <a:pt x="464" y="192"/>
                </a:cubicBezTo>
                <a:cubicBezTo>
                  <a:pt x="460" y="197"/>
                  <a:pt x="457" y="189"/>
                  <a:pt x="452" y="191"/>
                </a:cubicBezTo>
                <a:cubicBezTo>
                  <a:pt x="457" y="195"/>
                  <a:pt x="457" y="200"/>
                  <a:pt x="459" y="205"/>
                </a:cubicBezTo>
                <a:cubicBezTo>
                  <a:pt x="459" y="206"/>
                  <a:pt x="459" y="206"/>
                  <a:pt x="459" y="206"/>
                </a:cubicBezTo>
                <a:cubicBezTo>
                  <a:pt x="459" y="206"/>
                  <a:pt x="459" y="206"/>
                  <a:pt x="459" y="206"/>
                </a:cubicBezTo>
                <a:cubicBezTo>
                  <a:pt x="459" y="206"/>
                  <a:pt x="459" y="205"/>
                  <a:pt x="459" y="205"/>
                </a:cubicBezTo>
                <a:cubicBezTo>
                  <a:pt x="454" y="206"/>
                  <a:pt x="449" y="204"/>
                  <a:pt x="444" y="205"/>
                </a:cubicBezTo>
                <a:cubicBezTo>
                  <a:pt x="440" y="206"/>
                  <a:pt x="436" y="205"/>
                  <a:pt x="433" y="203"/>
                </a:cubicBezTo>
                <a:cubicBezTo>
                  <a:pt x="432" y="202"/>
                  <a:pt x="430" y="201"/>
                  <a:pt x="429" y="202"/>
                </a:cubicBezTo>
                <a:cubicBezTo>
                  <a:pt x="426" y="204"/>
                  <a:pt x="424" y="203"/>
                  <a:pt x="421" y="203"/>
                </a:cubicBezTo>
                <a:cubicBezTo>
                  <a:pt x="416" y="203"/>
                  <a:pt x="412" y="202"/>
                  <a:pt x="407" y="203"/>
                </a:cubicBezTo>
                <a:cubicBezTo>
                  <a:pt x="409" y="206"/>
                  <a:pt x="411" y="205"/>
                  <a:pt x="413" y="206"/>
                </a:cubicBezTo>
                <a:cubicBezTo>
                  <a:pt x="416" y="209"/>
                  <a:pt x="418" y="209"/>
                  <a:pt x="422" y="208"/>
                </a:cubicBezTo>
                <a:cubicBezTo>
                  <a:pt x="430" y="205"/>
                  <a:pt x="439" y="204"/>
                  <a:pt x="444" y="214"/>
                </a:cubicBezTo>
                <a:cubicBezTo>
                  <a:pt x="445" y="216"/>
                  <a:pt x="448" y="216"/>
                  <a:pt x="450" y="215"/>
                </a:cubicBezTo>
                <a:cubicBezTo>
                  <a:pt x="451" y="211"/>
                  <a:pt x="445" y="214"/>
                  <a:pt x="446" y="209"/>
                </a:cubicBezTo>
                <a:cubicBezTo>
                  <a:pt x="449" y="209"/>
                  <a:pt x="452" y="209"/>
                  <a:pt x="455" y="209"/>
                </a:cubicBezTo>
                <a:cubicBezTo>
                  <a:pt x="456" y="211"/>
                  <a:pt x="459" y="213"/>
                  <a:pt x="461" y="215"/>
                </a:cubicBezTo>
                <a:cubicBezTo>
                  <a:pt x="461" y="217"/>
                  <a:pt x="458" y="218"/>
                  <a:pt x="457" y="220"/>
                </a:cubicBezTo>
                <a:cubicBezTo>
                  <a:pt x="457" y="221"/>
                  <a:pt x="457" y="223"/>
                  <a:pt x="457" y="224"/>
                </a:cubicBezTo>
                <a:cubicBezTo>
                  <a:pt x="461" y="222"/>
                  <a:pt x="463" y="228"/>
                  <a:pt x="465" y="226"/>
                </a:cubicBezTo>
                <a:cubicBezTo>
                  <a:pt x="469" y="224"/>
                  <a:pt x="471" y="226"/>
                  <a:pt x="473" y="227"/>
                </a:cubicBezTo>
                <a:cubicBezTo>
                  <a:pt x="477" y="228"/>
                  <a:pt x="480" y="231"/>
                  <a:pt x="484" y="227"/>
                </a:cubicBezTo>
                <a:cubicBezTo>
                  <a:pt x="487" y="227"/>
                  <a:pt x="488" y="229"/>
                  <a:pt x="487" y="231"/>
                </a:cubicBezTo>
                <a:cubicBezTo>
                  <a:pt x="487" y="233"/>
                  <a:pt x="486" y="234"/>
                  <a:pt x="488" y="235"/>
                </a:cubicBezTo>
                <a:cubicBezTo>
                  <a:pt x="491" y="237"/>
                  <a:pt x="494" y="239"/>
                  <a:pt x="497" y="239"/>
                </a:cubicBezTo>
                <a:cubicBezTo>
                  <a:pt x="502" y="239"/>
                  <a:pt x="504" y="241"/>
                  <a:pt x="506" y="243"/>
                </a:cubicBezTo>
                <a:cubicBezTo>
                  <a:pt x="508" y="237"/>
                  <a:pt x="508" y="237"/>
                  <a:pt x="504" y="236"/>
                </a:cubicBezTo>
                <a:cubicBezTo>
                  <a:pt x="501" y="236"/>
                  <a:pt x="496" y="237"/>
                  <a:pt x="495" y="233"/>
                </a:cubicBezTo>
                <a:cubicBezTo>
                  <a:pt x="497" y="232"/>
                  <a:pt x="499" y="233"/>
                  <a:pt x="500" y="231"/>
                </a:cubicBezTo>
                <a:cubicBezTo>
                  <a:pt x="500" y="231"/>
                  <a:pt x="500" y="231"/>
                  <a:pt x="500" y="231"/>
                </a:cubicBezTo>
                <a:cubicBezTo>
                  <a:pt x="507" y="232"/>
                  <a:pt x="513" y="235"/>
                  <a:pt x="518" y="237"/>
                </a:cubicBezTo>
                <a:cubicBezTo>
                  <a:pt x="520" y="238"/>
                  <a:pt x="522" y="239"/>
                  <a:pt x="522" y="236"/>
                </a:cubicBezTo>
                <a:cubicBezTo>
                  <a:pt x="526" y="238"/>
                  <a:pt x="530" y="238"/>
                  <a:pt x="535" y="239"/>
                </a:cubicBezTo>
                <a:cubicBezTo>
                  <a:pt x="535" y="242"/>
                  <a:pt x="530" y="242"/>
                  <a:pt x="530" y="245"/>
                </a:cubicBezTo>
                <a:cubicBezTo>
                  <a:pt x="531" y="248"/>
                  <a:pt x="535" y="247"/>
                  <a:pt x="538" y="248"/>
                </a:cubicBezTo>
                <a:cubicBezTo>
                  <a:pt x="542" y="251"/>
                  <a:pt x="543" y="249"/>
                  <a:pt x="544" y="245"/>
                </a:cubicBezTo>
                <a:cubicBezTo>
                  <a:pt x="544" y="244"/>
                  <a:pt x="545" y="242"/>
                  <a:pt x="546" y="241"/>
                </a:cubicBezTo>
                <a:cubicBezTo>
                  <a:pt x="545" y="241"/>
                  <a:pt x="545" y="241"/>
                  <a:pt x="545" y="241"/>
                </a:cubicBezTo>
                <a:cubicBezTo>
                  <a:pt x="554" y="241"/>
                  <a:pt x="554" y="241"/>
                  <a:pt x="553" y="248"/>
                </a:cubicBezTo>
                <a:cubicBezTo>
                  <a:pt x="552" y="251"/>
                  <a:pt x="555" y="252"/>
                  <a:pt x="557" y="253"/>
                </a:cubicBezTo>
                <a:cubicBezTo>
                  <a:pt x="560" y="253"/>
                  <a:pt x="561" y="250"/>
                  <a:pt x="564" y="252"/>
                </a:cubicBezTo>
                <a:cubicBezTo>
                  <a:pt x="566" y="253"/>
                  <a:pt x="568" y="253"/>
                  <a:pt x="570" y="255"/>
                </a:cubicBezTo>
                <a:cubicBezTo>
                  <a:pt x="573" y="258"/>
                  <a:pt x="576" y="257"/>
                  <a:pt x="580" y="256"/>
                </a:cubicBezTo>
                <a:cubicBezTo>
                  <a:pt x="585" y="258"/>
                  <a:pt x="591" y="261"/>
                  <a:pt x="592" y="267"/>
                </a:cubicBezTo>
                <a:cubicBezTo>
                  <a:pt x="590" y="267"/>
                  <a:pt x="588" y="267"/>
                  <a:pt x="586" y="269"/>
                </a:cubicBezTo>
                <a:cubicBezTo>
                  <a:pt x="584" y="271"/>
                  <a:pt x="582" y="273"/>
                  <a:pt x="578" y="272"/>
                </a:cubicBezTo>
                <a:cubicBezTo>
                  <a:pt x="575" y="269"/>
                  <a:pt x="572" y="266"/>
                  <a:pt x="566" y="267"/>
                </a:cubicBezTo>
                <a:cubicBezTo>
                  <a:pt x="564" y="267"/>
                  <a:pt x="561" y="266"/>
                  <a:pt x="559" y="265"/>
                </a:cubicBezTo>
                <a:cubicBezTo>
                  <a:pt x="555" y="262"/>
                  <a:pt x="551" y="261"/>
                  <a:pt x="546" y="261"/>
                </a:cubicBezTo>
                <a:cubicBezTo>
                  <a:pt x="543" y="261"/>
                  <a:pt x="541" y="260"/>
                  <a:pt x="538" y="259"/>
                </a:cubicBezTo>
                <a:cubicBezTo>
                  <a:pt x="537" y="257"/>
                  <a:pt x="535" y="257"/>
                  <a:pt x="534" y="258"/>
                </a:cubicBezTo>
                <a:cubicBezTo>
                  <a:pt x="532" y="260"/>
                  <a:pt x="529" y="261"/>
                  <a:pt x="527" y="263"/>
                </a:cubicBezTo>
                <a:cubicBezTo>
                  <a:pt x="528" y="265"/>
                  <a:pt x="528" y="266"/>
                  <a:pt x="529" y="268"/>
                </a:cubicBezTo>
                <a:cubicBezTo>
                  <a:pt x="530" y="269"/>
                  <a:pt x="530" y="272"/>
                  <a:pt x="533" y="272"/>
                </a:cubicBezTo>
                <a:cubicBezTo>
                  <a:pt x="535" y="272"/>
                  <a:pt x="538" y="272"/>
                  <a:pt x="540" y="271"/>
                </a:cubicBezTo>
                <a:cubicBezTo>
                  <a:pt x="542" y="270"/>
                  <a:pt x="542" y="267"/>
                  <a:pt x="540" y="267"/>
                </a:cubicBezTo>
                <a:cubicBezTo>
                  <a:pt x="537" y="266"/>
                  <a:pt x="535" y="266"/>
                  <a:pt x="534" y="263"/>
                </a:cubicBezTo>
                <a:cubicBezTo>
                  <a:pt x="534" y="263"/>
                  <a:pt x="534" y="263"/>
                  <a:pt x="534" y="263"/>
                </a:cubicBezTo>
                <a:cubicBezTo>
                  <a:pt x="535" y="263"/>
                  <a:pt x="537" y="264"/>
                  <a:pt x="538" y="263"/>
                </a:cubicBezTo>
                <a:cubicBezTo>
                  <a:pt x="543" y="262"/>
                  <a:pt x="545" y="266"/>
                  <a:pt x="548" y="268"/>
                </a:cubicBezTo>
                <a:cubicBezTo>
                  <a:pt x="553" y="270"/>
                  <a:pt x="548" y="274"/>
                  <a:pt x="549" y="277"/>
                </a:cubicBezTo>
                <a:cubicBezTo>
                  <a:pt x="555" y="277"/>
                  <a:pt x="561" y="276"/>
                  <a:pt x="565" y="280"/>
                </a:cubicBezTo>
                <a:cubicBezTo>
                  <a:pt x="562" y="288"/>
                  <a:pt x="561" y="288"/>
                  <a:pt x="553" y="286"/>
                </a:cubicBezTo>
                <a:cubicBezTo>
                  <a:pt x="552" y="286"/>
                  <a:pt x="552" y="286"/>
                  <a:pt x="551" y="286"/>
                </a:cubicBezTo>
                <a:cubicBezTo>
                  <a:pt x="551" y="285"/>
                  <a:pt x="550" y="283"/>
                  <a:pt x="549" y="283"/>
                </a:cubicBezTo>
                <a:cubicBezTo>
                  <a:pt x="545" y="285"/>
                  <a:pt x="542" y="283"/>
                  <a:pt x="538" y="281"/>
                </a:cubicBezTo>
                <a:cubicBezTo>
                  <a:pt x="535" y="278"/>
                  <a:pt x="531" y="276"/>
                  <a:pt x="527" y="274"/>
                </a:cubicBezTo>
                <a:cubicBezTo>
                  <a:pt x="526" y="273"/>
                  <a:pt x="525" y="273"/>
                  <a:pt x="525" y="273"/>
                </a:cubicBezTo>
                <a:cubicBezTo>
                  <a:pt x="521" y="273"/>
                  <a:pt x="518" y="272"/>
                  <a:pt x="515" y="271"/>
                </a:cubicBezTo>
                <a:cubicBezTo>
                  <a:pt x="515" y="271"/>
                  <a:pt x="514" y="272"/>
                  <a:pt x="513" y="272"/>
                </a:cubicBezTo>
                <a:cubicBezTo>
                  <a:pt x="512" y="273"/>
                  <a:pt x="511" y="273"/>
                  <a:pt x="509" y="274"/>
                </a:cubicBezTo>
                <a:cubicBezTo>
                  <a:pt x="509" y="274"/>
                  <a:pt x="508" y="274"/>
                  <a:pt x="508" y="274"/>
                </a:cubicBezTo>
                <a:cubicBezTo>
                  <a:pt x="507" y="270"/>
                  <a:pt x="504" y="270"/>
                  <a:pt x="502" y="269"/>
                </a:cubicBezTo>
                <a:cubicBezTo>
                  <a:pt x="500" y="265"/>
                  <a:pt x="496" y="269"/>
                  <a:pt x="493" y="267"/>
                </a:cubicBezTo>
                <a:cubicBezTo>
                  <a:pt x="491" y="264"/>
                  <a:pt x="487" y="261"/>
                  <a:pt x="488" y="257"/>
                </a:cubicBezTo>
                <a:cubicBezTo>
                  <a:pt x="490" y="251"/>
                  <a:pt x="486" y="252"/>
                  <a:pt x="483" y="252"/>
                </a:cubicBezTo>
                <a:cubicBezTo>
                  <a:pt x="483" y="253"/>
                  <a:pt x="483" y="253"/>
                  <a:pt x="483" y="254"/>
                </a:cubicBezTo>
                <a:cubicBezTo>
                  <a:pt x="487" y="260"/>
                  <a:pt x="486" y="261"/>
                  <a:pt x="479" y="262"/>
                </a:cubicBezTo>
                <a:cubicBezTo>
                  <a:pt x="477" y="262"/>
                  <a:pt x="476" y="262"/>
                  <a:pt x="474" y="262"/>
                </a:cubicBezTo>
                <a:cubicBezTo>
                  <a:pt x="471" y="260"/>
                  <a:pt x="467" y="262"/>
                  <a:pt x="464" y="262"/>
                </a:cubicBezTo>
                <a:cubicBezTo>
                  <a:pt x="464" y="262"/>
                  <a:pt x="464" y="262"/>
                  <a:pt x="464" y="262"/>
                </a:cubicBezTo>
                <a:cubicBezTo>
                  <a:pt x="464" y="259"/>
                  <a:pt x="467" y="255"/>
                  <a:pt x="460" y="254"/>
                </a:cubicBezTo>
                <a:cubicBezTo>
                  <a:pt x="459" y="254"/>
                  <a:pt x="459" y="252"/>
                  <a:pt x="459" y="251"/>
                </a:cubicBezTo>
                <a:cubicBezTo>
                  <a:pt x="459" y="248"/>
                  <a:pt x="457" y="249"/>
                  <a:pt x="455" y="249"/>
                </a:cubicBezTo>
                <a:cubicBezTo>
                  <a:pt x="452" y="246"/>
                  <a:pt x="448" y="248"/>
                  <a:pt x="444" y="246"/>
                </a:cubicBezTo>
                <a:cubicBezTo>
                  <a:pt x="447" y="242"/>
                  <a:pt x="445" y="238"/>
                  <a:pt x="443" y="235"/>
                </a:cubicBezTo>
                <a:cubicBezTo>
                  <a:pt x="441" y="232"/>
                  <a:pt x="438" y="234"/>
                  <a:pt x="435" y="235"/>
                </a:cubicBezTo>
                <a:cubicBezTo>
                  <a:pt x="435" y="235"/>
                  <a:pt x="434" y="234"/>
                  <a:pt x="434" y="234"/>
                </a:cubicBezTo>
                <a:cubicBezTo>
                  <a:pt x="434" y="230"/>
                  <a:pt x="432" y="226"/>
                  <a:pt x="435" y="222"/>
                </a:cubicBezTo>
                <a:cubicBezTo>
                  <a:pt x="437" y="219"/>
                  <a:pt x="433" y="212"/>
                  <a:pt x="430" y="213"/>
                </a:cubicBezTo>
                <a:cubicBezTo>
                  <a:pt x="426" y="214"/>
                  <a:pt x="421" y="213"/>
                  <a:pt x="417" y="214"/>
                </a:cubicBezTo>
                <a:cubicBezTo>
                  <a:pt x="416" y="214"/>
                  <a:pt x="415" y="215"/>
                  <a:pt x="414" y="217"/>
                </a:cubicBezTo>
                <a:cubicBezTo>
                  <a:pt x="414" y="218"/>
                  <a:pt x="416" y="219"/>
                  <a:pt x="417" y="219"/>
                </a:cubicBezTo>
                <a:cubicBezTo>
                  <a:pt x="420" y="220"/>
                  <a:pt x="423" y="222"/>
                  <a:pt x="425" y="223"/>
                </a:cubicBezTo>
                <a:cubicBezTo>
                  <a:pt x="431" y="226"/>
                  <a:pt x="431" y="227"/>
                  <a:pt x="426" y="232"/>
                </a:cubicBezTo>
                <a:cubicBezTo>
                  <a:pt x="422" y="232"/>
                  <a:pt x="418" y="234"/>
                  <a:pt x="414" y="234"/>
                </a:cubicBezTo>
                <a:cubicBezTo>
                  <a:pt x="413" y="234"/>
                  <a:pt x="411" y="234"/>
                  <a:pt x="411" y="233"/>
                </a:cubicBezTo>
                <a:cubicBezTo>
                  <a:pt x="414" y="226"/>
                  <a:pt x="408" y="230"/>
                  <a:pt x="406" y="228"/>
                </a:cubicBezTo>
                <a:cubicBezTo>
                  <a:pt x="406" y="232"/>
                  <a:pt x="406" y="235"/>
                  <a:pt x="407" y="238"/>
                </a:cubicBezTo>
                <a:cubicBezTo>
                  <a:pt x="409" y="241"/>
                  <a:pt x="413" y="235"/>
                  <a:pt x="415" y="239"/>
                </a:cubicBezTo>
                <a:cubicBezTo>
                  <a:pt x="416" y="248"/>
                  <a:pt x="407" y="247"/>
                  <a:pt x="402" y="248"/>
                </a:cubicBezTo>
                <a:cubicBezTo>
                  <a:pt x="402" y="251"/>
                  <a:pt x="405" y="251"/>
                  <a:pt x="406" y="253"/>
                </a:cubicBezTo>
                <a:cubicBezTo>
                  <a:pt x="406" y="254"/>
                  <a:pt x="406" y="255"/>
                  <a:pt x="405" y="256"/>
                </a:cubicBezTo>
                <a:cubicBezTo>
                  <a:pt x="404" y="257"/>
                  <a:pt x="403" y="256"/>
                  <a:pt x="402" y="256"/>
                </a:cubicBezTo>
                <a:cubicBezTo>
                  <a:pt x="400" y="255"/>
                  <a:pt x="400" y="252"/>
                  <a:pt x="397" y="251"/>
                </a:cubicBezTo>
                <a:cubicBezTo>
                  <a:pt x="396" y="257"/>
                  <a:pt x="393" y="257"/>
                  <a:pt x="388" y="257"/>
                </a:cubicBezTo>
                <a:cubicBezTo>
                  <a:pt x="382" y="257"/>
                  <a:pt x="378" y="254"/>
                  <a:pt x="373" y="253"/>
                </a:cubicBezTo>
                <a:cubicBezTo>
                  <a:pt x="371" y="253"/>
                  <a:pt x="368" y="252"/>
                  <a:pt x="371" y="248"/>
                </a:cubicBezTo>
                <a:cubicBezTo>
                  <a:pt x="372" y="245"/>
                  <a:pt x="369" y="244"/>
                  <a:pt x="367" y="245"/>
                </a:cubicBezTo>
                <a:cubicBezTo>
                  <a:pt x="364" y="246"/>
                  <a:pt x="360" y="246"/>
                  <a:pt x="358" y="250"/>
                </a:cubicBezTo>
                <a:cubicBezTo>
                  <a:pt x="361" y="251"/>
                  <a:pt x="365" y="252"/>
                  <a:pt x="368" y="253"/>
                </a:cubicBezTo>
                <a:cubicBezTo>
                  <a:pt x="372" y="255"/>
                  <a:pt x="372" y="257"/>
                  <a:pt x="368" y="260"/>
                </a:cubicBezTo>
                <a:cubicBezTo>
                  <a:pt x="370" y="263"/>
                  <a:pt x="372" y="260"/>
                  <a:pt x="374" y="262"/>
                </a:cubicBezTo>
                <a:cubicBezTo>
                  <a:pt x="377" y="263"/>
                  <a:pt x="377" y="266"/>
                  <a:pt x="379" y="266"/>
                </a:cubicBezTo>
                <a:cubicBezTo>
                  <a:pt x="382" y="266"/>
                  <a:pt x="383" y="267"/>
                  <a:pt x="382" y="269"/>
                </a:cubicBezTo>
                <a:cubicBezTo>
                  <a:pt x="382" y="271"/>
                  <a:pt x="380" y="273"/>
                  <a:pt x="377" y="272"/>
                </a:cubicBezTo>
                <a:cubicBezTo>
                  <a:pt x="374" y="271"/>
                  <a:pt x="372" y="270"/>
                  <a:pt x="368" y="271"/>
                </a:cubicBezTo>
                <a:cubicBezTo>
                  <a:pt x="359" y="260"/>
                  <a:pt x="347" y="257"/>
                  <a:pt x="339" y="265"/>
                </a:cubicBezTo>
                <a:cubicBezTo>
                  <a:pt x="345" y="262"/>
                  <a:pt x="350" y="265"/>
                  <a:pt x="354" y="266"/>
                </a:cubicBezTo>
                <a:cubicBezTo>
                  <a:pt x="360" y="266"/>
                  <a:pt x="356" y="272"/>
                  <a:pt x="360" y="272"/>
                </a:cubicBezTo>
                <a:cubicBezTo>
                  <a:pt x="364" y="273"/>
                  <a:pt x="365" y="274"/>
                  <a:pt x="364" y="278"/>
                </a:cubicBezTo>
                <a:cubicBezTo>
                  <a:pt x="363" y="281"/>
                  <a:pt x="364" y="282"/>
                  <a:pt x="368" y="283"/>
                </a:cubicBezTo>
                <a:cubicBezTo>
                  <a:pt x="379" y="286"/>
                  <a:pt x="390" y="286"/>
                  <a:pt x="401" y="289"/>
                </a:cubicBezTo>
                <a:cubicBezTo>
                  <a:pt x="408" y="291"/>
                  <a:pt x="409" y="290"/>
                  <a:pt x="410" y="298"/>
                </a:cubicBezTo>
                <a:cubicBezTo>
                  <a:pt x="410" y="298"/>
                  <a:pt x="411" y="299"/>
                  <a:pt x="411" y="299"/>
                </a:cubicBezTo>
                <a:cubicBezTo>
                  <a:pt x="416" y="303"/>
                  <a:pt x="416" y="307"/>
                  <a:pt x="412" y="311"/>
                </a:cubicBezTo>
                <a:cubicBezTo>
                  <a:pt x="421" y="314"/>
                  <a:pt x="421" y="314"/>
                  <a:pt x="428" y="313"/>
                </a:cubicBezTo>
                <a:cubicBezTo>
                  <a:pt x="426" y="312"/>
                  <a:pt x="423" y="311"/>
                  <a:pt x="421" y="310"/>
                </a:cubicBezTo>
                <a:cubicBezTo>
                  <a:pt x="419" y="308"/>
                  <a:pt x="416" y="305"/>
                  <a:pt x="418" y="302"/>
                </a:cubicBezTo>
                <a:cubicBezTo>
                  <a:pt x="421" y="299"/>
                  <a:pt x="424" y="302"/>
                  <a:pt x="426" y="304"/>
                </a:cubicBezTo>
                <a:cubicBezTo>
                  <a:pt x="429" y="306"/>
                  <a:pt x="431" y="307"/>
                  <a:pt x="434" y="306"/>
                </a:cubicBezTo>
                <a:cubicBezTo>
                  <a:pt x="436" y="305"/>
                  <a:pt x="437" y="306"/>
                  <a:pt x="439" y="306"/>
                </a:cubicBezTo>
                <a:cubicBezTo>
                  <a:pt x="440" y="306"/>
                  <a:pt x="441" y="307"/>
                  <a:pt x="442" y="307"/>
                </a:cubicBezTo>
                <a:cubicBezTo>
                  <a:pt x="443" y="310"/>
                  <a:pt x="442" y="312"/>
                  <a:pt x="439" y="314"/>
                </a:cubicBezTo>
                <a:cubicBezTo>
                  <a:pt x="438" y="315"/>
                  <a:pt x="437" y="316"/>
                  <a:pt x="437" y="317"/>
                </a:cubicBezTo>
                <a:cubicBezTo>
                  <a:pt x="440" y="323"/>
                  <a:pt x="431" y="324"/>
                  <a:pt x="432" y="329"/>
                </a:cubicBezTo>
                <a:cubicBezTo>
                  <a:pt x="432" y="330"/>
                  <a:pt x="430" y="330"/>
                  <a:pt x="429" y="329"/>
                </a:cubicBezTo>
                <a:cubicBezTo>
                  <a:pt x="428" y="328"/>
                  <a:pt x="426" y="327"/>
                  <a:pt x="425" y="327"/>
                </a:cubicBezTo>
                <a:cubicBezTo>
                  <a:pt x="422" y="325"/>
                  <a:pt x="421" y="327"/>
                  <a:pt x="421" y="329"/>
                </a:cubicBezTo>
                <a:cubicBezTo>
                  <a:pt x="421" y="332"/>
                  <a:pt x="423" y="334"/>
                  <a:pt x="425" y="335"/>
                </a:cubicBezTo>
                <a:cubicBezTo>
                  <a:pt x="428" y="337"/>
                  <a:pt x="432" y="337"/>
                  <a:pt x="436" y="338"/>
                </a:cubicBezTo>
                <a:cubicBezTo>
                  <a:pt x="432" y="340"/>
                  <a:pt x="429" y="342"/>
                  <a:pt x="426" y="344"/>
                </a:cubicBezTo>
                <a:cubicBezTo>
                  <a:pt x="428" y="346"/>
                  <a:pt x="430" y="348"/>
                  <a:pt x="433" y="349"/>
                </a:cubicBezTo>
                <a:cubicBezTo>
                  <a:pt x="437" y="354"/>
                  <a:pt x="437" y="360"/>
                  <a:pt x="433" y="364"/>
                </a:cubicBezTo>
                <a:cubicBezTo>
                  <a:pt x="431" y="367"/>
                  <a:pt x="427" y="367"/>
                  <a:pt x="427" y="371"/>
                </a:cubicBezTo>
                <a:cubicBezTo>
                  <a:pt x="427" y="375"/>
                  <a:pt x="432" y="373"/>
                  <a:pt x="434" y="376"/>
                </a:cubicBezTo>
                <a:cubicBezTo>
                  <a:pt x="435" y="377"/>
                  <a:pt x="437" y="378"/>
                  <a:pt x="437" y="376"/>
                </a:cubicBezTo>
                <a:cubicBezTo>
                  <a:pt x="438" y="375"/>
                  <a:pt x="443" y="373"/>
                  <a:pt x="438" y="371"/>
                </a:cubicBezTo>
                <a:cubicBezTo>
                  <a:pt x="437" y="370"/>
                  <a:pt x="436" y="370"/>
                  <a:pt x="436" y="369"/>
                </a:cubicBezTo>
                <a:cubicBezTo>
                  <a:pt x="438" y="367"/>
                  <a:pt x="439" y="363"/>
                  <a:pt x="441" y="362"/>
                </a:cubicBezTo>
                <a:cubicBezTo>
                  <a:pt x="444" y="360"/>
                  <a:pt x="446" y="363"/>
                  <a:pt x="448" y="364"/>
                </a:cubicBezTo>
                <a:cubicBezTo>
                  <a:pt x="452" y="367"/>
                  <a:pt x="446" y="369"/>
                  <a:pt x="447" y="372"/>
                </a:cubicBezTo>
                <a:cubicBezTo>
                  <a:pt x="450" y="373"/>
                  <a:pt x="452" y="372"/>
                  <a:pt x="455" y="372"/>
                </a:cubicBezTo>
                <a:cubicBezTo>
                  <a:pt x="458" y="373"/>
                  <a:pt x="461" y="372"/>
                  <a:pt x="464" y="374"/>
                </a:cubicBezTo>
                <a:cubicBezTo>
                  <a:pt x="467" y="373"/>
                  <a:pt x="468" y="378"/>
                  <a:pt x="471" y="376"/>
                </a:cubicBezTo>
                <a:cubicBezTo>
                  <a:pt x="474" y="374"/>
                  <a:pt x="471" y="372"/>
                  <a:pt x="471" y="369"/>
                </a:cubicBezTo>
                <a:cubicBezTo>
                  <a:pt x="472" y="368"/>
                  <a:pt x="472" y="365"/>
                  <a:pt x="470" y="364"/>
                </a:cubicBezTo>
                <a:cubicBezTo>
                  <a:pt x="470" y="364"/>
                  <a:pt x="470" y="364"/>
                  <a:pt x="470" y="364"/>
                </a:cubicBezTo>
                <a:cubicBezTo>
                  <a:pt x="471" y="359"/>
                  <a:pt x="472" y="358"/>
                  <a:pt x="478" y="359"/>
                </a:cubicBezTo>
                <a:cubicBezTo>
                  <a:pt x="479" y="360"/>
                  <a:pt x="479" y="362"/>
                  <a:pt x="479" y="363"/>
                </a:cubicBezTo>
                <a:cubicBezTo>
                  <a:pt x="479" y="363"/>
                  <a:pt x="480" y="364"/>
                  <a:pt x="480" y="364"/>
                </a:cubicBezTo>
                <a:cubicBezTo>
                  <a:pt x="481" y="367"/>
                  <a:pt x="479" y="370"/>
                  <a:pt x="484" y="371"/>
                </a:cubicBezTo>
                <a:cubicBezTo>
                  <a:pt x="483" y="374"/>
                  <a:pt x="486" y="376"/>
                  <a:pt x="486" y="379"/>
                </a:cubicBezTo>
                <a:cubicBezTo>
                  <a:pt x="486" y="383"/>
                  <a:pt x="485" y="387"/>
                  <a:pt x="479" y="385"/>
                </a:cubicBezTo>
                <a:cubicBezTo>
                  <a:pt x="477" y="384"/>
                  <a:pt x="475" y="385"/>
                  <a:pt x="475" y="386"/>
                </a:cubicBezTo>
                <a:cubicBezTo>
                  <a:pt x="476" y="390"/>
                  <a:pt x="475" y="393"/>
                  <a:pt x="475" y="397"/>
                </a:cubicBezTo>
                <a:cubicBezTo>
                  <a:pt x="474" y="400"/>
                  <a:pt x="477" y="400"/>
                  <a:pt x="479" y="400"/>
                </a:cubicBezTo>
                <a:cubicBezTo>
                  <a:pt x="481" y="400"/>
                  <a:pt x="479" y="398"/>
                  <a:pt x="478" y="397"/>
                </a:cubicBezTo>
                <a:cubicBezTo>
                  <a:pt x="478" y="396"/>
                  <a:pt x="478" y="396"/>
                  <a:pt x="479" y="395"/>
                </a:cubicBezTo>
                <a:cubicBezTo>
                  <a:pt x="483" y="393"/>
                  <a:pt x="484" y="387"/>
                  <a:pt x="489" y="386"/>
                </a:cubicBezTo>
                <a:cubicBezTo>
                  <a:pt x="490" y="386"/>
                  <a:pt x="490" y="386"/>
                  <a:pt x="490" y="386"/>
                </a:cubicBezTo>
                <a:cubicBezTo>
                  <a:pt x="491" y="386"/>
                  <a:pt x="492" y="386"/>
                  <a:pt x="493" y="386"/>
                </a:cubicBezTo>
                <a:cubicBezTo>
                  <a:pt x="495" y="387"/>
                  <a:pt x="496" y="389"/>
                  <a:pt x="497" y="391"/>
                </a:cubicBezTo>
                <a:cubicBezTo>
                  <a:pt x="495" y="391"/>
                  <a:pt x="491" y="390"/>
                  <a:pt x="491" y="392"/>
                </a:cubicBezTo>
                <a:cubicBezTo>
                  <a:pt x="491" y="396"/>
                  <a:pt x="494" y="395"/>
                  <a:pt x="497" y="394"/>
                </a:cubicBezTo>
                <a:cubicBezTo>
                  <a:pt x="498" y="394"/>
                  <a:pt x="498" y="394"/>
                  <a:pt x="499" y="394"/>
                </a:cubicBezTo>
                <a:cubicBezTo>
                  <a:pt x="500" y="395"/>
                  <a:pt x="502" y="396"/>
                  <a:pt x="504" y="397"/>
                </a:cubicBezTo>
                <a:cubicBezTo>
                  <a:pt x="505" y="398"/>
                  <a:pt x="505" y="399"/>
                  <a:pt x="506" y="399"/>
                </a:cubicBezTo>
                <a:cubicBezTo>
                  <a:pt x="504" y="404"/>
                  <a:pt x="500" y="402"/>
                  <a:pt x="497" y="402"/>
                </a:cubicBezTo>
                <a:cubicBezTo>
                  <a:pt x="494" y="401"/>
                  <a:pt x="492" y="398"/>
                  <a:pt x="488" y="400"/>
                </a:cubicBezTo>
                <a:cubicBezTo>
                  <a:pt x="491" y="405"/>
                  <a:pt x="495" y="407"/>
                  <a:pt x="500" y="407"/>
                </a:cubicBezTo>
                <a:cubicBezTo>
                  <a:pt x="511" y="409"/>
                  <a:pt x="522" y="410"/>
                  <a:pt x="531" y="418"/>
                </a:cubicBezTo>
                <a:cubicBezTo>
                  <a:pt x="532" y="419"/>
                  <a:pt x="533" y="418"/>
                  <a:pt x="534" y="419"/>
                </a:cubicBezTo>
                <a:cubicBezTo>
                  <a:pt x="535" y="415"/>
                  <a:pt x="533" y="412"/>
                  <a:pt x="531" y="409"/>
                </a:cubicBezTo>
                <a:cubicBezTo>
                  <a:pt x="530" y="408"/>
                  <a:pt x="529" y="408"/>
                  <a:pt x="528" y="408"/>
                </a:cubicBezTo>
                <a:cubicBezTo>
                  <a:pt x="521" y="412"/>
                  <a:pt x="517" y="405"/>
                  <a:pt x="512" y="404"/>
                </a:cubicBezTo>
                <a:cubicBezTo>
                  <a:pt x="510" y="403"/>
                  <a:pt x="511" y="401"/>
                  <a:pt x="512" y="400"/>
                </a:cubicBezTo>
                <a:cubicBezTo>
                  <a:pt x="513" y="399"/>
                  <a:pt x="515" y="399"/>
                  <a:pt x="517" y="399"/>
                </a:cubicBezTo>
                <a:cubicBezTo>
                  <a:pt x="518" y="399"/>
                  <a:pt x="518" y="399"/>
                  <a:pt x="518" y="399"/>
                </a:cubicBezTo>
                <a:cubicBezTo>
                  <a:pt x="518" y="399"/>
                  <a:pt x="518" y="399"/>
                  <a:pt x="518" y="399"/>
                </a:cubicBezTo>
                <a:cubicBezTo>
                  <a:pt x="520" y="399"/>
                  <a:pt x="521" y="399"/>
                  <a:pt x="522" y="399"/>
                </a:cubicBezTo>
                <a:cubicBezTo>
                  <a:pt x="525" y="401"/>
                  <a:pt x="528" y="402"/>
                  <a:pt x="532" y="403"/>
                </a:cubicBezTo>
                <a:cubicBezTo>
                  <a:pt x="535" y="403"/>
                  <a:pt x="536" y="405"/>
                  <a:pt x="537" y="407"/>
                </a:cubicBezTo>
                <a:cubicBezTo>
                  <a:pt x="537" y="409"/>
                  <a:pt x="537" y="410"/>
                  <a:pt x="539" y="410"/>
                </a:cubicBezTo>
                <a:cubicBezTo>
                  <a:pt x="546" y="410"/>
                  <a:pt x="553" y="412"/>
                  <a:pt x="560" y="412"/>
                </a:cubicBezTo>
                <a:cubicBezTo>
                  <a:pt x="561" y="412"/>
                  <a:pt x="562" y="413"/>
                  <a:pt x="562" y="414"/>
                </a:cubicBezTo>
                <a:cubicBezTo>
                  <a:pt x="558" y="415"/>
                  <a:pt x="553" y="415"/>
                  <a:pt x="555" y="421"/>
                </a:cubicBezTo>
                <a:cubicBezTo>
                  <a:pt x="558" y="424"/>
                  <a:pt x="558" y="427"/>
                  <a:pt x="555" y="431"/>
                </a:cubicBezTo>
                <a:cubicBezTo>
                  <a:pt x="554" y="434"/>
                  <a:pt x="555" y="434"/>
                  <a:pt x="548" y="434"/>
                </a:cubicBezTo>
                <a:cubicBezTo>
                  <a:pt x="548" y="434"/>
                  <a:pt x="547" y="434"/>
                  <a:pt x="547" y="434"/>
                </a:cubicBezTo>
                <a:cubicBezTo>
                  <a:pt x="545" y="435"/>
                  <a:pt x="544" y="435"/>
                  <a:pt x="544" y="437"/>
                </a:cubicBezTo>
                <a:cubicBezTo>
                  <a:pt x="544" y="438"/>
                  <a:pt x="545" y="439"/>
                  <a:pt x="547" y="438"/>
                </a:cubicBezTo>
                <a:cubicBezTo>
                  <a:pt x="550" y="437"/>
                  <a:pt x="554" y="438"/>
                  <a:pt x="556" y="441"/>
                </a:cubicBezTo>
                <a:cubicBezTo>
                  <a:pt x="561" y="447"/>
                  <a:pt x="568" y="446"/>
                  <a:pt x="575" y="445"/>
                </a:cubicBezTo>
                <a:cubicBezTo>
                  <a:pt x="582" y="445"/>
                  <a:pt x="584" y="445"/>
                  <a:pt x="588" y="451"/>
                </a:cubicBezTo>
                <a:cubicBezTo>
                  <a:pt x="588" y="451"/>
                  <a:pt x="589" y="451"/>
                  <a:pt x="589" y="451"/>
                </a:cubicBezTo>
                <a:cubicBezTo>
                  <a:pt x="596" y="451"/>
                  <a:pt x="597" y="452"/>
                  <a:pt x="596" y="458"/>
                </a:cubicBezTo>
                <a:cubicBezTo>
                  <a:pt x="596" y="460"/>
                  <a:pt x="596" y="462"/>
                  <a:pt x="597" y="464"/>
                </a:cubicBezTo>
                <a:cubicBezTo>
                  <a:pt x="600" y="468"/>
                  <a:pt x="603" y="467"/>
                  <a:pt x="609" y="462"/>
                </a:cubicBezTo>
                <a:cubicBezTo>
                  <a:pt x="608" y="460"/>
                  <a:pt x="607" y="457"/>
                  <a:pt x="607" y="454"/>
                </a:cubicBezTo>
                <a:cubicBezTo>
                  <a:pt x="608" y="452"/>
                  <a:pt x="610" y="453"/>
                  <a:pt x="613" y="452"/>
                </a:cubicBezTo>
                <a:cubicBezTo>
                  <a:pt x="613" y="452"/>
                  <a:pt x="613" y="452"/>
                  <a:pt x="613" y="452"/>
                </a:cubicBezTo>
                <a:cubicBezTo>
                  <a:pt x="613" y="453"/>
                  <a:pt x="613" y="453"/>
                  <a:pt x="613" y="453"/>
                </a:cubicBezTo>
                <a:cubicBezTo>
                  <a:pt x="614" y="452"/>
                  <a:pt x="614" y="452"/>
                  <a:pt x="614" y="452"/>
                </a:cubicBezTo>
                <a:cubicBezTo>
                  <a:pt x="615" y="454"/>
                  <a:pt x="616" y="456"/>
                  <a:pt x="616" y="457"/>
                </a:cubicBezTo>
                <a:cubicBezTo>
                  <a:pt x="614" y="458"/>
                  <a:pt x="614" y="459"/>
                  <a:pt x="615" y="461"/>
                </a:cubicBezTo>
                <a:cubicBezTo>
                  <a:pt x="616" y="462"/>
                  <a:pt x="617" y="462"/>
                  <a:pt x="619" y="462"/>
                </a:cubicBezTo>
                <a:cubicBezTo>
                  <a:pt x="621" y="461"/>
                  <a:pt x="622" y="459"/>
                  <a:pt x="623" y="458"/>
                </a:cubicBezTo>
                <a:cubicBezTo>
                  <a:pt x="625" y="457"/>
                  <a:pt x="626" y="458"/>
                  <a:pt x="627" y="459"/>
                </a:cubicBezTo>
                <a:cubicBezTo>
                  <a:pt x="628" y="460"/>
                  <a:pt x="627" y="462"/>
                  <a:pt x="626" y="462"/>
                </a:cubicBezTo>
                <a:cubicBezTo>
                  <a:pt x="623" y="462"/>
                  <a:pt x="623" y="462"/>
                  <a:pt x="625" y="464"/>
                </a:cubicBezTo>
                <a:cubicBezTo>
                  <a:pt x="626" y="465"/>
                  <a:pt x="627" y="467"/>
                  <a:pt x="629" y="468"/>
                </a:cubicBezTo>
                <a:cubicBezTo>
                  <a:pt x="626" y="471"/>
                  <a:pt x="631" y="474"/>
                  <a:pt x="631" y="476"/>
                </a:cubicBezTo>
                <a:cubicBezTo>
                  <a:pt x="630" y="478"/>
                  <a:pt x="627" y="477"/>
                  <a:pt x="626" y="479"/>
                </a:cubicBezTo>
                <a:cubicBezTo>
                  <a:pt x="628" y="480"/>
                  <a:pt x="629" y="482"/>
                  <a:pt x="632" y="481"/>
                </a:cubicBezTo>
                <a:cubicBezTo>
                  <a:pt x="633" y="481"/>
                  <a:pt x="634" y="482"/>
                  <a:pt x="633" y="483"/>
                </a:cubicBezTo>
                <a:cubicBezTo>
                  <a:pt x="633" y="485"/>
                  <a:pt x="630" y="484"/>
                  <a:pt x="629" y="487"/>
                </a:cubicBezTo>
                <a:cubicBezTo>
                  <a:pt x="632" y="486"/>
                  <a:pt x="634" y="488"/>
                  <a:pt x="637" y="491"/>
                </a:cubicBezTo>
                <a:cubicBezTo>
                  <a:pt x="637" y="487"/>
                  <a:pt x="634" y="483"/>
                  <a:pt x="640" y="483"/>
                </a:cubicBezTo>
                <a:cubicBezTo>
                  <a:pt x="644" y="483"/>
                  <a:pt x="647" y="484"/>
                  <a:pt x="651" y="487"/>
                </a:cubicBezTo>
                <a:cubicBezTo>
                  <a:pt x="648" y="488"/>
                  <a:pt x="644" y="487"/>
                  <a:pt x="642" y="490"/>
                </a:cubicBezTo>
                <a:cubicBezTo>
                  <a:pt x="644" y="491"/>
                  <a:pt x="646" y="491"/>
                  <a:pt x="648" y="491"/>
                </a:cubicBezTo>
                <a:cubicBezTo>
                  <a:pt x="649" y="491"/>
                  <a:pt x="649" y="492"/>
                  <a:pt x="649" y="492"/>
                </a:cubicBezTo>
                <a:cubicBezTo>
                  <a:pt x="648" y="496"/>
                  <a:pt x="646" y="496"/>
                  <a:pt x="643" y="496"/>
                </a:cubicBezTo>
                <a:cubicBezTo>
                  <a:pt x="640" y="496"/>
                  <a:pt x="637" y="495"/>
                  <a:pt x="634" y="498"/>
                </a:cubicBezTo>
                <a:cubicBezTo>
                  <a:pt x="633" y="498"/>
                  <a:pt x="631" y="498"/>
                  <a:pt x="630" y="499"/>
                </a:cubicBezTo>
                <a:cubicBezTo>
                  <a:pt x="621" y="504"/>
                  <a:pt x="611" y="501"/>
                  <a:pt x="602" y="502"/>
                </a:cubicBezTo>
                <a:cubicBezTo>
                  <a:pt x="601" y="503"/>
                  <a:pt x="599" y="502"/>
                  <a:pt x="598" y="501"/>
                </a:cubicBezTo>
                <a:cubicBezTo>
                  <a:pt x="595" y="498"/>
                  <a:pt x="592" y="500"/>
                  <a:pt x="588" y="500"/>
                </a:cubicBezTo>
                <a:cubicBezTo>
                  <a:pt x="584" y="501"/>
                  <a:pt x="582" y="504"/>
                  <a:pt x="578" y="506"/>
                </a:cubicBezTo>
                <a:cubicBezTo>
                  <a:pt x="577" y="505"/>
                  <a:pt x="578" y="502"/>
                  <a:pt x="575" y="504"/>
                </a:cubicBezTo>
                <a:cubicBezTo>
                  <a:pt x="570" y="506"/>
                  <a:pt x="570" y="509"/>
                  <a:pt x="573" y="512"/>
                </a:cubicBezTo>
                <a:cubicBezTo>
                  <a:pt x="573" y="514"/>
                  <a:pt x="573" y="516"/>
                  <a:pt x="572" y="517"/>
                </a:cubicBezTo>
                <a:cubicBezTo>
                  <a:pt x="572" y="519"/>
                  <a:pt x="571" y="522"/>
                  <a:pt x="569" y="523"/>
                </a:cubicBezTo>
                <a:cubicBezTo>
                  <a:pt x="567" y="524"/>
                  <a:pt x="566" y="521"/>
                  <a:pt x="564" y="521"/>
                </a:cubicBezTo>
                <a:cubicBezTo>
                  <a:pt x="561" y="520"/>
                  <a:pt x="559" y="517"/>
                  <a:pt x="556" y="518"/>
                </a:cubicBezTo>
                <a:cubicBezTo>
                  <a:pt x="553" y="518"/>
                  <a:pt x="551" y="517"/>
                  <a:pt x="551" y="513"/>
                </a:cubicBezTo>
                <a:cubicBezTo>
                  <a:pt x="551" y="510"/>
                  <a:pt x="548" y="511"/>
                  <a:pt x="546" y="511"/>
                </a:cubicBezTo>
                <a:cubicBezTo>
                  <a:pt x="546" y="513"/>
                  <a:pt x="544" y="515"/>
                  <a:pt x="546" y="515"/>
                </a:cubicBezTo>
                <a:cubicBezTo>
                  <a:pt x="549" y="516"/>
                  <a:pt x="550" y="516"/>
                  <a:pt x="547" y="518"/>
                </a:cubicBezTo>
                <a:cubicBezTo>
                  <a:pt x="545" y="521"/>
                  <a:pt x="540" y="521"/>
                  <a:pt x="538" y="524"/>
                </a:cubicBezTo>
                <a:cubicBezTo>
                  <a:pt x="534" y="525"/>
                  <a:pt x="532" y="526"/>
                  <a:pt x="536" y="529"/>
                </a:cubicBezTo>
                <a:cubicBezTo>
                  <a:pt x="537" y="531"/>
                  <a:pt x="540" y="531"/>
                  <a:pt x="541" y="534"/>
                </a:cubicBezTo>
                <a:cubicBezTo>
                  <a:pt x="535" y="537"/>
                  <a:pt x="535" y="537"/>
                  <a:pt x="535" y="543"/>
                </a:cubicBezTo>
                <a:cubicBezTo>
                  <a:pt x="533" y="545"/>
                  <a:pt x="531" y="548"/>
                  <a:pt x="535" y="550"/>
                </a:cubicBezTo>
                <a:cubicBezTo>
                  <a:pt x="537" y="552"/>
                  <a:pt x="539" y="555"/>
                  <a:pt x="536" y="558"/>
                </a:cubicBezTo>
                <a:cubicBezTo>
                  <a:pt x="533" y="558"/>
                  <a:pt x="529" y="558"/>
                  <a:pt x="526" y="558"/>
                </a:cubicBezTo>
                <a:cubicBezTo>
                  <a:pt x="517" y="558"/>
                  <a:pt x="509" y="559"/>
                  <a:pt x="500" y="559"/>
                </a:cubicBezTo>
                <a:cubicBezTo>
                  <a:pt x="499" y="559"/>
                  <a:pt x="497" y="559"/>
                  <a:pt x="496" y="561"/>
                </a:cubicBezTo>
                <a:cubicBezTo>
                  <a:pt x="502" y="567"/>
                  <a:pt x="510" y="559"/>
                  <a:pt x="516" y="564"/>
                </a:cubicBezTo>
                <a:cubicBezTo>
                  <a:pt x="516" y="565"/>
                  <a:pt x="517" y="564"/>
                  <a:pt x="518" y="564"/>
                </a:cubicBezTo>
                <a:cubicBezTo>
                  <a:pt x="518" y="564"/>
                  <a:pt x="519" y="564"/>
                  <a:pt x="519" y="564"/>
                </a:cubicBezTo>
                <a:cubicBezTo>
                  <a:pt x="522" y="560"/>
                  <a:pt x="526" y="562"/>
                  <a:pt x="529" y="563"/>
                </a:cubicBezTo>
                <a:cubicBezTo>
                  <a:pt x="532" y="564"/>
                  <a:pt x="535" y="566"/>
                  <a:pt x="537" y="566"/>
                </a:cubicBezTo>
                <a:cubicBezTo>
                  <a:pt x="544" y="565"/>
                  <a:pt x="551" y="567"/>
                  <a:pt x="558" y="566"/>
                </a:cubicBezTo>
                <a:cubicBezTo>
                  <a:pt x="564" y="566"/>
                  <a:pt x="570" y="570"/>
                  <a:pt x="576" y="568"/>
                </a:cubicBezTo>
                <a:cubicBezTo>
                  <a:pt x="577" y="569"/>
                  <a:pt x="577" y="570"/>
                  <a:pt x="578" y="571"/>
                </a:cubicBezTo>
                <a:cubicBezTo>
                  <a:pt x="576" y="574"/>
                  <a:pt x="573" y="573"/>
                  <a:pt x="570" y="573"/>
                </a:cubicBezTo>
                <a:cubicBezTo>
                  <a:pt x="566" y="572"/>
                  <a:pt x="564" y="573"/>
                  <a:pt x="562" y="576"/>
                </a:cubicBezTo>
                <a:cubicBezTo>
                  <a:pt x="559" y="576"/>
                  <a:pt x="557" y="576"/>
                  <a:pt x="555" y="576"/>
                </a:cubicBezTo>
                <a:cubicBezTo>
                  <a:pt x="550" y="572"/>
                  <a:pt x="545" y="576"/>
                  <a:pt x="540" y="576"/>
                </a:cubicBezTo>
                <a:cubicBezTo>
                  <a:pt x="539" y="572"/>
                  <a:pt x="538" y="570"/>
                  <a:pt x="534" y="573"/>
                </a:cubicBezTo>
                <a:cubicBezTo>
                  <a:pt x="533" y="574"/>
                  <a:pt x="532" y="575"/>
                  <a:pt x="531" y="576"/>
                </a:cubicBezTo>
                <a:cubicBezTo>
                  <a:pt x="528" y="583"/>
                  <a:pt x="522" y="585"/>
                  <a:pt x="515" y="586"/>
                </a:cubicBezTo>
                <a:cubicBezTo>
                  <a:pt x="514" y="585"/>
                  <a:pt x="513" y="585"/>
                  <a:pt x="512" y="585"/>
                </a:cubicBezTo>
                <a:cubicBezTo>
                  <a:pt x="505" y="587"/>
                  <a:pt x="500" y="587"/>
                  <a:pt x="495" y="581"/>
                </a:cubicBezTo>
                <a:cubicBezTo>
                  <a:pt x="493" y="579"/>
                  <a:pt x="493" y="581"/>
                  <a:pt x="492" y="583"/>
                </a:cubicBezTo>
                <a:cubicBezTo>
                  <a:pt x="490" y="586"/>
                  <a:pt x="487" y="584"/>
                  <a:pt x="484" y="584"/>
                </a:cubicBezTo>
                <a:cubicBezTo>
                  <a:pt x="483" y="584"/>
                  <a:pt x="484" y="582"/>
                  <a:pt x="484" y="581"/>
                </a:cubicBezTo>
                <a:cubicBezTo>
                  <a:pt x="484" y="579"/>
                  <a:pt x="483" y="577"/>
                  <a:pt x="483" y="576"/>
                </a:cubicBezTo>
                <a:cubicBezTo>
                  <a:pt x="480" y="576"/>
                  <a:pt x="477" y="577"/>
                  <a:pt x="474" y="575"/>
                </a:cubicBezTo>
                <a:cubicBezTo>
                  <a:pt x="472" y="573"/>
                  <a:pt x="472" y="575"/>
                  <a:pt x="471" y="576"/>
                </a:cubicBezTo>
                <a:cubicBezTo>
                  <a:pt x="469" y="581"/>
                  <a:pt x="474" y="581"/>
                  <a:pt x="477" y="583"/>
                </a:cubicBezTo>
                <a:cubicBezTo>
                  <a:pt x="475" y="585"/>
                  <a:pt x="473" y="584"/>
                  <a:pt x="471" y="584"/>
                </a:cubicBezTo>
                <a:cubicBezTo>
                  <a:pt x="468" y="584"/>
                  <a:pt x="464" y="585"/>
                  <a:pt x="461" y="583"/>
                </a:cubicBezTo>
                <a:cubicBezTo>
                  <a:pt x="459" y="582"/>
                  <a:pt x="457" y="583"/>
                  <a:pt x="455" y="585"/>
                </a:cubicBezTo>
                <a:cubicBezTo>
                  <a:pt x="455" y="585"/>
                  <a:pt x="454" y="586"/>
                  <a:pt x="455" y="588"/>
                </a:cubicBezTo>
                <a:cubicBezTo>
                  <a:pt x="455" y="589"/>
                  <a:pt x="456" y="589"/>
                  <a:pt x="457" y="588"/>
                </a:cubicBezTo>
                <a:cubicBezTo>
                  <a:pt x="459" y="587"/>
                  <a:pt x="461" y="587"/>
                  <a:pt x="462" y="588"/>
                </a:cubicBezTo>
                <a:cubicBezTo>
                  <a:pt x="464" y="590"/>
                  <a:pt x="467" y="589"/>
                  <a:pt x="470" y="589"/>
                </a:cubicBezTo>
                <a:cubicBezTo>
                  <a:pt x="473" y="592"/>
                  <a:pt x="470" y="593"/>
                  <a:pt x="469" y="596"/>
                </a:cubicBezTo>
                <a:cubicBezTo>
                  <a:pt x="468" y="599"/>
                  <a:pt x="475" y="598"/>
                  <a:pt x="473" y="602"/>
                </a:cubicBezTo>
                <a:cubicBezTo>
                  <a:pt x="472" y="603"/>
                  <a:pt x="472" y="603"/>
                  <a:pt x="471" y="604"/>
                </a:cubicBezTo>
                <a:cubicBezTo>
                  <a:pt x="472" y="605"/>
                  <a:pt x="472" y="605"/>
                  <a:pt x="472" y="605"/>
                </a:cubicBezTo>
                <a:cubicBezTo>
                  <a:pt x="472" y="605"/>
                  <a:pt x="472" y="605"/>
                  <a:pt x="472" y="605"/>
                </a:cubicBezTo>
                <a:cubicBezTo>
                  <a:pt x="471" y="605"/>
                  <a:pt x="471" y="605"/>
                  <a:pt x="471" y="604"/>
                </a:cubicBezTo>
                <a:cubicBezTo>
                  <a:pt x="466" y="602"/>
                  <a:pt x="463" y="605"/>
                  <a:pt x="459" y="606"/>
                </a:cubicBezTo>
                <a:cubicBezTo>
                  <a:pt x="458" y="606"/>
                  <a:pt x="456" y="606"/>
                  <a:pt x="455" y="606"/>
                </a:cubicBezTo>
                <a:cubicBezTo>
                  <a:pt x="453" y="607"/>
                  <a:pt x="450" y="607"/>
                  <a:pt x="448" y="608"/>
                </a:cubicBezTo>
                <a:cubicBezTo>
                  <a:pt x="446" y="609"/>
                  <a:pt x="445" y="611"/>
                  <a:pt x="443" y="610"/>
                </a:cubicBezTo>
                <a:cubicBezTo>
                  <a:pt x="437" y="607"/>
                  <a:pt x="431" y="607"/>
                  <a:pt x="425" y="609"/>
                </a:cubicBezTo>
                <a:cubicBezTo>
                  <a:pt x="423" y="610"/>
                  <a:pt x="422" y="609"/>
                  <a:pt x="423" y="607"/>
                </a:cubicBezTo>
                <a:cubicBezTo>
                  <a:pt x="423" y="606"/>
                  <a:pt x="421" y="605"/>
                  <a:pt x="422" y="603"/>
                </a:cubicBezTo>
                <a:cubicBezTo>
                  <a:pt x="425" y="602"/>
                  <a:pt x="429" y="604"/>
                  <a:pt x="432" y="602"/>
                </a:cubicBezTo>
                <a:cubicBezTo>
                  <a:pt x="433" y="601"/>
                  <a:pt x="435" y="600"/>
                  <a:pt x="434" y="598"/>
                </a:cubicBezTo>
                <a:cubicBezTo>
                  <a:pt x="433" y="596"/>
                  <a:pt x="431" y="596"/>
                  <a:pt x="430" y="597"/>
                </a:cubicBezTo>
                <a:cubicBezTo>
                  <a:pt x="425" y="600"/>
                  <a:pt x="420" y="600"/>
                  <a:pt x="416" y="599"/>
                </a:cubicBezTo>
                <a:cubicBezTo>
                  <a:pt x="408" y="597"/>
                  <a:pt x="399" y="599"/>
                  <a:pt x="391" y="597"/>
                </a:cubicBezTo>
                <a:cubicBezTo>
                  <a:pt x="391" y="598"/>
                  <a:pt x="391" y="599"/>
                  <a:pt x="391" y="599"/>
                </a:cubicBezTo>
                <a:cubicBezTo>
                  <a:pt x="391" y="602"/>
                  <a:pt x="391" y="604"/>
                  <a:pt x="394" y="604"/>
                </a:cubicBezTo>
                <a:cubicBezTo>
                  <a:pt x="399" y="605"/>
                  <a:pt x="396" y="603"/>
                  <a:pt x="397" y="601"/>
                </a:cubicBezTo>
                <a:cubicBezTo>
                  <a:pt x="397" y="600"/>
                  <a:pt x="398" y="600"/>
                  <a:pt x="399" y="601"/>
                </a:cubicBezTo>
                <a:cubicBezTo>
                  <a:pt x="401" y="602"/>
                  <a:pt x="401" y="604"/>
                  <a:pt x="401" y="606"/>
                </a:cubicBezTo>
                <a:cubicBezTo>
                  <a:pt x="401" y="608"/>
                  <a:pt x="403" y="610"/>
                  <a:pt x="405" y="610"/>
                </a:cubicBezTo>
                <a:cubicBezTo>
                  <a:pt x="414" y="611"/>
                  <a:pt x="422" y="617"/>
                  <a:pt x="431" y="612"/>
                </a:cubicBezTo>
                <a:cubicBezTo>
                  <a:pt x="434" y="611"/>
                  <a:pt x="436" y="613"/>
                  <a:pt x="436" y="615"/>
                </a:cubicBezTo>
                <a:cubicBezTo>
                  <a:pt x="437" y="619"/>
                  <a:pt x="434" y="618"/>
                  <a:pt x="432" y="618"/>
                </a:cubicBezTo>
                <a:cubicBezTo>
                  <a:pt x="430" y="617"/>
                  <a:pt x="428" y="616"/>
                  <a:pt x="426" y="617"/>
                </a:cubicBezTo>
                <a:cubicBezTo>
                  <a:pt x="425" y="619"/>
                  <a:pt x="424" y="620"/>
                  <a:pt x="426" y="621"/>
                </a:cubicBezTo>
                <a:cubicBezTo>
                  <a:pt x="423" y="625"/>
                  <a:pt x="421" y="631"/>
                  <a:pt x="414" y="630"/>
                </a:cubicBezTo>
                <a:cubicBezTo>
                  <a:pt x="406" y="628"/>
                  <a:pt x="399" y="631"/>
                  <a:pt x="394" y="636"/>
                </a:cubicBezTo>
                <a:cubicBezTo>
                  <a:pt x="398" y="639"/>
                  <a:pt x="399" y="643"/>
                  <a:pt x="402" y="647"/>
                </a:cubicBezTo>
                <a:cubicBezTo>
                  <a:pt x="403" y="646"/>
                  <a:pt x="405" y="646"/>
                  <a:pt x="405" y="645"/>
                </a:cubicBezTo>
                <a:cubicBezTo>
                  <a:pt x="406" y="640"/>
                  <a:pt x="408" y="637"/>
                  <a:pt x="414" y="638"/>
                </a:cubicBezTo>
                <a:cubicBezTo>
                  <a:pt x="417" y="638"/>
                  <a:pt x="419" y="636"/>
                  <a:pt x="421" y="635"/>
                </a:cubicBezTo>
                <a:cubicBezTo>
                  <a:pt x="421" y="635"/>
                  <a:pt x="422" y="636"/>
                  <a:pt x="423" y="637"/>
                </a:cubicBezTo>
                <a:cubicBezTo>
                  <a:pt x="428" y="637"/>
                  <a:pt x="430" y="640"/>
                  <a:pt x="430" y="645"/>
                </a:cubicBezTo>
                <a:cubicBezTo>
                  <a:pt x="430" y="646"/>
                  <a:pt x="430" y="646"/>
                  <a:pt x="430" y="647"/>
                </a:cubicBezTo>
                <a:cubicBezTo>
                  <a:pt x="429" y="649"/>
                  <a:pt x="426" y="647"/>
                  <a:pt x="424" y="648"/>
                </a:cubicBezTo>
                <a:cubicBezTo>
                  <a:pt x="421" y="647"/>
                  <a:pt x="417" y="646"/>
                  <a:pt x="417" y="651"/>
                </a:cubicBezTo>
                <a:cubicBezTo>
                  <a:pt x="415" y="649"/>
                  <a:pt x="412" y="649"/>
                  <a:pt x="410" y="651"/>
                </a:cubicBezTo>
                <a:cubicBezTo>
                  <a:pt x="406" y="652"/>
                  <a:pt x="402" y="652"/>
                  <a:pt x="398" y="651"/>
                </a:cubicBezTo>
                <a:cubicBezTo>
                  <a:pt x="393" y="651"/>
                  <a:pt x="387" y="653"/>
                  <a:pt x="383" y="650"/>
                </a:cubicBezTo>
                <a:cubicBezTo>
                  <a:pt x="383" y="648"/>
                  <a:pt x="386" y="646"/>
                  <a:pt x="383" y="644"/>
                </a:cubicBezTo>
                <a:cubicBezTo>
                  <a:pt x="383" y="643"/>
                  <a:pt x="384" y="642"/>
                  <a:pt x="385" y="641"/>
                </a:cubicBezTo>
                <a:cubicBezTo>
                  <a:pt x="385" y="639"/>
                  <a:pt x="385" y="634"/>
                  <a:pt x="382" y="634"/>
                </a:cubicBezTo>
                <a:cubicBezTo>
                  <a:pt x="379" y="633"/>
                  <a:pt x="381" y="638"/>
                  <a:pt x="378" y="640"/>
                </a:cubicBezTo>
                <a:cubicBezTo>
                  <a:pt x="378" y="640"/>
                  <a:pt x="378" y="642"/>
                  <a:pt x="377" y="643"/>
                </a:cubicBezTo>
                <a:cubicBezTo>
                  <a:pt x="375" y="644"/>
                  <a:pt x="379" y="649"/>
                  <a:pt x="374" y="649"/>
                </a:cubicBezTo>
                <a:cubicBezTo>
                  <a:pt x="371" y="650"/>
                  <a:pt x="371" y="651"/>
                  <a:pt x="373" y="653"/>
                </a:cubicBezTo>
                <a:cubicBezTo>
                  <a:pt x="374" y="655"/>
                  <a:pt x="375" y="658"/>
                  <a:pt x="376" y="661"/>
                </a:cubicBezTo>
                <a:cubicBezTo>
                  <a:pt x="373" y="661"/>
                  <a:pt x="371" y="663"/>
                  <a:pt x="367" y="661"/>
                </a:cubicBezTo>
                <a:cubicBezTo>
                  <a:pt x="371" y="658"/>
                  <a:pt x="371" y="656"/>
                  <a:pt x="368" y="655"/>
                </a:cubicBezTo>
                <a:cubicBezTo>
                  <a:pt x="365" y="654"/>
                  <a:pt x="362" y="655"/>
                  <a:pt x="359" y="654"/>
                </a:cubicBezTo>
                <a:cubicBezTo>
                  <a:pt x="359" y="652"/>
                  <a:pt x="362" y="650"/>
                  <a:pt x="360" y="649"/>
                </a:cubicBezTo>
                <a:cubicBezTo>
                  <a:pt x="356" y="647"/>
                  <a:pt x="352" y="645"/>
                  <a:pt x="347" y="645"/>
                </a:cubicBezTo>
                <a:cubicBezTo>
                  <a:pt x="346" y="646"/>
                  <a:pt x="344" y="646"/>
                  <a:pt x="344" y="648"/>
                </a:cubicBezTo>
                <a:cubicBezTo>
                  <a:pt x="346" y="653"/>
                  <a:pt x="342" y="654"/>
                  <a:pt x="340" y="657"/>
                </a:cubicBezTo>
                <a:cubicBezTo>
                  <a:pt x="338" y="657"/>
                  <a:pt x="340" y="654"/>
                  <a:pt x="338" y="654"/>
                </a:cubicBezTo>
                <a:cubicBezTo>
                  <a:pt x="336" y="654"/>
                  <a:pt x="335" y="655"/>
                  <a:pt x="334" y="656"/>
                </a:cubicBezTo>
                <a:cubicBezTo>
                  <a:pt x="334" y="657"/>
                  <a:pt x="334" y="657"/>
                  <a:pt x="334" y="658"/>
                </a:cubicBezTo>
                <a:cubicBezTo>
                  <a:pt x="333" y="661"/>
                  <a:pt x="331" y="663"/>
                  <a:pt x="327" y="662"/>
                </a:cubicBezTo>
                <a:cubicBezTo>
                  <a:pt x="326" y="662"/>
                  <a:pt x="325" y="661"/>
                  <a:pt x="324" y="660"/>
                </a:cubicBezTo>
                <a:cubicBezTo>
                  <a:pt x="320" y="659"/>
                  <a:pt x="313" y="660"/>
                  <a:pt x="311" y="663"/>
                </a:cubicBezTo>
                <a:cubicBezTo>
                  <a:pt x="307" y="668"/>
                  <a:pt x="304" y="670"/>
                  <a:pt x="299" y="667"/>
                </a:cubicBezTo>
                <a:cubicBezTo>
                  <a:pt x="296" y="665"/>
                  <a:pt x="294" y="665"/>
                  <a:pt x="290" y="667"/>
                </a:cubicBezTo>
                <a:cubicBezTo>
                  <a:pt x="289" y="667"/>
                  <a:pt x="288" y="668"/>
                  <a:pt x="286" y="666"/>
                </a:cubicBezTo>
                <a:cubicBezTo>
                  <a:pt x="285" y="664"/>
                  <a:pt x="285" y="664"/>
                  <a:pt x="282" y="666"/>
                </a:cubicBezTo>
                <a:cubicBezTo>
                  <a:pt x="282" y="666"/>
                  <a:pt x="282" y="666"/>
                  <a:pt x="282" y="666"/>
                </a:cubicBezTo>
                <a:cubicBezTo>
                  <a:pt x="282" y="666"/>
                  <a:pt x="282" y="666"/>
                  <a:pt x="282" y="666"/>
                </a:cubicBezTo>
                <a:cubicBezTo>
                  <a:pt x="282" y="666"/>
                  <a:pt x="282" y="666"/>
                  <a:pt x="282" y="666"/>
                </a:cubicBezTo>
                <a:cubicBezTo>
                  <a:pt x="284" y="670"/>
                  <a:pt x="285" y="674"/>
                  <a:pt x="291" y="671"/>
                </a:cubicBezTo>
                <a:cubicBezTo>
                  <a:pt x="293" y="670"/>
                  <a:pt x="296" y="671"/>
                  <a:pt x="298" y="672"/>
                </a:cubicBezTo>
                <a:cubicBezTo>
                  <a:pt x="303" y="674"/>
                  <a:pt x="309" y="674"/>
                  <a:pt x="315" y="674"/>
                </a:cubicBezTo>
                <a:cubicBezTo>
                  <a:pt x="319" y="675"/>
                  <a:pt x="323" y="672"/>
                  <a:pt x="327" y="673"/>
                </a:cubicBezTo>
                <a:cubicBezTo>
                  <a:pt x="327" y="674"/>
                  <a:pt x="328" y="674"/>
                  <a:pt x="329" y="675"/>
                </a:cubicBezTo>
                <a:cubicBezTo>
                  <a:pt x="331" y="678"/>
                  <a:pt x="335" y="681"/>
                  <a:pt x="339" y="682"/>
                </a:cubicBezTo>
                <a:cubicBezTo>
                  <a:pt x="346" y="685"/>
                  <a:pt x="340" y="690"/>
                  <a:pt x="342" y="693"/>
                </a:cubicBezTo>
                <a:cubicBezTo>
                  <a:pt x="344" y="696"/>
                  <a:pt x="340" y="696"/>
                  <a:pt x="338" y="697"/>
                </a:cubicBezTo>
                <a:cubicBezTo>
                  <a:pt x="336" y="697"/>
                  <a:pt x="336" y="699"/>
                  <a:pt x="336" y="701"/>
                </a:cubicBezTo>
                <a:cubicBezTo>
                  <a:pt x="336" y="704"/>
                  <a:pt x="339" y="705"/>
                  <a:pt x="342" y="705"/>
                </a:cubicBezTo>
                <a:cubicBezTo>
                  <a:pt x="343" y="705"/>
                  <a:pt x="346" y="704"/>
                  <a:pt x="346" y="703"/>
                </a:cubicBezTo>
                <a:cubicBezTo>
                  <a:pt x="342" y="698"/>
                  <a:pt x="349" y="696"/>
                  <a:pt x="349" y="691"/>
                </a:cubicBezTo>
                <a:cubicBezTo>
                  <a:pt x="349" y="691"/>
                  <a:pt x="349" y="691"/>
                  <a:pt x="349" y="691"/>
                </a:cubicBezTo>
                <a:cubicBezTo>
                  <a:pt x="351" y="691"/>
                  <a:pt x="353" y="691"/>
                  <a:pt x="355" y="693"/>
                </a:cubicBezTo>
                <a:cubicBezTo>
                  <a:pt x="358" y="696"/>
                  <a:pt x="363" y="696"/>
                  <a:pt x="366" y="697"/>
                </a:cubicBezTo>
                <a:cubicBezTo>
                  <a:pt x="371" y="700"/>
                  <a:pt x="371" y="697"/>
                  <a:pt x="372" y="695"/>
                </a:cubicBezTo>
                <a:cubicBezTo>
                  <a:pt x="376" y="697"/>
                  <a:pt x="379" y="698"/>
                  <a:pt x="383" y="700"/>
                </a:cubicBezTo>
                <a:cubicBezTo>
                  <a:pt x="383" y="702"/>
                  <a:pt x="383" y="704"/>
                  <a:pt x="384" y="705"/>
                </a:cubicBezTo>
                <a:cubicBezTo>
                  <a:pt x="385" y="706"/>
                  <a:pt x="386" y="708"/>
                  <a:pt x="388" y="706"/>
                </a:cubicBezTo>
                <a:cubicBezTo>
                  <a:pt x="391" y="703"/>
                  <a:pt x="397" y="706"/>
                  <a:pt x="399" y="701"/>
                </a:cubicBezTo>
                <a:cubicBezTo>
                  <a:pt x="399" y="701"/>
                  <a:pt x="399" y="701"/>
                  <a:pt x="399" y="701"/>
                </a:cubicBezTo>
                <a:cubicBezTo>
                  <a:pt x="408" y="702"/>
                  <a:pt x="408" y="702"/>
                  <a:pt x="414" y="700"/>
                </a:cubicBezTo>
                <a:cubicBezTo>
                  <a:pt x="414" y="700"/>
                  <a:pt x="414" y="700"/>
                  <a:pt x="414" y="700"/>
                </a:cubicBezTo>
                <a:cubicBezTo>
                  <a:pt x="419" y="705"/>
                  <a:pt x="420" y="705"/>
                  <a:pt x="418" y="713"/>
                </a:cubicBezTo>
                <a:cubicBezTo>
                  <a:pt x="417" y="717"/>
                  <a:pt x="420" y="718"/>
                  <a:pt x="423" y="720"/>
                </a:cubicBezTo>
                <a:cubicBezTo>
                  <a:pt x="427" y="723"/>
                  <a:pt x="428" y="718"/>
                  <a:pt x="431" y="718"/>
                </a:cubicBezTo>
                <a:cubicBezTo>
                  <a:pt x="432" y="719"/>
                  <a:pt x="432" y="719"/>
                  <a:pt x="432" y="720"/>
                </a:cubicBezTo>
                <a:cubicBezTo>
                  <a:pt x="432" y="721"/>
                  <a:pt x="431" y="723"/>
                  <a:pt x="433" y="724"/>
                </a:cubicBezTo>
                <a:cubicBezTo>
                  <a:pt x="435" y="725"/>
                  <a:pt x="437" y="723"/>
                  <a:pt x="438" y="722"/>
                </a:cubicBezTo>
                <a:cubicBezTo>
                  <a:pt x="439" y="721"/>
                  <a:pt x="439" y="720"/>
                  <a:pt x="439" y="718"/>
                </a:cubicBezTo>
                <a:cubicBezTo>
                  <a:pt x="443" y="719"/>
                  <a:pt x="444" y="723"/>
                  <a:pt x="446" y="725"/>
                </a:cubicBezTo>
                <a:cubicBezTo>
                  <a:pt x="444" y="728"/>
                  <a:pt x="444" y="731"/>
                  <a:pt x="445" y="734"/>
                </a:cubicBezTo>
                <a:cubicBezTo>
                  <a:pt x="443" y="734"/>
                  <a:pt x="443" y="733"/>
                  <a:pt x="443" y="732"/>
                </a:cubicBezTo>
                <a:cubicBezTo>
                  <a:pt x="442" y="731"/>
                  <a:pt x="443" y="729"/>
                  <a:pt x="441" y="729"/>
                </a:cubicBezTo>
                <a:cubicBezTo>
                  <a:pt x="440" y="729"/>
                  <a:pt x="439" y="730"/>
                  <a:pt x="438" y="731"/>
                </a:cubicBezTo>
                <a:cubicBezTo>
                  <a:pt x="438" y="732"/>
                  <a:pt x="437" y="733"/>
                  <a:pt x="438" y="734"/>
                </a:cubicBezTo>
                <a:cubicBezTo>
                  <a:pt x="444" y="739"/>
                  <a:pt x="450" y="741"/>
                  <a:pt x="457" y="741"/>
                </a:cubicBezTo>
                <a:cubicBezTo>
                  <a:pt x="459" y="740"/>
                  <a:pt x="460" y="740"/>
                  <a:pt x="460" y="738"/>
                </a:cubicBezTo>
                <a:cubicBezTo>
                  <a:pt x="460" y="736"/>
                  <a:pt x="458" y="737"/>
                  <a:pt x="457" y="737"/>
                </a:cubicBezTo>
                <a:cubicBezTo>
                  <a:pt x="453" y="739"/>
                  <a:pt x="452" y="736"/>
                  <a:pt x="452" y="733"/>
                </a:cubicBezTo>
                <a:cubicBezTo>
                  <a:pt x="455" y="733"/>
                  <a:pt x="460" y="735"/>
                  <a:pt x="463" y="734"/>
                </a:cubicBezTo>
                <a:cubicBezTo>
                  <a:pt x="468" y="732"/>
                  <a:pt x="469" y="735"/>
                  <a:pt x="471" y="738"/>
                </a:cubicBezTo>
                <a:cubicBezTo>
                  <a:pt x="473" y="740"/>
                  <a:pt x="476" y="740"/>
                  <a:pt x="478" y="742"/>
                </a:cubicBezTo>
                <a:cubicBezTo>
                  <a:pt x="480" y="746"/>
                  <a:pt x="484" y="746"/>
                  <a:pt x="488" y="743"/>
                </a:cubicBezTo>
                <a:cubicBezTo>
                  <a:pt x="488" y="743"/>
                  <a:pt x="489" y="743"/>
                  <a:pt x="489" y="743"/>
                </a:cubicBezTo>
                <a:cubicBezTo>
                  <a:pt x="497" y="747"/>
                  <a:pt x="493" y="754"/>
                  <a:pt x="493" y="760"/>
                </a:cubicBezTo>
                <a:cubicBezTo>
                  <a:pt x="493" y="761"/>
                  <a:pt x="492" y="761"/>
                  <a:pt x="491" y="762"/>
                </a:cubicBezTo>
                <a:cubicBezTo>
                  <a:pt x="490" y="761"/>
                  <a:pt x="489" y="760"/>
                  <a:pt x="488" y="760"/>
                </a:cubicBezTo>
                <a:cubicBezTo>
                  <a:pt x="483" y="755"/>
                  <a:pt x="477" y="755"/>
                  <a:pt x="471" y="758"/>
                </a:cubicBezTo>
                <a:cubicBezTo>
                  <a:pt x="470" y="758"/>
                  <a:pt x="469" y="758"/>
                  <a:pt x="468" y="758"/>
                </a:cubicBezTo>
                <a:cubicBezTo>
                  <a:pt x="462" y="755"/>
                  <a:pt x="455" y="756"/>
                  <a:pt x="450" y="752"/>
                </a:cubicBezTo>
                <a:cubicBezTo>
                  <a:pt x="446" y="749"/>
                  <a:pt x="444" y="750"/>
                  <a:pt x="440" y="751"/>
                </a:cubicBezTo>
                <a:cubicBezTo>
                  <a:pt x="438" y="752"/>
                  <a:pt x="436" y="752"/>
                  <a:pt x="433" y="753"/>
                </a:cubicBezTo>
                <a:cubicBezTo>
                  <a:pt x="427" y="753"/>
                  <a:pt x="420" y="754"/>
                  <a:pt x="414" y="750"/>
                </a:cubicBezTo>
                <a:cubicBezTo>
                  <a:pt x="413" y="750"/>
                  <a:pt x="412" y="751"/>
                  <a:pt x="411" y="751"/>
                </a:cubicBezTo>
                <a:cubicBezTo>
                  <a:pt x="409" y="752"/>
                  <a:pt x="407" y="752"/>
                  <a:pt x="404" y="751"/>
                </a:cubicBezTo>
                <a:cubicBezTo>
                  <a:pt x="402" y="750"/>
                  <a:pt x="399" y="749"/>
                  <a:pt x="397" y="751"/>
                </a:cubicBezTo>
                <a:cubicBezTo>
                  <a:pt x="394" y="751"/>
                  <a:pt x="391" y="751"/>
                  <a:pt x="388" y="750"/>
                </a:cubicBezTo>
                <a:cubicBezTo>
                  <a:pt x="381" y="747"/>
                  <a:pt x="375" y="748"/>
                  <a:pt x="370" y="751"/>
                </a:cubicBezTo>
                <a:cubicBezTo>
                  <a:pt x="371" y="755"/>
                  <a:pt x="366" y="756"/>
                  <a:pt x="365" y="760"/>
                </a:cubicBezTo>
                <a:cubicBezTo>
                  <a:pt x="370" y="758"/>
                  <a:pt x="374" y="758"/>
                  <a:pt x="378" y="761"/>
                </a:cubicBezTo>
                <a:cubicBezTo>
                  <a:pt x="378" y="761"/>
                  <a:pt x="379" y="761"/>
                  <a:pt x="379" y="762"/>
                </a:cubicBezTo>
                <a:cubicBezTo>
                  <a:pt x="379" y="763"/>
                  <a:pt x="378" y="765"/>
                  <a:pt x="376" y="764"/>
                </a:cubicBezTo>
                <a:cubicBezTo>
                  <a:pt x="374" y="763"/>
                  <a:pt x="372" y="762"/>
                  <a:pt x="371" y="765"/>
                </a:cubicBezTo>
                <a:cubicBezTo>
                  <a:pt x="370" y="767"/>
                  <a:pt x="368" y="766"/>
                  <a:pt x="366" y="767"/>
                </a:cubicBezTo>
                <a:cubicBezTo>
                  <a:pt x="366" y="767"/>
                  <a:pt x="365" y="767"/>
                  <a:pt x="365" y="767"/>
                </a:cubicBezTo>
                <a:cubicBezTo>
                  <a:pt x="365" y="767"/>
                  <a:pt x="365" y="767"/>
                  <a:pt x="365" y="767"/>
                </a:cubicBezTo>
                <a:cubicBezTo>
                  <a:pt x="359" y="766"/>
                  <a:pt x="353" y="765"/>
                  <a:pt x="347" y="766"/>
                </a:cubicBezTo>
                <a:cubicBezTo>
                  <a:pt x="344" y="766"/>
                  <a:pt x="342" y="767"/>
                  <a:pt x="339" y="765"/>
                </a:cubicBezTo>
                <a:cubicBezTo>
                  <a:pt x="336" y="764"/>
                  <a:pt x="332" y="764"/>
                  <a:pt x="329" y="765"/>
                </a:cubicBezTo>
                <a:cubicBezTo>
                  <a:pt x="329" y="765"/>
                  <a:pt x="329" y="765"/>
                  <a:pt x="329" y="765"/>
                </a:cubicBezTo>
                <a:cubicBezTo>
                  <a:pt x="328" y="764"/>
                  <a:pt x="326" y="764"/>
                  <a:pt x="325" y="763"/>
                </a:cubicBezTo>
                <a:cubicBezTo>
                  <a:pt x="323" y="764"/>
                  <a:pt x="320" y="765"/>
                  <a:pt x="318" y="766"/>
                </a:cubicBezTo>
                <a:cubicBezTo>
                  <a:pt x="311" y="764"/>
                  <a:pt x="303" y="768"/>
                  <a:pt x="297" y="762"/>
                </a:cubicBezTo>
                <a:cubicBezTo>
                  <a:pt x="297" y="762"/>
                  <a:pt x="296" y="763"/>
                  <a:pt x="296" y="763"/>
                </a:cubicBezTo>
                <a:cubicBezTo>
                  <a:pt x="292" y="764"/>
                  <a:pt x="292" y="763"/>
                  <a:pt x="290" y="763"/>
                </a:cubicBezTo>
                <a:cubicBezTo>
                  <a:pt x="287" y="762"/>
                  <a:pt x="284" y="762"/>
                  <a:pt x="281" y="762"/>
                </a:cubicBezTo>
                <a:cubicBezTo>
                  <a:pt x="272" y="763"/>
                  <a:pt x="264" y="764"/>
                  <a:pt x="255" y="767"/>
                </a:cubicBezTo>
                <a:cubicBezTo>
                  <a:pt x="260" y="771"/>
                  <a:pt x="263" y="771"/>
                  <a:pt x="269" y="767"/>
                </a:cubicBezTo>
                <a:cubicBezTo>
                  <a:pt x="272" y="765"/>
                  <a:pt x="273" y="766"/>
                  <a:pt x="274" y="768"/>
                </a:cubicBezTo>
                <a:cubicBezTo>
                  <a:pt x="274" y="770"/>
                  <a:pt x="275" y="771"/>
                  <a:pt x="276" y="772"/>
                </a:cubicBezTo>
                <a:cubicBezTo>
                  <a:pt x="276" y="774"/>
                  <a:pt x="276" y="776"/>
                  <a:pt x="276" y="778"/>
                </a:cubicBezTo>
                <a:cubicBezTo>
                  <a:pt x="271" y="779"/>
                  <a:pt x="266" y="778"/>
                  <a:pt x="262" y="778"/>
                </a:cubicBezTo>
                <a:cubicBezTo>
                  <a:pt x="258" y="778"/>
                  <a:pt x="251" y="779"/>
                  <a:pt x="247" y="774"/>
                </a:cubicBezTo>
                <a:cubicBezTo>
                  <a:pt x="246" y="773"/>
                  <a:pt x="239" y="774"/>
                  <a:pt x="238" y="775"/>
                </a:cubicBezTo>
                <a:cubicBezTo>
                  <a:pt x="238" y="776"/>
                  <a:pt x="237" y="778"/>
                  <a:pt x="238" y="779"/>
                </a:cubicBezTo>
                <a:cubicBezTo>
                  <a:pt x="239" y="781"/>
                  <a:pt x="240" y="781"/>
                  <a:pt x="242" y="780"/>
                </a:cubicBezTo>
                <a:cubicBezTo>
                  <a:pt x="248" y="780"/>
                  <a:pt x="253" y="778"/>
                  <a:pt x="255" y="785"/>
                </a:cubicBezTo>
                <a:cubicBezTo>
                  <a:pt x="258" y="783"/>
                  <a:pt x="260" y="782"/>
                  <a:pt x="263" y="781"/>
                </a:cubicBezTo>
                <a:cubicBezTo>
                  <a:pt x="268" y="780"/>
                  <a:pt x="272" y="783"/>
                  <a:pt x="276" y="782"/>
                </a:cubicBezTo>
                <a:cubicBezTo>
                  <a:pt x="277" y="783"/>
                  <a:pt x="278" y="785"/>
                  <a:pt x="281" y="786"/>
                </a:cubicBezTo>
                <a:cubicBezTo>
                  <a:pt x="281" y="784"/>
                  <a:pt x="279" y="781"/>
                  <a:pt x="281" y="780"/>
                </a:cubicBezTo>
                <a:cubicBezTo>
                  <a:pt x="284" y="779"/>
                  <a:pt x="284" y="782"/>
                  <a:pt x="286" y="782"/>
                </a:cubicBezTo>
                <a:cubicBezTo>
                  <a:pt x="287" y="782"/>
                  <a:pt x="288" y="783"/>
                  <a:pt x="289" y="783"/>
                </a:cubicBezTo>
                <a:cubicBezTo>
                  <a:pt x="291" y="784"/>
                  <a:pt x="293" y="787"/>
                  <a:pt x="296" y="784"/>
                </a:cubicBezTo>
                <a:cubicBezTo>
                  <a:pt x="298" y="783"/>
                  <a:pt x="300" y="783"/>
                  <a:pt x="301" y="786"/>
                </a:cubicBezTo>
                <a:cubicBezTo>
                  <a:pt x="302" y="788"/>
                  <a:pt x="306" y="789"/>
                  <a:pt x="304" y="792"/>
                </a:cubicBezTo>
                <a:cubicBezTo>
                  <a:pt x="303" y="793"/>
                  <a:pt x="304" y="794"/>
                  <a:pt x="305" y="794"/>
                </a:cubicBezTo>
                <a:cubicBezTo>
                  <a:pt x="309" y="791"/>
                  <a:pt x="308" y="795"/>
                  <a:pt x="309" y="796"/>
                </a:cubicBezTo>
                <a:cubicBezTo>
                  <a:pt x="311" y="798"/>
                  <a:pt x="313" y="800"/>
                  <a:pt x="316" y="801"/>
                </a:cubicBezTo>
                <a:cubicBezTo>
                  <a:pt x="320" y="803"/>
                  <a:pt x="319" y="806"/>
                  <a:pt x="316" y="807"/>
                </a:cubicBezTo>
                <a:cubicBezTo>
                  <a:pt x="313" y="808"/>
                  <a:pt x="309" y="810"/>
                  <a:pt x="306" y="809"/>
                </a:cubicBezTo>
                <a:cubicBezTo>
                  <a:pt x="302" y="808"/>
                  <a:pt x="300" y="811"/>
                  <a:pt x="298" y="812"/>
                </a:cubicBezTo>
                <a:cubicBezTo>
                  <a:pt x="292" y="808"/>
                  <a:pt x="286" y="807"/>
                  <a:pt x="280" y="808"/>
                </a:cubicBezTo>
                <a:cubicBezTo>
                  <a:pt x="276" y="808"/>
                  <a:pt x="273" y="808"/>
                  <a:pt x="269" y="808"/>
                </a:cubicBezTo>
                <a:cubicBezTo>
                  <a:pt x="267" y="808"/>
                  <a:pt x="266" y="808"/>
                  <a:pt x="265" y="808"/>
                </a:cubicBezTo>
                <a:cubicBezTo>
                  <a:pt x="262" y="806"/>
                  <a:pt x="257" y="805"/>
                  <a:pt x="253" y="806"/>
                </a:cubicBezTo>
                <a:cubicBezTo>
                  <a:pt x="252" y="807"/>
                  <a:pt x="251" y="807"/>
                  <a:pt x="250" y="807"/>
                </a:cubicBezTo>
                <a:cubicBezTo>
                  <a:pt x="245" y="808"/>
                  <a:pt x="241" y="809"/>
                  <a:pt x="237" y="807"/>
                </a:cubicBezTo>
                <a:cubicBezTo>
                  <a:pt x="235" y="807"/>
                  <a:pt x="234" y="807"/>
                  <a:pt x="233" y="808"/>
                </a:cubicBezTo>
                <a:cubicBezTo>
                  <a:pt x="231" y="809"/>
                  <a:pt x="232" y="811"/>
                  <a:pt x="233" y="812"/>
                </a:cubicBezTo>
                <a:cubicBezTo>
                  <a:pt x="234" y="813"/>
                  <a:pt x="236" y="813"/>
                  <a:pt x="238" y="813"/>
                </a:cubicBezTo>
                <a:cubicBezTo>
                  <a:pt x="237" y="818"/>
                  <a:pt x="235" y="821"/>
                  <a:pt x="229" y="820"/>
                </a:cubicBezTo>
                <a:cubicBezTo>
                  <a:pt x="228" y="820"/>
                  <a:pt x="226" y="820"/>
                  <a:pt x="226" y="822"/>
                </a:cubicBezTo>
                <a:cubicBezTo>
                  <a:pt x="233" y="825"/>
                  <a:pt x="238" y="823"/>
                  <a:pt x="243" y="818"/>
                </a:cubicBezTo>
                <a:cubicBezTo>
                  <a:pt x="244" y="821"/>
                  <a:pt x="245" y="823"/>
                  <a:pt x="248" y="823"/>
                </a:cubicBezTo>
                <a:cubicBezTo>
                  <a:pt x="250" y="823"/>
                  <a:pt x="251" y="824"/>
                  <a:pt x="252" y="825"/>
                </a:cubicBezTo>
                <a:cubicBezTo>
                  <a:pt x="254" y="827"/>
                  <a:pt x="256" y="827"/>
                  <a:pt x="257" y="826"/>
                </a:cubicBezTo>
                <a:cubicBezTo>
                  <a:pt x="259" y="824"/>
                  <a:pt x="262" y="821"/>
                  <a:pt x="258" y="818"/>
                </a:cubicBezTo>
                <a:cubicBezTo>
                  <a:pt x="257" y="818"/>
                  <a:pt x="256" y="817"/>
                  <a:pt x="255" y="816"/>
                </a:cubicBezTo>
                <a:cubicBezTo>
                  <a:pt x="256" y="815"/>
                  <a:pt x="257" y="814"/>
                  <a:pt x="258" y="814"/>
                </a:cubicBezTo>
                <a:cubicBezTo>
                  <a:pt x="262" y="811"/>
                  <a:pt x="264" y="811"/>
                  <a:pt x="267" y="816"/>
                </a:cubicBezTo>
                <a:cubicBezTo>
                  <a:pt x="267" y="818"/>
                  <a:pt x="266" y="820"/>
                  <a:pt x="269" y="821"/>
                </a:cubicBezTo>
                <a:cubicBezTo>
                  <a:pt x="270" y="822"/>
                  <a:pt x="271" y="823"/>
                  <a:pt x="271" y="824"/>
                </a:cubicBezTo>
                <a:cubicBezTo>
                  <a:pt x="273" y="828"/>
                  <a:pt x="275" y="829"/>
                  <a:pt x="279" y="827"/>
                </a:cubicBezTo>
                <a:cubicBezTo>
                  <a:pt x="280" y="826"/>
                  <a:pt x="281" y="826"/>
                  <a:pt x="282" y="826"/>
                </a:cubicBezTo>
                <a:cubicBezTo>
                  <a:pt x="282" y="826"/>
                  <a:pt x="282" y="826"/>
                  <a:pt x="282" y="826"/>
                </a:cubicBezTo>
                <a:cubicBezTo>
                  <a:pt x="283" y="828"/>
                  <a:pt x="283" y="830"/>
                  <a:pt x="286" y="829"/>
                </a:cubicBezTo>
                <a:cubicBezTo>
                  <a:pt x="292" y="827"/>
                  <a:pt x="299" y="828"/>
                  <a:pt x="305" y="828"/>
                </a:cubicBezTo>
                <a:cubicBezTo>
                  <a:pt x="307" y="829"/>
                  <a:pt x="309" y="830"/>
                  <a:pt x="311" y="831"/>
                </a:cubicBezTo>
                <a:cubicBezTo>
                  <a:pt x="310" y="832"/>
                  <a:pt x="309" y="833"/>
                  <a:pt x="309" y="833"/>
                </a:cubicBezTo>
                <a:cubicBezTo>
                  <a:pt x="304" y="832"/>
                  <a:pt x="298" y="830"/>
                  <a:pt x="296" y="836"/>
                </a:cubicBezTo>
                <a:cubicBezTo>
                  <a:pt x="293" y="837"/>
                  <a:pt x="291" y="837"/>
                  <a:pt x="288" y="837"/>
                </a:cubicBezTo>
                <a:cubicBezTo>
                  <a:pt x="283" y="832"/>
                  <a:pt x="277" y="834"/>
                  <a:pt x="271" y="837"/>
                </a:cubicBezTo>
                <a:cubicBezTo>
                  <a:pt x="268" y="840"/>
                  <a:pt x="263" y="835"/>
                  <a:pt x="261" y="840"/>
                </a:cubicBezTo>
                <a:cubicBezTo>
                  <a:pt x="265" y="842"/>
                  <a:pt x="269" y="847"/>
                  <a:pt x="274" y="842"/>
                </a:cubicBezTo>
                <a:cubicBezTo>
                  <a:pt x="276" y="838"/>
                  <a:pt x="279" y="838"/>
                  <a:pt x="283" y="839"/>
                </a:cubicBezTo>
                <a:cubicBezTo>
                  <a:pt x="285" y="840"/>
                  <a:pt x="288" y="841"/>
                  <a:pt x="290" y="841"/>
                </a:cubicBezTo>
                <a:cubicBezTo>
                  <a:pt x="290" y="846"/>
                  <a:pt x="285" y="847"/>
                  <a:pt x="283" y="850"/>
                </a:cubicBezTo>
                <a:cubicBezTo>
                  <a:pt x="280" y="849"/>
                  <a:pt x="278" y="852"/>
                  <a:pt x="275" y="852"/>
                </a:cubicBezTo>
                <a:cubicBezTo>
                  <a:pt x="267" y="850"/>
                  <a:pt x="267" y="850"/>
                  <a:pt x="264" y="855"/>
                </a:cubicBezTo>
                <a:cubicBezTo>
                  <a:pt x="259" y="856"/>
                  <a:pt x="258" y="845"/>
                  <a:pt x="251" y="852"/>
                </a:cubicBezTo>
                <a:cubicBezTo>
                  <a:pt x="251" y="853"/>
                  <a:pt x="250" y="852"/>
                  <a:pt x="250" y="852"/>
                </a:cubicBezTo>
                <a:cubicBezTo>
                  <a:pt x="245" y="851"/>
                  <a:pt x="245" y="851"/>
                  <a:pt x="245" y="855"/>
                </a:cubicBezTo>
                <a:cubicBezTo>
                  <a:pt x="245" y="857"/>
                  <a:pt x="246" y="860"/>
                  <a:pt x="245" y="862"/>
                </a:cubicBezTo>
                <a:cubicBezTo>
                  <a:pt x="244" y="865"/>
                  <a:pt x="246" y="867"/>
                  <a:pt x="248" y="868"/>
                </a:cubicBezTo>
                <a:cubicBezTo>
                  <a:pt x="249" y="869"/>
                  <a:pt x="249" y="867"/>
                  <a:pt x="249" y="866"/>
                </a:cubicBezTo>
                <a:cubicBezTo>
                  <a:pt x="250" y="866"/>
                  <a:pt x="250" y="866"/>
                  <a:pt x="250" y="866"/>
                </a:cubicBezTo>
                <a:cubicBezTo>
                  <a:pt x="254" y="869"/>
                  <a:pt x="257" y="871"/>
                  <a:pt x="260" y="873"/>
                </a:cubicBezTo>
                <a:cubicBezTo>
                  <a:pt x="261" y="873"/>
                  <a:pt x="262" y="873"/>
                  <a:pt x="263" y="874"/>
                </a:cubicBezTo>
                <a:cubicBezTo>
                  <a:pt x="263" y="874"/>
                  <a:pt x="263" y="874"/>
                  <a:pt x="263" y="874"/>
                </a:cubicBezTo>
                <a:cubicBezTo>
                  <a:pt x="263" y="874"/>
                  <a:pt x="263" y="874"/>
                  <a:pt x="263" y="874"/>
                </a:cubicBezTo>
                <a:cubicBezTo>
                  <a:pt x="263" y="875"/>
                  <a:pt x="263" y="876"/>
                  <a:pt x="261" y="876"/>
                </a:cubicBezTo>
                <a:cubicBezTo>
                  <a:pt x="258" y="875"/>
                  <a:pt x="256" y="876"/>
                  <a:pt x="253" y="879"/>
                </a:cubicBezTo>
                <a:cubicBezTo>
                  <a:pt x="256" y="880"/>
                  <a:pt x="258" y="881"/>
                  <a:pt x="258" y="883"/>
                </a:cubicBezTo>
                <a:cubicBezTo>
                  <a:pt x="259" y="886"/>
                  <a:pt x="261" y="889"/>
                  <a:pt x="265" y="885"/>
                </a:cubicBezTo>
                <a:cubicBezTo>
                  <a:pt x="269" y="883"/>
                  <a:pt x="271" y="884"/>
                  <a:pt x="272" y="888"/>
                </a:cubicBezTo>
                <a:cubicBezTo>
                  <a:pt x="273" y="890"/>
                  <a:pt x="273" y="891"/>
                  <a:pt x="275" y="892"/>
                </a:cubicBezTo>
                <a:cubicBezTo>
                  <a:pt x="277" y="894"/>
                  <a:pt x="276" y="896"/>
                  <a:pt x="273" y="897"/>
                </a:cubicBezTo>
                <a:cubicBezTo>
                  <a:pt x="277" y="900"/>
                  <a:pt x="283" y="897"/>
                  <a:pt x="288" y="898"/>
                </a:cubicBezTo>
                <a:cubicBezTo>
                  <a:pt x="287" y="896"/>
                  <a:pt x="286" y="896"/>
                  <a:pt x="285" y="895"/>
                </a:cubicBezTo>
                <a:cubicBezTo>
                  <a:pt x="283" y="895"/>
                  <a:pt x="281" y="894"/>
                  <a:pt x="282" y="892"/>
                </a:cubicBezTo>
                <a:cubicBezTo>
                  <a:pt x="283" y="890"/>
                  <a:pt x="284" y="890"/>
                  <a:pt x="286" y="890"/>
                </a:cubicBezTo>
                <a:cubicBezTo>
                  <a:pt x="288" y="890"/>
                  <a:pt x="290" y="890"/>
                  <a:pt x="293" y="890"/>
                </a:cubicBezTo>
                <a:cubicBezTo>
                  <a:pt x="298" y="890"/>
                  <a:pt x="303" y="890"/>
                  <a:pt x="309" y="892"/>
                </a:cubicBezTo>
                <a:cubicBezTo>
                  <a:pt x="309" y="893"/>
                  <a:pt x="310" y="894"/>
                  <a:pt x="311" y="895"/>
                </a:cubicBezTo>
                <a:cubicBezTo>
                  <a:pt x="310" y="896"/>
                  <a:pt x="310" y="898"/>
                  <a:pt x="308" y="898"/>
                </a:cubicBezTo>
                <a:cubicBezTo>
                  <a:pt x="304" y="899"/>
                  <a:pt x="302" y="903"/>
                  <a:pt x="301" y="907"/>
                </a:cubicBezTo>
                <a:cubicBezTo>
                  <a:pt x="299" y="908"/>
                  <a:pt x="297" y="908"/>
                  <a:pt x="294" y="906"/>
                </a:cubicBezTo>
                <a:cubicBezTo>
                  <a:pt x="293" y="905"/>
                  <a:pt x="291" y="906"/>
                  <a:pt x="290" y="908"/>
                </a:cubicBezTo>
                <a:cubicBezTo>
                  <a:pt x="290" y="909"/>
                  <a:pt x="291" y="910"/>
                  <a:pt x="293" y="910"/>
                </a:cubicBezTo>
                <a:cubicBezTo>
                  <a:pt x="295" y="911"/>
                  <a:pt x="297" y="912"/>
                  <a:pt x="299" y="912"/>
                </a:cubicBezTo>
                <a:cubicBezTo>
                  <a:pt x="299" y="914"/>
                  <a:pt x="301" y="916"/>
                  <a:pt x="300" y="919"/>
                </a:cubicBezTo>
                <a:cubicBezTo>
                  <a:pt x="299" y="922"/>
                  <a:pt x="302" y="924"/>
                  <a:pt x="305" y="927"/>
                </a:cubicBezTo>
                <a:cubicBezTo>
                  <a:pt x="299" y="927"/>
                  <a:pt x="294" y="925"/>
                  <a:pt x="289" y="926"/>
                </a:cubicBezTo>
                <a:cubicBezTo>
                  <a:pt x="283" y="927"/>
                  <a:pt x="278" y="926"/>
                  <a:pt x="273" y="924"/>
                </a:cubicBezTo>
                <a:cubicBezTo>
                  <a:pt x="271" y="923"/>
                  <a:pt x="269" y="923"/>
                  <a:pt x="267" y="925"/>
                </a:cubicBezTo>
                <a:cubicBezTo>
                  <a:pt x="265" y="926"/>
                  <a:pt x="265" y="929"/>
                  <a:pt x="262" y="927"/>
                </a:cubicBezTo>
                <a:cubicBezTo>
                  <a:pt x="260" y="927"/>
                  <a:pt x="261" y="924"/>
                  <a:pt x="259" y="923"/>
                </a:cubicBezTo>
                <a:cubicBezTo>
                  <a:pt x="256" y="926"/>
                  <a:pt x="258" y="929"/>
                  <a:pt x="259" y="931"/>
                </a:cubicBezTo>
                <a:cubicBezTo>
                  <a:pt x="260" y="932"/>
                  <a:pt x="260" y="932"/>
                  <a:pt x="260" y="932"/>
                </a:cubicBezTo>
                <a:cubicBezTo>
                  <a:pt x="260" y="932"/>
                  <a:pt x="260" y="932"/>
                  <a:pt x="260" y="932"/>
                </a:cubicBezTo>
                <a:cubicBezTo>
                  <a:pt x="260" y="932"/>
                  <a:pt x="260" y="931"/>
                  <a:pt x="259" y="931"/>
                </a:cubicBezTo>
                <a:cubicBezTo>
                  <a:pt x="257" y="933"/>
                  <a:pt x="255" y="935"/>
                  <a:pt x="252" y="935"/>
                </a:cubicBezTo>
                <a:cubicBezTo>
                  <a:pt x="248" y="935"/>
                  <a:pt x="252" y="941"/>
                  <a:pt x="247" y="941"/>
                </a:cubicBezTo>
                <a:cubicBezTo>
                  <a:pt x="247" y="941"/>
                  <a:pt x="246" y="942"/>
                  <a:pt x="246" y="942"/>
                </a:cubicBezTo>
                <a:cubicBezTo>
                  <a:pt x="240" y="940"/>
                  <a:pt x="234" y="936"/>
                  <a:pt x="227" y="942"/>
                </a:cubicBezTo>
                <a:cubicBezTo>
                  <a:pt x="230" y="943"/>
                  <a:pt x="232" y="941"/>
                  <a:pt x="233" y="943"/>
                </a:cubicBezTo>
                <a:cubicBezTo>
                  <a:pt x="233" y="947"/>
                  <a:pt x="229" y="950"/>
                  <a:pt x="230" y="953"/>
                </a:cubicBezTo>
                <a:cubicBezTo>
                  <a:pt x="226" y="953"/>
                  <a:pt x="223" y="952"/>
                  <a:pt x="223" y="950"/>
                </a:cubicBezTo>
                <a:cubicBezTo>
                  <a:pt x="220" y="945"/>
                  <a:pt x="217" y="948"/>
                  <a:pt x="215" y="950"/>
                </a:cubicBezTo>
                <a:cubicBezTo>
                  <a:pt x="211" y="950"/>
                  <a:pt x="207" y="951"/>
                  <a:pt x="204" y="948"/>
                </a:cubicBezTo>
                <a:cubicBezTo>
                  <a:pt x="204" y="946"/>
                  <a:pt x="204" y="944"/>
                  <a:pt x="206" y="942"/>
                </a:cubicBezTo>
                <a:cubicBezTo>
                  <a:pt x="206" y="942"/>
                  <a:pt x="206" y="942"/>
                  <a:pt x="206" y="942"/>
                </a:cubicBezTo>
                <a:cubicBezTo>
                  <a:pt x="207" y="942"/>
                  <a:pt x="208" y="942"/>
                  <a:pt x="209" y="942"/>
                </a:cubicBezTo>
                <a:cubicBezTo>
                  <a:pt x="214" y="941"/>
                  <a:pt x="219" y="944"/>
                  <a:pt x="226" y="942"/>
                </a:cubicBezTo>
                <a:cubicBezTo>
                  <a:pt x="220" y="938"/>
                  <a:pt x="215" y="938"/>
                  <a:pt x="209" y="938"/>
                </a:cubicBezTo>
                <a:cubicBezTo>
                  <a:pt x="209" y="938"/>
                  <a:pt x="209" y="938"/>
                  <a:pt x="209" y="937"/>
                </a:cubicBezTo>
                <a:cubicBezTo>
                  <a:pt x="209" y="935"/>
                  <a:pt x="209" y="934"/>
                  <a:pt x="206" y="935"/>
                </a:cubicBezTo>
                <a:cubicBezTo>
                  <a:pt x="205" y="935"/>
                  <a:pt x="203" y="935"/>
                  <a:pt x="202" y="935"/>
                </a:cubicBezTo>
                <a:cubicBezTo>
                  <a:pt x="203" y="933"/>
                  <a:pt x="205" y="932"/>
                  <a:pt x="207" y="931"/>
                </a:cubicBezTo>
                <a:cubicBezTo>
                  <a:pt x="209" y="931"/>
                  <a:pt x="209" y="930"/>
                  <a:pt x="209" y="929"/>
                </a:cubicBezTo>
                <a:cubicBezTo>
                  <a:pt x="209" y="927"/>
                  <a:pt x="207" y="927"/>
                  <a:pt x="206" y="928"/>
                </a:cubicBezTo>
                <a:cubicBezTo>
                  <a:pt x="204" y="928"/>
                  <a:pt x="203" y="928"/>
                  <a:pt x="202" y="928"/>
                </a:cubicBezTo>
                <a:cubicBezTo>
                  <a:pt x="195" y="929"/>
                  <a:pt x="189" y="929"/>
                  <a:pt x="183" y="934"/>
                </a:cubicBezTo>
                <a:cubicBezTo>
                  <a:pt x="182" y="935"/>
                  <a:pt x="179" y="935"/>
                  <a:pt x="177" y="937"/>
                </a:cubicBezTo>
                <a:cubicBezTo>
                  <a:pt x="174" y="938"/>
                  <a:pt x="169" y="934"/>
                  <a:pt x="169" y="939"/>
                </a:cubicBezTo>
                <a:cubicBezTo>
                  <a:pt x="169" y="941"/>
                  <a:pt x="175" y="940"/>
                  <a:pt x="177" y="942"/>
                </a:cubicBezTo>
                <a:cubicBezTo>
                  <a:pt x="177" y="943"/>
                  <a:pt x="177" y="944"/>
                  <a:pt x="180" y="944"/>
                </a:cubicBezTo>
                <a:cubicBezTo>
                  <a:pt x="185" y="944"/>
                  <a:pt x="190" y="944"/>
                  <a:pt x="195" y="943"/>
                </a:cubicBezTo>
                <a:cubicBezTo>
                  <a:pt x="197" y="943"/>
                  <a:pt x="199" y="943"/>
                  <a:pt x="200" y="945"/>
                </a:cubicBezTo>
                <a:cubicBezTo>
                  <a:pt x="201" y="947"/>
                  <a:pt x="199" y="949"/>
                  <a:pt x="198" y="950"/>
                </a:cubicBezTo>
                <a:cubicBezTo>
                  <a:pt x="197" y="952"/>
                  <a:pt x="195" y="952"/>
                  <a:pt x="193" y="951"/>
                </a:cubicBezTo>
                <a:cubicBezTo>
                  <a:pt x="191" y="950"/>
                  <a:pt x="188" y="948"/>
                  <a:pt x="186" y="949"/>
                </a:cubicBezTo>
                <a:cubicBezTo>
                  <a:pt x="180" y="951"/>
                  <a:pt x="175" y="950"/>
                  <a:pt x="169" y="950"/>
                </a:cubicBezTo>
                <a:cubicBezTo>
                  <a:pt x="165" y="949"/>
                  <a:pt x="161" y="949"/>
                  <a:pt x="157" y="951"/>
                </a:cubicBezTo>
                <a:cubicBezTo>
                  <a:pt x="156" y="952"/>
                  <a:pt x="154" y="952"/>
                  <a:pt x="152" y="952"/>
                </a:cubicBezTo>
                <a:cubicBezTo>
                  <a:pt x="149" y="952"/>
                  <a:pt x="149" y="953"/>
                  <a:pt x="149" y="955"/>
                </a:cubicBezTo>
                <a:cubicBezTo>
                  <a:pt x="150" y="957"/>
                  <a:pt x="149" y="959"/>
                  <a:pt x="147" y="959"/>
                </a:cubicBezTo>
                <a:cubicBezTo>
                  <a:pt x="145" y="960"/>
                  <a:pt x="143" y="959"/>
                  <a:pt x="142" y="957"/>
                </a:cubicBezTo>
                <a:cubicBezTo>
                  <a:pt x="142" y="957"/>
                  <a:pt x="142" y="955"/>
                  <a:pt x="141" y="955"/>
                </a:cubicBezTo>
                <a:cubicBezTo>
                  <a:pt x="137" y="952"/>
                  <a:pt x="135" y="945"/>
                  <a:pt x="128" y="948"/>
                </a:cubicBezTo>
                <a:cubicBezTo>
                  <a:pt x="125" y="948"/>
                  <a:pt x="123" y="949"/>
                  <a:pt x="123" y="945"/>
                </a:cubicBezTo>
                <a:cubicBezTo>
                  <a:pt x="124" y="945"/>
                  <a:pt x="127" y="946"/>
                  <a:pt x="127" y="943"/>
                </a:cubicBezTo>
                <a:cubicBezTo>
                  <a:pt x="127" y="941"/>
                  <a:pt x="125" y="942"/>
                  <a:pt x="124" y="942"/>
                </a:cubicBezTo>
                <a:cubicBezTo>
                  <a:pt x="117" y="944"/>
                  <a:pt x="111" y="945"/>
                  <a:pt x="104" y="948"/>
                </a:cubicBezTo>
                <a:cubicBezTo>
                  <a:pt x="109" y="951"/>
                  <a:pt x="113" y="952"/>
                  <a:pt x="117" y="951"/>
                </a:cubicBezTo>
                <a:cubicBezTo>
                  <a:pt x="120" y="953"/>
                  <a:pt x="121" y="955"/>
                  <a:pt x="119" y="958"/>
                </a:cubicBezTo>
                <a:cubicBezTo>
                  <a:pt x="118" y="960"/>
                  <a:pt x="117" y="962"/>
                  <a:pt x="115" y="963"/>
                </a:cubicBezTo>
                <a:cubicBezTo>
                  <a:pt x="113" y="965"/>
                  <a:pt x="113" y="967"/>
                  <a:pt x="115" y="968"/>
                </a:cubicBezTo>
                <a:cubicBezTo>
                  <a:pt x="116" y="971"/>
                  <a:pt x="121" y="971"/>
                  <a:pt x="119" y="975"/>
                </a:cubicBezTo>
                <a:cubicBezTo>
                  <a:pt x="116" y="976"/>
                  <a:pt x="117" y="979"/>
                  <a:pt x="115" y="980"/>
                </a:cubicBezTo>
                <a:cubicBezTo>
                  <a:pt x="113" y="979"/>
                  <a:pt x="112" y="978"/>
                  <a:pt x="110" y="979"/>
                </a:cubicBezTo>
                <a:cubicBezTo>
                  <a:pt x="106" y="977"/>
                  <a:pt x="102" y="975"/>
                  <a:pt x="98" y="974"/>
                </a:cubicBezTo>
                <a:cubicBezTo>
                  <a:pt x="92" y="972"/>
                  <a:pt x="88" y="973"/>
                  <a:pt x="85" y="980"/>
                </a:cubicBezTo>
                <a:cubicBezTo>
                  <a:pt x="85" y="981"/>
                  <a:pt x="86" y="983"/>
                  <a:pt x="84" y="984"/>
                </a:cubicBezTo>
                <a:cubicBezTo>
                  <a:pt x="83" y="986"/>
                  <a:pt x="83" y="986"/>
                  <a:pt x="86" y="987"/>
                </a:cubicBezTo>
                <a:cubicBezTo>
                  <a:pt x="86" y="987"/>
                  <a:pt x="86" y="987"/>
                  <a:pt x="86" y="987"/>
                </a:cubicBezTo>
                <a:cubicBezTo>
                  <a:pt x="86" y="988"/>
                  <a:pt x="86" y="990"/>
                  <a:pt x="85" y="992"/>
                </a:cubicBezTo>
                <a:cubicBezTo>
                  <a:pt x="85" y="993"/>
                  <a:pt x="85" y="994"/>
                  <a:pt x="87" y="995"/>
                </a:cubicBezTo>
                <a:cubicBezTo>
                  <a:pt x="96" y="1002"/>
                  <a:pt x="101" y="1001"/>
                  <a:pt x="105" y="991"/>
                </a:cubicBezTo>
                <a:cubicBezTo>
                  <a:pt x="106" y="991"/>
                  <a:pt x="106" y="990"/>
                  <a:pt x="106" y="990"/>
                </a:cubicBezTo>
                <a:cubicBezTo>
                  <a:pt x="109" y="992"/>
                  <a:pt x="112" y="992"/>
                  <a:pt x="116" y="992"/>
                </a:cubicBezTo>
                <a:cubicBezTo>
                  <a:pt x="119" y="993"/>
                  <a:pt x="122" y="998"/>
                  <a:pt x="120" y="1000"/>
                </a:cubicBezTo>
                <a:cubicBezTo>
                  <a:pt x="114" y="1003"/>
                  <a:pt x="118" y="1006"/>
                  <a:pt x="119" y="1009"/>
                </a:cubicBezTo>
                <a:cubicBezTo>
                  <a:pt x="121" y="1012"/>
                  <a:pt x="123" y="1014"/>
                  <a:pt x="119" y="1017"/>
                </a:cubicBezTo>
                <a:cubicBezTo>
                  <a:pt x="116" y="1018"/>
                  <a:pt x="118" y="1020"/>
                  <a:pt x="119" y="1022"/>
                </a:cubicBezTo>
                <a:cubicBezTo>
                  <a:pt x="119" y="1024"/>
                  <a:pt x="120" y="1027"/>
                  <a:pt x="123" y="1026"/>
                </a:cubicBezTo>
                <a:cubicBezTo>
                  <a:pt x="127" y="1025"/>
                  <a:pt x="125" y="1023"/>
                  <a:pt x="124" y="1021"/>
                </a:cubicBezTo>
                <a:cubicBezTo>
                  <a:pt x="124" y="1020"/>
                  <a:pt x="124" y="1019"/>
                  <a:pt x="124" y="1018"/>
                </a:cubicBezTo>
                <a:cubicBezTo>
                  <a:pt x="127" y="1016"/>
                  <a:pt x="130" y="1017"/>
                  <a:pt x="133" y="1017"/>
                </a:cubicBezTo>
                <a:cubicBezTo>
                  <a:pt x="136" y="1017"/>
                  <a:pt x="137" y="1017"/>
                  <a:pt x="139" y="1016"/>
                </a:cubicBezTo>
                <a:cubicBezTo>
                  <a:pt x="140" y="1015"/>
                  <a:pt x="142" y="1015"/>
                  <a:pt x="142" y="1016"/>
                </a:cubicBezTo>
                <a:cubicBezTo>
                  <a:pt x="143" y="1018"/>
                  <a:pt x="144" y="1019"/>
                  <a:pt x="142" y="1020"/>
                </a:cubicBezTo>
                <a:cubicBezTo>
                  <a:pt x="140" y="1021"/>
                  <a:pt x="139" y="1023"/>
                  <a:pt x="137" y="1024"/>
                </a:cubicBezTo>
                <a:cubicBezTo>
                  <a:pt x="136" y="1025"/>
                  <a:pt x="135" y="1027"/>
                  <a:pt x="137" y="1027"/>
                </a:cubicBezTo>
                <a:cubicBezTo>
                  <a:pt x="143" y="1028"/>
                  <a:pt x="145" y="1035"/>
                  <a:pt x="151" y="1035"/>
                </a:cubicBezTo>
                <a:cubicBezTo>
                  <a:pt x="154" y="1035"/>
                  <a:pt x="156" y="1035"/>
                  <a:pt x="159" y="1036"/>
                </a:cubicBezTo>
                <a:cubicBezTo>
                  <a:pt x="159" y="1036"/>
                  <a:pt x="160" y="1037"/>
                  <a:pt x="160" y="1037"/>
                </a:cubicBezTo>
                <a:cubicBezTo>
                  <a:pt x="161" y="1040"/>
                  <a:pt x="159" y="1042"/>
                  <a:pt x="158" y="1045"/>
                </a:cubicBezTo>
                <a:cubicBezTo>
                  <a:pt x="157" y="1045"/>
                  <a:pt x="156" y="1045"/>
                  <a:pt x="155" y="1045"/>
                </a:cubicBezTo>
                <a:cubicBezTo>
                  <a:pt x="152" y="1045"/>
                  <a:pt x="150" y="1045"/>
                  <a:pt x="151" y="1049"/>
                </a:cubicBezTo>
                <a:cubicBezTo>
                  <a:pt x="152" y="1053"/>
                  <a:pt x="155" y="1051"/>
                  <a:pt x="157" y="1050"/>
                </a:cubicBezTo>
                <a:cubicBezTo>
                  <a:pt x="163" y="1050"/>
                  <a:pt x="167" y="1055"/>
                  <a:pt x="173" y="1053"/>
                </a:cubicBezTo>
                <a:cubicBezTo>
                  <a:pt x="176" y="1055"/>
                  <a:pt x="179" y="1056"/>
                  <a:pt x="182" y="1057"/>
                </a:cubicBezTo>
                <a:cubicBezTo>
                  <a:pt x="185" y="1065"/>
                  <a:pt x="185" y="1065"/>
                  <a:pt x="176" y="1064"/>
                </a:cubicBezTo>
                <a:cubicBezTo>
                  <a:pt x="172" y="1063"/>
                  <a:pt x="168" y="1064"/>
                  <a:pt x="164" y="1062"/>
                </a:cubicBezTo>
                <a:cubicBezTo>
                  <a:pt x="160" y="1060"/>
                  <a:pt x="159" y="1067"/>
                  <a:pt x="155" y="1065"/>
                </a:cubicBezTo>
                <a:cubicBezTo>
                  <a:pt x="153" y="1064"/>
                  <a:pt x="151" y="1066"/>
                  <a:pt x="149" y="1067"/>
                </a:cubicBezTo>
                <a:cubicBezTo>
                  <a:pt x="147" y="1067"/>
                  <a:pt x="147" y="1068"/>
                  <a:pt x="147" y="1069"/>
                </a:cubicBezTo>
                <a:cubicBezTo>
                  <a:pt x="148" y="1070"/>
                  <a:pt x="148" y="1071"/>
                  <a:pt x="150" y="1071"/>
                </a:cubicBezTo>
                <a:cubicBezTo>
                  <a:pt x="158" y="1067"/>
                  <a:pt x="165" y="1070"/>
                  <a:pt x="172" y="1072"/>
                </a:cubicBezTo>
                <a:cubicBezTo>
                  <a:pt x="181" y="1076"/>
                  <a:pt x="190" y="1078"/>
                  <a:pt x="200" y="1077"/>
                </a:cubicBezTo>
                <a:cubicBezTo>
                  <a:pt x="201" y="1077"/>
                  <a:pt x="202" y="1078"/>
                  <a:pt x="203" y="1078"/>
                </a:cubicBezTo>
                <a:cubicBezTo>
                  <a:pt x="206" y="1078"/>
                  <a:pt x="207" y="1076"/>
                  <a:pt x="209" y="1075"/>
                </a:cubicBezTo>
                <a:cubicBezTo>
                  <a:pt x="211" y="1076"/>
                  <a:pt x="213" y="1075"/>
                  <a:pt x="215" y="1077"/>
                </a:cubicBezTo>
                <a:cubicBezTo>
                  <a:pt x="214" y="1080"/>
                  <a:pt x="213" y="1083"/>
                  <a:pt x="208" y="1081"/>
                </a:cubicBezTo>
                <a:cubicBezTo>
                  <a:pt x="206" y="1080"/>
                  <a:pt x="204" y="1080"/>
                  <a:pt x="203" y="1083"/>
                </a:cubicBezTo>
                <a:cubicBezTo>
                  <a:pt x="204" y="1084"/>
                  <a:pt x="206" y="1085"/>
                  <a:pt x="208" y="1085"/>
                </a:cubicBezTo>
                <a:cubicBezTo>
                  <a:pt x="212" y="1085"/>
                  <a:pt x="213" y="1087"/>
                  <a:pt x="214" y="1091"/>
                </a:cubicBezTo>
                <a:cubicBezTo>
                  <a:pt x="214" y="1095"/>
                  <a:pt x="214" y="1098"/>
                  <a:pt x="210" y="1099"/>
                </a:cubicBezTo>
                <a:cubicBezTo>
                  <a:pt x="209" y="1100"/>
                  <a:pt x="208" y="1100"/>
                  <a:pt x="207" y="1101"/>
                </a:cubicBezTo>
                <a:cubicBezTo>
                  <a:pt x="206" y="1101"/>
                  <a:pt x="204" y="1102"/>
                  <a:pt x="205" y="1104"/>
                </a:cubicBezTo>
                <a:cubicBezTo>
                  <a:pt x="205" y="1106"/>
                  <a:pt x="207" y="1105"/>
                  <a:pt x="209" y="1105"/>
                </a:cubicBezTo>
                <a:cubicBezTo>
                  <a:pt x="214" y="1104"/>
                  <a:pt x="220" y="1104"/>
                  <a:pt x="225" y="1106"/>
                </a:cubicBezTo>
                <a:cubicBezTo>
                  <a:pt x="229" y="1108"/>
                  <a:pt x="229" y="1105"/>
                  <a:pt x="231" y="1104"/>
                </a:cubicBezTo>
                <a:cubicBezTo>
                  <a:pt x="240" y="1103"/>
                  <a:pt x="249" y="1106"/>
                  <a:pt x="258" y="1106"/>
                </a:cubicBezTo>
                <a:cubicBezTo>
                  <a:pt x="260" y="1108"/>
                  <a:pt x="265" y="1107"/>
                  <a:pt x="267" y="1110"/>
                </a:cubicBezTo>
                <a:cubicBezTo>
                  <a:pt x="265" y="1113"/>
                  <a:pt x="267" y="1115"/>
                  <a:pt x="269" y="1117"/>
                </a:cubicBezTo>
                <a:cubicBezTo>
                  <a:pt x="266" y="1117"/>
                  <a:pt x="262" y="1117"/>
                  <a:pt x="259" y="1118"/>
                </a:cubicBezTo>
                <a:cubicBezTo>
                  <a:pt x="252" y="1122"/>
                  <a:pt x="245" y="1121"/>
                  <a:pt x="238" y="1121"/>
                </a:cubicBezTo>
                <a:cubicBezTo>
                  <a:pt x="236" y="1120"/>
                  <a:pt x="233" y="1121"/>
                  <a:pt x="231" y="1119"/>
                </a:cubicBezTo>
                <a:cubicBezTo>
                  <a:pt x="225" y="1114"/>
                  <a:pt x="218" y="1113"/>
                  <a:pt x="211" y="1116"/>
                </a:cubicBezTo>
                <a:cubicBezTo>
                  <a:pt x="210" y="1116"/>
                  <a:pt x="210" y="1116"/>
                  <a:pt x="209" y="1115"/>
                </a:cubicBezTo>
                <a:cubicBezTo>
                  <a:pt x="206" y="1115"/>
                  <a:pt x="203" y="1116"/>
                  <a:pt x="199" y="1113"/>
                </a:cubicBezTo>
                <a:cubicBezTo>
                  <a:pt x="194" y="1109"/>
                  <a:pt x="188" y="1111"/>
                  <a:pt x="185" y="1117"/>
                </a:cubicBezTo>
                <a:cubicBezTo>
                  <a:pt x="184" y="1119"/>
                  <a:pt x="184" y="1121"/>
                  <a:pt x="184" y="1123"/>
                </a:cubicBezTo>
                <a:cubicBezTo>
                  <a:pt x="184" y="1126"/>
                  <a:pt x="183" y="1127"/>
                  <a:pt x="180" y="1127"/>
                </a:cubicBezTo>
                <a:cubicBezTo>
                  <a:pt x="179" y="1127"/>
                  <a:pt x="178" y="1127"/>
                  <a:pt x="178" y="1127"/>
                </a:cubicBezTo>
                <a:cubicBezTo>
                  <a:pt x="170" y="1131"/>
                  <a:pt x="170" y="1133"/>
                  <a:pt x="176" y="1137"/>
                </a:cubicBezTo>
                <a:cubicBezTo>
                  <a:pt x="181" y="1140"/>
                  <a:pt x="185" y="1143"/>
                  <a:pt x="189" y="1145"/>
                </a:cubicBezTo>
                <a:cubicBezTo>
                  <a:pt x="198" y="1141"/>
                  <a:pt x="205" y="1147"/>
                  <a:pt x="213" y="1150"/>
                </a:cubicBezTo>
                <a:cubicBezTo>
                  <a:pt x="213" y="1149"/>
                  <a:pt x="214" y="1148"/>
                  <a:pt x="214" y="1147"/>
                </a:cubicBezTo>
                <a:cubicBezTo>
                  <a:pt x="214" y="1142"/>
                  <a:pt x="214" y="1141"/>
                  <a:pt x="219" y="1144"/>
                </a:cubicBezTo>
                <a:cubicBezTo>
                  <a:pt x="222" y="1145"/>
                  <a:pt x="223" y="1145"/>
                  <a:pt x="226" y="1144"/>
                </a:cubicBezTo>
                <a:cubicBezTo>
                  <a:pt x="234" y="1147"/>
                  <a:pt x="242" y="1153"/>
                  <a:pt x="253" y="1149"/>
                </a:cubicBezTo>
                <a:cubicBezTo>
                  <a:pt x="254" y="1152"/>
                  <a:pt x="257" y="1152"/>
                  <a:pt x="260" y="1151"/>
                </a:cubicBezTo>
                <a:cubicBezTo>
                  <a:pt x="264" y="1149"/>
                  <a:pt x="268" y="1150"/>
                  <a:pt x="270" y="1153"/>
                </a:cubicBezTo>
                <a:cubicBezTo>
                  <a:pt x="271" y="1154"/>
                  <a:pt x="273" y="1155"/>
                  <a:pt x="274" y="1156"/>
                </a:cubicBezTo>
                <a:cubicBezTo>
                  <a:pt x="272" y="1157"/>
                  <a:pt x="271" y="1158"/>
                  <a:pt x="269" y="1159"/>
                </a:cubicBezTo>
                <a:cubicBezTo>
                  <a:pt x="260" y="1159"/>
                  <a:pt x="251" y="1159"/>
                  <a:pt x="242" y="1161"/>
                </a:cubicBezTo>
                <a:cubicBezTo>
                  <a:pt x="250" y="1163"/>
                  <a:pt x="258" y="1164"/>
                  <a:pt x="265" y="1167"/>
                </a:cubicBezTo>
                <a:cubicBezTo>
                  <a:pt x="265" y="1167"/>
                  <a:pt x="265" y="1167"/>
                  <a:pt x="265" y="1167"/>
                </a:cubicBezTo>
                <a:cubicBezTo>
                  <a:pt x="265" y="1170"/>
                  <a:pt x="264" y="1172"/>
                  <a:pt x="260" y="1171"/>
                </a:cubicBezTo>
                <a:cubicBezTo>
                  <a:pt x="258" y="1171"/>
                  <a:pt x="256" y="1170"/>
                  <a:pt x="254" y="1171"/>
                </a:cubicBezTo>
                <a:cubicBezTo>
                  <a:pt x="255" y="1174"/>
                  <a:pt x="258" y="1173"/>
                  <a:pt x="259" y="1174"/>
                </a:cubicBezTo>
                <a:cubicBezTo>
                  <a:pt x="261" y="1176"/>
                  <a:pt x="260" y="1177"/>
                  <a:pt x="260" y="1179"/>
                </a:cubicBezTo>
                <a:cubicBezTo>
                  <a:pt x="262" y="1178"/>
                  <a:pt x="267" y="1182"/>
                  <a:pt x="266" y="1178"/>
                </a:cubicBezTo>
                <a:cubicBezTo>
                  <a:pt x="265" y="1172"/>
                  <a:pt x="270" y="1175"/>
                  <a:pt x="273" y="1174"/>
                </a:cubicBezTo>
                <a:cubicBezTo>
                  <a:pt x="273" y="1174"/>
                  <a:pt x="273" y="1174"/>
                  <a:pt x="273" y="1174"/>
                </a:cubicBezTo>
                <a:cubicBezTo>
                  <a:pt x="274" y="1174"/>
                  <a:pt x="274" y="1174"/>
                  <a:pt x="274" y="1174"/>
                </a:cubicBezTo>
                <a:cubicBezTo>
                  <a:pt x="277" y="1174"/>
                  <a:pt x="279" y="1173"/>
                  <a:pt x="281" y="1172"/>
                </a:cubicBezTo>
                <a:cubicBezTo>
                  <a:pt x="282" y="1173"/>
                  <a:pt x="282" y="1173"/>
                  <a:pt x="282" y="1174"/>
                </a:cubicBezTo>
                <a:cubicBezTo>
                  <a:pt x="282" y="1177"/>
                  <a:pt x="279" y="1176"/>
                  <a:pt x="277" y="1176"/>
                </a:cubicBezTo>
                <a:cubicBezTo>
                  <a:pt x="276" y="1177"/>
                  <a:pt x="274" y="1178"/>
                  <a:pt x="275" y="1179"/>
                </a:cubicBezTo>
                <a:cubicBezTo>
                  <a:pt x="275" y="1180"/>
                  <a:pt x="277" y="1180"/>
                  <a:pt x="278" y="1180"/>
                </a:cubicBezTo>
                <a:cubicBezTo>
                  <a:pt x="278" y="1180"/>
                  <a:pt x="278" y="1180"/>
                  <a:pt x="278" y="1180"/>
                </a:cubicBezTo>
                <a:cubicBezTo>
                  <a:pt x="277" y="1186"/>
                  <a:pt x="269" y="1189"/>
                  <a:pt x="269" y="1195"/>
                </a:cubicBezTo>
                <a:cubicBezTo>
                  <a:pt x="269" y="1196"/>
                  <a:pt x="269" y="1196"/>
                  <a:pt x="269" y="1196"/>
                </a:cubicBezTo>
                <a:cubicBezTo>
                  <a:pt x="266" y="1195"/>
                  <a:pt x="263" y="1194"/>
                  <a:pt x="262" y="1197"/>
                </a:cubicBezTo>
                <a:cubicBezTo>
                  <a:pt x="260" y="1197"/>
                  <a:pt x="259" y="1199"/>
                  <a:pt x="257" y="1197"/>
                </a:cubicBezTo>
                <a:cubicBezTo>
                  <a:pt x="253" y="1194"/>
                  <a:pt x="249" y="1195"/>
                  <a:pt x="245" y="1197"/>
                </a:cubicBezTo>
                <a:cubicBezTo>
                  <a:pt x="244" y="1197"/>
                  <a:pt x="243" y="1197"/>
                  <a:pt x="242" y="1196"/>
                </a:cubicBezTo>
                <a:cubicBezTo>
                  <a:pt x="234" y="1193"/>
                  <a:pt x="227" y="1193"/>
                  <a:pt x="221" y="1199"/>
                </a:cubicBezTo>
                <a:cubicBezTo>
                  <a:pt x="218" y="1202"/>
                  <a:pt x="214" y="1203"/>
                  <a:pt x="209" y="1201"/>
                </a:cubicBezTo>
                <a:cubicBezTo>
                  <a:pt x="206" y="1201"/>
                  <a:pt x="206" y="1201"/>
                  <a:pt x="201" y="1204"/>
                </a:cubicBezTo>
                <a:cubicBezTo>
                  <a:pt x="207" y="1205"/>
                  <a:pt x="212" y="1204"/>
                  <a:pt x="218" y="1206"/>
                </a:cubicBezTo>
                <a:cubicBezTo>
                  <a:pt x="220" y="1206"/>
                  <a:pt x="222" y="1205"/>
                  <a:pt x="223" y="1204"/>
                </a:cubicBezTo>
                <a:cubicBezTo>
                  <a:pt x="226" y="1202"/>
                  <a:pt x="228" y="1202"/>
                  <a:pt x="231" y="1203"/>
                </a:cubicBezTo>
                <a:cubicBezTo>
                  <a:pt x="233" y="1203"/>
                  <a:pt x="238" y="1206"/>
                  <a:pt x="239" y="1200"/>
                </a:cubicBezTo>
                <a:cubicBezTo>
                  <a:pt x="239" y="1199"/>
                  <a:pt x="241" y="1199"/>
                  <a:pt x="242" y="1199"/>
                </a:cubicBezTo>
                <a:cubicBezTo>
                  <a:pt x="244" y="1200"/>
                  <a:pt x="245" y="1200"/>
                  <a:pt x="247" y="1201"/>
                </a:cubicBezTo>
                <a:cubicBezTo>
                  <a:pt x="250" y="1204"/>
                  <a:pt x="253" y="1205"/>
                  <a:pt x="257" y="1202"/>
                </a:cubicBezTo>
                <a:cubicBezTo>
                  <a:pt x="258" y="1201"/>
                  <a:pt x="259" y="1200"/>
                  <a:pt x="261" y="1201"/>
                </a:cubicBezTo>
                <a:cubicBezTo>
                  <a:pt x="263" y="1203"/>
                  <a:pt x="265" y="1204"/>
                  <a:pt x="267" y="1204"/>
                </a:cubicBezTo>
                <a:cubicBezTo>
                  <a:pt x="267" y="1205"/>
                  <a:pt x="267" y="1205"/>
                  <a:pt x="267" y="1206"/>
                </a:cubicBezTo>
                <a:cubicBezTo>
                  <a:pt x="267" y="1206"/>
                  <a:pt x="266" y="1207"/>
                  <a:pt x="265" y="1207"/>
                </a:cubicBezTo>
                <a:cubicBezTo>
                  <a:pt x="264" y="1207"/>
                  <a:pt x="262" y="1207"/>
                  <a:pt x="262" y="1209"/>
                </a:cubicBezTo>
                <a:cubicBezTo>
                  <a:pt x="261" y="1210"/>
                  <a:pt x="260" y="1212"/>
                  <a:pt x="261" y="1214"/>
                </a:cubicBezTo>
                <a:cubicBezTo>
                  <a:pt x="262" y="1216"/>
                  <a:pt x="261" y="1218"/>
                  <a:pt x="260" y="1221"/>
                </a:cubicBezTo>
                <a:cubicBezTo>
                  <a:pt x="260" y="1220"/>
                  <a:pt x="260" y="1220"/>
                  <a:pt x="260" y="1220"/>
                </a:cubicBezTo>
                <a:cubicBezTo>
                  <a:pt x="257" y="1221"/>
                  <a:pt x="255" y="1220"/>
                  <a:pt x="254" y="1217"/>
                </a:cubicBezTo>
                <a:cubicBezTo>
                  <a:pt x="254" y="1210"/>
                  <a:pt x="248" y="1211"/>
                  <a:pt x="243" y="1210"/>
                </a:cubicBezTo>
                <a:cubicBezTo>
                  <a:pt x="244" y="1218"/>
                  <a:pt x="244" y="1219"/>
                  <a:pt x="233" y="1224"/>
                </a:cubicBezTo>
                <a:cubicBezTo>
                  <a:pt x="238" y="1227"/>
                  <a:pt x="245" y="1222"/>
                  <a:pt x="249" y="1226"/>
                </a:cubicBezTo>
                <a:cubicBezTo>
                  <a:pt x="249" y="1228"/>
                  <a:pt x="247" y="1230"/>
                  <a:pt x="245" y="1231"/>
                </a:cubicBezTo>
                <a:cubicBezTo>
                  <a:pt x="242" y="1231"/>
                  <a:pt x="242" y="1234"/>
                  <a:pt x="242" y="1236"/>
                </a:cubicBezTo>
                <a:cubicBezTo>
                  <a:pt x="239" y="1239"/>
                  <a:pt x="239" y="1242"/>
                  <a:pt x="239" y="1246"/>
                </a:cubicBezTo>
                <a:cubicBezTo>
                  <a:pt x="240" y="1250"/>
                  <a:pt x="236" y="1249"/>
                  <a:pt x="234" y="1250"/>
                </a:cubicBezTo>
                <a:cubicBezTo>
                  <a:pt x="233" y="1251"/>
                  <a:pt x="231" y="1251"/>
                  <a:pt x="230" y="1249"/>
                </a:cubicBezTo>
                <a:cubicBezTo>
                  <a:pt x="229" y="1247"/>
                  <a:pt x="233" y="1247"/>
                  <a:pt x="233" y="1245"/>
                </a:cubicBezTo>
                <a:cubicBezTo>
                  <a:pt x="234" y="1244"/>
                  <a:pt x="234" y="1244"/>
                  <a:pt x="234" y="1243"/>
                </a:cubicBezTo>
                <a:cubicBezTo>
                  <a:pt x="229" y="1241"/>
                  <a:pt x="224" y="1239"/>
                  <a:pt x="224" y="1247"/>
                </a:cubicBezTo>
                <a:cubicBezTo>
                  <a:pt x="224" y="1249"/>
                  <a:pt x="222" y="1249"/>
                  <a:pt x="220" y="1249"/>
                </a:cubicBezTo>
                <a:cubicBezTo>
                  <a:pt x="218" y="1249"/>
                  <a:pt x="217" y="1248"/>
                  <a:pt x="217" y="1246"/>
                </a:cubicBezTo>
                <a:cubicBezTo>
                  <a:pt x="217" y="1245"/>
                  <a:pt x="216" y="1244"/>
                  <a:pt x="216" y="1243"/>
                </a:cubicBezTo>
                <a:cubicBezTo>
                  <a:pt x="216" y="1241"/>
                  <a:pt x="217" y="1239"/>
                  <a:pt x="214" y="1240"/>
                </a:cubicBezTo>
                <a:cubicBezTo>
                  <a:pt x="212" y="1240"/>
                  <a:pt x="211" y="1241"/>
                  <a:pt x="210" y="1242"/>
                </a:cubicBezTo>
                <a:cubicBezTo>
                  <a:pt x="205" y="1248"/>
                  <a:pt x="196" y="1242"/>
                  <a:pt x="191" y="1247"/>
                </a:cubicBezTo>
                <a:cubicBezTo>
                  <a:pt x="191" y="1247"/>
                  <a:pt x="190" y="1247"/>
                  <a:pt x="190" y="1247"/>
                </a:cubicBezTo>
                <a:cubicBezTo>
                  <a:pt x="188" y="1245"/>
                  <a:pt x="186" y="1243"/>
                  <a:pt x="183" y="1243"/>
                </a:cubicBezTo>
                <a:cubicBezTo>
                  <a:pt x="179" y="1242"/>
                  <a:pt x="183" y="1247"/>
                  <a:pt x="179" y="1248"/>
                </a:cubicBezTo>
                <a:cubicBezTo>
                  <a:pt x="179" y="1248"/>
                  <a:pt x="179" y="1248"/>
                  <a:pt x="179" y="1248"/>
                </a:cubicBezTo>
                <a:cubicBezTo>
                  <a:pt x="174" y="1248"/>
                  <a:pt x="173" y="1250"/>
                  <a:pt x="174" y="1254"/>
                </a:cubicBezTo>
                <a:cubicBezTo>
                  <a:pt x="174" y="1254"/>
                  <a:pt x="172" y="1255"/>
                  <a:pt x="171" y="1256"/>
                </a:cubicBezTo>
                <a:cubicBezTo>
                  <a:pt x="170" y="1255"/>
                  <a:pt x="170" y="1254"/>
                  <a:pt x="169" y="1253"/>
                </a:cubicBezTo>
                <a:cubicBezTo>
                  <a:pt x="170" y="1250"/>
                  <a:pt x="168" y="1249"/>
                  <a:pt x="166" y="1249"/>
                </a:cubicBezTo>
                <a:cubicBezTo>
                  <a:pt x="163" y="1248"/>
                  <a:pt x="165" y="1251"/>
                  <a:pt x="164" y="1252"/>
                </a:cubicBezTo>
                <a:cubicBezTo>
                  <a:pt x="164" y="1252"/>
                  <a:pt x="164" y="1252"/>
                  <a:pt x="164" y="1252"/>
                </a:cubicBezTo>
                <a:cubicBezTo>
                  <a:pt x="158" y="1254"/>
                  <a:pt x="160" y="1259"/>
                  <a:pt x="159" y="1262"/>
                </a:cubicBezTo>
                <a:cubicBezTo>
                  <a:pt x="159" y="1262"/>
                  <a:pt x="160" y="1264"/>
                  <a:pt x="161" y="1263"/>
                </a:cubicBezTo>
                <a:cubicBezTo>
                  <a:pt x="165" y="1260"/>
                  <a:pt x="168" y="1265"/>
                  <a:pt x="171" y="1266"/>
                </a:cubicBezTo>
                <a:cubicBezTo>
                  <a:pt x="158" y="1267"/>
                  <a:pt x="144" y="1269"/>
                  <a:pt x="129" y="1266"/>
                </a:cubicBezTo>
                <a:cubicBezTo>
                  <a:pt x="132" y="1269"/>
                  <a:pt x="134" y="1270"/>
                  <a:pt x="137" y="1271"/>
                </a:cubicBezTo>
                <a:cubicBezTo>
                  <a:pt x="146" y="1273"/>
                  <a:pt x="155" y="1269"/>
                  <a:pt x="163" y="1275"/>
                </a:cubicBezTo>
                <a:cubicBezTo>
                  <a:pt x="164" y="1275"/>
                  <a:pt x="166" y="1274"/>
                  <a:pt x="168" y="1274"/>
                </a:cubicBezTo>
                <a:cubicBezTo>
                  <a:pt x="172" y="1274"/>
                  <a:pt x="176" y="1274"/>
                  <a:pt x="180" y="1275"/>
                </a:cubicBezTo>
                <a:cubicBezTo>
                  <a:pt x="184" y="1276"/>
                  <a:pt x="184" y="1273"/>
                  <a:pt x="184" y="1271"/>
                </a:cubicBezTo>
                <a:cubicBezTo>
                  <a:pt x="185" y="1271"/>
                  <a:pt x="187" y="1271"/>
                  <a:pt x="188" y="1271"/>
                </a:cubicBezTo>
                <a:cubicBezTo>
                  <a:pt x="186" y="1276"/>
                  <a:pt x="191" y="1274"/>
                  <a:pt x="193" y="1274"/>
                </a:cubicBezTo>
                <a:cubicBezTo>
                  <a:pt x="194" y="1275"/>
                  <a:pt x="195" y="1272"/>
                  <a:pt x="197" y="1274"/>
                </a:cubicBezTo>
                <a:cubicBezTo>
                  <a:pt x="201" y="1277"/>
                  <a:pt x="205" y="1275"/>
                  <a:pt x="209" y="1274"/>
                </a:cubicBezTo>
                <a:cubicBezTo>
                  <a:pt x="213" y="1275"/>
                  <a:pt x="216" y="1275"/>
                  <a:pt x="220" y="1276"/>
                </a:cubicBezTo>
                <a:cubicBezTo>
                  <a:pt x="223" y="1278"/>
                  <a:pt x="226" y="1278"/>
                  <a:pt x="229" y="1276"/>
                </a:cubicBezTo>
                <a:cubicBezTo>
                  <a:pt x="232" y="1276"/>
                  <a:pt x="234" y="1277"/>
                  <a:pt x="237" y="1277"/>
                </a:cubicBezTo>
                <a:cubicBezTo>
                  <a:pt x="240" y="1278"/>
                  <a:pt x="240" y="1280"/>
                  <a:pt x="240" y="1282"/>
                </a:cubicBezTo>
                <a:cubicBezTo>
                  <a:pt x="239" y="1282"/>
                  <a:pt x="239" y="1283"/>
                  <a:pt x="238" y="1283"/>
                </a:cubicBezTo>
                <a:cubicBezTo>
                  <a:pt x="237" y="1281"/>
                  <a:pt x="235" y="1280"/>
                  <a:pt x="234" y="1282"/>
                </a:cubicBezTo>
                <a:cubicBezTo>
                  <a:pt x="233" y="1284"/>
                  <a:pt x="236" y="1284"/>
                  <a:pt x="237" y="1286"/>
                </a:cubicBezTo>
                <a:cubicBezTo>
                  <a:pt x="234" y="1288"/>
                  <a:pt x="232" y="1286"/>
                  <a:pt x="229" y="1286"/>
                </a:cubicBezTo>
                <a:cubicBezTo>
                  <a:pt x="227" y="1286"/>
                  <a:pt x="226" y="1287"/>
                  <a:pt x="226" y="1289"/>
                </a:cubicBezTo>
                <a:cubicBezTo>
                  <a:pt x="226" y="1290"/>
                  <a:pt x="227" y="1290"/>
                  <a:pt x="228" y="1291"/>
                </a:cubicBezTo>
                <a:cubicBezTo>
                  <a:pt x="231" y="1291"/>
                  <a:pt x="234" y="1291"/>
                  <a:pt x="236" y="1293"/>
                </a:cubicBezTo>
                <a:cubicBezTo>
                  <a:pt x="232" y="1300"/>
                  <a:pt x="233" y="1300"/>
                  <a:pt x="241" y="1302"/>
                </a:cubicBezTo>
                <a:cubicBezTo>
                  <a:pt x="241" y="1302"/>
                  <a:pt x="242" y="1302"/>
                  <a:pt x="242" y="1302"/>
                </a:cubicBezTo>
                <a:cubicBezTo>
                  <a:pt x="245" y="1302"/>
                  <a:pt x="247" y="1300"/>
                  <a:pt x="250" y="1303"/>
                </a:cubicBezTo>
                <a:cubicBezTo>
                  <a:pt x="251" y="1304"/>
                  <a:pt x="253" y="1305"/>
                  <a:pt x="255" y="1304"/>
                </a:cubicBezTo>
                <a:cubicBezTo>
                  <a:pt x="260" y="1302"/>
                  <a:pt x="260" y="1306"/>
                  <a:pt x="261" y="1309"/>
                </a:cubicBezTo>
                <a:cubicBezTo>
                  <a:pt x="261" y="1309"/>
                  <a:pt x="262" y="1309"/>
                  <a:pt x="262" y="1309"/>
                </a:cubicBezTo>
                <a:cubicBezTo>
                  <a:pt x="262" y="1309"/>
                  <a:pt x="262" y="1309"/>
                  <a:pt x="262" y="1309"/>
                </a:cubicBezTo>
                <a:cubicBezTo>
                  <a:pt x="262" y="1309"/>
                  <a:pt x="262" y="1309"/>
                  <a:pt x="261" y="1309"/>
                </a:cubicBezTo>
                <a:cubicBezTo>
                  <a:pt x="252" y="1309"/>
                  <a:pt x="243" y="1310"/>
                  <a:pt x="234" y="1309"/>
                </a:cubicBezTo>
                <a:cubicBezTo>
                  <a:pt x="232" y="1309"/>
                  <a:pt x="230" y="1308"/>
                  <a:pt x="230" y="1311"/>
                </a:cubicBezTo>
                <a:cubicBezTo>
                  <a:pt x="229" y="1313"/>
                  <a:pt x="231" y="1315"/>
                  <a:pt x="232" y="1318"/>
                </a:cubicBezTo>
                <a:cubicBezTo>
                  <a:pt x="232" y="1319"/>
                  <a:pt x="234" y="1319"/>
                  <a:pt x="236" y="1319"/>
                </a:cubicBezTo>
                <a:cubicBezTo>
                  <a:pt x="239" y="1321"/>
                  <a:pt x="238" y="1323"/>
                  <a:pt x="238" y="1326"/>
                </a:cubicBezTo>
                <a:cubicBezTo>
                  <a:pt x="235" y="1326"/>
                  <a:pt x="232" y="1327"/>
                  <a:pt x="229" y="1329"/>
                </a:cubicBezTo>
                <a:cubicBezTo>
                  <a:pt x="227" y="1328"/>
                  <a:pt x="227" y="1325"/>
                  <a:pt x="224" y="1326"/>
                </a:cubicBezTo>
                <a:cubicBezTo>
                  <a:pt x="218" y="1329"/>
                  <a:pt x="216" y="1323"/>
                  <a:pt x="213" y="1321"/>
                </a:cubicBezTo>
                <a:cubicBezTo>
                  <a:pt x="209" y="1322"/>
                  <a:pt x="205" y="1319"/>
                  <a:pt x="202" y="1323"/>
                </a:cubicBezTo>
                <a:cubicBezTo>
                  <a:pt x="197" y="1323"/>
                  <a:pt x="191" y="1323"/>
                  <a:pt x="185" y="1327"/>
                </a:cubicBezTo>
                <a:cubicBezTo>
                  <a:pt x="191" y="1327"/>
                  <a:pt x="194" y="1328"/>
                  <a:pt x="197" y="1329"/>
                </a:cubicBezTo>
                <a:cubicBezTo>
                  <a:pt x="196" y="1333"/>
                  <a:pt x="199" y="1333"/>
                  <a:pt x="202" y="1333"/>
                </a:cubicBezTo>
                <a:cubicBezTo>
                  <a:pt x="203" y="1335"/>
                  <a:pt x="204" y="1333"/>
                  <a:pt x="206" y="1332"/>
                </a:cubicBezTo>
                <a:cubicBezTo>
                  <a:pt x="207" y="1332"/>
                  <a:pt x="208" y="1332"/>
                  <a:pt x="208" y="1330"/>
                </a:cubicBezTo>
                <a:cubicBezTo>
                  <a:pt x="207" y="1325"/>
                  <a:pt x="209" y="1326"/>
                  <a:pt x="213" y="1327"/>
                </a:cubicBezTo>
                <a:cubicBezTo>
                  <a:pt x="213" y="1328"/>
                  <a:pt x="213" y="1329"/>
                  <a:pt x="213" y="1329"/>
                </a:cubicBezTo>
                <a:cubicBezTo>
                  <a:pt x="211" y="1337"/>
                  <a:pt x="212" y="1337"/>
                  <a:pt x="220" y="1339"/>
                </a:cubicBezTo>
                <a:cubicBezTo>
                  <a:pt x="225" y="1340"/>
                  <a:pt x="233" y="1338"/>
                  <a:pt x="234" y="1346"/>
                </a:cubicBezTo>
                <a:cubicBezTo>
                  <a:pt x="236" y="1343"/>
                  <a:pt x="233" y="1340"/>
                  <a:pt x="236" y="1337"/>
                </a:cubicBezTo>
                <a:cubicBezTo>
                  <a:pt x="237" y="1337"/>
                  <a:pt x="237" y="1337"/>
                  <a:pt x="237" y="1337"/>
                </a:cubicBezTo>
                <a:cubicBezTo>
                  <a:pt x="238" y="1337"/>
                  <a:pt x="238" y="1337"/>
                  <a:pt x="238" y="1337"/>
                </a:cubicBezTo>
                <a:cubicBezTo>
                  <a:pt x="239" y="1336"/>
                  <a:pt x="240" y="1335"/>
                  <a:pt x="241" y="1335"/>
                </a:cubicBezTo>
                <a:cubicBezTo>
                  <a:pt x="240" y="1336"/>
                  <a:pt x="239" y="1336"/>
                  <a:pt x="238" y="1337"/>
                </a:cubicBezTo>
                <a:cubicBezTo>
                  <a:pt x="239" y="1343"/>
                  <a:pt x="245" y="1346"/>
                  <a:pt x="249" y="1351"/>
                </a:cubicBezTo>
                <a:cubicBezTo>
                  <a:pt x="251" y="1354"/>
                  <a:pt x="255" y="1353"/>
                  <a:pt x="259" y="1354"/>
                </a:cubicBezTo>
                <a:cubicBezTo>
                  <a:pt x="259" y="1352"/>
                  <a:pt x="259" y="1351"/>
                  <a:pt x="259" y="1350"/>
                </a:cubicBezTo>
                <a:cubicBezTo>
                  <a:pt x="259" y="1349"/>
                  <a:pt x="259" y="1348"/>
                  <a:pt x="259" y="1347"/>
                </a:cubicBezTo>
                <a:cubicBezTo>
                  <a:pt x="266" y="1347"/>
                  <a:pt x="266" y="1347"/>
                  <a:pt x="271" y="1344"/>
                </a:cubicBezTo>
                <a:cubicBezTo>
                  <a:pt x="272" y="1343"/>
                  <a:pt x="273" y="1343"/>
                  <a:pt x="274" y="1342"/>
                </a:cubicBezTo>
                <a:cubicBezTo>
                  <a:pt x="279" y="1344"/>
                  <a:pt x="284" y="1344"/>
                  <a:pt x="289" y="1343"/>
                </a:cubicBezTo>
                <a:cubicBezTo>
                  <a:pt x="293" y="1344"/>
                  <a:pt x="297" y="1347"/>
                  <a:pt x="301" y="1346"/>
                </a:cubicBezTo>
                <a:cubicBezTo>
                  <a:pt x="302" y="1347"/>
                  <a:pt x="303" y="1348"/>
                  <a:pt x="304" y="1348"/>
                </a:cubicBezTo>
                <a:cubicBezTo>
                  <a:pt x="310" y="1347"/>
                  <a:pt x="316" y="1347"/>
                  <a:pt x="320" y="1353"/>
                </a:cubicBezTo>
                <a:cubicBezTo>
                  <a:pt x="321" y="1354"/>
                  <a:pt x="323" y="1353"/>
                  <a:pt x="323" y="1352"/>
                </a:cubicBezTo>
                <a:cubicBezTo>
                  <a:pt x="325" y="1347"/>
                  <a:pt x="329" y="1349"/>
                  <a:pt x="332" y="1349"/>
                </a:cubicBezTo>
                <a:cubicBezTo>
                  <a:pt x="334" y="1351"/>
                  <a:pt x="336" y="1351"/>
                  <a:pt x="338" y="1351"/>
                </a:cubicBezTo>
                <a:cubicBezTo>
                  <a:pt x="341" y="1351"/>
                  <a:pt x="343" y="1352"/>
                  <a:pt x="345" y="1354"/>
                </a:cubicBezTo>
                <a:cubicBezTo>
                  <a:pt x="342" y="1357"/>
                  <a:pt x="345" y="1360"/>
                  <a:pt x="344" y="1363"/>
                </a:cubicBezTo>
                <a:cubicBezTo>
                  <a:pt x="343" y="1367"/>
                  <a:pt x="343" y="1370"/>
                  <a:pt x="338" y="1370"/>
                </a:cubicBezTo>
                <a:cubicBezTo>
                  <a:pt x="334" y="1370"/>
                  <a:pt x="334" y="1372"/>
                  <a:pt x="335" y="1374"/>
                </a:cubicBezTo>
                <a:cubicBezTo>
                  <a:pt x="336" y="1376"/>
                  <a:pt x="335" y="1377"/>
                  <a:pt x="337" y="1378"/>
                </a:cubicBezTo>
                <a:cubicBezTo>
                  <a:pt x="339" y="1378"/>
                  <a:pt x="339" y="1374"/>
                  <a:pt x="342" y="1375"/>
                </a:cubicBezTo>
                <a:cubicBezTo>
                  <a:pt x="342" y="1379"/>
                  <a:pt x="344" y="1384"/>
                  <a:pt x="341" y="1388"/>
                </a:cubicBezTo>
                <a:cubicBezTo>
                  <a:pt x="339" y="1392"/>
                  <a:pt x="336" y="1390"/>
                  <a:pt x="333" y="1389"/>
                </a:cubicBezTo>
                <a:cubicBezTo>
                  <a:pt x="333" y="1394"/>
                  <a:pt x="338" y="1395"/>
                  <a:pt x="340" y="1395"/>
                </a:cubicBezTo>
                <a:cubicBezTo>
                  <a:pt x="344" y="1395"/>
                  <a:pt x="346" y="1397"/>
                  <a:pt x="348" y="1399"/>
                </a:cubicBezTo>
                <a:cubicBezTo>
                  <a:pt x="347" y="1399"/>
                  <a:pt x="347" y="1400"/>
                  <a:pt x="347" y="1401"/>
                </a:cubicBezTo>
                <a:cubicBezTo>
                  <a:pt x="343" y="1401"/>
                  <a:pt x="338" y="1398"/>
                  <a:pt x="337" y="1405"/>
                </a:cubicBezTo>
                <a:cubicBezTo>
                  <a:pt x="334" y="1404"/>
                  <a:pt x="332" y="1401"/>
                  <a:pt x="329" y="1401"/>
                </a:cubicBezTo>
                <a:cubicBezTo>
                  <a:pt x="328" y="1403"/>
                  <a:pt x="325" y="1404"/>
                  <a:pt x="325" y="1408"/>
                </a:cubicBezTo>
                <a:cubicBezTo>
                  <a:pt x="324" y="1407"/>
                  <a:pt x="323" y="1407"/>
                  <a:pt x="322" y="1405"/>
                </a:cubicBezTo>
                <a:cubicBezTo>
                  <a:pt x="322" y="1402"/>
                  <a:pt x="323" y="1398"/>
                  <a:pt x="320" y="1396"/>
                </a:cubicBezTo>
                <a:cubicBezTo>
                  <a:pt x="317" y="1395"/>
                  <a:pt x="321" y="1391"/>
                  <a:pt x="318" y="1390"/>
                </a:cubicBezTo>
                <a:cubicBezTo>
                  <a:pt x="314" y="1397"/>
                  <a:pt x="314" y="1397"/>
                  <a:pt x="307" y="1396"/>
                </a:cubicBezTo>
                <a:cubicBezTo>
                  <a:pt x="305" y="1396"/>
                  <a:pt x="302" y="1396"/>
                  <a:pt x="302" y="1394"/>
                </a:cubicBezTo>
                <a:cubicBezTo>
                  <a:pt x="302" y="1391"/>
                  <a:pt x="298" y="1389"/>
                  <a:pt x="299" y="1386"/>
                </a:cubicBezTo>
                <a:cubicBezTo>
                  <a:pt x="301" y="1382"/>
                  <a:pt x="305" y="1385"/>
                  <a:pt x="308" y="1385"/>
                </a:cubicBezTo>
                <a:cubicBezTo>
                  <a:pt x="309" y="1385"/>
                  <a:pt x="310" y="1385"/>
                  <a:pt x="311" y="1386"/>
                </a:cubicBezTo>
                <a:cubicBezTo>
                  <a:pt x="313" y="1389"/>
                  <a:pt x="318" y="1384"/>
                  <a:pt x="321" y="1388"/>
                </a:cubicBezTo>
                <a:cubicBezTo>
                  <a:pt x="321" y="1388"/>
                  <a:pt x="323" y="1387"/>
                  <a:pt x="323" y="1385"/>
                </a:cubicBezTo>
                <a:cubicBezTo>
                  <a:pt x="323" y="1382"/>
                  <a:pt x="321" y="1381"/>
                  <a:pt x="318" y="1381"/>
                </a:cubicBezTo>
                <a:cubicBezTo>
                  <a:pt x="311" y="1382"/>
                  <a:pt x="304" y="1382"/>
                  <a:pt x="298" y="1379"/>
                </a:cubicBezTo>
                <a:cubicBezTo>
                  <a:pt x="297" y="1379"/>
                  <a:pt x="297" y="1379"/>
                  <a:pt x="296" y="1379"/>
                </a:cubicBezTo>
                <a:cubicBezTo>
                  <a:pt x="292" y="1377"/>
                  <a:pt x="290" y="1379"/>
                  <a:pt x="288" y="1382"/>
                </a:cubicBezTo>
                <a:cubicBezTo>
                  <a:pt x="291" y="1384"/>
                  <a:pt x="286" y="1388"/>
                  <a:pt x="289" y="1391"/>
                </a:cubicBezTo>
                <a:cubicBezTo>
                  <a:pt x="289" y="1392"/>
                  <a:pt x="289" y="1393"/>
                  <a:pt x="289" y="1394"/>
                </a:cubicBezTo>
                <a:cubicBezTo>
                  <a:pt x="286" y="1394"/>
                  <a:pt x="283" y="1398"/>
                  <a:pt x="280" y="1395"/>
                </a:cubicBezTo>
                <a:cubicBezTo>
                  <a:pt x="281" y="1393"/>
                  <a:pt x="275" y="1392"/>
                  <a:pt x="280" y="1391"/>
                </a:cubicBezTo>
                <a:cubicBezTo>
                  <a:pt x="281" y="1391"/>
                  <a:pt x="283" y="1391"/>
                  <a:pt x="283" y="1389"/>
                </a:cubicBezTo>
                <a:cubicBezTo>
                  <a:pt x="282" y="1387"/>
                  <a:pt x="281" y="1387"/>
                  <a:pt x="279" y="1387"/>
                </a:cubicBezTo>
                <a:cubicBezTo>
                  <a:pt x="276" y="1386"/>
                  <a:pt x="272" y="1386"/>
                  <a:pt x="269" y="1382"/>
                </a:cubicBezTo>
                <a:cubicBezTo>
                  <a:pt x="274" y="1380"/>
                  <a:pt x="277" y="1385"/>
                  <a:pt x="281" y="1383"/>
                </a:cubicBezTo>
                <a:cubicBezTo>
                  <a:pt x="278" y="1378"/>
                  <a:pt x="278" y="1378"/>
                  <a:pt x="273" y="1378"/>
                </a:cubicBezTo>
                <a:cubicBezTo>
                  <a:pt x="270" y="1378"/>
                  <a:pt x="266" y="1377"/>
                  <a:pt x="263" y="1376"/>
                </a:cubicBezTo>
                <a:cubicBezTo>
                  <a:pt x="261" y="1376"/>
                  <a:pt x="257" y="1370"/>
                  <a:pt x="258" y="1368"/>
                </a:cubicBezTo>
                <a:cubicBezTo>
                  <a:pt x="260" y="1368"/>
                  <a:pt x="263" y="1370"/>
                  <a:pt x="265" y="1368"/>
                </a:cubicBezTo>
                <a:cubicBezTo>
                  <a:pt x="264" y="1364"/>
                  <a:pt x="260" y="1362"/>
                  <a:pt x="259" y="1358"/>
                </a:cubicBezTo>
                <a:cubicBezTo>
                  <a:pt x="256" y="1360"/>
                  <a:pt x="256" y="1363"/>
                  <a:pt x="252" y="1361"/>
                </a:cubicBezTo>
                <a:cubicBezTo>
                  <a:pt x="245" y="1359"/>
                  <a:pt x="240" y="1366"/>
                  <a:pt x="233" y="1363"/>
                </a:cubicBezTo>
                <a:cubicBezTo>
                  <a:pt x="233" y="1363"/>
                  <a:pt x="232" y="1364"/>
                  <a:pt x="232" y="1364"/>
                </a:cubicBezTo>
                <a:cubicBezTo>
                  <a:pt x="233" y="1371"/>
                  <a:pt x="226" y="1371"/>
                  <a:pt x="222" y="1374"/>
                </a:cubicBezTo>
                <a:cubicBezTo>
                  <a:pt x="222" y="1374"/>
                  <a:pt x="222" y="1374"/>
                  <a:pt x="222" y="1374"/>
                </a:cubicBezTo>
                <a:cubicBezTo>
                  <a:pt x="220" y="1376"/>
                  <a:pt x="218" y="1374"/>
                  <a:pt x="217" y="1373"/>
                </a:cubicBezTo>
                <a:cubicBezTo>
                  <a:pt x="213" y="1370"/>
                  <a:pt x="211" y="1373"/>
                  <a:pt x="209" y="1376"/>
                </a:cubicBezTo>
                <a:cubicBezTo>
                  <a:pt x="206" y="1376"/>
                  <a:pt x="203" y="1376"/>
                  <a:pt x="200" y="1376"/>
                </a:cubicBezTo>
                <a:cubicBezTo>
                  <a:pt x="202" y="1374"/>
                  <a:pt x="209" y="1373"/>
                  <a:pt x="202" y="1370"/>
                </a:cubicBezTo>
                <a:cubicBezTo>
                  <a:pt x="200" y="1368"/>
                  <a:pt x="199" y="1366"/>
                  <a:pt x="202" y="1365"/>
                </a:cubicBezTo>
                <a:cubicBezTo>
                  <a:pt x="208" y="1363"/>
                  <a:pt x="204" y="1360"/>
                  <a:pt x="202" y="1358"/>
                </a:cubicBezTo>
                <a:cubicBezTo>
                  <a:pt x="202" y="1356"/>
                  <a:pt x="200" y="1357"/>
                  <a:pt x="199" y="1357"/>
                </a:cubicBezTo>
                <a:cubicBezTo>
                  <a:pt x="196" y="1357"/>
                  <a:pt x="197" y="1359"/>
                  <a:pt x="196" y="1361"/>
                </a:cubicBezTo>
                <a:cubicBezTo>
                  <a:pt x="195" y="1363"/>
                  <a:pt x="199" y="1365"/>
                  <a:pt x="198" y="1368"/>
                </a:cubicBezTo>
                <a:cubicBezTo>
                  <a:pt x="196" y="1369"/>
                  <a:pt x="193" y="1366"/>
                  <a:pt x="191" y="1369"/>
                </a:cubicBezTo>
                <a:cubicBezTo>
                  <a:pt x="191" y="1373"/>
                  <a:pt x="190" y="1376"/>
                  <a:pt x="186" y="1376"/>
                </a:cubicBezTo>
                <a:cubicBezTo>
                  <a:pt x="181" y="1375"/>
                  <a:pt x="177" y="1375"/>
                  <a:pt x="173" y="1375"/>
                </a:cubicBezTo>
                <a:cubicBezTo>
                  <a:pt x="167" y="1373"/>
                  <a:pt x="161" y="1373"/>
                  <a:pt x="156" y="1377"/>
                </a:cubicBezTo>
                <a:cubicBezTo>
                  <a:pt x="154" y="1378"/>
                  <a:pt x="153" y="1377"/>
                  <a:pt x="151" y="1376"/>
                </a:cubicBezTo>
                <a:cubicBezTo>
                  <a:pt x="150" y="1373"/>
                  <a:pt x="148" y="1373"/>
                  <a:pt x="146" y="1375"/>
                </a:cubicBezTo>
                <a:cubicBezTo>
                  <a:pt x="144" y="1376"/>
                  <a:pt x="143" y="1377"/>
                  <a:pt x="142" y="1375"/>
                </a:cubicBezTo>
                <a:cubicBezTo>
                  <a:pt x="142" y="1373"/>
                  <a:pt x="142" y="1371"/>
                  <a:pt x="141" y="1369"/>
                </a:cubicBezTo>
                <a:cubicBezTo>
                  <a:pt x="140" y="1366"/>
                  <a:pt x="137" y="1366"/>
                  <a:pt x="134" y="1365"/>
                </a:cubicBezTo>
                <a:cubicBezTo>
                  <a:pt x="134" y="1365"/>
                  <a:pt x="132" y="1365"/>
                  <a:pt x="132" y="1366"/>
                </a:cubicBezTo>
                <a:cubicBezTo>
                  <a:pt x="131" y="1368"/>
                  <a:pt x="133" y="1370"/>
                  <a:pt x="135" y="1371"/>
                </a:cubicBezTo>
                <a:cubicBezTo>
                  <a:pt x="136" y="1372"/>
                  <a:pt x="136" y="1372"/>
                  <a:pt x="135" y="1374"/>
                </a:cubicBezTo>
                <a:cubicBezTo>
                  <a:pt x="133" y="1373"/>
                  <a:pt x="130" y="1372"/>
                  <a:pt x="126" y="1372"/>
                </a:cubicBezTo>
                <a:cubicBezTo>
                  <a:pt x="124" y="1372"/>
                  <a:pt x="121" y="1373"/>
                  <a:pt x="119" y="1373"/>
                </a:cubicBezTo>
                <a:cubicBezTo>
                  <a:pt x="114" y="1371"/>
                  <a:pt x="113" y="1366"/>
                  <a:pt x="108" y="1366"/>
                </a:cubicBezTo>
                <a:cubicBezTo>
                  <a:pt x="108" y="1365"/>
                  <a:pt x="108" y="1365"/>
                  <a:pt x="108" y="1364"/>
                </a:cubicBezTo>
                <a:cubicBezTo>
                  <a:pt x="108" y="1363"/>
                  <a:pt x="110" y="1362"/>
                  <a:pt x="109" y="1360"/>
                </a:cubicBezTo>
                <a:cubicBezTo>
                  <a:pt x="106" y="1361"/>
                  <a:pt x="102" y="1360"/>
                  <a:pt x="99" y="1362"/>
                </a:cubicBezTo>
                <a:cubicBezTo>
                  <a:pt x="97" y="1365"/>
                  <a:pt x="95" y="1369"/>
                  <a:pt x="90" y="1368"/>
                </a:cubicBezTo>
                <a:cubicBezTo>
                  <a:pt x="84" y="1368"/>
                  <a:pt x="83" y="1368"/>
                  <a:pt x="85" y="1373"/>
                </a:cubicBezTo>
                <a:cubicBezTo>
                  <a:pt x="86" y="1377"/>
                  <a:pt x="86" y="1379"/>
                  <a:pt x="83" y="1381"/>
                </a:cubicBezTo>
                <a:cubicBezTo>
                  <a:pt x="83" y="1382"/>
                  <a:pt x="83" y="1384"/>
                  <a:pt x="82" y="1385"/>
                </a:cubicBezTo>
                <a:cubicBezTo>
                  <a:pt x="81" y="1385"/>
                  <a:pt x="79" y="1384"/>
                  <a:pt x="78" y="1383"/>
                </a:cubicBezTo>
                <a:cubicBezTo>
                  <a:pt x="77" y="1382"/>
                  <a:pt x="77" y="1379"/>
                  <a:pt x="74" y="1377"/>
                </a:cubicBezTo>
                <a:cubicBezTo>
                  <a:pt x="71" y="1377"/>
                  <a:pt x="68" y="1379"/>
                  <a:pt x="65" y="1382"/>
                </a:cubicBezTo>
                <a:cubicBezTo>
                  <a:pt x="71" y="1384"/>
                  <a:pt x="75" y="1387"/>
                  <a:pt x="79" y="1391"/>
                </a:cubicBezTo>
                <a:cubicBezTo>
                  <a:pt x="81" y="1393"/>
                  <a:pt x="83" y="1395"/>
                  <a:pt x="85" y="1398"/>
                </a:cubicBezTo>
                <a:cubicBezTo>
                  <a:pt x="80" y="1399"/>
                  <a:pt x="75" y="1398"/>
                  <a:pt x="70" y="1398"/>
                </a:cubicBezTo>
                <a:cubicBezTo>
                  <a:pt x="65" y="1397"/>
                  <a:pt x="61" y="1396"/>
                  <a:pt x="57" y="1401"/>
                </a:cubicBezTo>
                <a:cubicBezTo>
                  <a:pt x="53" y="1401"/>
                  <a:pt x="49" y="1401"/>
                  <a:pt x="45" y="1401"/>
                </a:cubicBezTo>
                <a:cubicBezTo>
                  <a:pt x="39" y="1401"/>
                  <a:pt x="34" y="1400"/>
                  <a:pt x="31" y="1406"/>
                </a:cubicBezTo>
                <a:cubicBezTo>
                  <a:pt x="36" y="1407"/>
                  <a:pt x="37" y="1411"/>
                  <a:pt x="39" y="1414"/>
                </a:cubicBezTo>
                <a:cubicBezTo>
                  <a:pt x="41" y="1417"/>
                  <a:pt x="43" y="1418"/>
                  <a:pt x="47" y="1418"/>
                </a:cubicBezTo>
                <a:cubicBezTo>
                  <a:pt x="47" y="1421"/>
                  <a:pt x="49" y="1424"/>
                  <a:pt x="54" y="1423"/>
                </a:cubicBezTo>
                <a:cubicBezTo>
                  <a:pt x="58" y="1422"/>
                  <a:pt x="59" y="1425"/>
                  <a:pt x="61" y="1428"/>
                </a:cubicBezTo>
                <a:cubicBezTo>
                  <a:pt x="59" y="1428"/>
                  <a:pt x="58" y="1428"/>
                  <a:pt x="58" y="1430"/>
                </a:cubicBezTo>
                <a:cubicBezTo>
                  <a:pt x="58" y="1432"/>
                  <a:pt x="59" y="1434"/>
                  <a:pt x="62" y="1434"/>
                </a:cubicBezTo>
                <a:cubicBezTo>
                  <a:pt x="65" y="1434"/>
                  <a:pt x="68" y="1436"/>
                  <a:pt x="71" y="1436"/>
                </a:cubicBezTo>
                <a:cubicBezTo>
                  <a:pt x="76" y="1436"/>
                  <a:pt x="74" y="1439"/>
                  <a:pt x="74" y="1441"/>
                </a:cubicBezTo>
                <a:cubicBezTo>
                  <a:pt x="73" y="1444"/>
                  <a:pt x="71" y="1446"/>
                  <a:pt x="68" y="1443"/>
                </a:cubicBezTo>
                <a:cubicBezTo>
                  <a:pt x="66" y="1441"/>
                  <a:pt x="65" y="1439"/>
                  <a:pt x="63" y="1439"/>
                </a:cubicBezTo>
                <a:cubicBezTo>
                  <a:pt x="60" y="1441"/>
                  <a:pt x="60" y="1446"/>
                  <a:pt x="55" y="1443"/>
                </a:cubicBezTo>
                <a:cubicBezTo>
                  <a:pt x="50" y="1440"/>
                  <a:pt x="47" y="1442"/>
                  <a:pt x="45" y="1446"/>
                </a:cubicBezTo>
                <a:cubicBezTo>
                  <a:pt x="46" y="1448"/>
                  <a:pt x="48" y="1450"/>
                  <a:pt x="50" y="1451"/>
                </a:cubicBezTo>
                <a:cubicBezTo>
                  <a:pt x="51" y="1456"/>
                  <a:pt x="55" y="1453"/>
                  <a:pt x="58" y="1453"/>
                </a:cubicBezTo>
                <a:cubicBezTo>
                  <a:pt x="58" y="1456"/>
                  <a:pt x="54" y="1457"/>
                  <a:pt x="54" y="1460"/>
                </a:cubicBezTo>
                <a:cubicBezTo>
                  <a:pt x="61" y="1464"/>
                  <a:pt x="61" y="1464"/>
                  <a:pt x="57" y="1467"/>
                </a:cubicBezTo>
                <a:cubicBezTo>
                  <a:pt x="54" y="1470"/>
                  <a:pt x="50" y="1473"/>
                  <a:pt x="45" y="1470"/>
                </a:cubicBezTo>
                <a:cubicBezTo>
                  <a:pt x="41" y="1469"/>
                  <a:pt x="39" y="1469"/>
                  <a:pt x="40" y="1474"/>
                </a:cubicBezTo>
                <a:cubicBezTo>
                  <a:pt x="41" y="1477"/>
                  <a:pt x="42" y="1480"/>
                  <a:pt x="43" y="1483"/>
                </a:cubicBezTo>
                <a:cubicBezTo>
                  <a:pt x="43" y="1486"/>
                  <a:pt x="41" y="1487"/>
                  <a:pt x="38" y="1487"/>
                </a:cubicBezTo>
                <a:cubicBezTo>
                  <a:pt x="35" y="1488"/>
                  <a:pt x="35" y="1486"/>
                  <a:pt x="35" y="1483"/>
                </a:cubicBezTo>
                <a:cubicBezTo>
                  <a:pt x="36" y="1481"/>
                  <a:pt x="34" y="1478"/>
                  <a:pt x="34" y="1475"/>
                </a:cubicBezTo>
                <a:cubicBezTo>
                  <a:pt x="36" y="1469"/>
                  <a:pt x="34" y="1468"/>
                  <a:pt x="27" y="1470"/>
                </a:cubicBezTo>
                <a:cubicBezTo>
                  <a:pt x="32" y="1476"/>
                  <a:pt x="32" y="1476"/>
                  <a:pt x="25" y="1478"/>
                </a:cubicBezTo>
                <a:cubicBezTo>
                  <a:pt x="23" y="1478"/>
                  <a:pt x="20" y="1477"/>
                  <a:pt x="18" y="1479"/>
                </a:cubicBezTo>
                <a:cubicBezTo>
                  <a:pt x="19" y="1482"/>
                  <a:pt x="24" y="1480"/>
                  <a:pt x="25" y="1483"/>
                </a:cubicBezTo>
                <a:cubicBezTo>
                  <a:pt x="25" y="1484"/>
                  <a:pt x="25" y="1486"/>
                  <a:pt x="25" y="1488"/>
                </a:cubicBezTo>
                <a:cubicBezTo>
                  <a:pt x="24" y="1489"/>
                  <a:pt x="23" y="1490"/>
                  <a:pt x="25" y="1491"/>
                </a:cubicBezTo>
                <a:cubicBezTo>
                  <a:pt x="23" y="1493"/>
                  <a:pt x="22" y="1496"/>
                  <a:pt x="20" y="1492"/>
                </a:cubicBezTo>
                <a:cubicBezTo>
                  <a:pt x="18" y="1489"/>
                  <a:pt x="17" y="1492"/>
                  <a:pt x="17" y="1493"/>
                </a:cubicBezTo>
                <a:cubicBezTo>
                  <a:pt x="16" y="1497"/>
                  <a:pt x="18" y="1500"/>
                  <a:pt x="20" y="1503"/>
                </a:cubicBezTo>
                <a:cubicBezTo>
                  <a:pt x="22" y="1502"/>
                  <a:pt x="24" y="1499"/>
                  <a:pt x="26" y="1502"/>
                </a:cubicBezTo>
                <a:cubicBezTo>
                  <a:pt x="27" y="1505"/>
                  <a:pt x="29" y="1504"/>
                  <a:pt x="31" y="1503"/>
                </a:cubicBezTo>
                <a:cubicBezTo>
                  <a:pt x="38" y="1502"/>
                  <a:pt x="40" y="1503"/>
                  <a:pt x="39" y="1510"/>
                </a:cubicBezTo>
                <a:cubicBezTo>
                  <a:pt x="39" y="1511"/>
                  <a:pt x="39" y="1512"/>
                  <a:pt x="38" y="1513"/>
                </a:cubicBezTo>
                <a:cubicBezTo>
                  <a:pt x="38" y="1514"/>
                  <a:pt x="38" y="1516"/>
                  <a:pt x="40" y="1516"/>
                </a:cubicBezTo>
                <a:cubicBezTo>
                  <a:pt x="44" y="1516"/>
                  <a:pt x="45" y="1520"/>
                  <a:pt x="48" y="1521"/>
                </a:cubicBezTo>
                <a:cubicBezTo>
                  <a:pt x="49" y="1523"/>
                  <a:pt x="51" y="1524"/>
                  <a:pt x="49" y="1526"/>
                </a:cubicBezTo>
                <a:cubicBezTo>
                  <a:pt x="49" y="1526"/>
                  <a:pt x="49" y="1526"/>
                  <a:pt x="49" y="1526"/>
                </a:cubicBezTo>
                <a:cubicBezTo>
                  <a:pt x="46" y="1526"/>
                  <a:pt x="43" y="1525"/>
                  <a:pt x="41" y="1528"/>
                </a:cubicBezTo>
                <a:cubicBezTo>
                  <a:pt x="39" y="1528"/>
                  <a:pt x="38" y="1527"/>
                  <a:pt x="36" y="1527"/>
                </a:cubicBezTo>
                <a:cubicBezTo>
                  <a:pt x="36" y="1526"/>
                  <a:pt x="34" y="1525"/>
                  <a:pt x="32" y="1524"/>
                </a:cubicBezTo>
                <a:cubicBezTo>
                  <a:pt x="29" y="1523"/>
                  <a:pt x="26" y="1522"/>
                  <a:pt x="24" y="1520"/>
                </a:cubicBezTo>
                <a:cubicBezTo>
                  <a:pt x="25" y="1518"/>
                  <a:pt x="28" y="1520"/>
                  <a:pt x="28" y="1518"/>
                </a:cubicBezTo>
                <a:cubicBezTo>
                  <a:pt x="27" y="1516"/>
                  <a:pt x="26" y="1513"/>
                  <a:pt x="27" y="1510"/>
                </a:cubicBezTo>
                <a:cubicBezTo>
                  <a:pt x="27" y="1509"/>
                  <a:pt x="24" y="1508"/>
                  <a:pt x="22" y="1509"/>
                </a:cubicBezTo>
                <a:cubicBezTo>
                  <a:pt x="21" y="1510"/>
                  <a:pt x="20" y="1511"/>
                  <a:pt x="18" y="1511"/>
                </a:cubicBezTo>
                <a:cubicBezTo>
                  <a:pt x="14" y="1512"/>
                  <a:pt x="14" y="1514"/>
                  <a:pt x="15" y="1516"/>
                </a:cubicBezTo>
                <a:cubicBezTo>
                  <a:pt x="18" y="1520"/>
                  <a:pt x="20" y="1524"/>
                  <a:pt x="23" y="1528"/>
                </a:cubicBezTo>
                <a:cubicBezTo>
                  <a:pt x="21" y="1527"/>
                  <a:pt x="20" y="1527"/>
                  <a:pt x="18" y="1527"/>
                </a:cubicBezTo>
                <a:cubicBezTo>
                  <a:pt x="13" y="1527"/>
                  <a:pt x="7" y="1526"/>
                  <a:pt x="2" y="1529"/>
                </a:cubicBezTo>
                <a:cubicBezTo>
                  <a:pt x="1" y="1529"/>
                  <a:pt x="0" y="1530"/>
                  <a:pt x="0" y="1531"/>
                </a:cubicBezTo>
                <a:cubicBezTo>
                  <a:pt x="1" y="1533"/>
                  <a:pt x="3" y="1533"/>
                  <a:pt x="4" y="1532"/>
                </a:cubicBezTo>
                <a:cubicBezTo>
                  <a:pt x="7" y="1529"/>
                  <a:pt x="9" y="1531"/>
                  <a:pt x="11" y="1533"/>
                </a:cubicBezTo>
                <a:cubicBezTo>
                  <a:pt x="14" y="1535"/>
                  <a:pt x="17" y="1536"/>
                  <a:pt x="19" y="1540"/>
                </a:cubicBezTo>
                <a:cubicBezTo>
                  <a:pt x="19" y="1540"/>
                  <a:pt x="20" y="1540"/>
                  <a:pt x="20" y="1540"/>
                </a:cubicBezTo>
                <a:cubicBezTo>
                  <a:pt x="22" y="1539"/>
                  <a:pt x="19" y="1537"/>
                  <a:pt x="21" y="1536"/>
                </a:cubicBezTo>
                <a:cubicBezTo>
                  <a:pt x="25" y="1537"/>
                  <a:pt x="22" y="1543"/>
                  <a:pt x="27" y="1545"/>
                </a:cubicBezTo>
                <a:cubicBezTo>
                  <a:pt x="31" y="1547"/>
                  <a:pt x="34" y="1544"/>
                  <a:pt x="39" y="1544"/>
                </a:cubicBezTo>
                <a:cubicBezTo>
                  <a:pt x="35" y="1541"/>
                  <a:pt x="32" y="1539"/>
                  <a:pt x="30" y="1536"/>
                </a:cubicBezTo>
                <a:cubicBezTo>
                  <a:pt x="33" y="1536"/>
                  <a:pt x="35" y="1536"/>
                  <a:pt x="37" y="1537"/>
                </a:cubicBezTo>
                <a:cubicBezTo>
                  <a:pt x="44" y="1539"/>
                  <a:pt x="50" y="1543"/>
                  <a:pt x="58" y="1542"/>
                </a:cubicBezTo>
                <a:cubicBezTo>
                  <a:pt x="58" y="1540"/>
                  <a:pt x="55" y="1540"/>
                  <a:pt x="54" y="1538"/>
                </a:cubicBezTo>
                <a:cubicBezTo>
                  <a:pt x="52" y="1536"/>
                  <a:pt x="55" y="1536"/>
                  <a:pt x="56" y="1536"/>
                </a:cubicBezTo>
                <a:cubicBezTo>
                  <a:pt x="61" y="1535"/>
                  <a:pt x="65" y="1538"/>
                  <a:pt x="70" y="1538"/>
                </a:cubicBezTo>
                <a:cubicBezTo>
                  <a:pt x="74" y="1538"/>
                  <a:pt x="73" y="1536"/>
                  <a:pt x="74" y="1535"/>
                </a:cubicBezTo>
                <a:cubicBezTo>
                  <a:pt x="75" y="1535"/>
                  <a:pt x="75" y="1535"/>
                  <a:pt x="75" y="1535"/>
                </a:cubicBezTo>
                <a:cubicBezTo>
                  <a:pt x="78" y="1537"/>
                  <a:pt x="83" y="1535"/>
                  <a:pt x="85" y="1539"/>
                </a:cubicBezTo>
                <a:cubicBezTo>
                  <a:pt x="84" y="1539"/>
                  <a:pt x="80" y="1542"/>
                  <a:pt x="79" y="1543"/>
                </a:cubicBezTo>
                <a:cubicBezTo>
                  <a:pt x="80" y="1544"/>
                  <a:pt x="81" y="1545"/>
                  <a:pt x="82" y="1546"/>
                </a:cubicBezTo>
                <a:cubicBezTo>
                  <a:pt x="83" y="1547"/>
                  <a:pt x="82" y="1550"/>
                  <a:pt x="84" y="1550"/>
                </a:cubicBezTo>
                <a:cubicBezTo>
                  <a:pt x="86" y="1550"/>
                  <a:pt x="87" y="1549"/>
                  <a:pt x="89" y="1548"/>
                </a:cubicBezTo>
                <a:cubicBezTo>
                  <a:pt x="90" y="1547"/>
                  <a:pt x="90" y="1545"/>
                  <a:pt x="91" y="1543"/>
                </a:cubicBezTo>
                <a:cubicBezTo>
                  <a:pt x="91" y="1542"/>
                  <a:pt x="92" y="1542"/>
                  <a:pt x="94" y="1542"/>
                </a:cubicBezTo>
                <a:cubicBezTo>
                  <a:pt x="95" y="1542"/>
                  <a:pt x="95" y="1543"/>
                  <a:pt x="95" y="1545"/>
                </a:cubicBezTo>
                <a:cubicBezTo>
                  <a:pt x="95" y="1548"/>
                  <a:pt x="95" y="1552"/>
                  <a:pt x="95" y="1556"/>
                </a:cubicBezTo>
                <a:cubicBezTo>
                  <a:pt x="94" y="1558"/>
                  <a:pt x="93" y="1559"/>
                  <a:pt x="94" y="1561"/>
                </a:cubicBezTo>
                <a:cubicBezTo>
                  <a:pt x="93" y="1561"/>
                  <a:pt x="91" y="1561"/>
                  <a:pt x="90" y="1561"/>
                </a:cubicBezTo>
                <a:cubicBezTo>
                  <a:pt x="88" y="1558"/>
                  <a:pt x="85" y="1557"/>
                  <a:pt x="81" y="1556"/>
                </a:cubicBezTo>
                <a:cubicBezTo>
                  <a:pt x="81" y="1553"/>
                  <a:pt x="79" y="1553"/>
                  <a:pt x="78" y="1555"/>
                </a:cubicBezTo>
                <a:cubicBezTo>
                  <a:pt x="77" y="1557"/>
                  <a:pt x="77" y="1560"/>
                  <a:pt x="74" y="1559"/>
                </a:cubicBezTo>
                <a:cubicBezTo>
                  <a:pt x="72" y="1558"/>
                  <a:pt x="68" y="1558"/>
                  <a:pt x="68" y="1554"/>
                </a:cubicBezTo>
                <a:cubicBezTo>
                  <a:pt x="68" y="1553"/>
                  <a:pt x="69" y="1551"/>
                  <a:pt x="66" y="1550"/>
                </a:cubicBezTo>
                <a:cubicBezTo>
                  <a:pt x="65" y="1554"/>
                  <a:pt x="65" y="1558"/>
                  <a:pt x="64" y="1561"/>
                </a:cubicBezTo>
                <a:cubicBezTo>
                  <a:pt x="62" y="1561"/>
                  <a:pt x="62" y="1560"/>
                  <a:pt x="61" y="1559"/>
                </a:cubicBezTo>
                <a:cubicBezTo>
                  <a:pt x="61" y="1557"/>
                  <a:pt x="60" y="1555"/>
                  <a:pt x="58" y="1555"/>
                </a:cubicBezTo>
                <a:cubicBezTo>
                  <a:pt x="55" y="1556"/>
                  <a:pt x="58" y="1558"/>
                  <a:pt x="58" y="1559"/>
                </a:cubicBezTo>
                <a:cubicBezTo>
                  <a:pt x="58" y="1560"/>
                  <a:pt x="57" y="1561"/>
                  <a:pt x="55" y="1561"/>
                </a:cubicBezTo>
                <a:cubicBezTo>
                  <a:pt x="52" y="1561"/>
                  <a:pt x="49" y="1561"/>
                  <a:pt x="46" y="1561"/>
                </a:cubicBezTo>
                <a:cubicBezTo>
                  <a:pt x="43" y="1562"/>
                  <a:pt x="39" y="1559"/>
                  <a:pt x="35" y="1563"/>
                </a:cubicBezTo>
                <a:cubicBezTo>
                  <a:pt x="41" y="1565"/>
                  <a:pt x="45" y="1568"/>
                  <a:pt x="50" y="1568"/>
                </a:cubicBezTo>
                <a:cubicBezTo>
                  <a:pt x="54" y="1568"/>
                  <a:pt x="58" y="1569"/>
                  <a:pt x="58" y="1573"/>
                </a:cubicBezTo>
                <a:cubicBezTo>
                  <a:pt x="54" y="1577"/>
                  <a:pt x="45" y="1569"/>
                  <a:pt x="43" y="1579"/>
                </a:cubicBezTo>
                <a:cubicBezTo>
                  <a:pt x="50" y="1581"/>
                  <a:pt x="57" y="1581"/>
                  <a:pt x="64" y="1582"/>
                </a:cubicBezTo>
                <a:cubicBezTo>
                  <a:pt x="61" y="1578"/>
                  <a:pt x="61" y="1578"/>
                  <a:pt x="64" y="1571"/>
                </a:cubicBezTo>
                <a:cubicBezTo>
                  <a:pt x="64" y="1570"/>
                  <a:pt x="64" y="1568"/>
                  <a:pt x="65" y="1567"/>
                </a:cubicBezTo>
                <a:cubicBezTo>
                  <a:pt x="69" y="1567"/>
                  <a:pt x="74" y="1568"/>
                  <a:pt x="79" y="1568"/>
                </a:cubicBezTo>
                <a:cubicBezTo>
                  <a:pt x="79" y="1568"/>
                  <a:pt x="79" y="1568"/>
                  <a:pt x="79" y="1568"/>
                </a:cubicBezTo>
                <a:cubicBezTo>
                  <a:pt x="79" y="1568"/>
                  <a:pt x="79" y="1568"/>
                  <a:pt x="79" y="1568"/>
                </a:cubicBezTo>
                <a:cubicBezTo>
                  <a:pt x="79" y="1568"/>
                  <a:pt x="79" y="1568"/>
                  <a:pt x="79" y="1568"/>
                </a:cubicBezTo>
                <a:cubicBezTo>
                  <a:pt x="74" y="1570"/>
                  <a:pt x="74" y="1573"/>
                  <a:pt x="76" y="1576"/>
                </a:cubicBezTo>
                <a:cubicBezTo>
                  <a:pt x="75" y="1576"/>
                  <a:pt x="75" y="1576"/>
                  <a:pt x="74" y="1576"/>
                </a:cubicBezTo>
                <a:cubicBezTo>
                  <a:pt x="71" y="1576"/>
                  <a:pt x="69" y="1576"/>
                  <a:pt x="66" y="1577"/>
                </a:cubicBezTo>
                <a:cubicBezTo>
                  <a:pt x="68" y="1579"/>
                  <a:pt x="71" y="1580"/>
                  <a:pt x="74" y="1579"/>
                </a:cubicBezTo>
                <a:cubicBezTo>
                  <a:pt x="72" y="1582"/>
                  <a:pt x="70" y="1584"/>
                  <a:pt x="74" y="1587"/>
                </a:cubicBezTo>
                <a:cubicBezTo>
                  <a:pt x="75" y="1588"/>
                  <a:pt x="75" y="1589"/>
                  <a:pt x="76" y="1591"/>
                </a:cubicBezTo>
                <a:cubicBezTo>
                  <a:pt x="77" y="1592"/>
                  <a:pt x="80" y="1593"/>
                  <a:pt x="78" y="1595"/>
                </a:cubicBezTo>
                <a:cubicBezTo>
                  <a:pt x="76" y="1597"/>
                  <a:pt x="74" y="1598"/>
                  <a:pt x="71" y="1597"/>
                </a:cubicBezTo>
                <a:cubicBezTo>
                  <a:pt x="68" y="1596"/>
                  <a:pt x="66" y="1594"/>
                  <a:pt x="62" y="1594"/>
                </a:cubicBezTo>
                <a:cubicBezTo>
                  <a:pt x="59" y="1595"/>
                  <a:pt x="58" y="1594"/>
                  <a:pt x="58" y="1591"/>
                </a:cubicBezTo>
                <a:cubicBezTo>
                  <a:pt x="58" y="1589"/>
                  <a:pt x="56" y="1588"/>
                  <a:pt x="55" y="1588"/>
                </a:cubicBezTo>
                <a:cubicBezTo>
                  <a:pt x="53" y="1588"/>
                  <a:pt x="52" y="1588"/>
                  <a:pt x="51" y="1589"/>
                </a:cubicBezTo>
                <a:cubicBezTo>
                  <a:pt x="50" y="1591"/>
                  <a:pt x="52" y="1592"/>
                  <a:pt x="53" y="1593"/>
                </a:cubicBezTo>
                <a:cubicBezTo>
                  <a:pt x="55" y="1596"/>
                  <a:pt x="59" y="1601"/>
                  <a:pt x="62" y="1599"/>
                </a:cubicBezTo>
                <a:cubicBezTo>
                  <a:pt x="67" y="1597"/>
                  <a:pt x="70" y="1600"/>
                  <a:pt x="73" y="1601"/>
                </a:cubicBezTo>
                <a:cubicBezTo>
                  <a:pt x="75" y="1602"/>
                  <a:pt x="76" y="1603"/>
                  <a:pt x="79" y="1602"/>
                </a:cubicBezTo>
                <a:cubicBezTo>
                  <a:pt x="83" y="1601"/>
                  <a:pt x="87" y="1602"/>
                  <a:pt x="92" y="1601"/>
                </a:cubicBezTo>
                <a:cubicBezTo>
                  <a:pt x="92" y="1601"/>
                  <a:pt x="93" y="1601"/>
                  <a:pt x="93" y="1602"/>
                </a:cubicBezTo>
                <a:cubicBezTo>
                  <a:pt x="92" y="1605"/>
                  <a:pt x="88" y="1605"/>
                  <a:pt x="86" y="1607"/>
                </a:cubicBezTo>
                <a:cubicBezTo>
                  <a:pt x="87" y="1609"/>
                  <a:pt x="92" y="1609"/>
                  <a:pt x="91" y="1612"/>
                </a:cubicBezTo>
                <a:cubicBezTo>
                  <a:pt x="90" y="1614"/>
                  <a:pt x="88" y="1619"/>
                  <a:pt x="83" y="1618"/>
                </a:cubicBezTo>
                <a:cubicBezTo>
                  <a:pt x="80" y="1617"/>
                  <a:pt x="77" y="1621"/>
                  <a:pt x="79" y="1622"/>
                </a:cubicBezTo>
                <a:cubicBezTo>
                  <a:pt x="80" y="1624"/>
                  <a:pt x="82" y="1624"/>
                  <a:pt x="85" y="1624"/>
                </a:cubicBezTo>
                <a:cubicBezTo>
                  <a:pt x="89" y="1623"/>
                  <a:pt x="86" y="1630"/>
                  <a:pt x="89" y="1628"/>
                </a:cubicBezTo>
                <a:cubicBezTo>
                  <a:pt x="95" y="1625"/>
                  <a:pt x="99" y="1630"/>
                  <a:pt x="105" y="1629"/>
                </a:cubicBezTo>
                <a:cubicBezTo>
                  <a:pt x="106" y="1630"/>
                  <a:pt x="108" y="1630"/>
                  <a:pt x="110" y="1630"/>
                </a:cubicBezTo>
                <a:cubicBezTo>
                  <a:pt x="110" y="1630"/>
                  <a:pt x="111" y="1631"/>
                  <a:pt x="111" y="1631"/>
                </a:cubicBezTo>
                <a:cubicBezTo>
                  <a:pt x="113" y="1632"/>
                  <a:pt x="115" y="1633"/>
                  <a:pt x="115" y="1635"/>
                </a:cubicBezTo>
                <a:cubicBezTo>
                  <a:pt x="114" y="1638"/>
                  <a:pt x="111" y="1638"/>
                  <a:pt x="109" y="1638"/>
                </a:cubicBezTo>
                <a:cubicBezTo>
                  <a:pt x="108" y="1638"/>
                  <a:pt x="108" y="1638"/>
                  <a:pt x="107" y="1638"/>
                </a:cubicBezTo>
                <a:cubicBezTo>
                  <a:pt x="105" y="1637"/>
                  <a:pt x="102" y="1635"/>
                  <a:pt x="101" y="1640"/>
                </a:cubicBezTo>
                <a:cubicBezTo>
                  <a:pt x="101" y="1642"/>
                  <a:pt x="95" y="1641"/>
                  <a:pt x="96" y="1640"/>
                </a:cubicBezTo>
                <a:cubicBezTo>
                  <a:pt x="97" y="1636"/>
                  <a:pt x="95" y="1637"/>
                  <a:pt x="92" y="1636"/>
                </a:cubicBezTo>
                <a:cubicBezTo>
                  <a:pt x="89" y="1636"/>
                  <a:pt x="87" y="1638"/>
                  <a:pt x="88" y="1640"/>
                </a:cubicBezTo>
                <a:cubicBezTo>
                  <a:pt x="88" y="1642"/>
                  <a:pt x="86" y="1645"/>
                  <a:pt x="88" y="1648"/>
                </a:cubicBezTo>
                <a:cubicBezTo>
                  <a:pt x="91" y="1643"/>
                  <a:pt x="95" y="1643"/>
                  <a:pt x="99" y="1645"/>
                </a:cubicBezTo>
                <a:cubicBezTo>
                  <a:pt x="100" y="1645"/>
                  <a:pt x="102" y="1646"/>
                  <a:pt x="103" y="1646"/>
                </a:cubicBezTo>
                <a:cubicBezTo>
                  <a:pt x="105" y="1647"/>
                  <a:pt x="108" y="1646"/>
                  <a:pt x="110" y="1648"/>
                </a:cubicBezTo>
                <a:cubicBezTo>
                  <a:pt x="111" y="1651"/>
                  <a:pt x="107" y="1653"/>
                  <a:pt x="107" y="1656"/>
                </a:cubicBezTo>
                <a:cubicBezTo>
                  <a:pt x="113" y="1652"/>
                  <a:pt x="115" y="1662"/>
                  <a:pt x="123" y="1658"/>
                </a:cubicBezTo>
                <a:cubicBezTo>
                  <a:pt x="115" y="1656"/>
                  <a:pt x="119" y="1652"/>
                  <a:pt x="120" y="1648"/>
                </a:cubicBezTo>
                <a:cubicBezTo>
                  <a:pt x="120" y="1648"/>
                  <a:pt x="120" y="1647"/>
                  <a:pt x="120" y="1647"/>
                </a:cubicBezTo>
                <a:cubicBezTo>
                  <a:pt x="122" y="1641"/>
                  <a:pt x="124" y="1645"/>
                  <a:pt x="126" y="1646"/>
                </a:cubicBezTo>
                <a:cubicBezTo>
                  <a:pt x="127" y="1648"/>
                  <a:pt x="127" y="1650"/>
                  <a:pt x="126" y="1651"/>
                </a:cubicBezTo>
                <a:cubicBezTo>
                  <a:pt x="126" y="1652"/>
                  <a:pt x="126" y="1654"/>
                  <a:pt x="126" y="1655"/>
                </a:cubicBezTo>
                <a:cubicBezTo>
                  <a:pt x="123" y="1660"/>
                  <a:pt x="125" y="1663"/>
                  <a:pt x="130" y="1665"/>
                </a:cubicBezTo>
                <a:cubicBezTo>
                  <a:pt x="131" y="1666"/>
                  <a:pt x="131" y="1666"/>
                  <a:pt x="132" y="1667"/>
                </a:cubicBezTo>
                <a:cubicBezTo>
                  <a:pt x="133" y="1668"/>
                  <a:pt x="133" y="1669"/>
                  <a:pt x="131" y="1669"/>
                </a:cubicBezTo>
                <a:cubicBezTo>
                  <a:pt x="130" y="1670"/>
                  <a:pt x="128" y="1670"/>
                  <a:pt x="130" y="1672"/>
                </a:cubicBezTo>
                <a:cubicBezTo>
                  <a:pt x="131" y="1673"/>
                  <a:pt x="133" y="1675"/>
                  <a:pt x="134" y="1673"/>
                </a:cubicBezTo>
                <a:cubicBezTo>
                  <a:pt x="137" y="1670"/>
                  <a:pt x="140" y="1673"/>
                  <a:pt x="143" y="1673"/>
                </a:cubicBezTo>
                <a:cubicBezTo>
                  <a:pt x="144" y="1674"/>
                  <a:pt x="146" y="1675"/>
                  <a:pt x="146" y="1675"/>
                </a:cubicBezTo>
                <a:cubicBezTo>
                  <a:pt x="152" y="1671"/>
                  <a:pt x="156" y="1674"/>
                  <a:pt x="159" y="1677"/>
                </a:cubicBezTo>
                <a:cubicBezTo>
                  <a:pt x="160" y="1678"/>
                  <a:pt x="162" y="1677"/>
                  <a:pt x="163" y="1677"/>
                </a:cubicBezTo>
                <a:cubicBezTo>
                  <a:pt x="165" y="1676"/>
                  <a:pt x="167" y="1677"/>
                  <a:pt x="169" y="1677"/>
                </a:cubicBezTo>
                <a:cubicBezTo>
                  <a:pt x="176" y="1678"/>
                  <a:pt x="170" y="1680"/>
                  <a:pt x="170" y="1681"/>
                </a:cubicBezTo>
                <a:cubicBezTo>
                  <a:pt x="169" y="1683"/>
                  <a:pt x="167" y="1684"/>
                  <a:pt x="168" y="1685"/>
                </a:cubicBezTo>
                <a:cubicBezTo>
                  <a:pt x="171" y="1688"/>
                  <a:pt x="170" y="1689"/>
                  <a:pt x="168" y="1691"/>
                </a:cubicBezTo>
                <a:cubicBezTo>
                  <a:pt x="165" y="1694"/>
                  <a:pt x="162" y="1696"/>
                  <a:pt x="157" y="1697"/>
                </a:cubicBezTo>
                <a:cubicBezTo>
                  <a:pt x="156" y="1697"/>
                  <a:pt x="155" y="1698"/>
                  <a:pt x="155" y="1699"/>
                </a:cubicBezTo>
                <a:cubicBezTo>
                  <a:pt x="156" y="1701"/>
                  <a:pt x="157" y="1701"/>
                  <a:pt x="158" y="1701"/>
                </a:cubicBezTo>
                <a:cubicBezTo>
                  <a:pt x="161" y="1697"/>
                  <a:pt x="166" y="1705"/>
                  <a:pt x="169" y="1699"/>
                </a:cubicBezTo>
                <a:cubicBezTo>
                  <a:pt x="174" y="1702"/>
                  <a:pt x="178" y="1698"/>
                  <a:pt x="183" y="1700"/>
                </a:cubicBezTo>
                <a:cubicBezTo>
                  <a:pt x="188" y="1701"/>
                  <a:pt x="193" y="1702"/>
                  <a:pt x="197" y="1701"/>
                </a:cubicBezTo>
                <a:cubicBezTo>
                  <a:pt x="201" y="1700"/>
                  <a:pt x="203" y="1701"/>
                  <a:pt x="205" y="1703"/>
                </a:cubicBezTo>
                <a:cubicBezTo>
                  <a:pt x="206" y="1704"/>
                  <a:pt x="215" y="1704"/>
                  <a:pt x="215" y="1703"/>
                </a:cubicBezTo>
                <a:cubicBezTo>
                  <a:pt x="215" y="1703"/>
                  <a:pt x="215" y="1702"/>
                  <a:pt x="215" y="1701"/>
                </a:cubicBezTo>
                <a:cubicBezTo>
                  <a:pt x="215" y="1700"/>
                  <a:pt x="215" y="1698"/>
                  <a:pt x="215" y="1697"/>
                </a:cubicBezTo>
                <a:cubicBezTo>
                  <a:pt x="217" y="1697"/>
                  <a:pt x="218" y="1697"/>
                  <a:pt x="220" y="1696"/>
                </a:cubicBezTo>
                <a:cubicBezTo>
                  <a:pt x="225" y="1695"/>
                  <a:pt x="231" y="1693"/>
                  <a:pt x="237" y="1695"/>
                </a:cubicBezTo>
                <a:cubicBezTo>
                  <a:pt x="233" y="1698"/>
                  <a:pt x="235" y="1701"/>
                  <a:pt x="238" y="1703"/>
                </a:cubicBezTo>
                <a:cubicBezTo>
                  <a:pt x="239" y="1705"/>
                  <a:pt x="237" y="1710"/>
                  <a:pt x="242" y="1708"/>
                </a:cubicBezTo>
                <a:cubicBezTo>
                  <a:pt x="250" y="1705"/>
                  <a:pt x="256" y="1710"/>
                  <a:pt x="263" y="1710"/>
                </a:cubicBezTo>
                <a:cubicBezTo>
                  <a:pt x="262" y="1714"/>
                  <a:pt x="266" y="1717"/>
                  <a:pt x="269" y="1717"/>
                </a:cubicBezTo>
                <a:cubicBezTo>
                  <a:pt x="276" y="1717"/>
                  <a:pt x="284" y="1719"/>
                  <a:pt x="291" y="1716"/>
                </a:cubicBezTo>
                <a:cubicBezTo>
                  <a:pt x="293" y="1718"/>
                  <a:pt x="293" y="1715"/>
                  <a:pt x="295" y="1715"/>
                </a:cubicBezTo>
                <a:cubicBezTo>
                  <a:pt x="297" y="1715"/>
                  <a:pt x="299" y="1714"/>
                  <a:pt x="298" y="1717"/>
                </a:cubicBezTo>
                <a:cubicBezTo>
                  <a:pt x="298" y="1720"/>
                  <a:pt x="298" y="1722"/>
                  <a:pt x="302" y="1723"/>
                </a:cubicBezTo>
                <a:cubicBezTo>
                  <a:pt x="305" y="1724"/>
                  <a:pt x="308" y="1722"/>
                  <a:pt x="309" y="1719"/>
                </a:cubicBezTo>
                <a:cubicBezTo>
                  <a:pt x="310" y="1718"/>
                  <a:pt x="311" y="1718"/>
                  <a:pt x="312" y="1718"/>
                </a:cubicBezTo>
                <a:cubicBezTo>
                  <a:pt x="312" y="1721"/>
                  <a:pt x="315" y="1722"/>
                  <a:pt x="317" y="1723"/>
                </a:cubicBezTo>
                <a:cubicBezTo>
                  <a:pt x="320" y="1725"/>
                  <a:pt x="322" y="1727"/>
                  <a:pt x="324" y="1723"/>
                </a:cubicBezTo>
                <a:cubicBezTo>
                  <a:pt x="327" y="1719"/>
                  <a:pt x="330" y="1721"/>
                  <a:pt x="332" y="1725"/>
                </a:cubicBezTo>
                <a:cubicBezTo>
                  <a:pt x="334" y="1731"/>
                  <a:pt x="334" y="1739"/>
                  <a:pt x="345" y="1737"/>
                </a:cubicBezTo>
                <a:cubicBezTo>
                  <a:pt x="345" y="1737"/>
                  <a:pt x="346" y="1738"/>
                  <a:pt x="346" y="1738"/>
                </a:cubicBezTo>
                <a:cubicBezTo>
                  <a:pt x="351" y="1742"/>
                  <a:pt x="358" y="1742"/>
                  <a:pt x="365" y="1744"/>
                </a:cubicBezTo>
                <a:cubicBezTo>
                  <a:pt x="368" y="1745"/>
                  <a:pt x="371" y="1742"/>
                  <a:pt x="372" y="1738"/>
                </a:cubicBezTo>
                <a:cubicBezTo>
                  <a:pt x="372" y="1738"/>
                  <a:pt x="372" y="1738"/>
                  <a:pt x="372" y="1738"/>
                </a:cubicBezTo>
                <a:cubicBezTo>
                  <a:pt x="374" y="1738"/>
                  <a:pt x="375" y="1738"/>
                  <a:pt x="377" y="1738"/>
                </a:cubicBezTo>
                <a:cubicBezTo>
                  <a:pt x="377" y="1739"/>
                  <a:pt x="377" y="1739"/>
                  <a:pt x="378" y="1740"/>
                </a:cubicBezTo>
                <a:cubicBezTo>
                  <a:pt x="381" y="1745"/>
                  <a:pt x="382" y="1746"/>
                  <a:pt x="388" y="1742"/>
                </a:cubicBezTo>
                <a:cubicBezTo>
                  <a:pt x="389" y="1742"/>
                  <a:pt x="390" y="1742"/>
                  <a:pt x="390" y="1743"/>
                </a:cubicBezTo>
                <a:cubicBezTo>
                  <a:pt x="392" y="1746"/>
                  <a:pt x="397" y="1745"/>
                  <a:pt x="398" y="1750"/>
                </a:cubicBezTo>
                <a:cubicBezTo>
                  <a:pt x="393" y="1750"/>
                  <a:pt x="391" y="1755"/>
                  <a:pt x="385" y="1753"/>
                </a:cubicBezTo>
                <a:cubicBezTo>
                  <a:pt x="377" y="1749"/>
                  <a:pt x="368" y="1752"/>
                  <a:pt x="361" y="1749"/>
                </a:cubicBezTo>
                <a:cubicBezTo>
                  <a:pt x="359" y="1751"/>
                  <a:pt x="361" y="1752"/>
                  <a:pt x="362" y="1753"/>
                </a:cubicBezTo>
                <a:cubicBezTo>
                  <a:pt x="364" y="1755"/>
                  <a:pt x="368" y="1755"/>
                  <a:pt x="371" y="1755"/>
                </a:cubicBezTo>
                <a:cubicBezTo>
                  <a:pt x="375" y="1755"/>
                  <a:pt x="378" y="1754"/>
                  <a:pt x="379" y="1759"/>
                </a:cubicBezTo>
                <a:cubicBezTo>
                  <a:pt x="381" y="1762"/>
                  <a:pt x="385" y="1763"/>
                  <a:pt x="387" y="1758"/>
                </a:cubicBezTo>
                <a:cubicBezTo>
                  <a:pt x="387" y="1757"/>
                  <a:pt x="389" y="1757"/>
                  <a:pt x="390" y="1758"/>
                </a:cubicBezTo>
                <a:cubicBezTo>
                  <a:pt x="391" y="1758"/>
                  <a:pt x="392" y="1759"/>
                  <a:pt x="391" y="1761"/>
                </a:cubicBezTo>
                <a:cubicBezTo>
                  <a:pt x="390" y="1762"/>
                  <a:pt x="389" y="1764"/>
                  <a:pt x="387" y="1765"/>
                </a:cubicBezTo>
                <a:cubicBezTo>
                  <a:pt x="385" y="1766"/>
                  <a:pt x="386" y="1767"/>
                  <a:pt x="386" y="1768"/>
                </a:cubicBezTo>
                <a:cubicBezTo>
                  <a:pt x="390" y="1766"/>
                  <a:pt x="392" y="1770"/>
                  <a:pt x="395" y="1771"/>
                </a:cubicBezTo>
                <a:cubicBezTo>
                  <a:pt x="399" y="1772"/>
                  <a:pt x="402" y="1773"/>
                  <a:pt x="406" y="1769"/>
                </a:cubicBezTo>
                <a:cubicBezTo>
                  <a:pt x="401" y="1766"/>
                  <a:pt x="401" y="1763"/>
                  <a:pt x="406" y="1760"/>
                </a:cubicBezTo>
                <a:cubicBezTo>
                  <a:pt x="408" y="1760"/>
                  <a:pt x="408" y="1758"/>
                  <a:pt x="408" y="1757"/>
                </a:cubicBezTo>
                <a:cubicBezTo>
                  <a:pt x="409" y="1753"/>
                  <a:pt x="410" y="1750"/>
                  <a:pt x="412" y="1746"/>
                </a:cubicBezTo>
                <a:cubicBezTo>
                  <a:pt x="416" y="1742"/>
                  <a:pt x="420" y="1745"/>
                  <a:pt x="424" y="1746"/>
                </a:cubicBezTo>
                <a:cubicBezTo>
                  <a:pt x="426" y="1746"/>
                  <a:pt x="427" y="1743"/>
                  <a:pt x="430" y="1743"/>
                </a:cubicBezTo>
                <a:cubicBezTo>
                  <a:pt x="431" y="1748"/>
                  <a:pt x="436" y="1749"/>
                  <a:pt x="440" y="1750"/>
                </a:cubicBezTo>
                <a:cubicBezTo>
                  <a:pt x="443" y="1750"/>
                  <a:pt x="445" y="1750"/>
                  <a:pt x="447" y="1752"/>
                </a:cubicBezTo>
                <a:cubicBezTo>
                  <a:pt x="449" y="1754"/>
                  <a:pt x="452" y="1754"/>
                  <a:pt x="454" y="1752"/>
                </a:cubicBezTo>
                <a:cubicBezTo>
                  <a:pt x="457" y="1749"/>
                  <a:pt x="459" y="1750"/>
                  <a:pt x="460" y="1753"/>
                </a:cubicBezTo>
                <a:cubicBezTo>
                  <a:pt x="461" y="1754"/>
                  <a:pt x="461" y="1756"/>
                  <a:pt x="463" y="1756"/>
                </a:cubicBezTo>
                <a:cubicBezTo>
                  <a:pt x="463" y="1756"/>
                  <a:pt x="464" y="1756"/>
                  <a:pt x="464" y="1757"/>
                </a:cubicBezTo>
                <a:cubicBezTo>
                  <a:pt x="457" y="1759"/>
                  <a:pt x="450" y="1757"/>
                  <a:pt x="442" y="1755"/>
                </a:cubicBezTo>
                <a:cubicBezTo>
                  <a:pt x="445" y="1760"/>
                  <a:pt x="448" y="1763"/>
                  <a:pt x="453" y="1761"/>
                </a:cubicBezTo>
                <a:cubicBezTo>
                  <a:pt x="457" y="1759"/>
                  <a:pt x="460" y="1761"/>
                  <a:pt x="464" y="1762"/>
                </a:cubicBezTo>
                <a:cubicBezTo>
                  <a:pt x="468" y="1763"/>
                  <a:pt x="473" y="1762"/>
                  <a:pt x="475" y="1767"/>
                </a:cubicBezTo>
                <a:cubicBezTo>
                  <a:pt x="475" y="1770"/>
                  <a:pt x="473" y="1771"/>
                  <a:pt x="470" y="1772"/>
                </a:cubicBezTo>
                <a:cubicBezTo>
                  <a:pt x="468" y="1771"/>
                  <a:pt x="465" y="1772"/>
                  <a:pt x="464" y="1770"/>
                </a:cubicBezTo>
                <a:cubicBezTo>
                  <a:pt x="462" y="1768"/>
                  <a:pt x="460" y="1766"/>
                  <a:pt x="457" y="1767"/>
                </a:cubicBezTo>
                <a:cubicBezTo>
                  <a:pt x="455" y="1768"/>
                  <a:pt x="452" y="1778"/>
                  <a:pt x="453" y="1779"/>
                </a:cubicBezTo>
                <a:cubicBezTo>
                  <a:pt x="456" y="1782"/>
                  <a:pt x="458" y="1785"/>
                  <a:pt x="461" y="1786"/>
                </a:cubicBezTo>
                <a:cubicBezTo>
                  <a:pt x="464" y="1788"/>
                  <a:pt x="466" y="1785"/>
                  <a:pt x="468" y="1783"/>
                </a:cubicBezTo>
                <a:cubicBezTo>
                  <a:pt x="469" y="1782"/>
                  <a:pt x="471" y="1783"/>
                  <a:pt x="472" y="1784"/>
                </a:cubicBezTo>
                <a:cubicBezTo>
                  <a:pt x="473" y="1784"/>
                  <a:pt x="474" y="1785"/>
                  <a:pt x="473" y="1786"/>
                </a:cubicBezTo>
                <a:cubicBezTo>
                  <a:pt x="469" y="1791"/>
                  <a:pt x="473" y="1798"/>
                  <a:pt x="470" y="1803"/>
                </a:cubicBezTo>
                <a:cubicBezTo>
                  <a:pt x="470" y="1806"/>
                  <a:pt x="473" y="1806"/>
                  <a:pt x="475" y="1807"/>
                </a:cubicBezTo>
                <a:cubicBezTo>
                  <a:pt x="484" y="1812"/>
                  <a:pt x="495" y="1812"/>
                  <a:pt x="505" y="1816"/>
                </a:cubicBezTo>
                <a:cubicBezTo>
                  <a:pt x="507" y="1817"/>
                  <a:pt x="508" y="1816"/>
                  <a:pt x="509" y="1814"/>
                </a:cubicBezTo>
                <a:cubicBezTo>
                  <a:pt x="515" y="1810"/>
                  <a:pt x="517" y="1804"/>
                  <a:pt x="517" y="1797"/>
                </a:cubicBezTo>
                <a:cubicBezTo>
                  <a:pt x="520" y="1798"/>
                  <a:pt x="521" y="1800"/>
                  <a:pt x="524" y="1800"/>
                </a:cubicBezTo>
                <a:cubicBezTo>
                  <a:pt x="525" y="1800"/>
                  <a:pt x="526" y="1801"/>
                  <a:pt x="527" y="1802"/>
                </a:cubicBezTo>
                <a:cubicBezTo>
                  <a:pt x="531" y="1803"/>
                  <a:pt x="532" y="1804"/>
                  <a:pt x="533" y="1807"/>
                </a:cubicBezTo>
                <a:cubicBezTo>
                  <a:pt x="533" y="1808"/>
                  <a:pt x="534" y="1808"/>
                  <a:pt x="534" y="1808"/>
                </a:cubicBezTo>
                <a:cubicBezTo>
                  <a:pt x="534" y="1811"/>
                  <a:pt x="532" y="1814"/>
                  <a:pt x="536" y="1815"/>
                </a:cubicBezTo>
                <a:cubicBezTo>
                  <a:pt x="537" y="1816"/>
                  <a:pt x="538" y="1817"/>
                  <a:pt x="539" y="1817"/>
                </a:cubicBezTo>
                <a:cubicBezTo>
                  <a:pt x="545" y="1815"/>
                  <a:pt x="550" y="1819"/>
                  <a:pt x="556" y="1817"/>
                </a:cubicBezTo>
                <a:cubicBezTo>
                  <a:pt x="560" y="1815"/>
                  <a:pt x="566" y="1816"/>
                  <a:pt x="571" y="1818"/>
                </a:cubicBezTo>
                <a:cubicBezTo>
                  <a:pt x="576" y="1821"/>
                  <a:pt x="582" y="1821"/>
                  <a:pt x="588" y="1820"/>
                </a:cubicBezTo>
                <a:cubicBezTo>
                  <a:pt x="589" y="1820"/>
                  <a:pt x="601" y="1817"/>
                  <a:pt x="603" y="1816"/>
                </a:cubicBezTo>
                <a:cubicBezTo>
                  <a:pt x="600" y="1814"/>
                  <a:pt x="594" y="1816"/>
                  <a:pt x="595" y="1810"/>
                </a:cubicBezTo>
                <a:cubicBezTo>
                  <a:pt x="600" y="1811"/>
                  <a:pt x="605" y="1816"/>
                  <a:pt x="611" y="1812"/>
                </a:cubicBezTo>
                <a:cubicBezTo>
                  <a:pt x="617" y="1809"/>
                  <a:pt x="624" y="1808"/>
                  <a:pt x="631" y="1813"/>
                </a:cubicBezTo>
                <a:cubicBezTo>
                  <a:pt x="630" y="1815"/>
                  <a:pt x="632" y="1817"/>
                  <a:pt x="631" y="1818"/>
                </a:cubicBezTo>
                <a:cubicBezTo>
                  <a:pt x="624" y="1821"/>
                  <a:pt x="618" y="1813"/>
                  <a:pt x="611" y="1817"/>
                </a:cubicBezTo>
                <a:cubicBezTo>
                  <a:pt x="612" y="1821"/>
                  <a:pt x="614" y="1824"/>
                  <a:pt x="618" y="1824"/>
                </a:cubicBezTo>
                <a:cubicBezTo>
                  <a:pt x="632" y="1822"/>
                  <a:pt x="645" y="1826"/>
                  <a:pt x="656" y="1831"/>
                </a:cubicBezTo>
                <a:cubicBezTo>
                  <a:pt x="663" y="1834"/>
                  <a:pt x="669" y="1831"/>
                  <a:pt x="675" y="1832"/>
                </a:cubicBezTo>
                <a:cubicBezTo>
                  <a:pt x="668" y="1831"/>
                  <a:pt x="667" y="1826"/>
                  <a:pt x="665" y="1821"/>
                </a:cubicBezTo>
                <a:cubicBezTo>
                  <a:pt x="666" y="1820"/>
                  <a:pt x="669" y="1820"/>
                  <a:pt x="668" y="1818"/>
                </a:cubicBezTo>
                <a:cubicBezTo>
                  <a:pt x="669" y="1818"/>
                  <a:pt x="670" y="1817"/>
                  <a:pt x="671" y="1816"/>
                </a:cubicBezTo>
                <a:cubicBezTo>
                  <a:pt x="672" y="1819"/>
                  <a:pt x="672" y="1821"/>
                  <a:pt x="673" y="1824"/>
                </a:cubicBezTo>
                <a:cubicBezTo>
                  <a:pt x="673" y="1825"/>
                  <a:pt x="674" y="1826"/>
                  <a:pt x="674" y="1825"/>
                </a:cubicBezTo>
                <a:cubicBezTo>
                  <a:pt x="675" y="1825"/>
                  <a:pt x="675" y="1824"/>
                  <a:pt x="675" y="1823"/>
                </a:cubicBezTo>
                <a:cubicBezTo>
                  <a:pt x="675" y="1822"/>
                  <a:pt x="676" y="1822"/>
                  <a:pt x="677" y="1822"/>
                </a:cubicBezTo>
                <a:cubicBezTo>
                  <a:pt x="681" y="1827"/>
                  <a:pt x="689" y="1829"/>
                  <a:pt x="689" y="1836"/>
                </a:cubicBezTo>
                <a:cubicBezTo>
                  <a:pt x="689" y="1838"/>
                  <a:pt x="692" y="1838"/>
                  <a:pt x="693" y="1838"/>
                </a:cubicBezTo>
                <a:cubicBezTo>
                  <a:pt x="697" y="1838"/>
                  <a:pt x="700" y="1837"/>
                  <a:pt x="705" y="1839"/>
                </a:cubicBezTo>
                <a:cubicBezTo>
                  <a:pt x="704" y="1837"/>
                  <a:pt x="703" y="1836"/>
                  <a:pt x="703" y="1835"/>
                </a:cubicBezTo>
                <a:cubicBezTo>
                  <a:pt x="703" y="1834"/>
                  <a:pt x="704" y="1834"/>
                  <a:pt x="705" y="1833"/>
                </a:cubicBezTo>
                <a:cubicBezTo>
                  <a:pt x="712" y="1837"/>
                  <a:pt x="720" y="1841"/>
                  <a:pt x="727" y="1845"/>
                </a:cubicBezTo>
                <a:cubicBezTo>
                  <a:pt x="728" y="1845"/>
                  <a:pt x="728" y="1845"/>
                  <a:pt x="728" y="1845"/>
                </a:cubicBezTo>
                <a:cubicBezTo>
                  <a:pt x="731" y="1846"/>
                  <a:pt x="733" y="1847"/>
                  <a:pt x="735" y="1848"/>
                </a:cubicBezTo>
                <a:cubicBezTo>
                  <a:pt x="740" y="1851"/>
                  <a:pt x="746" y="1850"/>
                  <a:pt x="752" y="1852"/>
                </a:cubicBezTo>
                <a:cubicBezTo>
                  <a:pt x="755" y="1854"/>
                  <a:pt x="755" y="1852"/>
                  <a:pt x="755" y="1850"/>
                </a:cubicBezTo>
                <a:cubicBezTo>
                  <a:pt x="755" y="1844"/>
                  <a:pt x="759" y="1841"/>
                  <a:pt x="764" y="1840"/>
                </a:cubicBezTo>
                <a:cubicBezTo>
                  <a:pt x="767" y="1842"/>
                  <a:pt x="772" y="1840"/>
                  <a:pt x="775" y="1843"/>
                </a:cubicBezTo>
                <a:cubicBezTo>
                  <a:pt x="776" y="1844"/>
                  <a:pt x="777" y="1845"/>
                  <a:pt x="776" y="1847"/>
                </a:cubicBezTo>
                <a:cubicBezTo>
                  <a:pt x="774" y="1848"/>
                  <a:pt x="773" y="1849"/>
                  <a:pt x="771" y="1847"/>
                </a:cubicBezTo>
                <a:cubicBezTo>
                  <a:pt x="769" y="1843"/>
                  <a:pt x="768" y="1843"/>
                  <a:pt x="763" y="1846"/>
                </a:cubicBezTo>
                <a:cubicBezTo>
                  <a:pt x="763" y="1846"/>
                  <a:pt x="763" y="1846"/>
                  <a:pt x="762" y="1847"/>
                </a:cubicBezTo>
                <a:cubicBezTo>
                  <a:pt x="762" y="1849"/>
                  <a:pt x="763" y="1851"/>
                  <a:pt x="764" y="1853"/>
                </a:cubicBezTo>
                <a:cubicBezTo>
                  <a:pt x="764" y="1854"/>
                  <a:pt x="764" y="1857"/>
                  <a:pt x="767" y="1856"/>
                </a:cubicBezTo>
                <a:cubicBezTo>
                  <a:pt x="770" y="1855"/>
                  <a:pt x="772" y="1857"/>
                  <a:pt x="775" y="1858"/>
                </a:cubicBezTo>
                <a:cubicBezTo>
                  <a:pt x="775" y="1860"/>
                  <a:pt x="775" y="1861"/>
                  <a:pt x="777" y="1862"/>
                </a:cubicBezTo>
                <a:cubicBezTo>
                  <a:pt x="779" y="1864"/>
                  <a:pt x="782" y="1871"/>
                  <a:pt x="781" y="1873"/>
                </a:cubicBezTo>
                <a:cubicBezTo>
                  <a:pt x="781" y="1874"/>
                  <a:pt x="781" y="1875"/>
                  <a:pt x="781" y="1876"/>
                </a:cubicBezTo>
                <a:cubicBezTo>
                  <a:pt x="780" y="1879"/>
                  <a:pt x="780" y="1882"/>
                  <a:pt x="780" y="1884"/>
                </a:cubicBezTo>
                <a:cubicBezTo>
                  <a:pt x="779" y="1889"/>
                  <a:pt x="773" y="1885"/>
                  <a:pt x="772" y="1888"/>
                </a:cubicBezTo>
                <a:cubicBezTo>
                  <a:pt x="772" y="1888"/>
                  <a:pt x="772" y="1888"/>
                  <a:pt x="772" y="1888"/>
                </a:cubicBezTo>
                <a:cubicBezTo>
                  <a:pt x="770" y="1889"/>
                  <a:pt x="767" y="1890"/>
                  <a:pt x="766" y="1889"/>
                </a:cubicBezTo>
                <a:cubicBezTo>
                  <a:pt x="761" y="1885"/>
                  <a:pt x="759" y="1889"/>
                  <a:pt x="757" y="1892"/>
                </a:cubicBezTo>
                <a:cubicBezTo>
                  <a:pt x="759" y="1893"/>
                  <a:pt x="760" y="1895"/>
                  <a:pt x="762" y="1896"/>
                </a:cubicBezTo>
                <a:cubicBezTo>
                  <a:pt x="766" y="1897"/>
                  <a:pt x="768" y="1898"/>
                  <a:pt x="768" y="1902"/>
                </a:cubicBezTo>
                <a:cubicBezTo>
                  <a:pt x="768" y="1903"/>
                  <a:pt x="769" y="1904"/>
                  <a:pt x="770" y="1905"/>
                </a:cubicBezTo>
                <a:cubicBezTo>
                  <a:pt x="776" y="1907"/>
                  <a:pt x="773" y="1910"/>
                  <a:pt x="772" y="1913"/>
                </a:cubicBezTo>
                <a:cubicBezTo>
                  <a:pt x="769" y="1915"/>
                  <a:pt x="766" y="1915"/>
                  <a:pt x="767" y="1920"/>
                </a:cubicBezTo>
                <a:cubicBezTo>
                  <a:pt x="768" y="1923"/>
                  <a:pt x="766" y="1926"/>
                  <a:pt x="770" y="1928"/>
                </a:cubicBezTo>
                <a:cubicBezTo>
                  <a:pt x="773" y="1929"/>
                  <a:pt x="770" y="1932"/>
                  <a:pt x="773" y="1934"/>
                </a:cubicBezTo>
                <a:cubicBezTo>
                  <a:pt x="774" y="1931"/>
                  <a:pt x="775" y="1929"/>
                  <a:pt x="779" y="1928"/>
                </a:cubicBezTo>
                <a:cubicBezTo>
                  <a:pt x="782" y="1927"/>
                  <a:pt x="782" y="1924"/>
                  <a:pt x="781" y="1922"/>
                </a:cubicBezTo>
                <a:cubicBezTo>
                  <a:pt x="778" y="1920"/>
                  <a:pt x="779" y="1919"/>
                  <a:pt x="780" y="1916"/>
                </a:cubicBezTo>
                <a:cubicBezTo>
                  <a:pt x="782" y="1913"/>
                  <a:pt x="777" y="1914"/>
                  <a:pt x="775" y="1913"/>
                </a:cubicBezTo>
                <a:cubicBezTo>
                  <a:pt x="777" y="1911"/>
                  <a:pt x="776" y="1908"/>
                  <a:pt x="780" y="1907"/>
                </a:cubicBezTo>
                <a:cubicBezTo>
                  <a:pt x="788" y="1905"/>
                  <a:pt x="795" y="1908"/>
                  <a:pt x="803" y="1907"/>
                </a:cubicBezTo>
                <a:cubicBezTo>
                  <a:pt x="804" y="1907"/>
                  <a:pt x="805" y="1909"/>
                  <a:pt x="806" y="1910"/>
                </a:cubicBezTo>
                <a:cubicBezTo>
                  <a:pt x="806" y="1912"/>
                  <a:pt x="806" y="1914"/>
                  <a:pt x="809" y="1914"/>
                </a:cubicBezTo>
                <a:cubicBezTo>
                  <a:pt x="806" y="1909"/>
                  <a:pt x="810" y="1907"/>
                  <a:pt x="811" y="1903"/>
                </a:cubicBezTo>
                <a:cubicBezTo>
                  <a:pt x="816" y="1901"/>
                  <a:pt x="821" y="1903"/>
                  <a:pt x="825" y="1905"/>
                </a:cubicBezTo>
                <a:cubicBezTo>
                  <a:pt x="826" y="1905"/>
                  <a:pt x="826" y="1905"/>
                  <a:pt x="826" y="1905"/>
                </a:cubicBezTo>
                <a:cubicBezTo>
                  <a:pt x="826" y="1905"/>
                  <a:pt x="826" y="1905"/>
                  <a:pt x="826" y="1905"/>
                </a:cubicBezTo>
                <a:cubicBezTo>
                  <a:pt x="826" y="1905"/>
                  <a:pt x="826" y="1905"/>
                  <a:pt x="825" y="1905"/>
                </a:cubicBezTo>
                <a:cubicBezTo>
                  <a:pt x="829" y="1909"/>
                  <a:pt x="830" y="1903"/>
                  <a:pt x="833" y="1903"/>
                </a:cubicBezTo>
                <a:cubicBezTo>
                  <a:pt x="835" y="1906"/>
                  <a:pt x="836" y="1909"/>
                  <a:pt x="838" y="1912"/>
                </a:cubicBezTo>
                <a:cubicBezTo>
                  <a:pt x="841" y="1910"/>
                  <a:pt x="844" y="1909"/>
                  <a:pt x="847" y="1907"/>
                </a:cubicBezTo>
                <a:cubicBezTo>
                  <a:pt x="849" y="1906"/>
                  <a:pt x="850" y="1904"/>
                  <a:pt x="853" y="1904"/>
                </a:cubicBezTo>
                <a:cubicBezTo>
                  <a:pt x="855" y="1904"/>
                  <a:pt x="856" y="1907"/>
                  <a:pt x="858" y="1907"/>
                </a:cubicBezTo>
                <a:cubicBezTo>
                  <a:pt x="858" y="1903"/>
                  <a:pt x="857" y="1901"/>
                  <a:pt x="852" y="1901"/>
                </a:cubicBezTo>
                <a:cubicBezTo>
                  <a:pt x="849" y="1902"/>
                  <a:pt x="846" y="1902"/>
                  <a:pt x="843" y="1902"/>
                </a:cubicBezTo>
                <a:cubicBezTo>
                  <a:pt x="842" y="1902"/>
                  <a:pt x="841" y="1901"/>
                  <a:pt x="841" y="1900"/>
                </a:cubicBezTo>
                <a:cubicBezTo>
                  <a:pt x="843" y="1895"/>
                  <a:pt x="839" y="1896"/>
                  <a:pt x="837" y="1898"/>
                </a:cubicBezTo>
                <a:cubicBezTo>
                  <a:pt x="835" y="1899"/>
                  <a:pt x="834" y="1899"/>
                  <a:pt x="832" y="1898"/>
                </a:cubicBezTo>
                <a:cubicBezTo>
                  <a:pt x="830" y="1896"/>
                  <a:pt x="829" y="1895"/>
                  <a:pt x="829" y="1892"/>
                </a:cubicBezTo>
                <a:cubicBezTo>
                  <a:pt x="830" y="1890"/>
                  <a:pt x="831" y="1887"/>
                  <a:pt x="831" y="1884"/>
                </a:cubicBezTo>
                <a:cubicBezTo>
                  <a:pt x="832" y="1879"/>
                  <a:pt x="832" y="1879"/>
                  <a:pt x="824" y="1880"/>
                </a:cubicBezTo>
                <a:cubicBezTo>
                  <a:pt x="827" y="1884"/>
                  <a:pt x="829" y="1888"/>
                  <a:pt x="825" y="1893"/>
                </a:cubicBezTo>
                <a:cubicBezTo>
                  <a:pt x="822" y="1894"/>
                  <a:pt x="819" y="1897"/>
                  <a:pt x="815" y="1895"/>
                </a:cubicBezTo>
                <a:cubicBezTo>
                  <a:pt x="811" y="1893"/>
                  <a:pt x="808" y="1893"/>
                  <a:pt x="804" y="1893"/>
                </a:cubicBezTo>
                <a:cubicBezTo>
                  <a:pt x="803" y="1894"/>
                  <a:pt x="801" y="1893"/>
                  <a:pt x="800" y="1892"/>
                </a:cubicBezTo>
                <a:cubicBezTo>
                  <a:pt x="801" y="1889"/>
                  <a:pt x="805" y="1887"/>
                  <a:pt x="808" y="1885"/>
                </a:cubicBezTo>
                <a:cubicBezTo>
                  <a:pt x="810" y="1883"/>
                  <a:pt x="808" y="1881"/>
                  <a:pt x="806" y="1880"/>
                </a:cubicBezTo>
                <a:cubicBezTo>
                  <a:pt x="800" y="1877"/>
                  <a:pt x="795" y="1878"/>
                  <a:pt x="789" y="1880"/>
                </a:cubicBezTo>
                <a:cubicBezTo>
                  <a:pt x="789" y="1880"/>
                  <a:pt x="789" y="1880"/>
                  <a:pt x="789" y="1880"/>
                </a:cubicBezTo>
                <a:cubicBezTo>
                  <a:pt x="788" y="1879"/>
                  <a:pt x="786" y="1879"/>
                  <a:pt x="785" y="1878"/>
                </a:cubicBezTo>
                <a:cubicBezTo>
                  <a:pt x="782" y="1876"/>
                  <a:pt x="784" y="1875"/>
                  <a:pt x="786" y="1875"/>
                </a:cubicBezTo>
                <a:cubicBezTo>
                  <a:pt x="789" y="1873"/>
                  <a:pt x="789" y="1871"/>
                  <a:pt x="788" y="1868"/>
                </a:cubicBezTo>
                <a:cubicBezTo>
                  <a:pt x="788" y="1865"/>
                  <a:pt x="789" y="1863"/>
                  <a:pt x="792" y="1862"/>
                </a:cubicBezTo>
                <a:cubicBezTo>
                  <a:pt x="794" y="1861"/>
                  <a:pt x="797" y="1860"/>
                  <a:pt x="800" y="1861"/>
                </a:cubicBezTo>
                <a:cubicBezTo>
                  <a:pt x="801" y="1861"/>
                  <a:pt x="804" y="1862"/>
                  <a:pt x="804" y="1859"/>
                </a:cubicBezTo>
                <a:cubicBezTo>
                  <a:pt x="805" y="1858"/>
                  <a:pt x="806" y="1858"/>
                  <a:pt x="807" y="1858"/>
                </a:cubicBezTo>
                <a:cubicBezTo>
                  <a:pt x="811" y="1863"/>
                  <a:pt x="817" y="1861"/>
                  <a:pt x="822" y="1862"/>
                </a:cubicBezTo>
                <a:cubicBezTo>
                  <a:pt x="822" y="1863"/>
                  <a:pt x="825" y="1864"/>
                  <a:pt x="824" y="1867"/>
                </a:cubicBezTo>
                <a:cubicBezTo>
                  <a:pt x="819" y="1867"/>
                  <a:pt x="816" y="1862"/>
                  <a:pt x="811" y="1864"/>
                </a:cubicBezTo>
                <a:cubicBezTo>
                  <a:pt x="811" y="1866"/>
                  <a:pt x="811" y="1868"/>
                  <a:pt x="812" y="1870"/>
                </a:cubicBezTo>
                <a:cubicBezTo>
                  <a:pt x="813" y="1872"/>
                  <a:pt x="814" y="1873"/>
                  <a:pt x="816" y="1872"/>
                </a:cubicBezTo>
                <a:cubicBezTo>
                  <a:pt x="819" y="1870"/>
                  <a:pt x="822" y="1871"/>
                  <a:pt x="825" y="1873"/>
                </a:cubicBezTo>
                <a:cubicBezTo>
                  <a:pt x="827" y="1874"/>
                  <a:pt x="830" y="1875"/>
                  <a:pt x="832" y="1875"/>
                </a:cubicBezTo>
                <a:cubicBezTo>
                  <a:pt x="834" y="1874"/>
                  <a:pt x="833" y="1873"/>
                  <a:pt x="833" y="1872"/>
                </a:cubicBezTo>
                <a:cubicBezTo>
                  <a:pt x="837" y="1870"/>
                  <a:pt x="839" y="1872"/>
                  <a:pt x="840" y="1875"/>
                </a:cubicBezTo>
                <a:cubicBezTo>
                  <a:pt x="841" y="1876"/>
                  <a:pt x="839" y="1880"/>
                  <a:pt x="843" y="1878"/>
                </a:cubicBezTo>
                <a:cubicBezTo>
                  <a:pt x="847" y="1876"/>
                  <a:pt x="850" y="1877"/>
                  <a:pt x="854" y="1878"/>
                </a:cubicBezTo>
                <a:cubicBezTo>
                  <a:pt x="856" y="1879"/>
                  <a:pt x="859" y="1880"/>
                  <a:pt x="862" y="1879"/>
                </a:cubicBezTo>
                <a:cubicBezTo>
                  <a:pt x="866" y="1879"/>
                  <a:pt x="869" y="1878"/>
                  <a:pt x="869" y="1883"/>
                </a:cubicBezTo>
                <a:cubicBezTo>
                  <a:pt x="869" y="1884"/>
                  <a:pt x="872" y="1883"/>
                  <a:pt x="873" y="1882"/>
                </a:cubicBezTo>
                <a:cubicBezTo>
                  <a:pt x="878" y="1882"/>
                  <a:pt x="883" y="1881"/>
                  <a:pt x="886" y="1877"/>
                </a:cubicBezTo>
                <a:cubicBezTo>
                  <a:pt x="890" y="1877"/>
                  <a:pt x="894" y="1880"/>
                  <a:pt x="896" y="1874"/>
                </a:cubicBezTo>
                <a:cubicBezTo>
                  <a:pt x="897" y="1872"/>
                  <a:pt x="899" y="1870"/>
                  <a:pt x="902" y="1870"/>
                </a:cubicBezTo>
                <a:cubicBezTo>
                  <a:pt x="905" y="1870"/>
                  <a:pt x="904" y="1872"/>
                  <a:pt x="904" y="1874"/>
                </a:cubicBezTo>
                <a:cubicBezTo>
                  <a:pt x="899" y="1878"/>
                  <a:pt x="903" y="1881"/>
                  <a:pt x="907" y="1885"/>
                </a:cubicBezTo>
                <a:cubicBezTo>
                  <a:pt x="910" y="1888"/>
                  <a:pt x="912" y="1886"/>
                  <a:pt x="915" y="1884"/>
                </a:cubicBezTo>
                <a:cubicBezTo>
                  <a:pt x="917" y="1883"/>
                  <a:pt x="919" y="1883"/>
                  <a:pt x="922" y="1883"/>
                </a:cubicBezTo>
                <a:cubicBezTo>
                  <a:pt x="922" y="1885"/>
                  <a:pt x="924" y="1885"/>
                  <a:pt x="925" y="1885"/>
                </a:cubicBezTo>
                <a:cubicBezTo>
                  <a:pt x="928" y="1885"/>
                  <a:pt x="928" y="1887"/>
                  <a:pt x="927" y="1888"/>
                </a:cubicBezTo>
                <a:cubicBezTo>
                  <a:pt x="924" y="1889"/>
                  <a:pt x="922" y="1888"/>
                  <a:pt x="919" y="1889"/>
                </a:cubicBezTo>
                <a:cubicBezTo>
                  <a:pt x="918" y="1889"/>
                  <a:pt x="916" y="1890"/>
                  <a:pt x="917" y="1892"/>
                </a:cubicBezTo>
                <a:cubicBezTo>
                  <a:pt x="917" y="1894"/>
                  <a:pt x="918" y="1895"/>
                  <a:pt x="920" y="1894"/>
                </a:cubicBezTo>
                <a:cubicBezTo>
                  <a:pt x="923" y="1893"/>
                  <a:pt x="925" y="1893"/>
                  <a:pt x="927" y="1895"/>
                </a:cubicBezTo>
                <a:cubicBezTo>
                  <a:pt x="930" y="1896"/>
                  <a:pt x="931" y="1895"/>
                  <a:pt x="930" y="1890"/>
                </a:cubicBezTo>
                <a:cubicBezTo>
                  <a:pt x="931" y="1887"/>
                  <a:pt x="931" y="1884"/>
                  <a:pt x="935" y="1887"/>
                </a:cubicBezTo>
                <a:cubicBezTo>
                  <a:pt x="937" y="1889"/>
                  <a:pt x="940" y="1890"/>
                  <a:pt x="943" y="1890"/>
                </a:cubicBezTo>
                <a:cubicBezTo>
                  <a:pt x="945" y="1890"/>
                  <a:pt x="947" y="1891"/>
                  <a:pt x="947" y="1893"/>
                </a:cubicBezTo>
                <a:cubicBezTo>
                  <a:pt x="947" y="1893"/>
                  <a:pt x="947" y="1893"/>
                  <a:pt x="947" y="1893"/>
                </a:cubicBezTo>
                <a:cubicBezTo>
                  <a:pt x="943" y="1892"/>
                  <a:pt x="939" y="1890"/>
                  <a:pt x="936" y="1895"/>
                </a:cubicBezTo>
                <a:cubicBezTo>
                  <a:pt x="936" y="1895"/>
                  <a:pt x="936" y="1895"/>
                  <a:pt x="936" y="1895"/>
                </a:cubicBezTo>
                <a:cubicBezTo>
                  <a:pt x="936" y="1896"/>
                  <a:pt x="936" y="1896"/>
                  <a:pt x="936" y="1897"/>
                </a:cubicBezTo>
                <a:cubicBezTo>
                  <a:pt x="935" y="1901"/>
                  <a:pt x="934" y="1905"/>
                  <a:pt x="932" y="1909"/>
                </a:cubicBezTo>
                <a:cubicBezTo>
                  <a:pt x="928" y="1914"/>
                  <a:pt x="935" y="1917"/>
                  <a:pt x="935" y="1922"/>
                </a:cubicBezTo>
                <a:cubicBezTo>
                  <a:pt x="935" y="1924"/>
                  <a:pt x="938" y="1923"/>
                  <a:pt x="940" y="1922"/>
                </a:cubicBezTo>
                <a:cubicBezTo>
                  <a:pt x="941" y="1921"/>
                  <a:pt x="942" y="1918"/>
                  <a:pt x="945" y="1918"/>
                </a:cubicBezTo>
                <a:cubicBezTo>
                  <a:pt x="949" y="1918"/>
                  <a:pt x="951" y="1920"/>
                  <a:pt x="954" y="1922"/>
                </a:cubicBezTo>
                <a:cubicBezTo>
                  <a:pt x="958" y="1927"/>
                  <a:pt x="962" y="1928"/>
                  <a:pt x="966" y="1924"/>
                </a:cubicBezTo>
                <a:cubicBezTo>
                  <a:pt x="968" y="1923"/>
                  <a:pt x="969" y="1922"/>
                  <a:pt x="970" y="1924"/>
                </a:cubicBezTo>
                <a:cubicBezTo>
                  <a:pt x="972" y="1928"/>
                  <a:pt x="973" y="1924"/>
                  <a:pt x="975" y="1924"/>
                </a:cubicBezTo>
                <a:cubicBezTo>
                  <a:pt x="980" y="1925"/>
                  <a:pt x="979" y="1927"/>
                  <a:pt x="978" y="1930"/>
                </a:cubicBezTo>
                <a:cubicBezTo>
                  <a:pt x="975" y="1933"/>
                  <a:pt x="975" y="1936"/>
                  <a:pt x="978" y="1939"/>
                </a:cubicBezTo>
                <a:cubicBezTo>
                  <a:pt x="978" y="1940"/>
                  <a:pt x="978" y="1941"/>
                  <a:pt x="978" y="1942"/>
                </a:cubicBezTo>
                <a:cubicBezTo>
                  <a:pt x="977" y="1948"/>
                  <a:pt x="987" y="1945"/>
                  <a:pt x="988" y="1951"/>
                </a:cubicBezTo>
                <a:cubicBezTo>
                  <a:pt x="988" y="1952"/>
                  <a:pt x="989" y="1951"/>
                  <a:pt x="990" y="1951"/>
                </a:cubicBezTo>
                <a:cubicBezTo>
                  <a:pt x="991" y="1951"/>
                  <a:pt x="991" y="1950"/>
                  <a:pt x="992" y="1950"/>
                </a:cubicBezTo>
                <a:cubicBezTo>
                  <a:pt x="992" y="1952"/>
                  <a:pt x="994" y="1955"/>
                  <a:pt x="991" y="1957"/>
                </a:cubicBezTo>
                <a:cubicBezTo>
                  <a:pt x="990" y="1958"/>
                  <a:pt x="990" y="1960"/>
                  <a:pt x="990" y="1961"/>
                </a:cubicBezTo>
                <a:cubicBezTo>
                  <a:pt x="990" y="1965"/>
                  <a:pt x="990" y="1968"/>
                  <a:pt x="987" y="1970"/>
                </a:cubicBezTo>
                <a:cubicBezTo>
                  <a:pt x="984" y="1977"/>
                  <a:pt x="984" y="1977"/>
                  <a:pt x="990" y="1981"/>
                </a:cubicBezTo>
                <a:cubicBezTo>
                  <a:pt x="986" y="1982"/>
                  <a:pt x="981" y="1984"/>
                  <a:pt x="980" y="1978"/>
                </a:cubicBezTo>
                <a:cubicBezTo>
                  <a:pt x="977" y="1976"/>
                  <a:pt x="979" y="1974"/>
                  <a:pt x="979" y="1972"/>
                </a:cubicBezTo>
                <a:cubicBezTo>
                  <a:pt x="979" y="1968"/>
                  <a:pt x="977" y="1968"/>
                  <a:pt x="974" y="1969"/>
                </a:cubicBezTo>
                <a:cubicBezTo>
                  <a:pt x="971" y="1970"/>
                  <a:pt x="972" y="1972"/>
                  <a:pt x="974" y="1974"/>
                </a:cubicBezTo>
                <a:cubicBezTo>
                  <a:pt x="974" y="1975"/>
                  <a:pt x="974" y="1976"/>
                  <a:pt x="974" y="1977"/>
                </a:cubicBezTo>
                <a:cubicBezTo>
                  <a:pt x="973" y="1977"/>
                  <a:pt x="972" y="1977"/>
                  <a:pt x="971" y="1977"/>
                </a:cubicBezTo>
                <a:cubicBezTo>
                  <a:pt x="970" y="1977"/>
                  <a:pt x="968" y="1976"/>
                  <a:pt x="968" y="1979"/>
                </a:cubicBezTo>
                <a:cubicBezTo>
                  <a:pt x="969" y="1980"/>
                  <a:pt x="970" y="1980"/>
                  <a:pt x="971" y="1980"/>
                </a:cubicBezTo>
                <a:cubicBezTo>
                  <a:pt x="972" y="1979"/>
                  <a:pt x="973" y="1979"/>
                  <a:pt x="974" y="1979"/>
                </a:cubicBezTo>
                <a:cubicBezTo>
                  <a:pt x="974" y="1981"/>
                  <a:pt x="972" y="1982"/>
                  <a:pt x="970" y="1984"/>
                </a:cubicBezTo>
                <a:cubicBezTo>
                  <a:pt x="970" y="1984"/>
                  <a:pt x="970" y="1984"/>
                  <a:pt x="970" y="1984"/>
                </a:cubicBezTo>
                <a:cubicBezTo>
                  <a:pt x="967" y="1988"/>
                  <a:pt x="968" y="1993"/>
                  <a:pt x="969" y="1998"/>
                </a:cubicBezTo>
                <a:cubicBezTo>
                  <a:pt x="970" y="2000"/>
                  <a:pt x="972" y="2000"/>
                  <a:pt x="974" y="2000"/>
                </a:cubicBezTo>
                <a:cubicBezTo>
                  <a:pt x="975" y="2000"/>
                  <a:pt x="975" y="2000"/>
                  <a:pt x="976" y="2000"/>
                </a:cubicBezTo>
                <a:cubicBezTo>
                  <a:pt x="976" y="2000"/>
                  <a:pt x="976" y="2000"/>
                  <a:pt x="976" y="2000"/>
                </a:cubicBezTo>
                <a:cubicBezTo>
                  <a:pt x="972" y="2005"/>
                  <a:pt x="967" y="2001"/>
                  <a:pt x="963" y="2004"/>
                </a:cubicBezTo>
                <a:cubicBezTo>
                  <a:pt x="961" y="2004"/>
                  <a:pt x="960" y="2003"/>
                  <a:pt x="959" y="2002"/>
                </a:cubicBezTo>
                <a:cubicBezTo>
                  <a:pt x="957" y="2000"/>
                  <a:pt x="955" y="2001"/>
                  <a:pt x="952" y="2002"/>
                </a:cubicBezTo>
                <a:cubicBezTo>
                  <a:pt x="950" y="2002"/>
                  <a:pt x="949" y="2001"/>
                  <a:pt x="947" y="2000"/>
                </a:cubicBezTo>
                <a:cubicBezTo>
                  <a:pt x="947" y="1994"/>
                  <a:pt x="948" y="1989"/>
                  <a:pt x="956" y="1987"/>
                </a:cubicBezTo>
                <a:cubicBezTo>
                  <a:pt x="960" y="1987"/>
                  <a:pt x="962" y="1984"/>
                  <a:pt x="964" y="1982"/>
                </a:cubicBezTo>
                <a:cubicBezTo>
                  <a:pt x="963" y="1980"/>
                  <a:pt x="962" y="1981"/>
                  <a:pt x="961" y="1981"/>
                </a:cubicBezTo>
                <a:cubicBezTo>
                  <a:pt x="960" y="1981"/>
                  <a:pt x="959" y="1981"/>
                  <a:pt x="959" y="1981"/>
                </a:cubicBezTo>
                <a:cubicBezTo>
                  <a:pt x="958" y="1980"/>
                  <a:pt x="959" y="1979"/>
                  <a:pt x="959" y="1978"/>
                </a:cubicBezTo>
                <a:cubicBezTo>
                  <a:pt x="960" y="1978"/>
                  <a:pt x="961" y="1977"/>
                  <a:pt x="962" y="1977"/>
                </a:cubicBezTo>
                <a:cubicBezTo>
                  <a:pt x="965" y="1976"/>
                  <a:pt x="967" y="1974"/>
                  <a:pt x="965" y="1972"/>
                </a:cubicBezTo>
                <a:cubicBezTo>
                  <a:pt x="964" y="1968"/>
                  <a:pt x="961" y="1969"/>
                  <a:pt x="958" y="1970"/>
                </a:cubicBezTo>
                <a:cubicBezTo>
                  <a:pt x="958" y="1970"/>
                  <a:pt x="958" y="1970"/>
                  <a:pt x="958" y="1970"/>
                </a:cubicBezTo>
                <a:cubicBezTo>
                  <a:pt x="951" y="1968"/>
                  <a:pt x="951" y="1968"/>
                  <a:pt x="948" y="1961"/>
                </a:cubicBezTo>
                <a:cubicBezTo>
                  <a:pt x="948" y="1960"/>
                  <a:pt x="948" y="1960"/>
                  <a:pt x="948" y="1960"/>
                </a:cubicBezTo>
                <a:cubicBezTo>
                  <a:pt x="947" y="1958"/>
                  <a:pt x="946" y="1958"/>
                  <a:pt x="945" y="1958"/>
                </a:cubicBezTo>
                <a:cubicBezTo>
                  <a:pt x="943" y="1958"/>
                  <a:pt x="943" y="1959"/>
                  <a:pt x="943" y="1960"/>
                </a:cubicBezTo>
                <a:cubicBezTo>
                  <a:pt x="943" y="1963"/>
                  <a:pt x="943" y="1965"/>
                  <a:pt x="943" y="1967"/>
                </a:cubicBezTo>
                <a:cubicBezTo>
                  <a:pt x="939" y="1971"/>
                  <a:pt x="939" y="1971"/>
                  <a:pt x="933" y="1968"/>
                </a:cubicBezTo>
                <a:cubicBezTo>
                  <a:pt x="931" y="1966"/>
                  <a:pt x="928" y="1966"/>
                  <a:pt x="925" y="1966"/>
                </a:cubicBezTo>
                <a:cubicBezTo>
                  <a:pt x="923" y="1967"/>
                  <a:pt x="921" y="1966"/>
                  <a:pt x="918" y="1966"/>
                </a:cubicBezTo>
                <a:cubicBezTo>
                  <a:pt x="918" y="1965"/>
                  <a:pt x="918" y="1964"/>
                  <a:pt x="916" y="1963"/>
                </a:cubicBezTo>
                <a:cubicBezTo>
                  <a:pt x="916" y="1963"/>
                  <a:pt x="916" y="1963"/>
                  <a:pt x="916" y="1963"/>
                </a:cubicBezTo>
                <a:cubicBezTo>
                  <a:pt x="914" y="1961"/>
                  <a:pt x="911" y="1961"/>
                  <a:pt x="909" y="1962"/>
                </a:cubicBezTo>
                <a:cubicBezTo>
                  <a:pt x="904" y="1963"/>
                  <a:pt x="900" y="1963"/>
                  <a:pt x="896" y="1961"/>
                </a:cubicBezTo>
                <a:cubicBezTo>
                  <a:pt x="892" y="1959"/>
                  <a:pt x="890" y="1961"/>
                  <a:pt x="887" y="1966"/>
                </a:cubicBezTo>
                <a:cubicBezTo>
                  <a:pt x="884" y="1963"/>
                  <a:pt x="884" y="1955"/>
                  <a:pt x="876" y="1958"/>
                </a:cubicBezTo>
                <a:cubicBezTo>
                  <a:pt x="873" y="1959"/>
                  <a:pt x="871" y="1958"/>
                  <a:pt x="869" y="1956"/>
                </a:cubicBezTo>
                <a:cubicBezTo>
                  <a:pt x="867" y="1955"/>
                  <a:pt x="865" y="1955"/>
                  <a:pt x="862" y="1957"/>
                </a:cubicBezTo>
                <a:cubicBezTo>
                  <a:pt x="864" y="1958"/>
                  <a:pt x="866" y="1960"/>
                  <a:pt x="866" y="1961"/>
                </a:cubicBezTo>
                <a:cubicBezTo>
                  <a:pt x="867" y="1964"/>
                  <a:pt x="865" y="1962"/>
                  <a:pt x="863" y="1962"/>
                </a:cubicBezTo>
                <a:cubicBezTo>
                  <a:pt x="863" y="1962"/>
                  <a:pt x="862" y="1962"/>
                  <a:pt x="862" y="1962"/>
                </a:cubicBezTo>
                <a:cubicBezTo>
                  <a:pt x="856" y="1960"/>
                  <a:pt x="850" y="1960"/>
                  <a:pt x="844" y="1960"/>
                </a:cubicBezTo>
                <a:cubicBezTo>
                  <a:pt x="837" y="1962"/>
                  <a:pt x="830" y="1960"/>
                  <a:pt x="824" y="1960"/>
                </a:cubicBezTo>
                <a:cubicBezTo>
                  <a:pt x="818" y="1959"/>
                  <a:pt x="812" y="1959"/>
                  <a:pt x="807" y="1958"/>
                </a:cubicBezTo>
                <a:cubicBezTo>
                  <a:pt x="799" y="1956"/>
                  <a:pt x="785" y="1955"/>
                  <a:pt x="777" y="1957"/>
                </a:cubicBezTo>
                <a:cubicBezTo>
                  <a:pt x="773" y="1955"/>
                  <a:pt x="768" y="1952"/>
                  <a:pt x="765" y="1953"/>
                </a:cubicBezTo>
                <a:cubicBezTo>
                  <a:pt x="758" y="1956"/>
                  <a:pt x="754" y="1954"/>
                  <a:pt x="749" y="1950"/>
                </a:cubicBezTo>
                <a:cubicBezTo>
                  <a:pt x="748" y="1949"/>
                  <a:pt x="746" y="1949"/>
                  <a:pt x="744" y="1948"/>
                </a:cubicBezTo>
                <a:cubicBezTo>
                  <a:pt x="739" y="1947"/>
                  <a:pt x="734" y="1945"/>
                  <a:pt x="730" y="1942"/>
                </a:cubicBezTo>
                <a:cubicBezTo>
                  <a:pt x="732" y="1939"/>
                  <a:pt x="736" y="1940"/>
                  <a:pt x="739" y="1940"/>
                </a:cubicBezTo>
                <a:cubicBezTo>
                  <a:pt x="742" y="1941"/>
                  <a:pt x="744" y="1941"/>
                  <a:pt x="747" y="1939"/>
                </a:cubicBezTo>
                <a:cubicBezTo>
                  <a:pt x="744" y="1936"/>
                  <a:pt x="741" y="1935"/>
                  <a:pt x="736" y="1936"/>
                </a:cubicBezTo>
                <a:cubicBezTo>
                  <a:pt x="732" y="1937"/>
                  <a:pt x="734" y="1929"/>
                  <a:pt x="729" y="1929"/>
                </a:cubicBezTo>
                <a:cubicBezTo>
                  <a:pt x="727" y="1930"/>
                  <a:pt x="725" y="1929"/>
                  <a:pt x="723" y="1930"/>
                </a:cubicBezTo>
                <a:cubicBezTo>
                  <a:pt x="724" y="1932"/>
                  <a:pt x="728" y="1933"/>
                  <a:pt x="726" y="1934"/>
                </a:cubicBezTo>
                <a:cubicBezTo>
                  <a:pt x="721" y="1937"/>
                  <a:pt x="723" y="1941"/>
                  <a:pt x="723" y="1945"/>
                </a:cubicBezTo>
                <a:cubicBezTo>
                  <a:pt x="719" y="1945"/>
                  <a:pt x="717" y="1945"/>
                  <a:pt x="715" y="1942"/>
                </a:cubicBezTo>
                <a:cubicBezTo>
                  <a:pt x="715" y="1940"/>
                  <a:pt x="717" y="1939"/>
                  <a:pt x="719" y="1938"/>
                </a:cubicBezTo>
                <a:cubicBezTo>
                  <a:pt x="721" y="1937"/>
                  <a:pt x="721" y="1935"/>
                  <a:pt x="719" y="1935"/>
                </a:cubicBezTo>
                <a:cubicBezTo>
                  <a:pt x="714" y="1933"/>
                  <a:pt x="709" y="1930"/>
                  <a:pt x="703" y="1930"/>
                </a:cubicBezTo>
                <a:cubicBezTo>
                  <a:pt x="701" y="1930"/>
                  <a:pt x="699" y="1931"/>
                  <a:pt x="699" y="1934"/>
                </a:cubicBezTo>
                <a:cubicBezTo>
                  <a:pt x="700" y="1939"/>
                  <a:pt x="696" y="1938"/>
                  <a:pt x="692" y="1939"/>
                </a:cubicBezTo>
                <a:cubicBezTo>
                  <a:pt x="692" y="1939"/>
                  <a:pt x="692" y="1940"/>
                  <a:pt x="691" y="1941"/>
                </a:cubicBezTo>
                <a:cubicBezTo>
                  <a:pt x="689" y="1947"/>
                  <a:pt x="689" y="1947"/>
                  <a:pt x="682" y="1947"/>
                </a:cubicBezTo>
                <a:cubicBezTo>
                  <a:pt x="680" y="1947"/>
                  <a:pt x="678" y="1947"/>
                  <a:pt x="678" y="1949"/>
                </a:cubicBezTo>
                <a:cubicBezTo>
                  <a:pt x="678" y="1951"/>
                  <a:pt x="680" y="1952"/>
                  <a:pt x="682" y="1952"/>
                </a:cubicBezTo>
                <a:cubicBezTo>
                  <a:pt x="688" y="1951"/>
                  <a:pt x="695" y="1955"/>
                  <a:pt x="700" y="1948"/>
                </a:cubicBezTo>
                <a:cubicBezTo>
                  <a:pt x="701" y="1947"/>
                  <a:pt x="707" y="1948"/>
                  <a:pt x="710" y="1948"/>
                </a:cubicBezTo>
                <a:cubicBezTo>
                  <a:pt x="714" y="1948"/>
                  <a:pt x="717" y="1948"/>
                  <a:pt x="721" y="1948"/>
                </a:cubicBezTo>
                <a:cubicBezTo>
                  <a:pt x="723" y="1949"/>
                  <a:pt x="726" y="1948"/>
                  <a:pt x="727" y="1951"/>
                </a:cubicBezTo>
                <a:cubicBezTo>
                  <a:pt x="727" y="1953"/>
                  <a:pt x="726" y="1954"/>
                  <a:pt x="724" y="1955"/>
                </a:cubicBezTo>
                <a:cubicBezTo>
                  <a:pt x="720" y="1958"/>
                  <a:pt x="717" y="1961"/>
                  <a:pt x="712" y="1960"/>
                </a:cubicBezTo>
                <a:cubicBezTo>
                  <a:pt x="700" y="1959"/>
                  <a:pt x="688" y="1956"/>
                  <a:pt x="676" y="1961"/>
                </a:cubicBezTo>
                <a:cubicBezTo>
                  <a:pt x="680" y="1964"/>
                  <a:pt x="687" y="1961"/>
                  <a:pt x="690" y="1967"/>
                </a:cubicBezTo>
                <a:cubicBezTo>
                  <a:pt x="683" y="1967"/>
                  <a:pt x="676" y="1967"/>
                  <a:pt x="670" y="1965"/>
                </a:cubicBezTo>
                <a:cubicBezTo>
                  <a:pt x="668" y="1968"/>
                  <a:pt x="669" y="1970"/>
                  <a:pt x="670" y="1972"/>
                </a:cubicBezTo>
                <a:cubicBezTo>
                  <a:pt x="670" y="1977"/>
                  <a:pt x="671" y="1977"/>
                  <a:pt x="676" y="1975"/>
                </a:cubicBezTo>
                <a:cubicBezTo>
                  <a:pt x="681" y="1973"/>
                  <a:pt x="685" y="1972"/>
                  <a:pt x="690" y="1971"/>
                </a:cubicBezTo>
                <a:cubicBezTo>
                  <a:pt x="693" y="1971"/>
                  <a:pt x="697" y="1970"/>
                  <a:pt x="701" y="1969"/>
                </a:cubicBezTo>
                <a:cubicBezTo>
                  <a:pt x="704" y="1969"/>
                  <a:pt x="708" y="1968"/>
                  <a:pt x="708" y="1964"/>
                </a:cubicBezTo>
                <a:cubicBezTo>
                  <a:pt x="719" y="1967"/>
                  <a:pt x="721" y="1969"/>
                  <a:pt x="719" y="1978"/>
                </a:cubicBezTo>
                <a:cubicBezTo>
                  <a:pt x="719" y="1978"/>
                  <a:pt x="719" y="1979"/>
                  <a:pt x="719" y="1979"/>
                </a:cubicBezTo>
                <a:cubicBezTo>
                  <a:pt x="719" y="1979"/>
                  <a:pt x="719" y="1979"/>
                  <a:pt x="719" y="1979"/>
                </a:cubicBezTo>
                <a:cubicBezTo>
                  <a:pt x="719" y="1978"/>
                  <a:pt x="719" y="1978"/>
                  <a:pt x="719" y="1978"/>
                </a:cubicBezTo>
                <a:cubicBezTo>
                  <a:pt x="715" y="1978"/>
                  <a:pt x="712" y="1976"/>
                  <a:pt x="708" y="1977"/>
                </a:cubicBezTo>
                <a:cubicBezTo>
                  <a:pt x="701" y="1973"/>
                  <a:pt x="694" y="1979"/>
                  <a:pt x="686" y="1977"/>
                </a:cubicBezTo>
                <a:cubicBezTo>
                  <a:pt x="685" y="1977"/>
                  <a:pt x="685" y="1980"/>
                  <a:pt x="684" y="1981"/>
                </a:cubicBezTo>
                <a:cubicBezTo>
                  <a:pt x="683" y="1982"/>
                  <a:pt x="682" y="1983"/>
                  <a:pt x="681" y="1984"/>
                </a:cubicBezTo>
                <a:cubicBezTo>
                  <a:pt x="680" y="1984"/>
                  <a:pt x="679" y="1984"/>
                  <a:pt x="679" y="1985"/>
                </a:cubicBezTo>
                <a:cubicBezTo>
                  <a:pt x="676" y="1985"/>
                  <a:pt x="672" y="1986"/>
                  <a:pt x="672" y="1990"/>
                </a:cubicBezTo>
                <a:cubicBezTo>
                  <a:pt x="672" y="1994"/>
                  <a:pt x="669" y="1994"/>
                  <a:pt x="666" y="1995"/>
                </a:cubicBezTo>
                <a:cubicBezTo>
                  <a:pt x="663" y="1995"/>
                  <a:pt x="660" y="1995"/>
                  <a:pt x="657" y="1994"/>
                </a:cubicBezTo>
                <a:cubicBezTo>
                  <a:pt x="651" y="1991"/>
                  <a:pt x="648" y="1998"/>
                  <a:pt x="643" y="1998"/>
                </a:cubicBezTo>
                <a:cubicBezTo>
                  <a:pt x="642" y="1998"/>
                  <a:pt x="643" y="2003"/>
                  <a:pt x="639" y="2005"/>
                </a:cubicBezTo>
                <a:cubicBezTo>
                  <a:pt x="638" y="2005"/>
                  <a:pt x="640" y="2006"/>
                  <a:pt x="641" y="2007"/>
                </a:cubicBezTo>
                <a:cubicBezTo>
                  <a:pt x="645" y="2008"/>
                  <a:pt x="647" y="2006"/>
                  <a:pt x="650" y="2003"/>
                </a:cubicBezTo>
                <a:cubicBezTo>
                  <a:pt x="655" y="1997"/>
                  <a:pt x="662" y="1997"/>
                  <a:pt x="666" y="2004"/>
                </a:cubicBezTo>
                <a:cubicBezTo>
                  <a:pt x="668" y="2007"/>
                  <a:pt x="671" y="2008"/>
                  <a:pt x="674" y="2009"/>
                </a:cubicBezTo>
                <a:cubicBezTo>
                  <a:pt x="676" y="2009"/>
                  <a:pt x="678" y="2008"/>
                  <a:pt x="680" y="2009"/>
                </a:cubicBezTo>
                <a:cubicBezTo>
                  <a:pt x="684" y="2013"/>
                  <a:pt x="685" y="2009"/>
                  <a:pt x="686" y="2007"/>
                </a:cubicBezTo>
                <a:cubicBezTo>
                  <a:pt x="687" y="2006"/>
                  <a:pt x="687" y="2006"/>
                  <a:pt x="687" y="2006"/>
                </a:cubicBezTo>
                <a:cubicBezTo>
                  <a:pt x="689" y="2005"/>
                  <a:pt x="692" y="2006"/>
                  <a:pt x="694" y="2007"/>
                </a:cubicBezTo>
                <a:cubicBezTo>
                  <a:pt x="694" y="2009"/>
                  <a:pt x="692" y="2011"/>
                  <a:pt x="691" y="2013"/>
                </a:cubicBezTo>
                <a:cubicBezTo>
                  <a:pt x="694" y="2015"/>
                  <a:pt x="698" y="2013"/>
                  <a:pt x="701" y="2014"/>
                </a:cubicBezTo>
                <a:cubicBezTo>
                  <a:pt x="706" y="2016"/>
                  <a:pt x="711" y="2016"/>
                  <a:pt x="716" y="2015"/>
                </a:cubicBezTo>
                <a:cubicBezTo>
                  <a:pt x="721" y="2015"/>
                  <a:pt x="726" y="2015"/>
                  <a:pt x="729" y="2017"/>
                </a:cubicBezTo>
                <a:cubicBezTo>
                  <a:pt x="732" y="2019"/>
                  <a:pt x="735" y="2019"/>
                  <a:pt x="738" y="2019"/>
                </a:cubicBezTo>
                <a:cubicBezTo>
                  <a:pt x="743" y="2018"/>
                  <a:pt x="747" y="2019"/>
                  <a:pt x="749" y="2023"/>
                </a:cubicBezTo>
                <a:cubicBezTo>
                  <a:pt x="752" y="2021"/>
                  <a:pt x="753" y="2020"/>
                  <a:pt x="755" y="2019"/>
                </a:cubicBezTo>
                <a:cubicBezTo>
                  <a:pt x="759" y="2018"/>
                  <a:pt x="763" y="2020"/>
                  <a:pt x="767" y="2021"/>
                </a:cubicBezTo>
                <a:cubicBezTo>
                  <a:pt x="769" y="2021"/>
                  <a:pt x="772" y="2022"/>
                  <a:pt x="770" y="2025"/>
                </a:cubicBezTo>
                <a:cubicBezTo>
                  <a:pt x="769" y="2027"/>
                  <a:pt x="768" y="2027"/>
                  <a:pt x="766" y="2024"/>
                </a:cubicBezTo>
                <a:cubicBezTo>
                  <a:pt x="766" y="2023"/>
                  <a:pt x="764" y="2025"/>
                  <a:pt x="763" y="2025"/>
                </a:cubicBezTo>
                <a:cubicBezTo>
                  <a:pt x="761" y="2026"/>
                  <a:pt x="760" y="2027"/>
                  <a:pt x="757" y="2027"/>
                </a:cubicBezTo>
                <a:cubicBezTo>
                  <a:pt x="752" y="2025"/>
                  <a:pt x="752" y="2028"/>
                  <a:pt x="752" y="2032"/>
                </a:cubicBezTo>
                <a:cubicBezTo>
                  <a:pt x="751" y="2032"/>
                  <a:pt x="750" y="2032"/>
                  <a:pt x="750" y="2032"/>
                </a:cubicBezTo>
                <a:cubicBezTo>
                  <a:pt x="745" y="2031"/>
                  <a:pt x="741" y="2033"/>
                  <a:pt x="737" y="2032"/>
                </a:cubicBezTo>
                <a:cubicBezTo>
                  <a:pt x="734" y="2032"/>
                  <a:pt x="731" y="2033"/>
                  <a:pt x="728" y="2034"/>
                </a:cubicBezTo>
                <a:cubicBezTo>
                  <a:pt x="721" y="2032"/>
                  <a:pt x="714" y="2034"/>
                  <a:pt x="708" y="2032"/>
                </a:cubicBezTo>
                <a:cubicBezTo>
                  <a:pt x="703" y="2030"/>
                  <a:pt x="702" y="2033"/>
                  <a:pt x="703" y="2037"/>
                </a:cubicBezTo>
                <a:cubicBezTo>
                  <a:pt x="703" y="2040"/>
                  <a:pt x="707" y="2041"/>
                  <a:pt x="706" y="2044"/>
                </a:cubicBezTo>
                <a:cubicBezTo>
                  <a:pt x="707" y="2044"/>
                  <a:pt x="707" y="2044"/>
                  <a:pt x="707" y="2044"/>
                </a:cubicBezTo>
                <a:cubicBezTo>
                  <a:pt x="707" y="2044"/>
                  <a:pt x="707" y="2044"/>
                  <a:pt x="707" y="2044"/>
                </a:cubicBezTo>
                <a:cubicBezTo>
                  <a:pt x="706" y="2044"/>
                  <a:pt x="706" y="2044"/>
                  <a:pt x="706" y="2044"/>
                </a:cubicBezTo>
                <a:cubicBezTo>
                  <a:pt x="704" y="2043"/>
                  <a:pt x="702" y="2043"/>
                  <a:pt x="700" y="2043"/>
                </a:cubicBezTo>
                <a:cubicBezTo>
                  <a:pt x="697" y="2040"/>
                  <a:pt x="697" y="2033"/>
                  <a:pt x="689" y="2035"/>
                </a:cubicBezTo>
                <a:cubicBezTo>
                  <a:pt x="690" y="2029"/>
                  <a:pt x="696" y="2034"/>
                  <a:pt x="701" y="2031"/>
                </a:cubicBezTo>
                <a:cubicBezTo>
                  <a:pt x="695" y="2030"/>
                  <a:pt x="690" y="2027"/>
                  <a:pt x="688" y="2029"/>
                </a:cubicBezTo>
                <a:cubicBezTo>
                  <a:pt x="683" y="2032"/>
                  <a:pt x="681" y="2029"/>
                  <a:pt x="677" y="2027"/>
                </a:cubicBezTo>
                <a:cubicBezTo>
                  <a:pt x="677" y="2027"/>
                  <a:pt x="675" y="2028"/>
                  <a:pt x="674" y="2028"/>
                </a:cubicBezTo>
                <a:cubicBezTo>
                  <a:pt x="672" y="2027"/>
                  <a:pt x="669" y="2024"/>
                  <a:pt x="666" y="2023"/>
                </a:cubicBezTo>
                <a:cubicBezTo>
                  <a:pt x="663" y="2021"/>
                  <a:pt x="660" y="2020"/>
                  <a:pt x="658" y="2024"/>
                </a:cubicBezTo>
                <a:cubicBezTo>
                  <a:pt x="657" y="2027"/>
                  <a:pt x="655" y="2028"/>
                  <a:pt x="652" y="2028"/>
                </a:cubicBezTo>
                <a:cubicBezTo>
                  <a:pt x="650" y="2027"/>
                  <a:pt x="648" y="2029"/>
                  <a:pt x="646" y="2029"/>
                </a:cubicBezTo>
                <a:cubicBezTo>
                  <a:pt x="647" y="2032"/>
                  <a:pt x="648" y="2035"/>
                  <a:pt x="648" y="2038"/>
                </a:cubicBezTo>
                <a:cubicBezTo>
                  <a:pt x="649" y="2040"/>
                  <a:pt x="647" y="2042"/>
                  <a:pt x="644" y="2041"/>
                </a:cubicBezTo>
                <a:cubicBezTo>
                  <a:pt x="643" y="2040"/>
                  <a:pt x="642" y="2040"/>
                  <a:pt x="641" y="2039"/>
                </a:cubicBezTo>
                <a:cubicBezTo>
                  <a:pt x="639" y="2038"/>
                  <a:pt x="638" y="2038"/>
                  <a:pt x="637" y="2039"/>
                </a:cubicBezTo>
                <a:cubicBezTo>
                  <a:pt x="637" y="2041"/>
                  <a:pt x="638" y="2042"/>
                  <a:pt x="640" y="2042"/>
                </a:cubicBezTo>
                <a:cubicBezTo>
                  <a:pt x="645" y="2044"/>
                  <a:pt x="650" y="2045"/>
                  <a:pt x="656" y="2047"/>
                </a:cubicBezTo>
                <a:cubicBezTo>
                  <a:pt x="656" y="2049"/>
                  <a:pt x="657" y="2050"/>
                  <a:pt x="658" y="2052"/>
                </a:cubicBezTo>
                <a:cubicBezTo>
                  <a:pt x="664" y="2056"/>
                  <a:pt x="671" y="2060"/>
                  <a:pt x="678" y="2062"/>
                </a:cubicBezTo>
                <a:cubicBezTo>
                  <a:pt x="684" y="2063"/>
                  <a:pt x="682" y="2065"/>
                  <a:pt x="679" y="2067"/>
                </a:cubicBezTo>
                <a:cubicBezTo>
                  <a:pt x="679" y="2067"/>
                  <a:pt x="679" y="2067"/>
                  <a:pt x="679" y="2067"/>
                </a:cubicBezTo>
                <a:cubicBezTo>
                  <a:pt x="678" y="2067"/>
                  <a:pt x="677" y="2066"/>
                  <a:pt x="676" y="2066"/>
                </a:cubicBezTo>
                <a:cubicBezTo>
                  <a:pt x="672" y="2065"/>
                  <a:pt x="667" y="2064"/>
                  <a:pt x="662" y="2063"/>
                </a:cubicBezTo>
                <a:cubicBezTo>
                  <a:pt x="662" y="2064"/>
                  <a:pt x="662" y="2064"/>
                  <a:pt x="662" y="2064"/>
                </a:cubicBezTo>
                <a:cubicBezTo>
                  <a:pt x="666" y="2066"/>
                  <a:pt x="670" y="2067"/>
                  <a:pt x="674" y="2069"/>
                </a:cubicBezTo>
                <a:cubicBezTo>
                  <a:pt x="673" y="2071"/>
                  <a:pt x="677" y="2073"/>
                  <a:pt x="674" y="2075"/>
                </a:cubicBezTo>
                <a:cubicBezTo>
                  <a:pt x="673" y="2076"/>
                  <a:pt x="672" y="2074"/>
                  <a:pt x="670" y="2074"/>
                </a:cubicBezTo>
                <a:cubicBezTo>
                  <a:pt x="662" y="2069"/>
                  <a:pt x="654" y="2069"/>
                  <a:pt x="645" y="2072"/>
                </a:cubicBezTo>
                <a:cubicBezTo>
                  <a:pt x="648" y="2075"/>
                  <a:pt x="654" y="2073"/>
                  <a:pt x="654" y="2073"/>
                </a:cubicBezTo>
                <a:cubicBezTo>
                  <a:pt x="655" y="2078"/>
                  <a:pt x="658" y="2078"/>
                  <a:pt x="661" y="2078"/>
                </a:cubicBezTo>
                <a:cubicBezTo>
                  <a:pt x="664" y="2079"/>
                  <a:pt x="667" y="2079"/>
                  <a:pt x="670" y="2079"/>
                </a:cubicBezTo>
                <a:cubicBezTo>
                  <a:pt x="670" y="2079"/>
                  <a:pt x="670" y="2079"/>
                  <a:pt x="670" y="2079"/>
                </a:cubicBezTo>
                <a:cubicBezTo>
                  <a:pt x="671" y="2079"/>
                  <a:pt x="673" y="2079"/>
                  <a:pt x="674" y="2079"/>
                </a:cubicBezTo>
                <a:cubicBezTo>
                  <a:pt x="677" y="2081"/>
                  <a:pt x="680" y="2083"/>
                  <a:pt x="685" y="2082"/>
                </a:cubicBezTo>
                <a:cubicBezTo>
                  <a:pt x="689" y="2084"/>
                  <a:pt x="694" y="2081"/>
                  <a:pt x="699" y="2082"/>
                </a:cubicBezTo>
                <a:cubicBezTo>
                  <a:pt x="700" y="2083"/>
                  <a:pt x="701" y="2084"/>
                  <a:pt x="703" y="2084"/>
                </a:cubicBezTo>
                <a:cubicBezTo>
                  <a:pt x="712" y="2084"/>
                  <a:pt x="721" y="2086"/>
                  <a:pt x="730" y="2085"/>
                </a:cubicBezTo>
                <a:cubicBezTo>
                  <a:pt x="730" y="2086"/>
                  <a:pt x="731" y="2087"/>
                  <a:pt x="732" y="2087"/>
                </a:cubicBezTo>
                <a:cubicBezTo>
                  <a:pt x="731" y="2088"/>
                  <a:pt x="731" y="2089"/>
                  <a:pt x="730" y="2090"/>
                </a:cubicBezTo>
                <a:cubicBezTo>
                  <a:pt x="729" y="2092"/>
                  <a:pt x="727" y="2092"/>
                  <a:pt x="725" y="2092"/>
                </a:cubicBezTo>
                <a:cubicBezTo>
                  <a:pt x="723" y="2093"/>
                  <a:pt x="721" y="2093"/>
                  <a:pt x="719" y="2094"/>
                </a:cubicBezTo>
                <a:cubicBezTo>
                  <a:pt x="718" y="2091"/>
                  <a:pt x="716" y="2092"/>
                  <a:pt x="714" y="2091"/>
                </a:cubicBezTo>
                <a:cubicBezTo>
                  <a:pt x="701" y="2088"/>
                  <a:pt x="703" y="2088"/>
                  <a:pt x="703" y="2099"/>
                </a:cubicBezTo>
                <a:cubicBezTo>
                  <a:pt x="703" y="2099"/>
                  <a:pt x="703" y="2100"/>
                  <a:pt x="703" y="2101"/>
                </a:cubicBezTo>
                <a:cubicBezTo>
                  <a:pt x="706" y="2100"/>
                  <a:pt x="708" y="2102"/>
                  <a:pt x="710" y="2102"/>
                </a:cubicBezTo>
                <a:cubicBezTo>
                  <a:pt x="711" y="2102"/>
                  <a:pt x="711" y="2102"/>
                  <a:pt x="712" y="2102"/>
                </a:cubicBezTo>
                <a:cubicBezTo>
                  <a:pt x="713" y="2107"/>
                  <a:pt x="708" y="2109"/>
                  <a:pt x="705" y="2113"/>
                </a:cubicBezTo>
                <a:cubicBezTo>
                  <a:pt x="709" y="2114"/>
                  <a:pt x="712" y="2116"/>
                  <a:pt x="716" y="2114"/>
                </a:cubicBezTo>
                <a:cubicBezTo>
                  <a:pt x="715" y="2109"/>
                  <a:pt x="716" y="2105"/>
                  <a:pt x="721" y="2102"/>
                </a:cubicBezTo>
                <a:cubicBezTo>
                  <a:pt x="722" y="2102"/>
                  <a:pt x="723" y="2102"/>
                  <a:pt x="724" y="2102"/>
                </a:cubicBezTo>
                <a:cubicBezTo>
                  <a:pt x="726" y="2104"/>
                  <a:pt x="728" y="2104"/>
                  <a:pt x="730" y="2105"/>
                </a:cubicBezTo>
                <a:cubicBezTo>
                  <a:pt x="731" y="2105"/>
                  <a:pt x="733" y="2106"/>
                  <a:pt x="732" y="2104"/>
                </a:cubicBezTo>
                <a:cubicBezTo>
                  <a:pt x="732" y="2101"/>
                  <a:pt x="733" y="2101"/>
                  <a:pt x="735" y="2101"/>
                </a:cubicBezTo>
                <a:cubicBezTo>
                  <a:pt x="743" y="2099"/>
                  <a:pt x="751" y="2103"/>
                  <a:pt x="759" y="2102"/>
                </a:cubicBezTo>
                <a:cubicBezTo>
                  <a:pt x="766" y="2101"/>
                  <a:pt x="772" y="2105"/>
                  <a:pt x="779" y="2106"/>
                </a:cubicBezTo>
                <a:cubicBezTo>
                  <a:pt x="783" y="2106"/>
                  <a:pt x="788" y="2107"/>
                  <a:pt x="791" y="2110"/>
                </a:cubicBezTo>
                <a:cubicBezTo>
                  <a:pt x="792" y="2113"/>
                  <a:pt x="790" y="2116"/>
                  <a:pt x="790" y="2119"/>
                </a:cubicBezTo>
                <a:cubicBezTo>
                  <a:pt x="787" y="2120"/>
                  <a:pt x="785" y="2121"/>
                  <a:pt x="783" y="2120"/>
                </a:cubicBezTo>
                <a:cubicBezTo>
                  <a:pt x="776" y="2115"/>
                  <a:pt x="769" y="2117"/>
                  <a:pt x="762" y="2118"/>
                </a:cubicBezTo>
                <a:cubicBezTo>
                  <a:pt x="770" y="2124"/>
                  <a:pt x="778" y="2125"/>
                  <a:pt x="788" y="2122"/>
                </a:cubicBezTo>
                <a:cubicBezTo>
                  <a:pt x="787" y="2124"/>
                  <a:pt x="786" y="2125"/>
                  <a:pt x="786" y="2127"/>
                </a:cubicBezTo>
                <a:cubicBezTo>
                  <a:pt x="786" y="2131"/>
                  <a:pt x="784" y="2135"/>
                  <a:pt x="790" y="2137"/>
                </a:cubicBezTo>
                <a:cubicBezTo>
                  <a:pt x="792" y="2140"/>
                  <a:pt x="793" y="2138"/>
                  <a:pt x="793" y="2135"/>
                </a:cubicBezTo>
                <a:cubicBezTo>
                  <a:pt x="796" y="2135"/>
                  <a:pt x="798" y="2136"/>
                  <a:pt x="801" y="2136"/>
                </a:cubicBezTo>
                <a:cubicBezTo>
                  <a:pt x="805" y="2137"/>
                  <a:pt x="802" y="2132"/>
                  <a:pt x="805" y="2131"/>
                </a:cubicBezTo>
                <a:cubicBezTo>
                  <a:pt x="808" y="2131"/>
                  <a:pt x="810" y="2130"/>
                  <a:pt x="812" y="2129"/>
                </a:cubicBezTo>
                <a:cubicBezTo>
                  <a:pt x="814" y="2129"/>
                  <a:pt x="815" y="2129"/>
                  <a:pt x="816" y="2130"/>
                </a:cubicBezTo>
                <a:cubicBezTo>
                  <a:pt x="817" y="2134"/>
                  <a:pt x="816" y="2137"/>
                  <a:pt x="815" y="2140"/>
                </a:cubicBezTo>
                <a:cubicBezTo>
                  <a:pt x="814" y="2143"/>
                  <a:pt x="812" y="2144"/>
                  <a:pt x="809" y="2144"/>
                </a:cubicBezTo>
                <a:cubicBezTo>
                  <a:pt x="802" y="2142"/>
                  <a:pt x="800" y="2142"/>
                  <a:pt x="797" y="2147"/>
                </a:cubicBezTo>
                <a:cubicBezTo>
                  <a:pt x="798" y="2151"/>
                  <a:pt x="801" y="2154"/>
                  <a:pt x="805" y="2151"/>
                </a:cubicBezTo>
                <a:cubicBezTo>
                  <a:pt x="811" y="2148"/>
                  <a:pt x="816" y="2149"/>
                  <a:pt x="822" y="2152"/>
                </a:cubicBezTo>
                <a:cubicBezTo>
                  <a:pt x="825" y="2154"/>
                  <a:pt x="831" y="2160"/>
                  <a:pt x="830" y="2163"/>
                </a:cubicBezTo>
                <a:cubicBezTo>
                  <a:pt x="830" y="2165"/>
                  <a:pt x="828" y="2167"/>
                  <a:pt x="825" y="2167"/>
                </a:cubicBezTo>
                <a:cubicBezTo>
                  <a:pt x="824" y="2167"/>
                  <a:pt x="823" y="2166"/>
                  <a:pt x="822" y="2166"/>
                </a:cubicBezTo>
                <a:cubicBezTo>
                  <a:pt x="819" y="2166"/>
                  <a:pt x="818" y="2167"/>
                  <a:pt x="818" y="2169"/>
                </a:cubicBezTo>
                <a:cubicBezTo>
                  <a:pt x="817" y="2170"/>
                  <a:pt x="818" y="2172"/>
                  <a:pt x="820" y="2172"/>
                </a:cubicBezTo>
                <a:cubicBezTo>
                  <a:pt x="825" y="2172"/>
                  <a:pt x="828" y="2177"/>
                  <a:pt x="833" y="2179"/>
                </a:cubicBezTo>
                <a:cubicBezTo>
                  <a:pt x="841" y="2171"/>
                  <a:pt x="851" y="2180"/>
                  <a:pt x="859" y="2175"/>
                </a:cubicBezTo>
                <a:cubicBezTo>
                  <a:pt x="861" y="2180"/>
                  <a:pt x="859" y="2184"/>
                  <a:pt x="856" y="2187"/>
                </a:cubicBezTo>
                <a:cubicBezTo>
                  <a:pt x="855" y="2188"/>
                  <a:pt x="854" y="2190"/>
                  <a:pt x="852" y="2189"/>
                </a:cubicBezTo>
                <a:cubicBezTo>
                  <a:pt x="847" y="2184"/>
                  <a:pt x="844" y="2190"/>
                  <a:pt x="840" y="2192"/>
                </a:cubicBezTo>
                <a:cubicBezTo>
                  <a:pt x="839" y="2186"/>
                  <a:pt x="842" y="2180"/>
                  <a:pt x="833" y="2179"/>
                </a:cubicBezTo>
                <a:cubicBezTo>
                  <a:pt x="832" y="2181"/>
                  <a:pt x="830" y="2182"/>
                  <a:pt x="828" y="2183"/>
                </a:cubicBezTo>
                <a:cubicBezTo>
                  <a:pt x="825" y="2184"/>
                  <a:pt x="824" y="2186"/>
                  <a:pt x="826" y="2189"/>
                </a:cubicBezTo>
                <a:cubicBezTo>
                  <a:pt x="826" y="2190"/>
                  <a:pt x="827" y="2191"/>
                  <a:pt x="828" y="2192"/>
                </a:cubicBezTo>
                <a:cubicBezTo>
                  <a:pt x="826" y="2195"/>
                  <a:pt x="823" y="2196"/>
                  <a:pt x="820" y="2196"/>
                </a:cubicBezTo>
                <a:cubicBezTo>
                  <a:pt x="818" y="2195"/>
                  <a:pt x="817" y="2192"/>
                  <a:pt x="815" y="2191"/>
                </a:cubicBezTo>
                <a:cubicBezTo>
                  <a:pt x="811" y="2190"/>
                  <a:pt x="807" y="2186"/>
                  <a:pt x="804" y="2192"/>
                </a:cubicBezTo>
                <a:cubicBezTo>
                  <a:pt x="805" y="2195"/>
                  <a:pt x="805" y="2198"/>
                  <a:pt x="808" y="2201"/>
                </a:cubicBezTo>
                <a:cubicBezTo>
                  <a:pt x="808" y="2201"/>
                  <a:pt x="809" y="2202"/>
                  <a:pt x="809" y="2202"/>
                </a:cubicBezTo>
                <a:cubicBezTo>
                  <a:pt x="811" y="2208"/>
                  <a:pt x="809" y="2210"/>
                  <a:pt x="803" y="2208"/>
                </a:cubicBezTo>
                <a:cubicBezTo>
                  <a:pt x="798" y="2206"/>
                  <a:pt x="792" y="2205"/>
                  <a:pt x="787" y="2204"/>
                </a:cubicBezTo>
                <a:cubicBezTo>
                  <a:pt x="785" y="2204"/>
                  <a:pt x="782" y="2204"/>
                  <a:pt x="781" y="2206"/>
                </a:cubicBezTo>
                <a:cubicBezTo>
                  <a:pt x="780" y="2208"/>
                  <a:pt x="781" y="2210"/>
                  <a:pt x="782" y="2211"/>
                </a:cubicBezTo>
                <a:cubicBezTo>
                  <a:pt x="784" y="2212"/>
                  <a:pt x="786" y="2213"/>
                  <a:pt x="788" y="2211"/>
                </a:cubicBezTo>
                <a:cubicBezTo>
                  <a:pt x="792" y="2209"/>
                  <a:pt x="795" y="2210"/>
                  <a:pt x="800" y="2212"/>
                </a:cubicBezTo>
                <a:cubicBezTo>
                  <a:pt x="810" y="2215"/>
                  <a:pt x="821" y="2219"/>
                  <a:pt x="833" y="2217"/>
                </a:cubicBezTo>
                <a:cubicBezTo>
                  <a:pt x="835" y="2217"/>
                  <a:pt x="837" y="2217"/>
                  <a:pt x="839" y="2217"/>
                </a:cubicBezTo>
                <a:cubicBezTo>
                  <a:pt x="842" y="2218"/>
                  <a:pt x="846" y="2217"/>
                  <a:pt x="843" y="2222"/>
                </a:cubicBezTo>
                <a:cubicBezTo>
                  <a:pt x="843" y="2223"/>
                  <a:pt x="845" y="2224"/>
                  <a:pt x="846" y="2223"/>
                </a:cubicBezTo>
                <a:cubicBezTo>
                  <a:pt x="849" y="2219"/>
                  <a:pt x="853" y="2220"/>
                  <a:pt x="857" y="2222"/>
                </a:cubicBezTo>
                <a:cubicBezTo>
                  <a:pt x="861" y="2222"/>
                  <a:pt x="862" y="2220"/>
                  <a:pt x="863" y="2218"/>
                </a:cubicBezTo>
                <a:cubicBezTo>
                  <a:pt x="864" y="2216"/>
                  <a:pt x="866" y="2214"/>
                  <a:pt x="864" y="2212"/>
                </a:cubicBezTo>
                <a:cubicBezTo>
                  <a:pt x="862" y="2210"/>
                  <a:pt x="860" y="2212"/>
                  <a:pt x="858" y="2212"/>
                </a:cubicBezTo>
                <a:cubicBezTo>
                  <a:pt x="850" y="2211"/>
                  <a:pt x="842" y="2210"/>
                  <a:pt x="834" y="2209"/>
                </a:cubicBezTo>
                <a:cubicBezTo>
                  <a:pt x="833" y="2208"/>
                  <a:pt x="833" y="2208"/>
                  <a:pt x="832" y="2207"/>
                </a:cubicBezTo>
                <a:cubicBezTo>
                  <a:pt x="831" y="2206"/>
                  <a:pt x="828" y="2206"/>
                  <a:pt x="829" y="2204"/>
                </a:cubicBezTo>
                <a:cubicBezTo>
                  <a:pt x="830" y="2201"/>
                  <a:pt x="832" y="2201"/>
                  <a:pt x="835" y="2202"/>
                </a:cubicBezTo>
                <a:cubicBezTo>
                  <a:pt x="837" y="2203"/>
                  <a:pt x="838" y="2203"/>
                  <a:pt x="840" y="2204"/>
                </a:cubicBezTo>
                <a:cubicBezTo>
                  <a:pt x="843" y="2206"/>
                  <a:pt x="846" y="2205"/>
                  <a:pt x="848" y="2203"/>
                </a:cubicBezTo>
                <a:cubicBezTo>
                  <a:pt x="854" y="2198"/>
                  <a:pt x="862" y="2197"/>
                  <a:pt x="869" y="2194"/>
                </a:cubicBezTo>
                <a:cubicBezTo>
                  <a:pt x="871" y="2193"/>
                  <a:pt x="872" y="2193"/>
                  <a:pt x="874" y="2194"/>
                </a:cubicBezTo>
                <a:cubicBezTo>
                  <a:pt x="875" y="2196"/>
                  <a:pt x="874" y="2198"/>
                  <a:pt x="873" y="2199"/>
                </a:cubicBezTo>
                <a:cubicBezTo>
                  <a:pt x="870" y="2200"/>
                  <a:pt x="868" y="2202"/>
                  <a:pt x="866" y="2205"/>
                </a:cubicBezTo>
                <a:cubicBezTo>
                  <a:pt x="873" y="2212"/>
                  <a:pt x="873" y="2213"/>
                  <a:pt x="868" y="2218"/>
                </a:cubicBezTo>
                <a:cubicBezTo>
                  <a:pt x="872" y="2219"/>
                  <a:pt x="876" y="2220"/>
                  <a:pt x="880" y="2221"/>
                </a:cubicBezTo>
                <a:cubicBezTo>
                  <a:pt x="884" y="2221"/>
                  <a:pt x="887" y="2223"/>
                  <a:pt x="887" y="2226"/>
                </a:cubicBezTo>
                <a:cubicBezTo>
                  <a:pt x="886" y="2231"/>
                  <a:pt x="885" y="2234"/>
                  <a:pt x="892" y="2233"/>
                </a:cubicBezTo>
                <a:cubicBezTo>
                  <a:pt x="894" y="2232"/>
                  <a:pt x="894" y="2235"/>
                  <a:pt x="895" y="2237"/>
                </a:cubicBezTo>
                <a:cubicBezTo>
                  <a:pt x="898" y="2245"/>
                  <a:pt x="906" y="2248"/>
                  <a:pt x="915" y="2244"/>
                </a:cubicBezTo>
                <a:cubicBezTo>
                  <a:pt x="916" y="2244"/>
                  <a:pt x="918" y="2243"/>
                  <a:pt x="920" y="2243"/>
                </a:cubicBezTo>
                <a:cubicBezTo>
                  <a:pt x="926" y="2245"/>
                  <a:pt x="932" y="2246"/>
                  <a:pt x="939" y="2243"/>
                </a:cubicBezTo>
                <a:cubicBezTo>
                  <a:pt x="940" y="2242"/>
                  <a:pt x="942" y="2242"/>
                  <a:pt x="943" y="2242"/>
                </a:cubicBezTo>
                <a:cubicBezTo>
                  <a:pt x="948" y="2241"/>
                  <a:pt x="951" y="2246"/>
                  <a:pt x="955" y="2246"/>
                </a:cubicBezTo>
                <a:cubicBezTo>
                  <a:pt x="958" y="2246"/>
                  <a:pt x="960" y="2248"/>
                  <a:pt x="958" y="2251"/>
                </a:cubicBezTo>
                <a:cubicBezTo>
                  <a:pt x="956" y="2256"/>
                  <a:pt x="955" y="2248"/>
                  <a:pt x="952" y="2251"/>
                </a:cubicBezTo>
                <a:cubicBezTo>
                  <a:pt x="955" y="2255"/>
                  <a:pt x="954" y="2259"/>
                  <a:pt x="948" y="2261"/>
                </a:cubicBezTo>
                <a:cubicBezTo>
                  <a:pt x="947" y="2262"/>
                  <a:pt x="947" y="2263"/>
                  <a:pt x="947" y="2264"/>
                </a:cubicBezTo>
                <a:cubicBezTo>
                  <a:pt x="947" y="2267"/>
                  <a:pt x="947" y="2271"/>
                  <a:pt x="948" y="2274"/>
                </a:cubicBezTo>
                <a:cubicBezTo>
                  <a:pt x="949" y="2275"/>
                  <a:pt x="949" y="2277"/>
                  <a:pt x="951" y="2276"/>
                </a:cubicBezTo>
                <a:cubicBezTo>
                  <a:pt x="957" y="2275"/>
                  <a:pt x="962" y="2278"/>
                  <a:pt x="967" y="2280"/>
                </a:cubicBezTo>
                <a:cubicBezTo>
                  <a:pt x="970" y="2280"/>
                  <a:pt x="972" y="2281"/>
                  <a:pt x="974" y="2280"/>
                </a:cubicBezTo>
                <a:cubicBezTo>
                  <a:pt x="980" y="2278"/>
                  <a:pt x="986" y="2279"/>
                  <a:pt x="992" y="2279"/>
                </a:cubicBezTo>
                <a:cubicBezTo>
                  <a:pt x="995" y="2279"/>
                  <a:pt x="998" y="2283"/>
                  <a:pt x="1001" y="2280"/>
                </a:cubicBezTo>
                <a:cubicBezTo>
                  <a:pt x="1004" y="2278"/>
                  <a:pt x="1006" y="2276"/>
                  <a:pt x="1009" y="2278"/>
                </a:cubicBezTo>
                <a:cubicBezTo>
                  <a:pt x="1013" y="2279"/>
                  <a:pt x="1017" y="2279"/>
                  <a:pt x="1020" y="2277"/>
                </a:cubicBezTo>
                <a:cubicBezTo>
                  <a:pt x="1023" y="2276"/>
                  <a:pt x="1024" y="2277"/>
                  <a:pt x="1024" y="2279"/>
                </a:cubicBezTo>
                <a:cubicBezTo>
                  <a:pt x="1025" y="2280"/>
                  <a:pt x="1025" y="2282"/>
                  <a:pt x="1025" y="2284"/>
                </a:cubicBezTo>
                <a:cubicBezTo>
                  <a:pt x="1026" y="2286"/>
                  <a:pt x="1027" y="2289"/>
                  <a:pt x="1028" y="2292"/>
                </a:cubicBezTo>
                <a:cubicBezTo>
                  <a:pt x="1026" y="2292"/>
                  <a:pt x="1025" y="2290"/>
                  <a:pt x="1023" y="2292"/>
                </a:cubicBezTo>
                <a:cubicBezTo>
                  <a:pt x="1022" y="2294"/>
                  <a:pt x="1022" y="2295"/>
                  <a:pt x="1023" y="2297"/>
                </a:cubicBezTo>
                <a:cubicBezTo>
                  <a:pt x="1025" y="2299"/>
                  <a:pt x="1026" y="2297"/>
                  <a:pt x="1028" y="2297"/>
                </a:cubicBezTo>
                <a:cubicBezTo>
                  <a:pt x="1031" y="2295"/>
                  <a:pt x="1035" y="2296"/>
                  <a:pt x="1039" y="2298"/>
                </a:cubicBezTo>
                <a:cubicBezTo>
                  <a:pt x="1038" y="2299"/>
                  <a:pt x="1038" y="2300"/>
                  <a:pt x="1037" y="2301"/>
                </a:cubicBezTo>
                <a:cubicBezTo>
                  <a:pt x="1036" y="2307"/>
                  <a:pt x="1040" y="2309"/>
                  <a:pt x="1048" y="2308"/>
                </a:cubicBezTo>
                <a:cubicBezTo>
                  <a:pt x="1050" y="2310"/>
                  <a:pt x="1054" y="2309"/>
                  <a:pt x="1057" y="2309"/>
                </a:cubicBezTo>
                <a:cubicBezTo>
                  <a:pt x="1057" y="2309"/>
                  <a:pt x="1057" y="2309"/>
                  <a:pt x="1057" y="2309"/>
                </a:cubicBezTo>
                <a:cubicBezTo>
                  <a:pt x="1058" y="2311"/>
                  <a:pt x="1059" y="2311"/>
                  <a:pt x="1060" y="2311"/>
                </a:cubicBezTo>
                <a:cubicBezTo>
                  <a:pt x="1063" y="2313"/>
                  <a:pt x="1067" y="2312"/>
                  <a:pt x="1068" y="2316"/>
                </a:cubicBezTo>
                <a:cubicBezTo>
                  <a:pt x="1072" y="2323"/>
                  <a:pt x="1072" y="2323"/>
                  <a:pt x="1081" y="2321"/>
                </a:cubicBezTo>
                <a:cubicBezTo>
                  <a:pt x="1083" y="2320"/>
                  <a:pt x="1086" y="2320"/>
                  <a:pt x="1087" y="2317"/>
                </a:cubicBezTo>
                <a:cubicBezTo>
                  <a:pt x="1088" y="2316"/>
                  <a:pt x="1089" y="2316"/>
                  <a:pt x="1090" y="2317"/>
                </a:cubicBezTo>
                <a:cubicBezTo>
                  <a:pt x="1092" y="2318"/>
                  <a:pt x="1091" y="2319"/>
                  <a:pt x="1091" y="2320"/>
                </a:cubicBezTo>
                <a:cubicBezTo>
                  <a:pt x="1090" y="2322"/>
                  <a:pt x="1088" y="2323"/>
                  <a:pt x="1088" y="2326"/>
                </a:cubicBezTo>
                <a:cubicBezTo>
                  <a:pt x="1088" y="2328"/>
                  <a:pt x="1089" y="2330"/>
                  <a:pt x="1092" y="2331"/>
                </a:cubicBezTo>
                <a:cubicBezTo>
                  <a:pt x="1095" y="2331"/>
                  <a:pt x="1095" y="2330"/>
                  <a:pt x="1096" y="2328"/>
                </a:cubicBezTo>
                <a:cubicBezTo>
                  <a:pt x="1096" y="2324"/>
                  <a:pt x="1099" y="2324"/>
                  <a:pt x="1103" y="2325"/>
                </a:cubicBezTo>
                <a:cubicBezTo>
                  <a:pt x="1101" y="2329"/>
                  <a:pt x="1099" y="2333"/>
                  <a:pt x="1105" y="2336"/>
                </a:cubicBezTo>
                <a:cubicBezTo>
                  <a:pt x="1107" y="2338"/>
                  <a:pt x="1104" y="2339"/>
                  <a:pt x="1102" y="2339"/>
                </a:cubicBezTo>
                <a:cubicBezTo>
                  <a:pt x="1100" y="2340"/>
                  <a:pt x="1098" y="2337"/>
                  <a:pt x="1095" y="2339"/>
                </a:cubicBezTo>
                <a:cubicBezTo>
                  <a:pt x="1099" y="2343"/>
                  <a:pt x="1099" y="2351"/>
                  <a:pt x="1108" y="2347"/>
                </a:cubicBezTo>
                <a:cubicBezTo>
                  <a:pt x="1109" y="2347"/>
                  <a:pt x="1110" y="2348"/>
                  <a:pt x="1111" y="2348"/>
                </a:cubicBezTo>
                <a:cubicBezTo>
                  <a:pt x="1117" y="2349"/>
                  <a:pt x="1119" y="2355"/>
                  <a:pt x="1124" y="2356"/>
                </a:cubicBezTo>
                <a:cubicBezTo>
                  <a:pt x="1124" y="2359"/>
                  <a:pt x="1122" y="2361"/>
                  <a:pt x="1119" y="2361"/>
                </a:cubicBezTo>
                <a:cubicBezTo>
                  <a:pt x="1119" y="2362"/>
                  <a:pt x="1121" y="2363"/>
                  <a:pt x="1122" y="2363"/>
                </a:cubicBezTo>
                <a:cubicBezTo>
                  <a:pt x="1131" y="2364"/>
                  <a:pt x="1139" y="2367"/>
                  <a:pt x="1147" y="2370"/>
                </a:cubicBezTo>
                <a:cubicBezTo>
                  <a:pt x="1152" y="2373"/>
                  <a:pt x="1158" y="2372"/>
                  <a:pt x="1163" y="2373"/>
                </a:cubicBezTo>
                <a:cubicBezTo>
                  <a:pt x="1164" y="2373"/>
                  <a:pt x="1165" y="2373"/>
                  <a:pt x="1165" y="2372"/>
                </a:cubicBezTo>
                <a:cubicBezTo>
                  <a:pt x="1166" y="2371"/>
                  <a:pt x="1165" y="2370"/>
                  <a:pt x="1164" y="2370"/>
                </a:cubicBezTo>
                <a:cubicBezTo>
                  <a:pt x="1162" y="2369"/>
                  <a:pt x="1150" y="2360"/>
                  <a:pt x="1149" y="2359"/>
                </a:cubicBezTo>
                <a:cubicBezTo>
                  <a:pt x="1148" y="2359"/>
                  <a:pt x="1147" y="2359"/>
                  <a:pt x="1147" y="2360"/>
                </a:cubicBezTo>
                <a:cubicBezTo>
                  <a:pt x="1144" y="2362"/>
                  <a:pt x="1142" y="2363"/>
                  <a:pt x="1139" y="2359"/>
                </a:cubicBezTo>
                <a:cubicBezTo>
                  <a:pt x="1136" y="2355"/>
                  <a:pt x="1132" y="2350"/>
                  <a:pt x="1126" y="2349"/>
                </a:cubicBezTo>
                <a:cubicBezTo>
                  <a:pt x="1126" y="2349"/>
                  <a:pt x="1126" y="2349"/>
                  <a:pt x="1126" y="2349"/>
                </a:cubicBezTo>
                <a:cubicBezTo>
                  <a:pt x="1126" y="2349"/>
                  <a:pt x="1125" y="2349"/>
                  <a:pt x="1125" y="2349"/>
                </a:cubicBezTo>
                <a:cubicBezTo>
                  <a:pt x="1125" y="2349"/>
                  <a:pt x="1126" y="2349"/>
                  <a:pt x="1126" y="2349"/>
                </a:cubicBezTo>
                <a:cubicBezTo>
                  <a:pt x="1130" y="2345"/>
                  <a:pt x="1136" y="2345"/>
                  <a:pt x="1140" y="2341"/>
                </a:cubicBezTo>
                <a:cubicBezTo>
                  <a:pt x="1144" y="2339"/>
                  <a:pt x="1147" y="2339"/>
                  <a:pt x="1151" y="2339"/>
                </a:cubicBezTo>
                <a:cubicBezTo>
                  <a:pt x="1151" y="2340"/>
                  <a:pt x="1153" y="2342"/>
                  <a:pt x="1150" y="2342"/>
                </a:cubicBezTo>
                <a:cubicBezTo>
                  <a:pt x="1146" y="2343"/>
                  <a:pt x="1144" y="2345"/>
                  <a:pt x="1143" y="2349"/>
                </a:cubicBezTo>
                <a:cubicBezTo>
                  <a:pt x="1149" y="2347"/>
                  <a:pt x="1153" y="2355"/>
                  <a:pt x="1159" y="2349"/>
                </a:cubicBezTo>
                <a:cubicBezTo>
                  <a:pt x="1160" y="2348"/>
                  <a:pt x="1161" y="2349"/>
                  <a:pt x="1161" y="2350"/>
                </a:cubicBezTo>
                <a:cubicBezTo>
                  <a:pt x="1161" y="2353"/>
                  <a:pt x="1164" y="2353"/>
                  <a:pt x="1166" y="2353"/>
                </a:cubicBezTo>
                <a:cubicBezTo>
                  <a:pt x="1173" y="2355"/>
                  <a:pt x="1177" y="2360"/>
                  <a:pt x="1180" y="2365"/>
                </a:cubicBezTo>
                <a:cubicBezTo>
                  <a:pt x="1181" y="2367"/>
                  <a:pt x="1181" y="2368"/>
                  <a:pt x="1185" y="2369"/>
                </a:cubicBezTo>
                <a:cubicBezTo>
                  <a:pt x="1184" y="2365"/>
                  <a:pt x="1187" y="2364"/>
                  <a:pt x="1188" y="2361"/>
                </a:cubicBezTo>
                <a:cubicBezTo>
                  <a:pt x="1188" y="2359"/>
                  <a:pt x="1191" y="2359"/>
                  <a:pt x="1192" y="2359"/>
                </a:cubicBezTo>
                <a:cubicBezTo>
                  <a:pt x="1193" y="2361"/>
                  <a:pt x="1195" y="2361"/>
                  <a:pt x="1196" y="2361"/>
                </a:cubicBezTo>
                <a:cubicBezTo>
                  <a:pt x="1199" y="2364"/>
                  <a:pt x="1198" y="2368"/>
                  <a:pt x="1200" y="2371"/>
                </a:cubicBezTo>
                <a:cubicBezTo>
                  <a:pt x="1199" y="2372"/>
                  <a:pt x="1199" y="2372"/>
                  <a:pt x="1198" y="2373"/>
                </a:cubicBezTo>
                <a:cubicBezTo>
                  <a:pt x="1197" y="2373"/>
                  <a:pt x="1196" y="2372"/>
                  <a:pt x="1195" y="2373"/>
                </a:cubicBezTo>
                <a:cubicBezTo>
                  <a:pt x="1194" y="2373"/>
                  <a:pt x="1192" y="2371"/>
                  <a:pt x="1191" y="2373"/>
                </a:cubicBezTo>
                <a:cubicBezTo>
                  <a:pt x="1191" y="2375"/>
                  <a:pt x="1192" y="2377"/>
                  <a:pt x="1193" y="2377"/>
                </a:cubicBezTo>
                <a:cubicBezTo>
                  <a:pt x="1198" y="2377"/>
                  <a:pt x="1196" y="2381"/>
                  <a:pt x="1198" y="2382"/>
                </a:cubicBezTo>
                <a:cubicBezTo>
                  <a:pt x="1193" y="2383"/>
                  <a:pt x="1187" y="2384"/>
                  <a:pt x="1182" y="2381"/>
                </a:cubicBezTo>
                <a:cubicBezTo>
                  <a:pt x="1178" y="2379"/>
                  <a:pt x="1173" y="2381"/>
                  <a:pt x="1170" y="2383"/>
                </a:cubicBezTo>
                <a:cubicBezTo>
                  <a:pt x="1168" y="2384"/>
                  <a:pt x="1168" y="2385"/>
                  <a:pt x="1169" y="2386"/>
                </a:cubicBezTo>
                <a:cubicBezTo>
                  <a:pt x="1170" y="2388"/>
                  <a:pt x="1171" y="2389"/>
                  <a:pt x="1171" y="2391"/>
                </a:cubicBezTo>
                <a:cubicBezTo>
                  <a:pt x="1170" y="2397"/>
                  <a:pt x="1176" y="2399"/>
                  <a:pt x="1179" y="2404"/>
                </a:cubicBezTo>
                <a:cubicBezTo>
                  <a:pt x="1176" y="2404"/>
                  <a:pt x="1174" y="2404"/>
                  <a:pt x="1172" y="2404"/>
                </a:cubicBezTo>
                <a:cubicBezTo>
                  <a:pt x="1171" y="2405"/>
                  <a:pt x="1169" y="2405"/>
                  <a:pt x="1169" y="2407"/>
                </a:cubicBezTo>
                <a:cubicBezTo>
                  <a:pt x="1170" y="2409"/>
                  <a:pt x="1171" y="2409"/>
                  <a:pt x="1173" y="2409"/>
                </a:cubicBezTo>
                <a:cubicBezTo>
                  <a:pt x="1174" y="2409"/>
                  <a:pt x="1176" y="2410"/>
                  <a:pt x="1177" y="2409"/>
                </a:cubicBezTo>
                <a:cubicBezTo>
                  <a:pt x="1181" y="2408"/>
                  <a:pt x="1184" y="2408"/>
                  <a:pt x="1187" y="2410"/>
                </a:cubicBezTo>
                <a:cubicBezTo>
                  <a:pt x="1188" y="2411"/>
                  <a:pt x="1190" y="2411"/>
                  <a:pt x="1192" y="2411"/>
                </a:cubicBezTo>
                <a:cubicBezTo>
                  <a:pt x="1193" y="2413"/>
                  <a:pt x="1195" y="2413"/>
                  <a:pt x="1196" y="2412"/>
                </a:cubicBezTo>
                <a:cubicBezTo>
                  <a:pt x="1199" y="2410"/>
                  <a:pt x="1202" y="2411"/>
                  <a:pt x="1205" y="2411"/>
                </a:cubicBezTo>
                <a:cubicBezTo>
                  <a:pt x="1208" y="2413"/>
                  <a:pt x="1210" y="2413"/>
                  <a:pt x="1213" y="2412"/>
                </a:cubicBezTo>
                <a:cubicBezTo>
                  <a:pt x="1215" y="2410"/>
                  <a:pt x="1217" y="2410"/>
                  <a:pt x="1219" y="2411"/>
                </a:cubicBezTo>
                <a:cubicBezTo>
                  <a:pt x="1224" y="2414"/>
                  <a:pt x="1229" y="2413"/>
                  <a:pt x="1234" y="2411"/>
                </a:cubicBezTo>
                <a:cubicBezTo>
                  <a:pt x="1240" y="2415"/>
                  <a:pt x="1247" y="2410"/>
                  <a:pt x="1253" y="2414"/>
                </a:cubicBezTo>
                <a:cubicBezTo>
                  <a:pt x="1253" y="2414"/>
                  <a:pt x="1256" y="2413"/>
                  <a:pt x="1258" y="2412"/>
                </a:cubicBezTo>
                <a:cubicBezTo>
                  <a:pt x="1259" y="2412"/>
                  <a:pt x="1260" y="2411"/>
                  <a:pt x="1259" y="2410"/>
                </a:cubicBezTo>
                <a:cubicBezTo>
                  <a:pt x="1259" y="2408"/>
                  <a:pt x="1256" y="2405"/>
                  <a:pt x="1256" y="2406"/>
                </a:cubicBezTo>
                <a:cubicBezTo>
                  <a:pt x="1253" y="2408"/>
                  <a:pt x="1249" y="2402"/>
                  <a:pt x="1247" y="2406"/>
                </a:cubicBezTo>
                <a:cubicBezTo>
                  <a:pt x="1245" y="2411"/>
                  <a:pt x="1241" y="2408"/>
                  <a:pt x="1238" y="2410"/>
                </a:cubicBezTo>
                <a:cubicBezTo>
                  <a:pt x="1236" y="2407"/>
                  <a:pt x="1232" y="2408"/>
                  <a:pt x="1231" y="2406"/>
                </a:cubicBezTo>
                <a:cubicBezTo>
                  <a:pt x="1230" y="2403"/>
                  <a:pt x="1229" y="2401"/>
                  <a:pt x="1226" y="2401"/>
                </a:cubicBezTo>
                <a:cubicBezTo>
                  <a:pt x="1224" y="2401"/>
                  <a:pt x="1223" y="2401"/>
                  <a:pt x="1221" y="2401"/>
                </a:cubicBezTo>
                <a:cubicBezTo>
                  <a:pt x="1220" y="2400"/>
                  <a:pt x="1219" y="2399"/>
                  <a:pt x="1219" y="2398"/>
                </a:cubicBezTo>
                <a:cubicBezTo>
                  <a:pt x="1219" y="2396"/>
                  <a:pt x="1220" y="2396"/>
                  <a:pt x="1221" y="2396"/>
                </a:cubicBezTo>
                <a:cubicBezTo>
                  <a:pt x="1226" y="2396"/>
                  <a:pt x="1230" y="2393"/>
                  <a:pt x="1234" y="2398"/>
                </a:cubicBezTo>
                <a:cubicBezTo>
                  <a:pt x="1235" y="2399"/>
                  <a:pt x="1237" y="2399"/>
                  <a:pt x="1239" y="2399"/>
                </a:cubicBezTo>
                <a:cubicBezTo>
                  <a:pt x="1243" y="2400"/>
                  <a:pt x="1248" y="2399"/>
                  <a:pt x="1252" y="2399"/>
                </a:cubicBezTo>
                <a:cubicBezTo>
                  <a:pt x="1255" y="2399"/>
                  <a:pt x="1254" y="2396"/>
                  <a:pt x="1254" y="2395"/>
                </a:cubicBezTo>
                <a:cubicBezTo>
                  <a:pt x="1256" y="2391"/>
                  <a:pt x="1258" y="2389"/>
                  <a:pt x="1261" y="2393"/>
                </a:cubicBezTo>
                <a:cubicBezTo>
                  <a:pt x="1261" y="2395"/>
                  <a:pt x="1263" y="2397"/>
                  <a:pt x="1265" y="2396"/>
                </a:cubicBezTo>
                <a:cubicBezTo>
                  <a:pt x="1268" y="2394"/>
                  <a:pt x="1270" y="2397"/>
                  <a:pt x="1272" y="2398"/>
                </a:cubicBezTo>
                <a:cubicBezTo>
                  <a:pt x="1275" y="2399"/>
                  <a:pt x="1274" y="2396"/>
                  <a:pt x="1276" y="2396"/>
                </a:cubicBezTo>
                <a:cubicBezTo>
                  <a:pt x="1278" y="2395"/>
                  <a:pt x="1280" y="2394"/>
                  <a:pt x="1283" y="2394"/>
                </a:cubicBezTo>
                <a:cubicBezTo>
                  <a:pt x="1285" y="2395"/>
                  <a:pt x="1287" y="2395"/>
                  <a:pt x="1285" y="2398"/>
                </a:cubicBezTo>
                <a:cubicBezTo>
                  <a:pt x="1282" y="2401"/>
                  <a:pt x="1286" y="2404"/>
                  <a:pt x="1287" y="2407"/>
                </a:cubicBezTo>
                <a:cubicBezTo>
                  <a:pt x="1287" y="2408"/>
                  <a:pt x="1288" y="2409"/>
                  <a:pt x="1290" y="2409"/>
                </a:cubicBezTo>
                <a:cubicBezTo>
                  <a:pt x="1291" y="2409"/>
                  <a:pt x="1292" y="2408"/>
                  <a:pt x="1291" y="2406"/>
                </a:cubicBezTo>
                <a:cubicBezTo>
                  <a:pt x="1291" y="2404"/>
                  <a:pt x="1292" y="2402"/>
                  <a:pt x="1294" y="2402"/>
                </a:cubicBezTo>
                <a:cubicBezTo>
                  <a:pt x="1299" y="2401"/>
                  <a:pt x="1297" y="2397"/>
                  <a:pt x="1302" y="2395"/>
                </a:cubicBezTo>
                <a:cubicBezTo>
                  <a:pt x="1295" y="2394"/>
                  <a:pt x="1289" y="2395"/>
                  <a:pt x="1285" y="2392"/>
                </a:cubicBezTo>
                <a:cubicBezTo>
                  <a:pt x="1287" y="2389"/>
                  <a:pt x="1289" y="2389"/>
                  <a:pt x="1293" y="2390"/>
                </a:cubicBezTo>
                <a:cubicBezTo>
                  <a:pt x="1298" y="2390"/>
                  <a:pt x="1298" y="2390"/>
                  <a:pt x="1304" y="2387"/>
                </a:cubicBezTo>
                <a:cubicBezTo>
                  <a:pt x="1305" y="2386"/>
                  <a:pt x="1307" y="2386"/>
                  <a:pt x="1308" y="2386"/>
                </a:cubicBezTo>
                <a:cubicBezTo>
                  <a:pt x="1315" y="2387"/>
                  <a:pt x="1317" y="2391"/>
                  <a:pt x="1314" y="2399"/>
                </a:cubicBezTo>
                <a:cubicBezTo>
                  <a:pt x="1314" y="2405"/>
                  <a:pt x="1315" y="2406"/>
                  <a:pt x="1320" y="2406"/>
                </a:cubicBezTo>
                <a:cubicBezTo>
                  <a:pt x="1324" y="2406"/>
                  <a:pt x="1326" y="2403"/>
                  <a:pt x="1330" y="2401"/>
                </a:cubicBezTo>
                <a:cubicBezTo>
                  <a:pt x="1332" y="2405"/>
                  <a:pt x="1336" y="2405"/>
                  <a:pt x="1340" y="2405"/>
                </a:cubicBezTo>
                <a:cubicBezTo>
                  <a:pt x="1345" y="2405"/>
                  <a:pt x="1347" y="2404"/>
                  <a:pt x="1346" y="2399"/>
                </a:cubicBezTo>
                <a:cubicBezTo>
                  <a:pt x="1353" y="2399"/>
                  <a:pt x="1359" y="2400"/>
                  <a:pt x="1366" y="2400"/>
                </a:cubicBezTo>
                <a:cubicBezTo>
                  <a:pt x="1367" y="2400"/>
                  <a:pt x="1368" y="2401"/>
                  <a:pt x="1368" y="2402"/>
                </a:cubicBezTo>
                <a:cubicBezTo>
                  <a:pt x="1368" y="2407"/>
                  <a:pt x="1372" y="2406"/>
                  <a:pt x="1376" y="2407"/>
                </a:cubicBezTo>
                <a:cubicBezTo>
                  <a:pt x="1383" y="2408"/>
                  <a:pt x="1390" y="2407"/>
                  <a:pt x="1397" y="2406"/>
                </a:cubicBezTo>
                <a:cubicBezTo>
                  <a:pt x="1400" y="2406"/>
                  <a:pt x="1403" y="2406"/>
                  <a:pt x="1406" y="2407"/>
                </a:cubicBezTo>
                <a:cubicBezTo>
                  <a:pt x="1409" y="2408"/>
                  <a:pt x="1410" y="2403"/>
                  <a:pt x="1413" y="2405"/>
                </a:cubicBezTo>
                <a:cubicBezTo>
                  <a:pt x="1414" y="2405"/>
                  <a:pt x="1415" y="2406"/>
                  <a:pt x="1416" y="2406"/>
                </a:cubicBezTo>
                <a:cubicBezTo>
                  <a:pt x="1414" y="2408"/>
                  <a:pt x="1411" y="2410"/>
                  <a:pt x="1412" y="2412"/>
                </a:cubicBezTo>
                <a:cubicBezTo>
                  <a:pt x="1411" y="2414"/>
                  <a:pt x="1411" y="2416"/>
                  <a:pt x="1413" y="2418"/>
                </a:cubicBezTo>
                <a:cubicBezTo>
                  <a:pt x="1415" y="2419"/>
                  <a:pt x="1415" y="2421"/>
                  <a:pt x="1415" y="2423"/>
                </a:cubicBezTo>
                <a:cubicBezTo>
                  <a:pt x="1414" y="2427"/>
                  <a:pt x="1412" y="2430"/>
                  <a:pt x="1412" y="2434"/>
                </a:cubicBezTo>
                <a:cubicBezTo>
                  <a:pt x="1411" y="2439"/>
                  <a:pt x="1408" y="2440"/>
                  <a:pt x="1404" y="2439"/>
                </a:cubicBezTo>
                <a:cubicBezTo>
                  <a:pt x="1404" y="2439"/>
                  <a:pt x="1404" y="2439"/>
                  <a:pt x="1404" y="2439"/>
                </a:cubicBezTo>
                <a:cubicBezTo>
                  <a:pt x="1402" y="2440"/>
                  <a:pt x="1401" y="2437"/>
                  <a:pt x="1398" y="2439"/>
                </a:cubicBezTo>
                <a:cubicBezTo>
                  <a:pt x="1394" y="2441"/>
                  <a:pt x="1389" y="2441"/>
                  <a:pt x="1384" y="2441"/>
                </a:cubicBezTo>
                <a:cubicBezTo>
                  <a:pt x="1384" y="2441"/>
                  <a:pt x="1384" y="2441"/>
                  <a:pt x="1384" y="2441"/>
                </a:cubicBezTo>
                <a:cubicBezTo>
                  <a:pt x="1383" y="2438"/>
                  <a:pt x="1380" y="2440"/>
                  <a:pt x="1377" y="2439"/>
                </a:cubicBezTo>
                <a:cubicBezTo>
                  <a:pt x="1377" y="2438"/>
                  <a:pt x="1375" y="2437"/>
                  <a:pt x="1377" y="2435"/>
                </a:cubicBezTo>
                <a:cubicBezTo>
                  <a:pt x="1378" y="2435"/>
                  <a:pt x="1379" y="2433"/>
                  <a:pt x="1377" y="2433"/>
                </a:cubicBezTo>
                <a:cubicBezTo>
                  <a:pt x="1373" y="2433"/>
                  <a:pt x="1371" y="2430"/>
                  <a:pt x="1368" y="2428"/>
                </a:cubicBezTo>
                <a:cubicBezTo>
                  <a:pt x="1363" y="2426"/>
                  <a:pt x="1359" y="2428"/>
                  <a:pt x="1359" y="2432"/>
                </a:cubicBezTo>
                <a:cubicBezTo>
                  <a:pt x="1358" y="2436"/>
                  <a:pt x="1359" y="2438"/>
                  <a:pt x="1361" y="2441"/>
                </a:cubicBezTo>
                <a:cubicBezTo>
                  <a:pt x="1358" y="2441"/>
                  <a:pt x="1355" y="2441"/>
                  <a:pt x="1351" y="2441"/>
                </a:cubicBezTo>
                <a:cubicBezTo>
                  <a:pt x="1348" y="2441"/>
                  <a:pt x="1347" y="2439"/>
                  <a:pt x="1346" y="2437"/>
                </a:cubicBezTo>
                <a:cubicBezTo>
                  <a:pt x="1344" y="2432"/>
                  <a:pt x="1340" y="2429"/>
                  <a:pt x="1335" y="2426"/>
                </a:cubicBezTo>
                <a:cubicBezTo>
                  <a:pt x="1334" y="2425"/>
                  <a:pt x="1333" y="2425"/>
                  <a:pt x="1331" y="2426"/>
                </a:cubicBezTo>
                <a:cubicBezTo>
                  <a:pt x="1327" y="2427"/>
                  <a:pt x="1324" y="2427"/>
                  <a:pt x="1321" y="2425"/>
                </a:cubicBezTo>
                <a:cubicBezTo>
                  <a:pt x="1317" y="2421"/>
                  <a:pt x="1313" y="2423"/>
                  <a:pt x="1310" y="2426"/>
                </a:cubicBezTo>
                <a:cubicBezTo>
                  <a:pt x="1310" y="2426"/>
                  <a:pt x="1310" y="2426"/>
                  <a:pt x="1309" y="2426"/>
                </a:cubicBezTo>
                <a:cubicBezTo>
                  <a:pt x="1303" y="2427"/>
                  <a:pt x="1295" y="2426"/>
                  <a:pt x="1289" y="2425"/>
                </a:cubicBezTo>
                <a:cubicBezTo>
                  <a:pt x="1283" y="2424"/>
                  <a:pt x="1279" y="2426"/>
                  <a:pt x="1276" y="2429"/>
                </a:cubicBezTo>
                <a:cubicBezTo>
                  <a:pt x="1276" y="2431"/>
                  <a:pt x="1277" y="2432"/>
                  <a:pt x="1277" y="2433"/>
                </a:cubicBezTo>
                <a:cubicBezTo>
                  <a:pt x="1277" y="2441"/>
                  <a:pt x="1278" y="2442"/>
                  <a:pt x="1286" y="2440"/>
                </a:cubicBezTo>
                <a:cubicBezTo>
                  <a:pt x="1289" y="2439"/>
                  <a:pt x="1289" y="2439"/>
                  <a:pt x="1287" y="2436"/>
                </a:cubicBezTo>
                <a:cubicBezTo>
                  <a:pt x="1287" y="2436"/>
                  <a:pt x="1287" y="2436"/>
                  <a:pt x="1287" y="2436"/>
                </a:cubicBezTo>
                <a:cubicBezTo>
                  <a:pt x="1289" y="2435"/>
                  <a:pt x="1291" y="2433"/>
                  <a:pt x="1294" y="2433"/>
                </a:cubicBezTo>
                <a:cubicBezTo>
                  <a:pt x="1297" y="2430"/>
                  <a:pt x="1301" y="2432"/>
                  <a:pt x="1305" y="2431"/>
                </a:cubicBezTo>
                <a:cubicBezTo>
                  <a:pt x="1306" y="2433"/>
                  <a:pt x="1307" y="2434"/>
                  <a:pt x="1308" y="2436"/>
                </a:cubicBezTo>
                <a:cubicBezTo>
                  <a:pt x="1308" y="2437"/>
                  <a:pt x="1307" y="2438"/>
                  <a:pt x="1306" y="2439"/>
                </a:cubicBezTo>
                <a:cubicBezTo>
                  <a:pt x="1304" y="2440"/>
                  <a:pt x="1303" y="2440"/>
                  <a:pt x="1301" y="2440"/>
                </a:cubicBezTo>
                <a:cubicBezTo>
                  <a:pt x="1300" y="2440"/>
                  <a:pt x="1300" y="2441"/>
                  <a:pt x="1300" y="2442"/>
                </a:cubicBezTo>
                <a:cubicBezTo>
                  <a:pt x="1300" y="2443"/>
                  <a:pt x="1300" y="2444"/>
                  <a:pt x="1301" y="2444"/>
                </a:cubicBezTo>
                <a:cubicBezTo>
                  <a:pt x="1311" y="2444"/>
                  <a:pt x="1320" y="2449"/>
                  <a:pt x="1329" y="2450"/>
                </a:cubicBezTo>
                <a:cubicBezTo>
                  <a:pt x="1334" y="2450"/>
                  <a:pt x="1336" y="2449"/>
                  <a:pt x="1340" y="2445"/>
                </a:cubicBezTo>
                <a:cubicBezTo>
                  <a:pt x="1339" y="2451"/>
                  <a:pt x="1341" y="2452"/>
                  <a:pt x="1344" y="2453"/>
                </a:cubicBezTo>
                <a:cubicBezTo>
                  <a:pt x="1347" y="2453"/>
                  <a:pt x="1350" y="2453"/>
                  <a:pt x="1351" y="2451"/>
                </a:cubicBezTo>
                <a:cubicBezTo>
                  <a:pt x="1351" y="2445"/>
                  <a:pt x="1354" y="2445"/>
                  <a:pt x="1359" y="2447"/>
                </a:cubicBezTo>
                <a:cubicBezTo>
                  <a:pt x="1360" y="2448"/>
                  <a:pt x="1361" y="2447"/>
                  <a:pt x="1362" y="2447"/>
                </a:cubicBezTo>
                <a:cubicBezTo>
                  <a:pt x="1368" y="2446"/>
                  <a:pt x="1374" y="2445"/>
                  <a:pt x="1380" y="2448"/>
                </a:cubicBezTo>
                <a:cubicBezTo>
                  <a:pt x="1380" y="2448"/>
                  <a:pt x="1380" y="2447"/>
                  <a:pt x="1381" y="2446"/>
                </a:cubicBezTo>
                <a:cubicBezTo>
                  <a:pt x="1383" y="2446"/>
                  <a:pt x="1384" y="2446"/>
                  <a:pt x="1386" y="2446"/>
                </a:cubicBezTo>
                <a:cubicBezTo>
                  <a:pt x="1391" y="2446"/>
                  <a:pt x="1395" y="2448"/>
                  <a:pt x="1400" y="2447"/>
                </a:cubicBezTo>
                <a:cubicBezTo>
                  <a:pt x="1407" y="2446"/>
                  <a:pt x="1413" y="2445"/>
                  <a:pt x="1419" y="2449"/>
                </a:cubicBezTo>
                <a:cubicBezTo>
                  <a:pt x="1421" y="2449"/>
                  <a:pt x="1423" y="2451"/>
                  <a:pt x="1425" y="2453"/>
                </a:cubicBezTo>
                <a:cubicBezTo>
                  <a:pt x="1430" y="2456"/>
                  <a:pt x="1431" y="2456"/>
                  <a:pt x="1433" y="2451"/>
                </a:cubicBezTo>
                <a:cubicBezTo>
                  <a:pt x="1433" y="2449"/>
                  <a:pt x="1433" y="2448"/>
                  <a:pt x="1433" y="2446"/>
                </a:cubicBezTo>
                <a:cubicBezTo>
                  <a:pt x="1436" y="2443"/>
                  <a:pt x="1440" y="2446"/>
                  <a:pt x="1443" y="2443"/>
                </a:cubicBezTo>
                <a:cubicBezTo>
                  <a:pt x="1434" y="2440"/>
                  <a:pt x="1433" y="2440"/>
                  <a:pt x="1427" y="2442"/>
                </a:cubicBezTo>
                <a:cubicBezTo>
                  <a:pt x="1426" y="2443"/>
                  <a:pt x="1425" y="2442"/>
                  <a:pt x="1424" y="2443"/>
                </a:cubicBezTo>
                <a:cubicBezTo>
                  <a:pt x="1422" y="2443"/>
                  <a:pt x="1419" y="2442"/>
                  <a:pt x="1417" y="2441"/>
                </a:cubicBezTo>
                <a:cubicBezTo>
                  <a:pt x="1415" y="2430"/>
                  <a:pt x="1421" y="2425"/>
                  <a:pt x="1432" y="2426"/>
                </a:cubicBezTo>
                <a:cubicBezTo>
                  <a:pt x="1439" y="2428"/>
                  <a:pt x="1439" y="2428"/>
                  <a:pt x="1436" y="2418"/>
                </a:cubicBezTo>
                <a:cubicBezTo>
                  <a:pt x="1436" y="2426"/>
                  <a:pt x="1433" y="2424"/>
                  <a:pt x="1429" y="2424"/>
                </a:cubicBezTo>
                <a:cubicBezTo>
                  <a:pt x="1426" y="2423"/>
                  <a:pt x="1423" y="2423"/>
                  <a:pt x="1418" y="2422"/>
                </a:cubicBezTo>
                <a:cubicBezTo>
                  <a:pt x="1422" y="2417"/>
                  <a:pt x="1419" y="2413"/>
                  <a:pt x="1419" y="2410"/>
                </a:cubicBezTo>
                <a:cubicBezTo>
                  <a:pt x="1420" y="2410"/>
                  <a:pt x="1421" y="2409"/>
                  <a:pt x="1422" y="2409"/>
                </a:cubicBezTo>
                <a:cubicBezTo>
                  <a:pt x="1423" y="2411"/>
                  <a:pt x="1425" y="2411"/>
                  <a:pt x="1427" y="2410"/>
                </a:cubicBezTo>
                <a:cubicBezTo>
                  <a:pt x="1429" y="2410"/>
                  <a:pt x="1431" y="2410"/>
                  <a:pt x="1432" y="2412"/>
                </a:cubicBezTo>
                <a:cubicBezTo>
                  <a:pt x="1433" y="2417"/>
                  <a:pt x="1436" y="2416"/>
                  <a:pt x="1439" y="2414"/>
                </a:cubicBezTo>
                <a:cubicBezTo>
                  <a:pt x="1444" y="2412"/>
                  <a:pt x="1447" y="2413"/>
                  <a:pt x="1449" y="2418"/>
                </a:cubicBezTo>
                <a:cubicBezTo>
                  <a:pt x="1450" y="2419"/>
                  <a:pt x="1449" y="2421"/>
                  <a:pt x="1452" y="2422"/>
                </a:cubicBezTo>
                <a:cubicBezTo>
                  <a:pt x="1455" y="2416"/>
                  <a:pt x="1460" y="2415"/>
                  <a:pt x="1467" y="2416"/>
                </a:cubicBezTo>
                <a:cubicBezTo>
                  <a:pt x="1471" y="2417"/>
                  <a:pt x="1475" y="2417"/>
                  <a:pt x="1478" y="2418"/>
                </a:cubicBezTo>
                <a:cubicBezTo>
                  <a:pt x="1480" y="2419"/>
                  <a:pt x="1481" y="2419"/>
                  <a:pt x="1482" y="2417"/>
                </a:cubicBezTo>
                <a:cubicBezTo>
                  <a:pt x="1486" y="2417"/>
                  <a:pt x="1490" y="2416"/>
                  <a:pt x="1494" y="2416"/>
                </a:cubicBezTo>
                <a:cubicBezTo>
                  <a:pt x="1496" y="2418"/>
                  <a:pt x="1499" y="2417"/>
                  <a:pt x="1502" y="2418"/>
                </a:cubicBezTo>
                <a:cubicBezTo>
                  <a:pt x="1502" y="2419"/>
                  <a:pt x="1503" y="2421"/>
                  <a:pt x="1501" y="2422"/>
                </a:cubicBezTo>
                <a:cubicBezTo>
                  <a:pt x="1499" y="2423"/>
                  <a:pt x="1498" y="2425"/>
                  <a:pt x="1498" y="2427"/>
                </a:cubicBezTo>
                <a:cubicBezTo>
                  <a:pt x="1497" y="2428"/>
                  <a:pt x="1496" y="2429"/>
                  <a:pt x="1497" y="2430"/>
                </a:cubicBezTo>
                <a:cubicBezTo>
                  <a:pt x="1499" y="2431"/>
                  <a:pt x="1501" y="2433"/>
                  <a:pt x="1503" y="2432"/>
                </a:cubicBezTo>
                <a:cubicBezTo>
                  <a:pt x="1506" y="2430"/>
                  <a:pt x="1508" y="2428"/>
                  <a:pt x="1507" y="2424"/>
                </a:cubicBezTo>
                <a:cubicBezTo>
                  <a:pt x="1511" y="2422"/>
                  <a:pt x="1516" y="2419"/>
                  <a:pt x="1521" y="2423"/>
                </a:cubicBezTo>
                <a:cubicBezTo>
                  <a:pt x="1524" y="2424"/>
                  <a:pt x="1528" y="2428"/>
                  <a:pt x="1533" y="2426"/>
                </a:cubicBezTo>
                <a:cubicBezTo>
                  <a:pt x="1535" y="2425"/>
                  <a:pt x="1536" y="2429"/>
                  <a:pt x="1534" y="2431"/>
                </a:cubicBezTo>
                <a:cubicBezTo>
                  <a:pt x="1535" y="2432"/>
                  <a:pt x="1535" y="2433"/>
                  <a:pt x="1535" y="2433"/>
                </a:cubicBezTo>
                <a:cubicBezTo>
                  <a:pt x="1540" y="2434"/>
                  <a:pt x="1538" y="2436"/>
                  <a:pt x="1536" y="2438"/>
                </a:cubicBezTo>
                <a:cubicBezTo>
                  <a:pt x="1533" y="2440"/>
                  <a:pt x="1534" y="2442"/>
                  <a:pt x="1537" y="2444"/>
                </a:cubicBezTo>
                <a:cubicBezTo>
                  <a:pt x="1538" y="2444"/>
                  <a:pt x="1540" y="2444"/>
                  <a:pt x="1541" y="2444"/>
                </a:cubicBezTo>
                <a:cubicBezTo>
                  <a:pt x="1545" y="2444"/>
                  <a:pt x="1544" y="2440"/>
                  <a:pt x="1547" y="2438"/>
                </a:cubicBezTo>
                <a:cubicBezTo>
                  <a:pt x="1549" y="2440"/>
                  <a:pt x="1553" y="2440"/>
                  <a:pt x="1555" y="2442"/>
                </a:cubicBezTo>
                <a:cubicBezTo>
                  <a:pt x="1559" y="2446"/>
                  <a:pt x="1560" y="2442"/>
                  <a:pt x="1561" y="2439"/>
                </a:cubicBezTo>
                <a:cubicBezTo>
                  <a:pt x="1563" y="2439"/>
                  <a:pt x="1564" y="2438"/>
                  <a:pt x="1566" y="2438"/>
                </a:cubicBezTo>
                <a:cubicBezTo>
                  <a:pt x="1572" y="2440"/>
                  <a:pt x="1572" y="2440"/>
                  <a:pt x="1576" y="2435"/>
                </a:cubicBezTo>
                <a:cubicBezTo>
                  <a:pt x="1575" y="2434"/>
                  <a:pt x="1573" y="2434"/>
                  <a:pt x="1572" y="2435"/>
                </a:cubicBezTo>
                <a:cubicBezTo>
                  <a:pt x="1569" y="2437"/>
                  <a:pt x="1566" y="2436"/>
                  <a:pt x="1565" y="2433"/>
                </a:cubicBezTo>
                <a:cubicBezTo>
                  <a:pt x="1564" y="2429"/>
                  <a:pt x="1567" y="2428"/>
                  <a:pt x="1570" y="2429"/>
                </a:cubicBezTo>
                <a:cubicBezTo>
                  <a:pt x="1573" y="2429"/>
                  <a:pt x="1574" y="2428"/>
                  <a:pt x="1576" y="2427"/>
                </a:cubicBezTo>
                <a:cubicBezTo>
                  <a:pt x="1582" y="2421"/>
                  <a:pt x="1582" y="2421"/>
                  <a:pt x="1590" y="2426"/>
                </a:cubicBezTo>
                <a:cubicBezTo>
                  <a:pt x="1590" y="2428"/>
                  <a:pt x="1590" y="2430"/>
                  <a:pt x="1592" y="2430"/>
                </a:cubicBezTo>
                <a:cubicBezTo>
                  <a:pt x="1595" y="2431"/>
                  <a:pt x="1598" y="2430"/>
                  <a:pt x="1601" y="2431"/>
                </a:cubicBezTo>
                <a:cubicBezTo>
                  <a:pt x="1602" y="2431"/>
                  <a:pt x="1607" y="2428"/>
                  <a:pt x="1605" y="2427"/>
                </a:cubicBezTo>
                <a:cubicBezTo>
                  <a:pt x="1600" y="2424"/>
                  <a:pt x="1605" y="2422"/>
                  <a:pt x="1603" y="2419"/>
                </a:cubicBezTo>
                <a:cubicBezTo>
                  <a:pt x="1603" y="2419"/>
                  <a:pt x="1604" y="2419"/>
                  <a:pt x="1604" y="2419"/>
                </a:cubicBezTo>
                <a:cubicBezTo>
                  <a:pt x="1606" y="2419"/>
                  <a:pt x="1607" y="2419"/>
                  <a:pt x="1608" y="2419"/>
                </a:cubicBezTo>
                <a:cubicBezTo>
                  <a:pt x="1610" y="2421"/>
                  <a:pt x="1613" y="2422"/>
                  <a:pt x="1612" y="2425"/>
                </a:cubicBezTo>
                <a:cubicBezTo>
                  <a:pt x="1615" y="2428"/>
                  <a:pt x="1618" y="2430"/>
                  <a:pt x="1621" y="2433"/>
                </a:cubicBezTo>
                <a:cubicBezTo>
                  <a:pt x="1625" y="2436"/>
                  <a:pt x="1621" y="2438"/>
                  <a:pt x="1621" y="2441"/>
                </a:cubicBezTo>
                <a:cubicBezTo>
                  <a:pt x="1617" y="2442"/>
                  <a:pt x="1614" y="2439"/>
                  <a:pt x="1610" y="2442"/>
                </a:cubicBezTo>
                <a:cubicBezTo>
                  <a:pt x="1605" y="2445"/>
                  <a:pt x="1605" y="2450"/>
                  <a:pt x="1608" y="2455"/>
                </a:cubicBezTo>
                <a:cubicBezTo>
                  <a:pt x="1604" y="2456"/>
                  <a:pt x="1601" y="2456"/>
                  <a:pt x="1598" y="2454"/>
                </a:cubicBezTo>
                <a:cubicBezTo>
                  <a:pt x="1597" y="2453"/>
                  <a:pt x="1595" y="2453"/>
                  <a:pt x="1595" y="2454"/>
                </a:cubicBezTo>
                <a:cubicBezTo>
                  <a:pt x="1594" y="2457"/>
                  <a:pt x="1591" y="2456"/>
                  <a:pt x="1589" y="2458"/>
                </a:cubicBezTo>
                <a:cubicBezTo>
                  <a:pt x="1589" y="2458"/>
                  <a:pt x="1589" y="2459"/>
                  <a:pt x="1590" y="2460"/>
                </a:cubicBezTo>
                <a:cubicBezTo>
                  <a:pt x="1592" y="2461"/>
                  <a:pt x="1594" y="2462"/>
                  <a:pt x="1596" y="2461"/>
                </a:cubicBezTo>
                <a:cubicBezTo>
                  <a:pt x="1600" y="2458"/>
                  <a:pt x="1604" y="2459"/>
                  <a:pt x="1608" y="2460"/>
                </a:cubicBezTo>
                <a:cubicBezTo>
                  <a:pt x="1610" y="2461"/>
                  <a:pt x="1612" y="2461"/>
                  <a:pt x="1614" y="2459"/>
                </a:cubicBezTo>
                <a:cubicBezTo>
                  <a:pt x="1616" y="2461"/>
                  <a:pt x="1619" y="2460"/>
                  <a:pt x="1621" y="2459"/>
                </a:cubicBezTo>
                <a:cubicBezTo>
                  <a:pt x="1622" y="2460"/>
                  <a:pt x="1623" y="2462"/>
                  <a:pt x="1623" y="2463"/>
                </a:cubicBezTo>
                <a:cubicBezTo>
                  <a:pt x="1623" y="2469"/>
                  <a:pt x="1620" y="2475"/>
                  <a:pt x="1622" y="2481"/>
                </a:cubicBezTo>
                <a:cubicBezTo>
                  <a:pt x="1622" y="2482"/>
                  <a:pt x="1621" y="2483"/>
                  <a:pt x="1619" y="2484"/>
                </a:cubicBezTo>
                <a:cubicBezTo>
                  <a:pt x="1617" y="2484"/>
                  <a:pt x="1616" y="2484"/>
                  <a:pt x="1617" y="2486"/>
                </a:cubicBezTo>
                <a:cubicBezTo>
                  <a:pt x="1618" y="2487"/>
                  <a:pt x="1619" y="2488"/>
                  <a:pt x="1620" y="2487"/>
                </a:cubicBezTo>
                <a:cubicBezTo>
                  <a:pt x="1625" y="2486"/>
                  <a:pt x="1630" y="2485"/>
                  <a:pt x="1633" y="2481"/>
                </a:cubicBezTo>
                <a:cubicBezTo>
                  <a:pt x="1631" y="2479"/>
                  <a:pt x="1627" y="2477"/>
                  <a:pt x="1628" y="2476"/>
                </a:cubicBezTo>
                <a:cubicBezTo>
                  <a:pt x="1630" y="2471"/>
                  <a:pt x="1627" y="2468"/>
                  <a:pt x="1625" y="2465"/>
                </a:cubicBezTo>
                <a:cubicBezTo>
                  <a:pt x="1624" y="2462"/>
                  <a:pt x="1625" y="2460"/>
                  <a:pt x="1629" y="2459"/>
                </a:cubicBezTo>
                <a:cubicBezTo>
                  <a:pt x="1630" y="2459"/>
                  <a:pt x="1631" y="2459"/>
                  <a:pt x="1632" y="2458"/>
                </a:cubicBezTo>
                <a:cubicBezTo>
                  <a:pt x="1638" y="2455"/>
                  <a:pt x="1643" y="2453"/>
                  <a:pt x="1650" y="2453"/>
                </a:cubicBezTo>
                <a:cubicBezTo>
                  <a:pt x="1650" y="2453"/>
                  <a:pt x="1651" y="2453"/>
                  <a:pt x="1651" y="2453"/>
                </a:cubicBezTo>
                <a:cubicBezTo>
                  <a:pt x="1658" y="2453"/>
                  <a:pt x="1665" y="2451"/>
                  <a:pt x="1672" y="2449"/>
                </a:cubicBezTo>
                <a:cubicBezTo>
                  <a:pt x="1678" y="2452"/>
                  <a:pt x="1678" y="2452"/>
                  <a:pt x="1674" y="2456"/>
                </a:cubicBezTo>
                <a:cubicBezTo>
                  <a:pt x="1673" y="2457"/>
                  <a:pt x="1672" y="2458"/>
                  <a:pt x="1674" y="2459"/>
                </a:cubicBezTo>
                <a:cubicBezTo>
                  <a:pt x="1677" y="2456"/>
                  <a:pt x="1681" y="2454"/>
                  <a:pt x="1681" y="2449"/>
                </a:cubicBezTo>
                <a:cubicBezTo>
                  <a:pt x="1682" y="2444"/>
                  <a:pt x="1684" y="2445"/>
                  <a:pt x="1688" y="2446"/>
                </a:cubicBezTo>
                <a:cubicBezTo>
                  <a:pt x="1690" y="2448"/>
                  <a:pt x="1693" y="2448"/>
                  <a:pt x="1694" y="2447"/>
                </a:cubicBezTo>
                <a:cubicBezTo>
                  <a:pt x="1699" y="2444"/>
                  <a:pt x="1704" y="2447"/>
                  <a:pt x="1709" y="2446"/>
                </a:cubicBezTo>
                <a:cubicBezTo>
                  <a:pt x="1714" y="2444"/>
                  <a:pt x="1716" y="2447"/>
                  <a:pt x="1717" y="2451"/>
                </a:cubicBezTo>
                <a:cubicBezTo>
                  <a:pt x="1717" y="2452"/>
                  <a:pt x="1717" y="2454"/>
                  <a:pt x="1716" y="2456"/>
                </a:cubicBezTo>
                <a:cubicBezTo>
                  <a:pt x="1714" y="2460"/>
                  <a:pt x="1715" y="2461"/>
                  <a:pt x="1719" y="2461"/>
                </a:cubicBezTo>
                <a:cubicBezTo>
                  <a:pt x="1723" y="2461"/>
                  <a:pt x="1724" y="2459"/>
                  <a:pt x="1726" y="2458"/>
                </a:cubicBezTo>
                <a:cubicBezTo>
                  <a:pt x="1727" y="2458"/>
                  <a:pt x="1728" y="2458"/>
                  <a:pt x="1730" y="2458"/>
                </a:cubicBezTo>
                <a:cubicBezTo>
                  <a:pt x="1734" y="2458"/>
                  <a:pt x="1735" y="2461"/>
                  <a:pt x="1733" y="2464"/>
                </a:cubicBezTo>
                <a:cubicBezTo>
                  <a:pt x="1736" y="2464"/>
                  <a:pt x="1739" y="2464"/>
                  <a:pt x="1742" y="2464"/>
                </a:cubicBezTo>
                <a:cubicBezTo>
                  <a:pt x="1744" y="2464"/>
                  <a:pt x="1747" y="2465"/>
                  <a:pt x="1749" y="2465"/>
                </a:cubicBezTo>
                <a:cubicBezTo>
                  <a:pt x="1756" y="2465"/>
                  <a:pt x="1761" y="2460"/>
                  <a:pt x="1759" y="2454"/>
                </a:cubicBezTo>
                <a:cubicBezTo>
                  <a:pt x="1758" y="2453"/>
                  <a:pt x="1757" y="2452"/>
                  <a:pt x="1759" y="2452"/>
                </a:cubicBezTo>
                <a:cubicBezTo>
                  <a:pt x="1763" y="2452"/>
                  <a:pt x="1763" y="2448"/>
                  <a:pt x="1766" y="2446"/>
                </a:cubicBezTo>
                <a:cubicBezTo>
                  <a:pt x="1767" y="2446"/>
                  <a:pt x="1768" y="2446"/>
                  <a:pt x="1769" y="2446"/>
                </a:cubicBezTo>
                <a:cubicBezTo>
                  <a:pt x="1771" y="2448"/>
                  <a:pt x="1773" y="2448"/>
                  <a:pt x="1774" y="2446"/>
                </a:cubicBezTo>
                <a:cubicBezTo>
                  <a:pt x="1776" y="2443"/>
                  <a:pt x="1777" y="2440"/>
                  <a:pt x="1779" y="2438"/>
                </a:cubicBezTo>
                <a:cubicBezTo>
                  <a:pt x="1779" y="2438"/>
                  <a:pt x="1779" y="2438"/>
                  <a:pt x="1779" y="2438"/>
                </a:cubicBezTo>
                <a:cubicBezTo>
                  <a:pt x="1779" y="2438"/>
                  <a:pt x="1779" y="2438"/>
                  <a:pt x="1779" y="2438"/>
                </a:cubicBezTo>
                <a:cubicBezTo>
                  <a:pt x="1785" y="2436"/>
                  <a:pt x="1785" y="2436"/>
                  <a:pt x="1786" y="2441"/>
                </a:cubicBezTo>
                <a:cubicBezTo>
                  <a:pt x="1785" y="2443"/>
                  <a:pt x="1783" y="2444"/>
                  <a:pt x="1782" y="2446"/>
                </a:cubicBezTo>
                <a:cubicBezTo>
                  <a:pt x="1782" y="2450"/>
                  <a:pt x="1779" y="2455"/>
                  <a:pt x="1785" y="2459"/>
                </a:cubicBezTo>
                <a:cubicBezTo>
                  <a:pt x="1785" y="2459"/>
                  <a:pt x="1785" y="2460"/>
                  <a:pt x="1785" y="2461"/>
                </a:cubicBezTo>
                <a:cubicBezTo>
                  <a:pt x="1784" y="2462"/>
                  <a:pt x="1784" y="2464"/>
                  <a:pt x="1786" y="2464"/>
                </a:cubicBezTo>
                <a:cubicBezTo>
                  <a:pt x="1788" y="2464"/>
                  <a:pt x="1790" y="2464"/>
                  <a:pt x="1790" y="2462"/>
                </a:cubicBezTo>
                <a:cubicBezTo>
                  <a:pt x="1791" y="2457"/>
                  <a:pt x="1796" y="2456"/>
                  <a:pt x="1801" y="2455"/>
                </a:cubicBezTo>
                <a:cubicBezTo>
                  <a:pt x="1805" y="2454"/>
                  <a:pt x="1806" y="2451"/>
                  <a:pt x="1809" y="2449"/>
                </a:cubicBezTo>
                <a:cubicBezTo>
                  <a:pt x="1805" y="2447"/>
                  <a:pt x="1802" y="2450"/>
                  <a:pt x="1799" y="2449"/>
                </a:cubicBezTo>
                <a:cubicBezTo>
                  <a:pt x="1797" y="2449"/>
                  <a:pt x="1795" y="2449"/>
                  <a:pt x="1795" y="2446"/>
                </a:cubicBezTo>
                <a:cubicBezTo>
                  <a:pt x="1799" y="2447"/>
                  <a:pt x="1801" y="2443"/>
                  <a:pt x="1805" y="2443"/>
                </a:cubicBezTo>
                <a:cubicBezTo>
                  <a:pt x="1813" y="2443"/>
                  <a:pt x="1819" y="2442"/>
                  <a:pt x="1825" y="2437"/>
                </a:cubicBezTo>
                <a:cubicBezTo>
                  <a:pt x="1826" y="2436"/>
                  <a:pt x="1829" y="2436"/>
                  <a:pt x="1831" y="2436"/>
                </a:cubicBezTo>
                <a:cubicBezTo>
                  <a:pt x="1835" y="2435"/>
                  <a:pt x="1838" y="2431"/>
                  <a:pt x="1841" y="2429"/>
                </a:cubicBezTo>
                <a:cubicBezTo>
                  <a:pt x="1842" y="2428"/>
                  <a:pt x="1843" y="2428"/>
                  <a:pt x="1843" y="2427"/>
                </a:cubicBezTo>
                <a:cubicBezTo>
                  <a:pt x="1846" y="2421"/>
                  <a:pt x="1847" y="2421"/>
                  <a:pt x="1852" y="2426"/>
                </a:cubicBezTo>
                <a:cubicBezTo>
                  <a:pt x="1850" y="2428"/>
                  <a:pt x="1853" y="2429"/>
                  <a:pt x="1854" y="2429"/>
                </a:cubicBezTo>
                <a:cubicBezTo>
                  <a:pt x="1856" y="2432"/>
                  <a:pt x="1861" y="2434"/>
                  <a:pt x="1854" y="2436"/>
                </a:cubicBezTo>
                <a:cubicBezTo>
                  <a:pt x="1853" y="2437"/>
                  <a:pt x="1852" y="2438"/>
                  <a:pt x="1854" y="2438"/>
                </a:cubicBezTo>
                <a:cubicBezTo>
                  <a:pt x="1860" y="2440"/>
                  <a:pt x="1857" y="2445"/>
                  <a:pt x="1858" y="2448"/>
                </a:cubicBezTo>
                <a:cubicBezTo>
                  <a:pt x="1859" y="2447"/>
                  <a:pt x="1860" y="2446"/>
                  <a:pt x="1861" y="2446"/>
                </a:cubicBezTo>
                <a:cubicBezTo>
                  <a:pt x="1862" y="2444"/>
                  <a:pt x="1859" y="2441"/>
                  <a:pt x="1864" y="2441"/>
                </a:cubicBezTo>
                <a:cubicBezTo>
                  <a:pt x="1866" y="2441"/>
                  <a:pt x="1869" y="2440"/>
                  <a:pt x="1871" y="2440"/>
                </a:cubicBezTo>
                <a:cubicBezTo>
                  <a:pt x="1873" y="2440"/>
                  <a:pt x="1874" y="2444"/>
                  <a:pt x="1877" y="2442"/>
                </a:cubicBezTo>
                <a:cubicBezTo>
                  <a:pt x="1879" y="2440"/>
                  <a:pt x="1880" y="2438"/>
                  <a:pt x="1881" y="2435"/>
                </a:cubicBezTo>
                <a:cubicBezTo>
                  <a:pt x="1882" y="2432"/>
                  <a:pt x="1884" y="2429"/>
                  <a:pt x="1883" y="2426"/>
                </a:cubicBezTo>
                <a:cubicBezTo>
                  <a:pt x="1884" y="2425"/>
                  <a:pt x="1885" y="2425"/>
                  <a:pt x="1887" y="2424"/>
                </a:cubicBezTo>
                <a:cubicBezTo>
                  <a:pt x="1890" y="2424"/>
                  <a:pt x="1893" y="2424"/>
                  <a:pt x="1892" y="2429"/>
                </a:cubicBezTo>
                <a:cubicBezTo>
                  <a:pt x="1891" y="2429"/>
                  <a:pt x="1892" y="2430"/>
                  <a:pt x="1892" y="2431"/>
                </a:cubicBezTo>
                <a:cubicBezTo>
                  <a:pt x="1891" y="2438"/>
                  <a:pt x="1891" y="2438"/>
                  <a:pt x="1898" y="2441"/>
                </a:cubicBezTo>
                <a:cubicBezTo>
                  <a:pt x="1898" y="2441"/>
                  <a:pt x="1898" y="2441"/>
                  <a:pt x="1898" y="2441"/>
                </a:cubicBezTo>
                <a:cubicBezTo>
                  <a:pt x="1896" y="2441"/>
                  <a:pt x="1894" y="2441"/>
                  <a:pt x="1892" y="2441"/>
                </a:cubicBezTo>
                <a:cubicBezTo>
                  <a:pt x="1884" y="2442"/>
                  <a:pt x="1883" y="2443"/>
                  <a:pt x="1887" y="2450"/>
                </a:cubicBezTo>
                <a:cubicBezTo>
                  <a:pt x="1888" y="2452"/>
                  <a:pt x="1888" y="2453"/>
                  <a:pt x="1892" y="2454"/>
                </a:cubicBezTo>
                <a:cubicBezTo>
                  <a:pt x="1890" y="2449"/>
                  <a:pt x="1893" y="2449"/>
                  <a:pt x="1896" y="2449"/>
                </a:cubicBezTo>
                <a:cubicBezTo>
                  <a:pt x="1900" y="2449"/>
                  <a:pt x="1903" y="2447"/>
                  <a:pt x="1906" y="2445"/>
                </a:cubicBezTo>
                <a:cubicBezTo>
                  <a:pt x="1909" y="2443"/>
                  <a:pt x="1908" y="2442"/>
                  <a:pt x="1906" y="2440"/>
                </a:cubicBezTo>
                <a:cubicBezTo>
                  <a:pt x="1904" y="2439"/>
                  <a:pt x="1903" y="2439"/>
                  <a:pt x="1902" y="2438"/>
                </a:cubicBezTo>
                <a:cubicBezTo>
                  <a:pt x="1899" y="2437"/>
                  <a:pt x="1899" y="2434"/>
                  <a:pt x="1901" y="2433"/>
                </a:cubicBezTo>
                <a:cubicBezTo>
                  <a:pt x="1903" y="2431"/>
                  <a:pt x="1907" y="2429"/>
                  <a:pt x="1910" y="2431"/>
                </a:cubicBezTo>
                <a:cubicBezTo>
                  <a:pt x="1916" y="2435"/>
                  <a:pt x="1921" y="2429"/>
                  <a:pt x="1927" y="2431"/>
                </a:cubicBezTo>
                <a:cubicBezTo>
                  <a:pt x="1928" y="2431"/>
                  <a:pt x="1928" y="2429"/>
                  <a:pt x="1928" y="2428"/>
                </a:cubicBezTo>
                <a:cubicBezTo>
                  <a:pt x="1932" y="2422"/>
                  <a:pt x="1941" y="2429"/>
                  <a:pt x="1944" y="2421"/>
                </a:cubicBezTo>
                <a:cubicBezTo>
                  <a:pt x="1945" y="2421"/>
                  <a:pt x="1947" y="2422"/>
                  <a:pt x="1948" y="2422"/>
                </a:cubicBezTo>
                <a:cubicBezTo>
                  <a:pt x="1948" y="2422"/>
                  <a:pt x="1949" y="2422"/>
                  <a:pt x="1949" y="2422"/>
                </a:cubicBezTo>
                <a:cubicBezTo>
                  <a:pt x="1953" y="2423"/>
                  <a:pt x="1956" y="2422"/>
                  <a:pt x="1959" y="2421"/>
                </a:cubicBezTo>
                <a:cubicBezTo>
                  <a:pt x="1962" y="2422"/>
                  <a:pt x="1965" y="2422"/>
                  <a:pt x="1968" y="2424"/>
                </a:cubicBezTo>
                <a:cubicBezTo>
                  <a:pt x="1967" y="2426"/>
                  <a:pt x="1966" y="2427"/>
                  <a:pt x="1964" y="2428"/>
                </a:cubicBezTo>
                <a:cubicBezTo>
                  <a:pt x="1963" y="2429"/>
                  <a:pt x="1963" y="2430"/>
                  <a:pt x="1964" y="2431"/>
                </a:cubicBezTo>
                <a:cubicBezTo>
                  <a:pt x="1967" y="2433"/>
                  <a:pt x="1968" y="2435"/>
                  <a:pt x="1969" y="2438"/>
                </a:cubicBezTo>
                <a:cubicBezTo>
                  <a:pt x="1974" y="2435"/>
                  <a:pt x="1974" y="2431"/>
                  <a:pt x="1973" y="2426"/>
                </a:cubicBezTo>
                <a:cubicBezTo>
                  <a:pt x="1977" y="2420"/>
                  <a:pt x="1981" y="2424"/>
                  <a:pt x="1986" y="2425"/>
                </a:cubicBezTo>
                <a:cubicBezTo>
                  <a:pt x="1984" y="2429"/>
                  <a:pt x="1981" y="2430"/>
                  <a:pt x="1980" y="2432"/>
                </a:cubicBezTo>
                <a:cubicBezTo>
                  <a:pt x="1979" y="2435"/>
                  <a:pt x="1980" y="2438"/>
                  <a:pt x="1983" y="2440"/>
                </a:cubicBezTo>
                <a:cubicBezTo>
                  <a:pt x="1986" y="2442"/>
                  <a:pt x="1989" y="2441"/>
                  <a:pt x="1992" y="2438"/>
                </a:cubicBezTo>
                <a:cubicBezTo>
                  <a:pt x="1993" y="2437"/>
                  <a:pt x="1994" y="2436"/>
                  <a:pt x="1995" y="2437"/>
                </a:cubicBezTo>
                <a:cubicBezTo>
                  <a:pt x="2000" y="2438"/>
                  <a:pt x="2005" y="2439"/>
                  <a:pt x="2011" y="2441"/>
                </a:cubicBezTo>
                <a:cubicBezTo>
                  <a:pt x="2013" y="2441"/>
                  <a:pt x="2014" y="2443"/>
                  <a:pt x="2015" y="2444"/>
                </a:cubicBezTo>
                <a:cubicBezTo>
                  <a:pt x="2014" y="2446"/>
                  <a:pt x="2013" y="2448"/>
                  <a:pt x="2011" y="2447"/>
                </a:cubicBezTo>
                <a:cubicBezTo>
                  <a:pt x="2004" y="2445"/>
                  <a:pt x="1996" y="2446"/>
                  <a:pt x="1989" y="2446"/>
                </a:cubicBezTo>
                <a:cubicBezTo>
                  <a:pt x="1982" y="2446"/>
                  <a:pt x="1977" y="2450"/>
                  <a:pt x="1970" y="2450"/>
                </a:cubicBezTo>
                <a:cubicBezTo>
                  <a:pt x="1970" y="2450"/>
                  <a:pt x="1969" y="2451"/>
                  <a:pt x="1969" y="2452"/>
                </a:cubicBezTo>
                <a:cubicBezTo>
                  <a:pt x="1975" y="2453"/>
                  <a:pt x="1980" y="2459"/>
                  <a:pt x="1987" y="2453"/>
                </a:cubicBezTo>
                <a:cubicBezTo>
                  <a:pt x="1987" y="2452"/>
                  <a:pt x="1990" y="2453"/>
                  <a:pt x="1991" y="2453"/>
                </a:cubicBezTo>
                <a:cubicBezTo>
                  <a:pt x="1995" y="2454"/>
                  <a:pt x="1998" y="2459"/>
                  <a:pt x="2003" y="2454"/>
                </a:cubicBezTo>
                <a:cubicBezTo>
                  <a:pt x="2003" y="2454"/>
                  <a:pt x="2004" y="2454"/>
                  <a:pt x="2005" y="2455"/>
                </a:cubicBezTo>
                <a:cubicBezTo>
                  <a:pt x="2006" y="2456"/>
                  <a:pt x="2008" y="2456"/>
                  <a:pt x="2010" y="2456"/>
                </a:cubicBezTo>
                <a:cubicBezTo>
                  <a:pt x="2011" y="2451"/>
                  <a:pt x="2014" y="2448"/>
                  <a:pt x="2020" y="2449"/>
                </a:cubicBezTo>
                <a:cubicBezTo>
                  <a:pt x="2021" y="2449"/>
                  <a:pt x="2022" y="2448"/>
                  <a:pt x="2021" y="2447"/>
                </a:cubicBezTo>
                <a:cubicBezTo>
                  <a:pt x="2021" y="2446"/>
                  <a:pt x="2020" y="2446"/>
                  <a:pt x="2019" y="2446"/>
                </a:cubicBezTo>
                <a:cubicBezTo>
                  <a:pt x="2021" y="2441"/>
                  <a:pt x="2025" y="2437"/>
                  <a:pt x="2024" y="2431"/>
                </a:cubicBezTo>
                <a:cubicBezTo>
                  <a:pt x="2024" y="2427"/>
                  <a:pt x="2027" y="2428"/>
                  <a:pt x="2030" y="2429"/>
                </a:cubicBezTo>
                <a:cubicBezTo>
                  <a:pt x="2033" y="2429"/>
                  <a:pt x="2036" y="2429"/>
                  <a:pt x="2039" y="2429"/>
                </a:cubicBezTo>
                <a:cubicBezTo>
                  <a:pt x="2044" y="2429"/>
                  <a:pt x="2047" y="2433"/>
                  <a:pt x="2044" y="2437"/>
                </a:cubicBezTo>
                <a:cubicBezTo>
                  <a:pt x="2043" y="2438"/>
                  <a:pt x="2041" y="2439"/>
                  <a:pt x="2041" y="2441"/>
                </a:cubicBezTo>
                <a:cubicBezTo>
                  <a:pt x="2042" y="2443"/>
                  <a:pt x="2044" y="2443"/>
                  <a:pt x="2045" y="2442"/>
                </a:cubicBezTo>
                <a:cubicBezTo>
                  <a:pt x="2047" y="2441"/>
                  <a:pt x="2052" y="2442"/>
                  <a:pt x="2051" y="2439"/>
                </a:cubicBezTo>
                <a:cubicBezTo>
                  <a:pt x="2048" y="2433"/>
                  <a:pt x="2056" y="2433"/>
                  <a:pt x="2056" y="2430"/>
                </a:cubicBezTo>
                <a:cubicBezTo>
                  <a:pt x="2060" y="2432"/>
                  <a:pt x="2058" y="2435"/>
                  <a:pt x="2061" y="2437"/>
                </a:cubicBezTo>
                <a:cubicBezTo>
                  <a:pt x="2064" y="2436"/>
                  <a:pt x="2067" y="2431"/>
                  <a:pt x="2071" y="2433"/>
                </a:cubicBezTo>
                <a:cubicBezTo>
                  <a:pt x="2077" y="2436"/>
                  <a:pt x="2085" y="2436"/>
                  <a:pt x="2091" y="2439"/>
                </a:cubicBezTo>
                <a:cubicBezTo>
                  <a:pt x="2096" y="2441"/>
                  <a:pt x="2097" y="2439"/>
                  <a:pt x="2099" y="2436"/>
                </a:cubicBezTo>
                <a:cubicBezTo>
                  <a:pt x="2101" y="2434"/>
                  <a:pt x="2101" y="2432"/>
                  <a:pt x="2103" y="2430"/>
                </a:cubicBezTo>
                <a:cubicBezTo>
                  <a:pt x="2107" y="2427"/>
                  <a:pt x="2103" y="2426"/>
                  <a:pt x="2100" y="2425"/>
                </a:cubicBezTo>
                <a:cubicBezTo>
                  <a:pt x="2098" y="2424"/>
                  <a:pt x="2095" y="2424"/>
                  <a:pt x="2093" y="2425"/>
                </a:cubicBezTo>
                <a:cubicBezTo>
                  <a:pt x="2090" y="2426"/>
                  <a:pt x="2087" y="2427"/>
                  <a:pt x="2085" y="2425"/>
                </a:cubicBezTo>
                <a:cubicBezTo>
                  <a:pt x="2081" y="2423"/>
                  <a:pt x="2077" y="2422"/>
                  <a:pt x="2073" y="2425"/>
                </a:cubicBezTo>
                <a:cubicBezTo>
                  <a:pt x="2072" y="2426"/>
                  <a:pt x="2071" y="2426"/>
                  <a:pt x="2070" y="2425"/>
                </a:cubicBezTo>
                <a:cubicBezTo>
                  <a:pt x="2069" y="2424"/>
                  <a:pt x="2069" y="2423"/>
                  <a:pt x="2070" y="2422"/>
                </a:cubicBezTo>
                <a:cubicBezTo>
                  <a:pt x="2072" y="2420"/>
                  <a:pt x="2072" y="2418"/>
                  <a:pt x="2072" y="2416"/>
                </a:cubicBezTo>
                <a:cubicBezTo>
                  <a:pt x="2072" y="2413"/>
                  <a:pt x="2074" y="2411"/>
                  <a:pt x="2076" y="2409"/>
                </a:cubicBezTo>
                <a:cubicBezTo>
                  <a:pt x="2077" y="2407"/>
                  <a:pt x="2078" y="2406"/>
                  <a:pt x="2080" y="2407"/>
                </a:cubicBezTo>
                <a:cubicBezTo>
                  <a:pt x="2082" y="2408"/>
                  <a:pt x="2083" y="2408"/>
                  <a:pt x="2083" y="2410"/>
                </a:cubicBezTo>
                <a:cubicBezTo>
                  <a:pt x="2083" y="2415"/>
                  <a:pt x="2086" y="2415"/>
                  <a:pt x="2090" y="2415"/>
                </a:cubicBezTo>
                <a:cubicBezTo>
                  <a:pt x="2092" y="2414"/>
                  <a:pt x="2095" y="2414"/>
                  <a:pt x="2098" y="2414"/>
                </a:cubicBezTo>
                <a:cubicBezTo>
                  <a:pt x="2101" y="2414"/>
                  <a:pt x="2104" y="2414"/>
                  <a:pt x="2105" y="2411"/>
                </a:cubicBezTo>
                <a:cubicBezTo>
                  <a:pt x="2108" y="2406"/>
                  <a:pt x="2114" y="2404"/>
                  <a:pt x="2118" y="2401"/>
                </a:cubicBezTo>
                <a:cubicBezTo>
                  <a:pt x="2125" y="2397"/>
                  <a:pt x="2125" y="2397"/>
                  <a:pt x="2131" y="2404"/>
                </a:cubicBezTo>
                <a:cubicBezTo>
                  <a:pt x="2134" y="2406"/>
                  <a:pt x="2134" y="2406"/>
                  <a:pt x="2135" y="2403"/>
                </a:cubicBezTo>
                <a:cubicBezTo>
                  <a:pt x="2136" y="2401"/>
                  <a:pt x="2138" y="2401"/>
                  <a:pt x="2139" y="2401"/>
                </a:cubicBezTo>
                <a:cubicBezTo>
                  <a:pt x="2143" y="2401"/>
                  <a:pt x="2146" y="2401"/>
                  <a:pt x="2149" y="2403"/>
                </a:cubicBezTo>
                <a:cubicBezTo>
                  <a:pt x="2151" y="2405"/>
                  <a:pt x="2155" y="2403"/>
                  <a:pt x="2156" y="2405"/>
                </a:cubicBezTo>
                <a:cubicBezTo>
                  <a:pt x="2159" y="2410"/>
                  <a:pt x="2161" y="2407"/>
                  <a:pt x="2165" y="2406"/>
                </a:cubicBezTo>
                <a:cubicBezTo>
                  <a:pt x="2169" y="2406"/>
                  <a:pt x="2175" y="2400"/>
                  <a:pt x="2179" y="2408"/>
                </a:cubicBezTo>
                <a:cubicBezTo>
                  <a:pt x="2180" y="2410"/>
                  <a:pt x="2184" y="2410"/>
                  <a:pt x="2185" y="2407"/>
                </a:cubicBezTo>
                <a:cubicBezTo>
                  <a:pt x="2186" y="2405"/>
                  <a:pt x="2186" y="2402"/>
                  <a:pt x="2187" y="2399"/>
                </a:cubicBezTo>
                <a:cubicBezTo>
                  <a:pt x="2189" y="2396"/>
                  <a:pt x="2187" y="2392"/>
                  <a:pt x="2190" y="2389"/>
                </a:cubicBezTo>
                <a:cubicBezTo>
                  <a:pt x="2193" y="2387"/>
                  <a:pt x="2193" y="2390"/>
                  <a:pt x="2194" y="2391"/>
                </a:cubicBezTo>
                <a:cubicBezTo>
                  <a:pt x="2196" y="2392"/>
                  <a:pt x="2193" y="2396"/>
                  <a:pt x="2197" y="2398"/>
                </a:cubicBezTo>
                <a:cubicBezTo>
                  <a:pt x="2198" y="2393"/>
                  <a:pt x="2203" y="2392"/>
                  <a:pt x="2205" y="2388"/>
                </a:cubicBezTo>
                <a:cubicBezTo>
                  <a:pt x="2213" y="2389"/>
                  <a:pt x="2220" y="2391"/>
                  <a:pt x="2228" y="2393"/>
                </a:cubicBezTo>
                <a:cubicBezTo>
                  <a:pt x="2230" y="2394"/>
                  <a:pt x="2233" y="2395"/>
                  <a:pt x="2235" y="2394"/>
                </a:cubicBezTo>
                <a:cubicBezTo>
                  <a:pt x="2240" y="2393"/>
                  <a:pt x="2244" y="2394"/>
                  <a:pt x="2248" y="2396"/>
                </a:cubicBezTo>
                <a:cubicBezTo>
                  <a:pt x="2243" y="2400"/>
                  <a:pt x="2241" y="2404"/>
                  <a:pt x="2242" y="2409"/>
                </a:cubicBezTo>
                <a:cubicBezTo>
                  <a:pt x="2244" y="2415"/>
                  <a:pt x="2252" y="2413"/>
                  <a:pt x="2257" y="2415"/>
                </a:cubicBezTo>
                <a:cubicBezTo>
                  <a:pt x="2262" y="2416"/>
                  <a:pt x="2261" y="2413"/>
                  <a:pt x="2262" y="2411"/>
                </a:cubicBezTo>
                <a:cubicBezTo>
                  <a:pt x="2263" y="2410"/>
                  <a:pt x="2265" y="2411"/>
                  <a:pt x="2266" y="2411"/>
                </a:cubicBezTo>
                <a:cubicBezTo>
                  <a:pt x="2274" y="2415"/>
                  <a:pt x="2274" y="2415"/>
                  <a:pt x="2280" y="2411"/>
                </a:cubicBezTo>
                <a:cubicBezTo>
                  <a:pt x="2273" y="2407"/>
                  <a:pt x="2267" y="2400"/>
                  <a:pt x="2258" y="2409"/>
                </a:cubicBezTo>
                <a:cubicBezTo>
                  <a:pt x="2258" y="2409"/>
                  <a:pt x="2258" y="2409"/>
                  <a:pt x="2257" y="2409"/>
                </a:cubicBezTo>
                <a:cubicBezTo>
                  <a:pt x="2253" y="2410"/>
                  <a:pt x="2248" y="2406"/>
                  <a:pt x="2248" y="2402"/>
                </a:cubicBezTo>
                <a:cubicBezTo>
                  <a:pt x="2249" y="2400"/>
                  <a:pt x="2256" y="2397"/>
                  <a:pt x="2258" y="2399"/>
                </a:cubicBezTo>
                <a:cubicBezTo>
                  <a:pt x="2262" y="2401"/>
                  <a:pt x="2266" y="2400"/>
                  <a:pt x="2270" y="2399"/>
                </a:cubicBezTo>
                <a:cubicBezTo>
                  <a:pt x="2274" y="2398"/>
                  <a:pt x="2275" y="2398"/>
                  <a:pt x="2276" y="2402"/>
                </a:cubicBezTo>
                <a:cubicBezTo>
                  <a:pt x="2276" y="2403"/>
                  <a:pt x="2277" y="2404"/>
                  <a:pt x="2278" y="2403"/>
                </a:cubicBezTo>
                <a:cubicBezTo>
                  <a:pt x="2284" y="2398"/>
                  <a:pt x="2291" y="2403"/>
                  <a:pt x="2297" y="2400"/>
                </a:cubicBezTo>
                <a:cubicBezTo>
                  <a:pt x="2299" y="2399"/>
                  <a:pt x="2301" y="2401"/>
                  <a:pt x="2300" y="2403"/>
                </a:cubicBezTo>
                <a:cubicBezTo>
                  <a:pt x="2300" y="2404"/>
                  <a:pt x="2299" y="2406"/>
                  <a:pt x="2299" y="2407"/>
                </a:cubicBezTo>
                <a:cubicBezTo>
                  <a:pt x="2296" y="2414"/>
                  <a:pt x="2295" y="2414"/>
                  <a:pt x="2302" y="2419"/>
                </a:cubicBezTo>
                <a:cubicBezTo>
                  <a:pt x="2305" y="2416"/>
                  <a:pt x="2310" y="2417"/>
                  <a:pt x="2313" y="2414"/>
                </a:cubicBezTo>
                <a:cubicBezTo>
                  <a:pt x="2315" y="2412"/>
                  <a:pt x="2317" y="2412"/>
                  <a:pt x="2319" y="2413"/>
                </a:cubicBezTo>
                <a:cubicBezTo>
                  <a:pt x="2321" y="2415"/>
                  <a:pt x="2319" y="2416"/>
                  <a:pt x="2318" y="2418"/>
                </a:cubicBezTo>
                <a:cubicBezTo>
                  <a:pt x="2318" y="2419"/>
                  <a:pt x="2317" y="2420"/>
                  <a:pt x="2319" y="2420"/>
                </a:cubicBezTo>
                <a:cubicBezTo>
                  <a:pt x="2319" y="2421"/>
                  <a:pt x="2321" y="2420"/>
                  <a:pt x="2321" y="2420"/>
                </a:cubicBezTo>
                <a:cubicBezTo>
                  <a:pt x="2321" y="2415"/>
                  <a:pt x="2329" y="2414"/>
                  <a:pt x="2327" y="2408"/>
                </a:cubicBezTo>
                <a:cubicBezTo>
                  <a:pt x="2326" y="2401"/>
                  <a:pt x="2325" y="2399"/>
                  <a:pt x="2319" y="2403"/>
                </a:cubicBezTo>
                <a:cubicBezTo>
                  <a:pt x="2315" y="2405"/>
                  <a:pt x="2312" y="2404"/>
                  <a:pt x="2310" y="2402"/>
                </a:cubicBezTo>
                <a:cubicBezTo>
                  <a:pt x="2303" y="2395"/>
                  <a:pt x="2292" y="2394"/>
                  <a:pt x="2284" y="2390"/>
                </a:cubicBezTo>
                <a:cubicBezTo>
                  <a:pt x="2282" y="2388"/>
                  <a:pt x="2278" y="2385"/>
                  <a:pt x="2274" y="2389"/>
                </a:cubicBezTo>
                <a:cubicBezTo>
                  <a:pt x="2272" y="2390"/>
                  <a:pt x="2270" y="2389"/>
                  <a:pt x="2269" y="2386"/>
                </a:cubicBezTo>
                <a:cubicBezTo>
                  <a:pt x="2268" y="2385"/>
                  <a:pt x="2267" y="2384"/>
                  <a:pt x="2268" y="2383"/>
                </a:cubicBezTo>
                <a:cubicBezTo>
                  <a:pt x="2270" y="2381"/>
                  <a:pt x="2273" y="2380"/>
                  <a:pt x="2275" y="2382"/>
                </a:cubicBezTo>
                <a:cubicBezTo>
                  <a:pt x="2282" y="2387"/>
                  <a:pt x="2290" y="2383"/>
                  <a:pt x="2298" y="2383"/>
                </a:cubicBezTo>
                <a:cubicBezTo>
                  <a:pt x="2299" y="2382"/>
                  <a:pt x="2300" y="2382"/>
                  <a:pt x="2300" y="2381"/>
                </a:cubicBezTo>
                <a:cubicBezTo>
                  <a:pt x="2300" y="2379"/>
                  <a:pt x="2299" y="2378"/>
                  <a:pt x="2298" y="2378"/>
                </a:cubicBezTo>
                <a:cubicBezTo>
                  <a:pt x="2295" y="2378"/>
                  <a:pt x="2293" y="2378"/>
                  <a:pt x="2291" y="2375"/>
                </a:cubicBezTo>
                <a:cubicBezTo>
                  <a:pt x="2290" y="2372"/>
                  <a:pt x="2286" y="2372"/>
                  <a:pt x="2283" y="2372"/>
                </a:cubicBezTo>
                <a:cubicBezTo>
                  <a:pt x="2281" y="2372"/>
                  <a:pt x="2278" y="2371"/>
                  <a:pt x="2277" y="2369"/>
                </a:cubicBezTo>
                <a:cubicBezTo>
                  <a:pt x="2276" y="2368"/>
                  <a:pt x="2274" y="2368"/>
                  <a:pt x="2273" y="2368"/>
                </a:cubicBezTo>
                <a:cubicBezTo>
                  <a:pt x="2269" y="2369"/>
                  <a:pt x="2265" y="2370"/>
                  <a:pt x="2261" y="2370"/>
                </a:cubicBezTo>
                <a:cubicBezTo>
                  <a:pt x="2256" y="2371"/>
                  <a:pt x="2254" y="2369"/>
                  <a:pt x="2252" y="2365"/>
                </a:cubicBezTo>
                <a:cubicBezTo>
                  <a:pt x="2259" y="2365"/>
                  <a:pt x="2263" y="2362"/>
                  <a:pt x="2268" y="2359"/>
                </a:cubicBezTo>
                <a:cubicBezTo>
                  <a:pt x="2269" y="2359"/>
                  <a:pt x="2270" y="2358"/>
                  <a:pt x="2270" y="2357"/>
                </a:cubicBezTo>
                <a:cubicBezTo>
                  <a:pt x="2270" y="2355"/>
                  <a:pt x="2268" y="2356"/>
                  <a:pt x="2267" y="2356"/>
                </a:cubicBezTo>
                <a:cubicBezTo>
                  <a:pt x="2266" y="2356"/>
                  <a:pt x="2265" y="2356"/>
                  <a:pt x="2265" y="2356"/>
                </a:cubicBezTo>
                <a:cubicBezTo>
                  <a:pt x="2265" y="2348"/>
                  <a:pt x="2265" y="2348"/>
                  <a:pt x="2273" y="2350"/>
                </a:cubicBezTo>
                <a:cubicBezTo>
                  <a:pt x="2276" y="2351"/>
                  <a:pt x="2281" y="2355"/>
                  <a:pt x="2283" y="2348"/>
                </a:cubicBezTo>
                <a:cubicBezTo>
                  <a:pt x="2284" y="2346"/>
                  <a:pt x="2286" y="2348"/>
                  <a:pt x="2287" y="2349"/>
                </a:cubicBezTo>
                <a:cubicBezTo>
                  <a:pt x="2288" y="2350"/>
                  <a:pt x="2286" y="2354"/>
                  <a:pt x="2290" y="2354"/>
                </a:cubicBezTo>
                <a:cubicBezTo>
                  <a:pt x="2296" y="2354"/>
                  <a:pt x="2295" y="2358"/>
                  <a:pt x="2294" y="2360"/>
                </a:cubicBezTo>
                <a:cubicBezTo>
                  <a:pt x="2292" y="2365"/>
                  <a:pt x="2295" y="2364"/>
                  <a:pt x="2298" y="2364"/>
                </a:cubicBezTo>
                <a:cubicBezTo>
                  <a:pt x="2302" y="2363"/>
                  <a:pt x="2306" y="2361"/>
                  <a:pt x="2308" y="2362"/>
                </a:cubicBezTo>
                <a:cubicBezTo>
                  <a:pt x="2313" y="2366"/>
                  <a:pt x="2316" y="2364"/>
                  <a:pt x="2320" y="2362"/>
                </a:cubicBezTo>
                <a:cubicBezTo>
                  <a:pt x="2322" y="2361"/>
                  <a:pt x="2325" y="2360"/>
                  <a:pt x="2326" y="2363"/>
                </a:cubicBezTo>
                <a:cubicBezTo>
                  <a:pt x="2326" y="2365"/>
                  <a:pt x="2327" y="2367"/>
                  <a:pt x="2329" y="2367"/>
                </a:cubicBezTo>
                <a:cubicBezTo>
                  <a:pt x="2333" y="2367"/>
                  <a:pt x="2333" y="2365"/>
                  <a:pt x="2334" y="2363"/>
                </a:cubicBezTo>
                <a:cubicBezTo>
                  <a:pt x="2335" y="2360"/>
                  <a:pt x="2338" y="2358"/>
                  <a:pt x="2333" y="2356"/>
                </a:cubicBezTo>
                <a:cubicBezTo>
                  <a:pt x="2333" y="2356"/>
                  <a:pt x="2333" y="2356"/>
                  <a:pt x="2333" y="2356"/>
                </a:cubicBezTo>
                <a:cubicBezTo>
                  <a:pt x="2337" y="2352"/>
                  <a:pt x="2335" y="2350"/>
                  <a:pt x="2331" y="2348"/>
                </a:cubicBezTo>
                <a:cubicBezTo>
                  <a:pt x="2338" y="2339"/>
                  <a:pt x="2338" y="2333"/>
                  <a:pt x="2330" y="2326"/>
                </a:cubicBezTo>
                <a:cubicBezTo>
                  <a:pt x="2329" y="2325"/>
                  <a:pt x="2328" y="2325"/>
                  <a:pt x="2327" y="2326"/>
                </a:cubicBezTo>
                <a:cubicBezTo>
                  <a:pt x="2325" y="2327"/>
                  <a:pt x="2325" y="2328"/>
                  <a:pt x="2326" y="2328"/>
                </a:cubicBezTo>
                <a:cubicBezTo>
                  <a:pt x="2328" y="2330"/>
                  <a:pt x="2328" y="2332"/>
                  <a:pt x="2326" y="2334"/>
                </a:cubicBezTo>
                <a:cubicBezTo>
                  <a:pt x="2322" y="2336"/>
                  <a:pt x="2323" y="2339"/>
                  <a:pt x="2324" y="2342"/>
                </a:cubicBezTo>
                <a:cubicBezTo>
                  <a:pt x="2326" y="2345"/>
                  <a:pt x="2326" y="2348"/>
                  <a:pt x="2322" y="2349"/>
                </a:cubicBezTo>
                <a:cubicBezTo>
                  <a:pt x="2321" y="2347"/>
                  <a:pt x="2321" y="2343"/>
                  <a:pt x="2318" y="2342"/>
                </a:cubicBezTo>
                <a:cubicBezTo>
                  <a:pt x="2316" y="2341"/>
                  <a:pt x="2316" y="2340"/>
                  <a:pt x="2317" y="2339"/>
                </a:cubicBezTo>
                <a:cubicBezTo>
                  <a:pt x="2322" y="2336"/>
                  <a:pt x="2316" y="2334"/>
                  <a:pt x="2317" y="2331"/>
                </a:cubicBezTo>
                <a:cubicBezTo>
                  <a:pt x="2318" y="2324"/>
                  <a:pt x="2321" y="2319"/>
                  <a:pt x="2329" y="2319"/>
                </a:cubicBezTo>
                <a:cubicBezTo>
                  <a:pt x="2332" y="2320"/>
                  <a:pt x="2336" y="2321"/>
                  <a:pt x="2339" y="2322"/>
                </a:cubicBezTo>
                <a:cubicBezTo>
                  <a:pt x="2339" y="2322"/>
                  <a:pt x="2339" y="2322"/>
                  <a:pt x="2339" y="2322"/>
                </a:cubicBezTo>
                <a:cubicBezTo>
                  <a:pt x="2339" y="2322"/>
                  <a:pt x="2341" y="2321"/>
                  <a:pt x="2341" y="2322"/>
                </a:cubicBezTo>
                <a:cubicBezTo>
                  <a:pt x="2347" y="2325"/>
                  <a:pt x="2352" y="2325"/>
                  <a:pt x="2358" y="2321"/>
                </a:cubicBezTo>
                <a:cubicBezTo>
                  <a:pt x="2362" y="2324"/>
                  <a:pt x="2365" y="2321"/>
                  <a:pt x="2369" y="2322"/>
                </a:cubicBezTo>
                <a:cubicBezTo>
                  <a:pt x="2371" y="2322"/>
                  <a:pt x="2373" y="2322"/>
                  <a:pt x="2374" y="2320"/>
                </a:cubicBezTo>
                <a:cubicBezTo>
                  <a:pt x="2374" y="2319"/>
                  <a:pt x="2373" y="2318"/>
                  <a:pt x="2372" y="2317"/>
                </a:cubicBezTo>
                <a:cubicBezTo>
                  <a:pt x="2370" y="2315"/>
                  <a:pt x="2366" y="2312"/>
                  <a:pt x="2367" y="2310"/>
                </a:cubicBezTo>
                <a:cubicBezTo>
                  <a:pt x="2370" y="2306"/>
                  <a:pt x="2370" y="2301"/>
                  <a:pt x="2372" y="2297"/>
                </a:cubicBezTo>
                <a:cubicBezTo>
                  <a:pt x="2373" y="2295"/>
                  <a:pt x="2378" y="2295"/>
                  <a:pt x="2378" y="2297"/>
                </a:cubicBezTo>
                <a:cubicBezTo>
                  <a:pt x="2379" y="2300"/>
                  <a:pt x="2380" y="2300"/>
                  <a:pt x="2383" y="2300"/>
                </a:cubicBezTo>
                <a:cubicBezTo>
                  <a:pt x="2389" y="2299"/>
                  <a:pt x="2389" y="2299"/>
                  <a:pt x="2391" y="2306"/>
                </a:cubicBezTo>
                <a:cubicBezTo>
                  <a:pt x="2392" y="2307"/>
                  <a:pt x="2392" y="2308"/>
                  <a:pt x="2394" y="2308"/>
                </a:cubicBezTo>
                <a:cubicBezTo>
                  <a:pt x="2393" y="2302"/>
                  <a:pt x="2392" y="2297"/>
                  <a:pt x="2398" y="2294"/>
                </a:cubicBezTo>
                <a:cubicBezTo>
                  <a:pt x="2403" y="2299"/>
                  <a:pt x="2405" y="2304"/>
                  <a:pt x="2404" y="2311"/>
                </a:cubicBezTo>
                <a:cubicBezTo>
                  <a:pt x="2405" y="2313"/>
                  <a:pt x="2407" y="2316"/>
                  <a:pt x="2404" y="2317"/>
                </a:cubicBezTo>
                <a:cubicBezTo>
                  <a:pt x="2401" y="2319"/>
                  <a:pt x="2399" y="2322"/>
                  <a:pt x="2394" y="2322"/>
                </a:cubicBezTo>
                <a:cubicBezTo>
                  <a:pt x="2391" y="2321"/>
                  <a:pt x="2389" y="2322"/>
                  <a:pt x="2388" y="2325"/>
                </a:cubicBezTo>
                <a:cubicBezTo>
                  <a:pt x="2395" y="2328"/>
                  <a:pt x="2401" y="2331"/>
                  <a:pt x="2409" y="2327"/>
                </a:cubicBezTo>
                <a:cubicBezTo>
                  <a:pt x="2411" y="2326"/>
                  <a:pt x="2413" y="2325"/>
                  <a:pt x="2411" y="2322"/>
                </a:cubicBezTo>
                <a:cubicBezTo>
                  <a:pt x="2408" y="2318"/>
                  <a:pt x="2408" y="2315"/>
                  <a:pt x="2413" y="2312"/>
                </a:cubicBezTo>
                <a:cubicBezTo>
                  <a:pt x="2416" y="2311"/>
                  <a:pt x="2416" y="2309"/>
                  <a:pt x="2416" y="2306"/>
                </a:cubicBezTo>
                <a:cubicBezTo>
                  <a:pt x="2416" y="2301"/>
                  <a:pt x="2419" y="2298"/>
                  <a:pt x="2425" y="2297"/>
                </a:cubicBezTo>
                <a:cubicBezTo>
                  <a:pt x="2428" y="2297"/>
                  <a:pt x="2432" y="2298"/>
                  <a:pt x="2435" y="2299"/>
                </a:cubicBezTo>
                <a:cubicBezTo>
                  <a:pt x="2437" y="2299"/>
                  <a:pt x="2442" y="2300"/>
                  <a:pt x="2438" y="2295"/>
                </a:cubicBezTo>
                <a:cubicBezTo>
                  <a:pt x="2433" y="2290"/>
                  <a:pt x="2427" y="2288"/>
                  <a:pt x="2420" y="2287"/>
                </a:cubicBezTo>
                <a:cubicBezTo>
                  <a:pt x="2418" y="2285"/>
                  <a:pt x="2412" y="2285"/>
                  <a:pt x="2414" y="2280"/>
                </a:cubicBezTo>
                <a:cubicBezTo>
                  <a:pt x="2414" y="2279"/>
                  <a:pt x="2411" y="2278"/>
                  <a:pt x="2410" y="2277"/>
                </a:cubicBezTo>
                <a:cubicBezTo>
                  <a:pt x="2402" y="2277"/>
                  <a:pt x="2400" y="2272"/>
                  <a:pt x="2397" y="2267"/>
                </a:cubicBezTo>
                <a:cubicBezTo>
                  <a:pt x="2400" y="2265"/>
                  <a:pt x="2402" y="2266"/>
                  <a:pt x="2405" y="2267"/>
                </a:cubicBezTo>
                <a:cubicBezTo>
                  <a:pt x="2408" y="2270"/>
                  <a:pt x="2412" y="2271"/>
                  <a:pt x="2415" y="2272"/>
                </a:cubicBezTo>
                <a:cubicBezTo>
                  <a:pt x="2416" y="2272"/>
                  <a:pt x="2418" y="2272"/>
                  <a:pt x="2418" y="2271"/>
                </a:cubicBezTo>
                <a:cubicBezTo>
                  <a:pt x="2419" y="2270"/>
                  <a:pt x="2419" y="2269"/>
                  <a:pt x="2418" y="2268"/>
                </a:cubicBezTo>
                <a:cubicBezTo>
                  <a:pt x="2414" y="2265"/>
                  <a:pt x="2416" y="2264"/>
                  <a:pt x="2420" y="2265"/>
                </a:cubicBezTo>
                <a:cubicBezTo>
                  <a:pt x="2426" y="2265"/>
                  <a:pt x="2430" y="2263"/>
                  <a:pt x="2434" y="2257"/>
                </a:cubicBezTo>
                <a:cubicBezTo>
                  <a:pt x="2429" y="2258"/>
                  <a:pt x="2424" y="2252"/>
                  <a:pt x="2421" y="2260"/>
                </a:cubicBezTo>
                <a:cubicBezTo>
                  <a:pt x="2420" y="2261"/>
                  <a:pt x="2419" y="2260"/>
                  <a:pt x="2418" y="2259"/>
                </a:cubicBezTo>
                <a:cubicBezTo>
                  <a:pt x="2417" y="2258"/>
                  <a:pt x="2416" y="2256"/>
                  <a:pt x="2415" y="2256"/>
                </a:cubicBezTo>
                <a:cubicBezTo>
                  <a:pt x="2403" y="2255"/>
                  <a:pt x="2393" y="2248"/>
                  <a:pt x="2381" y="2250"/>
                </a:cubicBezTo>
                <a:cubicBezTo>
                  <a:pt x="2379" y="2251"/>
                  <a:pt x="2378" y="2249"/>
                  <a:pt x="2377" y="2249"/>
                </a:cubicBezTo>
                <a:cubicBezTo>
                  <a:pt x="2373" y="2247"/>
                  <a:pt x="2370" y="2248"/>
                  <a:pt x="2370" y="2253"/>
                </a:cubicBezTo>
                <a:cubicBezTo>
                  <a:pt x="2370" y="2257"/>
                  <a:pt x="2367" y="2256"/>
                  <a:pt x="2365" y="2255"/>
                </a:cubicBezTo>
                <a:cubicBezTo>
                  <a:pt x="2363" y="2255"/>
                  <a:pt x="2362" y="2253"/>
                  <a:pt x="2361" y="2251"/>
                </a:cubicBezTo>
                <a:cubicBezTo>
                  <a:pt x="2359" y="2249"/>
                  <a:pt x="2357" y="2249"/>
                  <a:pt x="2355" y="2250"/>
                </a:cubicBezTo>
                <a:cubicBezTo>
                  <a:pt x="2353" y="2250"/>
                  <a:pt x="2351" y="2254"/>
                  <a:pt x="2349" y="2250"/>
                </a:cubicBezTo>
                <a:cubicBezTo>
                  <a:pt x="2348" y="2248"/>
                  <a:pt x="2352" y="2247"/>
                  <a:pt x="2354" y="2246"/>
                </a:cubicBezTo>
                <a:cubicBezTo>
                  <a:pt x="2356" y="2245"/>
                  <a:pt x="2358" y="2246"/>
                  <a:pt x="2359" y="2246"/>
                </a:cubicBezTo>
                <a:cubicBezTo>
                  <a:pt x="2362" y="2247"/>
                  <a:pt x="2365" y="2245"/>
                  <a:pt x="2367" y="2246"/>
                </a:cubicBezTo>
                <a:cubicBezTo>
                  <a:pt x="2371" y="2246"/>
                  <a:pt x="2371" y="2243"/>
                  <a:pt x="2374" y="2241"/>
                </a:cubicBezTo>
                <a:cubicBezTo>
                  <a:pt x="2376" y="2240"/>
                  <a:pt x="2378" y="2238"/>
                  <a:pt x="2376" y="2235"/>
                </a:cubicBezTo>
                <a:cubicBezTo>
                  <a:pt x="2368" y="2242"/>
                  <a:pt x="2368" y="2242"/>
                  <a:pt x="2359" y="2235"/>
                </a:cubicBezTo>
                <a:cubicBezTo>
                  <a:pt x="2355" y="2240"/>
                  <a:pt x="2355" y="2241"/>
                  <a:pt x="2349" y="2237"/>
                </a:cubicBezTo>
                <a:cubicBezTo>
                  <a:pt x="2347" y="2236"/>
                  <a:pt x="2345" y="2236"/>
                  <a:pt x="2343" y="2236"/>
                </a:cubicBezTo>
                <a:cubicBezTo>
                  <a:pt x="2341" y="2236"/>
                  <a:pt x="2341" y="2236"/>
                  <a:pt x="2341" y="2234"/>
                </a:cubicBezTo>
                <a:cubicBezTo>
                  <a:pt x="2341" y="2233"/>
                  <a:pt x="2341" y="2232"/>
                  <a:pt x="2342" y="2231"/>
                </a:cubicBezTo>
                <a:cubicBezTo>
                  <a:pt x="2343" y="2231"/>
                  <a:pt x="2345" y="2231"/>
                  <a:pt x="2346" y="2231"/>
                </a:cubicBezTo>
                <a:cubicBezTo>
                  <a:pt x="2352" y="2231"/>
                  <a:pt x="2359" y="2230"/>
                  <a:pt x="2364" y="2233"/>
                </a:cubicBezTo>
                <a:cubicBezTo>
                  <a:pt x="2366" y="2234"/>
                  <a:pt x="2367" y="2233"/>
                  <a:pt x="2368" y="2232"/>
                </a:cubicBezTo>
                <a:cubicBezTo>
                  <a:pt x="2374" y="2231"/>
                  <a:pt x="2379" y="2230"/>
                  <a:pt x="2385" y="2229"/>
                </a:cubicBezTo>
                <a:cubicBezTo>
                  <a:pt x="2389" y="2229"/>
                  <a:pt x="2393" y="2230"/>
                  <a:pt x="2394" y="2234"/>
                </a:cubicBezTo>
                <a:cubicBezTo>
                  <a:pt x="2395" y="2237"/>
                  <a:pt x="2393" y="2238"/>
                  <a:pt x="2391" y="2240"/>
                </a:cubicBezTo>
                <a:cubicBezTo>
                  <a:pt x="2387" y="2242"/>
                  <a:pt x="2388" y="2244"/>
                  <a:pt x="2392" y="2246"/>
                </a:cubicBezTo>
                <a:cubicBezTo>
                  <a:pt x="2392" y="2246"/>
                  <a:pt x="2393" y="2246"/>
                  <a:pt x="2394" y="2247"/>
                </a:cubicBezTo>
                <a:cubicBezTo>
                  <a:pt x="2396" y="2248"/>
                  <a:pt x="2397" y="2250"/>
                  <a:pt x="2399" y="2248"/>
                </a:cubicBezTo>
                <a:cubicBezTo>
                  <a:pt x="2401" y="2247"/>
                  <a:pt x="2402" y="2245"/>
                  <a:pt x="2401" y="2243"/>
                </a:cubicBezTo>
                <a:cubicBezTo>
                  <a:pt x="2399" y="2239"/>
                  <a:pt x="2401" y="2237"/>
                  <a:pt x="2404" y="2235"/>
                </a:cubicBezTo>
                <a:cubicBezTo>
                  <a:pt x="2405" y="2233"/>
                  <a:pt x="2407" y="2231"/>
                  <a:pt x="2406" y="2228"/>
                </a:cubicBezTo>
                <a:cubicBezTo>
                  <a:pt x="2406" y="2225"/>
                  <a:pt x="2408" y="2222"/>
                  <a:pt x="2404" y="2220"/>
                </a:cubicBezTo>
                <a:cubicBezTo>
                  <a:pt x="2401" y="2219"/>
                  <a:pt x="2399" y="2222"/>
                  <a:pt x="2397" y="2224"/>
                </a:cubicBezTo>
                <a:cubicBezTo>
                  <a:pt x="2393" y="2228"/>
                  <a:pt x="2389" y="2227"/>
                  <a:pt x="2385" y="2222"/>
                </a:cubicBezTo>
                <a:cubicBezTo>
                  <a:pt x="2381" y="2218"/>
                  <a:pt x="2381" y="2218"/>
                  <a:pt x="2385" y="2214"/>
                </a:cubicBezTo>
                <a:cubicBezTo>
                  <a:pt x="2388" y="2212"/>
                  <a:pt x="2388" y="2209"/>
                  <a:pt x="2387" y="2206"/>
                </a:cubicBezTo>
                <a:cubicBezTo>
                  <a:pt x="2386" y="2203"/>
                  <a:pt x="2388" y="2202"/>
                  <a:pt x="2391" y="2203"/>
                </a:cubicBezTo>
                <a:cubicBezTo>
                  <a:pt x="2393" y="2204"/>
                  <a:pt x="2394" y="2205"/>
                  <a:pt x="2396" y="2206"/>
                </a:cubicBezTo>
                <a:cubicBezTo>
                  <a:pt x="2397" y="2206"/>
                  <a:pt x="2398" y="2206"/>
                  <a:pt x="2398" y="2205"/>
                </a:cubicBezTo>
                <a:cubicBezTo>
                  <a:pt x="2397" y="2200"/>
                  <a:pt x="2400" y="2201"/>
                  <a:pt x="2404" y="2201"/>
                </a:cubicBezTo>
                <a:cubicBezTo>
                  <a:pt x="2405" y="2202"/>
                  <a:pt x="2406" y="2201"/>
                  <a:pt x="2407" y="2200"/>
                </a:cubicBezTo>
                <a:cubicBezTo>
                  <a:pt x="2407" y="2198"/>
                  <a:pt x="2406" y="2197"/>
                  <a:pt x="2405" y="2197"/>
                </a:cubicBezTo>
                <a:cubicBezTo>
                  <a:pt x="2403" y="2196"/>
                  <a:pt x="2401" y="2196"/>
                  <a:pt x="2401" y="2194"/>
                </a:cubicBezTo>
                <a:cubicBezTo>
                  <a:pt x="2401" y="2188"/>
                  <a:pt x="2398" y="2189"/>
                  <a:pt x="2394" y="2191"/>
                </a:cubicBezTo>
                <a:cubicBezTo>
                  <a:pt x="2389" y="2193"/>
                  <a:pt x="2388" y="2191"/>
                  <a:pt x="2389" y="2187"/>
                </a:cubicBezTo>
                <a:cubicBezTo>
                  <a:pt x="2389" y="2185"/>
                  <a:pt x="2389" y="2183"/>
                  <a:pt x="2388" y="2181"/>
                </a:cubicBezTo>
                <a:cubicBezTo>
                  <a:pt x="2393" y="2182"/>
                  <a:pt x="2397" y="2184"/>
                  <a:pt x="2402" y="2187"/>
                </a:cubicBezTo>
                <a:cubicBezTo>
                  <a:pt x="2405" y="2189"/>
                  <a:pt x="2411" y="2187"/>
                  <a:pt x="2410" y="2185"/>
                </a:cubicBezTo>
                <a:cubicBezTo>
                  <a:pt x="2407" y="2181"/>
                  <a:pt x="2410" y="2179"/>
                  <a:pt x="2412" y="2176"/>
                </a:cubicBezTo>
                <a:cubicBezTo>
                  <a:pt x="2413" y="2173"/>
                  <a:pt x="2411" y="2172"/>
                  <a:pt x="2409" y="2171"/>
                </a:cubicBezTo>
                <a:cubicBezTo>
                  <a:pt x="2408" y="2170"/>
                  <a:pt x="2406" y="2168"/>
                  <a:pt x="2405" y="2170"/>
                </a:cubicBezTo>
                <a:cubicBezTo>
                  <a:pt x="2403" y="2172"/>
                  <a:pt x="2405" y="2174"/>
                  <a:pt x="2406" y="2175"/>
                </a:cubicBezTo>
                <a:cubicBezTo>
                  <a:pt x="2407" y="2176"/>
                  <a:pt x="2406" y="2177"/>
                  <a:pt x="2405" y="2178"/>
                </a:cubicBezTo>
                <a:cubicBezTo>
                  <a:pt x="2403" y="2179"/>
                  <a:pt x="2401" y="2174"/>
                  <a:pt x="2398" y="2177"/>
                </a:cubicBezTo>
                <a:cubicBezTo>
                  <a:pt x="2395" y="2181"/>
                  <a:pt x="2393" y="2177"/>
                  <a:pt x="2390" y="2176"/>
                </a:cubicBezTo>
                <a:cubicBezTo>
                  <a:pt x="2387" y="2175"/>
                  <a:pt x="2385" y="2174"/>
                  <a:pt x="2383" y="2172"/>
                </a:cubicBezTo>
                <a:cubicBezTo>
                  <a:pt x="2383" y="2172"/>
                  <a:pt x="2382" y="2172"/>
                  <a:pt x="2381" y="2172"/>
                </a:cubicBezTo>
                <a:cubicBezTo>
                  <a:pt x="2379" y="2174"/>
                  <a:pt x="2376" y="2172"/>
                  <a:pt x="2374" y="2171"/>
                </a:cubicBezTo>
                <a:cubicBezTo>
                  <a:pt x="2369" y="2169"/>
                  <a:pt x="2372" y="2173"/>
                  <a:pt x="2371" y="2174"/>
                </a:cubicBezTo>
                <a:cubicBezTo>
                  <a:pt x="2367" y="2174"/>
                  <a:pt x="2366" y="2171"/>
                  <a:pt x="2364" y="2169"/>
                </a:cubicBezTo>
                <a:cubicBezTo>
                  <a:pt x="2362" y="2167"/>
                  <a:pt x="2359" y="2165"/>
                  <a:pt x="2360" y="2162"/>
                </a:cubicBezTo>
                <a:cubicBezTo>
                  <a:pt x="2361" y="2159"/>
                  <a:pt x="2365" y="2160"/>
                  <a:pt x="2368" y="2160"/>
                </a:cubicBezTo>
                <a:cubicBezTo>
                  <a:pt x="2368" y="2160"/>
                  <a:pt x="2368" y="2159"/>
                  <a:pt x="2369" y="2159"/>
                </a:cubicBezTo>
                <a:cubicBezTo>
                  <a:pt x="2363" y="2152"/>
                  <a:pt x="2360" y="2152"/>
                  <a:pt x="2355" y="2159"/>
                </a:cubicBezTo>
                <a:cubicBezTo>
                  <a:pt x="2352" y="2162"/>
                  <a:pt x="2349" y="2160"/>
                  <a:pt x="2347" y="2159"/>
                </a:cubicBezTo>
                <a:cubicBezTo>
                  <a:pt x="2344" y="2158"/>
                  <a:pt x="2345" y="2156"/>
                  <a:pt x="2346" y="2154"/>
                </a:cubicBezTo>
                <a:cubicBezTo>
                  <a:pt x="2347" y="2151"/>
                  <a:pt x="2350" y="2149"/>
                  <a:pt x="2350" y="2145"/>
                </a:cubicBezTo>
                <a:cubicBezTo>
                  <a:pt x="2349" y="2143"/>
                  <a:pt x="2348" y="2141"/>
                  <a:pt x="2347" y="2142"/>
                </a:cubicBezTo>
                <a:cubicBezTo>
                  <a:pt x="2341" y="2143"/>
                  <a:pt x="2337" y="2141"/>
                  <a:pt x="2334" y="2137"/>
                </a:cubicBezTo>
                <a:cubicBezTo>
                  <a:pt x="2332" y="2135"/>
                  <a:pt x="2330" y="2135"/>
                  <a:pt x="2329" y="2136"/>
                </a:cubicBezTo>
                <a:cubicBezTo>
                  <a:pt x="2326" y="2136"/>
                  <a:pt x="2328" y="2138"/>
                  <a:pt x="2328" y="2139"/>
                </a:cubicBezTo>
                <a:cubicBezTo>
                  <a:pt x="2328" y="2141"/>
                  <a:pt x="2327" y="2142"/>
                  <a:pt x="2325" y="2142"/>
                </a:cubicBezTo>
                <a:cubicBezTo>
                  <a:pt x="2321" y="2141"/>
                  <a:pt x="2318" y="2142"/>
                  <a:pt x="2315" y="2143"/>
                </a:cubicBezTo>
                <a:cubicBezTo>
                  <a:pt x="2313" y="2143"/>
                  <a:pt x="2311" y="2142"/>
                  <a:pt x="2309" y="2141"/>
                </a:cubicBezTo>
                <a:cubicBezTo>
                  <a:pt x="2306" y="2140"/>
                  <a:pt x="2306" y="2137"/>
                  <a:pt x="2307" y="2135"/>
                </a:cubicBezTo>
                <a:cubicBezTo>
                  <a:pt x="2308" y="2132"/>
                  <a:pt x="2309" y="2134"/>
                  <a:pt x="2312" y="2134"/>
                </a:cubicBezTo>
                <a:cubicBezTo>
                  <a:pt x="2317" y="2135"/>
                  <a:pt x="2323" y="2135"/>
                  <a:pt x="2326" y="2129"/>
                </a:cubicBezTo>
                <a:cubicBezTo>
                  <a:pt x="2330" y="2130"/>
                  <a:pt x="2335" y="2132"/>
                  <a:pt x="2339" y="2133"/>
                </a:cubicBezTo>
                <a:cubicBezTo>
                  <a:pt x="2341" y="2134"/>
                  <a:pt x="2343" y="2135"/>
                  <a:pt x="2345" y="2133"/>
                </a:cubicBezTo>
                <a:cubicBezTo>
                  <a:pt x="2342" y="2128"/>
                  <a:pt x="2336" y="2130"/>
                  <a:pt x="2333" y="2127"/>
                </a:cubicBezTo>
                <a:cubicBezTo>
                  <a:pt x="2333" y="2124"/>
                  <a:pt x="2334" y="2123"/>
                  <a:pt x="2336" y="2121"/>
                </a:cubicBezTo>
                <a:cubicBezTo>
                  <a:pt x="2343" y="2114"/>
                  <a:pt x="2342" y="2114"/>
                  <a:pt x="2335" y="2109"/>
                </a:cubicBezTo>
                <a:cubicBezTo>
                  <a:pt x="2335" y="2108"/>
                  <a:pt x="2335" y="2108"/>
                  <a:pt x="2335" y="2108"/>
                </a:cubicBezTo>
                <a:cubicBezTo>
                  <a:pt x="2332" y="2109"/>
                  <a:pt x="2332" y="2111"/>
                  <a:pt x="2331" y="2112"/>
                </a:cubicBezTo>
                <a:cubicBezTo>
                  <a:pt x="2330" y="2114"/>
                  <a:pt x="2329" y="2114"/>
                  <a:pt x="2327" y="2113"/>
                </a:cubicBezTo>
                <a:cubicBezTo>
                  <a:pt x="2325" y="2112"/>
                  <a:pt x="2324" y="2111"/>
                  <a:pt x="2322" y="2110"/>
                </a:cubicBezTo>
                <a:cubicBezTo>
                  <a:pt x="2321" y="2110"/>
                  <a:pt x="2320" y="2110"/>
                  <a:pt x="2318" y="2111"/>
                </a:cubicBezTo>
                <a:cubicBezTo>
                  <a:pt x="2313" y="2114"/>
                  <a:pt x="2313" y="2114"/>
                  <a:pt x="2310" y="2110"/>
                </a:cubicBezTo>
                <a:cubicBezTo>
                  <a:pt x="2309" y="2108"/>
                  <a:pt x="2308" y="2106"/>
                  <a:pt x="2306" y="2107"/>
                </a:cubicBezTo>
                <a:cubicBezTo>
                  <a:pt x="2301" y="2108"/>
                  <a:pt x="2301" y="2105"/>
                  <a:pt x="2301" y="2102"/>
                </a:cubicBezTo>
                <a:cubicBezTo>
                  <a:pt x="2301" y="2100"/>
                  <a:pt x="2300" y="2099"/>
                  <a:pt x="2299" y="2097"/>
                </a:cubicBezTo>
                <a:cubicBezTo>
                  <a:pt x="2299" y="2095"/>
                  <a:pt x="2299" y="2093"/>
                  <a:pt x="2297" y="2092"/>
                </a:cubicBezTo>
                <a:cubicBezTo>
                  <a:pt x="2296" y="2091"/>
                  <a:pt x="2295" y="2090"/>
                  <a:pt x="2295" y="2088"/>
                </a:cubicBezTo>
                <a:cubicBezTo>
                  <a:pt x="2294" y="2087"/>
                  <a:pt x="2295" y="2085"/>
                  <a:pt x="2297" y="2084"/>
                </a:cubicBezTo>
                <a:cubicBezTo>
                  <a:pt x="2298" y="2084"/>
                  <a:pt x="2299" y="2084"/>
                  <a:pt x="2300" y="2085"/>
                </a:cubicBezTo>
                <a:cubicBezTo>
                  <a:pt x="2302" y="2085"/>
                  <a:pt x="2301" y="2087"/>
                  <a:pt x="2301" y="2088"/>
                </a:cubicBezTo>
                <a:cubicBezTo>
                  <a:pt x="2300" y="2093"/>
                  <a:pt x="2301" y="2093"/>
                  <a:pt x="2308" y="2091"/>
                </a:cubicBezTo>
                <a:cubicBezTo>
                  <a:pt x="2308" y="2087"/>
                  <a:pt x="2307" y="2083"/>
                  <a:pt x="2301" y="2082"/>
                </a:cubicBezTo>
                <a:cubicBezTo>
                  <a:pt x="2300" y="2081"/>
                  <a:pt x="2300" y="2080"/>
                  <a:pt x="2299" y="2079"/>
                </a:cubicBezTo>
                <a:cubicBezTo>
                  <a:pt x="2298" y="2078"/>
                  <a:pt x="2297" y="2076"/>
                  <a:pt x="2297" y="2076"/>
                </a:cubicBezTo>
                <a:cubicBezTo>
                  <a:pt x="2301" y="2075"/>
                  <a:pt x="2300" y="2070"/>
                  <a:pt x="2304" y="2069"/>
                </a:cubicBezTo>
                <a:cubicBezTo>
                  <a:pt x="2306" y="2069"/>
                  <a:pt x="2307" y="2071"/>
                  <a:pt x="2308" y="2072"/>
                </a:cubicBezTo>
                <a:cubicBezTo>
                  <a:pt x="2313" y="2074"/>
                  <a:pt x="2313" y="2074"/>
                  <a:pt x="2314" y="2069"/>
                </a:cubicBezTo>
                <a:cubicBezTo>
                  <a:pt x="2315" y="2066"/>
                  <a:pt x="2318" y="2064"/>
                  <a:pt x="2320" y="2066"/>
                </a:cubicBezTo>
                <a:cubicBezTo>
                  <a:pt x="2322" y="2068"/>
                  <a:pt x="2323" y="2070"/>
                  <a:pt x="2326" y="2071"/>
                </a:cubicBezTo>
                <a:cubicBezTo>
                  <a:pt x="2328" y="2072"/>
                  <a:pt x="2328" y="2075"/>
                  <a:pt x="2332" y="2073"/>
                </a:cubicBezTo>
                <a:cubicBezTo>
                  <a:pt x="2334" y="2072"/>
                  <a:pt x="2336" y="2075"/>
                  <a:pt x="2338" y="2078"/>
                </a:cubicBezTo>
                <a:cubicBezTo>
                  <a:pt x="2339" y="2080"/>
                  <a:pt x="2336" y="2080"/>
                  <a:pt x="2335" y="2081"/>
                </a:cubicBezTo>
                <a:cubicBezTo>
                  <a:pt x="2332" y="2083"/>
                  <a:pt x="2333" y="2085"/>
                  <a:pt x="2337" y="2086"/>
                </a:cubicBezTo>
                <a:cubicBezTo>
                  <a:pt x="2340" y="2087"/>
                  <a:pt x="2343" y="2086"/>
                  <a:pt x="2345" y="2084"/>
                </a:cubicBezTo>
                <a:cubicBezTo>
                  <a:pt x="2348" y="2081"/>
                  <a:pt x="2346" y="2080"/>
                  <a:pt x="2345" y="2078"/>
                </a:cubicBezTo>
                <a:cubicBezTo>
                  <a:pt x="2344" y="2076"/>
                  <a:pt x="2342" y="2073"/>
                  <a:pt x="2343" y="2071"/>
                </a:cubicBezTo>
                <a:cubicBezTo>
                  <a:pt x="2346" y="2067"/>
                  <a:pt x="2346" y="2065"/>
                  <a:pt x="2343" y="2061"/>
                </a:cubicBezTo>
                <a:cubicBezTo>
                  <a:pt x="2346" y="2060"/>
                  <a:pt x="2349" y="2061"/>
                  <a:pt x="2351" y="2060"/>
                </a:cubicBezTo>
                <a:cubicBezTo>
                  <a:pt x="2359" y="2060"/>
                  <a:pt x="2359" y="2060"/>
                  <a:pt x="2361" y="2056"/>
                </a:cubicBezTo>
                <a:cubicBezTo>
                  <a:pt x="2356" y="2057"/>
                  <a:pt x="2352" y="2057"/>
                  <a:pt x="2348" y="2057"/>
                </a:cubicBezTo>
                <a:cubicBezTo>
                  <a:pt x="2348" y="2055"/>
                  <a:pt x="2348" y="2054"/>
                  <a:pt x="2348" y="2052"/>
                </a:cubicBezTo>
                <a:cubicBezTo>
                  <a:pt x="2348" y="2049"/>
                  <a:pt x="2351" y="2049"/>
                  <a:pt x="2353" y="2049"/>
                </a:cubicBezTo>
                <a:cubicBezTo>
                  <a:pt x="2356" y="2048"/>
                  <a:pt x="2357" y="2047"/>
                  <a:pt x="2355" y="2045"/>
                </a:cubicBezTo>
                <a:cubicBezTo>
                  <a:pt x="2355" y="2046"/>
                  <a:pt x="2355" y="2046"/>
                  <a:pt x="2355" y="2046"/>
                </a:cubicBezTo>
                <a:cubicBezTo>
                  <a:pt x="2355" y="2046"/>
                  <a:pt x="2355" y="2046"/>
                  <a:pt x="2354" y="2046"/>
                </a:cubicBezTo>
                <a:cubicBezTo>
                  <a:pt x="2355" y="2045"/>
                  <a:pt x="2355" y="2045"/>
                  <a:pt x="2355" y="2045"/>
                </a:cubicBezTo>
                <a:cubicBezTo>
                  <a:pt x="2353" y="2041"/>
                  <a:pt x="2355" y="2036"/>
                  <a:pt x="2352" y="2031"/>
                </a:cubicBezTo>
                <a:cubicBezTo>
                  <a:pt x="2356" y="2031"/>
                  <a:pt x="2357" y="2035"/>
                  <a:pt x="2360" y="2035"/>
                </a:cubicBezTo>
                <a:cubicBezTo>
                  <a:pt x="2362" y="2035"/>
                  <a:pt x="2363" y="2035"/>
                  <a:pt x="2364" y="2034"/>
                </a:cubicBezTo>
                <a:cubicBezTo>
                  <a:pt x="2367" y="2031"/>
                  <a:pt x="2371" y="2031"/>
                  <a:pt x="2374" y="2033"/>
                </a:cubicBezTo>
                <a:cubicBezTo>
                  <a:pt x="2378" y="2034"/>
                  <a:pt x="2375" y="2038"/>
                  <a:pt x="2376" y="2041"/>
                </a:cubicBezTo>
                <a:cubicBezTo>
                  <a:pt x="2376" y="2041"/>
                  <a:pt x="2375" y="2043"/>
                  <a:pt x="2375" y="2044"/>
                </a:cubicBezTo>
                <a:cubicBezTo>
                  <a:pt x="2372" y="2045"/>
                  <a:pt x="2368" y="2045"/>
                  <a:pt x="2366" y="2047"/>
                </a:cubicBezTo>
                <a:cubicBezTo>
                  <a:pt x="2368" y="2049"/>
                  <a:pt x="2373" y="2048"/>
                  <a:pt x="2372" y="2053"/>
                </a:cubicBezTo>
                <a:cubicBezTo>
                  <a:pt x="2371" y="2056"/>
                  <a:pt x="2374" y="2058"/>
                  <a:pt x="2378" y="2058"/>
                </a:cubicBezTo>
                <a:cubicBezTo>
                  <a:pt x="2376" y="2053"/>
                  <a:pt x="2376" y="2052"/>
                  <a:pt x="2380" y="2047"/>
                </a:cubicBezTo>
                <a:cubicBezTo>
                  <a:pt x="2387" y="2041"/>
                  <a:pt x="2381" y="2034"/>
                  <a:pt x="2381" y="2028"/>
                </a:cubicBezTo>
                <a:cubicBezTo>
                  <a:pt x="2380" y="2025"/>
                  <a:pt x="2374" y="2028"/>
                  <a:pt x="2371" y="2027"/>
                </a:cubicBezTo>
                <a:cubicBezTo>
                  <a:pt x="2371" y="2027"/>
                  <a:pt x="2370" y="2027"/>
                  <a:pt x="2369" y="2027"/>
                </a:cubicBezTo>
                <a:cubicBezTo>
                  <a:pt x="2367" y="2025"/>
                  <a:pt x="2365" y="2023"/>
                  <a:pt x="2361" y="2026"/>
                </a:cubicBezTo>
                <a:cubicBezTo>
                  <a:pt x="2357" y="2028"/>
                  <a:pt x="2353" y="2026"/>
                  <a:pt x="2349" y="2022"/>
                </a:cubicBezTo>
                <a:cubicBezTo>
                  <a:pt x="2351" y="2019"/>
                  <a:pt x="2352" y="2017"/>
                  <a:pt x="2355" y="2015"/>
                </a:cubicBezTo>
                <a:cubicBezTo>
                  <a:pt x="2358" y="2014"/>
                  <a:pt x="2359" y="2016"/>
                  <a:pt x="2360" y="2017"/>
                </a:cubicBezTo>
                <a:cubicBezTo>
                  <a:pt x="2363" y="2018"/>
                  <a:pt x="2365" y="2018"/>
                  <a:pt x="2367" y="2016"/>
                </a:cubicBezTo>
                <a:cubicBezTo>
                  <a:pt x="2368" y="2016"/>
                  <a:pt x="2366" y="2015"/>
                  <a:pt x="2366" y="2014"/>
                </a:cubicBezTo>
                <a:cubicBezTo>
                  <a:pt x="2365" y="2012"/>
                  <a:pt x="2363" y="2012"/>
                  <a:pt x="2361" y="2011"/>
                </a:cubicBezTo>
                <a:cubicBezTo>
                  <a:pt x="2356" y="2009"/>
                  <a:pt x="2360" y="2008"/>
                  <a:pt x="2362" y="2007"/>
                </a:cubicBezTo>
                <a:cubicBezTo>
                  <a:pt x="2363" y="2007"/>
                  <a:pt x="2363" y="2007"/>
                  <a:pt x="2364" y="2007"/>
                </a:cubicBezTo>
                <a:cubicBezTo>
                  <a:pt x="2369" y="2010"/>
                  <a:pt x="2369" y="2010"/>
                  <a:pt x="2371" y="2005"/>
                </a:cubicBezTo>
                <a:cubicBezTo>
                  <a:pt x="2372" y="2004"/>
                  <a:pt x="2374" y="2004"/>
                  <a:pt x="2375" y="2003"/>
                </a:cubicBezTo>
                <a:cubicBezTo>
                  <a:pt x="2377" y="2006"/>
                  <a:pt x="2381" y="2005"/>
                  <a:pt x="2384" y="2005"/>
                </a:cubicBezTo>
                <a:cubicBezTo>
                  <a:pt x="2385" y="2006"/>
                  <a:pt x="2385" y="2007"/>
                  <a:pt x="2386" y="2007"/>
                </a:cubicBezTo>
                <a:cubicBezTo>
                  <a:pt x="2390" y="2006"/>
                  <a:pt x="2393" y="2007"/>
                  <a:pt x="2394" y="2012"/>
                </a:cubicBezTo>
                <a:cubicBezTo>
                  <a:pt x="2396" y="2009"/>
                  <a:pt x="2398" y="2007"/>
                  <a:pt x="2400" y="2005"/>
                </a:cubicBezTo>
                <a:cubicBezTo>
                  <a:pt x="2401" y="2003"/>
                  <a:pt x="2401" y="2002"/>
                  <a:pt x="2400" y="2000"/>
                </a:cubicBezTo>
                <a:cubicBezTo>
                  <a:pt x="2400" y="1999"/>
                  <a:pt x="2400" y="1997"/>
                  <a:pt x="2400" y="1995"/>
                </a:cubicBezTo>
                <a:cubicBezTo>
                  <a:pt x="2401" y="1995"/>
                  <a:pt x="2401" y="1995"/>
                  <a:pt x="2402" y="1995"/>
                </a:cubicBezTo>
                <a:cubicBezTo>
                  <a:pt x="2409" y="1997"/>
                  <a:pt x="2410" y="2003"/>
                  <a:pt x="2415" y="2007"/>
                </a:cubicBezTo>
                <a:cubicBezTo>
                  <a:pt x="2415" y="2007"/>
                  <a:pt x="2415" y="2007"/>
                  <a:pt x="2415" y="2007"/>
                </a:cubicBezTo>
                <a:cubicBezTo>
                  <a:pt x="2415" y="2007"/>
                  <a:pt x="2415" y="2007"/>
                  <a:pt x="2415" y="2007"/>
                </a:cubicBezTo>
                <a:cubicBezTo>
                  <a:pt x="2415" y="2007"/>
                  <a:pt x="2415" y="2007"/>
                  <a:pt x="2415" y="2007"/>
                </a:cubicBezTo>
                <a:cubicBezTo>
                  <a:pt x="2416" y="2006"/>
                  <a:pt x="2416" y="2004"/>
                  <a:pt x="2417" y="2003"/>
                </a:cubicBezTo>
                <a:cubicBezTo>
                  <a:pt x="2418" y="2001"/>
                  <a:pt x="2420" y="2000"/>
                  <a:pt x="2422" y="2002"/>
                </a:cubicBezTo>
                <a:cubicBezTo>
                  <a:pt x="2422" y="2005"/>
                  <a:pt x="2422" y="2008"/>
                  <a:pt x="2421" y="2011"/>
                </a:cubicBezTo>
                <a:cubicBezTo>
                  <a:pt x="2420" y="2012"/>
                  <a:pt x="2421" y="2013"/>
                  <a:pt x="2422" y="2014"/>
                </a:cubicBezTo>
                <a:cubicBezTo>
                  <a:pt x="2426" y="2013"/>
                  <a:pt x="2430" y="2017"/>
                  <a:pt x="2433" y="2012"/>
                </a:cubicBezTo>
                <a:cubicBezTo>
                  <a:pt x="2435" y="2012"/>
                  <a:pt x="2437" y="2013"/>
                  <a:pt x="2439" y="2011"/>
                </a:cubicBezTo>
                <a:cubicBezTo>
                  <a:pt x="2437" y="2008"/>
                  <a:pt x="2433" y="2008"/>
                  <a:pt x="2431" y="2005"/>
                </a:cubicBezTo>
                <a:cubicBezTo>
                  <a:pt x="2433" y="2004"/>
                  <a:pt x="2435" y="2002"/>
                  <a:pt x="2438" y="2002"/>
                </a:cubicBezTo>
                <a:cubicBezTo>
                  <a:pt x="2439" y="2009"/>
                  <a:pt x="2442" y="2003"/>
                  <a:pt x="2445" y="2003"/>
                </a:cubicBezTo>
                <a:cubicBezTo>
                  <a:pt x="2447" y="2009"/>
                  <a:pt x="2446" y="2015"/>
                  <a:pt x="2442" y="2021"/>
                </a:cubicBezTo>
                <a:cubicBezTo>
                  <a:pt x="2440" y="2023"/>
                  <a:pt x="2438" y="2025"/>
                  <a:pt x="2442" y="2028"/>
                </a:cubicBezTo>
                <a:cubicBezTo>
                  <a:pt x="2444" y="2029"/>
                  <a:pt x="2443" y="2030"/>
                  <a:pt x="2442" y="2031"/>
                </a:cubicBezTo>
                <a:cubicBezTo>
                  <a:pt x="2440" y="2033"/>
                  <a:pt x="2438" y="2034"/>
                  <a:pt x="2439" y="2037"/>
                </a:cubicBezTo>
                <a:cubicBezTo>
                  <a:pt x="2443" y="2036"/>
                  <a:pt x="2448" y="2043"/>
                  <a:pt x="2450" y="2035"/>
                </a:cubicBezTo>
                <a:cubicBezTo>
                  <a:pt x="2451" y="2033"/>
                  <a:pt x="2453" y="2035"/>
                  <a:pt x="2454" y="2035"/>
                </a:cubicBezTo>
                <a:cubicBezTo>
                  <a:pt x="2459" y="2035"/>
                  <a:pt x="2461" y="2040"/>
                  <a:pt x="2465" y="2043"/>
                </a:cubicBezTo>
                <a:cubicBezTo>
                  <a:pt x="2465" y="2038"/>
                  <a:pt x="2463" y="2034"/>
                  <a:pt x="2459" y="2033"/>
                </a:cubicBezTo>
                <a:cubicBezTo>
                  <a:pt x="2452" y="2031"/>
                  <a:pt x="2453" y="2025"/>
                  <a:pt x="2450" y="2021"/>
                </a:cubicBezTo>
                <a:cubicBezTo>
                  <a:pt x="2450" y="2021"/>
                  <a:pt x="2450" y="2019"/>
                  <a:pt x="2451" y="2018"/>
                </a:cubicBezTo>
                <a:cubicBezTo>
                  <a:pt x="2457" y="2016"/>
                  <a:pt x="2455" y="2013"/>
                  <a:pt x="2453" y="2009"/>
                </a:cubicBezTo>
                <a:cubicBezTo>
                  <a:pt x="2451" y="2004"/>
                  <a:pt x="2454" y="2000"/>
                  <a:pt x="2461" y="2000"/>
                </a:cubicBezTo>
                <a:cubicBezTo>
                  <a:pt x="2463" y="2000"/>
                  <a:pt x="2464" y="2001"/>
                  <a:pt x="2466" y="2001"/>
                </a:cubicBezTo>
                <a:cubicBezTo>
                  <a:pt x="2467" y="2001"/>
                  <a:pt x="2468" y="2001"/>
                  <a:pt x="2468" y="2000"/>
                </a:cubicBezTo>
                <a:cubicBezTo>
                  <a:pt x="2469" y="1999"/>
                  <a:pt x="2469" y="1998"/>
                  <a:pt x="2468" y="1997"/>
                </a:cubicBezTo>
                <a:cubicBezTo>
                  <a:pt x="2467" y="1996"/>
                  <a:pt x="2465" y="1996"/>
                  <a:pt x="2464" y="1997"/>
                </a:cubicBezTo>
                <a:cubicBezTo>
                  <a:pt x="2459" y="1997"/>
                  <a:pt x="2459" y="1994"/>
                  <a:pt x="2458" y="1991"/>
                </a:cubicBezTo>
                <a:cubicBezTo>
                  <a:pt x="2458" y="1988"/>
                  <a:pt x="2461" y="1989"/>
                  <a:pt x="2463" y="1989"/>
                </a:cubicBezTo>
                <a:cubicBezTo>
                  <a:pt x="2465" y="1988"/>
                  <a:pt x="2467" y="1989"/>
                  <a:pt x="2469" y="1987"/>
                </a:cubicBezTo>
                <a:cubicBezTo>
                  <a:pt x="2469" y="1986"/>
                  <a:pt x="2469" y="1986"/>
                  <a:pt x="2469" y="1986"/>
                </a:cubicBezTo>
                <a:cubicBezTo>
                  <a:pt x="2473" y="1984"/>
                  <a:pt x="2478" y="1983"/>
                  <a:pt x="2481" y="1980"/>
                </a:cubicBezTo>
                <a:cubicBezTo>
                  <a:pt x="2483" y="1982"/>
                  <a:pt x="2482" y="1984"/>
                  <a:pt x="2481" y="1986"/>
                </a:cubicBezTo>
                <a:cubicBezTo>
                  <a:pt x="2480" y="1987"/>
                  <a:pt x="2479" y="1988"/>
                  <a:pt x="2479" y="1990"/>
                </a:cubicBezTo>
                <a:cubicBezTo>
                  <a:pt x="2478" y="1992"/>
                  <a:pt x="2479" y="1994"/>
                  <a:pt x="2481" y="1995"/>
                </a:cubicBezTo>
                <a:cubicBezTo>
                  <a:pt x="2483" y="1995"/>
                  <a:pt x="2484" y="1993"/>
                  <a:pt x="2484" y="1992"/>
                </a:cubicBezTo>
                <a:cubicBezTo>
                  <a:pt x="2485" y="1990"/>
                  <a:pt x="2485" y="1988"/>
                  <a:pt x="2486" y="1987"/>
                </a:cubicBezTo>
                <a:cubicBezTo>
                  <a:pt x="2490" y="1984"/>
                  <a:pt x="2488" y="1981"/>
                  <a:pt x="2485" y="1979"/>
                </a:cubicBezTo>
                <a:cubicBezTo>
                  <a:pt x="2484" y="1974"/>
                  <a:pt x="2488" y="1974"/>
                  <a:pt x="2490" y="1972"/>
                </a:cubicBezTo>
                <a:cubicBezTo>
                  <a:pt x="2490" y="1972"/>
                  <a:pt x="2490" y="1972"/>
                  <a:pt x="2490" y="1972"/>
                </a:cubicBezTo>
                <a:cubicBezTo>
                  <a:pt x="2493" y="1970"/>
                  <a:pt x="2495" y="1972"/>
                  <a:pt x="2498" y="1972"/>
                </a:cubicBezTo>
                <a:cubicBezTo>
                  <a:pt x="2503" y="1973"/>
                  <a:pt x="2508" y="1973"/>
                  <a:pt x="2512" y="1972"/>
                </a:cubicBezTo>
                <a:cubicBezTo>
                  <a:pt x="2514" y="1972"/>
                  <a:pt x="2514" y="1974"/>
                  <a:pt x="2514" y="1975"/>
                </a:cubicBezTo>
                <a:cubicBezTo>
                  <a:pt x="2522" y="1977"/>
                  <a:pt x="2525" y="1975"/>
                  <a:pt x="2524" y="1969"/>
                </a:cubicBezTo>
                <a:cubicBezTo>
                  <a:pt x="2524" y="1968"/>
                  <a:pt x="2524" y="1967"/>
                  <a:pt x="2523" y="1966"/>
                </a:cubicBezTo>
                <a:cubicBezTo>
                  <a:pt x="2521" y="1961"/>
                  <a:pt x="2525" y="1962"/>
                  <a:pt x="2528" y="1962"/>
                </a:cubicBezTo>
                <a:cubicBezTo>
                  <a:pt x="2532" y="1968"/>
                  <a:pt x="2537" y="1966"/>
                  <a:pt x="2541" y="1964"/>
                </a:cubicBezTo>
                <a:cubicBezTo>
                  <a:pt x="2549" y="1965"/>
                  <a:pt x="2558" y="1962"/>
                  <a:pt x="2565" y="1966"/>
                </a:cubicBezTo>
                <a:cubicBezTo>
                  <a:pt x="2566" y="1967"/>
                  <a:pt x="2567" y="1966"/>
                  <a:pt x="2568" y="1965"/>
                </a:cubicBezTo>
                <a:cubicBezTo>
                  <a:pt x="2573" y="1966"/>
                  <a:pt x="2579" y="1964"/>
                  <a:pt x="2579" y="1972"/>
                </a:cubicBezTo>
                <a:cubicBezTo>
                  <a:pt x="2579" y="1975"/>
                  <a:pt x="2582" y="1974"/>
                  <a:pt x="2584" y="1973"/>
                </a:cubicBezTo>
                <a:cubicBezTo>
                  <a:pt x="2586" y="1973"/>
                  <a:pt x="2584" y="1971"/>
                  <a:pt x="2583" y="1971"/>
                </a:cubicBezTo>
                <a:cubicBezTo>
                  <a:pt x="2581" y="1968"/>
                  <a:pt x="2583" y="1967"/>
                  <a:pt x="2585" y="1967"/>
                </a:cubicBezTo>
                <a:cubicBezTo>
                  <a:pt x="2590" y="1966"/>
                  <a:pt x="2595" y="1968"/>
                  <a:pt x="2600" y="1969"/>
                </a:cubicBezTo>
                <a:cubicBezTo>
                  <a:pt x="2604" y="1969"/>
                  <a:pt x="2608" y="1970"/>
                  <a:pt x="2610" y="1966"/>
                </a:cubicBezTo>
                <a:cubicBezTo>
                  <a:pt x="2611" y="1965"/>
                  <a:pt x="2613" y="1962"/>
                  <a:pt x="2608" y="1963"/>
                </a:cubicBezTo>
                <a:cubicBezTo>
                  <a:pt x="2605" y="1964"/>
                  <a:pt x="2605" y="1958"/>
                  <a:pt x="2601" y="1960"/>
                </a:cubicBezTo>
                <a:cubicBezTo>
                  <a:pt x="2595" y="1964"/>
                  <a:pt x="2590" y="1960"/>
                  <a:pt x="2584" y="1960"/>
                </a:cubicBezTo>
                <a:cubicBezTo>
                  <a:pt x="2582" y="1960"/>
                  <a:pt x="2580" y="1959"/>
                  <a:pt x="2577" y="1961"/>
                </a:cubicBezTo>
                <a:cubicBezTo>
                  <a:pt x="2576" y="1962"/>
                  <a:pt x="2574" y="1962"/>
                  <a:pt x="2572" y="1962"/>
                </a:cubicBezTo>
                <a:cubicBezTo>
                  <a:pt x="2571" y="1959"/>
                  <a:pt x="2569" y="1956"/>
                  <a:pt x="2568" y="1954"/>
                </a:cubicBezTo>
                <a:cubicBezTo>
                  <a:pt x="2569" y="1952"/>
                  <a:pt x="2572" y="1952"/>
                  <a:pt x="2574" y="1952"/>
                </a:cubicBezTo>
                <a:cubicBezTo>
                  <a:pt x="2576" y="1952"/>
                  <a:pt x="2578" y="1953"/>
                  <a:pt x="2581" y="1954"/>
                </a:cubicBezTo>
                <a:cubicBezTo>
                  <a:pt x="2585" y="1956"/>
                  <a:pt x="2590" y="1956"/>
                  <a:pt x="2594" y="1952"/>
                </a:cubicBezTo>
                <a:cubicBezTo>
                  <a:pt x="2596" y="1952"/>
                  <a:pt x="2597" y="1953"/>
                  <a:pt x="2599" y="1954"/>
                </a:cubicBezTo>
                <a:cubicBezTo>
                  <a:pt x="2600" y="1955"/>
                  <a:pt x="2602" y="1956"/>
                  <a:pt x="2604" y="1956"/>
                </a:cubicBezTo>
                <a:cubicBezTo>
                  <a:pt x="2608" y="1955"/>
                  <a:pt x="2613" y="1956"/>
                  <a:pt x="2617" y="1955"/>
                </a:cubicBezTo>
                <a:cubicBezTo>
                  <a:pt x="2617" y="1957"/>
                  <a:pt x="2618" y="1958"/>
                  <a:pt x="2620" y="1958"/>
                </a:cubicBezTo>
                <a:cubicBezTo>
                  <a:pt x="2622" y="1957"/>
                  <a:pt x="2625" y="1957"/>
                  <a:pt x="2626" y="1955"/>
                </a:cubicBezTo>
                <a:cubicBezTo>
                  <a:pt x="2627" y="1955"/>
                  <a:pt x="2627" y="1955"/>
                  <a:pt x="2628" y="1955"/>
                </a:cubicBezTo>
                <a:cubicBezTo>
                  <a:pt x="2629" y="1957"/>
                  <a:pt x="2631" y="1959"/>
                  <a:pt x="2633" y="1960"/>
                </a:cubicBezTo>
                <a:cubicBezTo>
                  <a:pt x="2634" y="1964"/>
                  <a:pt x="2629" y="1965"/>
                  <a:pt x="2627" y="1967"/>
                </a:cubicBezTo>
                <a:cubicBezTo>
                  <a:pt x="2635" y="1973"/>
                  <a:pt x="2645" y="1969"/>
                  <a:pt x="2653" y="1973"/>
                </a:cubicBezTo>
                <a:cubicBezTo>
                  <a:pt x="2653" y="1973"/>
                  <a:pt x="2655" y="1972"/>
                  <a:pt x="2655" y="1971"/>
                </a:cubicBezTo>
                <a:cubicBezTo>
                  <a:pt x="2657" y="1970"/>
                  <a:pt x="2659" y="1970"/>
                  <a:pt x="2661" y="1970"/>
                </a:cubicBezTo>
                <a:cubicBezTo>
                  <a:pt x="2663" y="1969"/>
                  <a:pt x="2663" y="1970"/>
                  <a:pt x="2663" y="1971"/>
                </a:cubicBezTo>
                <a:cubicBezTo>
                  <a:pt x="2664" y="1976"/>
                  <a:pt x="2667" y="1976"/>
                  <a:pt x="2670" y="1974"/>
                </a:cubicBezTo>
                <a:cubicBezTo>
                  <a:pt x="2672" y="1973"/>
                  <a:pt x="2673" y="1972"/>
                  <a:pt x="2676" y="1973"/>
                </a:cubicBezTo>
                <a:cubicBezTo>
                  <a:pt x="2682" y="1976"/>
                  <a:pt x="2686" y="1975"/>
                  <a:pt x="2687" y="1968"/>
                </a:cubicBezTo>
                <a:cubicBezTo>
                  <a:pt x="2688" y="1965"/>
                  <a:pt x="2691" y="1964"/>
                  <a:pt x="2693" y="1962"/>
                </a:cubicBezTo>
                <a:cubicBezTo>
                  <a:pt x="2694" y="1962"/>
                  <a:pt x="2695" y="1962"/>
                  <a:pt x="2696" y="1962"/>
                </a:cubicBezTo>
                <a:cubicBezTo>
                  <a:pt x="2699" y="1966"/>
                  <a:pt x="2696" y="1969"/>
                  <a:pt x="2695" y="1973"/>
                </a:cubicBezTo>
                <a:cubicBezTo>
                  <a:pt x="2694" y="1978"/>
                  <a:pt x="2695" y="1980"/>
                  <a:pt x="2700" y="1979"/>
                </a:cubicBezTo>
                <a:cubicBezTo>
                  <a:pt x="2711" y="1978"/>
                  <a:pt x="2722" y="1978"/>
                  <a:pt x="2734" y="1980"/>
                </a:cubicBezTo>
                <a:cubicBezTo>
                  <a:pt x="2734" y="1980"/>
                  <a:pt x="2735" y="1980"/>
                  <a:pt x="2735" y="1978"/>
                </a:cubicBezTo>
                <a:cubicBezTo>
                  <a:pt x="2733" y="1975"/>
                  <a:pt x="2729" y="1973"/>
                  <a:pt x="2724" y="1973"/>
                </a:cubicBezTo>
                <a:cubicBezTo>
                  <a:pt x="2718" y="1974"/>
                  <a:pt x="2712" y="1974"/>
                  <a:pt x="2707" y="1973"/>
                </a:cubicBezTo>
                <a:cubicBezTo>
                  <a:pt x="2704" y="1973"/>
                  <a:pt x="2701" y="1972"/>
                  <a:pt x="2702" y="1969"/>
                </a:cubicBezTo>
                <a:cubicBezTo>
                  <a:pt x="2702" y="1966"/>
                  <a:pt x="2704" y="1965"/>
                  <a:pt x="2707" y="1965"/>
                </a:cubicBezTo>
                <a:cubicBezTo>
                  <a:pt x="2709" y="1965"/>
                  <a:pt x="2711" y="1965"/>
                  <a:pt x="2713" y="1965"/>
                </a:cubicBezTo>
                <a:cubicBezTo>
                  <a:pt x="2715" y="1965"/>
                  <a:pt x="2716" y="1965"/>
                  <a:pt x="2718" y="1965"/>
                </a:cubicBezTo>
                <a:cubicBezTo>
                  <a:pt x="2732" y="1969"/>
                  <a:pt x="2747" y="1969"/>
                  <a:pt x="2761" y="1974"/>
                </a:cubicBezTo>
                <a:cubicBezTo>
                  <a:pt x="2758" y="1978"/>
                  <a:pt x="2755" y="1974"/>
                  <a:pt x="2752" y="1976"/>
                </a:cubicBezTo>
                <a:cubicBezTo>
                  <a:pt x="2750" y="1977"/>
                  <a:pt x="2745" y="1976"/>
                  <a:pt x="2745" y="1979"/>
                </a:cubicBezTo>
                <a:cubicBezTo>
                  <a:pt x="2745" y="1983"/>
                  <a:pt x="2750" y="1982"/>
                  <a:pt x="2752" y="1982"/>
                </a:cubicBezTo>
                <a:cubicBezTo>
                  <a:pt x="2754" y="1982"/>
                  <a:pt x="2755" y="1982"/>
                  <a:pt x="2757" y="1982"/>
                </a:cubicBezTo>
                <a:cubicBezTo>
                  <a:pt x="2761" y="1982"/>
                  <a:pt x="2766" y="1984"/>
                  <a:pt x="2764" y="1977"/>
                </a:cubicBezTo>
                <a:cubicBezTo>
                  <a:pt x="2764" y="1975"/>
                  <a:pt x="2766" y="1974"/>
                  <a:pt x="2767" y="1974"/>
                </a:cubicBezTo>
                <a:cubicBezTo>
                  <a:pt x="2770" y="1974"/>
                  <a:pt x="2772" y="1974"/>
                  <a:pt x="2774" y="1974"/>
                </a:cubicBezTo>
                <a:cubicBezTo>
                  <a:pt x="2780" y="1973"/>
                  <a:pt x="2785" y="1968"/>
                  <a:pt x="2791" y="1967"/>
                </a:cubicBezTo>
                <a:cubicBezTo>
                  <a:pt x="2794" y="1967"/>
                  <a:pt x="2797" y="1966"/>
                  <a:pt x="2798" y="1970"/>
                </a:cubicBezTo>
                <a:cubicBezTo>
                  <a:pt x="2799" y="1973"/>
                  <a:pt x="2801" y="1975"/>
                  <a:pt x="2804" y="1974"/>
                </a:cubicBezTo>
                <a:cubicBezTo>
                  <a:pt x="2808" y="1974"/>
                  <a:pt x="2807" y="1970"/>
                  <a:pt x="2807" y="1968"/>
                </a:cubicBezTo>
                <a:cubicBezTo>
                  <a:pt x="2807" y="1967"/>
                  <a:pt x="2807" y="1967"/>
                  <a:pt x="2807" y="1967"/>
                </a:cubicBezTo>
                <a:cubicBezTo>
                  <a:pt x="2809" y="1963"/>
                  <a:pt x="2812" y="1961"/>
                  <a:pt x="2817" y="1962"/>
                </a:cubicBezTo>
                <a:cubicBezTo>
                  <a:pt x="2822" y="1962"/>
                  <a:pt x="2827" y="1962"/>
                  <a:pt x="2832" y="1962"/>
                </a:cubicBezTo>
                <a:cubicBezTo>
                  <a:pt x="2834" y="1962"/>
                  <a:pt x="2836" y="1962"/>
                  <a:pt x="2837" y="1960"/>
                </a:cubicBezTo>
                <a:cubicBezTo>
                  <a:pt x="2839" y="1957"/>
                  <a:pt x="2841" y="1957"/>
                  <a:pt x="2844" y="1957"/>
                </a:cubicBezTo>
                <a:cubicBezTo>
                  <a:pt x="2850" y="1957"/>
                  <a:pt x="2857" y="1958"/>
                  <a:pt x="2862" y="1953"/>
                </a:cubicBezTo>
                <a:cubicBezTo>
                  <a:pt x="2855" y="1955"/>
                  <a:pt x="2848" y="1951"/>
                  <a:pt x="2841" y="1952"/>
                </a:cubicBezTo>
                <a:cubicBezTo>
                  <a:pt x="2836" y="1953"/>
                  <a:pt x="2833" y="1948"/>
                  <a:pt x="2829" y="1949"/>
                </a:cubicBezTo>
                <a:cubicBezTo>
                  <a:pt x="2821" y="1949"/>
                  <a:pt x="2813" y="1953"/>
                  <a:pt x="2805" y="1949"/>
                </a:cubicBezTo>
                <a:cubicBezTo>
                  <a:pt x="2803" y="1948"/>
                  <a:pt x="2801" y="1950"/>
                  <a:pt x="2800" y="1950"/>
                </a:cubicBezTo>
                <a:cubicBezTo>
                  <a:pt x="2794" y="1948"/>
                  <a:pt x="2789" y="1944"/>
                  <a:pt x="2782" y="1947"/>
                </a:cubicBezTo>
                <a:cubicBezTo>
                  <a:pt x="2777" y="1947"/>
                  <a:pt x="2773" y="1948"/>
                  <a:pt x="2772" y="1942"/>
                </a:cubicBezTo>
                <a:cubicBezTo>
                  <a:pt x="2771" y="1940"/>
                  <a:pt x="2769" y="1941"/>
                  <a:pt x="2767" y="1942"/>
                </a:cubicBezTo>
                <a:cubicBezTo>
                  <a:pt x="2767" y="1942"/>
                  <a:pt x="2766" y="1942"/>
                  <a:pt x="2765" y="1942"/>
                </a:cubicBezTo>
                <a:cubicBezTo>
                  <a:pt x="2765" y="1941"/>
                  <a:pt x="2764" y="1941"/>
                  <a:pt x="2763" y="1940"/>
                </a:cubicBezTo>
                <a:cubicBezTo>
                  <a:pt x="2763" y="1939"/>
                  <a:pt x="2760" y="1936"/>
                  <a:pt x="2765" y="1935"/>
                </a:cubicBezTo>
                <a:cubicBezTo>
                  <a:pt x="2766" y="1939"/>
                  <a:pt x="2768" y="1939"/>
                  <a:pt x="2770" y="1936"/>
                </a:cubicBezTo>
                <a:cubicBezTo>
                  <a:pt x="2771" y="1935"/>
                  <a:pt x="2771" y="1933"/>
                  <a:pt x="2771" y="1932"/>
                </a:cubicBezTo>
                <a:cubicBezTo>
                  <a:pt x="2770" y="1931"/>
                  <a:pt x="2769" y="1930"/>
                  <a:pt x="2769" y="1929"/>
                </a:cubicBezTo>
                <a:cubicBezTo>
                  <a:pt x="2771" y="1926"/>
                  <a:pt x="2774" y="1927"/>
                  <a:pt x="2776" y="1927"/>
                </a:cubicBezTo>
                <a:cubicBezTo>
                  <a:pt x="2779" y="1927"/>
                  <a:pt x="2783" y="1927"/>
                  <a:pt x="2785" y="1925"/>
                </a:cubicBezTo>
                <a:cubicBezTo>
                  <a:pt x="2786" y="1925"/>
                  <a:pt x="2786" y="1925"/>
                  <a:pt x="2787" y="1925"/>
                </a:cubicBezTo>
                <a:cubicBezTo>
                  <a:pt x="2788" y="1928"/>
                  <a:pt x="2792" y="1929"/>
                  <a:pt x="2792" y="1933"/>
                </a:cubicBezTo>
                <a:cubicBezTo>
                  <a:pt x="2786" y="1933"/>
                  <a:pt x="2781" y="1930"/>
                  <a:pt x="2775" y="1933"/>
                </a:cubicBezTo>
                <a:cubicBezTo>
                  <a:pt x="2780" y="1937"/>
                  <a:pt x="2780" y="1937"/>
                  <a:pt x="2782" y="1936"/>
                </a:cubicBezTo>
                <a:cubicBezTo>
                  <a:pt x="2784" y="1936"/>
                  <a:pt x="2786" y="1935"/>
                  <a:pt x="2788" y="1935"/>
                </a:cubicBezTo>
                <a:cubicBezTo>
                  <a:pt x="2795" y="1937"/>
                  <a:pt x="2799" y="1934"/>
                  <a:pt x="2804" y="1930"/>
                </a:cubicBezTo>
                <a:cubicBezTo>
                  <a:pt x="2807" y="1928"/>
                  <a:pt x="2810" y="1923"/>
                  <a:pt x="2816" y="1925"/>
                </a:cubicBezTo>
                <a:cubicBezTo>
                  <a:pt x="2816" y="1925"/>
                  <a:pt x="2816" y="1925"/>
                  <a:pt x="2816" y="1925"/>
                </a:cubicBezTo>
                <a:cubicBezTo>
                  <a:pt x="2816" y="1925"/>
                  <a:pt x="2816" y="1925"/>
                  <a:pt x="2816" y="1925"/>
                </a:cubicBezTo>
                <a:cubicBezTo>
                  <a:pt x="2816" y="1925"/>
                  <a:pt x="2816" y="1925"/>
                  <a:pt x="2816" y="1925"/>
                </a:cubicBezTo>
                <a:cubicBezTo>
                  <a:pt x="2815" y="1926"/>
                  <a:pt x="2815" y="1927"/>
                  <a:pt x="2815" y="1928"/>
                </a:cubicBezTo>
                <a:cubicBezTo>
                  <a:pt x="2809" y="1933"/>
                  <a:pt x="2810" y="1937"/>
                  <a:pt x="2818" y="1940"/>
                </a:cubicBezTo>
                <a:cubicBezTo>
                  <a:pt x="2815" y="1933"/>
                  <a:pt x="2816" y="1933"/>
                  <a:pt x="2823" y="1932"/>
                </a:cubicBezTo>
                <a:cubicBezTo>
                  <a:pt x="2824" y="1934"/>
                  <a:pt x="2828" y="1933"/>
                  <a:pt x="2829" y="1936"/>
                </a:cubicBezTo>
                <a:cubicBezTo>
                  <a:pt x="2828" y="1937"/>
                  <a:pt x="2826" y="1938"/>
                  <a:pt x="2824" y="1939"/>
                </a:cubicBezTo>
                <a:cubicBezTo>
                  <a:pt x="2828" y="1941"/>
                  <a:pt x="2831" y="1944"/>
                  <a:pt x="2836" y="1944"/>
                </a:cubicBezTo>
                <a:cubicBezTo>
                  <a:pt x="2836" y="1944"/>
                  <a:pt x="2836" y="1943"/>
                  <a:pt x="2836" y="1943"/>
                </a:cubicBezTo>
                <a:cubicBezTo>
                  <a:pt x="2836" y="1943"/>
                  <a:pt x="2836" y="1943"/>
                  <a:pt x="2836" y="1943"/>
                </a:cubicBezTo>
                <a:cubicBezTo>
                  <a:pt x="2836" y="1943"/>
                  <a:pt x="2836" y="1943"/>
                  <a:pt x="2836" y="1943"/>
                </a:cubicBezTo>
                <a:cubicBezTo>
                  <a:pt x="2836" y="1944"/>
                  <a:pt x="2836" y="1944"/>
                  <a:pt x="2836" y="1944"/>
                </a:cubicBezTo>
                <a:cubicBezTo>
                  <a:pt x="2837" y="1945"/>
                  <a:pt x="2838" y="1946"/>
                  <a:pt x="2840" y="1946"/>
                </a:cubicBezTo>
                <a:cubicBezTo>
                  <a:pt x="2849" y="1946"/>
                  <a:pt x="2858" y="1947"/>
                  <a:pt x="2866" y="1947"/>
                </a:cubicBezTo>
                <a:cubicBezTo>
                  <a:pt x="2872" y="1949"/>
                  <a:pt x="2871" y="1944"/>
                  <a:pt x="2870" y="1943"/>
                </a:cubicBezTo>
                <a:cubicBezTo>
                  <a:pt x="2867" y="1940"/>
                  <a:pt x="2869" y="1938"/>
                  <a:pt x="2871" y="1936"/>
                </a:cubicBezTo>
                <a:cubicBezTo>
                  <a:pt x="2872" y="1934"/>
                  <a:pt x="2874" y="1933"/>
                  <a:pt x="2876" y="1932"/>
                </a:cubicBezTo>
                <a:cubicBezTo>
                  <a:pt x="2875" y="1932"/>
                  <a:pt x="2875" y="1932"/>
                  <a:pt x="2875" y="1932"/>
                </a:cubicBezTo>
                <a:cubicBezTo>
                  <a:pt x="2875" y="1932"/>
                  <a:pt x="2875" y="1932"/>
                  <a:pt x="2875" y="1932"/>
                </a:cubicBezTo>
                <a:cubicBezTo>
                  <a:pt x="2875" y="1932"/>
                  <a:pt x="2876" y="1932"/>
                  <a:pt x="2876" y="1932"/>
                </a:cubicBezTo>
                <a:cubicBezTo>
                  <a:pt x="2878" y="1932"/>
                  <a:pt x="2881" y="1932"/>
                  <a:pt x="2883" y="1932"/>
                </a:cubicBezTo>
                <a:cubicBezTo>
                  <a:pt x="2885" y="1932"/>
                  <a:pt x="2886" y="1932"/>
                  <a:pt x="2888" y="1932"/>
                </a:cubicBezTo>
                <a:cubicBezTo>
                  <a:pt x="2892" y="1932"/>
                  <a:pt x="2894" y="1935"/>
                  <a:pt x="2896" y="1937"/>
                </a:cubicBezTo>
                <a:cubicBezTo>
                  <a:pt x="2900" y="1939"/>
                  <a:pt x="2902" y="1939"/>
                  <a:pt x="2905" y="1935"/>
                </a:cubicBezTo>
                <a:cubicBezTo>
                  <a:pt x="2907" y="1933"/>
                  <a:pt x="2908" y="1933"/>
                  <a:pt x="2910" y="1934"/>
                </a:cubicBezTo>
                <a:cubicBezTo>
                  <a:pt x="2919" y="1935"/>
                  <a:pt x="2919" y="1935"/>
                  <a:pt x="2919" y="1926"/>
                </a:cubicBezTo>
                <a:cubicBezTo>
                  <a:pt x="2919" y="1926"/>
                  <a:pt x="2919" y="1925"/>
                  <a:pt x="2919" y="1925"/>
                </a:cubicBezTo>
                <a:cubicBezTo>
                  <a:pt x="2920" y="1922"/>
                  <a:pt x="2923" y="1922"/>
                  <a:pt x="2926" y="1922"/>
                </a:cubicBezTo>
                <a:cubicBezTo>
                  <a:pt x="2933" y="1922"/>
                  <a:pt x="2938" y="1920"/>
                  <a:pt x="2942" y="1915"/>
                </a:cubicBezTo>
                <a:cubicBezTo>
                  <a:pt x="2947" y="1915"/>
                  <a:pt x="2951" y="1915"/>
                  <a:pt x="2953" y="1910"/>
                </a:cubicBezTo>
                <a:cubicBezTo>
                  <a:pt x="2954" y="1908"/>
                  <a:pt x="2956" y="1909"/>
                  <a:pt x="2957" y="1907"/>
                </a:cubicBezTo>
                <a:cubicBezTo>
                  <a:pt x="2958" y="1906"/>
                  <a:pt x="2958" y="1906"/>
                  <a:pt x="2959" y="1905"/>
                </a:cubicBezTo>
                <a:cubicBezTo>
                  <a:pt x="2961" y="1905"/>
                  <a:pt x="2962" y="1905"/>
                  <a:pt x="2964" y="1905"/>
                </a:cubicBezTo>
                <a:cubicBezTo>
                  <a:pt x="2966" y="1905"/>
                  <a:pt x="2969" y="1906"/>
                  <a:pt x="2970" y="1903"/>
                </a:cubicBezTo>
                <a:cubicBezTo>
                  <a:pt x="2971" y="1901"/>
                  <a:pt x="2969" y="1899"/>
                  <a:pt x="2967" y="1898"/>
                </a:cubicBezTo>
                <a:cubicBezTo>
                  <a:pt x="2964" y="1896"/>
                  <a:pt x="2966" y="1895"/>
                  <a:pt x="2968" y="1893"/>
                </a:cubicBezTo>
                <a:cubicBezTo>
                  <a:pt x="2969" y="1892"/>
                  <a:pt x="2971" y="1892"/>
                  <a:pt x="2973" y="1892"/>
                </a:cubicBezTo>
                <a:cubicBezTo>
                  <a:pt x="2977" y="1892"/>
                  <a:pt x="2980" y="1891"/>
                  <a:pt x="2982" y="1889"/>
                </a:cubicBezTo>
                <a:cubicBezTo>
                  <a:pt x="2983" y="1889"/>
                  <a:pt x="2985" y="1889"/>
                  <a:pt x="2986" y="1889"/>
                </a:cubicBezTo>
                <a:cubicBezTo>
                  <a:pt x="2991" y="1892"/>
                  <a:pt x="2996" y="1890"/>
                  <a:pt x="3002" y="1889"/>
                </a:cubicBezTo>
                <a:cubicBezTo>
                  <a:pt x="3001" y="1886"/>
                  <a:pt x="3001" y="1883"/>
                  <a:pt x="2998" y="1881"/>
                </a:cubicBezTo>
                <a:cubicBezTo>
                  <a:pt x="2996" y="1878"/>
                  <a:pt x="2997" y="1877"/>
                  <a:pt x="3000" y="1875"/>
                </a:cubicBezTo>
                <a:cubicBezTo>
                  <a:pt x="3003" y="1874"/>
                  <a:pt x="3006" y="1872"/>
                  <a:pt x="3009" y="1870"/>
                </a:cubicBezTo>
                <a:cubicBezTo>
                  <a:pt x="3015" y="1870"/>
                  <a:pt x="3020" y="1870"/>
                  <a:pt x="3026" y="1870"/>
                </a:cubicBezTo>
                <a:cubicBezTo>
                  <a:pt x="3026" y="1872"/>
                  <a:pt x="3031" y="1872"/>
                  <a:pt x="3029" y="1875"/>
                </a:cubicBezTo>
                <a:cubicBezTo>
                  <a:pt x="3029" y="1876"/>
                  <a:pt x="3026" y="1875"/>
                  <a:pt x="3028" y="1877"/>
                </a:cubicBezTo>
                <a:cubicBezTo>
                  <a:pt x="3029" y="1879"/>
                  <a:pt x="3032" y="1879"/>
                  <a:pt x="3032" y="1877"/>
                </a:cubicBezTo>
                <a:cubicBezTo>
                  <a:pt x="3033" y="1873"/>
                  <a:pt x="3035" y="1874"/>
                  <a:pt x="3038" y="1875"/>
                </a:cubicBezTo>
                <a:cubicBezTo>
                  <a:pt x="3040" y="1876"/>
                  <a:pt x="3041" y="1876"/>
                  <a:pt x="3043" y="1875"/>
                </a:cubicBezTo>
                <a:cubicBezTo>
                  <a:pt x="3052" y="1873"/>
                  <a:pt x="3052" y="1873"/>
                  <a:pt x="3051" y="1881"/>
                </a:cubicBezTo>
                <a:cubicBezTo>
                  <a:pt x="3051" y="1882"/>
                  <a:pt x="3052" y="1882"/>
                  <a:pt x="3053" y="1883"/>
                </a:cubicBezTo>
                <a:cubicBezTo>
                  <a:pt x="3056" y="1876"/>
                  <a:pt x="3065" y="1879"/>
                  <a:pt x="3071" y="1875"/>
                </a:cubicBezTo>
                <a:cubicBezTo>
                  <a:pt x="3066" y="1873"/>
                  <a:pt x="3063" y="1870"/>
                  <a:pt x="3066" y="1866"/>
                </a:cubicBezTo>
                <a:cubicBezTo>
                  <a:pt x="3067" y="1865"/>
                  <a:pt x="3067" y="1864"/>
                  <a:pt x="3066" y="1864"/>
                </a:cubicBezTo>
                <a:cubicBezTo>
                  <a:pt x="3065" y="1864"/>
                  <a:pt x="3063" y="1863"/>
                  <a:pt x="3063" y="1864"/>
                </a:cubicBezTo>
                <a:cubicBezTo>
                  <a:pt x="3061" y="1866"/>
                  <a:pt x="3058" y="1867"/>
                  <a:pt x="3056" y="1869"/>
                </a:cubicBezTo>
                <a:cubicBezTo>
                  <a:pt x="3053" y="1870"/>
                  <a:pt x="3050" y="1869"/>
                  <a:pt x="3048" y="1866"/>
                </a:cubicBezTo>
                <a:cubicBezTo>
                  <a:pt x="3051" y="1864"/>
                  <a:pt x="3053" y="1862"/>
                  <a:pt x="3052" y="1858"/>
                </a:cubicBezTo>
                <a:cubicBezTo>
                  <a:pt x="3051" y="1852"/>
                  <a:pt x="3051" y="1851"/>
                  <a:pt x="3059" y="1849"/>
                </a:cubicBezTo>
                <a:cubicBezTo>
                  <a:pt x="3060" y="1851"/>
                  <a:pt x="3060" y="1852"/>
                  <a:pt x="3060" y="1853"/>
                </a:cubicBezTo>
                <a:cubicBezTo>
                  <a:pt x="3058" y="1857"/>
                  <a:pt x="3060" y="1858"/>
                  <a:pt x="3063" y="1858"/>
                </a:cubicBezTo>
                <a:cubicBezTo>
                  <a:pt x="3068" y="1859"/>
                  <a:pt x="3067" y="1857"/>
                  <a:pt x="3067" y="1854"/>
                </a:cubicBezTo>
                <a:cubicBezTo>
                  <a:pt x="3067" y="1853"/>
                  <a:pt x="3069" y="1852"/>
                  <a:pt x="3069" y="1850"/>
                </a:cubicBezTo>
                <a:cubicBezTo>
                  <a:pt x="3069" y="1850"/>
                  <a:pt x="3069" y="1850"/>
                  <a:pt x="3069" y="1850"/>
                </a:cubicBezTo>
                <a:cubicBezTo>
                  <a:pt x="3074" y="1851"/>
                  <a:pt x="3070" y="1844"/>
                  <a:pt x="3075" y="1845"/>
                </a:cubicBezTo>
                <a:cubicBezTo>
                  <a:pt x="3076" y="1845"/>
                  <a:pt x="3078" y="1843"/>
                  <a:pt x="3077" y="1842"/>
                </a:cubicBezTo>
                <a:cubicBezTo>
                  <a:pt x="3077" y="1840"/>
                  <a:pt x="3075" y="1841"/>
                  <a:pt x="3074" y="1841"/>
                </a:cubicBezTo>
                <a:cubicBezTo>
                  <a:pt x="3070" y="1841"/>
                  <a:pt x="3069" y="1838"/>
                  <a:pt x="3068" y="1836"/>
                </a:cubicBezTo>
                <a:cubicBezTo>
                  <a:pt x="3067" y="1833"/>
                  <a:pt x="3071" y="1833"/>
                  <a:pt x="3073" y="1832"/>
                </a:cubicBezTo>
                <a:cubicBezTo>
                  <a:pt x="3075" y="1831"/>
                  <a:pt x="3076" y="1833"/>
                  <a:pt x="3077" y="1835"/>
                </a:cubicBezTo>
                <a:cubicBezTo>
                  <a:pt x="3077" y="1837"/>
                  <a:pt x="3079" y="1836"/>
                  <a:pt x="3080" y="1835"/>
                </a:cubicBezTo>
                <a:cubicBezTo>
                  <a:pt x="3081" y="1835"/>
                  <a:pt x="3081" y="1834"/>
                  <a:pt x="3082" y="1834"/>
                </a:cubicBezTo>
                <a:cubicBezTo>
                  <a:pt x="3085" y="1833"/>
                  <a:pt x="3089" y="1834"/>
                  <a:pt x="3089" y="1830"/>
                </a:cubicBezTo>
                <a:cubicBezTo>
                  <a:pt x="3089" y="1829"/>
                  <a:pt x="3089" y="1827"/>
                  <a:pt x="3087" y="1827"/>
                </a:cubicBezTo>
                <a:cubicBezTo>
                  <a:pt x="3083" y="1825"/>
                  <a:pt x="3082" y="1829"/>
                  <a:pt x="3080" y="1830"/>
                </a:cubicBezTo>
                <a:cubicBezTo>
                  <a:pt x="3074" y="1827"/>
                  <a:pt x="3074" y="1827"/>
                  <a:pt x="3078" y="1824"/>
                </a:cubicBezTo>
                <a:cubicBezTo>
                  <a:pt x="3080" y="1823"/>
                  <a:pt x="3081" y="1822"/>
                  <a:pt x="3082" y="1821"/>
                </a:cubicBezTo>
                <a:cubicBezTo>
                  <a:pt x="3084" y="1821"/>
                  <a:pt x="3086" y="1822"/>
                  <a:pt x="3087" y="1820"/>
                </a:cubicBezTo>
                <a:cubicBezTo>
                  <a:pt x="3091" y="1819"/>
                  <a:pt x="3094" y="1822"/>
                  <a:pt x="3098" y="1822"/>
                </a:cubicBezTo>
                <a:cubicBezTo>
                  <a:pt x="3103" y="1822"/>
                  <a:pt x="3108" y="1821"/>
                  <a:pt x="3112" y="1822"/>
                </a:cubicBezTo>
                <a:cubicBezTo>
                  <a:pt x="3117" y="1824"/>
                  <a:pt x="3119" y="1822"/>
                  <a:pt x="3121" y="1820"/>
                </a:cubicBezTo>
                <a:cubicBezTo>
                  <a:pt x="3122" y="1819"/>
                  <a:pt x="3123" y="1817"/>
                  <a:pt x="3125" y="1817"/>
                </a:cubicBezTo>
                <a:cubicBezTo>
                  <a:pt x="3125" y="1821"/>
                  <a:pt x="3128" y="1823"/>
                  <a:pt x="3132" y="1825"/>
                </a:cubicBezTo>
                <a:cubicBezTo>
                  <a:pt x="3138" y="1828"/>
                  <a:pt x="3143" y="1825"/>
                  <a:pt x="3149" y="1825"/>
                </a:cubicBezTo>
                <a:cubicBezTo>
                  <a:pt x="3150" y="1826"/>
                  <a:pt x="3151" y="1827"/>
                  <a:pt x="3152" y="1825"/>
                </a:cubicBezTo>
                <a:cubicBezTo>
                  <a:pt x="3153" y="1824"/>
                  <a:pt x="3153" y="1823"/>
                  <a:pt x="3153" y="1820"/>
                </a:cubicBezTo>
                <a:cubicBezTo>
                  <a:pt x="3153" y="1820"/>
                  <a:pt x="3153" y="1820"/>
                  <a:pt x="3153" y="1821"/>
                </a:cubicBezTo>
                <a:cubicBezTo>
                  <a:pt x="3154" y="1822"/>
                  <a:pt x="3153" y="1824"/>
                  <a:pt x="3152" y="1825"/>
                </a:cubicBezTo>
                <a:cubicBezTo>
                  <a:pt x="3153" y="1825"/>
                  <a:pt x="3154" y="1825"/>
                  <a:pt x="3156" y="1825"/>
                </a:cubicBezTo>
                <a:cubicBezTo>
                  <a:pt x="3160" y="1824"/>
                  <a:pt x="3163" y="1827"/>
                  <a:pt x="3168" y="1827"/>
                </a:cubicBezTo>
                <a:cubicBezTo>
                  <a:pt x="3162" y="1824"/>
                  <a:pt x="3161" y="1817"/>
                  <a:pt x="3155" y="1813"/>
                </a:cubicBezTo>
                <a:cubicBezTo>
                  <a:pt x="3160" y="1813"/>
                  <a:pt x="3164" y="1810"/>
                  <a:pt x="3169" y="1811"/>
                </a:cubicBezTo>
                <a:cubicBezTo>
                  <a:pt x="3170" y="1811"/>
                  <a:pt x="3172" y="1810"/>
                  <a:pt x="3174" y="1810"/>
                </a:cubicBezTo>
                <a:cubicBezTo>
                  <a:pt x="3187" y="1808"/>
                  <a:pt x="3187" y="1808"/>
                  <a:pt x="3189" y="1804"/>
                </a:cubicBezTo>
                <a:cubicBezTo>
                  <a:pt x="3187" y="1803"/>
                  <a:pt x="3185" y="1805"/>
                  <a:pt x="3183" y="1804"/>
                </a:cubicBezTo>
                <a:cubicBezTo>
                  <a:pt x="3182" y="1803"/>
                  <a:pt x="3181" y="1802"/>
                  <a:pt x="3182" y="1801"/>
                </a:cubicBezTo>
                <a:cubicBezTo>
                  <a:pt x="3187" y="1797"/>
                  <a:pt x="3192" y="1792"/>
                  <a:pt x="3199" y="1795"/>
                </a:cubicBezTo>
                <a:cubicBezTo>
                  <a:pt x="3200" y="1795"/>
                  <a:pt x="3200" y="1795"/>
                  <a:pt x="3201" y="1795"/>
                </a:cubicBezTo>
                <a:cubicBezTo>
                  <a:pt x="3202" y="1797"/>
                  <a:pt x="3205" y="1796"/>
                  <a:pt x="3207" y="1797"/>
                </a:cubicBezTo>
                <a:cubicBezTo>
                  <a:pt x="3212" y="1799"/>
                  <a:pt x="3212" y="1796"/>
                  <a:pt x="3212" y="1793"/>
                </a:cubicBezTo>
                <a:cubicBezTo>
                  <a:pt x="3212" y="1793"/>
                  <a:pt x="3212" y="1793"/>
                  <a:pt x="3212" y="1793"/>
                </a:cubicBezTo>
                <a:cubicBezTo>
                  <a:pt x="3212" y="1793"/>
                  <a:pt x="3212" y="1793"/>
                  <a:pt x="3212" y="1793"/>
                </a:cubicBezTo>
                <a:cubicBezTo>
                  <a:pt x="3213" y="1789"/>
                  <a:pt x="3211" y="1788"/>
                  <a:pt x="3206" y="1788"/>
                </a:cubicBezTo>
                <a:cubicBezTo>
                  <a:pt x="3204" y="1788"/>
                  <a:pt x="3203" y="1787"/>
                  <a:pt x="3204" y="1785"/>
                </a:cubicBezTo>
                <a:cubicBezTo>
                  <a:pt x="3206" y="1782"/>
                  <a:pt x="3208" y="1780"/>
                  <a:pt x="3208" y="1776"/>
                </a:cubicBezTo>
                <a:cubicBezTo>
                  <a:pt x="3211" y="1774"/>
                  <a:pt x="3214" y="1775"/>
                  <a:pt x="3217" y="1775"/>
                </a:cubicBezTo>
                <a:cubicBezTo>
                  <a:pt x="3219" y="1776"/>
                  <a:pt x="3220" y="1777"/>
                  <a:pt x="3222" y="1779"/>
                </a:cubicBezTo>
                <a:cubicBezTo>
                  <a:pt x="3222" y="1775"/>
                  <a:pt x="3223" y="1772"/>
                  <a:pt x="3226" y="1770"/>
                </a:cubicBezTo>
                <a:cubicBezTo>
                  <a:pt x="3227" y="1768"/>
                  <a:pt x="3228" y="1770"/>
                  <a:pt x="3230" y="1770"/>
                </a:cubicBezTo>
                <a:cubicBezTo>
                  <a:pt x="3231" y="1771"/>
                  <a:pt x="3231" y="1773"/>
                  <a:pt x="3230" y="1774"/>
                </a:cubicBezTo>
                <a:cubicBezTo>
                  <a:pt x="3229" y="1777"/>
                  <a:pt x="3231" y="1778"/>
                  <a:pt x="3233" y="1779"/>
                </a:cubicBezTo>
                <a:cubicBezTo>
                  <a:pt x="3235" y="1782"/>
                  <a:pt x="3238" y="1783"/>
                  <a:pt x="3242" y="1781"/>
                </a:cubicBezTo>
                <a:cubicBezTo>
                  <a:pt x="3244" y="1780"/>
                  <a:pt x="3246" y="1779"/>
                  <a:pt x="3248" y="1780"/>
                </a:cubicBezTo>
                <a:cubicBezTo>
                  <a:pt x="3248" y="1782"/>
                  <a:pt x="3247" y="1784"/>
                  <a:pt x="3249" y="1785"/>
                </a:cubicBezTo>
                <a:cubicBezTo>
                  <a:pt x="3252" y="1786"/>
                  <a:pt x="3255" y="1783"/>
                  <a:pt x="3259" y="1784"/>
                </a:cubicBezTo>
                <a:cubicBezTo>
                  <a:pt x="3261" y="1785"/>
                  <a:pt x="3262" y="1783"/>
                  <a:pt x="3262" y="1781"/>
                </a:cubicBezTo>
                <a:cubicBezTo>
                  <a:pt x="3263" y="1777"/>
                  <a:pt x="3262" y="1774"/>
                  <a:pt x="3258" y="1772"/>
                </a:cubicBezTo>
                <a:cubicBezTo>
                  <a:pt x="3257" y="1771"/>
                  <a:pt x="3254" y="1771"/>
                  <a:pt x="3255" y="1769"/>
                </a:cubicBezTo>
                <a:cubicBezTo>
                  <a:pt x="3261" y="1768"/>
                  <a:pt x="3261" y="1768"/>
                  <a:pt x="3264" y="1771"/>
                </a:cubicBezTo>
                <a:cubicBezTo>
                  <a:pt x="3266" y="1773"/>
                  <a:pt x="3267" y="1773"/>
                  <a:pt x="3268" y="1773"/>
                </a:cubicBezTo>
                <a:cubicBezTo>
                  <a:pt x="3269" y="1773"/>
                  <a:pt x="3269" y="1773"/>
                  <a:pt x="3269" y="1773"/>
                </a:cubicBezTo>
                <a:cubicBezTo>
                  <a:pt x="3270" y="1773"/>
                  <a:pt x="3270" y="1773"/>
                  <a:pt x="3270" y="1773"/>
                </a:cubicBezTo>
                <a:cubicBezTo>
                  <a:pt x="3267" y="1782"/>
                  <a:pt x="3267" y="1783"/>
                  <a:pt x="3277" y="1783"/>
                </a:cubicBezTo>
                <a:cubicBezTo>
                  <a:pt x="3277" y="1783"/>
                  <a:pt x="3277" y="1783"/>
                  <a:pt x="3277" y="1783"/>
                </a:cubicBezTo>
                <a:cubicBezTo>
                  <a:pt x="3279" y="1785"/>
                  <a:pt x="3283" y="1787"/>
                  <a:pt x="3284" y="1790"/>
                </a:cubicBezTo>
                <a:cubicBezTo>
                  <a:pt x="3286" y="1793"/>
                  <a:pt x="3289" y="1791"/>
                  <a:pt x="3291" y="1790"/>
                </a:cubicBezTo>
                <a:cubicBezTo>
                  <a:pt x="3294" y="1789"/>
                  <a:pt x="3296" y="1787"/>
                  <a:pt x="3293" y="1785"/>
                </a:cubicBezTo>
                <a:cubicBezTo>
                  <a:pt x="3291" y="1783"/>
                  <a:pt x="3292" y="1781"/>
                  <a:pt x="3293" y="1779"/>
                </a:cubicBezTo>
                <a:cubicBezTo>
                  <a:pt x="3298" y="1772"/>
                  <a:pt x="3298" y="1772"/>
                  <a:pt x="3291" y="1766"/>
                </a:cubicBezTo>
                <a:cubicBezTo>
                  <a:pt x="3292" y="1766"/>
                  <a:pt x="3292" y="1765"/>
                  <a:pt x="3293" y="1765"/>
                </a:cubicBezTo>
                <a:cubicBezTo>
                  <a:pt x="3302" y="1761"/>
                  <a:pt x="3302" y="1761"/>
                  <a:pt x="3304" y="1756"/>
                </a:cubicBezTo>
                <a:cubicBezTo>
                  <a:pt x="3302" y="1754"/>
                  <a:pt x="3304" y="1750"/>
                  <a:pt x="3303" y="1747"/>
                </a:cubicBezTo>
                <a:cubicBezTo>
                  <a:pt x="3301" y="1742"/>
                  <a:pt x="3305" y="1744"/>
                  <a:pt x="3308" y="1745"/>
                </a:cubicBezTo>
                <a:cubicBezTo>
                  <a:pt x="3311" y="1748"/>
                  <a:pt x="3310" y="1751"/>
                  <a:pt x="3311" y="1755"/>
                </a:cubicBezTo>
                <a:cubicBezTo>
                  <a:pt x="3311" y="1756"/>
                  <a:pt x="3310" y="1757"/>
                  <a:pt x="3310" y="1759"/>
                </a:cubicBezTo>
                <a:cubicBezTo>
                  <a:pt x="3313" y="1756"/>
                  <a:pt x="3319" y="1757"/>
                  <a:pt x="3318" y="1752"/>
                </a:cubicBezTo>
                <a:cubicBezTo>
                  <a:pt x="3318" y="1751"/>
                  <a:pt x="3318" y="1751"/>
                  <a:pt x="3318" y="1751"/>
                </a:cubicBezTo>
                <a:cubicBezTo>
                  <a:pt x="3321" y="1753"/>
                  <a:pt x="3320" y="1755"/>
                  <a:pt x="3322" y="1757"/>
                </a:cubicBezTo>
                <a:cubicBezTo>
                  <a:pt x="3327" y="1761"/>
                  <a:pt x="3333" y="1762"/>
                  <a:pt x="3338" y="1765"/>
                </a:cubicBezTo>
                <a:cubicBezTo>
                  <a:pt x="3338" y="1769"/>
                  <a:pt x="3339" y="1774"/>
                  <a:pt x="3340" y="1778"/>
                </a:cubicBezTo>
                <a:cubicBezTo>
                  <a:pt x="3345" y="1777"/>
                  <a:pt x="3347" y="1775"/>
                  <a:pt x="3346" y="1770"/>
                </a:cubicBezTo>
                <a:cubicBezTo>
                  <a:pt x="3345" y="1764"/>
                  <a:pt x="3346" y="1763"/>
                  <a:pt x="3353" y="1765"/>
                </a:cubicBezTo>
                <a:cubicBezTo>
                  <a:pt x="3356" y="1766"/>
                  <a:pt x="3357" y="1765"/>
                  <a:pt x="3359" y="1763"/>
                </a:cubicBezTo>
                <a:cubicBezTo>
                  <a:pt x="3360" y="1762"/>
                  <a:pt x="3360" y="1761"/>
                  <a:pt x="3359" y="176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5" name="文本框 4"/>
          <p:cNvSpPr txBox="1"/>
          <p:nvPr/>
        </p:nvSpPr>
        <p:spPr>
          <a:xfrm>
            <a:off x="7300939" y="2691650"/>
            <a:ext cx="576580" cy="174995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560" b="1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文学常识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13460" y="2691765"/>
            <a:ext cx="6176010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（二）湖心亭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位于杭州西湖之中，据说是宋代整修西湖时，以湖泥堆成小山，成为一岛，是西湖三岛之一，后于山上建成亭阁，叫湖心亭。这是观赏西湖风景的好地方，因此常有文人墨客到此赏景。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7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/>
          <p:nvPr/>
        </p:nvSpPr>
        <p:spPr bwMode="auto">
          <a:xfrm flipH="1">
            <a:off x="534456" y="611937"/>
            <a:ext cx="2568393" cy="1911129"/>
          </a:xfrm>
          <a:custGeom>
            <a:avLst/>
            <a:gdLst>
              <a:gd name="T0" fmla="*/ 2464 w 3342"/>
              <a:gd name="T1" fmla="*/ 1760 h 2486"/>
              <a:gd name="T2" fmla="*/ 2557 w 3342"/>
              <a:gd name="T3" fmla="*/ 1835 h 2486"/>
              <a:gd name="T4" fmla="*/ 3203 w 3342"/>
              <a:gd name="T5" fmla="*/ 1814 h 2486"/>
              <a:gd name="T6" fmla="*/ 3174 w 3342"/>
              <a:gd name="T7" fmla="*/ 1928 h 2486"/>
              <a:gd name="T8" fmla="*/ 2848 w 3342"/>
              <a:gd name="T9" fmla="*/ 2085 h 2486"/>
              <a:gd name="T10" fmla="*/ 2636 w 3342"/>
              <a:gd name="T11" fmla="*/ 2216 h 2486"/>
              <a:gd name="T12" fmla="*/ 2694 w 3342"/>
              <a:gd name="T13" fmla="*/ 2257 h 2486"/>
              <a:gd name="T14" fmla="*/ 2774 w 3342"/>
              <a:gd name="T15" fmla="*/ 2313 h 2486"/>
              <a:gd name="T16" fmla="*/ 2559 w 3342"/>
              <a:gd name="T17" fmla="*/ 2306 h 2486"/>
              <a:gd name="T18" fmla="*/ 1980 w 3342"/>
              <a:gd name="T19" fmla="*/ 2399 h 2486"/>
              <a:gd name="T20" fmla="*/ 2349 w 3342"/>
              <a:gd name="T21" fmla="*/ 2423 h 2486"/>
              <a:gd name="T22" fmla="*/ 1766 w 3342"/>
              <a:gd name="T23" fmla="*/ 2443 h 2486"/>
              <a:gd name="T24" fmla="*/ 963 w 3342"/>
              <a:gd name="T25" fmla="*/ 2438 h 2486"/>
              <a:gd name="T26" fmla="*/ 470 w 3342"/>
              <a:gd name="T27" fmla="*/ 2372 h 2486"/>
              <a:gd name="T28" fmla="*/ 101 w 3342"/>
              <a:gd name="T29" fmla="*/ 2227 h 2486"/>
              <a:gd name="T30" fmla="*/ 275 w 3342"/>
              <a:gd name="T31" fmla="*/ 2218 h 2486"/>
              <a:gd name="T32" fmla="*/ 405 w 3342"/>
              <a:gd name="T33" fmla="*/ 2294 h 2486"/>
              <a:gd name="T34" fmla="*/ 630 w 3342"/>
              <a:gd name="T35" fmla="*/ 2264 h 2486"/>
              <a:gd name="T36" fmla="*/ 949 w 3342"/>
              <a:gd name="T37" fmla="*/ 2216 h 2486"/>
              <a:gd name="T38" fmla="*/ 569 w 3342"/>
              <a:gd name="T39" fmla="*/ 2151 h 2486"/>
              <a:gd name="T40" fmla="*/ 860 w 3342"/>
              <a:gd name="T41" fmla="*/ 2112 h 2486"/>
              <a:gd name="T42" fmla="*/ 553 w 3342"/>
              <a:gd name="T43" fmla="*/ 2111 h 2486"/>
              <a:gd name="T44" fmla="*/ 768 w 3342"/>
              <a:gd name="T45" fmla="*/ 2015 h 2486"/>
              <a:gd name="T46" fmla="*/ 1224 w 3342"/>
              <a:gd name="T47" fmla="*/ 2002 h 2486"/>
              <a:gd name="T48" fmla="*/ 1018 w 3342"/>
              <a:gd name="T49" fmla="*/ 1913 h 2486"/>
              <a:gd name="T50" fmla="*/ 829 w 3342"/>
              <a:gd name="T51" fmla="*/ 1826 h 2486"/>
              <a:gd name="T52" fmla="*/ 606 w 3342"/>
              <a:gd name="T53" fmla="*/ 1872 h 2486"/>
              <a:gd name="T54" fmla="*/ 459 w 3342"/>
              <a:gd name="T55" fmla="*/ 1912 h 2486"/>
              <a:gd name="T56" fmla="*/ 155 w 3342"/>
              <a:gd name="T57" fmla="*/ 1813 h 2486"/>
              <a:gd name="T58" fmla="*/ 13 w 3342"/>
              <a:gd name="T59" fmla="*/ 1608 h 2486"/>
              <a:gd name="T60" fmla="*/ 119 w 3342"/>
              <a:gd name="T61" fmla="*/ 1366 h 2486"/>
              <a:gd name="T62" fmla="*/ 290 w 3342"/>
              <a:gd name="T63" fmla="*/ 1323 h 2486"/>
              <a:gd name="T64" fmla="*/ 744 w 3342"/>
              <a:gd name="T65" fmla="*/ 1304 h 2486"/>
              <a:gd name="T66" fmla="*/ 1049 w 3342"/>
              <a:gd name="T67" fmla="*/ 1255 h 2486"/>
              <a:gd name="T68" fmla="*/ 902 w 3342"/>
              <a:gd name="T69" fmla="*/ 1191 h 2486"/>
              <a:gd name="T70" fmla="*/ 772 w 3342"/>
              <a:gd name="T71" fmla="*/ 1144 h 2486"/>
              <a:gd name="T72" fmla="*/ 1 w 3342"/>
              <a:gd name="T73" fmla="*/ 1171 h 2486"/>
              <a:gd name="T74" fmla="*/ 655 w 3342"/>
              <a:gd name="T75" fmla="*/ 1084 h 2486"/>
              <a:gd name="T76" fmla="*/ 341 w 3342"/>
              <a:gd name="T77" fmla="*/ 1008 h 2486"/>
              <a:gd name="T78" fmla="*/ 222 w 3342"/>
              <a:gd name="T79" fmla="*/ 965 h 2486"/>
              <a:gd name="T80" fmla="*/ 297 w 3342"/>
              <a:gd name="T81" fmla="*/ 844 h 2486"/>
              <a:gd name="T82" fmla="*/ 92 w 3342"/>
              <a:gd name="T83" fmla="*/ 700 h 2486"/>
              <a:gd name="T84" fmla="*/ 288 w 3342"/>
              <a:gd name="T85" fmla="*/ 461 h 2486"/>
              <a:gd name="T86" fmla="*/ 441 w 3342"/>
              <a:gd name="T87" fmla="*/ 254 h 2486"/>
              <a:gd name="T88" fmla="*/ 534 w 3342"/>
              <a:gd name="T89" fmla="*/ 117 h 2486"/>
              <a:gd name="T90" fmla="*/ 780 w 3342"/>
              <a:gd name="T91" fmla="*/ 90 h 2486"/>
              <a:gd name="T92" fmla="*/ 1348 w 3342"/>
              <a:gd name="T93" fmla="*/ 7 h 2486"/>
              <a:gd name="T94" fmla="*/ 1527 w 3342"/>
              <a:gd name="T95" fmla="*/ 76 h 2486"/>
              <a:gd name="T96" fmla="*/ 1812 w 3342"/>
              <a:gd name="T97" fmla="*/ 72 h 2486"/>
              <a:gd name="T98" fmla="*/ 2200 w 3342"/>
              <a:gd name="T99" fmla="*/ 123 h 2486"/>
              <a:gd name="T100" fmla="*/ 2237 w 3342"/>
              <a:gd name="T101" fmla="*/ 240 h 2486"/>
              <a:gd name="T102" fmla="*/ 2543 w 3342"/>
              <a:gd name="T103" fmla="*/ 317 h 2486"/>
              <a:gd name="T104" fmla="*/ 2696 w 3342"/>
              <a:gd name="T105" fmla="*/ 407 h 2486"/>
              <a:gd name="T106" fmla="*/ 2920 w 3342"/>
              <a:gd name="T107" fmla="*/ 460 h 2486"/>
              <a:gd name="T108" fmla="*/ 2620 w 3342"/>
              <a:gd name="T109" fmla="*/ 607 h 2486"/>
              <a:gd name="T110" fmla="*/ 2344 w 3342"/>
              <a:gd name="T111" fmla="*/ 731 h 2486"/>
              <a:gd name="T112" fmla="*/ 2332 w 3342"/>
              <a:gd name="T113" fmla="*/ 914 h 2486"/>
              <a:gd name="T114" fmla="*/ 2453 w 3342"/>
              <a:gd name="T115" fmla="*/ 1038 h 2486"/>
              <a:gd name="T116" fmla="*/ 2826 w 3342"/>
              <a:gd name="T117" fmla="*/ 1067 h 2486"/>
              <a:gd name="T118" fmla="*/ 2649 w 3342"/>
              <a:gd name="T119" fmla="*/ 1208 h 2486"/>
              <a:gd name="T120" fmla="*/ 2422 w 3342"/>
              <a:gd name="T121" fmla="*/ 1256 h 2486"/>
              <a:gd name="T122" fmla="*/ 2295 w 3342"/>
              <a:gd name="T123" fmla="*/ 1389 h 2486"/>
              <a:gd name="T124" fmla="*/ 2332 w 3342"/>
              <a:gd name="T125" fmla="*/ 1498 h 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42" h="2486">
                <a:moveTo>
                  <a:pt x="2754" y="1556"/>
                </a:moveTo>
                <a:cubicBezTo>
                  <a:pt x="2760" y="1549"/>
                  <a:pt x="2767" y="1547"/>
                  <a:pt x="2775" y="1546"/>
                </a:cubicBezTo>
                <a:cubicBezTo>
                  <a:pt x="2784" y="1551"/>
                  <a:pt x="2790" y="1558"/>
                  <a:pt x="2791" y="1570"/>
                </a:cubicBezTo>
                <a:cubicBezTo>
                  <a:pt x="2787" y="1571"/>
                  <a:pt x="2784" y="1572"/>
                  <a:pt x="2779" y="1573"/>
                </a:cubicBezTo>
                <a:cubicBezTo>
                  <a:pt x="2779" y="1575"/>
                  <a:pt x="2777" y="1578"/>
                  <a:pt x="2778" y="1580"/>
                </a:cubicBezTo>
                <a:cubicBezTo>
                  <a:pt x="2778" y="1582"/>
                  <a:pt x="2781" y="1583"/>
                  <a:pt x="2783" y="1584"/>
                </a:cubicBezTo>
                <a:cubicBezTo>
                  <a:pt x="2785" y="1586"/>
                  <a:pt x="2791" y="1584"/>
                  <a:pt x="2790" y="1591"/>
                </a:cubicBezTo>
                <a:cubicBezTo>
                  <a:pt x="2793" y="1592"/>
                  <a:pt x="2796" y="1593"/>
                  <a:pt x="2798" y="1594"/>
                </a:cubicBezTo>
                <a:cubicBezTo>
                  <a:pt x="2802" y="1596"/>
                  <a:pt x="2805" y="1598"/>
                  <a:pt x="2809" y="1601"/>
                </a:cubicBezTo>
                <a:cubicBezTo>
                  <a:pt x="2803" y="1604"/>
                  <a:pt x="2797" y="1602"/>
                  <a:pt x="2791" y="1603"/>
                </a:cubicBezTo>
                <a:cubicBezTo>
                  <a:pt x="2787" y="1604"/>
                  <a:pt x="2786" y="1605"/>
                  <a:pt x="2786" y="1611"/>
                </a:cubicBezTo>
                <a:cubicBezTo>
                  <a:pt x="2786" y="1618"/>
                  <a:pt x="2785" y="1619"/>
                  <a:pt x="2779" y="1620"/>
                </a:cubicBezTo>
                <a:cubicBezTo>
                  <a:pt x="2778" y="1620"/>
                  <a:pt x="2777" y="1620"/>
                  <a:pt x="2776" y="1620"/>
                </a:cubicBezTo>
                <a:cubicBezTo>
                  <a:pt x="2774" y="1620"/>
                  <a:pt x="2771" y="1620"/>
                  <a:pt x="2769" y="1620"/>
                </a:cubicBezTo>
                <a:cubicBezTo>
                  <a:pt x="2764" y="1609"/>
                  <a:pt x="2762" y="1608"/>
                  <a:pt x="2753" y="1610"/>
                </a:cubicBezTo>
                <a:cubicBezTo>
                  <a:pt x="2745" y="1612"/>
                  <a:pt x="2737" y="1614"/>
                  <a:pt x="2729" y="1616"/>
                </a:cubicBezTo>
                <a:cubicBezTo>
                  <a:pt x="2727" y="1617"/>
                  <a:pt x="2725" y="1618"/>
                  <a:pt x="2724" y="1620"/>
                </a:cubicBezTo>
                <a:cubicBezTo>
                  <a:pt x="2720" y="1627"/>
                  <a:pt x="2714" y="1627"/>
                  <a:pt x="2708" y="1628"/>
                </a:cubicBezTo>
                <a:cubicBezTo>
                  <a:pt x="2703" y="1629"/>
                  <a:pt x="2698" y="1629"/>
                  <a:pt x="2694" y="1631"/>
                </a:cubicBezTo>
                <a:cubicBezTo>
                  <a:pt x="2690" y="1633"/>
                  <a:pt x="2687" y="1633"/>
                  <a:pt x="2683" y="1632"/>
                </a:cubicBezTo>
                <a:cubicBezTo>
                  <a:pt x="2674" y="1628"/>
                  <a:pt x="2666" y="1631"/>
                  <a:pt x="2659" y="1636"/>
                </a:cubicBezTo>
                <a:cubicBezTo>
                  <a:pt x="2659" y="1636"/>
                  <a:pt x="2658" y="1636"/>
                  <a:pt x="2658" y="1636"/>
                </a:cubicBezTo>
                <a:cubicBezTo>
                  <a:pt x="2652" y="1638"/>
                  <a:pt x="2652" y="1638"/>
                  <a:pt x="2648" y="1644"/>
                </a:cubicBezTo>
                <a:cubicBezTo>
                  <a:pt x="2646" y="1642"/>
                  <a:pt x="2645" y="1641"/>
                  <a:pt x="2643" y="1640"/>
                </a:cubicBezTo>
                <a:cubicBezTo>
                  <a:pt x="2642" y="1639"/>
                  <a:pt x="2640" y="1638"/>
                  <a:pt x="2639" y="1638"/>
                </a:cubicBezTo>
                <a:cubicBezTo>
                  <a:pt x="2635" y="1636"/>
                  <a:pt x="2632" y="1647"/>
                  <a:pt x="2627" y="1639"/>
                </a:cubicBezTo>
                <a:cubicBezTo>
                  <a:pt x="2622" y="1640"/>
                  <a:pt x="2617" y="1640"/>
                  <a:pt x="2612" y="1640"/>
                </a:cubicBezTo>
                <a:cubicBezTo>
                  <a:pt x="2615" y="1635"/>
                  <a:pt x="2618" y="1631"/>
                  <a:pt x="2624" y="1631"/>
                </a:cubicBezTo>
                <a:cubicBezTo>
                  <a:pt x="2629" y="1630"/>
                  <a:pt x="2636" y="1629"/>
                  <a:pt x="2640" y="1621"/>
                </a:cubicBezTo>
                <a:cubicBezTo>
                  <a:pt x="2637" y="1620"/>
                  <a:pt x="2636" y="1619"/>
                  <a:pt x="2634" y="1619"/>
                </a:cubicBezTo>
                <a:cubicBezTo>
                  <a:pt x="2628" y="1620"/>
                  <a:pt x="2622" y="1620"/>
                  <a:pt x="2616" y="1620"/>
                </a:cubicBezTo>
                <a:cubicBezTo>
                  <a:pt x="2612" y="1621"/>
                  <a:pt x="2610" y="1622"/>
                  <a:pt x="2608" y="1626"/>
                </a:cubicBezTo>
                <a:cubicBezTo>
                  <a:pt x="2606" y="1630"/>
                  <a:pt x="2602" y="1627"/>
                  <a:pt x="2599" y="1629"/>
                </a:cubicBezTo>
                <a:cubicBezTo>
                  <a:pt x="2598" y="1636"/>
                  <a:pt x="2591" y="1642"/>
                  <a:pt x="2592" y="1650"/>
                </a:cubicBezTo>
                <a:cubicBezTo>
                  <a:pt x="2593" y="1652"/>
                  <a:pt x="2589" y="1654"/>
                  <a:pt x="2586" y="1651"/>
                </a:cubicBezTo>
                <a:cubicBezTo>
                  <a:pt x="2584" y="1649"/>
                  <a:pt x="2583" y="1646"/>
                  <a:pt x="2581" y="1645"/>
                </a:cubicBezTo>
                <a:cubicBezTo>
                  <a:pt x="2580" y="1644"/>
                  <a:pt x="2578" y="1645"/>
                  <a:pt x="2576" y="1645"/>
                </a:cubicBezTo>
                <a:cubicBezTo>
                  <a:pt x="2576" y="1645"/>
                  <a:pt x="2575" y="1647"/>
                  <a:pt x="2576" y="1648"/>
                </a:cubicBezTo>
                <a:cubicBezTo>
                  <a:pt x="2576" y="1649"/>
                  <a:pt x="2578" y="1651"/>
                  <a:pt x="2579" y="1651"/>
                </a:cubicBezTo>
                <a:cubicBezTo>
                  <a:pt x="2581" y="1651"/>
                  <a:pt x="2584" y="1651"/>
                  <a:pt x="2587" y="1650"/>
                </a:cubicBezTo>
                <a:cubicBezTo>
                  <a:pt x="2582" y="1656"/>
                  <a:pt x="2578" y="1662"/>
                  <a:pt x="2573" y="1669"/>
                </a:cubicBezTo>
                <a:cubicBezTo>
                  <a:pt x="2576" y="1670"/>
                  <a:pt x="2579" y="1672"/>
                  <a:pt x="2582" y="1672"/>
                </a:cubicBezTo>
                <a:cubicBezTo>
                  <a:pt x="2584" y="1672"/>
                  <a:pt x="2586" y="1670"/>
                  <a:pt x="2588" y="1670"/>
                </a:cubicBezTo>
                <a:cubicBezTo>
                  <a:pt x="2590" y="1670"/>
                  <a:pt x="2592" y="1671"/>
                  <a:pt x="2594" y="1672"/>
                </a:cubicBezTo>
                <a:cubicBezTo>
                  <a:pt x="2594" y="1672"/>
                  <a:pt x="2594" y="1675"/>
                  <a:pt x="2594" y="1675"/>
                </a:cubicBezTo>
                <a:cubicBezTo>
                  <a:pt x="2592" y="1677"/>
                  <a:pt x="2588" y="1680"/>
                  <a:pt x="2588" y="1680"/>
                </a:cubicBezTo>
                <a:cubicBezTo>
                  <a:pt x="2582" y="1675"/>
                  <a:pt x="2576" y="1678"/>
                  <a:pt x="2571" y="1680"/>
                </a:cubicBezTo>
                <a:cubicBezTo>
                  <a:pt x="2568" y="1681"/>
                  <a:pt x="2564" y="1680"/>
                  <a:pt x="2560" y="1679"/>
                </a:cubicBezTo>
                <a:cubicBezTo>
                  <a:pt x="2556" y="1689"/>
                  <a:pt x="2550" y="1695"/>
                  <a:pt x="2539" y="1693"/>
                </a:cubicBezTo>
                <a:cubicBezTo>
                  <a:pt x="2536" y="1693"/>
                  <a:pt x="2532" y="1693"/>
                  <a:pt x="2528" y="1693"/>
                </a:cubicBezTo>
                <a:cubicBezTo>
                  <a:pt x="2526" y="1694"/>
                  <a:pt x="2524" y="1696"/>
                  <a:pt x="2521" y="1698"/>
                </a:cubicBezTo>
                <a:cubicBezTo>
                  <a:pt x="2525" y="1701"/>
                  <a:pt x="2528" y="1703"/>
                  <a:pt x="2532" y="1706"/>
                </a:cubicBezTo>
                <a:cubicBezTo>
                  <a:pt x="2529" y="1711"/>
                  <a:pt x="2525" y="1715"/>
                  <a:pt x="2522" y="1720"/>
                </a:cubicBezTo>
                <a:cubicBezTo>
                  <a:pt x="2519" y="1726"/>
                  <a:pt x="2513" y="1724"/>
                  <a:pt x="2507" y="1727"/>
                </a:cubicBezTo>
                <a:cubicBezTo>
                  <a:pt x="2504" y="1735"/>
                  <a:pt x="2498" y="1741"/>
                  <a:pt x="2490" y="1745"/>
                </a:cubicBezTo>
                <a:cubicBezTo>
                  <a:pt x="2481" y="1749"/>
                  <a:pt x="2472" y="1755"/>
                  <a:pt x="2464" y="1760"/>
                </a:cubicBezTo>
                <a:cubicBezTo>
                  <a:pt x="2461" y="1762"/>
                  <a:pt x="2459" y="1761"/>
                  <a:pt x="2456" y="1761"/>
                </a:cubicBezTo>
                <a:cubicBezTo>
                  <a:pt x="2454" y="1761"/>
                  <a:pt x="2451" y="1761"/>
                  <a:pt x="2449" y="1762"/>
                </a:cubicBezTo>
                <a:cubicBezTo>
                  <a:pt x="2447" y="1763"/>
                  <a:pt x="2446" y="1766"/>
                  <a:pt x="2446" y="1768"/>
                </a:cubicBezTo>
                <a:cubicBezTo>
                  <a:pt x="2446" y="1770"/>
                  <a:pt x="2449" y="1772"/>
                  <a:pt x="2450" y="1772"/>
                </a:cubicBezTo>
                <a:cubicBezTo>
                  <a:pt x="2459" y="1773"/>
                  <a:pt x="2468" y="1773"/>
                  <a:pt x="2476" y="1773"/>
                </a:cubicBezTo>
                <a:cubicBezTo>
                  <a:pt x="2479" y="1773"/>
                  <a:pt x="2483" y="1773"/>
                  <a:pt x="2486" y="1774"/>
                </a:cubicBezTo>
                <a:cubicBezTo>
                  <a:pt x="2487" y="1774"/>
                  <a:pt x="2488" y="1776"/>
                  <a:pt x="2488" y="1777"/>
                </a:cubicBezTo>
                <a:cubicBezTo>
                  <a:pt x="2488" y="1778"/>
                  <a:pt x="2486" y="1780"/>
                  <a:pt x="2485" y="1780"/>
                </a:cubicBezTo>
                <a:cubicBezTo>
                  <a:pt x="2479" y="1776"/>
                  <a:pt x="2474" y="1777"/>
                  <a:pt x="2468" y="1779"/>
                </a:cubicBezTo>
                <a:cubicBezTo>
                  <a:pt x="2466" y="1780"/>
                  <a:pt x="2463" y="1781"/>
                  <a:pt x="2462" y="1780"/>
                </a:cubicBezTo>
                <a:cubicBezTo>
                  <a:pt x="2455" y="1777"/>
                  <a:pt x="2449" y="1778"/>
                  <a:pt x="2442" y="1778"/>
                </a:cubicBezTo>
                <a:cubicBezTo>
                  <a:pt x="2431" y="1778"/>
                  <a:pt x="2417" y="1779"/>
                  <a:pt x="2409" y="1783"/>
                </a:cubicBezTo>
                <a:cubicBezTo>
                  <a:pt x="2400" y="1787"/>
                  <a:pt x="2390" y="1791"/>
                  <a:pt x="2380" y="1795"/>
                </a:cubicBezTo>
                <a:cubicBezTo>
                  <a:pt x="2376" y="1797"/>
                  <a:pt x="2371" y="1796"/>
                  <a:pt x="2367" y="1797"/>
                </a:cubicBezTo>
                <a:cubicBezTo>
                  <a:pt x="2362" y="1802"/>
                  <a:pt x="2358" y="1807"/>
                  <a:pt x="2353" y="1812"/>
                </a:cubicBezTo>
                <a:cubicBezTo>
                  <a:pt x="2353" y="1812"/>
                  <a:pt x="2353" y="1812"/>
                  <a:pt x="2353" y="1812"/>
                </a:cubicBezTo>
                <a:cubicBezTo>
                  <a:pt x="2348" y="1808"/>
                  <a:pt x="2342" y="1809"/>
                  <a:pt x="2338" y="1814"/>
                </a:cubicBezTo>
                <a:cubicBezTo>
                  <a:pt x="2330" y="1821"/>
                  <a:pt x="2323" y="1826"/>
                  <a:pt x="2312" y="1822"/>
                </a:cubicBezTo>
                <a:cubicBezTo>
                  <a:pt x="2309" y="1821"/>
                  <a:pt x="2305" y="1822"/>
                  <a:pt x="2302" y="1823"/>
                </a:cubicBezTo>
                <a:cubicBezTo>
                  <a:pt x="2293" y="1825"/>
                  <a:pt x="2283" y="1828"/>
                  <a:pt x="2273" y="1828"/>
                </a:cubicBezTo>
                <a:cubicBezTo>
                  <a:pt x="2262" y="1828"/>
                  <a:pt x="2254" y="1833"/>
                  <a:pt x="2245" y="1840"/>
                </a:cubicBezTo>
                <a:cubicBezTo>
                  <a:pt x="2246" y="1849"/>
                  <a:pt x="2247" y="1850"/>
                  <a:pt x="2252" y="1850"/>
                </a:cubicBezTo>
                <a:cubicBezTo>
                  <a:pt x="2256" y="1850"/>
                  <a:pt x="2261" y="1849"/>
                  <a:pt x="2265" y="1849"/>
                </a:cubicBezTo>
                <a:cubicBezTo>
                  <a:pt x="2266" y="1846"/>
                  <a:pt x="2267" y="1843"/>
                  <a:pt x="2268" y="1841"/>
                </a:cubicBezTo>
                <a:cubicBezTo>
                  <a:pt x="2274" y="1839"/>
                  <a:pt x="2276" y="1846"/>
                  <a:pt x="2280" y="1849"/>
                </a:cubicBezTo>
                <a:cubicBezTo>
                  <a:pt x="2287" y="1848"/>
                  <a:pt x="2295" y="1850"/>
                  <a:pt x="2301" y="1843"/>
                </a:cubicBezTo>
                <a:cubicBezTo>
                  <a:pt x="2303" y="1841"/>
                  <a:pt x="2307" y="1842"/>
                  <a:pt x="2310" y="1845"/>
                </a:cubicBezTo>
                <a:cubicBezTo>
                  <a:pt x="2315" y="1850"/>
                  <a:pt x="2321" y="1851"/>
                  <a:pt x="2327" y="1845"/>
                </a:cubicBezTo>
                <a:cubicBezTo>
                  <a:pt x="2331" y="1840"/>
                  <a:pt x="2336" y="1842"/>
                  <a:pt x="2340" y="1845"/>
                </a:cubicBezTo>
                <a:cubicBezTo>
                  <a:pt x="2351" y="1851"/>
                  <a:pt x="2352" y="1850"/>
                  <a:pt x="2358" y="1838"/>
                </a:cubicBezTo>
                <a:cubicBezTo>
                  <a:pt x="2358" y="1838"/>
                  <a:pt x="2358" y="1838"/>
                  <a:pt x="2358" y="1838"/>
                </a:cubicBezTo>
                <a:cubicBezTo>
                  <a:pt x="2361" y="1843"/>
                  <a:pt x="2364" y="1846"/>
                  <a:pt x="2370" y="1846"/>
                </a:cubicBezTo>
                <a:cubicBezTo>
                  <a:pt x="2372" y="1847"/>
                  <a:pt x="2375" y="1846"/>
                  <a:pt x="2378" y="1847"/>
                </a:cubicBezTo>
                <a:cubicBezTo>
                  <a:pt x="2382" y="1848"/>
                  <a:pt x="2384" y="1846"/>
                  <a:pt x="2386" y="1844"/>
                </a:cubicBezTo>
                <a:cubicBezTo>
                  <a:pt x="2388" y="1842"/>
                  <a:pt x="2391" y="1841"/>
                  <a:pt x="2393" y="1840"/>
                </a:cubicBezTo>
                <a:cubicBezTo>
                  <a:pt x="2402" y="1846"/>
                  <a:pt x="2410" y="1847"/>
                  <a:pt x="2420" y="1844"/>
                </a:cubicBezTo>
                <a:cubicBezTo>
                  <a:pt x="2427" y="1843"/>
                  <a:pt x="2434" y="1842"/>
                  <a:pt x="2442" y="1844"/>
                </a:cubicBezTo>
                <a:cubicBezTo>
                  <a:pt x="2449" y="1846"/>
                  <a:pt x="2456" y="1843"/>
                  <a:pt x="2463" y="1843"/>
                </a:cubicBezTo>
                <a:cubicBezTo>
                  <a:pt x="2470" y="1843"/>
                  <a:pt x="2477" y="1843"/>
                  <a:pt x="2484" y="1844"/>
                </a:cubicBezTo>
                <a:cubicBezTo>
                  <a:pt x="2486" y="1844"/>
                  <a:pt x="2489" y="1844"/>
                  <a:pt x="2490" y="1845"/>
                </a:cubicBezTo>
                <a:cubicBezTo>
                  <a:pt x="2493" y="1848"/>
                  <a:pt x="2496" y="1850"/>
                  <a:pt x="2500" y="1850"/>
                </a:cubicBezTo>
                <a:cubicBezTo>
                  <a:pt x="2511" y="1848"/>
                  <a:pt x="2522" y="1852"/>
                  <a:pt x="2533" y="1847"/>
                </a:cubicBezTo>
                <a:cubicBezTo>
                  <a:pt x="2534" y="1846"/>
                  <a:pt x="2535" y="1846"/>
                  <a:pt x="2536" y="1846"/>
                </a:cubicBezTo>
                <a:cubicBezTo>
                  <a:pt x="2544" y="1854"/>
                  <a:pt x="2554" y="1853"/>
                  <a:pt x="2565" y="1851"/>
                </a:cubicBezTo>
                <a:cubicBezTo>
                  <a:pt x="2565" y="1848"/>
                  <a:pt x="2565" y="1844"/>
                  <a:pt x="2566" y="1841"/>
                </a:cubicBezTo>
                <a:cubicBezTo>
                  <a:pt x="2564" y="1840"/>
                  <a:pt x="2563" y="1839"/>
                  <a:pt x="2562" y="1839"/>
                </a:cubicBezTo>
                <a:cubicBezTo>
                  <a:pt x="2554" y="1839"/>
                  <a:pt x="2547" y="1839"/>
                  <a:pt x="2539" y="1839"/>
                </a:cubicBezTo>
                <a:cubicBezTo>
                  <a:pt x="2526" y="1839"/>
                  <a:pt x="2526" y="1839"/>
                  <a:pt x="2515" y="1845"/>
                </a:cubicBezTo>
                <a:cubicBezTo>
                  <a:pt x="2513" y="1840"/>
                  <a:pt x="2510" y="1836"/>
                  <a:pt x="2508" y="1830"/>
                </a:cubicBezTo>
                <a:cubicBezTo>
                  <a:pt x="2505" y="1830"/>
                  <a:pt x="2502" y="1829"/>
                  <a:pt x="2497" y="1827"/>
                </a:cubicBezTo>
                <a:cubicBezTo>
                  <a:pt x="2500" y="1825"/>
                  <a:pt x="2501" y="1823"/>
                  <a:pt x="2503" y="1823"/>
                </a:cubicBezTo>
                <a:cubicBezTo>
                  <a:pt x="2507" y="1823"/>
                  <a:pt x="2510" y="1823"/>
                  <a:pt x="2514" y="1824"/>
                </a:cubicBezTo>
                <a:cubicBezTo>
                  <a:pt x="2518" y="1825"/>
                  <a:pt x="2521" y="1828"/>
                  <a:pt x="2524" y="1828"/>
                </a:cubicBezTo>
                <a:cubicBezTo>
                  <a:pt x="2528" y="1828"/>
                  <a:pt x="2531" y="1825"/>
                  <a:pt x="2535" y="1825"/>
                </a:cubicBezTo>
                <a:cubicBezTo>
                  <a:pt x="2536" y="1824"/>
                  <a:pt x="2540" y="1826"/>
                  <a:pt x="2540" y="1827"/>
                </a:cubicBezTo>
                <a:cubicBezTo>
                  <a:pt x="2542" y="1838"/>
                  <a:pt x="2551" y="1834"/>
                  <a:pt x="2557" y="1835"/>
                </a:cubicBezTo>
                <a:cubicBezTo>
                  <a:pt x="2565" y="1836"/>
                  <a:pt x="2570" y="1832"/>
                  <a:pt x="2571" y="1824"/>
                </a:cubicBezTo>
                <a:cubicBezTo>
                  <a:pt x="2575" y="1824"/>
                  <a:pt x="2578" y="1825"/>
                  <a:pt x="2581" y="1825"/>
                </a:cubicBezTo>
                <a:cubicBezTo>
                  <a:pt x="2585" y="1821"/>
                  <a:pt x="2585" y="1811"/>
                  <a:pt x="2594" y="1816"/>
                </a:cubicBezTo>
                <a:cubicBezTo>
                  <a:pt x="2594" y="1820"/>
                  <a:pt x="2589" y="1825"/>
                  <a:pt x="2593" y="1829"/>
                </a:cubicBezTo>
                <a:cubicBezTo>
                  <a:pt x="2593" y="1830"/>
                  <a:pt x="2592" y="1830"/>
                  <a:pt x="2592" y="1831"/>
                </a:cubicBezTo>
                <a:cubicBezTo>
                  <a:pt x="2591" y="1830"/>
                  <a:pt x="2591" y="1830"/>
                  <a:pt x="2591" y="1829"/>
                </a:cubicBezTo>
                <a:cubicBezTo>
                  <a:pt x="2592" y="1829"/>
                  <a:pt x="2592" y="1830"/>
                  <a:pt x="2593" y="1830"/>
                </a:cubicBezTo>
                <a:cubicBezTo>
                  <a:pt x="2597" y="1826"/>
                  <a:pt x="2602" y="1825"/>
                  <a:pt x="2607" y="1825"/>
                </a:cubicBezTo>
                <a:cubicBezTo>
                  <a:pt x="2616" y="1825"/>
                  <a:pt x="2626" y="1825"/>
                  <a:pt x="2636" y="1826"/>
                </a:cubicBezTo>
                <a:cubicBezTo>
                  <a:pt x="2645" y="1826"/>
                  <a:pt x="2653" y="1824"/>
                  <a:pt x="2659" y="1817"/>
                </a:cubicBezTo>
                <a:cubicBezTo>
                  <a:pt x="2659" y="1817"/>
                  <a:pt x="2659" y="1817"/>
                  <a:pt x="2659" y="1817"/>
                </a:cubicBezTo>
                <a:cubicBezTo>
                  <a:pt x="2660" y="1817"/>
                  <a:pt x="2661" y="1817"/>
                  <a:pt x="2663" y="1817"/>
                </a:cubicBezTo>
                <a:cubicBezTo>
                  <a:pt x="2663" y="1817"/>
                  <a:pt x="2663" y="1817"/>
                  <a:pt x="2663" y="1817"/>
                </a:cubicBezTo>
                <a:cubicBezTo>
                  <a:pt x="2665" y="1820"/>
                  <a:pt x="2668" y="1823"/>
                  <a:pt x="2673" y="1824"/>
                </a:cubicBezTo>
                <a:cubicBezTo>
                  <a:pt x="2686" y="1825"/>
                  <a:pt x="2700" y="1828"/>
                  <a:pt x="2712" y="1820"/>
                </a:cubicBezTo>
                <a:cubicBezTo>
                  <a:pt x="2713" y="1819"/>
                  <a:pt x="2715" y="1820"/>
                  <a:pt x="2717" y="1821"/>
                </a:cubicBezTo>
                <a:cubicBezTo>
                  <a:pt x="2720" y="1821"/>
                  <a:pt x="2724" y="1824"/>
                  <a:pt x="2727" y="1823"/>
                </a:cubicBezTo>
                <a:cubicBezTo>
                  <a:pt x="2734" y="1821"/>
                  <a:pt x="2740" y="1823"/>
                  <a:pt x="2747" y="1824"/>
                </a:cubicBezTo>
                <a:cubicBezTo>
                  <a:pt x="2756" y="1825"/>
                  <a:pt x="2764" y="1824"/>
                  <a:pt x="2772" y="1821"/>
                </a:cubicBezTo>
                <a:cubicBezTo>
                  <a:pt x="2776" y="1820"/>
                  <a:pt x="2780" y="1817"/>
                  <a:pt x="2784" y="1821"/>
                </a:cubicBezTo>
                <a:cubicBezTo>
                  <a:pt x="2785" y="1821"/>
                  <a:pt x="2787" y="1822"/>
                  <a:pt x="2788" y="1822"/>
                </a:cubicBezTo>
                <a:cubicBezTo>
                  <a:pt x="2797" y="1817"/>
                  <a:pt x="2808" y="1823"/>
                  <a:pt x="2817" y="1817"/>
                </a:cubicBezTo>
                <a:cubicBezTo>
                  <a:pt x="2821" y="1816"/>
                  <a:pt x="2824" y="1814"/>
                  <a:pt x="2828" y="1813"/>
                </a:cubicBezTo>
                <a:cubicBezTo>
                  <a:pt x="2829" y="1805"/>
                  <a:pt x="2828" y="1799"/>
                  <a:pt x="2825" y="1792"/>
                </a:cubicBezTo>
                <a:cubicBezTo>
                  <a:pt x="2821" y="1786"/>
                  <a:pt x="2826" y="1780"/>
                  <a:pt x="2832" y="1782"/>
                </a:cubicBezTo>
                <a:cubicBezTo>
                  <a:pt x="2838" y="1784"/>
                  <a:pt x="2844" y="1783"/>
                  <a:pt x="2850" y="1783"/>
                </a:cubicBezTo>
                <a:cubicBezTo>
                  <a:pt x="2864" y="1783"/>
                  <a:pt x="2879" y="1783"/>
                  <a:pt x="2894" y="1783"/>
                </a:cubicBezTo>
                <a:cubicBezTo>
                  <a:pt x="2901" y="1783"/>
                  <a:pt x="2908" y="1783"/>
                  <a:pt x="2915" y="1782"/>
                </a:cubicBezTo>
                <a:cubicBezTo>
                  <a:pt x="2931" y="1781"/>
                  <a:pt x="2947" y="1780"/>
                  <a:pt x="2962" y="1783"/>
                </a:cubicBezTo>
                <a:cubicBezTo>
                  <a:pt x="2964" y="1784"/>
                  <a:pt x="2966" y="1784"/>
                  <a:pt x="2967" y="1784"/>
                </a:cubicBezTo>
                <a:cubicBezTo>
                  <a:pt x="2978" y="1781"/>
                  <a:pt x="2989" y="1783"/>
                  <a:pt x="2999" y="1784"/>
                </a:cubicBezTo>
                <a:cubicBezTo>
                  <a:pt x="3005" y="1784"/>
                  <a:pt x="3010" y="1785"/>
                  <a:pt x="3015" y="1786"/>
                </a:cubicBezTo>
                <a:cubicBezTo>
                  <a:pt x="3023" y="1789"/>
                  <a:pt x="3031" y="1788"/>
                  <a:pt x="3039" y="1788"/>
                </a:cubicBezTo>
                <a:cubicBezTo>
                  <a:pt x="3046" y="1788"/>
                  <a:pt x="3046" y="1787"/>
                  <a:pt x="3051" y="1796"/>
                </a:cubicBezTo>
                <a:cubicBezTo>
                  <a:pt x="3053" y="1796"/>
                  <a:pt x="3055" y="1796"/>
                  <a:pt x="3057" y="1796"/>
                </a:cubicBezTo>
                <a:cubicBezTo>
                  <a:pt x="3060" y="1796"/>
                  <a:pt x="3062" y="1796"/>
                  <a:pt x="3065" y="1793"/>
                </a:cubicBezTo>
                <a:cubicBezTo>
                  <a:pt x="3068" y="1788"/>
                  <a:pt x="3073" y="1790"/>
                  <a:pt x="3074" y="1795"/>
                </a:cubicBezTo>
                <a:cubicBezTo>
                  <a:pt x="3075" y="1799"/>
                  <a:pt x="3075" y="1802"/>
                  <a:pt x="3075" y="1808"/>
                </a:cubicBezTo>
                <a:cubicBezTo>
                  <a:pt x="3079" y="1805"/>
                  <a:pt x="3082" y="1803"/>
                  <a:pt x="3082" y="1801"/>
                </a:cubicBezTo>
                <a:cubicBezTo>
                  <a:pt x="3083" y="1795"/>
                  <a:pt x="3087" y="1793"/>
                  <a:pt x="3092" y="1791"/>
                </a:cubicBezTo>
                <a:cubicBezTo>
                  <a:pt x="3099" y="1795"/>
                  <a:pt x="3100" y="1803"/>
                  <a:pt x="3101" y="1811"/>
                </a:cubicBezTo>
                <a:cubicBezTo>
                  <a:pt x="3106" y="1813"/>
                  <a:pt x="3109" y="1811"/>
                  <a:pt x="3110" y="1807"/>
                </a:cubicBezTo>
                <a:cubicBezTo>
                  <a:pt x="3111" y="1803"/>
                  <a:pt x="3113" y="1801"/>
                  <a:pt x="3116" y="1802"/>
                </a:cubicBezTo>
                <a:cubicBezTo>
                  <a:pt x="3118" y="1803"/>
                  <a:pt x="3119" y="1806"/>
                  <a:pt x="3121" y="1809"/>
                </a:cubicBezTo>
                <a:cubicBezTo>
                  <a:pt x="3122" y="1809"/>
                  <a:pt x="3124" y="1809"/>
                  <a:pt x="3126" y="1809"/>
                </a:cubicBezTo>
                <a:cubicBezTo>
                  <a:pt x="3138" y="1809"/>
                  <a:pt x="3138" y="1809"/>
                  <a:pt x="3140" y="1822"/>
                </a:cubicBezTo>
                <a:cubicBezTo>
                  <a:pt x="3140" y="1823"/>
                  <a:pt x="3142" y="1824"/>
                  <a:pt x="3143" y="1825"/>
                </a:cubicBezTo>
                <a:cubicBezTo>
                  <a:pt x="3145" y="1820"/>
                  <a:pt x="3147" y="1815"/>
                  <a:pt x="3149" y="1809"/>
                </a:cubicBezTo>
                <a:cubicBezTo>
                  <a:pt x="3156" y="1808"/>
                  <a:pt x="3163" y="1809"/>
                  <a:pt x="3169" y="1803"/>
                </a:cubicBezTo>
                <a:cubicBezTo>
                  <a:pt x="3173" y="1800"/>
                  <a:pt x="3179" y="1803"/>
                  <a:pt x="3183" y="1805"/>
                </a:cubicBezTo>
                <a:cubicBezTo>
                  <a:pt x="3186" y="1807"/>
                  <a:pt x="3188" y="1808"/>
                  <a:pt x="3192" y="1806"/>
                </a:cubicBezTo>
                <a:cubicBezTo>
                  <a:pt x="3192" y="1805"/>
                  <a:pt x="3194" y="1805"/>
                  <a:pt x="3195" y="1805"/>
                </a:cubicBezTo>
                <a:cubicBezTo>
                  <a:pt x="3201" y="1809"/>
                  <a:pt x="3209" y="1806"/>
                  <a:pt x="3214" y="1811"/>
                </a:cubicBezTo>
                <a:cubicBezTo>
                  <a:pt x="3215" y="1811"/>
                  <a:pt x="3215" y="1811"/>
                  <a:pt x="3215" y="1811"/>
                </a:cubicBezTo>
                <a:cubicBezTo>
                  <a:pt x="3211" y="1813"/>
                  <a:pt x="3205" y="1807"/>
                  <a:pt x="3201" y="1812"/>
                </a:cubicBezTo>
                <a:cubicBezTo>
                  <a:pt x="3202" y="1813"/>
                  <a:pt x="3202" y="1814"/>
                  <a:pt x="3203" y="1814"/>
                </a:cubicBezTo>
                <a:cubicBezTo>
                  <a:pt x="3207" y="1814"/>
                  <a:pt x="3211" y="1814"/>
                  <a:pt x="3215" y="1815"/>
                </a:cubicBezTo>
                <a:cubicBezTo>
                  <a:pt x="3214" y="1814"/>
                  <a:pt x="3214" y="1814"/>
                  <a:pt x="3214" y="1814"/>
                </a:cubicBezTo>
                <a:cubicBezTo>
                  <a:pt x="3215" y="1817"/>
                  <a:pt x="3216" y="1821"/>
                  <a:pt x="3220" y="1821"/>
                </a:cubicBezTo>
                <a:cubicBezTo>
                  <a:pt x="3223" y="1822"/>
                  <a:pt x="3227" y="1823"/>
                  <a:pt x="3230" y="1822"/>
                </a:cubicBezTo>
                <a:cubicBezTo>
                  <a:pt x="3239" y="1818"/>
                  <a:pt x="3249" y="1821"/>
                  <a:pt x="3258" y="1817"/>
                </a:cubicBezTo>
                <a:cubicBezTo>
                  <a:pt x="3257" y="1817"/>
                  <a:pt x="3257" y="1817"/>
                  <a:pt x="3257" y="1817"/>
                </a:cubicBezTo>
                <a:cubicBezTo>
                  <a:pt x="3259" y="1818"/>
                  <a:pt x="3260" y="1819"/>
                  <a:pt x="3261" y="1820"/>
                </a:cubicBezTo>
                <a:cubicBezTo>
                  <a:pt x="3266" y="1815"/>
                  <a:pt x="3262" y="1812"/>
                  <a:pt x="3260" y="1808"/>
                </a:cubicBezTo>
                <a:cubicBezTo>
                  <a:pt x="3261" y="1806"/>
                  <a:pt x="3272" y="1802"/>
                  <a:pt x="3277" y="1801"/>
                </a:cubicBezTo>
                <a:cubicBezTo>
                  <a:pt x="3285" y="1799"/>
                  <a:pt x="3289" y="1806"/>
                  <a:pt x="3296" y="1807"/>
                </a:cubicBezTo>
                <a:cubicBezTo>
                  <a:pt x="3298" y="1806"/>
                  <a:pt x="3300" y="1805"/>
                  <a:pt x="3302" y="1804"/>
                </a:cubicBezTo>
                <a:cubicBezTo>
                  <a:pt x="3303" y="1803"/>
                  <a:pt x="3305" y="1801"/>
                  <a:pt x="3307" y="1799"/>
                </a:cubicBezTo>
                <a:cubicBezTo>
                  <a:pt x="3305" y="1797"/>
                  <a:pt x="3303" y="1795"/>
                  <a:pt x="3301" y="1793"/>
                </a:cubicBezTo>
                <a:cubicBezTo>
                  <a:pt x="3302" y="1792"/>
                  <a:pt x="3302" y="1790"/>
                  <a:pt x="3302" y="1790"/>
                </a:cubicBezTo>
                <a:cubicBezTo>
                  <a:pt x="3307" y="1784"/>
                  <a:pt x="3314" y="1785"/>
                  <a:pt x="3321" y="1784"/>
                </a:cubicBezTo>
                <a:cubicBezTo>
                  <a:pt x="3326" y="1784"/>
                  <a:pt x="3331" y="1784"/>
                  <a:pt x="3336" y="1788"/>
                </a:cubicBezTo>
                <a:cubicBezTo>
                  <a:pt x="3334" y="1802"/>
                  <a:pt x="3325" y="1809"/>
                  <a:pt x="3312" y="1812"/>
                </a:cubicBezTo>
                <a:cubicBezTo>
                  <a:pt x="3320" y="1820"/>
                  <a:pt x="3320" y="1820"/>
                  <a:pt x="3331" y="1812"/>
                </a:cubicBezTo>
                <a:cubicBezTo>
                  <a:pt x="3334" y="1814"/>
                  <a:pt x="3338" y="1817"/>
                  <a:pt x="3341" y="1820"/>
                </a:cubicBezTo>
                <a:cubicBezTo>
                  <a:pt x="3342" y="1819"/>
                  <a:pt x="3342" y="1819"/>
                  <a:pt x="3342" y="1819"/>
                </a:cubicBezTo>
                <a:cubicBezTo>
                  <a:pt x="3339" y="1822"/>
                  <a:pt x="3336" y="1824"/>
                  <a:pt x="3333" y="1827"/>
                </a:cubicBezTo>
                <a:cubicBezTo>
                  <a:pt x="3326" y="1834"/>
                  <a:pt x="3319" y="1841"/>
                  <a:pt x="3309" y="1843"/>
                </a:cubicBezTo>
                <a:cubicBezTo>
                  <a:pt x="3303" y="1844"/>
                  <a:pt x="3298" y="1848"/>
                  <a:pt x="3290" y="1852"/>
                </a:cubicBezTo>
                <a:cubicBezTo>
                  <a:pt x="3306" y="1855"/>
                  <a:pt x="3319" y="1861"/>
                  <a:pt x="3333" y="1856"/>
                </a:cubicBezTo>
                <a:cubicBezTo>
                  <a:pt x="3333" y="1859"/>
                  <a:pt x="3334" y="1861"/>
                  <a:pt x="3334" y="1861"/>
                </a:cubicBezTo>
                <a:cubicBezTo>
                  <a:pt x="3333" y="1862"/>
                  <a:pt x="3331" y="1862"/>
                  <a:pt x="3329" y="1863"/>
                </a:cubicBezTo>
                <a:cubicBezTo>
                  <a:pt x="3321" y="1865"/>
                  <a:pt x="3321" y="1865"/>
                  <a:pt x="3324" y="1875"/>
                </a:cubicBezTo>
                <a:cubicBezTo>
                  <a:pt x="3314" y="1877"/>
                  <a:pt x="3311" y="1876"/>
                  <a:pt x="3303" y="1871"/>
                </a:cubicBezTo>
                <a:cubicBezTo>
                  <a:pt x="3301" y="1869"/>
                  <a:pt x="3299" y="1870"/>
                  <a:pt x="3297" y="1870"/>
                </a:cubicBezTo>
                <a:cubicBezTo>
                  <a:pt x="3297" y="1870"/>
                  <a:pt x="3297" y="1870"/>
                  <a:pt x="3297" y="1870"/>
                </a:cubicBezTo>
                <a:cubicBezTo>
                  <a:pt x="3297" y="1868"/>
                  <a:pt x="3298" y="1866"/>
                  <a:pt x="3297" y="1864"/>
                </a:cubicBezTo>
                <a:cubicBezTo>
                  <a:pt x="3297" y="1863"/>
                  <a:pt x="3294" y="1863"/>
                  <a:pt x="3293" y="1863"/>
                </a:cubicBezTo>
                <a:cubicBezTo>
                  <a:pt x="3292" y="1863"/>
                  <a:pt x="3292" y="1866"/>
                  <a:pt x="3292" y="1867"/>
                </a:cubicBezTo>
                <a:cubicBezTo>
                  <a:pt x="3292" y="1868"/>
                  <a:pt x="3293" y="1869"/>
                  <a:pt x="3294" y="1870"/>
                </a:cubicBezTo>
                <a:cubicBezTo>
                  <a:pt x="3294" y="1870"/>
                  <a:pt x="3294" y="1870"/>
                  <a:pt x="3294" y="1870"/>
                </a:cubicBezTo>
                <a:cubicBezTo>
                  <a:pt x="3285" y="1863"/>
                  <a:pt x="3275" y="1867"/>
                  <a:pt x="3264" y="1868"/>
                </a:cubicBezTo>
                <a:cubicBezTo>
                  <a:pt x="3267" y="1875"/>
                  <a:pt x="3269" y="1880"/>
                  <a:pt x="3272" y="1886"/>
                </a:cubicBezTo>
                <a:cubicBezTo>
                  <a:pt x="3277" y="1887"/>
                  <a:pt x="3281" y="1889"/>
                  <a:pt x="3285" y="1885"/>
                </a:cubicBezTo>
                <a:cubicBezTo>
                  <a:pt x="3289" y="1882"/>
                  <a:pt x="3295" y="1887"/>
                  <a:pt x="3300" y="1882"/>
                </a:cubicBezTo>
                <a:cubicBezTo>
                  <a:pt x="3300" y="1882"/>
                  <a:pt x="3302" y="1884"/>
                  <a:pt x="3303" y="1885"/>
                </a:cubicBezTo>
                <a:cubicBezTo>
                  <a:pt x="3304" y="1885"/>
                  <a:pt x="3303" y="1888"/>
                  <a:pt x="3302" y="1888"/>
                </a:cubicBezTo>
                <a:cubicBezTo>
                  <a:pt x="3293" y="1890"/>
                  <a:pt x="3285" y="1897"/>
                  <a:pt x="3274" y="1895"/>
                </a:cubicBezTo>
                <a:cubicBezTo>
                  <a:pt x="3271" y="1894"/>
                  <a:pt x="3267" y="1894"/>
                  <a:pt x="3263" y="1895"/>
                </a:cubicBezTo>
                <a:cubicBezTo>
                  <a:pt x="3247" y="1899"/>
                  <a:pt x="3231" y="1898"/>
                  <a:pt x="3215" y="1893"/>
                </a:cubicBezTo>
                <a:cubicBezTo>
                  <a:pt x="3212" y="1892"/>
                  <a:pt x="3208" y="1891"/>
                  <a:pt x="3205" y="1892"/>
                </a:cubicBezTo>
                <a:cubicBezTo>
                  <a:pt x="3201" y="1893"/>
                  <a:pt x="3198" y="1893"/>
                  <a:pt x="3194" y="1892"/>
                </a:cubicBezTo>
                <a:cubicBezTo>
                  <a:pt x="3188" y="1890"/>
                  <a:pt x="3184" y="1893"/>
                  <a:pt x="3178" y="1897"/>
                </a:cubicBezTo>
                <a:cubicBezTo>
                  <a:pt x="3180" y="1899"/>
                  <a:pt x="3181" y="1901"/>
                  <a:pt x="3183" y="1902"/>
                </a:cubicBezTo>
                <a:cubicBezTo>
                  <a:pt x="3185" y="1903"/>
                  <a:pt x="3188" y="1903"/>
                  <a:pt x="3191" y="1904"/>
                </a:cubicBezTo>
                <a:cubicBezTo>
                  <a:pt x="3196" y="1905"/>
                  <a:pt x="3202" y="1902"/>
                  <a:pt x="3208" y="1904"/>
                </a:cubicBezTo>
                <a:cubicBezTo>
                  <a:pt x="3213" y="1907"/>
                  <a:pt x="3218" y="1908"/>
                  <a:pt x="3223" y="1910"/>
                </a:cubicBezTo>
                <a:cubicBezTo>
                  <a:pt x="3224" y="1910"/>
                  <a:pt x="3224" y="1911"/>
                  <a:pt x="3224" y="1913"/>
                </a:cubicBezTo>
                <a:cubicBezTo>
                  <a:pt x="3222" y="1913"/>
                  <a:pt x="3219" y="1914"/>
                  <a:pt x="3217" y="1914"/>
                </a:cubicBezTo>
                <a:cubicBezTo>
                  <a:pt x="3204" y="1914"/>
                  <a:pt x="3204" y="1914"/>
                  <a:pt x="3190" y="1920"/>
                </a:cubicBezTo>
                <a:cubicBezTo>
                  <a:pt x="3190" y="1922"/>
                  <a:pt x="3191" y="1924"/>
                  <a:pt x="3191" y="1925"/>
                </a:cubicBezTo>
                <a:cubicBezTo>
                  <a:pt x="3186" y="1931"/>
                  <a:pt x="3184" y="1931"/>
                  <a:pt x="3174" y="1928"/>
                </a:cubicBezTo>
                <a:cubicBezTo>
                  <a:pt x="3172" y="1929"/>
                  <a:pt x="3170" y="1931"/>
                  <a:pt x="3167" y="1933"/>
                </a:cubicBezTo>
                <a:cubicBezTo>
                  <a:pt x="3166" y="1931"/>
                  <a:pt x="3164" y="1930"/>
                  <a:pt x="3163" y="1928"/>
                </a:cubicBezTo>
                <a:cubicBezTo>
                  <a:pt x="3160" y="1917"/>
                  <a:pt x="3156" y="1913"/>
                  <a:pt x="3147" y="1915"/>
                </a:cubicBezTo>
                <a:cubicBezTo>
                  <a:pt x="3136" y="1918"/>
                  <a:pt x="3126" y="1919"/>
                  <a:pt x="3115" y="1917"/>
                </a:cubicBezTo>
                <a:cubicBezTo>
                  <a:pt x="3113" y="1917"/>
                  <a:pt x="3112" y="1920"/>
                  <a:pt x="3109" y="1921"/>
                </a:cubicBezTo>
                <a:cubicBezTo>
                  <a:pt x="3116" y="1923"/>
                  <a:pt x="3122" y="1924"/>
                  <a:pt x="3127" y="1926"/>
                </a:cubicBezTo>
                <a:cubicBezTo>
                  <a:pt x="3128" y="1929"/>
                  <a:pt x="3128" y="1931"/>
                  <a:pt x="3128" y="1934"/>
                </a:cubicBezTo>
                <a:cubicBezTo>
                  <a:pt x="3131" y="1939"/>
                  <a:pt x="3141" y="1935"/>
                  <a:pt x="3140" y="1946"/>
                </a:cubicBezTo>
                <a:cubicBezTo>
                  <a:pt x="3135" y="1946"/>
                  <a:pt x="3131" y="1946"/>
                  <a:pt x="3126" y="1946"/>
                </a:cubicBezTo>
                <a:cubicBezTo>
                  <a:pt x="3124" y="1946"/>
                  <a:pt x="3122" y="1945"/>
                  <a:pt x="3119" y="1945"/>
                </a:cubicBezTo>
                <a:cubicBezTo>
                  <a:pt x="3116" y="1946"/>
                  <a:pt x="3112" y="1947"/>
                  <a:pt x="3109" y="1949"/>
                </a:cubicBezTo>
                <a:cubicBezTo>
                  <a:pt x="3104" y="1952"/>
                  <a:pt x="3109" y="1956"/>
                  <a:pt x="3109" y="1958"/>
                </a:cubicBezTo>
                <a:cubicBezTo>
                  <a:pt x="3102" y="1966"/>
                  <a:pt x="3097" y="1973"/>
                  <a:pt x="3092" y="1980"/>
                </a:cubicBezTo>
                <a:cubicBezTo>
                  <a:pt x="3090" y="1979"/>
                  <a:pt x="3088" y="1978"/>
                  <a:pt x="3085" y="1976"/>
                </a:cubicBezTo>
                <a:cubicBezTo>
                  <a:pt x="3088" y="1968"/>
                  <a:pt x="3087" y="1966"/>
                  <a:pt x="3081" y="1966"/>
                </a:cubicBezTo>
                <a:cubicBezTo>
                  <a:pt x="3077" y="1966"/>
                  <a:pt x="3072" y="1967"/>
                  <a:pt x="3068" y="1967"/>
                </a:cubicBezTo>
                <a:cubicBezTo>
                  <a:pt x="3063" y="1969"/>
                  <a:pt x="3058" y="1970"/>
                  <a:pt x="3052" y="1972"/>
                </a:cubicBezTo>
                <a:cubicBezTo>
                  <a:pt x="3052" y="1973"/>
                  <a:pt x="3052" y="1975"/>
                  <a:pt x="3053" y="1975"/>
                </a:cubicBezTo>
                <a:cubicBezTo>
                  <a:pt x="3064" y="1978"/>
                  <a:pt x="3071" y="1987"/>
                  <a:pt x="3082" y="1991"/>
                </a:cubicBezTo>
                <a:cubicBezTo>
                  <a:pt x="3087" y="1988"/>
                  <a:pt x="3093" y="1987"/>
                  <a:pt x="3100" y="1991"/>
                </a:cubicBezTo>
                <a:cubicBezTo>
                  <a:pt x="3106" y="1994"/>
                  <a:pt x="3113" y="1994"/>
                  <a:pt x="3120" y="1991"/>
                </a:cubicBezTo>
                <a:cubicBezTo>
                  <a:pt x="3133" y="1995"/>
                  <a:pt x="3146" y="1987"/>
                  <a:pt x="3159" y="1990"/>
                </a:cubicBezTo>
                <a:cubicBezTo>
                  <a:pt x="3170" y="1986"/>
                  <a:pt x="3180" y="1989"/>
                  <a:pt x="3191" y="1989"/>
                </a:cubicBezTo>
                <a:cubicBezTo>
                  <a:pt x="3193" y="1993"/>
                  <a:pt x="3191" y="1994"/>
                  <a:pt x="3188" y="1994"/>
                </a:cubicBezTo>
                <a:cubicBezTo>
                  <a:pt x="3181" y="1993"/>
                  <a:pt x="3175" y="1994"/>
                  <a:pt x="3168" y="1996"/>
                </a:cubicBezTo>
                <a:cubicBezTo>
                  <a:pt x="3158" y="2000"/>
                  <a:pt x="3147" y="1997"/>
                  <a:pt x="3137" y="1996"/>
                </a:cubicBezTo>
                <a:cubicBezTo>
                  <a:pt x="3135" y="1996"/>
                  <a:pt x="3132" y="1995"/>
                  <a:pt x="3131" y="1996"/>
                </a:cubicBezTo>
                <a:cubicBezTo>
                  <a:pt x="3121" y="2001"/>
                  <a:pt x="3110" y="1997"/>
                  <a:pt x="3100" y="1997"/>
                </a:cubicBezTo>
                <a:cubicBezTo>
                  <a:pt x="3090" y="1998"/>
                  <a:pt x="3080" y="1996"/>
                  <a:pt x="3071" y="1996"/>
                </a:cubicBezTo>
                <a:cubicBezTo>
                  <a:pt x="3062" y="1995"/>
                  <a:pt x="3053" y="1995"/>
                  <a:pt x="3044" y="1994"/>
                </a:cubicBezTo>
                <a:cubicBezTo>
                  <a:pt x="3034" y="2000"/>
                  <a:pt x="3022" y="1996"/>
                  <a:pt x="3012" y="2004"/>
                </a:cubicBezTo>
                <a:cubicBezTo>
                  <a:pt x="3010" y="2005"/>
                  <a:pt x="3008" y="2005"/>
                  <a:pt x="3005" y="2006"/>
                </a:cubicBezTo>
                <a:cubicBezTo>
                  <a:pt x="3006" y="2013"/>
                  <a:pt x="3014" y="2009"/>
                  <a:pt x="3017" y="2013"/>
                </a:cubicBezTo>
                <a:cubicBezTo>
                  <a:pt x="3016" y="2014"/>
                  <a:pt x="3016" y="2015"/>
                  <a:pt x="3015" y="2015"/>
                </a:cubicBezTo>
                <a:cubicBezTo>
                  <a:pt x="3012" y="2015"/>
                  <a:pt x="3008" y="2014"/>
                  <a:pt x="3006" y="2016"/>
                </a:cubicBezTo>
                <a:cubicBezTo>
                  <a:pt x="2998" y="2022"/>
                  <a:pt x="2991" y="2020"/>
                  <a:pt x="2984" y="2017"/>
                </a:cubicBezTo>
                <a:cubicBezTo>
                  <a:pt x="2977" y="2015"/>
                  <a:pt x="2971" y="2014"/>
                  <a:pt x="2964" y="2017"/>
                </a:cubicBezTo>
                <a:cubicBezTo>
                  <a:pt x="2964" y="2020"/>
                  <a:pt x="2964" y="2023"/>
                  <a:pt x="2964" y="2026"/>
                </a:cubicBezTo>
                <a:cubicBezTo>
                  <a:pt x="2944" y="2032"/>
                  <a:pt x="2940" y="2032"/>
                  <a:pt x="2929" y="2027"/>
                </a:cubicBezTo>
                <a:cubicBezTo>
                  <a:pt x="2929" y="2027"/>
                  <a:pt x="2929" y="2026"/>
                  <a:pt x="2929" y="2026"/>
                </a:cubicBezTo>
                <a:cubicBezTo>
                  <a:pt x="2930" y="2024"/>
                  <a:pt x="2931" y="2023"/>
                  <a:pt x="2933" y="2021"/>
                </a:cubicBezTo>
                <a:cubicBezTo>
                  <a:pt x="2924" y="2015"/>
                  <a:pt x="2915" y="2015"/>
                  <a:pt x="2905" y="2020"/>
                </a:cubicBezTo>
                <a:cubicBezTo>
                  <a:pt x="2908" y="2021"/>
                  <a:pt x="2911" y="2023"/>
                  <a:pt x="2914" y="2025"/>
                </a:cubicBezTo>
                <a:cubicBezTo>
                  <a:pt x="2913" y="2027"/>
                  <a:pt x="2913" y="2028"/>
                  <a:pt x="2912" y="2028"/>
                </a:cubicBezTo>
                <a:cubicBezTo>
                  <a:pt x="2907" y="2031"/>
                  <a:pt x="2901" y="2031"/>
                  <a:pt x="2895" y="2029"/>
                </a:cubicBezTo>
                <a:cubicBezTo>
                  <a:pt x="2891" y="2028"/>
                  <a:pt x="2888" y="2029"/>
                  <a:pt x="2887" y="2035"/>
                </a:cubicBezTo>
                <a:cubicBezTo>
                  <a:pt x="2892" y="2036"/>
                  <a:pt x="2896" y="2037"/>
                  <a:pt x="2900" y="2038"/>
                </a:cubicBezTo>
                <a:cubicBezTo>
                  <a:pt x="2899" y="2046"/>
                  <a:pt x="2891" y="2045"/>
                  <a:pt x="2887" y="2048"/>
                </a:cubicBezTo>
                <a:cubicBezTo>
                  <a:pt x="2886" y="2053"/>
                  <a:pt x="2891" y="2057"/>
                  <a:pt x="2885" y="2061"/>
                </a:cubicBezTo>
                <a:cubicBezTo>
                  <a:pt x="2885" y="2061"/>
                  <a:pt x="2886" y="2065"/>
                  <a:pt x="2887" y="2067"/>
                </a:cubicBezTo>
                <a:cubicBezTo>
                  <a:pt x="2888" y="2069"/>
                  <a:pt x="2890" y="2071"/>
                  <a:pt x="2892" y="2074"/>
                </a:cubicBezTo>
                <a:cubicBezTo>
                  <a:pt x="2890" y="2076"/>
                  <a:pt x="2889" y="2078"/>
                  <a:pt x="2887" y="2079"/>
                </a:cubicBezTo>
                <a:cubicBezTo>
                  <a:pt x="2884" y="2081"/>
                  <a:pt x="2881" y="2081"/>
                  <a:pt x="2878" y="2082"/>
                </a:cubicBezTo>
                <a:cubicBezTo>
                  <a:pt x="2876" y="2079"/>
                  <a:pt x="2875" y="2077"/>
                  <a:pt x="2874" y="2074"/>
                </a:cubicBezTo>
                <a:cubicBezTo>
                  <a:pt x="2865" y="2074"/>
                  <a:pt x="2855" y="2074"/>
                  <a:pt x="2847" y="2074"/>
                </a:cubicBezTo>
                <a:cubicBezTo>
                  <a:pt x="2843" y="2082"/>
                  <a:pt x="2843" y="2082"/>
                  <a:pt x="2848" y="2085"/>
                </a:cubicBezTo>
                <a:cubicBezTo>
                  <a:pt x="2856" y="2090"/>
                  <a:pt x="2857" y="2095"/>
                  <a:pt x="2853" y="2104"/>
                </a:cubicBezTo>
                <a:cubicBezTo>
                  <a:pt x="2850" y="2098"/>
                  <a:pt x="2847" y="2092"/>
                  <a:pt x="2843" y="2088"/>
                </a:cubicBezTo>
                <a:cubicBezTo>
                  <a:pt x="2841" y="2085"/>
                  <a:pt x="2836" y="2085"/>
                  <a:pt x="2833" y="2084"/>
                </a:cubicBezTo>
                <a:cubicBezTo>
                  <a:pt x="2832" y="2083"/>
                  <a:pt x="2831" y="2082"/>
                  <a:pt x="2830" y="2081"/>
                </a:cubicBezTo>
                <a:cubicBezTo>
                  <a:pt x="2830" y="2081"/>
                  <a:pt x="2829" y="2082"/>
                  <a:pt x="2829" y="2082"/>
                </a:cubicBezTo>
                <a:cubicBezTo>
                  <a:pt x="2830" y="2083"/>
                  <a:pt x="2831" y="2084"/>
                  <a:pt x="2831" y="2086"/>
                </a:cubicBezTo>
                <a:cubicBezTo>
                  <a:pt x="2829" y="2086"/>
                  <a:pt x="2827" y="2087"/>
                  <a:pt x="2826" y="2088"/>
                </a:cubicBezTo>
                <a:cubicBezTo>
                  <a:pt x="2822" y="2085"/>
                  <a:pt x="2820" y="2083"/>
                  <a:pt x="2817" y="2080"/>
                </a:cubicBezTo>
                <a:cubicBezTo>
                  <a:pt x="2815" y="2082"/>
                  <a:pt x="2813" y="2082"/>
                  <a:pt x="2812" y="2083"/>
                </a:cubicBezTo>
                <a:cubicBezTo>
                  <a:pt x="2810" y="2090"/>
                  <a:pt x="2808" y="2096"/>
                  <a:pt x="2800" y="2097"/>
                </a:cubicBezTo>
                <a:cubicBezTo>
                  <a:pt x="2797" y="2097"/>
                  <a:pt x="2795" y="2100"/>
                  <a:pt x="2797" y="2104"/>
                </a:cubicBezTo>
                <a:cubicBezTo>
                  <a:pt x="2801" y="2104"/>
                  <a:pt x="2804" y="2103"/>
                  <a:pt x="2808" y="2103"/>
                </a:cubicBezTo>
                <a:cubicBezTo>
                  <a:pt x="2810" y="2105"/>
                  <a:pt x="2808" y="2108"/>
                  <a:pt x="2807" y="2109"/>
                </a:cubicBezTo>
                <a:cubicBezTo>
                  <a:pt x="2804" y="2110"/>
                  <a:pt x="2801" y="2109"/>
                  <a:pt x="2798" y="2110"/>
                </a:cubicBezTo>
                <a:cubicBezTo>
                  <a:pt x="2796" y="2116"/>
                  <a:pt x="2801" y="2119"/>
                  <a:pt x="2804" y="2120"/>
                </a:cubicBezTo>
                <a:cubicBezTo>
                  <a:pt x="2815" y="2125"/>
                  <a:pt x="2816" y="2133"/>
                  <a:pt x="2814" y="2144"/>
                </a:cubicBezTo>
                <a:cubicBezTo>
                  <a:pt x="2814" y="2147"/>
                  <a:pt x="2814" y="2150"/>
                  <a:pt x="2813" y="2152"/>
                </a:cubicBezTo>
                <a:cubicBezTo>
                  <a:pt x="2826" y="2161"/>
                  <a:pt x="2830" y="2160"/>
                  <a:pt x="2836" y="2143"/>
                </a:cubicBezTo>
                <a:cubicBezTo>
                  <a:pt x="2839" y="2149"/>
                  <a:pt x="2841" y="2153"/>
                  <a:pt x="2845" y="2159"/>
                </a:cubicBezTo>
                <a:cubicBezTo>
                  <a:pt x="2842" y="2161"/>
                  <a:pt x="2839" y="2162"/>
                  <a:pt x="2837" y="2163"/>
                </a:cubicBezTo>
                <a:cubicBezTo>
                  <a:pt x="2828" y="2165"/>
                  <a:pt x="2817" y="2163"/>
                  <a:pt x="2809" y="2169"/>
                </a:cubicBezTo>
                <a:cubicBezTo>
                  <a:pt x="2803" y="2166"/>
                  <a:pt x="2796" y="2172"/>
                  <a:pt x="2790" y="2168"/>
                </a:cubicBezTo>
                <a:cubicBezTo>
                  <a:pt x="2788" y="2171"/>
                  <a:pt x="2786" y="2174"/>
                  <a:pt x="2785" y="2177"/>
                </a:cubicBezTo>
                <a:cubicBezTo>
                  <a:pt x="2780" y="2176"/>
                  <a:pt x="2776" y="2171"/>
                  <a:pt x="2771" y="2175"/>
                </a:cubicBezTo>
                <a:cubicBezTo>
                  <a:pt x="2768" y="2178"/>
                  <a:pt x="2766" y="2171"/>
                  <a:pt x="2761" y="2172"/>
                </a:cubicBezTo>
                <a:cubicBezTo>
                  <a:pt x="2759" y="2175"/>
                  <a:pt x="2756" y="2179"/>
                  <a:pt x="2752" y="2184"/>
                </a:cubicBezTo>
                <a:cubicBezTo>
                  <a:pt x="2758" y="2186"/>
                  <a:pt x="2763" y="2188"/>
                  <a:pt x="2767" y="2188"/>
                </a:cubicBezTo>
                <a:cubicBezTo>
                  <a:pt x="2773" y="2189"/>
                  <a:pt x="2778" y="2188"/>
                  <a:pt x="2783" y="2187"/>
                </a:cubicBezTo>
                <a:cubicBezTo>
                  <a:pt x="2788" y="2186"/>
                  <a:pt x="2792" y="2184"/>
                  <a:pt x="2797" y="2182"/>
                </a:cubicBezTo>
                <a:cubicBezTo>
                  <a:pt x="2797" y="2185"/>
                  <a:pt x="2798" y="2187"/>
                  <a:pt x="2798" y="2190"/>
                </a:cubicBezTo>
                <a:cubicBezTo>
                  <a:pt x="2795" y="2190"/>
                  <a:pt x="2794" y="2191"/>
                  <a:pt x="2791" y="2191"/>
                </a:cubicBezTo>
                <a:cubicBezTo>
                  <a:pt x="2785" y="2192"/>
                  <a:pt x="2779" y="2193"/>
                  <a:pt x="2772" y="2194"/>
                </a:cubicBezTo>
                <a:cubicBezTo>
                  <a:pt x="2770" y="2194"/>
                  <a:pt x="2768" y="2195"/>
                  <a:pt x="2766" y="2195"/>
                </a:cubicBezTo>
                <a:cubicBezTo>
                  <a:pt x="2750" y="2193"/>
                  <a:pt x="2736" y="2198"/>
                  <a:pt x="2721" y="2203"/>
                </a:cubicBezTo>
                <a:cubicBezTo>
                  <a:pt x="2717" y="2204"/>
                  <a:pt x="2712" y="2203"/>
                  <a:pt x="2707" y="2204"/>
                </a:cubicBezTo>
                <a:cubicBezTo>
                  <a:pt x="2708" y="2208"/>
                  <a:pt x="2708" y="2213"/>
                  <a:pt x="2709" y="2218"/>
                </a:cubicBezTo>
                <a:cubicBezTo>
                  <a:pt x="2709" y="2218"/>
                  <a:pt x="2709" y="2218"/>
                  <a:pt x="2709" y="2218"/>
                </a:cubicBezTo>
                <a:cubicBezTo>
                  <a:pt x="2703" y="2223"/>
                  <a:pt x="2700" y="2230"/>
                  <a:pt x="2691" y="2231"/>
                </a:cubicBezTo>
                <a:cubicBezTo>
                  <a:pt x="2684" y="2231"/>
                  <a:pt x="2683" y="2231"/>
                  <a:pt x="2682" y="2223"/>
                </a:cubicBezTo>
                <a:cubicBezTo>
                  <a:pt x="2681" y="2220"/>
                  <a:pt x="2680" y="2217"/>
                  <a:pt x="2684" y="2216"/>
                </a:cubicBezTo>
                <a:cubicBezTo>
                  <a:pt x="2692" y="2221"/>
                  <a:pt x="2694" y="2221"/>
                  <a:pt x="2700" y="2216"/>
                </a:cubicBezTo>
                <a:cubicBezTo>
                  <a:pt x="2700" y="2216"/>
                  <a:pt x="2700" y="2216"/>
                  <a:pt x="2700" y="2216"/>
                </a:cubicBezTo>
                <a:cubicBezTo>
                  <a:pt x="2704" y="2215"/>
                  <a:pt x="2703" y="2214"/>
                  <a:pt x="2700" y="2212"/>
                </a:cubicBezTo>
                <a:cubicBezTo>
                  <a:pt x="2700" y="2213"/>
                  <a:pt x="2700" y="2213"/>
                  <a:pt x="2700" y="2213"/>
                </a:cubicBezTo>
                <a:cubicBezTo>
                  <a:pt x="2697" y="2209"/>
                  <a:pt x="2695" y="2205"/>
                  <a:pt x="2692" y="2201"/>
                </a:cubicBezTo>
                <a:cubicBezTo>
                  <a:pt x="2683" y="2203"/>
                  <a:pt x="2671" y="2198"/>
                  <a:pt x="2663" y="2208"/>
                </a:cubicBezTo>
                <a:cubicBezTo>
                  <a:pt x="2665" y="2213"/>
                  <a:pt x="2668" y="2217"/>
                  <a:pt x="2670" y="2222"/>
                </a:cubicBezTo>
                <a:cubicBezTo>
                  <a:pt x="2670" y="2222"/>
                  <a:pt x="2669" y="2224"/>
                  <a:pt x="2668" y="2224"/>
                </a:cubicBezTo>
                <a:cubicBezTo>
                  <a:pt x="2665" y="2225"/>
                  <a:pt x="2661" y="2226"/>
                  <a:pt x="2658" y="2226"/>
                </a:cubicBezTo>
                <a:cubicBezTo>
                  <a:pt x="2653" y="2225"/>
                  <a:pt x="2654" y="2220"/>
                  <a:pt x="2652" y="2217"/>
                </a:cubicBezTo>
                <a:cubicBezTo>
                  <a:pt x="2647" y="2215"/>
                  <a:pt x="2641" y="2216"/>
                  <a:pt x="2636" y="2217"/>
                </a:cubicBezTo>
                <a:cubicBezTo>
                  <a:pt x="2639" y="2215"/>
                  <a:pt x="2642" y="2214"/>
                  <a:pt x="2645" y="2212"/>
                </a:cubicBezTo>
                <a:cubicBezTo>
                  <a:pt x="2647" y="2210"/>
                  <a:pt x="2652" y="2212"/>
                  <a:pt x="2653" y="2206"/>
                </a:cubicBezTo>
                <a:cubicBezTo>
                  <a:pt x="2643" y="2204"/>
                  <a:pt x="2635" y="2205"/>
                  <a:pt x="2625" y="2208"/>
                </a:cubicBezTo>
                <a:cubicBezTo>
                  <a:pt x="2625" y="2212"/>
                  <a:pt x="2626" y="2215"/>
                  <a:pt x="2626" y="2218"/>
                </a:cubicBezTo>
                <a:cubicBezTo>
                  <a:pt x="2630" y="2218"/>
                  <a:pt x="2633" y="2217"/>
                  <a:pt x="2636" y="2216"/>
                </a:cubicBezTo>
                <a:cubicBezTo>
                  <a:pt x="2637" y="2217"/>
                  <a:pt x="2637" y="2218"/>
                  <a:pt x="2636" y="2219"/>
                </a:cubicBezTo>
                <a:cubicBezTo>
                  <a:pt x="2637" y="2219"/>
                  <a:pt x="2637" y="2219"/>
                  <a:pt x="2637" y="2219"/>
                </a:cubicBezTo>
                <a:cubicBezTo>
                  <a:pt x="2637" y="2219"/>
                  <a:pt x="2637" y="2219"/>
                  <a:pt x="2637" y="2219"/>
                </a:cubicBezTo>
                <a:cubicBezTo>
                  <a:pt x="2638" y="2220"/>
                  <a:pt x="2640" y="2222"/>
                  <a:pt x="2642" y="2224"/>
                </a:cubicBezTo>
                <a:cubicBezTo>
                  <a:pt x="2635" y="2230"/>
                  <a:pt x="2627" y="2228"/>
                  <a:pt x="2620" y="2229"/>
                </a:cubicBezTo>
                <a:cubicBezTo>
                  <a:pt x="2615" y="2230"/>
                  <a:pt x="2610" y="2231"/>
                  <a:pt x="2606" y="2226"/>
                </a:cubicBezTo>
                <a:cubicBezTo>
                  <a:pt x="2606" y="2226"/>
                  <a:pt x="2605" y="2226"/>
                  <a:pt x="2605" y="2226"/>
                </a:cubicBezTo>
                <a:cubicBezTo>
                  <a:pt x="2607" y="2226"/>
                  <a:pt x="2607" y="2226"/>
                  <a:pt x="2607" y="2226"/>
                </a:cubicBezTo>
                <a:cubicBezTo>
                  <a:pt x="2591" y="2230"/>
                  <a:pt x="2575" y="2233"/>
                  <a:pt x="2558" y="2233"/>
                </a:cubicBezTo>
                <a:cubicBezTo>
                  <a:pt x="2554" y="2233"/>
                  <a:pt x="2549" y="2232"/>
                  <a:pt x="2545" y="2233"/>
                </a:cubicBezTo>
                <a:cubicBezTo>
                  <a:pt x="2532" y="2236"/>
                  <a:pt x="2519" y="2237"/>
                  <a:pt x="2506" y="2238"/>
                </a:cubicBezTo>
                <a:cubicBezTo>
                  <a:pt x="2499" y="2239"/>
                  <a:pt x="2492" y="2240"/>
                  <a:pt x="2485" y="2235"/>
                </a:cubicBezTo>
                <a:cubicBezTo>
                  <a:pt x="2481" y="2232"/>
                  <a:pt x="2475" y="2235"/>
                  <a:pt x="2471" y="2238"/>
                </a:cubicBezTo>
                <a:cubicBezTo>
                  <a:pt x="2471" y="2238"/>
                  <a:pt x="2471" y="2238"/>
                  <a:pt x="2471" y="2238"/>
                </a:cubicBezTo>
                <a:cubicBezTo>
                  <a:pt x="2469" y="2237"/>
                  <a:pt x="2467" y="2235"/>
                  <a:pt x="2466" y="2236"/>
                </a:cubicBezTo>
                <a:cubicBezTo>
                  <a:pt x="2452" y="2238"/>
                  <a:pt x="2437" y="2234"/>
                  <a:pt x="2423" y="2239"/>
                </a:cubicBezTo>
                <a:cubicBezTo>
                  <a:pt x="2420" y="2241"/>
                  <a:pt x="2416" y="2240"/>
                  <a:pt x="2412" y="2240"/>
                </a:cubicBezTo>
                <a:cubicBezTo>
                  <a:pt x="2406" y="2239"/>
                  <a:pt x="2400" y="2239"/>
                  <a:pt x="2394" y="2239"/>
                </a:cubicBezTo>
                <a:cubicBezTo>
                  <a:pt x="2386" y="2239"/>
                  <a:pt x="2378" y="2247"/>
                  <a:pt x="2370" y="2243"/>
                </a:cubicBezTo>
                <a:cubicBezTo>
                  <a:pt x="2363" y="2240"/>
                  <a:pt x="2355" y="2244"/>
                  <a:pt x="2348" y="2242"/>
                </a:cubicBezTo>
                <a:cubicBezTo>
                  <a:pt x="2342" y="2239"/>
                  <a:pt x="2336" y="2243"/>
                  <a:pt x="2334" y="2249"/>
                </a:cubicBezTo>
                <a:cubicBezTo>
                  <a:pt x="2321" y="2251"/>
                  <a:pt x="2308" y="2252"/>
                  <a:pt x="2296" y="2254"/>
                </a:cubicBezTo>
                <a:cubicBezTo>
                  <a:pt x="2293" y="2254"/>
                  <a:pt x="2291" y="2256"/>
                  <a:pt x="2291" y="2259"/>
                </a:cubicBezTo>
                <a:cubicBezTo>
                  <a:pt x="2291" y="2263"/>
                  <a:pt x="2292" y="2265"/>
                  <a:pt x="2295" y="2266"/>
                </a:cubicBezTo>
                <a:cubicBezTo>
                  <a:pt x="2297" y="2266"/>
                  <a:pt x="2299" y="2267"/>
                  <a:pt x="2300" y="2266"/>
                </a:cubicBezTo>
                <a:cubicBezTo>
                  <a:pt x="2304" y="2265"/>
                  <a:pt x="2307" y="2262"/>
                  <a:pt x="2310" y="2262"/>
                </a:cubicBezTo>
                <a:cubicBezTo>
                  <a:pt x="2313" y="2262"/>
                  <a:pt x="2317" y="2265"/>
                  <a:pt x="2320" y="2264"/>
                </a:cubicBezTo>
                <a:cubicBezTo>
                  <a:pt x="2331" y="2262"/>
                  <a:pt x="2342" y="2265"/>
                  <a:pt x="2353" y="2264"/>
                </a:cubicBezTo>
                <a:cubicBezTo>
                  <a:pt x="2361" y="2263"/>
                  <a:pt x="2370" y="2264"/>
                  <a:pt x="2374" y="2255"/>
                </a:cubicBezTo>
                <a:cubicBezTo>
                  <a:pt x="2379" y="2257"/>
                  <a:pt x="2380" y="2260"/>
                  <a:pt x="2384" y="2259"/>
                </a:cubicBezTo>
                <a:cubicBezTo>
                  <a:pt x="2397" y="2255"/>
                  <a:pt x="2409" y="2253"/>
                  <a:pt x="2422" y="2254"/>
                </a:cubicBezTo>
                <a:cubicBezTo>
                  <a:pt x="2426" y="2254"/>
                  <a:pt x="2432" y="2253"/>
                  <a:pt x="2436" y="2251"/>
                </a:cubicBezTo>
                <a:cubicBezTo>
                  <a:pt x="2445" y="2247"/>
                  <a:pt x="2454" y="2251"/>
                  <a:pt x="2463" y="2248"/>
                </a:cubicBezTo>
                <a:cubicBezTo>
                  <a:pt x="2465" y="2247"/>
                  <a:pt x="2467" y="2249"/>
                  <a:pt x="2469" y="2249"/>
                </a:cubicBezTo>
                <a:cubicBezTo>
                  <a:pt x="2473" y="2250"/>
                  <a:pt x="2476" y="2250"/>
                  <a:pt x="2479" y="2251"/>
                </a:cubicBezTo>
                <a:cubicBezTo>
                  <a:pt x="2485" y="2254"/>
                  <a:pt x="2491" y="2243"/>
                  <a:pt x="2497" y="2250"/>
                </a:cubicBezTo>
                <a:cubicBezTo>
                  <a:pt x="2504" y="2250"/>
                  <a:pt x="2510" y="2251"/>
                  <a:pt x="2516" y="2251"/>
                </a:cubicBezTo>
                <a:cubicBezTo>
                  <a:pt x="2533" y="2250"/>
                  <a:pt x="2549" y="2246"/>
                  <a:pt x="2565" y="2252"/>
                </a:cubicBezTo>
                <a:cubicBezTo>
                  <a:pt x="2589" y="2252"/>
                  <a:pt x="2613" y="2253"/>
                  <a:pt x="2637" y="2249"/>
                </a:cubicBezTo>
                <a:cubicBezTo>
                  <a:pt x="2640" y="2248"/>
                  <a:pt x="2642" y="2249"/>
                  <a:pt x="2647" y="2250"/>
                </a:cubicBezTo>
                <a:cubicBezTo>
                  <a:pt x="2644" y="2252"/>
                  <a:pt x="2643" y="2253"/>
                  <a:pt x="2642" y="2254"/>
                </a:cubicBezTo>
                <a:cubicBezTo>
                  <a:pt x="2635" y="2255"/>
                  <a:pt x="2629" y="2256"/>
                  <a:pt x="2622" y="2257"/>
                </a:cubicBezTo>
                <a:cubicBezTo>
                  <a:pt x="2617" y="2258"/>
                  <a:pt x="2612" y="2258"/>
                  <a:pt x="2606" y="2256"/>
                </a:cubicBezTo>
                <a:cubicBezTo>
                  <a:pt x="2602" y="2254"/>
                  <a:pt x="2597" y="2253"/>
                  <a:pt x="2594" y="2255"/>
                </a:cubicBezTo>
                <a:cubicBezTo>
                  <a:pt x="2581" y="2260"/>
                  <a:pt x="2569" y="2258"/>
                  <a:pt x="2557" y="2259"/>
                </a:cubicBezTo>
                <a:cubicBezTo>
                  <a:pt x="2556" y="2259"/>
                  <a:pt x="2555" y="2259"/>
                  <a:pt x="2554" y="2260"/>
                </a:cubicBezTo>
                <a:cubicBezTo>
                  <a:pt x="2555" y="2267"/>
                  <a:pt x="2557" y="2270"/>
                  <a:pt x="2561" y="2268"/>
                </a:cubicBezTo>
                <a:cubicBezTo>
                  <a:pt x="2570" y="2265"/>
                  <a:pt x="2579" y="2268"/>
                  <a:pt x="2588" y="2265"/>
                </a:cubicBezTo>
                <a:cubicBezTo>
                  <a:pt x="2596" y="2263"/>
                  <a:pt x="2606" y="2267"/>
                  <a:pt x="2615" y="2263"/>
                </a:cubicBezTo>
                <a:cubicBezTo>
                  <a:pt x="2623" y="2266"/>
                  <a:pt x="2630" y="2262"/>
                  <a:pt x="2637" y="2264"/>
                </a:cubicBezTo>
                <a:cubicBezTo>
                  <a:pt x="2643" y="2266"/>
                  <a:pt x="2648" y="2264"/>
                  <a:pt x="2654" y="2262"/>
                </a:cubicBezTo>
                <a:cubicBezTo>
                  <a:pt x="2655" y="2258"/>
                  <a:pt x="2656" y="2253"/>
                  <a:pt x="2657" y="2248"/>
                </a:cubicBezTo>
                <a:cubicBezTo>
                  <a:pt x="2661" y="2248"/>
                  <a:pt x="2665" y="2248"/>
                  <a:pt x="2670" y="2248"/>
                </a:cubicBezTo>
                <a:cubicBezTo>
                  <a:pt x="2669" y="2253"/>
                  <a:pt x="2664" y="2253"/>
                  <a:pt x="2662" y="2256"/>
                </a:cubicBezTo>
                <a:cubicBezTo>
                  <a:pt x="2662" y="2260"/>
                  <a:pt x="2665" y="2261"/>
                  <a:pt x="2668" y="2261"/>
                </a:cubicBezTo>
                <a:cubicBezTo>
                  <a:pt x="2677" y="2263"/>
                  <a:pt x="2685" y="2260"/>
                  <a:pt x="2694" y="2257"/>
                </a:cubicBezTo>
                <a:cubicBezTo>
                  <a:pt x="2694" y="2254"/>
                  <a:pt x="2694" y="2251"/>
                  <a:pt x="2695" y="2248"/>
                </a:cubicBezTo>
                <a:cubicBezTo>
                  <a:pt x="2698" y="2248"/>
                  <a:pt x="2702" y="2248"/>
                  <a:pt x="2706" y="2248"/>
                </a:cubicBezTo>
                <a:cubicBezTo>
                  <a:pt x="2706" y="2251"/>
                  <a:pt x="2706" y="2254"/>
                  <a:pt x="2706" y="2258"/>
                </a:cubicBezTo>
                <a:cubicBezTo>
                  <a:pt x="2715" y="2258"/>
                  <a:pt x="2724" y="2259"/>
                  <a:pt x="2733" y="2258"/>
                </a:cubicBezTo>
                <a:cubicBezTo>
                  <a:pt x="2737" y="2258"/>
                  <a:pt x="2742" y="2256"/>
                  <a:pt x="2746" y="2255"/>
                </a:cubicBezTo>
                <a:cubicBezTo>
                  <a:pt x="2756" y="2250"/>
                  <a:pt x="2766" y="2247"/>
                  <a:pt x="2777" y="2250"/>
                </a:cubicBezTo>
                <a:cubicBezTo>
                  <a:pt x="2784" y="2252"/>
                  <a:pt x="2790" y="2250"/>
                  <a:pt x="2797" y="2250"/>
                </a:cubicBezTo>
                <a:cubicBezTo>
                  <a:pt x="2804" y="2249"/>
                  <a:pt x="2812" y="2248"/>
                  <a:pt x="2820" y="2249"/>
                </a:cubicBezTo>
                <a:cubicBezTo>
                  <a:pt x="2827" y="2250"/>
                  <a:pt x="2835" y="2249"/>
                  <a:pt x="2842" y="2246"/>
                </a:cubicBezTo>
                <a:cubicBezTo>
                  <a:pt x="2845" y="2245"/>
                  <a:pt x="2849" y="2244"/>
                  <a:pt x="2851" y="2245"/>
                </a:cubicBezTo>
                <a:cubicBezTo>
                  <a:pt x="2857" y="2246"/>
                  <a:pt x="2863" y="2246"/>
                  <a:pt x="2869" y="2244"/>
                </a:cubicBezTo>
                <a:cubicBezTo>
                  <a:pt x="2869" y="2244"/>
                  <a:pt x="2870" y="2244"/>
                  <a:pt x="2871" y="2244"/>
                </a:cubicBezTo>
                <a:cubicBezTo>
                  <a:pt x="2884" y="2251"/>
                  <a:pt x="2897" y="2242"/>
                  <a:pt x="2911" y="2246"/>
                </a:cubicBezTo>
                <a:cubicBezTo>
                  <a:pt x="2914" y="2248"/>
                  <a:pt x="2917" y="2246"/>
                  <a:pt x="2920" y="2246"/>
                </a:cubicBezTo>
                <a:cubicBezTo>
                  <a:pt x="2925" y="2246"/>
                  <a:pt x="2929" y="2247"/>
                  <a:pt x="2933" y="2247"/>
                </a:cubicBezTo>
                <a:cubicBezTo>
                  <a:pt x="2936" y="2245"/>
                  <a:pt x="2939" y="2242"/>
                  <a:pt x="2942" y="2239"/>
                </a:cubicBezTo>
                <a:cubicBezTo>
                  <a:pt x="2943" y="2242"/>
                  <a:pt x="2944" y="2244"/>
                  <a:pt x="2944" y="2247"/>
                </a:cubicBezTo>
                <a:cubicBezTo>
                  <a:pt x="2955" y="2246"/>
                  <a:pt x="2986" y="2248"/>
                  <a:pt x="2994" y="2250"/>
                </a:cubicBezTo>
                <a:cubicBezTo>
                  <a:pt x="2986" y="2253"/>
                  <a:pt x="2977" y="2249"/>
                  <a:pt x="2969" y="2255"/>
                </a:cubicBezTo>
                <a:cubicBezTo>
                  <a:pt x="2976" y="2261"/>
                  <a:pt x="2975" y="2261"/>
                  <a:pt x="2982" y="2259"/>
                </a:cubicBezTo>
                <a:cubicBezTo>
                  <a:pt x="2986" y="2258"/>
                  <a:pt x="2989" y="2258"/>
                  <a:pt x="2994" y="2258"/>
                </a:cubicBezTo>
                <a:cubicBezTo>
                  <a:pt x="2994" y="2261"/>
                  <a:pt x="2994" y="2263"/>
                  <a:pt x="2993" y="2265"/>
                </a:cubicBezTo>
                <a:cubicBezTo>
                  <a:pt x="2992" y="2266"/>
                  <a:pt x="2991" y="2267"/>
                  <a:pt x="2990" y="2266"/>
                </a:cubicBezTo>
                <a:cubicBezTo>
                  <a:pt x="2987" y="2266"/>
                  <a:pt x="2984" y="2264"/>
                  <a:pt x="2981" y="2264"/>
                </a:cubicBezTo>
                <a:cubicBezTo>
                  <a:pt x="2969" y="2263"/>
                  <a:pt x="2968" y="2265"/>
                  <a:pt x="2966" y="2278"/>
                </a:cubicBezTo>
                <a:cubicBezTo>
                  <a:pt x="2960" y="2276"/>
                  <a:pt x="2960" y="2269"/>
                  <a:pt x="2956" y="2265"/>
                </a:cubicBezTo>
                <a:cubicBezTo>
                  <a:pt x="2952" y="2260"/>
                  <a:pt x="2942" y="2265"/>
                  <a:pt x="2940" y="2255"/>
                </a:cubicBezTo>
                <a:cubicBezTo>
                  <a:pt x="2935" y="2258"/>
                  <a:pt x="2930" y="2262"/>
                  <a:pt x="2925" y="2264"/>
                </a:cubicBezTo>
                <a:cubicBezTo>
                  <a:pt x="2920" y="2266"/>
                  <a:pt x="2914" y="2266"/>
                  <a:pt x="2909" y="2268"/>
                </a:cubicBezTo>
                <a:cubicBezTo>
                  <a:pt x="2906" y="2267"/>
                  <a:pt x="2902" y="2267"/>
                  <a:pt x="2899" y="2267"/>
                </a:cubicBezTo>
                <a:cubicBezTo>
                  <a:pt x="2898" y="2268"/>
                  <a:pt x="2897" y="2269"/>
                  <a:pt x="2897" y="2270"/>
                </a:cubicBezTo>
                <a:cubicBezTo>
                  <a:pt x="2897" y="2270"/>
                  <a:pt x="2898" y="2271"/>
                  <a:pt x="2899" y="2271"/>
                </a:cubicBezTo>
                <a:cubicBezTo>
                  <a:pt x="2899" y="2269"/>
                  <a:pt x="2899" y="2268"/>
                  <a:pt x="2899" y="2267"/>
                </a:cubicBezTo>
                <a:cubicBezTo>
                  <a:pt x="2902" y="2267"/>
                  <a:pt x="2906" y="2267"/>
                  <a:pt x="2909" y="2268"/>
                </a:cubicBezTo>
                <a:cubicBezTo>
                  <a:pt x="2909" y="2269"/>
                  <a:pt x="2908" y="2271"/>
                  <a:pt x="2909" y="2272"/>
                </a:cubicBezTo>
                <a:cubicBezTo>
                  <a:pt x="2911" y="2277"/>
                  <a:pt x="2909" y="2280"/>
                  <a:pt x="2906" y="2282"/>
                </a:cubicBezTo>
                <a:cubicBezTo>
                  <a:pt x="2902" y="2285"/>
                  <a:pt x="2900" y="2281"/>
                  <a:pt x="2897" y="2279"/>
                </a:cubicBezTo>
                <a:cubicBezTo>
                  <a:pt x="2895" y="2281"/>
                  <a:pt x="2893" y="2283"/>
                  <a:pt x="2891" y="2285"/>
                </a:cubicBezTo>
                <a:cubicBezTo>
                  <a:pt x="2881" y="2282"/>
                  <a:pt x="2889" y="2274"/>
                  <a:pt x="2886" y="2268"/>
                </a:cubicBezTo>
                <a:cubicBezTo>
                  <a:pt x="2878" y="2265"/>
                  <a:pt x="2872" y="2270"/>
                  <a:pt x="2865" y="2273"/>
                </a:cubicBezTo>
                <a:cubicBezTo>
                  <a:pt x="2865" y="2273"/>
                  <a:pt x="2865" y="2275"/>
                  <a:pt x="2865" y="2277"/>
                </a:cubicBezTo>
                <a:cubicBezTo>
                  <a:pt x="2869" y="2277"/>
                  <a:pt x="2874" y="2277"/>
                  <a:pt x="2878" y="2277"/>
                </a:cubicBezTo>
                <a:cubicBezTo>
                  <a:pt x="2879" y="2281"/>
                  <a:pt x="2876" y="2283"/>
                  <a:pt x="2874" y="2283"/>
                </a:cubicBezTo>
                <a:cubicBezTo>
                  <a:pt x="2868" y="2283"/>
                  <a:pt x="2863" y="2284"/>
                  <a:pt x="2859" y="2289"/>
                </a:cubicBezTo>
                <a:cubicBezTo>
                  <a:pt x="2856" y="2288"/>
                  <a:pt x="2853" y="2286"/>
                  <a:pt x="2849" y="2284"/>
                </a:cubicBezTo>
                <a:cubicBezTo>
                  <a:pt x="2848" y="2291"/>
                  <a:pt x="2848" y="2296"/>
                  <a:pt x="2847" y="2302"/>
                </a:cubicBezTo>
                <a:cubicBezTo>
                  <a:pt x="2842" y="2300"/>
                  <a:pt x="2840" y="2297"/>
                  <a:pt x="2839" y="2293"/>
                </a:cubicBezTo>
                <a:cubicBezTo>
                  <a:pt x="2838" y="2284"/>
                  <a:pt x="2838" y="2284"/>
                  <a:pt x="2830" y="2281"/>
                </a:cubicBezTo>
                <a:cubicBezTo>
                  <a:pt x="2833" y="2278"/>
                  <a:pt x="2837" y="2276"/>
                  <a:pt x="2835" y="2269"/>
                </a:cubicBezTo>
                <a:cubicBezTo>
                  <a:pt x="2832" y="2266"/>
                  <a:pt x="2828" y="2260"/>
                  <a:pt x="2821" y="2261"/>
                </a:cubicBezTo>
                <a:cubicBezTo>
                  <a:pt x="2819" y="2265"/>
                  <a:pt x="2818" y="2268"/>
                  <a:pt x="2816" y="2272"/>
                </a:cubicBezTo>
                <a:cubicBezTo>
                  <a:pt x="2815" y="2273"/>
                  <a:pt x="2813" y="2276"/>
                  <a:pt x="2811" y="2276"/>
                </a:cubicBezTo>
                <a:cubicBezTo>
                  <a:pt x="2803" y="2278"/>
                  <a:pt x="2799" y="2282"/>
                  <a:pt x="2795" y="2289"/>
                </a:cubicBezTo>
                <a:cubicBezTo>
                  <a:pt x="2793" y="2294"/>
                  <a:pt x="2789" y="2296"/>
                  <a:pt x="2784" y="2296"/>
                </a:cubicBezTo>
                <a:cubicBezTo>
                  <a:pt x="2782" y="2295"/>
                  <a:pt x="2780" y="2296"/>
                  <a:pt x="2777" y="2297"/>
                </a:cubicBezTo>
                <a:cubicBezTo>
                  <a:pt x="2776" y="2302"/>
                  <a:pt x="2775" y="2307"/>
                  <a:pt x="2774" y="2313"/>
                </a:cubicBezTo>
                <a:cubicBezTo>
                  <a:pt x="2770" y="2312"/>
                  <a:pt x="2767" y="2311"/>
                  <a:pt x="2764" y="2309"/>
                </a:cubicBezTo>
                <a:cubicBezTo>
                  <a:pt x="2764" y="2311"/>
                  <a:pt x="2762" y="2312"/>
                  <a:pt x="2762" y="2313"/>
                </a:cubicBezTo>
                <a:cubicBezTo>
                  <a:pt x="2763" y="2316"/>
                  <a:pt x="2763" y="2319"/>
                  <a:pt x="2760" y="2321"/>
                </a:cubicBezTo>
                <a:cubicBezTo>
                  <a:pt x="2758" y="2322"/>
                  <a:pt x="2755" y="2323"/>
                  <a:pt x="2752" y="2323"/>
                </a:cubicBezTo>
                <a:cubicBezTo>
                  <a:pt x="2750" y="2320"/>
                  <a:pt x="2748" y="2317"/>
                  <a:pt x="2746" y="2313"/>
                </a:cubicBezTo>
                <a:cubicBezTo>
                  <a:pt x="2741" y="2313"/>
                  <a:pt x="2735" y="2315"/>
                  <a:pt x="2731" y="2313"/>
                </a:cubicBezTo>
                <a:cubicBezTo>
                  <a:pt x="2724" y="2310"/>
                  <a:pt x="2720" y="2316"/>
                  <a:pt x="2714" y="2317"/>
                </a:cubicBezTo>
                <a:cubicBezTo>
                  <a:pt x="2709" y="2317"/>
                  <a:pt x="2704" y="2320"/>
                  <a:pt x="2699" y="2322"/>
                </a:cubicBezTo>
                <a:cubicBezTo>
                  <a:pt x="2695" y="2314"/>
                  <a:pt x="2696" y="2307"/>
                  <a:pt x="2704" y="2303"/>
                </a:cubicBezTo>
                <a:cubicBezTo>
                  <a:pt x="2704" y="2304"/>
                  <a:pt x="2705" y="2305"/>
                  <a:pt x="2705" y="2305"/>
                </a:cubicBezTo>
                <a:cubicBezTo>
                  <a:pt x="2706" y="2306"/>
                  <a:pt x="2708" y="2305"/>
                  <a:pt x="2709" y="2305"/>
                </a:cubicBezTo>
                <a:cubicBezTo>
                  <a:pt x="2709" y="2305"/>
                  <a:pt x="2710" y="2304"/>
                  <a:pt x="2709" y="2304"/>
                </a:cubicBezTo>
                <a:cubicBezTo>
                  <a:pt x="2709" y="2303"/>
                  <a:pt x="2708" y="2302"/>
                  <a:pt x="2707" y="2302"/>
                </a:cubicBezTo>
                <a:cubicBezTo>
                  <a:pt x="2706" y="2302"/>
                  <a:pt x="2705" y="2303"/>
                  <a:pt x="2704" y="2303"/>
                </a:cubicBezTo>
                <a:cubicBezTo>
                  <a:pt x="2703" y="2301"/>
                  <a:pt x="2703" y="2299"/>
                  <a:pt x="2703" y="2296"/>
                </a:cubicBezTo>
                <a:cubicBezTo>
                  <a:pt x="2726" y="2292"/>
                  <a:pt x="2726" y="2292"/>
                  <a:pt x="2730" y="2288"/>
                </a:cubicBezTo>
                <a:cubicBezTo>
                  <a:pt x="2727" y="2283"/>
                  <a:pt x="2724" y="2281"/>
                  <a:pt x="2719" y="2283"/>
                </a:cubicBezTo>
                <a:cubicBezTo>
                  <a:pt x="2714" y="2284"/>
                  <a:pt x="2710" y="2285"/>
                  <a:pt x="2706" y="2286"/>
                </a:cubicBezTo>
                <a:cubicBezTo>
                  <a:pt x="2704" y="2287"/>
                  <a:pt x="2701" y="2288"/>
                  <a:pt x="2700" y="2288"/>
                </a:cubicBezTo>
                <a:cubicBezTo>
                  <a:pt x="2689" y="2282"/>
                  <a:pt x="2679" y="2287"/>
                  <a:pt x="2668" y="2289"/>
                </a:cubicBezTo>
                <a:cubicBezTo>
                  <a:pt x="2667" y="2289"/>
                  <a:pt x="2666" y="2290"/>
                  <a:pt x="2665" y="2290"/>
                </a:cubicBezTo>
                <a:cubicBezTo>
                  <a:pt x="2664" y="2295"/>
                  <a:pt x="2667" y="2296"/>
                  <a:pt x="2670" y="2297"/>
                </a:cubicBezTo>
                <a:cubicBezTo>
                  <a:pt x="2672" y="2297"/>
                  <a:pt x="2675" y="2296"/>
                  <a:pt x="2677" y="2296"/>
                </a:cubicBezTo>
                <a:cubicBezTo>
                  <a:pt x="2679" y="2295"/>
                  <a:pt x="2682" y="2294"/>
                  <a:pt x="2685" y="2294"/>
                </a:cubicBezTo>
                <a:cubicBezTo>
                  <a:pt x="2689" y="2293"/>
                  <a:pt x="2692" y="2295"/>
                  <a:pt x="2692" y="2298"/>
                </a:cubicBezTo>
                <a:cubicBezTo>
                  <a:pt x="2691" y="2302"/>
                  <a:pt x="2689" y="2303"/>
                  <a:pt x="2686" y="2303"/>
                </a:cubicBezTo>
                <a:cubicBezTo>
                  <a:pt x="2683" y="2303"/>
                  <a:pt x="2681" y="2303"/>
                  <a:pt x="2678" y="2303"/>
                </a:cubicBezTo>
                <a:cubicBezTo>
                  <a:pt x="2668" y="2301"/>
                  <a:pt x="2660" y="2307"/>
                  <a:pt x="2651" y="2307"/>
                </a:cubicBezTo>
                <a:cubicBezTo>
                  <a:pt x="2651" y="2307"/>
                  <a:pt x="2650" y="2310"/>
                  <a:pt x="2649" y="2312"/>
                </a:cubicBezTo>
                <a:cubicBezTo>
                  <a:pt x="2647" y="2309"/>
                  <a:pt x="2645" y="2307"/>
                  <a:pt x="2642" y="2304"/>
                </a:cubicBezTo>
                <a:cubicBezTo>
                  <a:pt x="2640" y="2302"/>
                  <a:pt x="2638" y="2302"/>
                  <a:pt x="2635" y="2305"/>
                </a:cubicBezTo>
                <a:cubicBezTo>
                  <a:pt x="2638" y="2311"/>
                  <a:pt x="2638" y="2319"/>
                  <a:pt x="2634" y="2326"/>
                </a:cubicBezTo>
                <a:cubicBezTo>
                  <a:pt x="2633" y="2327"/>
                  <a:pt x="2631" y="2328"/>
                  <a:pt x="2629" y="2329"/>
                </a:cubicBezTo>
                <a:cubicBezTo>
                  <a:pt x="2626" y="2330"/>
                  <a:pt x="2624" y="2331"/>
                  <a:pt x="2622" y="2333"/>
                </a:cubicBezTo>
                <a:cubicBezTo>
                  <a:pt x="2623" y="2336"/>
                  <a:pt x="2624" y="2338"/>
                  <a:pt x="2625" y="2340"/>
                </a:cubicBezTo>
                <a:cubicBezTo>
                  <a:pt x="2638" y="2337"/>
                  <a:pt x="2652" y="2336"/>
                  <a:pt x="2664" y="2327"/>
                </a:cubicBezTo>
                <a:cubicBezTo>
                  <a:pt x="2660" y="2321"/>
                  <a:pt x="2656" y="2316"/>
                  <a:pt x="2648" y="2316"/>
                </a:cubicBezTo>
                <a:cubicBezTo>
                  <a:pt x="2645" y="2316"/>
                  <a:pt x="2647" y="2313"/>
                  <a:pt x="2649" y="2312"/>
                </a:cubicBezTo>
                <a:cubicBezTo>
                  <a:pt x="2654" y="2313"/>
                  <a:pt x="2658" y="2315"/>
                  <a:pt x="2664" y="2312"/>
                </a:cubicBezTo>
                <a:cubicBezTo>
                  <a:pt x="2666" y="2310"/>
                  <a:pt x="2670" y="2311"/>
                  <a:pt x="2673" y="2310"/>
                </a:cubicBezTo>
                <a:cubicBezTo>
                  <a:pt x="2674" y="2319"/>
                  <a:pt x="2665" y="2314"/>
                  <a:pt x="2664" y="2320"/>
                </a:cubicBezTo>
                <a:cubicBezTo>
                  <a:pt x="2666" y="2320"/>
                  <a:pt x="2668" y="2321"/>
                  <a:pt x="2670" y="2321"/>
                </a:cubicBezTo>
                <a:cubicBezTo>
                  <a:pt x="2671" y="2321"/>
                  <a:pt x="2673" y="2322"/>
                  <a:pt x="2674" y="2322"/>
                </a:cubicBezTo>
                <a:cubicBezTo>
                  <a:pt x="2674" y="2328"/>
                  <a:pt x="2675" y="2333"/>
                  <a:pt x="2675" y="2340"/>
                </a:cubicBezTo>
                <a:cubicBezTo>
                  <a:pt x="2673" y="2341"/>
                  <a:pt x="2670" y="2342"/>
                  <a:pt x="2667" y="2342"/>
                </a:cubicBezTo>
                <a:cubicBezTo>
                  <a:pt x="2644" y="2343"/>
                  <a:pt x="2622" y="2350"/>
                  <a:pt x="2599" y="2347"/>
                </a:cubicBezTo>
                <a:cubicBezTo>
                  <a:pt x="2598" y="2343"/>
                  <a:pt x="2600" y="2343"/>
                  <a:pt x="2602" y="2343"/>
                </a:cubicBezTo>
                <a:cubicBezTo>
                  <a:pt x="2605" y="2342"/>
                  <a:pt x="2608" y="2341"/>
                  <a:pt x="2611" y="2340"/>
                </a:cubicBezTo>
                <a:cubicBezTo>
                  <a:pt x="2613" y="2339"/>
                  <a:pt x="2614" y="2336"/>
                  <a:pt x="2614" y="2334"/>
                </a:cubicBezTo>
                <a:cubicBezTo>
                  <a:pt x="2613" y="2332"/>
                  <a:pt x="2611" y="2330"/>
                  <a:pt x="2609" y="2330"/>
                </a:cubicBezTo>
                <a:cubicBezTo>
                  <a:pt x="2606" y="2329"/>
                  <a:pt x="2602" y="2329"/>
                  <a:pt x="2598" y="2330"/>
                </a:cubicBezTo>
                <a:cubicBezTo>
                  <a:pt x="2589" y="2332"/>
                  <a:pt x="2580" y="2331"/>
                  <a:pt x="2570" y="2330"/>
                </a:cubicBezTo>
                <a:cubicBezTo>
                  <a:pt x="2571" y="2322"/>
                  <a:pt x="2578" y="2326"/>
                  <a:pt x="2581" y="2322"/>
                </a:cubicBezTo>
                <a:cubicBezTo>
                  <a:pt x="2581" y="2321"/>
                  <a:pt x="2581" y="2319"/>
                  <a:pt x="2580" y="2318"/>
                </a:cubicBezTo>
                <a:cubicBezTo>
                  <a:pt x="2580" y="2316"/>
                  <a:pt x="2578" y="2315"/>
                  <a:pt x="2577" y="2314"/>
                </a:cubicBezTo>
                <a:cubicBezTo>
                  <a:pt x="2571" y="2311"/>
                  <a:pt x="2565" y="2309"/>
                  <a:pt x="2559" y="2306"/>
                </a:cubicBezTo>
                <a:cubicBezTo>
                  <a:pt x="2557" y="2306"/>
                  <a:pt x="2556" y="2306"/>
                  <a:pt x="2554" y="2306"/>
                </a:cubicBezTo>
                <a:cubicBezTo>
                  <a:pt x="2550" y="2307"/>
                  <a:pt x="2550" y="2310"/>
                  <a:pt x="2553" y="2315"/>
                </a:cubicBezTo>
                <a:cubicBezTo>
                  <a:pt x="2543" y="2324"/>
                  <a:pt x="2530" y="2317"/>
                  <a:pt x="2520" y="2325"/>
                </a:cubicBezTo>
                <a:cubicBezTo>
                  <a:pt x="2517" y="2333"/>
                  <a:pt x="2517" y="2333"/>
                  <a:pt x="2505" y="2339"/>
                </a:cubicBezTo>
                <a:cubicBezTo>
                  <a:pt x="2506" y="2341"/>
                  <a:pt x="2507" y="2344"/>
                  <a:pt x="2508" y="2346"/>
                </a:cubicBezTo>
                <a:cubicBezTo>
                  <a:pt x="2505" y="2353"/>
                  <a:pt x="2501" y="2357"/>
                  <a:pt x="2492" y="2357"/>
                </a:cubicBezTo>
                <a:cubicBezTo>
                  <a:pt x="2491" y="2348"/>
                  <a:pt x="2498" y="2341"/>
                  <a:pt x="2496" y="2332"/>
                </a:cubicBezTo>
                <a:cubicBezTo>
                  <a:pt x="2496" y="2332"/>
                  <a:pt x="2495" y="2330"/>
                  <a:pt x="2494" y="2330"/>
                </a:cubicBezTo>
                <a:cubicBezTo>
                  <a:pt x="2485" y="2330"/>
                  <a:pt x="2475" y="2333"/>
                  <a:pt x="2465" y="2331"/>
                </a:cubicBezTo>
                <a:cubicBezTo>
                  <a:pt x="2461" y="2330"/>
                  <a:pt x="2456" y="2334"/>
                  <a:pt x="2451" y="2336"/>
                </a:cubicBezTo>
                <a:cubicBezTo>
                  <a:pt x="2446" y="2335"/>
                  <a:pt x="2440" y="2334"/>
                  <a:pt x="2434" y="2332"/>
                </a:cubicBezTo>
                <a:cubicBezTo>
                  <a:pt x="2435" y="2325"/>
                  <a:pt x="2442" y="2326"/>
                  <a:pt x="2445" y="2322"/>
                </a:cubicBezTo>
                <a:cubicBezTo>
                  <a:pt x="2444" y="2321"/>
                  <a:pt x="2443" y="2320"/>
                  <a:pt x="2443" y="2320"/>
                </a:cubicBezTo>
                <a:cubicBezTo>
                  <a:pt x="2436" y="2320"/>
                  <a:pt x="2430" y="2321"/>
                  <a:pt x="2423" y="2321"/>
                </a:cubicBezTo>
                <a:cubicBezTo>
                  <a:pt x="2417" y="2321"/>
                  <a:pt x="2410" y="2320"/>
                  <a:pt x="2403" y="2319"/>
                </a:cubicBezTo>
                <a:cubicBezTo>
                  <a:pt x="2400" y="2324"/>
                  <a:pt x="2396" y="2328"/>
                  <a:pt x="2394" y="2332"/>
                </a:cubicBezTo>
                <a:cubicBezTo>
                  <a:pt x="2396" y="2337"/>
                  <a:pt x="2398" y="2337"/>
                  <a:pt x="2401" y="2337"/>
                </a:cubicBezTo>
                <a:cubicBezTo>
                  <a:pt x="2406" y="2335"/>
                  <a:pt x="2410" y="2334"/>
                  <a:pt x="2415" y="2332"/>
                </a:cubicBezTo>
                <a:cubicBezTo>
                  <a:pt x="2419" y="2331"/>
                  <a:pt x="2422" y="2330"/>
                  <a:pt x="2425" y="2334"/>
                </a:cubicBezTo>
                <a:cubicBezTo>
                  <a:pt x="2424" y="2335"/>
                  <a:pt x="2424" y="2336"/>
                  <a:pt x="2423" y="2336"/>
                </a:cubicBezTo>
                <a:cubicBezTo>
                  <a:pt x="2398" y="2342"/>
                  <a:pt x="2373" y="2344"/>
                  <a:pt x="2347" y="2343"/>
                </a:cubicBezTo>
                <a:cubicBezTo>
                  <a:pt x="2359" y="2340"/>
                  <a:pt x="2371" y="2337"/>
                  <a:pt x="2385" y="2338"/>
                </a:cubicBezTo>
                <a:cubicBezTo>
                  <a:pt x="2384" y="2333"/>
                  <a:pt x="2382" y="2331"/>
                  <a:pt x="2382" y="2328"/>
                </a:cubicBezTo>
                <a:cubicBezTo>
                  <a:pt x="2381" y="2325"/>
                  <a:pt x="2381" y="2322"/>
                  <a:pt x="2381" y="2319"/>
                </a:cubicBezTo>
                <a:cubicBezTo>
                  <a:pt x="2375" y="2319"/>
                  <a:pt x="2368" y="2322"/>
                  <a:pt x="2365" y="2314"/>
                </a:cubicBezTo>
                <a:cubicBezTo>
                  <a:pt x="2366" y="2313"/>
                  <a:pt x="2367" y="2312"/>
                  <a:pt x="2367" y="2311"/>
                </a:cubicBezTo>
                <a:cubicBezTo>
                  <a:pt x="2367" y="2309"/>
                  <a:pt x="2368" y="2307"/>
                  <a:pt x="2368" y="2305"/>
                </a:cubicBezTo>
                <a:cubicBezTo>
                  <a:pt x="2368" y="2305"/>
                  <a:pt x="2366" y="2304"/>
                  <a:pt x="2365" y="2304"/>
                </a:cubicBezTo>
                <a:cubicBezTo>
                  <a:pt x="2361" y="2305"/>
                  <a:pt x="2364" y="2308"/>
                  <a:pt x="2363" y="2311"/>
                </a:cubicBezTo>
                <a:cubicBezTo>
                  <a:pt x="2363" y="2311"/>
                  <a:pt x="2363" y="2312"/>
                  <a:pt x="2363" y="2312"/>
                </a:cubicBezTo>
                <a:cubicBezTo>
                  <a:pt x="2350" y="2315"/>
                  <a:pt x="2337" y="2319"/>
                  <a:pt x="2323" y="2320"/>
                </a:cubicBezTo>
                <a:cubicBezTo>
                  <a:pt x="2323" y="2320"/>
                  <a:pt x="2323" y="2321"/>
                  <a:pt x="2322" y="2322"/>
                </a:cubicBezTo>
                <a:cubicBezTo>
                  <a:pt x="2328" y="2327"/>
                  <a:pt x="2338" y="2320"/>
                  <a:pt x="2345" y="2329"/>
                </a:cubicBezTo>
                <a:cubicBezTo>
                  <a:pt x="2329" y="2332"/>
                  <a:pt x="2315" y="2335"/>
                  <a:pt x="2300" y="2338"/>
                </a:cubicBezTo>
                <a:cubicBezTo>
                  <a:pt x="2298" y="2341"/>
                  <a:pt x="2297" y="2346"/>
                  <a:pt x="2294" y="2349"/>
                </a:cubicBezTo>
                <a:cubicBezTo>
                  <a:pt x="2291" y="2351"/>
                  <a:pt x="2286" y="2352"/>
                  <a:pt x="2280" y="2354"/>
                </a:cubicBezTo>
                <a:cubicBezTo>
                  <a:pt x="2284" y="2355"/>
                  <a:pt x="2285" y="2356"/>
                  <a:pt x="2286" y="2356"/>
                </a:cubicBezTo>
                <a:cubicBezTo>
                  <a:pt x="2292" y="2356"/>
                  <a:pt x="2297" y="2356"/>
                  <a:pt x="2303" y="2355"/>
                </a:cubicBezTo>
                <a:cubicBezTo>
                  <a:pt x="2308" y="2355"/>
                  <a:pt x="2314" y="2356"/>
                  <a:pt x="2318" y="2360"/>
                </a:cubicBezTo>
                <a:cubicBezTo>
                  <a:pt x="2318" y="2359"/>
                  <a:pt x="2318" y="2359"/>
                  <a:pt x="2318" y="2359"/>
                </a:cubicBezTo>
                <a:cubicBezTo>
                  <a:pt x="2317" y="2361"/>
                  <a:pt x="2317" y="2364"/>
                  <a:pt x="2315" y="2365"/>
                </a:cubicBezTo>
                <a:cubicBezTo>
                  <a:pt x="2315" y="2366"/>
                  <a:pt x="2312" y="2367"/>
                  <a:pt x="2311" y="2367"/>
                </a:cubicBezTo>
                <a:cubicBezTo>
                  <a:pt x="2303" y="2368"/>
                  <a:pt x="2296" y="2371"/>
                  <a:pt x="2292" y="2378"/>
                </a:cubicBezTo>
                <a:cubicBezTo>
                  <a:pt x="2286" y="2376"/>
                  <a:pt x="2280" y="2375"/>
                  <a:pt x="2275" y="2374"/>
                </a:cubicBezTo>
                <a:cubicBezTo>
                  <a:pt x="2272" y="2374"/>
                  <a:pt x="2269" y="2374"/>
                  <a:pt x="2265" y="2374"/>
                </a:cubicBezTo>
                <a:cubicBezTo>
                  <a:pt x="2264" y="2374"/>
                  <a:pt x="2262" y="2376"/>
                  <a:pt x="2261" y="2375"/>
                </a:cubicBezTo>
                <a:cubicBezTo>
                  <a:pt x="2248" y="2373"/>
                  <a:pt x="2236" y="2377"/>
                  <a:pt x="2224" y="2381"/>
                </a:cubicBezTo>
                <a:cubicBezTo>
                  <a:pt x="2221" y="2381"/>
                  <a:pt x="2218" y="2382"/>
                  <a:pt x="2216" y="2381"/>
                </a:cubicBezTo>
                <a:cubicBezTo>
                  <a:pt x="2207" y="2378"/>
                  <a:pt x="2199" y="2382"/>
                  <a:pt x="2191" y="2384"/>
                </a:cubicBezTo>
                <a:cubicBezTo>
                  <a:pt x="2185" y="2386"/>
                  <a:pt x="2179" y="2388"/>
                  <a:pt x="2173" y="2388"/>
                </a:cubicBezTo>
                <a:cubicBezTo>
                  <a:pt x="2151" y="2390"/>
                  <a:pt x="2128" y="2393"/>
                  <a:pt x="2106" y="2394"/>
                </a:cubicBezTo>
                <a:cubicBezTo>
                  <a:pt x="2089" y="2395"/>
                  <a:pt x="2073" y="2395"/>
                  <a:pt x="2057" y="2395"/>
                </a:cubicBezTo>
                <a:cubicBezTo>
                  <a:pt x="2049" y="2396"/>
                  <a:pt x="2041" y="2396"/>
                  <a:pt x="2034" y="2398"/>
                </a:cubicBezTo>
                <a:cubicBezTo>
                  <a:pt x="2026" y="2400"/>
                  <a:pt x="2019" y="2402"/>
                  <a:pt x="2011" y="2398"/>
                </a:cubicBezTo>
                <a:cubicBezTo>
                  <a:pt x="2010" y="2397"/>
                  <a:pt x="2007" y="2398"/>
                  <a:pt x="2005" y="2398"/>
                </a:cubicBezTo>
                <a:cubicBezTo>
                  <a:pt x="1997" y="2398"/>
                  <a:pt x="1989" y="2399"/>
                  <a:pt x="1980" y="2399"/>
                </a:cubicBezTo>
                <a:cubicBezTo>
                  <a:pt x="1971" y="2399"/>
                  <a:pt x="1962" y="2398"/>
                  <a:pt x="1953" y="2398"/>
                </a:cubicBezTo>
                <a:cubicBezTo>
                  <a:pt x="1945" y="2398"/>
                  <a:pt x="1938" y="2400"/>
                  <a:pt x="1934" y="2406"/>
                </a:cubicBezTo>
                <a:cubicBezTo>
                  <a:pt x="1932" y="2409"/>
                  <a:pt x="1931" y="2412"/>
                  <a:pt x="1933" y="2414"/>
                </a:cubicBezTo>
                <a:cubicBezTo>
                  <a:pt x="1935" y="2415"/>
                  <a:pt x="1937" y="2415"/>
                  <a:pt x="1939" y="2415"/>
                </a:cubicBezTo>
                <a:cubicBezTo>
                  <a:pt x="1941" y="2414"/>
                  <a:pt x="1942" y="2413"/>
                  <a:pt x="1943" y="2412"/>
                </a:cubicBezTo>
                <a:cubicBezTo>
                  <a:pt x="1945" y="2411"/>
                  <a:pt x="1946" y="2410"/>
                  <a:pt x="1948" y="2410"/>
                </a:cubicBezTo>
                <a:cubicBezTo>
                  <a:pt x="1949" y="2410"/>
                  <a:pt x="1950" y="2412"/>
                  <a:pt x="1951" y="2413"/>
                </a:cubicBezTo>
                <a:cubicBezTo>
                  <a:pt x="1951" y="2413"/>
                  <a:pt x="1951" y="2413"/>
                  <a:pt x="1951" y="2412"/>
                </a:cubicBezTo>
                <a:cubicBezTo>
                  <a:pt x="1951" y="2413"/>
                  <a:pt x="1951" y="2413"/>
                  <a:pt x="1952" y="2413"/>
                </a:cubicBezTo>
                <a:cubicBezTo>
                  <a:pt x="1955" y="2412"/>
                  <a:pt x="1958" y="2411"/>
                  <a:pt x="1961" y="2410"/>
                </a:cubicBezTo>
                <a:cubicBezTo>
                  <a:pt x="1963" y="2409"/>
                  <a:pt x="1966" y="2407"/>
                  <a:pt x="1967" y="2408"/>
                </a:cubicBezTo>
                <a:cubicBezTo>
                  <a:pt x="1973" y="2412"/>
                  <a:pt x="1977" y="2408"/>
                  <a:pt x="1981" y="2405"/>
                </a:cubicBezTo>
                <a:cubicBezTo>
                  <a:pt x="1985" y="2407"/>
                  <a:pt x="1988" y="2411"/>
                  <a:pt x="1992" y="2412"/>
                </a:cubicBezTo>
                <a:cubicBezTo>
                  <a:pt x="1995" y="2413"/>
                  <a:pt x="2000" y="2413"/>
                  <a:pt x="2003" y="2411"/>
                </a:cubicBezTo>
                <a:cubicBezTo>
                  <a:pt x="2009" y="2408"/>
                  <a:pt x="2015" y="2410"/>
                  <a:pt x="2022" y="2410"/>
                </a:cubicBezTo>
                <a:cubicBezTo>
                  <a:pt x="2021" y="2410"/>
                  <a:pt x="2021" y="2410"/>
                  <a:pt x="2021" y="2410"/>
                </a:cubicBezTo>
                <a:cubicBezTo>
                  <a:pt x="2023" y="2412"/>
                  <a:pt x="2025" y="2414"/>
                  <a:pt x="2027" y="2416"/>
                </a:cubicBezTo>
                <a:cubicBezTo>
                  <a:pt x="2031" y="2418"/>
                  <a:pt x="2036" y="2419"/>
                  <a:pt x="2039" y="2414"/>
                </a:cubicBezTo>
                <a:cubicBezTo>
                  <a:pt x="2043" y="2408"/>
                  <a:pt x="2049" y="2406"/>
                  <a:pt x="2056" y="2406"/>
                </a:cubicBezTo>
                <a:cubicBezTo>
                  <a:pt x="2060" y="2406"/>
                  <a:pt x="2064" y="2404"/>
                  <a:pt x="2067" y="2403"/>
                </a:cubicBezTo>
                <a:cubicBezTo>
                  <a:pt x="2070" y="2403"/>
                  <a:pt x="2072" y="2403"/>
                  <a:pt x="2075" y="2404"/>
                </a:cubicBezTo>
                <a:cubicBezTo>
                  <a:pt x="2077" y="2404"/>
                  <a:pt x="2080" y="2405"/>
                  <a:pt x="2081" y="2404"/>
                </a:cubicBezTo>
                <a:cubicBezTo>
                  <a:pt x="2087" y="2400"/>
                  <a:pt x="2092" y="2407"/>
                  <a:pt x="2098" y="2403"/>
                </a:cubicBezTo>
                <a:cubicBezTo>
                  <a:pt x="2105" y="2399"/>
                  <a:pt x="2113" y="2402"/>
                  <a:pt x="2119" y="2397"/>
                </a:cubicBezTo>
                <a:cubicBezTo>
                  <a:pt x="2127" y="2405"/>
                  <a:pt x="2137" y="2403"/>
                  <a:pt x="2146" y="2404"/>
                </a:cubicBezTo>
                <a:cubicBezTo>
                  <a:pt x="2149" y="2404"/>
                  <a:pt x="2152" y="2405"/>
                  <a:pt x="2156" y="2407"/>
                </a:cubicBezTo>
                <a:cubicBezTo>
                  <a:pt x="2157" y="2406"/>
                  <a:pt x="2159" y="2405"/>
                  <a:pt x="2160" y="2403"/>
                </a:cubicBezTo>
                <a:cubicBezTo>
                  <a:pt x="2163" y="2399"/>
                  <a:pt x="2167" y="2399"/>
                  <a:pt x="2171" y="2401"/>
                </a:cubicBezTo>
                <a:cubicBezTo>
                  <a:pt x="2179" y="2405"/>
                  <a:pt x="2188" y="2409"/>
                  <a:pt x="2197" y="2405"/>
                </a:cubicBezTo>
                <a:cubicBezTo>
                  <a:pt x="2203" y="2403"/>
                  <a:pt x="2209" y="2409"/>
                  <a:pt x="2215" y="2405"/>
                </a:cubicBezTo>
                <a:cubicBezTo>
                  <a:pt x="2220" y="2402"/>
                  <a:pt x="2225" y="2400"/>
                  <a:pt x="2230" y="2397"/>
                </a:cubicBezTo>
                <a:cubicBezTo>
                  <a:pt x="2230" y="2397"/>
                  <a:pt x="2231" y="2397"/>
                  <a:pt x="2232" y="2397"/>
                </a:cubicBezTo>
                <a:cubicBezTo>
                  <a:pt x="2233" y="2398"/>
                  <a:pt x="2235" y="2400"/>
                  <a:pt x="2236" y="2401"/>
                </a:cubicBezTo>
                <a:cubicBezTo>
                  <a:pt x="2239" y="2405"/>
                  <a:pt x="2242" y="2406"/>
                  <a:pt x="2246" y="2404"/>
                </a:cubicBezTo>
                <a:cubicBezTo>
                  <a:pt x="2252" y="2402"/>
                  <a:pt x="2258" y="2402"/>
                  <a:pt x="2264" y="2401"/>
                </a:cubicBezTo>
                <a:cubicBezTo>
                  <a:pt x="2269" y="2400"/>
                  <a:pt x="2274" y="2397"/>
                  <a:pt x="2279" y="2396"/>
                </a:cubicBezTo>
                <a:cubicBezTo>
                  <a:pt x="2283" y="2395"/>
                  <a:pt x="2287" y="2392"/>
                  <a:pt x="2291" y="2397"/>
                </a:cubicBezTo>
                <a:cubicBezTo>
                  <a:pt x="2292" y="2398"/>
                  <a:pt x="2295" y="2398"/>
                  <a:pt x="2296" y="2398"/>
                </a:cubicBezTo>
                <a:cubicBezTo>
                  <a:pt x="2302" y="2394"/>
                  <a:pt x="2308" y="2397"/>
                  <a:pt x="2314" y="2398"/>
                </a:cubicBezTo>
                <a:cubicBezTo>
                  <a:pt x="2326" y="2400"/>
                  <a:pt x="2338" y="2400"/>
                  <a:pt x="2350" y="2396"/>
                </a:cubicBezTo>
                <a:cubicBezTo>
                  <a:pt x="2354" y="2394"/>
                  <a:pt x="2359" y="2393"/>
                  <a:pt x="2364" y="2392"/>
                </a:cubicBezTo>
                <a:cubicBezTo>
                  <a:pt x="2366" y="2391"/>
                  <a:pt x="2369" y="2390"/>
                  <a:pt x="2370" y="2391"/>
                </a:cubicBezTo>
                <a:cubicBezTo>
                  <a:pt x="2385" y="2398"/>
                  <a:pt x="2400" y="2388"/>
                  <a:pt x="2415" y="2392"/>
                </a:cubicBezTo>
                <a:cubicBezTo>
                  <a:pt x="2418" y="2393"/>
                  <a:pt x="2420" y="2391"/>
                  <a:pt x="2423" y="2391"/>
                </a:cubicBezTo>
                <a:cubicBezTo>
                  <a:pt x="2435" y="2390"/>
                  <a:pt x="2446" y="2388"/>
                  <a:pt x="2457" y="2388"/>
                </a:cubicBezTo>
                <a:cubicBezTo>
                  <a:pt x="2463" y="2388"/>
                  <a:pt x="2469" y="2390"/>
                  <a:pt x="2474" y="2392"/>
                </a:cubicBezTo>
                <a:cubicBezTo>
                  <a:pt x="2472" y="2399"/>
                  <a:pt x="2466" y="2400"/>
                  <a:pt x="2460" y="2400"/>
                </a:cubicBezTo>
                <a:cubicBezTo>
                  <a:pt x="2448" y="2401"/>
                  <a:pt x="2436" y="2401"/>
                  <a:pt x="2424" y="2405"/>
                </a:cubicBezTo>
                <a:cubicBezTo>
                  <a:pt x="2422" y="2406"/>
                  <a:pt x="2420" y="2405"/>
                  <a:pt x="2418" y="2404"/>
                </a:cubicBezTo>
                <a:cubicBezTo>
                  <a:pt x="2409" y="2398"/>
                  <a:pt x="2400" y="2401"/>
                  <a:pt x="2393" y="2407"/>
                </a:cubicBezTo>
                <a:cubicBezTo>
                  <a:pt x="2390" y="2406"/>
                  <a:pt x="2388" y="2405"/>
                  <a:pt x="2385" y="2404"/>
                </a:cubicBezTo>
                <a:cubicBezTo>
                  <a:pt x="2383" y="2407"/>
                  <a:pt x="2383" y="2410"/>
                  <a:pt x="2382" y="2412"/>
                </a:cubicBezTo>
                <a:cubicBezTo>
                  <a:pt x="2380" y="2416"/>
                  <a:pt x="2377" y="2418"/>
                  <a:pt x="2374" y="2417"/>
                </a:cubicBezTo>
                <a:cubicBezTo>
                  <a:pt x="2372" y="2417"/>
                  <a:pt x="2370" y="2414"/>
                  <a:pt x="2368" y="2412"/>
                </a:cubicBezTo>
                <a:cubicBezTo>
                  <a:pt x="2363" y="2412"/>
                  <a:pt x="2358" y="2413"/>
                  <a:pt x="2353" y="2414"/>
                </a:cubicBezTo>
                <a:cubicBezTo>
                  <a:pt x="2351" y="2417"/>
                  <a:pt x="2350" y="2419"/>
                  <a:pt x="2349" y="2423"/>
                </a:cubicBezTo>
                <a:cubicBezTo>
                  <a:pt x="2346" y="2421"/>
                  <a:pt x="2343" y="2419"/>
                  <a:pt x="2340" y="2417"/>
                </a:cubicBezTo>
                <a:cubicBezTo>
                  <a:pt x="2337" y="2420"/>
                  <a:pt x="2335" y="2424"/>
                  <a:pt x="2332" y="2426"/>
                </a:cubicBezTo>
                <a:cubicBezTo>
                  <a:pt x="2329" y="2427"/>
                  <a:pt x="2325" y="2427"/>
                  <a:pt x="2321" y="2428"/>
                </a:cubicBezTo>
                <a:cubicBezTo>
                  <a:pt x="2318" y="2429"/>
                  <a:pt x="2314" y="2429"/>
                  <a:pt x="2311" y="2430"/>
                </a:cubicBezTo>
                <a:cubicBezTo>
                  <a:pt x="2309" y="2432"/>
                  <a:pt x="2306" y="2435"/>
                  <a:pt x="2306" y="2438"/>
                </a:cubicBezTo>
                <a:cubicBezTo>
                  <a:pt x="2305" y="2443"/>
                  <a:pt x="2306" y="2448"/>
                  <a:pt x="2306" y="2454"/>
                </a:cubicBezTo>
                <a:cubicBezTo>
                  <a:pt x="2316" y="2455"/>
                  <a:pt x="2327" y="2456"/>
                  <a:pt x="2336" y="2457"/>
                </a:cubicBezTo>
                <a:cubicBezTo>
                  <a:pt x="2329" y="2458"/>
                  <a:pt x="2321" y="2459"/>
                  <a:pt x="2313" y="2460"/>
                </a:cubicBezTo>
                <a:cubicBezTo>
                  <a:pt x="2308" y="2467"/>
                  <a:pt x="2296" y="2461"/>
                  <a:pt x="2292" y="2472"/>
                </a:cubicBezTo>
                <a:cubicBezTo>
                  <a:pt x="2294" y="2474"/>
                  <a:pt x="2296" y="2477"/>
                  <a:pt x="2299" y="2479"/>
                </a:cubicBezTo>
                <a:cubicBezTo>
                  <a:pt x="2295" y="2485"/>
                  <a:pt x="2288" y="2481"/>
                  <a:pt x="2282" y="2486"/>
                </a:cubicBezTo>
                <a:cubicBezTo>
                  <a:pt x="2285" y="2481"/>
                  <a:pt x="2287" y="2478"/>
                  <a:pt x="2289" y="2475"/>
                </a:cubicBezTo>
                <a:cubicBezTo>
                  <a:pt x="2288" y="2473"/>
                  <a:pt x="2286" y="2471"/>
                  <a:pt x="2285" y="2469"/>
                </a:cubicBezTo>
                <a:cubicBezTo>
                  <a:pt x="2278" y="2463"/>
                  <a:pt x="2278" y="2463"/>
                  <a:pt x="2282" y="2454"/>
                </a:cubicBezTo>
                <a:cubicBezTo>
                  <a:pt x="2289" y="2440"/>
                  <a:pt x="2289" y="2435"/>
                  <a:pt x="2277" y="2422"/>
                </a:cubicBezTo>
                <a:cubicBezTo>
                  <a:pt x="2274" y="2424"/>
                  <a:pt x="2271" y="2429"/>
                  <a:pt x="2265" y="2427"/>
                </a:cubicBezTo>
                <a:cubicBezTo>
                  <a:pt x="2256" y="2425"/>
                  <a:pt x="2247" y="2425"/>
                  <a:pt x="2239" y="2432"/>
                </a:cubicBezTo>
                <a:cubicBezTo>
                  <a:pt x="2237" y="2433"/>
                  <a:pt x="2235" y="2433"/>
                  <a:pt x="2234" y="2434"/>
                </a:cubicBezTo>
                <a:cubicBezTo>
                  <a:pt x="2221" y="2435"/>
                  <a:pt x="2209" y="2436"/>
                  <a:pt x="2196" y="2437"/>
                </a:cubicBezTo>
                <a:cubicBezTo>
                  <a:pt x="2191" y="2437"/>
                  <a:pt x="2186" y="2437"/>
                  <a:pt x="2182" y="2439"/>
                </a:cubicBezTo>
                <a:cubicBezTo>
                  <a:pt x="2172" y="2442"/>
                  <a:pt x="2164" y="2441"/>
                  <a:pt x="2155" y="2435"/>
                </a:cubicBezTo>
                <a:cubicBezTo>
                  <a:pt x="2158" y="2434"/>
                  <a:pt x="2161" y="2431"/>
                  <a:pt x="2164" y="2432"/>
                </a:cubicBezTo>
                <a:cubicBezTo>
                  <a:pt x="2177" y="2434"/>
                  <a:pt x="2189" y="2431"/>
                  <a:pt x="2201" y="2431"/>
                </a:cubicBezTo>
                <a:cubicBezTo>
                  <a:pt x="2214" y="2432"/>
                  <a:pt x="2214" y="2432"/>
                  <a:pt x="2225" y="2423"/>
                </a:cubicBezTo>
                <a:cubicBezTo>
                  <a:pt x="2218" y="2411"/>
                  <a:pt x="2204" y="2408"/>
                  <a:pt x="2194" y="2418"/>
                </a:cubicBezTo>
                <a:cubicBezTo>
                  <a:pt x="2190" y="2422"/>
                  <a:pt x="2186" y="2424"/>
                  <a:pt x="2180" y="2420"/>
                </a:cubicBezTo>
                <a:cubicBezTo>
                  <a:pt x="2173" y="2417"/>
                  <a:pt x="2165" y="2419"/>
                  <a:pt x="2158" y="2423"/>
                </a:cubicBezTo>
                <a:cubicBezTo>
                  <a:pt x="2155" y="2426"/>
                  <a:pt x="2152" y="2426"/>
                  <a:pt x="2148" y="2425"/>
                </a:cubicBezTo>
                <a:cubicBezTo>
                  <a:pt x="2144" y="2423"/>
                  <a:pt x="2139" y="2424"/>
                  <a:pt x="2135" y="2424"/>
                </a:cubicBezTo>
                <a:cubicBezTo>
                  <a:pt x="2125" y="2424"/>
                  <a:pt x="2116" y="2427"/>
                  <a:pt x="2106" y="2423"/>
                </a:cubicBezTo>
                <a:cubicBezTo>
                  <a:pt x="2105" y="2423"/>
                  <a:pt x="2105" y="2423"/>
                  <a:pt x="2104" y="2423"/>
                </a:cubicBezTo>
                <a:cubicBezTo>
                  <a:pt x="2091" y="2427"/>
                  <a:pt x="2076" y="2424"/>
                  <a:pt x="2062" y="2427"/>
                </a:cubicBezTo>
                <a:cubicBezTo>
                  <a:pt x="2058" y="2427"/>
                  <a:pt x="2053" y="2428"/>
                  <a:pt x="2049" y="2427"/>
                </a:cubicBezTo>
                <a:cubicBezTo>
                  <a:pt x="2043" y="2426"/>
                  <a:pt x="2037" y="2426"/>
                  <a:pt x="2032" y="2429"/>
                </a:cubicBezTo>
                <a:cubicBezTo>
                  <a:pt x="2030" y="2430"/>
                  <a:pt x="2027" y="2431"/>
                  <a:pt x="2025" y="2431"/>
                </a:cubicBezTo>
                <a:cubicBezTo>
                  <a:pt x="2015" y="2427"/>
                  <a:pt x="2004" y="2430"/>
                  <a:pt x="1993" y="2431"/>
                </a:cubicBezTo>
                <a:cubicBezTo>
                  <a:pt x="1983" y="2431"/>
                  <a:pt x="1974" y="2431"/>
                  <a:pt x="1964" y="2435"/>
                </a:cubicBezTo>
                <a:cubicBezTo>
                  <a:pt x="1960" y="2437"/>
                  <a:pt x="1955" y="2437"/>
                  <a:pt x="1950" y="2438"/>
                </a:cubicBezTo>
                <a:cubicBezTo>
                  <a:pt x="1942" y="2438"/>
                  <a:pt x="1935" y="2440"/>
                  <a:pt x="1928" y="2442"/>
                </a:cubicBezTo>
                <a:cubicBezTo>
                  <a:pt x="1929" y="2451"/>
                  <a:pt x="1936" y="2443"/>
                  <a:pt x="1938" y="2447"/>
                </a:cubicBezTo>
                <a:cubicBezTo>
                  <a:pt x="1938" y="2448"/>
                  <a:pt x="1938" y="2450"/>
                  <a:pt x="1938" y="2450"/>
                </a:cubicBezTo>
                <a:cubicBezTo>
                  <a:pt x="1934" y="2451"/>
                  <a:pt x="1930" y="2453"/>
                  <a:pt x="1925" y="2453"/>
                </a:cubicBezTo>
                <a:cubicBezTo>
                  <a:pt x="1914" y="2453"/>
                  <a:pt x="1903" y="2452"/>
                  <a:pt x="1891" y="2452"/>
                </a:cubicBezTo>
                <a:cubicBezTo>
                  <a:pt x="1892" y="2447"/>
                  <a:pt x="1896" y="2450"/>
                  <a:pt x="1898" y="2449"/>
                </a:cubicBezTo>
                <a:cubicBezTo>
                  <a:pt x="1901" y="2448"/>
                  <a:pt x="1905" y="2448"/>
                  <a:pt x="1910" y="2448"/>
                </a:cubicBezTo>
                <a:cubicBezTo>
                  <a:pt x="1908" y="2446"/>
                  <a:pt x="1907" y="2444"/>
                  <a:pt x="1906" y="2444"/>
                </a:cubicBezTo>
                <a:cubicBezTo>
                  <a:pt x="1893" y="2444"/>
                  <a:pt x="1881" y="2444"/>
                  <a:pt x="1868" y="2445"/>
                </a:cubicBezTo>
                <a:cubicBezTo>
                  <a:pt x="1865" y="2445"/>
                  <a:pt x="1861" y="2448"/>
                  <a:pt x="1856" y="2450"/>
                </a:cubicBezTo>
                <a:cubicBezTo>
                  <a:pt x="1850" y="2448"/>
                  <a:pt x="1841" y="2447"/>
                  <a:pt x="1832" y="2444"/>
                </a:cubicBezTo>
                <a:cubicBezTo>
                  <a:pt x="1832" y="2446"/>
                  <a:pt x="1832" y="2448"/>
                  <a:pt x="1832" y="2449"/>
                </a:cubicBezTo>
                <a:cubicBezTo>
                  <a:pt x="1833" y="2450"/>
                  <a:pt x="1833" y="2451"/>
                  <a:pt x="1833" y="2452"/>
                </a:cubicBezTo>
                <a:cubicBezTo>
                  <a:pt x="1832" y="2453"/>
                  <a:pt x="1831" y="2454"/>
                  <a:pt x="1830" y="2454"/>
                </a:cubicBezTo>
                <a:cubicBezTo>
                  <a:pt x="1819" y="2455"/>
                  <a:pt x="1807" y="2456"/>
                  <a:pt x="1796" y="2458"/>
                </a:cubicBezTo>
                <a:cubicBezTo>
                  <a:pt x="1792" y="2459"/>
                  <a:pt x="1793" y="2464"/>
                  <a:pt x="1791" y="2465"/>
                </a:cubicBezTo>
                <a:cubicBezTo>
                  <a:pt x="1787" y="2456"/>
                  <a:pt x="1787" y="2456"/>
                  <a:pt x="1779" y="2451"/>
                </a:cubicBezTo>
                <a:cubicBezTo>
                  <a:pt x="1774" y="2448"/>
                  <a:pt x="1770" y="2445"/>
                  <a:pt x="1766" y="2443"/>
                </a:cubicBezTo>
                <a:cubicBezTo>
                  <a:pt x="1763" y="2441"/>
                  <a:pt x="1759" y="2440"/>
                  <a:pt x="1757" y="2442"/>
                </a:cubicBezTo>
                <a:cubicBezTo>
                  <a:pt x="1753" y="2447"/>
                  <a:pt x="1749" y="2444"/>
                  <a:pt x="1745" y="2443"/>
                </a:cubicBezTo>
                <a:cubicBezTo>
                  <a:pt x="1743" y="2443"/>
                  <a:pt x="1741" y="2444"/>
                  <a:pt x="1738" y="2445"/>
                </a:cubicBezTo>
                <a:cubicBezTo>
                  <a:pt x="1741" y="2448"/>
                  <a:pt x="1742" y="2450"/>
                  <a:pt x="1744" y="2452"/>
                </a:cubicBezTo>
                <a:cubicBezTo>
                  <a:pt x="1743" y="2452"/>
                  <a:pt x="1742" y="2454"/>
                  <a:pt x="1742" y="2454"/>
                </a:cubicBezTo>
                <a:cubicBezTo>
                  <a:pt x="1736" y="2455"/>
                  <a:pt x="1730" y="2455"/>
                  <a:pt x="1724" y="2456"/>
                </a:cubicBezTo>
                <a:cubicBezTo>
                  <a:pt x="1718" y="2456"/>
                  <a:pt x="1713" y="2457"/>
                  <a:pt x="1708" y="2458"/>
                </a:cubicBezTo>
                <a:cubicBezTo>
                  <a:pt x="1702" y="2459"/>
                  <a:pt x="1698" y="2461"/>
                  <a:pt x="1697" y="2467"/>
                </a:cubicBezTo>
                <a:cubicBezTo>
                  <a:pt x="1697" y="2469"/>
                  <a:pt x="1693" y="2471"/>
                  <a:pt x="1692" y="2471"/>
                </a:cubicBezTo>
                <a:cubicBezTo>
                  <a:pt x="1689" y="2469"/>
                  <a:pt x="1690" y="2466"/>
                  <a:pt x="1691" y="2464"/>
                </a:cubicBezTo>
                <a:cubicBezTo>
                  <a:pt x="1692" y="2462"/>
                  <a:pt x="1692" y="2461"/>
                  <a:pt x="1692" y="2458"/>
                </a:cubicBezTo>
                <a:cubicBezTo>
                  <a:pt x="1682" y="2457"/>
                  <a:pt x="1672" y="2453"/>
                  <a:pt x="1661" y="2456"/>
                </a:cubicBezTo>
                <a:cubicBezTo>
                  <a:pt x="1657" y="2458"/>
                  <a:pt x="1652" y="2458"/>
                  <a:pt x="1647" y="2458"/>
                </a:cubicBezTo>
                <a:cubicBezTo>
                  <a:pt x="1638" y="2457"/>
                  <a:pt x="1630" y="2458"/>
                  <a:pt x="1622" y="2459"/>
                </a:cubicBezTo>
                <a:cubicBezTo>
                  <a:pt x="1618" y="2460"/>
                  <a:pt x="1613" y="2459"/>
                  <a:pt x="1606" y="2458"/>
                </a:cubicBezTo>
                <a:cubicBezTo>
                  <a:pt x="1610" y="2455"/>
                  <a:pt x="1612" y="2453"/>
                  <a:pt x="1614" y="2451"/>
                </a:cubicBezTo>
                <a:cubicBezTo>
                  <a:pt x="1612" y="2447"/>
                  <a:pt x="1609" y="2448"/>
                  <a:pt x="1607" y="2448"/>
                </a:cubicBezTo>
                <a:cubicBezTo>
                  <a:pt x="1602" y="2449"/>
                  <a:pt x="1597" y="2449"/>
                  <a:pt x="1593" y="2451"/>
                </a:cubicBezTo>
                <a:cubicBezTo>
                  <a:pt x="1590" y="2452"/>
                  <a:pt x="1590" y="2457"/>
                  <a:pt x="1589" y="2460"/>
                </a:cubicBezTo>
                <a:cubicBezTo>
                  <a:pt x="1574" y="2463"/>
                  <a:pt x="1559" y="2463"/>
                  <a:pt x="1544" y="2466"/>
                </a:cubicBezTo>
                <a:cubicBezTo>
                  <a:pt x="1534" y="2468"/>
                  <a:pt x="1534" y="2468"/>
                  <a:pt x="1525" y="2475"/>
                </a:cubicBezTo>
                <a:cubicBezTo>
                  <a:pt x="1519" y="2472"/>
                  <a:pt x="1511" y="2471"/>
                  <a:pt x="1503" y="2472"/>
                </a:cubicBezTo>
                <a:cubicBezTo>
                  <a:pt x="1489" y="2473"/>
                  <a:pt x="1474" y="2476"/>
                  <a:pt x="1459" y="2474"/>
                </a:cubicBezTo>
                <a:cubicBezTo>
                  <a:pt x="1448" y="2473"/>
                  <a:pt x="1437" y="2475"/>
                  <a:pt x="1427" y="2474"/>
                </a:cubicBezTo>
                <a:cubicBezTo>
                  <a:pt x="1416" y="2474"/>
                  <a:pt x="1405" y="2474"/>
                  <a:pt x="1394" y="2474"/>
                </a:cubicBezTo>
                <a:cubicBezTo>
                  <a:pt x="1389" y="2471"/>
                  <a:pt x="1385" y="2467"/>
                  <a:pt x="1380" y="2464"/>
                </a:cubicBezTo>
                <a:cubicBezTo>
                  <a:pt x="1376" y="2461"/>
                  <a:pt x="1373" y="2462"/>
                  <a:pt x="1369" y="2463"/>
                </a:cubicBezTo>
                <a:cubicBezTo>
                  <a:pt x="1356" y="2466"/>
                  <a:pt x="1344" y="2469"/>
                  <a:pt x="1331" y="2467"/>
                </a:cubicBezTo>
                <a:cubicBezTo>
                  <a:pt x="1326" y="2466"/>
                  <a:pt x="1321" y="2468"/>
                  <a:pt x="1315" y="2468"/>
                </a:cubicBezTo>
                <a:cubicBezTo>
                  <a:pt x="1312" y="2468"/>
                  <a:pt x="1307" y="2468"/>
                  <a:pt x="1304" y="2466"/>
                </a:cubicBezTo>
                <a:cubicBezTo>
                  <a:pt x="1294" y="2459"/>
                  <a:pt x="1283" y="2462"/>
                  <a:pt x="1272" y="2462"/>
                </a:cubicBezTo>
                <a:cubicBezTo>
                  <a:pt x="1270" y="2463"/>
                  <a:pt x="1268" y="2464"/>
                  <a:pt x="1266" y="2464"/>
                </a:cubicBezTo>
                <a:cubicBezTo>
                  <a:pt x="1249" y="2459"/>
                  <a:pt x="1231" y="2466"/>
                  <a:pt x="1214" y="2463"/>
                </a:cubicBezTo>
                <a:cubicBezTo>
                  <a:pt x="1211" y="2463"/>
                  <a:pt x="1207" y="2464"/>
                  <a:pt x="1204" y="2464"/>
                </a:cubicBezTo>
                <a:cubicBezTo>
                  <a:pt x="1201" y="2464"/>
                  <a:pt x="1199" y="2464"/>
                  <a:pt x="1196" y="2464"/>
                </a:cubicBezTo>
                <a:cubicBezTo>
                  <a:pt x="1190" y="2462"/>
                  <a:pt x="1185" y="2458"/>
                  <a:pt x="1179" y="2459"/>
                </a:cubicBezTo>
                <a:cubicBezTo>
                  <a:pt x="1173" y="2461"/>
                  <a:pt x="1167" y="2456"/>
                  <a:pt x="1162" y="2460"/>
                </a:cubicBezTo>
                <a:cubicBezTo>
                  <a:pt x="1152" y="2459"/>
                  <a:pt x="1142" y="2460"/>
                  <a:pt x="1133" y="2459"/>
                </a:cubicBezTo>
                <a:cubicBezTo>
                  <a:pt x="1117" y="2456"/>
                  <a:pt x="1101" y="2458"/>
                  <a:pt x="1086" y="2457"/>
                </a:cubicBezTo>
                <a:cubicBezTo>
                  <a:pt x="1074" y="2456"/>
                  <a:pt x="1064" y="2455"/>
                  <a:pt x="1054" y="2449"/>
                </a:cubicBezTo>
                <a:cubicBezTo>
                  <a:pt x="1053" y="2448"/>
                  <a:pt x="1052" y="2448"/>
                  <a:pt x="1051" y="2447"/>
                </a:cubicBezTo>
                <a:cubicBezTo>
                  <a:pt x="1043" y="2442"/>
                  <a:pt x="1036" y="2443"/>
                  <a:pt x="1029" y="2450"/>
                </a:cubicBezTo>
                <a:cubicBezTo>
                  <a:pt x="1020" y="2446"/>
                  <a:pt x="1019" y="2437"/>
                  <a:pt x="1017" y="2429"/>
                </a:cubicBezTo>
                <a:cubicBezTo>
                  <a:pt x="1018" y="2429"/>
                  <a:pt x="1018" y="2429"/>
                  <a:pt x="1018" y="2429"/>
                </a:cubicBezTo>
                <a:cubicBezTo>
                  <a:pt x="1019" y="2429"/>
                  <a:pt x="1019" y="2429"/>
                  <a:pt x="1019" y="2429"/>
                </a:cubicBezTo>
                <a:cubicBezTo>
                  <a:pt x="1019" y="2429"/>
                  <a:pt x="1018" y="2429"/>
                  <a:pt x="1017" y="2429"/>
                </a:cubicBezTo>
                <a:cubicBezTo>
                  <a:pt x="1016" y="2429"/>
                  <a:pt x="1014" y="2427"/>
                  <a:pt x="1013" y="2428"/>
                </a:cubicBezTo>
                <a:cubicBezTo>
                  <a:pt x="1009" y="2429"/>
                  <a:pt x="1005" y="2433"/>
                  <a:pt x="1001" y="2434"/>
                </a:cubicBezTo>
                <a:cubicBezTo>
                  <a:pt x="998" y="2435"/>
                  <a:pt x="994" y="2434"/>
                  <a:pt x="991" y="2437"/>
                </a:cubicBezTo>
                <a:cubicBezTo>
                  <a:pt x="990" y="2438"/>
                  <a:pt x="990" y="2439"/>
                  <a:pt x="988" y="2441"/>
                </a:cubicBezTo>
                <a:cubicBezTo>
                  <a:pt x="992" y="2440"/>
                  <a:pt x="995" y="2440"/>
                  <a:pt x="998" y="2439"/>
                </a:cubicBezTo>
                <a:cubicBezTo>
                  <a:pt x="1006" y="2437"/>
                  <a:pt x="1007" y="2438"/>
                  <a:pt x="1010" y="2449"/>
                </a:cubicBezTo>
                <a:cubicBezTo>
                  <a:pt x="1008" y="2449"/>
                  <a:pt x="1005" y="2451"/>
                  <a:pt x="1003" y="2451"/>
                </a:cubicBezTo>
                <a:cubicBezTo>
                  <a:pt x="993" y="2451"/>
                  <a:pt x="983" y="2451"/>
                  <a:pt x="973" y="2451"/>
                </a:cubicBezTo>
                <a:cubicBezTo>
                  <a:pt x="966" y="2451"/>
                  <a:pt x="966" y="2451"/>
                  <a:pt x="965" y="2440"/>
                </a:cubicBezTo>
                <a:cubicBezTo>
                  <a:pt x="964" y="2440"/>
                  <a:pt x="964" y="2439"/>
                  <a:pt x="963" y="2438"/>
                </a:cubicBezTo>
                <a:cubicBezTo>
                  <a:pt x="953" y="2437"/>
                  <a:pt x="942" y="2437"/>
                  <a:pt x="931" y="2439"/>
                </a:cubicBezTo>
                <a:cubicBezTo>
                  <a:pt x="932" y="2441"/>
                  <a:pt x="933" y="2443"/>
                  <a:pt x="934" y="2444"/>
                </a:cubicBezTo>
                <a:cubicBezTo>
                  <a:pt x="935" y="2445"/>
                  <a:pt x="936" y="2445"/>
                  <a:pt x="938" y="2446"/>
                </a:cubicBezTo>
                <a:cubicBezTo>
                  <a:pt x="929" y="2449"/>
                  <a:pt x="921" y="2450"/>
                  <a:pt x="913" y="2443"/>
                </a:cubicBezTo>
                <a:cubicBezTo>
                  <a:pt x="911" y="2442"/>
                  <a:pt x="908" y="2441"/>
                  <a:pt x="905" y="2441"/>
                </a:cubicBezTo>
                <a:cubicBezTo>
                  <a:pt x="899" y="2442"/>
                  <a:pt x="892" y="2441"/>
                  <a:pt x="886" y="2440"/>
                </a:cubicBezTo>
                <a:cubicBezTo>
                  <a:pt x="874" y="2438"/>
                  <a:pt x="863" y="2437"/>
                  <a:pt x="852" y="2438"/>
                </a:cubicBezTo>
                <a:cubicBezTo>
                  <a:pt x="843" y="2439"/>
                  <a:pt x="834" y="2437"/>
                  <a:pt x="826" y="2437"/>
                </a:cubicBezTo>
                <a:cubicBezTo>
                  <a:pt x="824" y="2437"/>
                  <a:pt x="822" y="2436"/>
                  <a:pt x="820" y="2435"/>
                </a:cubicBezTo>
                <a:cubicBezTo>
                  <a:pt x="821" y="2430"/>
                  <a:pt x="824" y="2430"/>
                  <a:pt x="827" y="2431"/>
                </a:cubicBezTo>
                <a:cubicBezTo>
                  <a:pt x="839" y="2431"/>
                  <a:pt x="850" y="2433"/>
                  <a:pt x="862" y="2433"/>
                </a:cubicBezTo>
                <a:cubicBezTo>
                  <a:pt x="864" y="2433"/>
                  <a:pt x="867" y="2433"/>
                  <a:pt x="868" y="2431"/>
                </a:cubicBezTo>
                <a:cubicBezTo>
                  <a:pt x="874" y="2424"/>
                  <a:pt x="882" y="2424"/>
                  <a:pt x="889" y="2424"/>
                </a:cubicBezTo>
                <a:cubicBezTo>
                  <a:pt x="901" y="2424"/>
                  <a:pt x="912" y="2423"/>
                  <a:pt x="923" y="2426"/>
                </a:cubicBezTo>
                <a:cubicBezTo>
                  <a:pt x="925" y="2427"/>
                  <a:pt x="928" y="2427"/>
                  <a:pt x="930" y="2426"/>
                </a:cubicBezTo>
                <a:cubicBezTo>
                  <a:pt x="937" y="2423"/>
                  <a:pt x="944" y="2425"/>
                  <a:pt x="951" y="2425"/>
                </a:cubicBezTo>
                <a:cubicBezTo>
                  <a:pt x="958" y="2425"/>
                  <a:pt x="964" y="2424"/>
                  <a:pt x="969" y="2417"/>
                </a:cubicBezTo>
                <a:cubicBezTo>
                  <a:pt x="963" y="2412"/>
                  <a:pt x="956" y="2409"/>
                  <a:pt x="950" y="2408"/>
                </a:cubicBezTo>
                <a:cubicBezTo>
                  <a:pt x="940" y="2407"/>
                  <a:pt x="930" y="2407"/>
                  <a:pt x="920" y="2407"/>
                </a:cubicBezTo>
                <a:cubicBezTo>
                  <a:pt x="914" y="2407"/>
                  <a:pt x="908" y="2407"/>
                  <a:pt x="901" y="2406"/>
                </a:cubicBezTo>
                <a:cubicBezTo>
                  <a:pt x="892" y="2404"/>
                  <a:pt x="883" y="2404"/>
                  <a:pt x="874" y="2404"/>
                </a:cubicBezTo>
                <a:cubicBezTo>
                  <a:pt x="854" y="2402"/>
                  <a:pt x="835" y="2400"/>
                  <a:pt x="816" y="2397"/>
                </a:cubicBezTo>
                <a:cubicBezTo>
                  <a:pt x="808" y="2395"/>
                  <a:pt x="798" y="2393"/>
                  <a:pt x="789" y="2395"/>
                </a:cubicBezTo>
                <a:cubicBezTo>
                  <a:pt x="785" y="2396"/>
                  <a:pt x="780" y="2395"/>
                  <a:pt x="776" y="2396"/>
                </a:cubicBezTo>
                <a:cubicBezTo>
                  <a:pt x="772" y="2396"/>
                  <a:pt x="768" y="2396"/>
                  <a:pt x="766" y="2392"/>
                </a:cubicBezTo>
                <a:cubicBezTo>
                  <a:pt x="765" y="2391"/>
                  <a:pt x="762" y="2390"/>
                  <a:pt x="761" y="2390"/>
                </a:cubicBezTo>
                <a:cubicBezTo>
                  <a:pt x="755" y="2397"/>
                  <a:pt x="748" y="2391"/>
                  <a:pt x="741" y="2393"/>
                </a:cubicBezTo>
                <a:cubicBezTo>
                  <a:pt x="738" y="2394"/>
                  <a:pt x="734" y="2392"/>
                  <a:pt x="732" y="2394"/>
                </a:cubicBezTo>
                <a:cubicBezTo>
                  <a:pt x="728" y="2398"/>
                  <a:pt x="725" y="2397"/>
                  <a:pt x="721" y="2395"/>
                </a:cubicBezTo>
                <a:cubicBezTo>
                  <a:pt x="716" y="2393"/>
                  <a:pt x="716" y="2394"/>
                  <a:pt x="713" y="2403"/>
                </a:cubicBezTo>
                <a:cubicBezTo>
                  <a:pt x="710" y="2400"/>
                  <a:pt x="707" y="2396"/>
                  <a:pt x="704" y="2395"/>
                </a:cubicBezTo>
                <a:cubicBezTo>
                  <a:pt x="700" y="2393"/>
                  <a:pt x="695" y="2393"/>
                  <a:pt x="691" y="2394"/>
                </a:cubicBezTo>
                <a:cubicBezTo>
                  <a:pt x="687" y="2394"/>
                  <a:pt x="683" y="2397"/>
                  <a:pt x="677" y="2399"/>
                </a:cubicBezTo>
                <a:cubicBezTo>
                  <a:pt x="668" y="2397"/>
                  <a:pt x="657" y="2391"/>
                  <a:pt x="645" y="2393"/>
                </a:cubicBezTo>
                <a:cubicBezTo>
                  <a:pt x="642" y="2396"/>
                  <a:pt x="639" y="2399"/>
                  <a:pt x="634" y="2404"/>
                </a:cubicBezTo>
                <a:cubicBezTo>
                  <a:pt x="632" y="2398"/>
                  <a:pt x="630" y="2394"/>
                  <a:pt x="629" y="2390"/>
                </a:cubicBezTo>
                <a:cubicBezTo>
                  <a:pt x="622" y="2389"/>
                  <a:pt x="625" y="2396"/>
                  <a:pt x="621" y="2399"/>
                </a:cubicBezTo>
                <a:cubicBezTo>
                  <a:pt x="612" y="2399"/>
                  <a:pt x="601" y="2400"/>
                  <a:pt x="591" y="2399"/>
                </a:cubicBezTo>
                <a:cubicBezTo>
                  <a:pt x="578" y="2398"/>
                  <a:pt x="565" y="2400"/>
                  <a:pt x="552" y="2402"/>
                </a:cubicBezTo>
                <a:cubicBezTo>
                  <a:pt x="546" y="2403"/>
                  <a:pt x="542" y="2402"/>
                  <a:pt x="538" y="2400"/>
                </a:cubicBezTo>
                <a:cubicBezTo>
                  <a:pt x="536" y="2399"/>
                  <a:pt x="533" y="2396"/>
                  <a:pt x="534" y="2395"/>
                </a:cubicBezTo>
                <a:cubicBezTo>
                  <a:pt x="535" y="2387"/>
                  <a:pt x="529" y="2387"/>
                  <a:pt x="524" y="2386"/>
                </a:cubicBezTo>
                <a:cubicBezTo>
                  <a:pt x="520" y="2385"/>
                  <a:pt x="515" y="2384"/>
                  <a:pt x="510" y="2382"/>
                </a:cubicBezTo>
                <a:cubicBezTo>
                  <a:pt x="510" y="2382"/>
                  <a:pt x="510" y="2383"/>
                  <a:pt x="509" y="2383"/>
                </a:cubicBezTo>
                <a:cubicBezTo>
                  <a:pt x="509" y="2386"/>
                  <a:pt x="509" y="2389"/>
                  <a:pt x="509" y="2392"/>
                </a:cubicBezTo>
                <a:cubicBezTo>
                  <a:pt x="515" y="2393"/>
                  <a:pt x="519" y="2394"/>
                  <a:pt x="524" y="2394"/>
                </a:cubicBezTo>
                <a:cubicBezTo>
                  <a:pt x="525" y="2398"/>
                  <a:pt x="524" y="2401"/>
                  <a:pt x="521" y="2402"/>
                </a:cubicBezTo>
                <a:cubicBezTo>
                  <a:pt x="515" y="2403"/>
                  <a:pt x="509" y="2400"/>
                  <a:pt x="503" y="2396"/>
                </a:cubicBezTo>
                <a:cubicBezTo>
                  <a:pt x="502" y="2396"/>
                  <a:pt x="501" y="2393"/>
                  <a:pt x="500" y="2390"/>
                </a:cubicBezTo>
                <a:cubicBezTo>
                  <a:pt x="492" y="2388"/>
                  <a:pt x="485" y="2387"/>
                  <a:pt x="477" y="2392"/>
                </a:cubicBezTo>
                <a:cubicBezTo>
                  <a:pt x="476" y="2393"/>
                  <a:pt x="474" y="2392"/>
                  <a:pt x="473" y="2391"/>
                </a:cubicBezTo>
                <a:cubicBezTo>
                  <a:pt x="472" y="2391"/>
                  <a:pt x="471" y="2389"/>
                  <a:pt x="470" y="2388"/>
                </a:cubicBezTo>
                <a:cubicBezTo>
                  <a:pt x="478" y="2383"/>
                  <a:pt x="488" y="2390"/>
                  <a:pt x="496" y="2384"/>
                </a:cubicBezTo>
                <a:cubicBezTo>
                  <a:pt x="495" y="2382"/>
                  <a:pt x="494" y="2380"/>
                  <a:pt x="493" y="2380"/>
                </a:cubicBezTo>
                <a:cubicBezTo>
                  <a:pt x="488" y="2378"/>
                  <a:pt x="484" y="2377"/>
                  <a:pt x="480" y="2377"/>
                </a:cubicBezTo>
                <a:cubicBezTo>
                  <a:pt x="475" y="2377"/>
                  <a:pt x="473" y="2375"/>
                  <a:pt x="470" y="2372"/>
                </a:cubicBezTo>
                <a:cubicBezTo>
                  <a:pt x="467" y="2367"/>
                  <a:pt x="462" y="2366"/>
                  <a:pt x="457" y="2365"/>
                </a:cubicBezTo>
                <a:cubicBezTo>
                  <a:pt x="452" y="2364"/>
                  <a:pt x="446" y="2362"/>
                  <a:pt x="440" y="2361"/>
                </a:cubicBezTo>
                <a:cubicBezTo>
                  <a:pt x="430" y="2360"/>
                  <a:pt x="420" y="2360"/>
                  <a:pt x="411" y="2359"/>
                </a:cubicBezTo>
                <a:cubicBezTo>
                  <a:pt x="405" y="2358"/>
                  <a:pt x="400" y="2358"/>
                  <a:pt x="396" y="2363"/>
                </a:cubicBezTo>
                <a:cubicBezTo>
                  <a:pt x="394" y="2364"/>
                  <a:pt x="390" y="2365"/>
                  <a:pt x="387" y="2364"/>
                </a:cubicBezTo>
                <a:cubicBezTo>
                  <a:pt x="381" y="2362"/>
                  <a:pt x="375" y="2360"/>
                  <a:pt x="371" y="2355"/>
                </a:cubicBezTo>
                <a:cubicBezTo>
                  <a:pt x="370" y="2353"/>
                  <a:pt x="367" y="2352"/>
                  <a:pt x="364" y="2350"/>
                </a:cubicBezTo>
                <a:cubicBezTo>
                  <a:pt x="363" y="2355"/>
                  <a:pt x="361" y="2359"/>
                  <a:pt x="360" y="2364"/>
                </a:cubicBezTo>
                <a:cubicBezTo>
                  <a:pt x="357" y="2364"/>
                  <a:pt x="355" y="2364"/>
                  <a:pt x="353" y="2364"/>
                </a:cubicBezTo>
                <a:cubicBezTo>
                  <a:pt x="350" y="2362"/>
                  <a:pt x="348" y="2359"/>
                  <a:pt x="346" y="2357"/>
                </a:cubicBezTo>
                <a:cubicBezTo>
                  <a:pt x="342" y="2355"/>
                  <a:pt x="339" y="2353"/>
                  <a:pt x="335" y="2354"/>
                </a:cubicBezTo>
                <a:cubicBezTo>
                  <a:pt x="330" y="2357"/>
                  <a:pt x="325" y="2355"/>
                  <a:pt x="320" y="2355"/>
                </a:cubicBezTo>
                <a:cubicBezTo>
                  <a:pt x="310" y="2354"/>
                  <a:pt x="299" y="2355"/>
                  <a:pt x="289" y="2354"/>
                </a:cubicBezTo>
                <a:cubicBezTo>
                  <a:pt x="280" y="2354"/>
                  <a:pt x="272" y="2353"/>
                  <a:pt x="262" y="2352"/>
                </a:cubicBezTo>
                <a:cubicBezTo>
                  <a:pt x="259" y="2354"/>
                  <a:pt x="256" y="2357"/>
                  <a:pt x="253" y="2360"/>
                </a:cubicBezTo>
                <a:cubicBezTo>
                  <a:pt x="254" y="2361"/>
                  <a:pt x="255" y="2363"/>
                  <a:pt x="256" y="2363"/>
                </a:cubicBezTo>
                <a:cubicBezTo>
                  <a:pt x="260" y="2365"/>
                  <a:pt x="264" y="2365"/>
                  <a:pt x="271" y="2367"/>
                </a:cubicBezTo>
                <a:cubicBezTo>
                  <a:pt x="257" y="2370"/>
                  <a:pt x="245" y="2367"/>
                  <a:pt x="237" y="2377"/>
                </a:cubicBezTo>
                <a:cubicBezTo>
                  <a:pt x="235" y="2376"/>
                  <a:pt x="232" y="2374"/>
                  <a:pt x="229" y="2372"/>
                </a:cubicBezTo>
                <a:cubicBezTo>
                  <a:pt x="223" y="2377"/>
                  <a:pt x="215" y="2380"/>
                  <a:pt x="206" y="2373"/>
                </a:cubicBezTo>
                <a:cubicBezTo>
                  <a:pt x="206" y="2370"/>
                  <a:pt x="206" y="2366"/>
                  <a:pt x="205" y="2362"/>
                </a:cubicBezTo>
                <a:cubicBezTo>
                  <a:pt x="198" y="2361"/>
                  <a:pt x="191" y="2360"/>
                  <a:pt x="184" y="2360"/>
                </a:cubicBezTo>
                <a:cubicBezTo>
                  <a:pt x="180" y="2360"/>
                  <a:pt x="175" y="2362"/>
                  <a:pt x="170" y="2364"/>
                </a:cubicBezTo>
                <a:cubicBezTo>
                  <a:pt x="165" y="2363"/>
                  <a:pt x="160" y="2362"/>
                  <a:pt x="155" y="2360"/>
                </a:cubicBezTo>
                <a:cubicBezTo>
                  <a:pt x="150" y="2359"/>
                  <a:pt x="144" y="2358"/>
                  <a:pt x="145" y="2350"/>
                </a:cubicBezTo>
                <a:cubicBezTo>
                  <a:pt x="145" y="2349"/>
                  <a:pt x="143" y="2347"/>
                  <a:pt x="142" y="2347"/>
                </a:cubicBezTo>
                <a:cubicBezTo>
                  <a:pt x="134" y="2343"/>
                  <a:pt x="129" y="2337"/>
                  <a:pt x="127" y="2326"/>
                </a:cubicBezTo>
                <a:cubicBezTo>
                  <a:pt x="129" y="2322"/>
                  <a:pt x="132" y="2319"/>
                  <a:pt x="138" y="2320"/>
                </a:cubicBezTo>
                <a:cubicBezTo>
                  <a:pt x="141" y="2320"/>
                  <a:pt x="143" y="2322"/>
                  <a:pt x="146" y="2322"/>
                </a:cubicBezTo>
                <a:cubicBezTo>
                  <a:pt x="152" y="2324"/>
                  <a:pt x="156" y="2322"/>
                  <a:pt x="159" y="2317"/>
                </a:cubicBezTo>
                <a:cubicBezTo>
                  <a:pt x="162" y="2320"/>
                  <a:pt x="165" y="2323"/>
                  <a:pt x="169" y="2325"/>
                </a:cubicBezTo>
                <a:cubicBezTo>
                  <a:pt x="174" y="2328"/>
                  <a:pt x="178" y="2325"/>
                  <a:pt x="182" y="2320"/>
                </a:cubicBezTo>
                <a:cubicBezTo>
                  <a:pt x="174" y="2315"/>
                  <a:pt x="167" y="2313"/>
                  <a:pt x="159" y="2318"/>
                </a:cubicBezTo>
                <a:cubicBezTo>
                  <a:pt x="155" y="2312"/>
                  <a:pt x="149" y="2312"/>
                  <a:pt x="144" y="2310"/>
                </a:cubicBezTo>
                <a:cubicBezTo>
                  <a:pt x="132" y="2306"/>
                  <a:pt x="118" y="2308"/>
                  <a:pt x="106" y="2303"/>
                </a:cubicBezTo>
                <a:cubicBezTo>
                  <a:pt x="104" y="2302"/>
                  <a:pt x="102" y="2303"/>
                  <a:pt x="100" y="2304"/>
                </a:cubicBezTo>
                <a:cubicBezTo>
                  <a:pt x="94" y="2307"/>
                  <a:pt x="88" y="2306"/>
                  <a:pt x="81" y="2302"/>
                </a:cubicBezTo>
                <a:cubicBezTo>
                  <a:pt x="82" y="2299"/>
                  <a:pt x="83" y="2296"/>
                  <a:pt x="85" y="2293"/>
                </a:cubicBezTo>
                <a:cubicBezTo>
                  <a:pt x="95" y="2298"/>
                  <a:pt x="104" y="2299"/>
                  <a:pt x="114" y="2294"/>
                </a:cubicBezTo>
                <a:cubicBezTo>
                  <a:pt x="118" y="2293"/>
                  <a:pt x="123" y="2295"/>
                  <a:pt x="127" y="2295"/>
                </a:cubicBezTo>
                <a:cubicBezTo>
                  <a:pt x="130" y="2296"/>
                  <a:pt x="134" y="2295"/>
                  <a:pt x="135" y="2291"/>
                </a:cubicBezTo>
                <a:cubicBezTo>
                  <a:pt x="127" y="2283"/>
                  <a:pt x="118" y="2287"/>
                  <a:pt x="108" y="2290"/>
                </a:cubicBezTo>
                <a:cubicBezTo>
                  <a:pt x="105" y="2287"/>
                  <a:pt x="103" y="2284"/>
                  <a:pt x="100" y="2281"/>
                </a:cubicBezTo>
                <a:cubicBezTo>
                  <a:pt x="98" y="2278"/>
                  <a:pt x="95" y="2276"/>
                  <a:pt x="90" y="2277"/>
                </a:cubicBezTo>
                <a:cubicBezTo>
                  <a:pt x="89" y="2277"/>
                  <a:pt x="86" y="2277"/>
                  <a:pt x="85" y="2275"/>
                </a:cubicBezTo>
                <a:cubicBezTo>
                  <a:pt x="82" y="2273"/>
                  <a:pt x="79" y="2272"/>
                  <a:pt x="75" y="2273"/>
                </a:cubicBezTo>
                <a:cubicBezTo>
                  <a:pt x="68" y="2276"/>
                  <a:pt x="63" y="2274"/>
                  <a:pt x="60" y="2266"/>
                </a:cubicBezTo>
                <a:cubicBezTo>
                  <a:pt x="58" y="2262"/>
                  <a:pt x="54" y="2263"/>
                  <a:pt x="51" y="2265"/>
                </a:cubicBezTo>
                <a:cubicBezTo>
                  <a:pt x="48" y="2261"/>
                  <a:pt x="44" y="2257"/>
                  <a:pt x="41" y="2254"/>
                </a:cubicBezTo>
                <a:cubicBezTo>
                  <a:pt x="37" y="2250"/>
                  <a:pt x="38" y="2244"/>
                  <a:pt x="43" y="2241"/>
                </a:cubicBezTo>
                <a:cubicBezTo>
                  <a:pt x="44" y="2241"/>
                  <a:pt x="45" y="2241"/>
                  <a:pt x="46" y="2240"/>
                </a:cubicBezTo>
                <a:cubicBezTo>
                  <a:pt x="51" y="2239"/>
                  <a:pt x="55" y="2239"/>
                  <a:pt x="60" y="2237"/>
                </a:cubicBezTo>
                <a:cubicBezTo>
                  <a:pt x="64" y="2235"/>
                  <a:pt x="67" y="2233"/>
                  <a:pt x="71" y="2231"/>
                </a:cubicBezTo>
                <a:cubicBezTo>
                  <a:pt x="73" y="2230"/>
                  <a:pt x="75" y="2231"/>
                  <a:pt x="77" y="2231"/>
                </a:cubicBezTo>
                <a:cubicBezTo>
                  <a:pt x="78" y="2228"/>
                  <a:pt x="79" y="2226"/>
                  <a:pt x="80" y="2223"/>
                </a:cubicBezTo>
                <a:cubicBezTo>
                  <a:pt x="86" y="2224"/>
                  <a:pt x="93" y="2225"/>
                  <a:pt x="101" y="2227"/>
                </a:cubicBezTo>
                <a:cubicBezTo>
                  <a:pt x="102" y="2226"/>
                  <a:pt x="104" y="2226"/>
                  <a:pt x="106" y="2224"/>
                </a:cubicBezTo>
                <a:cubicBezTo>
                  <a:pt x="112" y="2219"/>
                  <a:pt x="117" y="2218"/>
                  <a:pt x="123" y="2225"/>
                </a:cubicBezTo>
                <a:cubicBezTo>
                  <a:pt x="126" y="2229"/>
                  <a:pt x="131" y="2230"/>
                  <a:pt x="136" y="2229"/>
                </a:cubicBezTo>
                <a:cubicBezTo>
                  <a:pt x="143" y="2227"/>
                  <a:pt x="149" y="2226"/>
                  <a:pt x="156" y="2224"/>
                </a:cubicBezTo>
                <a:cubicBezTo>
                  <a:pt x="163" y="2228"/>
                  <a:pt x="166" y="2241"/>
                  <a:pt x="178" y="2237"/>
                </a:cubicBezTo>
                <a:cubicBezTo>
                  <a:pt x="181" y="2234"/>
                  <a:pt x="177" y="2232"/>
                  <a:pt x="178" y="2229"/>
                </a:cubicBezTo>
                <a:cubicBezTo>
                  <a:pt x="187" y="2217"/>
                  <a:pt x="188" y="2208"/>
                  <a:pt x="179" y="2202"/>
                </a:cubicBezTo>
                <a:cubicBezTo>
                  <a:pt x="175" y="2200"/>
                  <a:pt x="170" y="2201"/>
                  <a:pt x="166" y="2201"/>
                </a:cubicBezTo>
                <a:cubicBezTo>
                  <a:pt x="160" y="2202"/>
                  <a:pt x="163" y="2210"/>
                  <a:pt x="157" y="2212"/>
                </a:cubicBezTo>
                <a:cubicBezTo>
                  <a:pt x="147" y="2205"/>
                  <a:pt x="135" y="2204"/>
                  <a:pt x="122" y="2205"/>
                </a:cubicBezTo>
                <a:cubicBezTo>
                  <a:pt x="117" y="2206"/>
                  <a:pt x="111" y="2203"/>
                  <a:pt x="105" y="2202"/>
                </a:cubicBezTo>
                <a:cubicBezTo>
                  <a:pt x="104" y="2202"/>
                  <a:pt x="104" y="2199"/>
                  <a:pt x="103" y="2196"/>
                </a:cubicBezTo>
                <a:cubicBezTo>
                  <a:pt x="107" y="2196"/>
                  <a:pt x="111" y="2196"/>
                  <a:pt x="114" y="2195"/>
                </a:cubicBezTo>
                <a:cubicBezTo>
                  <a:pt x="115" y="2195"/>
                  <a:pt x="116" y="2195"/>
                  <a:pt x="116" y="2194"/>
                </a:cubicBezTo>
                <a:cubicBezTo>
                  <a:pt x="117" y="2188"/>
                  <a:pt x="118" y="2181"/>
                  <a:pt x="119" y="2174"/>
                </a:cubicBezTo>
                <a:cubicBezTo>
                  <a:pt x="110" y="2175"/>
                  <a:pt x="102" y="2174"/>
                  <a:pt x="93" y="2177"/>
                </a:cubicBezTo>
                <a:cubicBezTo>
                  <a:pt x="92" y="2177"/>
                  <a:pt x="90" y="2175"/>
                  <a:pt x="87" y="2173"/>
                </a:cubicBezTo>
                <a:cubicBezTo>
                  <a:pt x="94" y="2171"/>
                  <a:pt x="99" y="2169"/>
                  <a:pt x="103" y="2169"/>
                </a:cubicBezTo>
                <a:cubicBezTo>
                  <a:pt x="111" y="2169"/>
                  <a:pt x="117" y="2166"/>
                  <a:pt x="123" y="2161"/>
                </a:cubicBezTo>
                <a:cubicBezTo>
                  <a:pt x="126" y="2163"/>
                  <a:pt x="129" y="2166"/>
                  <a:pt x="133" y="2167"/>
                </a:cubicBezTo>
                <a:cubicBezTo>
                  <a:pt x="135" y="2168"/>
                  <a:pt x="139" y="2167"/>
                  <a:pt x="142" y="2167"/>
                </a:cubicBezTo>
                <a:cubicBezTo>
                  <a:pt x="149" y="2168"/>
                  <a:pt x="156" y="2167"/>
                  <a:pt x="161" y="2174"/>
                </a:cubicBezTo>
                <a:cubicBezTo>
                  <a:pt x="163" y="2177"/>
                  <a:pt x="169" y="2176"/>
                  <a:pt x="174" y="2176"/>
                </a:cubicBezTo>
                <a:cubicBezTo>
                  <a:pt x="179" y="2177"/>
                  <a:pt x="184" y="2175"/>
                  <a:pt x="190" y="2178"/>
                </a:cubicBezTo>
                <a:cubicBezTo>
                  <a:pt x="191" y="2179"/>
                  <a:pt x="195" y="2178"/>
                  <a:pt x="197" y="2176"/>
                </a:cubicBezTo>
                <a:cubicBezTo>
                  <a:pt x="200" y="2173"/>
                  <a:pt x="204" y="2173"/>
                  <a:pt x="208" y="2174"/>
                </a:cubicBezTo>
                <a:cubicBezTo>
                  <a:pt x="215" y="2177"/>
                  <a:pt x="222" y="2179"/>
                  <a:pt x="229" y="2182"/>
                </a:cubicBezTo>
                <a:cubicBezTo>
                  <a:pt x="226" y="2186"/>
                  <a:pt x="223" y="2184"/>
                  <a:pt x="220" y="2184"/>
                </a:cubicBezTo>
                <a:cubicBezTo>
                  <a:pt x="214" y="2184"/>
                  <a:pt x="208" y="2180"/>
                  <a:pt x="202" y="2182"/>
                </a:cubicBezTo>
                <a:cubicBezTo>
                  <a:pt x="197" y="2183"/>
                  <a:pt x="190" y="2180"/>
                  <a:pt x="185" y="2184"/>
                </a:cubicBezTo>
                <a:cubicBezTo>
                  <a:pt x="175" y="2182"/>
                  <a:pt x="165" y="2186"/>
                  <a:pt x="156" y="2182"/>
                </a:cubicBezTo>
                <a:cubicBezTo>
                  <a:pt x="153" y="2181"/>
                  <a:pt x="149" y="2181"/>
                  <a:pt x="146" y="2180"/>
                </a:cubicBezTo>
                <a:cubicBezTo>
                  <a:pt x="140" y="2180"/>
                  <a:pt x="135" y="2179"/>
                  <a:pt x="128" y="2179"/>
                </a:cubicBezTo>
                <a:cubicBezTo>
                  <a:pt x="124" y="2182"/>
                  <a:pt x="126" y="2187"/>
                  <a:pt x="127" y="2191"/>
                </a:cubicBezTo>
                <a:cubicBezTo>
                  <a:pt x="128" y="2193"/>
                  <a:pt x="130" y="2196"/>
                  <a:pt x="132" y="2196"/>
                </a:cubicBezTo>
                <a:cubicBezTo>
                  <a:pt x="138" y="2196"/>
                  <a:pt x="144" y="2199"/>
                  <a:pt x="150" y="2195"/>
                </a:cubicBezTo>
                <a:cubicBezTo>
                  <a:pt x="150" y="2194"/>
                  <a:pt x="150" y="2195"/>
                  <a:pt x="150" y="2195"/>
                </a:cubicBezTo>
                <a:cubicBezTo>
                  <a:pt x="150" y="2195"/>
                  <a:pt x="150" y="2195"/>
                  <a:pt x="150" y="2195"/>
                </a:cubicBezTo>
                <a:cubicBezTo>
                  <a:pt x="150" y="2192"/>
                  <a:pt x="152" y="2188"/>
                  <a:pt x="155" y="2189"/>
                </a:cubicBezTo>
                <a:cubicBezTo>
                  <a:pt x="165" y="2193"/>
                  <a:pt x="174" y="2193"/>
                  <a:pt x="184" y="2189"/>
                </a:cubicBezTo>
                <a:cubicBezTo>
                  <a:pt x="184" y="2189"/>
                  <a:pt x="185" y="2189"/>
                  <a:pt x="185" y="2189"/>
                </a:cubicBezTo>
                <a:cubicBezTo>
                  <a:pt x="197" y="2191"/>
                  <a:pt x="208" y="2193"/>
                  <a:pt x="223" y="2195"/>
                </a:cubicBezTo>
                <a:cubicBezTo>
                  <a:pt x="219" y="2198"/>
                  <a:pt x="217" y="2200"/>
                  <a:pt x="216" y="2200"/>
                </a:cubicBezTo>
                <a:cubicBezTo>
                  <a:pt x="211" y="2200"/>
                  <a:pt x="207" y="2198"/>
                  <a:pt x="203" y="2199"/>
                </a:cubicBezTo>
                <a:cubicBezTo>
                  <a:pt x="199" y="2199"/>
                  <a:pt x="195" y="2201"/>
                  <a:pt x="193" y="2201"/>
                </a:cubicBezTo>
                <a:cubicBezTo>
                  <a:pt x="188" y="2214"/>
                  <a:pt x="192" y="2224"/>
                  <a:pt x="194" y="2236"/>
                </a:cubicBezTo>
                <a:cubicBezTo>
                  <a:pt x="199" y="2237"/>
                  <a:pt x="204" y="2237"/>
                  <a:pt x="209" y="2238"/>
                </a:cubicBezTo>
                <a:cubicBezTo>
                  <a:pt x="211" y="2236"/>
                  <a:pt x="212" y="2235"/>
                  <a:pt x="212" y="2234"/>
                </a:cubicBezTo>
                <a:cubicBezTo>
                  <a:pt x="216" y="2227"/>
                  <a:pt x="217" y="2226"/>
                  <a:pt x="222" y="2229"/>
                </a:cubicBezTo>
                <a:cubicBezTo>
                  <a:pt x="228" y="2231"/>
                  <a:pt x="245" y="2235"/>
                  <a:pt x="251" y="2234"/>
                </a:cubicBezTo>
                <a:cubicBezTo>
                  <a:pt x="253" y="2234"/>
                  <a:pt x="255" y="2233"/>
                  <a:pt x="258" y="2232"/>
                </a:cubicBezTo>
                <a:cubicBezTo>
                  <a:pt x="255" y="2225"/>
                  <a:pt x="248" y="2228"/>
                  <a:pt x="244" y="2222"/>
                </a:cubicBezTo>
                <a:cubicBezTo>
                  <a:pt x="243" y="2219"/>
                  <a:pt x="236" y="2219"/>
                  <a:pt x="230" y="2217"/>
                </a:cubicBezTo>
                <a:cubicBezTo>
                  <a:pt x="236" y="2213"/>
                  <a:pt x="241" y="2218"/>
                  <a:pt x="245" y="2217"/>
                </a:cubicBezTo>
                <a:cubicBezTo>
                  <a:pt x="250" y="2216"/>
                  <a:pt x="255" y="2216"/>
                  <a:pt x="260" y="2217"/>
                </a:cubicBezTo>
                <a:cubicBezTo>
                  <a:pt x="265" y="2217"/>
                  <a:pt x="270" y="2217"/>
                  <a:pt x="275" y="2218"/>
                </a:cubicBezTo>
                <a:cubicBezTo>
                  <a:pt x="280" y="2219"/>
                  <a:pt x="284" y="2219"/>
                  <a:pt x="290" y="2220"/>
                </a:cubicBezTo>
                <a:cubicBezTo>
                  <a:pt x="291" y="2222"/>
                  <a:pt x="291" y="2226"/>
                  <a:pt x="292" y="2229"/>
                </a:cubicBezTo>
                <a:cubicBezTo>
                  <a:pt x="293" y="2229"/>
                  <a:pt x="295" y="2230"/>
                  <a:pt x="296" y="2230"/>
                </a:cubicBezTo>
                <a:cubicBezTo>
                  <a:pt x="301" y="2231"/>
                  <a:pt x="306" y="2231"/>
                  <a:pt x="312" y="2231"/>
                </a:cubicBezTo>
                <a:cubicBezTo>
                  <a:pt x="313" y="2228"/>
                  <a:pt x="314" y="2225"/>
                  <a:pt x="315" y="2221"/>
                </a:cubicBezTo>
                <a:cubicBezTo>
                  <a:pt x="317" y="2221"/>
                  <a:pt x="320" y="2221"/>
                  <a:pt x="322" y="2221"/>
                </a:cubicBezTo>
                <a:cubicBezTo>
                  <a:pt x="325" y="2225"/>
                  <a:pt x="328" y="2229"/>
                  <a:pt x="328" y="2233"/>
                </a:cubicBezTo>
                <a:cubicBezTo>
                  <a:pt x="329" y="2237"/>
                  <a:pt x="327" y="2242"/>
                  <a:pt x="327" y="2247"/>
                </a:cubicBezTo>
                <a:cubicBezTo>
                  <a:pt x="334" y="2252"/>
                  <a:pt x="341" y="2256"/>
                  <a:pt x="351" y="2249"/>
                </a:cubicBezTo>
                <a:cubicBezTo>
                  <a:pt x="350" y="2246"/>
                  <a:pt x="349" y="2243"/>
                  <a:pt x="348" y="2239"/>
                </a:cubicBezTo>
                <a:cubicBezTo>
                  <a:pt x="350" y="2235"/>
                  <a:pt x="353" y="2235"/>
                  <a:pt x="357" y="2235"/>
                </a:cubicBezTo>
                <a:cubicBezTo>
                  <a:pt x="364" y="2236"/>
                  <a:pt x="364" y="2236"/>
                  <a:pt x="370" y="2232"/>
                </a:cubicBezTo>
                <a:cubicBezTo>
                  <a:pt x="367" y="2225"/>
                  <a:pt x="368" y="2223"/>
                  <a:pt x="373" y="2222"/>
                </a:cubicBezTo>
                <a:cubicBezTo>
                  <a:pt x="380" y="2221"/>
                  <a:pt x="387" y="2217"/>
                  <a:pt x="393" y="2223"/>
                </a:cubicBezTo>
                <a:cubicBezTo>
                  <a:pt x="395" y="2224"/>
                  <a:pt x="399" y="2223"/>
                  <a:pt x="401" y="2223"/>
                </a:cubicBezTo>
                <a:cubicBezTo>
                  <a:pt x="405" y="2223"/>
                  <a:pt x="409" y="2223"/>
                  <a:pt x="412" y="2223"/>
                </a:cubicBezTo>
                <a:cubicBezTo>
                  <a:pt x="413" y="2225"/>
                  <a:pt x="414" y="2226"/>
                  <a:pt x="414" y="2227"/>
                </a:cubicBezTo>
                <a:cubicBezTo>
                  <a:pt x="413" y="2230"/>
                  <a:pt x="410" y="2233"/>
                  <a:pt x="413" y="2236"/>
                </a:cubicBezTo>
                <a:cubicBezTo>
                  <a:pt x="416" y="2239"/>
                  <a:pt x="419" y="2238"/>
                  <a:pt x="423" y="2236"/>
                </a:cubicBezTo>
                <a:cubicBezTo>
                  <a:pt x="423" y="2236"/>
                  <a:pt x="425" y="2236"/>
                  <a:pt x="426" y="2235"/>
                </a:cubicBezTo>
                <a:cubicBezTo>
                  <a:pt x="430" y="2237"/>
                  <a:pt x="427" y="2246"/>
                  <a:pt x="435" y="2245"/>
                </a:cubicBezTo>
                <a:cubicBezTo>
                  <a:pt x="434" y="2247"/>
                  <a:pt x="433" y="2249"/>
                  <a:pt x="432" y="2250"/>
                </a:cubicBezTo>
                <a:cubicBezTo>
                  <a:pt x="429" y="2250"/>
                  <a:pt x="425" y="2251"/>
                  <a:pt x="422" y="2251"/>
                </a:cubicBezTo>
                <a:cubicBezTo>
                  <a:pt x="417" y="2251"/>
                  <a:pt x="412" y="2251"/>
                  <a:pt x="408" y="2252"/>
                </a:cubicBezTo>
                <a:cubicBezTo>
                  <a:pt x="406" y="2252"/>
                  <a:pt x="404" y="2254"/>
                  <a:pt x="402" y="2255"/>
                </a:cubicBezTo>
                <a:cubicBezTo>
                  <a:pt x="404" y="2256"/>
                  <a:pt x="405" y="2258"/>
                  <a:pt x="406" y="2257"/>
                </a:cubicBezTo>
                <a:cubicBezTo>
                  <a:pt x="420" y="2254"/>
                  <a:pt x="434" y="2259"/>
                  <a:pt x="448" y="2260"/>
                </a:cubicBezTo>
                <a:cubicBezTo>
                  <a:pt x="448" y="2260"/>
                  <a:pt x="448" y="2260"/>
                  <a:pt x="448" y="2260"/>
                </a:cubicBezTo>
                <a:cubicBezTo>
                  <a:pt x="449" y="2264"/>
                  <a:pt x="446" y="2267"/>
                  <a:pt x="443" y="2267"/>
                </a:cubicBezTo>
                <a:cubicBezTo>
                  <a:pt x="431" y="2264"/>
                  <a:pt x="419" y="2264"/>
                  <a:pt x="408" y="2267"/>
                </a:cubicBezTo>
                <a:cubicBezTo>
                  <a:pt x="406" y="2268"/>
                  <a:pt x="403" y="2267"/>
                  <a:pt x="401" y="2266"/>
                </a:cubicBezTo>
                <a:cubicBezTo>
                  <a:pt x="388" y="2262"/>
                  <a:pt x="377" y="2267"/>
                  <a:pt x="367" y="2275"/>
                </a:cubicBezTo>
                <a:cubicBezTo>
                  <a:pt x="355" y="2274"/>
                  <a:pt x="343" y="2271"/>
                  <a:pt x="330" y="2272"/>
                </a:cubicBezTo>
                <a:cubicBezTo>
                  <a:pt x="330" y="2272"/>
                  <a:pt x="331" y="2272"/>
                  <a:pt x="331" y="2272"/>
                </a:cubicBezTo>
                <a:cubicBezTo>
                  <a:pt x="330" y="2271"/>
                  <a:pt x="330" y="2271"/>
                  <a:pt x="330" y="2271"/>
                </a:cubicBezTo>
                <a:cubicBezTo>
                  <a:pt x="327" y="2275"/>
                  <a:pt x="323" y="2275"/>
                  <a:pt x="319" y="2274"/>
                </a:cubicBezTo>
                <a:cubicBezTo>
                  <a:pt x="312" y="2272"/>
                  <a:pt x="306" y="2275"/>
                  <a:pt x="297" y="2277"/>
                </a:cubicBezTo>
                <a:cubicBezTo>
                  <a:pt x="314" y="2283"/>
                  <a:pt x="329" y="2283"/>
                  <a:pt x="344" y="2288"/>
                </a:cubicBezTo>
                <a:cubicBezTo>
                  <a:pt x="345" y="2292"/>
                  <a:pt x="342" y="2294"/>
                  <a:pt x="339" y="2295"/>
                </a:cubicBezTo>
                <a:cubicBezTo>
                  <a:pt x="336" y="2296"/>
                  <a:pt x="333" y="2295"/>
                  <a:pt x="333" y="2299"/>
                </a:cubicBezTo>
                <a:cubicBezTo>
                  <a:pt x="341" y="2309"/>
                  <a:pt x="341" y="2309"/>
                  <a:pt x="349" y="2308"/>
                </a:cubicBezTo>
                <a:cubicBezTo>
                  <a:pt x="349" y="2306"/>
                  <a:pt x="349" y="2303"/>
                  <a:pt x="349" y="2301"/>
                </a:cubicBezTo>
                <a:cubicBezTo>
                  <a:pt x="354" y="2297"/>
                  <a:pt x="359" y="2299"/>
                  <a:pt x="364" y="2299"/>
                </a:cubicBezTo>
                <a:cubicBezTo>
                  <a:pt x="367" y="2299"/>
                  <a:pt x="370" y="2297"/>
                  <a:pt x="369" y="2292"/>
                </a:cubicBezTo>
                <a:cubicBezTo>
                  <a:pt x="367" y="2291"/>
                  <a:pt x="364" y="2289"/>
                  <a:pt x="363" y="2288"/>
                </a:cubicBezTo>
                <a:cubicBezTo>
                  <a:pt x="364" y="2283"/>
                  <a:pt x="365" y="2279"/>
                  <a:pt x="367" y="2275"/>
                </a:cubicBezTo>
                <a:cubicBezTo>
                  <a:pt x="371" y="2279"/>
                  <a:pt x="370" y="2287"/>
                  <a:pt x="375" y="2291"/>
                </a:cubicBezTo>
                <a:cubicBezTo>
                  <a:pt x="381" y="2295"/>
                  <a:pt x="389" y="2298"/>
                  <a:pt x="392" y="2306"/>
                </a:cubicBezTo>
                <a:cubicBezTo>
                  <a:pt x="392" y="2307"/>
                  <a:pt x="396" y="2308"/>
                  <a:pt x="398" y="2309"/>
                </a:cubicBezTo>
                <a:cubicBezTo>
                  <a:pt x="400" y="2310"/>
                  <a:pt x="403" y="2311"/>
                  <a:pt x="404" y="2313"/>
                </a:cubicBezTo>
                <a:cubicBezTo>
                  <a:pt x="410" y="2322"/>
                  <a:pt x="417" y="2318"/>
                  <a:pt x="424" y="2318"/>
                </a:cubicBezTo>
                <a:cubicBezTo>
                  <a:pt x="425" y="2318"/>
                  <a:pt x="426" y="2316"/>
                  <a:pt x="426" y="2315"/>
                </a:cubicBezTo>
                <a:cubicBezTo>
                  <a:pt x="426" y="2314"/>
                  <a:pt x="426" y="2311"/>
                  <a:pt x="425" y="2311"/>
                </a:cubicBezTo>
                <a:cubicBezTo>
                  <a:pt x="422" y="2310"/>
                  <a:pt x="419" y="2309"/>
                  <a:pt x="415" y="2309"/>
                </a:cubicBezTo>
                <a:cubicBezTo>
                  <a:pt x="411" y="2309"/>
                  <a:pt x="408" y="2306"/>
                  <a:pt x="406" y="2304"/>
                </a:cubicBezTo>
                <a:cubicBezTo>
                  <a:pt x="403" y="2301"/>
                  <a:pt x="403" y="2297"/>
                  <a:pt x="405" y="2294"/>
                </a:cubicBezTo>
                <a:cubicBezTo>
                  <a:pt x="407" y="2292"/>
                  <a:pt x="409" y="2291"/>
                  <a:pt x="412" y="2292"/>
                </a:cubicBezTo>
                <a:cubicBezTo>
                  <a:pt x="417" y="2294"/>
                  <a:pt x="422" y="2296"/>
                  <a:pt x="427" y="2299"/>
                </a:cubicBezTo>
                <a:cubicBezTo>
                  <a:pt x="428" y="2298"/>
                  <a:pt x="428" y="2298"/>
                  <a:pt x="428" y="2298"/>
                </a:cubicBezTo>
                <a:cubicBezTo>
                  <a:pt x="429" y="2300"/>
                  <a:pt x="430" y="2302"/>
                  <a:pt x="431" y="2304"/>
                </a:cubicBezTo>
                <a:cubicBezTo>
                  <a:pt x="434" y="2308"/>
                  <a:pt x="438" y="2312"/>
                  <a:pt x="443" y="2317"/>
                </a:cubicBezTo>
                <a:cubicBezTo>
                  <a:pt x="450" y="2316"/>
                  <a:pt x="460" y="2320"/>
                  <a:pt x="468" y="2315"/>
                </a:cubicBezTo>
                <a:cubicBezTo>
                  <a:pt x="469" y="2314"/>
                  <a:pt x="471" y="2315"/>
                  <a:pt x="471" y="2315"/>
                </a:cubicBezTo>
                <a:cubicBezTo>
                  <a:pt x="475" y="2321"/>
                  <a:pt x="481" y="2319"/>
                  <a:pt x="487" y="2321"/>
                </a:cubicBezTo>
                <a:cubicBezTo>
                  <a:pt x="489" y="2326"/>
                  <a:pt x="490" y="2331"/>
                  <a:pt x="491" y="2337"/>
                </a:cubicBezTo>
                <a:cubicBezTo>
                  <a:pt x="495" y="2337"/>
                  <a:pt x="498" y="2338"/>
                  <a:pt x="501" y="2338"/>
                </a:cubicBezTo>
                <a:cubicBezTo>
                  <a:pt x="510" y="2338"/>
                  <a:pt x="518" y="2337"/>
                  <a:pt x="526" y="2342"/>
                </a:cubicBezTo>
                <a:cubicBezTo>
                  <a:pt x="528" y="2344"/>
                  <a:pt x="531" y="2344"/>
                  <a:pt x="533" y="2344"/>
                </a:cubicBezTo>
                <a:cubicBezTo>
                  <a:pt x="545" y="2343"/>
                  <a:pt x="557" y="2342"/>
                  <a:pt x="568" y="2341"/>
                </a:cubicBezTo>
                <a:cubicBezTo>
                  <a:pt x="570" y="2341"/>
                  <a:pt x="572" y="2338"/>
                  <a:pt x="576" y="2334"/>
                </a:cubicBezTo>
                <a:cubicBezTo>
                  <a:pt x="566" y="2334"/>
                  <a:pt x="559" y="2333"/>
                  <a:pt x="550" y="2332"/>
                </a:cubicBezTo>
                <a:cubicBezTo>
                  <a:pt x="554" y="2330"/>
                  <a:pt x="556" y="2329"/>
                  <a:pt x="557" y="2329"/>
                </a:cubicBezTo>
                <a:cubicBezTo>
                  <a:pt x="567" y="2328"/>
                  <a:pt x="577" y="2328"/>
                  <a:pt x="587" y="2328"/>
                </a:cubicBezTo>
                <a:cubicBezTo>
                  <a:pt x="593" y="2329"/>
                  <a:pt x="598" y="2332"/>
                  <a:pt x="604" y="2328"/>
                </a:cubicBezTo>
                <a:cubicBezTo>
                  <a:pt x="606" y="2327"/>
                  <a:pt x="609" y="2328"/>
                  <a:pt x="611" y="2329"/>
                </a:cubicBezTo>
                <a:cubicBezTo>
                  <a:pt x="618" y="2333"/>
                  <a:pt x="624" y="2330"/>
                  <a:pt x="629" y="2324"/>
                </a:cubicBezTo>
                <a:cubicBezTo>
                  <a:pt x="630" y="2323"/>
                  <a:pt x="632" y="2322"/>
                  <a:pt x="634" y="2321"/>
                </a:cubicBezTo>
                <a:cubicBezTo>
                  <a:pt x="638" y="2323"/>
                  <a:pt x="643" y="2327"/>
                  <a:pt x="649" y="2324"/>
                </a:cubicBezTo>
                <a:cubicBezTo>
                  <a:pt x="654" y="2322"/>
                  <a:pt x="659" y="2319"/>
                  <a:pt x="664" y="2320"/>
                </a:cubicBezTo>
                <a:cubicBezTo>
                  <a:pt x="669" y="2321"/>
                  <a:pt x="674" y="2319"/>
                  <a:pt x="678" y="2319"/>
                </a:cubicBezTo>
                <a:cubicBezTo>
                  <a:pt x="684" y="2319"/>
                  <a:pt x="691" y="2317"/>
                  <a:pt x="697" y="2318"/>
                </a:cubicBezTo>
                <a:cubicBezTo>
                  <a:pt x="703" y="2321"/>
                  <a:pt x="708" y="2314"/>
                  <a:pt x="714" y="2318"/>
                </a:cubicBezTo>
                <a:cubicBezTo>
                  <a:pt x="719" y="2322"/>
                  <a:pt x="725" y="2319"/>
                  <a:pt x="730" y="2319"/>
                </a:cubicBezTo>
                <a:cubicBezTo>
                  <a:pt x="732" y="2319"/>
                  <a:pt x="733" y="2321"/>
                  <a:pt x="736" y="2323"/>
                </a:cubicBezTo>
                <a:cubicBezTo>
                  <a:pt x="734" y="2325"/>
                  <a:pt x="733" y="2327"/>
                  <a:pt x="732" y="2329"/>
                </a:cubicBezTo>
                <a:cubicBezTo>
                  <a:pt x="736" y="2333"/>
                  <a:pt x="741" y="2330"/>
                  <a:pt x="745" y="2329"/>
                </a:cubicBezTo>
                <a:cubicBezTo>
                  <a:pt x="745" y="2326"/>
                  <a:pt x="746" y="2323"/>
                  <a:pt x="746" y="2320"/>
                </a:cubicBezTo>
                <a:cubicBezTo>
                  <a:pt x="750" y="2318"/>
                  <a:pt x="753" y="2317"/>
                  <a:pt x="757" y="2315"/>
                </a:cubicBezTo>
                <a:cubicBezTo>
                  <a:pt x="759" y="2319"/>
                  <a:pt x="762" y="2323"/>
                  <a:pt x="764" y="2327"/>
                </a:cubicBezTo>
                <a:cubicBezTo>
                  <a:pt x="769" y="2327"/>
                  <a:pt x="775" y="2327"/>
                  <a:pt x="781" y="2327"/>
                </a:cubicBezTo>
                <a:cubicBezTo>
                  <a:pt x="782" y="2322"/>
                  <a:pt x="787" y="2317"/>
                  <a:pt x="784" y="2311"/>
                </a:cubicBezTo>
                <a:cubicBezTo>
                  <a:pt x="780" y="2305"/>
                  <a:pt x="774" y="2306"/>
                  <a:pt x="769" y="2305"/>
                </a:cubicBezTo>
                <a:cubicBezTo>
                  <a:pt x="760" y="2305"/>
                  <a:pt x="750" y="2305"/>
                  <a:pt x="741" y="2305"/>
                </a:cubicBezTo>
                <a:cubicBezTo>
                  <a:pt x="736" y="2305"/>
                  <a:pt x="730" y="2304"/>
                  <a:pt x="725" y="2306"/>
                </a:cubicBezTo>
                <a:cubicBezTo>
                  <a:pt x="717" y="2309"/>
                  <a:pt x="711" y="2309"/>
                  <a:pt x="704" y="2303"/>
                </a:cubicBezTo>
                <a:cubicBezTo>
                  <a:pt x="699" y="2300"/>
                  <a:pt x="694" y="2303"/>
                  <a:pt x="689" y="2305"/>
                </a:cubicBezTo>
                <a:cubicBezTo>
                  <a:pt x="690" y="2306"/>
                  <a:pt x="690" y="2306"/>
                  <a:pt x="690" y="2306"/>
                </a:cubicBezTo>
                <a:cubicBezTo>
                  <a:pt x="690" y="2303"/>
                  <a:pt x="690" y="2300"/>
                  <a:pt x="690" y="2297"/>
                </a:cubicBezTo>
                <a:cubicBezTo>
                  <a:pt x="693" y="2293"/>
                  <a:pt x="697" y="2293"/>
                  <a:pt x="702" y="2294"/>
                </a:cubicBezTo>
                <a:cubicBezTo>
                  <a:pt x="714" y="2296"/>
                  <a:pt x="726" y="2298"/>
                  <a:pt x="738" y="2299"/>
                </a:cubicBezTo>
                <a:cubicBezTo>
                  <a:pt x="740" y="2300"/>
                  <a:pt x="742" y="2299"/>
                  <a:pt x="745" y="2298"/>
                </a:cubicBezTo>
                <a:cubicBezTo>
                  <a:pt x="744" y="2291"/>
                  <a:pt x="739" y="2287"/>
                  <a:pt x="735" y="2281"/>
                </a:cubicBezTo>
                <a:cubicBezTo>
                  <a:pt x="726" y="2289"/>
                  <a:pt x="717" y="2285"/>
                  <a:pt x="708" y="2283"/>
                </a:cubicBezTo>
                <a:cubicBezTo>
                  <a:pt x="699" y="2282"/>
                  <a:pt x="690" y="2280"/>
                  <a:pt x="681" y="2279"/>
                </a:cubicBezTo>
                <a:cubicBezTo>
                  <a:pt x="676" y="2279"/>
                  <a:pt x="672" y="2277"/>
                  <a:pt x="667" y="2276"/>
                </a:cubicBezTo>
                <a:cubicBezTo>
                  <a:pt x="662" y="2275"/>
                  <a:pt x="658" y="2274"/>
                  <a:pt x="654" y="2270"/>
                </a:cubicBezTo>
                <a:cubicBezTo>
                  <a:pt x="650" y="2266"/>
                  <a:pt x="644" y="2265"/>
                  <a:pt x="639" y="2269"/>
                </a:cubicBezTo>
                <a:cubicBezTo>
                  <a:pt x="636" y="2271"/>
                  <a:pt x="631" y="2272"/>
                  <a:pt x="628" y="2271"/>
                </a:cubicBezTo>
                <a:cubicBezTo>
                  <a:pt x="617" y="2266"/>
                  <a:pt x="605" y="2268"/>
                  <a:pt x="594" y="2268"/>
                </a:cubicBezTo>
                <a:cubicBezTo>
                  <a:pt x="589" y="2268"/>
                  <a:pt x="585" y="2269"/>
                  <a:pt x="578" y="2265"/>
                </a:cubicBezTo>
                <a:cubicBezTo>
                  <a:pt x="582" y="2264"/>
                  <a:pt x="584" y="2262"/>
                  <a:pt x="586" y="2262"/>
                </a:cubicBezTo>
                <a:cubicBezTo>
                  <a:pt x="600" y="2262"/>
                  <a:pt x="615" y="2261"/>
                  <a:pt x="630" y="2264"/>
                </a:cubicBezTo>
                <a:cubicBezTo>
                  <a:pt x="632" y="2264"/>
                  <a:pt x="635" y="2263"/>
                  <a:pt x="637" y="2263"/>
                </a:cubicBezTo>
                <a:cubicBezTo>
                  <a:pt x="645" y="2262"/>
                  <a:pt x="653" y="2261"/>
                  <a:pt x="660" y="2262"/>
                </a:cubicBezTo>
                <a:cubicBezTo>
                  <a:pt x="671" y="2265"/>
                  <a:pt x="679" y="2263"/>
                  <a:pt x="688" y="2256"/>
                </a:cubicBezTo>
                <a:cubicBezTo>
                  <a:pt x="689" y="2255"/>
                  <a:pt x="690" y="2255"/>
                  <a:pt x="693" y="2253"/>
                </a:cubicBezTo>
                <a:cubicBezTo>
                  <a:pt x="692" y="2256"/>
                  <a:pt x="692" y="2258"/>
                  <a:pt x="692" y="2260"/>
                </a:cubicBezTo>
                <a:cubicBezTo>
                  <a:pt x="700" y="2262"/>
                  <a:pt x="707" y="2264"/>
                  <a:pt x="716" y="2266"/>
                </a:cubicBezTo>
                <a:cubicBezTo>
                  <a:pt x="725" y="2256"/>
                  <a:pt x="733" y="2264"/>
                  <a:pt x="742" y="2268"/>
                </a:cubicBezTo>
                <a:cubicBezTo>
                  <a:pt x="746" y="2265"/>
                  <a:pt x="745" y="2263"/>
                  <a:pt x="742" y="2260"/>
                </a:cubicBezTo>
                <a:cubicBezTo>
                  <a:pt x="740" y="2259"/>
                  <a:pt x="738" y="2259"/>
                  <a:pt x="734" y="2258"/>
                </a:cubicBezTo>
                <a:cubicBezTo>
                  <a:pt x="738" y="2255"/>
                  <a:pt x="740" y="2253"/>
                  <a:pt x="742" y="2251"/>
                </a:cubicBezTo>
                <a:cubicBezTo>
                  <a:pt x="739" y="2246"/>
                  <a:pt x="735" y="2247"/>
                  <a:pt x="730" y="2248"/>
                </a:cubicBezTo>
                <a:cubicBezTo>
                  <a:pt x="729" y="2251"/>
                  <a:pt x="728" y="2254"/>
                  <a:pt x="727" y="2257"/>
                </a:cubicBezTo>
                <a:cubicBezTo>
                  <a:pt x="721" y="2255"/>
                  <a:pt x="726" y="2251"/>
                  <a:pt x="723" y="2247"/>
                </a:cubicBezTo>
                <a:cubicBezTo>
                  <a:pt x="715" y="2243"/>
                  <a:pt x="704" y="2244"/>
                  <a:pt x="692" y="2243"/>
                </a:cubicBezTo>
                <a:cubicBezTo>
                  <a:pt x="698" y="2236"/>
                  <a:pt x="707" y="2235"/>
                  <a:pt x="709" y="2227"/>
                </a:cubicBezTo>
                <a:cubicBezTo>
                  <a:pt x="710" y="2227"/>
                  <a:pt x="710" y="2228"/>
                  <a:pt x="710" y="2228"/>
                </a:cubicBezTo>
                <a:cubicBezTo>
                  <a:pt x="713" y="2232"/>
                  <a:pt x="716" y="2231"/>
                  <a:pt x="718" y="2229"/>
                </a:cubicBezTo>
                <a:cubicBezTo>
                  <a:pt x="719" y="2228"/>
                  <a:pt x="719" y="2226"/>
                  <a:pt x="719" y="2226"/>
                </a:cubicBezTo>
                <a:cubicBezTo>
                  <a:pt x="717" y="2222"/>
                  <a:pt x="714" y="2224"/>
                  <a:pt x="712" y="2225"/>
                </a:cubicBezTo>
                <a:cubicBezTo>
                  <a:pt x="711" y="2225"/>
                  <a:pt x="711" y="2226"/>
                  <a:pt x="710" y="2226"/>
                </a:cubicBezTo>
                <a:cubicBezTo>
                  <a:pt x="710" y="2224"/>
                  <a:pt x="709" y="2221"/>
                  <a:pt x="712" y="2221"/>
                </a:cubicBezTo>
                <a:cubicBezTo>
                  <a:pt x="718" y="2220"/>
                  <a:pt x="724" y="2220"/>
                  <a:pt x="730" y="2220"/>
                </a:cubicBezTo>
                <a:cubicBezTo>
                  <a:pt x="730" y="2221"/>
                  <a:pt x="731" y="2223"/>
                  <a:pt x="731" y="2223"/>
                </a:cubicBezTo>
                <a:cubicBezTo>
                  <a:pt x="730" y="2227"/>
                  <a:pt x="729" y="2230"/>
                  <a:pt x="733" y="2232"/>
                </a:cubicBezTo>
                <a:cubicBezTo>
                  <a:pt x="737" y="2233"/>
                  <a:pt x="740" y="2232"/>
                  <a:pt x="741" y="2227"/>
                </a:cubicBezTo>
                <a:cubicBezTo>
                  <a:pt x="742" y="2226"/>
                  <a:pt x="741" y="2224"/>
                  <a:pt x="742" y="2223"/>
                </a:cubicBezTo>
                <a:cubicBezTo>
                  <a:pt x="742" y="2222"/>
                  <a:pt x="743" y="2221"/>
                  <a:pt x="744" y="2220"/>
                </a:cubicBezTo>
                <a:cubicBezTo>
                  <a:pt x="754" y="2224"/>
                  <a:pt x="765" y="2224"/>
                  <a:pt x="776" y="2223"/>
                </a:cubicBezTo>
                <a:cubicBezTo>
                  <a:pt x="786" y="2222"/>
                  <a:pt x="797" y="2221"/>
                  <a:pt x="810" y="2220"/>
                </a:cubicBezTo>
                <a:cubicBezTo>
                  <a:pt x="811" y="2221"/>
                  <a:pt x="814" y="2224"/>
                  <a:pt x="816" y="2226"/>
                </a:cubicBezTo>
                <a:cubicBezTo>
                  <a:pt x="811" y="2237"/>
                  <a:pt x="802" y="2240"/>
                  <a:pt x="793" y="2245"/>
                </a:cubicBezTo>
                <a:cubicBezTo>
                  <a:pt x="796" y="2251"/>
                  <a:pt x="803" y="2248"/>
                  <a:pt x="807" y="2253"/>
                </a:cubicBezTo>
                <a:cubicBezTo>
                  <a:pt x="802" y="2256"/>
                  <a:pt x="795" y="2255"/>
                  <a:pt x="792" y="2263"/>
                </a:cubicBezTo>
                <a:cubicBezTo>
                  <a:pt x="795" y="2265"/>
                  <a:pt x="797" y="2268"/>
                  <a:pt x="801" y="2271"/>
                </a:cubicBezTo>
                <a:cubicBezTo>
                  <a:pt x="797" y="2274"/>
                  <a:pt x="793" y="2276"/>
                  <a:pt x="789" y="2279"/>
                </a:cubicBezTo>
                <a:cubicBezTo>
                  <a:pt x="790" y="2281"/>
                  <a:pt x="791" y="2282"/>
                  <a:pt x="792" y="2282"/>
                </a:cubicBezTo>
                <a:cubicBezTo>
                  <a:pt x="794" y="2283"/>
                  <a:pt x="797" y="2284"/>
                  <a:pt x="799" y="2284"/>
                </a:cubicBezTo>
                <a:cubicBezTo>
                  <a:pt x="799" y="2284"/>
                  <a:pt x="799" y="2284"/>
                  <a:pt x="799" y="2284"/>
                </a:cubicBezTo>
                <a:cubicBezTo>
                  <a:pt x="798" y="2286"/>
                  <a:pt x="797" y="2288"/>
                  <a:pt x="796" y="2289"/>
                </a:cubicBezTo>
                <a:cubicBezTo>
                  <a:pt x="791" y="2293"/>
                  <a:pt x="791" y="2293"/>
                  <a:pt x="794" y="2301"/>
                </a:cubicBezTo>
                <a:cubicBezTo>
                  <a:pt x="801" y="2298"/>
                  <a:pt x="807" y="2295"/>
                  <a:pt x="815" y="2293"/>
                </a:cubicBezTo>
                <a:cubicBezTo>
                  <a:pt x="830" y="2288"/>
                  <a:pt x="845" y="2285"/>
                  <a:pt x="861" y="2285"/>
                </a:cubicBezTo>
                <a:cubicBezTo>
                  <a:pt x="868" y="2285"/>
                  <a:pt x="875" y="2283"/>
                  <a:pt x="882" y="2282"/>
                </a:cubicBezTo>
                <a:cubicBezTo>
                  <a:pt x="883" y="2278"/>
                  <a:pt x="884" y="2275"/>
                  <a:pt x="884" y="2273"/>
                </a:cubicBezTo>
                <a:cubicBezTo>
                  <a:pt x="875" y="2261"/>
                  <a:pt x="863" y="2266"/>
                  <a:pt x="852" y="2264"/>
                </a:cubicBezTo>
                <a:cubicBezTo>
                  <a:pt x="850" y="2260"/>
                  <a:pt x="848" y="2257"/>
                  <a:pt x="846" y="2254"/>
                </a:cubicBezTo>
                <a:cubicBezTo>
                  <a:pt x="844" y="2252"/>
                  <a:pt x="840" y="2252"/>
                  <a:pt x="834" y="2249"/>
                </a:cubicBezTo>
                <a:cubicBezTo>
                  <a:pt x="845" y="2248"/>
                  <a:pt x="854" y="2247"/>
                  <a:pt x="862" y="2246"/>
                </a:cubicBezTo>
                <a:cubicBezTo>
                  <a:pt x="862" y="2242"/>
                  <a:pt x="860" y="2241"/>
                  <a:pt x="857" y="2240"/>
                </a:cubicBezTo>
                <a:cubicBezTo>
                  <a:pt x="853" y="2239"/>
                  <a:pt x="848" y="2243"/>
                  <a:pt x="845" y="2238"/>
                </a:cubicBezTo>
                <a:cubicBezTo>
                  <a:pt x="852" y="2233"/>
                  <a:pt x="858" y="2230"/>
                  <a:pt x="867" y="2230"/>
                </a:cubicBezTo>
                <a:cubicBezTo>
                  <a:pt x="875" y="2230"/>
                  <a:pt x="882" y="2228"/>
                  <a:pt x="889" y="2225"/>
                </a:cubicBezTo>
                <a:cubicBezTo>
                  <a:pt x="889" y="2225"/>
                  <a:pt x="889" y="2225"/>
                  <a:pt x="889" y="2225"/>
                </a:cubicBezTo>
                <a:cubicBezTo>
                  <a:pt x="896" y="2229"/>
                  <a:pt x="903" y="2228"/>
                  <a:pt x="910" y="2226"/>
                </a:cubicBezTo>
                <a:cubicBezTo>
                  <a:pt x="917" y="2224"/>
                  <a:pt x="924" y="2224"/>
                  <a:pt x="931" y="2223"/>
                </a:cubicBezTo>
                <a:cubicBezTo>
                  <a:pt x="938" y="2223"/>
                  <a:pt x="945" y="2223"/>
                  <a:pt x="949" y="2216"/>
                </a:cubicBezTo>
                <a:cubicBezTo>
                  <a:pt x="950" y="2215"/>
                  <a:pt x="952" y="2215"/>
                  <a:pt x="954" y="2215"/>
                </a:cubicBezTo>
                <a:cubicBezTo>
                  <a:pt x="961" y="2213"/>
                  <a:pt x="962" y="2211"/>
                  <a:pt x="961" y="2203"/>
                </a:cubicBezTo>
                <a:cubicBezTo>
                  <a:pt x="961" y="2201"/>
                  <a:pt x="960" y="2199"/>
                  <a:pt x="960" y="2197"/>
                </a:cubicBezTo>
                <a:cubicBezTo>
                  <a:pt x="960" y="2196"/>
                  <a:pt x="959" y="2196"/>
                  <a:pt x="959" y="2194"/>
                </a:cubicBezTo>
                <a:cubicBezTo>
                  <a:pt x="955" y="2192"/>
                  <a:pt x="951" y="2190"/>
                  <a:pt x="947" y="2188"/>
                </a:cubicBezTo>
                <a:cubicBezTo>
                  <a:pt x="944" y="2187"/>
                  <a:pt x="927" y="2186"/>
                  <a:pt x="925" y="2187"/>
                </a:cubicBezTo>
                <a:cubicBezTo>
                  <a:pt x="922" y="2188"/>
                  <a:pt x="920" y="2189"/>
                  <a:pt x="919" y="2192"/>
                </a:cubicBezTo>
                <a:cubicBezTo>
                  <a:pt x="918" y="2195"/>
                  <a:pt x="916" y="2196"/>
                  <a:pt x="913" y="2198"/>
                </a:cubicBezTo>
                <a:cubicBezTo>
                  <a:pt x="910" y="2186"/>
                  <a:pt x="906" y="2176"/>
                  <a:pt x="896" y="2171"/>
                </a:cubicBezTo>
                <a:cubicBezTo>
                  <a:pt x="897" y="2169"/>
                  <a:pt x="899" y="2166"/>
                  <a:pt x="898" y="2164"/>
                </a:cubicBezTo>
                <a:cubicBezTo>
                  <a:pt x="898" y="2161"/>
                  <a:pt x="894" y="2160"/>
                  <a:pt x="890" y="2162"/>
                </a:cubicBezTo>
                <a:cubicBezTo>
                  <a:pt x="889" y="2162"/>
                  <a:pt x="888" y="2164"/>
                  <a:pt x="887" y="2165"/>
                </a:cubicBezTo>
                <a:cubicBezTo>
                  <a:pt x="886" y="2166"/>
                  <a:pt x="885" y="2166"/>
                  <a:pt x="883" y="2167"/>
                </a:cubicBezTo>
                <a:cubicBezTo>
                  <a:pt x="881" y="2166"/>
                  <a:pt x="879" y="2164"/>
                  <a:pt x="877" y="2163"/>
                </a:cubicBezTo>
                <a:cubicBezTo>
                  <a:pt x="873" y="2161"/>
                  <a:pt x="870" y="2159"/>
                  <a:pt x="866" y="2163"/>
                </a:cubicBezTo>
                <a:cubicBezTo>
                  <a:pt x="865" y="2164"/>
                  <a:pt x="864" y="2165"/>
                  <a:pt x="863" y="2164"/>
                </a:cubicBezTo>
                <a:cubicBezTo>
                  <a:pt x="855" y="2164"/>
                  <a:pt x="849" y="2165"/>
                  <a:pt x="846" y="2168"/>
                </a:cubicBezTo>
                <a:cubicBezTo>
                  <a:pt x="842" y="2164"/>
                  <a:pt x="838" y="2160"/>
                  <a:pt x="834" y="2156"/>
                </a:cubicBezTo>
                <a:cubicBezTo>
                  <a:pt x="838" y="2153"/>
                  <a:pt x="841" y="2152"/>
                  <a:pt x="846" y="2149"/>
                </a:cubicBezTo>
                <a:cubicBezTo>
                  <a:pt x="844" y="2147"/>
                  <a:pt x="843" y="2145"/>
                  <a:pt x="841" y="2144"/>
                </a:cubicBezTo>
                <a:cubicBezTo>
                  <a:pt x="837" y="2144"/>
                  <a:pt x="832" y="2143"/>
                  <a:pt x="826" y="2143"/>
                </a:cubicBezTo>
                <a:cubicBezTo>
                  <a:pt x="826" y="2146"/>
                  <a:pt x="825" y="2149"/>
                  <a:pt x="826" y="2150"/>
                </a:cubicBezTo>
                <a:cubicBezTo>
                  <a:pt x="830" y="2157"/>
                  <a:pt x="824" y="2161"/>
                  <a:pt x="823" y="2167"/>
                </a:cubicBezTo>
                <a:cubicBezTo>
                  <a:pt x="819" y="2167"/>
                  <a:pt x="815" y="2167"/>
                  <a:pt x="811" y="2167"/>
                </a:cubicBezTo>
                <a:cubicBezTo>
                  <a:pt x="807" y="2166"/>
                  <a:pt x="803" y="2163"/>
                  <a:pt x="799" y="2164"/>
                </a:cubicBezTo>
                <a:cubicBezTo>
                  <a:pt x="795" y="2164"/>
                  <a:pt x="791" y="2167"/>
                  <a:pt x="787" y="2164"/>
                </a:cubicBezTo>
                <a:cubicBezTo>
                  <a:pt x="786" y="2164"/>
                  <a:pt x="783" y="2165"/>
                  <a:pt x="781" y="2167"/>
                </a:cubicBezTo>
                <a:cubicBezTo>
                  <a:pt x="775" y="2171"/>
                  <a:pt x="775" y="2171"/>
                  <a:pt x="768" y="2167"/>
                </a:cubicBezTo>
                <a:cubicBezTo>
                  <a:pt x="768" y="2167"/>
                  <a:pt x="768" y="2167"/>
                  <a:pt x="768" y="2167"/>
                </a:cubicBezTo>
                <a:cubicBezTo>
                  <a:pt x="768" y="2166"/>
                  <a:pt x="768" y="2166"/>
                  <a:pt x="768" y="2166"/>
                </a:cubicBezTo>
                <a:cubicBezTo>
                  <a:pt x="758" y="2170"/>
                  <a:pt x="749" y="2165"/>
                  <a:pt x="741" y="2162"/>
                </a:cubicBezTo>
                <a:cubicBezTo>
                  <a:pt x="734" y="2160"/>
                  <a:pt x="728" y="2159"/>
                  <a:pt x="723" y="2166"/>
                </a:cubicBezTo>
                <a:cubicBezTo>
                  <a:pt x="719" y="2174"/>
                  <a:pt x="709" y="2170"/>
                  <a:pt x="704" y="2177"/>
                </a:cubicBezTo>
                <a:cubicBezTo>
                  <a:pt x="700" y="2176"/>
                  <a:pt x="697" y="2175"/>
                  <a:pt x="693" y="2174"/>
                </a:cubicBezTo>
                <a:cubicBezTo>
                  <a:pt x="694" y="2169"/>
                  <a:pt x="691" y="2167"/>
                  <a:pt x="687" y="2166"/>
                </a:cubicBezTo>
                <a:cubicBezTo>
                  <a:pt x="683" y="2165"/>
                  <a:pt x="680" y="2164"/>
                  <a:pt x="676" y="2163"/>
                </a:cubicBezTo>
                <a:cubicBezTo>
                  <a:pt x="676" y="2165"/>
                  <a:pt x="675" y="2166"/>
                  <a:pt x="675" y="2167"/>
                </a:cubicBezTo>
                <a:cubicBezTo>
                  <a:pt x="676" y="2171"/>
                  <a:pt x="683" y="2172"/>
                  <a:pt x="682" y="2178"/>
                </a:cubicBezTo>
                <a:cubicBezTo>
                  <a:pt x="681" y="2182"/>
                  <a:pt x="681" y="2186"/>
                  <a:pt x="680" y="2191"/>
                </a:cubicBezTo>
                <a:cubicBezTo>
                  <a:pt x="672" y="2192"/>
                  <a:pt x="663" y="2193"/>
                  <a:pt x="655" y="2194"/>
                </a:cubicBezTo>
                <a:cubicBezTo>
                  <a:pt x="648" y="2194"/>
                  <a:pt x="642" y="2192"/>
                  <a:pt x="638" y="2185"/>
                </a:cubicBezTo>
                <a:cubicBezTo>
                  <a:pt x="637" y="2182"/>
                  <a:pt x="633" y="2181"/>
                  <a:pt x="630" y="2181"/>
                </a:cubicBezTo>
                <a:cubicBezTo>
                  <a:pt x="627" y="2180"/>
                  <a:pt x="624" y="2180"/>
                  <a:pt x="621" y="2180"/>
                </a:cubicBezTo>
                <a:cubicBezTo>
                  <a:pt x="622" y="2173"/>
                  <a:pt x="615" y="2166"/>
                  <a:pt x="625" y="2161"/>
                </a:cubicBezTo>
                <a:cubicBezTo>
                  <a:pt x="613" y="2154"/>
                  <a:pt x="602" y="2153"/>
                  <a:pt x="590" y="2154"/>
                </a:cubicBezTo>
                <a:cubicBezTo>
                  <a:pt x="589" y="2154"/>
                  <a:pt x="587" y="2155"/>
                  <a:pt x="586" y="2156"/>
                </a:cubicBezTo>
                <a:cubicBezTo>
                  <a:pt x="585" y="2158"/>
                  <a:pt x="584" y="2160"/>
                  <a:pt x="584" y="2162"/>
                </a:cubicBezTo>
                <a:cubicBezTo>
                  <a:pt x="584" y="2163"/>
                  <a:pt x="586" y="2164"/>
                  <a:pt x="588" y="2165"/>
                </a:cubicBezTo>
                <a:cubicBezTo>
                  <a:pt x="591" y="2165"/>
                  <a:pt x="594" y="2165"/>
                  <a:pt x="597" y="2166"/>
                </a:cubicBezTo>
                <a:cubicBezTo>
                  <a:pt x="598" y="2166"/>
                  <a:pt x="600" y="2168"/>
                  <a:pt x="599" y="2170"/>
                </a:cubicBezTo>
                <a:cubicBezTo>
                  <a:pt x="599" y="2171"/>
                  <a:pt x="597" y="2172"/>
                  <a:pt x="596" y="2172"/>
                </a:cubicBezTo>
                <a:cubicBezTo>
                  <a:pt x="592" y="2170"/>
                  <a:pt x="588" y="2164"/>
                  <a:pt x="582" y="2171"/>
                </a:cubicBezTo>
                <a:cubicBezTo>
                  <a:pt x="582" y="2172"/>
                  <a:pt x="578" y="2171"/>
                  <a:pt x="576" y="2170"/>
                </a:cubicBezTo>
                <a:cubicBezTo>
                  <a:pt x="572" y="2169"/>
                  <a:pt x="571" y="2166"/>
                  <a:pt x="574" y="2161"/>
                </a:cubicBezTo>
                <a:cubicBezTo>
                  <a:pt x="574" y="2160"/>
                  <a:pt x="575" y="2160"/>
                  <a:pt x="576" y="2158"/>
                </a:cubicBezTo>
                <a:cubicBezTo>
                  <a:pt x="574" y="2156"/>
                  <a:pt x="571" y="2154"/>
                  <a:pt x="569" y="2151"/>
                </a:cubicBezTo>
                <a:cubicBezTo>
                  <a:pt x="561" y="2141"/>
                  <a:pt x="561" y="2141"/>
                  <a:pt x="551" y="2150"/>
                </a:cubicBezTo>
                <a:cubicBezTo>
                  <a:pt x="552" y="2151"/>
                  <a:pt x="552" y="2151"/>
                  <a:pt x="552" y="2151"/>
                </a:cubicBezTo>
                <a:cubicBezTo>
                  <a:pt x="551" y="2146"/>
                  <a:pt x="551" y="2140"/>
                  <a:pt x="544" y="2138"/>
                </a:cubicBezTo>
                <a:cubicBezTo>
                  <a:pt x="543" y="2140"/>
                  <a:pt x="541" y="2142"/>
                  <a:pt x="540" y="2144"/>
                </a:cubicBezTo>
                <a:cubicBezTo>
                  <a:pt x="539" y="2144"/>
                  <a:pt x="538" y="2145"/>
                  <a:pt x="537" y="2144"/>
                </a:cubicBezTo>
                <a:cubicBezTo>
                  <a:pt x="529" y="2139"/>
                  <a:pt x="521" y="2136"/>
                  <a:pt x="511" y="2139"/>
                </a:cubicBezTo>
                <a:cubicBezTo>
                  <a:pt x="509" y="2144"/>
                  <a:pt x="507" y="2149"/>
                  <a:pt x="505" y="2154"/>
                </a:cubicBezTo>
                <a:cubicBezTo>
                  <a:pt x="503" y="2157"/>
                  <a:pt x="500" y="2159"/>
                  <a:pt x="497" y="2157"/>
                </a:cubicBezTo>
                <a:cubicBezTo>
                  <a:pt x="494" y="2156"/>
                  <a:pt x="494" y="2155"/>
                  <a:pt x="497" y="2148"/>
                </a:cubicBezTo>
                <a:cubicBezTo>
                  <a:pt x="493" y="2145"/>
                  <a:pt x="487" y="2141"/>
                  <a:pt x="490" y="2132"/>
                </a:cubicBezTo>
                <a:cubicBezTo>
                  <a:pt x="491" y="2132"/>
                  <a:pt x="493" y="2130"/>
                  <a:pt x="495" y="2130"/>
                </a:cubicBezTo>
                <a:cubicBezTo>
                  <a:pt x="496" y="2128"/>
                  <a:pt x="498" y="2128"/>
                  <a:pt x="500" y="2127"/>
                </a:cubicBezTo>
                <a:cubicBezTo>
                  <a:pt x="505" y="2130"/>
                  <a:pt x="510" y="2132"/>
                  <a:pt x="515" y="2134"/>
                </a:cubicBezTo>
                <a:cubicBezTo>
                  <a:pt x="516" y="2134"/>
                  <a:pt x="517" y="2134"/>
                  <a:pt x="517" y="2133"/>
                </a:cubicBezTo>
                <a:cubicBezTo>
                  <a:pt x="519" y="2130"/>
                  <a:pt x="520" y="2128"/>
                  <a:pt x="523" y="2124"/>
                </a:cubicBezTo>
                <a:cubicBezTo>
                  <a:pt x="528" y="2121"/>
                  <a:pt x="535" y="2124"/>
                  <a:pt x="542" y="2126"/>
                </a:cubicBezTo>
                <a:cubicBezTo>
                  <a:pt x="548" y="2121"/>
                  <a:pt x="556" y="2119"/>
                  <a:pt x="565" y="2120"/>
                </a:cubicBezTo>
                <a:cubicBezTo>
                  <a:pt x="572" y="2120"/>
                  <a:pt x="578" y="2118"/>
                  <a:pt x="585" y="2117"/>
                </a:cubicBezTo>
                <a:cubicBezTo>
                  <a:pt x="587" y="2119"/>
                  <a:pt x="588" y="2121"/>
                  <a:pt x="590" y="2123"/>
                </a:cubicBezTo>
                <a:cubicBezTo>
                  <a:pt x="597" y="2122"/>
                  <a:pt x="597" y="2117"/>
                  <a:pt x="598" y="2112"/>
                </a:cubicBezTo>
                <a:cubicBezTo>
                  <a:pt x="601" y="2115"/>
                  <a:pt x="604" y="2117"/>
                  <a:pt x="609" y="2116"/>
                </a:cubicBezTo>
                <a:cubicBezTo>
                  <a:pt x="613" y="2115"/>
                  <a:pt x="614" y="2113"/>
                  <a:pt x="613" y="2107"/>
                </a:cubicBezTo>
                <a:cubicBezTo>
                  <a:pt x="613" y="2105"/>
                  <a:pt x="613" y="2104"/>
                  <a:pt x="613" y="2102"/>
                </a:cubicBezTo>
                <a:cubicBezTo>
                  <a:pt x="624" y="2098"/>
                  <a:pt x="635" y="2096"/>
                  <a:pt x="647" y="2099"/>
                </a:cubicBezTo>
                <a:cubicBezTo>
                  <a:pt x="645" y="2104"/>
                  <a:pt x="643" y="2107"/>
                  <a:pt x="641" y="2111"/>
                </a:cubicBezTo>
                <a:cubicBezTo>
                  <a:pt x="643" y="2114"/>
                  <a:pt x="645" y="2116"/>
                  <a:pt x="647" y="2119"/>
                </a:cubicBezTo>
                <a:cubicBezTo>
                  <a:pt x="655" y="2112"/>
                  <a:pt x="665" y="2115"/>
                  <a:pt x="672" y="2107"/>
                </a:cubicBezTo>
                <a:cubicBezTo>
                  <a:pt x="672" y="2107"/>
                  <a:pt x="672" y="2107"/>
                  <a:pt x="672" y="2107"/>
                </a:cubicBezTo>
                <a:cubicBezTo>
                  <a:pt x="673" y="2108"/>
                  <a:pt x="674" y="2109"/>
                  <a:pt x="676" y="2110"/>
                </a:cubicBezTo>
                <a:cubicBezTo>
                  <a:pt x="680" y="2112"/>
                  <a:pt x="685" y="2115"/>
                  <a:pt x="690" y="2111"/>
                </a:cubicBezTo>
                <a:cubicBezTo>
                  <a:pt x="695" y="2106"/>
                  <a:pt x="689" y="2101"/>
                  <a:pt x="687" y="2096"/>
                </a:cubicBezTo>
                <a:cubicBezTo>
                  <a:pt x="689" y="2095"/>
                  <a:pt x="691" y="2093"/>
                  <a:pt x="693" y="2093"/>
                </a:cubicBezTo>
                <a:cubicBezTo>
                  <a:pt x="717" y="2092"/>
                  <a:pt x="742" y="2091"/>
                  <a:pt x="766" y="2094"/>
                </a:cubicBezTo>
                <a:cubicBezTo>
                  <a:pt x="770" y="2094"/>
                  <a:pt x="774" y="2094"/>
                  <a:pt x="777" y="2098"/>
                </a:cubicBezTo>
                <a:cubicBezTo>
                  <a:pt x="776" y="2100"/>
                  <a:pt x="774" y="2102"/>
                  <a:pt x="773" y="2102"/>
                </a:cubicBezTo>
                <a:cubicBezTo>
                  <a:pt x="765" y="2097"/>
                  <a:pt x="757" y="2098"/>
                  <a:pt x="749" y="2098"/>
                </a:cubicBezTo>
                <a:cubicBezTo>
                  <a:pt x="736" y="2097"/>
                  <a:pt x="724" y="2099"/>
                  <a:pt x="712" y="2101"/>
                </a:cubicBezTo>
                <a:cubicBezTo>
                  <a:pt x="710" y="2101"/>
                  <a:pt x="708" y="2103"/>
                  <a:pt x="706" y="2104"/>
                </a:cubicBezTo>
                <a:cubicBezTo>
                  <a:pt x="709" y="2107"/>
                  <a:pt x="710" y="2110"/>
                  <a:pt x="713" y="2111"/>
                </a:cubicBezTo>
                <a:cubicBezTo>
                  <a:pt x="722" y="2116"/>
                  <a:pt x="731" y="2121"/>
                  <a:pt x="742" y="2114"/>
                </a:cubicBezTo>
                <a:cubicBezTo>
                  <a:pt x="743" y="2113"/>
                  <a:pt x="746" y="2113"/>
                  <a:pt x="748" y="2113"/>
                </a:cubicBezTo>
                <a:cubicBezTo>
                  <a:pt x="758" y="2119"/>
                  <a:pt x="767" y="2114"/>
                  <a:pt x="776" y="2110"/>
                </a:cubicBezTo>
                <a:cubicBezTo>
                  <a:pt x="778" y="2111"/>
                  <a:pt x="780" y="2112"/>
                  <a:pt x="781" y="2114"/>
                </a:cubicBezTo>
                <a:cubicBezTo>
                  <a:pt x="785" y="2119"/>
                  <a:pt x="790" y="2120"/>
                  <a:pt x="794" y="2119"/>
                </a:cubicBezTo>
                <a:cubicBezTo>
                  <a:pt x="801" y="2117"/>
                  <a:pt x="806" y="2117"/>
                  <a:pt x="811" y="2122"/>
                </a:cubicBezTo>
                <a:cubicBezTo>
                  <a:pt x="813" y="2124"/>
                  <a:pt x="818" y="2124"/>
                  <a:pt x="821" y="2126"/>
                </a:cubicBezTo>
                <a:cubicBezTo>
                  <a:pt x="824" y="2128"/>
                  <a:pt x="827" y="2131"/>
                  <a:pt x="830" y="2133"/>
                </a:cubicBezTo>
                <a:cubicBezTo>
                  <a:pt x="832" y="2131"/>
                  <a:pt x="833" y="2129"/>
                  <a:pt x="835" y="2127"/>
                </a:cubicBezTo>
                <a:cubicBezTo>
                  <a:pt x="839" y="2123"/>
                  <a:pt x="839" y="2123"/>
                  <a:pt x="835" y="2117"/>
                </a:cubicBezTo>
                <a:cubicBezTo>
                  <a:pt x="835" y="2117"/>
                  <a:pt x="835" y="2115"/>
                  <a:pt x="835" y="2114"/>
                </a:cubicBezTo>
                <a:cubicBezTo>
                  <a:pt x="840" y="2114"/>
                  <a:pt x="844" y="2114"/>
                  <a:pt x="848" y="2114"/>
                </a:cubicBezTo>
                <a:cubicBezTo>
                  <a:pt x="849" y="2116"/>
                  <a:pt x="850" y="2117"/>
                  <a:pt x="850" y="2119"/>
                </a:cubicBezTo>
                <a:cubicBezTo>
                  <a:pt x="851" y="2123"/>
                  <a:pt x="853" y="2124"/>
                  <a:pt x="856" y="2123"/>
                </a:cubicBezTo>
                <a:cubicBezTo>
                  <a:pt x="858" y="2122"/>
                  <a:pt x="857" y="2119"/>
                  <a:pt x="857" y="2117"/>
                </a:cubicBezTo>
                <a:cubicBezTo>
                  <a:pt x="856" y="2116"/>
                  <a:pt x="857" y="2115"/>
                  <a:pt x="857" y="2114"/>
                </a:cubicBezTo>
                <a:cubicBezTo>
                  <a:pt x="858" y="2113"/>
                  <a:pt x="859" y="2113"/>
                  <a:pt x="860" y="2112"/>
                </a:cubicBezTo>
                <a:cubicBezTo>
                  <a:pt x="866" y="2110"/>
                  <a:pt x="873" y="2113"/>
                  <a:pt x="879" y="2109"/>
                </a:cubicBezTo>
                <a:cubicBezTo>
                  <a:pt x="881" y="2107"/>
                  <a:pt x="887" y="2111"/>
                  <a:pt x="887" y="2115"/>
                </a:cubicBezTo>
                <a:cubicBezTo>
                  <a:pt x="888" y="2118"/>
                  <a:pt x="887" y="2122"/>
                  <a:pt x="888" y="2125"/>
                </a:cubicBezTo>
                <a:cubicBezTo>
                  <a:pt x="888" y="2129"/>
                  <a:pt x="890" y="2130"/>
                  <a:pt x="893" y="2130"/>
                </a:cubicBezTo>
                <a:cubicBezTo>
                  <a:pt x="897" y="2129"/>
                  <a:pt x="898" y="2127"/>
                  <a:pt x="897" y="2124"/>
                </a:cubicBezTo>
                <a:cubicBezTo>
                  <a:pt x="897" y="2120"/>
                  <a:pt x="895" y="2116"/>
                  <a:pt x="894" y="2113"/>
                </a:cubicBezTo>
                <a:cubicBezTo>
                  <a:pt x="893" y="2112"/>
                  <a:pt x="894" y="2110"/>
                  <a:pt x="894" y="2111"/>
                </a:cubicBezTo>
                <a:cubicBezTo>
                  <a:pt x="895" y="2106"/>
                  <a:pt x="901" y="2109"/>
                  <a:pt x="901" y="2103"/>
                </a:cubicBezTo>
                <a:cubicBezTo>
                  <a:pt x="898" y="2100"/>
                  <a:pt x="893" y="2096"/>
                  <a:pt x="888" y="2099"/>
                </a:cubicBezTo>
                <a:cubicBezTo>
                  <a:pt x="879" y="2103"/>
                  <a:pt x="869" y="2101"/>
                  <a:pt x="859" y="2100"/>
                </a:cubicBezTo>
                <a:cubicBezTo>
                  <a:pt x="856" y="2099"/>
                  <a:pt x="853" y="2099"/>
                  <a:pt x="850" y="2100"/>
                </a:cubicBezTo>
                <a:cubicBezTo>
                  <a:pt x="845" y="2102"/>
                  <a:pt x="840" y="2102"/>
                  <a:pt x="835" y="2100"/>
                </a:cubicBezTo>
                <a:cubicBezTo>
                  <a:pt x="829" y="2097"/>
                  <a:pt x="824" y="2101"/>
                  <a:pt x="820" y="2104"/>
                </a:cubicBezTo>
                <a:cubicBezTo>
                  <a:pt x="814" y="2102"/>
                  <a:pt x="809" y="2099"/>
                  <a:pt x="802" y="2095"/>
                </a:cubicBezTo>
                <a:cubicBezTo>
                  <a:pt x="810" y="2095"/>
                  <a:pt x="816" y="2095"/>
                  <a:pt x="821" y="2095"/>
                </a:cubicBezTo>
                <a:cubicBezTo>
                  <a:pt x="832" y="2095"/>
                  <a:pt x="844" y="2096"/>
                  <a:pt x="855" y="2094"/>
                </a:cubicBezTo>
                <a:cubicBezTo>
                  <a:pt x="864" y="2093"/>
                  <a:pt x="873" y="2093"/>
                  <a:pt x="882" y="2094"/>
                </a:cubicBezTo>
                <a:cubicBezTo>
                  <a:pt x="889" y="2094"/>
                  <a:pt x="894" y="2093"/>
                  <a:pt x="900" y="2090"/>
                </a:cubicBezTo>
                <a:cubicBezTo>
                  <a:pt x="896" y="2086"/>
                  <a:pt x="891" y="2082"/>
                  <a:pt x="887" y="2079"/>
                </a:cubicBezTo>
                <a:cubicBezTo>
                  <a:pt x="890" y="2073"/>
                  <a:pt x="894" y="2071"/>
                  <a:pt x="898" y="2070"/>
                </a:cubicBezTo>
                <a:cubicBezTo>
                  <a:pt x="898" y="2070"/>
                  <a:pt x="897" y="2071"/>
                  <a:pt x="897" y="2071"/>
                </a:cubicBezTo>
                <a:cubicBezTo>
                  <a:pt x="898" y="2070"/>
                  <a:pt x="898" y="2070"/>
                  <a:pt x="898" y="2070"/>
                </a:cubicBezTo>
                <a:cubicBezTo>
                  <a:pt x="904" y="2070"/>
                  <a:pt x="906" y="2065"/>
                  <a:pt x="908" y="2060"/>
                </a:cubicBezTo>
                <a:cubicBezTo>
                  <a:pt x="912" y="2054"/>
                  <a:pt x="907" y="2047"/>
                  <a:pt x="900" y="2047"/>
                </a:cubicBezTo>
                <a:cubicBezTo>
                  <a:pt x="896" y="2048"/>
                  <a:pt x="892" y="2049"/>
                  <a:pt x="889" y="2048"/>
                </a:cubicBezTo>
                <a:cubicBezTo>
                  <a:pt x="883" y="2047"/>
                  <a:pt x="881" y="2052"/>
                  <a:pt x="879" y="2055"/>
                </a:cubicBezTo>
                <a:cubicBezTo>
                  <a:pt x="877" y="2053"/>
                  <a:pt x="875" y="2049"/>
                  <a:pt x="873" y="2049"/>
                </a:cubicBezTo>
                <a:cubicBezTo>
                  <a:pt x="864" y="2049"/>
                  <a:pt x="855" y="2047"/>
                  <a:pt x="847" y="2050"/>
                </a:cubicBezTo>
                <a:cubicBezTo>
                  <a:pt x="840" y="2053"/>
                  <a:pt x="832" y="2052"/>
                  <a:pt x="825" y="2053"/>
                </a:cubicBezTo>
                <a:cubicBezTo>
                  <a:pt x="811" y="2053"/>
                  <a:pt x="798" y="2052"/>
                  <a:pt x="784" y="2054"/>
                </a:cubicBezTo>
                <a:cubicBezTo>
                  <a:pt x="777" y="2055"/>
                  <a:pt x="770" y="2055"/>
                  <a:pt x="763" y="2054"/>
                </a:cubicBezTo>
                <a:cubicBezTo>
                  <a:pt x="754" y="2051"/>
                  <a:pt x="744" y="2055"/>
                  <a:pt x="734" y="2050"/>
                </a:cubicBezTo>
                <a:cubicBezTo>
                  <a:pt x="732" y="2048"/>
                  <a:pt x="727" y="2049"/>
                  <a:pt x="725" y="2051"/>
                </a:cubicBezTo>
                <a:cubicBezTo>
                  <a:pt x="717" y="2055"/>
                  <a:pt x="707" y="2048"/>
                  <a:pt x="700" y="2056"/>
                </a:cubicBezTo>
                <a:cubicBezTo>
                  <a:pt x="700" y="2057"/>
                  <a:pt x="697" y="2056"/>
                  <a:pt x="696" y="2055"/>
                </a:cubicBezTo>
                <a:cubicBezTo>
                  <a:pt x="691" y="2051"/>
                  <a:pt x="687" y="2057"/>
                  <a:pt x="683" y="2055"/>
                </a:cubicBezTo>
                <a:cubicBezTo>
                  <a:pt x="678" y="2053"/>
                  <a:pt x="674" y="2057"/>
                  <a:pt x="669" y="2059"/>
                </a:cubicBezTo>
                <a:cubicBezTo>
                  <a:pt x="665" y="2060"/>
                  <a:pt x="661" y="2062"/>
                  <a:pt x="657" y="2063"/>
                </a:cubicBezTo>
                <a:cubicBezTo>
                  <a:pt x="654" y="2064"/>
                  <a:pt x="651" y="2063"/>
                  <a:pt x="649" y="2063"/>
                </a:cubicBezTo>
                <a:cubicBezTo>
                  <a:pt x="647" y="2059"/>
                  <a:pt x="651" y="2054"/>
                  <a:pt x="646" y="2053"/>
                </a:cubicBezTo>
                <a:cubicBezTo>
                  <a:pt x="643" y="2055"/>
                  <a:pt x="640" y="2058"/>
                  <a:pt x="637" y="2058"/>
                </a:cubicBezTo>
                <a:cubicBezTo>
                  <a:pt x="626" y="2054"/>
                  <a:pt x="619" y="2062"/>
                  <a:pt x="610" y="2067"/>
                </a:cubicBezTo>
                <a:cubicBezTo>
                  <a:pt x="602" y="2059"/>
                  <a:pt x="593" y="2061"/>
                  <a:pt x="584" y="2065"/>
                </a:cubicBezTo>
                <a:cubicBezTo>
                  <a:pt x="584" y="2069"/>
                  <a:pt x="584" y="2073"/>
                  <a:pt x="585" y="2076"/>
                </a:cubicBezTo>
                <a:cubicBezTo>
                  <a:pt x="582" y="2078"/>
                  <a:pt x="580" y="2079"/>
                  <a:pt x="578" y="2081"/>
                </a:cubicBezTo>
                <a:cubicBezTo>
                  <a:pt x="577" y="2082"/>
                  <a:pt x="577" y="2084"/>
                  <a:pt x="577" y="2086"/>
                </a:cubicBezTo>
                <a:cubicBezTo>
                  <a:pt x="578" y="2087"/>
                  <a:pt x="580" y="2087"/>
                  <a:pt x="581" y="2088"/>
                </a:cubicBezTo>
                <a:cubicBezTo>
                  <a:pt x="583" y="2088"/>
                  <a:pt x="585" y="2088"/>
                  <a:pt x="587" y="2088"/>
                </a:cubicBezTo>
                <a:cubicBezTo>
                  <a:pt x="586" y="2090"/>
                  <a:pt x="586" y="2091"/>
                  <a:pt x="586" y="2091"/>
                </a:cubicBezTo>
                <a:cubicBezTo>
                  <a:pt x="583" y="2092"/>
                  <a:pt x="579" y="2094"/>
                  <a:pt x="582" y="2098"/>
                </a:cubicBezTo>
                <a:cubicBezTo>
                  <a:pt x="583" y="2102"/>
                  <a:pt x="586" y="2103"/>
                  <a:pt x="590" y="2101"/>
                </a:cubicBezTo>
                <a:cubicBezTo>
                  <a:pt x="595" y="2099"/>
                  <a:pt x="595" y="2100"/>
                  <a:pt x="595" y="2106"/>
                </a:cubicBezTo>
                <a:cubicBezTo>
                  <a:pt x="596" y="2108"/>
                  <a:pt x="597" y="2110"/>
                  <a:pt x="598" y="2112"/>
                </a:cubicBezTo>
                <a:cubicBezTo>
                  <a:pt x="595" y="2112"/>
                  <a:pt x="592" y="2112"/>
                  <a:pt x="590" y="2111"/>
                </a:cubicBezTo>
                <a:cubicBezTo>
                  <a:pt x="582" y="2108"/>
                  <a:pt x="575" y="2109"/>
                  <a:pt x="568" y="2113"/>
                </a:cubicBezTo>
                <a:cubicBezTo>
                  <a:pt x="562" y="2117"/>
                  <a:pt x="557" y="2115"/>
                  <a:pt x="553" y="2111"/>
                </a:cubicBezTo>
                <a:cubicBezTo>
                  <a:pt x="552" y="2106"/>
                  <a:pt x="555" y="2106"/>
                  <a:pt x="558" y="2105"/>
                </a:cubicBezTo>
                <a:cubicBezTo>
                  <a:pt x="562" y="2104"/>
                  <a:pt x="562" y="2101"/>
                  <a:pt x="562" y="2097"/>
                </a:cubicBezTo>
                <a:cubicBezTo>
                  <a:pt x="560" y="2090"/>
                  <a:pt x="553" y="2092"/>
                  <a:pt x="547" y="2089"/>
                </a:cubicBezTo>
                <a:cubicBezTo>
                  <a:pt x="552" y="2086"/>
                  <a:pt x="555" y="2085"/>
                  <a:pt x="559" y="2083"/>
                </a:cubicBezTo>
                <a:cubicBezTo>
                  <a:pt x="553" y="2078"/>
                  <a:pt x="547" y="2074"/>
                  <a:pt x="542" y="2070"/>
                </a:cubicBezTo>
                <a:cubicBezTo>
                  <a:pt x="533" y="2067"/>
                  <a:pt x="530" y="2080"/>
                  <a:pt x="520" y="2079"/>
                </a:cubicBezTo>
                <a:cubicBezTo>
                  <a:pt x="518" y="2066"/>
                  <a:pt x="528" y="2062"/>
                  <a:pt x="535" y="2056"/>
                </a:cubicBezTo>
                <a:cubicBezTo>
                  <a:pt x="534" y="2058"/>
                  <a:pt x="533" y="2061"/>
                  <a:pt x="532" y="2065"/>
                </a:cubicBezTo>
                <a:cubicBezTo>
                  <a:pt x="536" y="2065"/>
                  <a:pt x="540" y="2064"/>
                  <a:pt x="544" y="2064"/>
                </a:cubicBezTo>
                <a:cubicBezTo>
                  <a:pt x="544" y="2060"/>
                  <a:pt x="544" y="2056"/>
                  <a:pt x="544" y="2052"/>
                </a:cubicBezTo>
                <a:cubicBezTo>
                  <a:pt x="545" y="2048"/>
                  <a:pt x="547" y="2045"/>
                  <a:pt x="549" y="2041"/>
                </a:cubicBezTo>
                <a:cubicBezTo>
                  <a:pt x="556" y="2039"/>
                  <a:pt x="563" y="2037"/>
                  <a:pt x="570" y="2035"/>
                </a:cubicBezTo>
                <a:cubicBezTo>
                  <a:pt x="572" y="2029"/>
                  <a:pt x="566" y="2027"/>
                  <a:pt x="565" y="2023"/>
                </a:cubicBezTo>
                <a:cubicBezTo>
                  <a:pt x="565" y="2023"/>
                  <a:pt x="564" y="2024"/>
                  <a:pt x="564" y="2024"/>
                </a:cubicBezTo>
                <a:cubicBezTo>
                  <a:pt x="571" y="2019"/>
                  <a:pt x="577" y="2016"/>
                  <a:pt x="585" y="2022"/>
                </a:cubicBezTo>
                <a:cubicBezTo>
                  <a:pt x="586" y="2023"/>
                  <a:pt x="589" y="2020"/>
                  <a:pt x="590" y="2019"/>
                </a:cubicBezTo>
                <a:cubicBezTo>
                  <a:pt x="589" y="2008"/>
                  <a:pt x="580" y="2009"/>
                  <a:pt x="572" y="2006"/>
                </a:cubicBezTo>
                <a:cubicBezTo>
                  <a:pt x="579" y="1998"/>
                  <a:pt x="587" y="2002"/>
                  <a:pt x="593" y="2001"/>
                </a:cubicBezTo>
                <a:cubicBezTo>
                  <a:pt x="600" y="1999"/>
                  <a:pt x="607" y="1999"/>
                  <a:pt x="614" y="1999"/>
                </a:cubicBezTo>
                <a:cubicBezTo>
                  <a:pt x="615" y="2001"/>
                  <a:pt x="616" y="2004"/>
                  <a:pt x="617" y="2005"/>
                </a:cubicBezTo>
                <a:cubicBezTo>
                  <a:pt x="621" y="2007"/>
                  <a:pt x="626" y="2007"/>
                  <a:pt x="627" y="2013"/>
                </a:cubicBezTo>
                <a:cubicBezTo>
                  <a:pt x="627" y="2014"/>
                  <a:pt x="630" y="2015"/>
                  <a:pt x="632" y="2016"/>
                </a:cubicBezTo>
                <a:cubicBezTo>
                  <a:pt x="633" y="2017"/>
                  <a:pt x="635" y="2017"/>
                  <a:pt x="636" y="2018"/>
                </a:cubicBezTo>
                <a:cubicBezTo>
                  <a:pt x="637" y="2018"/>
                  <a:pt x="636" y="2019"/>
                  <a:pt x="637" y="2021"/>
                </a:cubicBezTo>
                <a:cubicBezTo>
                  <a:pt x="632" y="2022"/>
                  <a:pt x="626" y="2022"/>
                  <a:pt x="621" y="2021"/>
                </a:cubicBezTo>
                <a:cubicBezTo>
                  <a:pt x="616" y="2020"/>
                  <a:pt x="612" y="2019"/>
                  <a:pt x="608" y="2024"/>
                </a:cubicBezTo>
                <a:cubicBezTo>
                  <a:pt x="606" y="2026"/>
                  <a:pt x="601" y="2026"/>
                  <a:pt x="597" y="2027"/>
                </a:cubicBezTo>
                <a:cubicBezTo>
                  <a:pt x="598" y="2029"/>
                  <a:pt x="599" y="2031"/>
                  <a:pt x="600" y="2031"/>
                </a:cubicBezTo>
                <a:cubicBezTo>
                  <a:pt x="617" y="2027"/>
                  <a:pt x="635" y="2031"/>
                  <a:pt x="652" y="2029"/>
                </a:cubicBezTo>
                <a:cubicBezTo>
                  <a:pt x="654" y="2028"/>
                  <a:pt x="657" y="2029"/>
                  <a:pt x="659" y="2028"/>
                </a:cubicBezTo>
                <a:cubicBezTo>
                  <a:pt x="666" y="2021"/>
                  <a:pt x="674" y="2028"/>
                  <a:pt x="685" y="2026"/>
                </a:cubicBezTo>
                <a:cubicBezTo>
                  <a:pt x="677" y="2031"/>
                  <a:pt x="670" y="2027"/>
                  <a:pt x="668" y="2036"/>
                </a:cubicBezTo>
                <a:cubicBezTo>
                  <a:pt x="676" y="2049"/>
                  <a:pt x="687" y="2041"/>
                  <a:pt x="698" y="2040"/>
                </a:cubicBezTo>
                <a:cubicBezTo>
                  <a:pt x="699" y="2035"/>
                  <a:pt x="695" y="2034"/>
                  <a:pt x="695" y="2032"/>
                </a:cubicBezTo>
                <a:cubicBezTo>
                  <a:pt x="695" y="2030"/>
                  <a:pt x="696" y="2027"/>
                  <a:pt x="698" y="2026"/>
                </a:cubicBezTo>
                <a:cubicBezTo>
                  <a:pt x="699" y="2025"/>
                  <a:pt x="701" y="2026"/>
                  <a:pt x="702" y="2029"/>
                </a:cubicBezTo>
                <a:cubicBezTo>
                  <a:pt x="704" y="2039"/>
                  <a:pt x="704" y="2039"/>
                  <a:pt x="715" y="2039"/>
                </a:cubicBezTo>
                <a:cubicBezTo>
                  <a:pt x="715" y="2035"/>
                  <a:pt x="715" y="2031"/>
                  <a:pt x="714" y="2027"/>
                </a:cubicBezTo>
                <a:cubicBezTo>
                  <a:pt x="715" y="2027"/>
                  <a:pt x="716" y="2026"/>
                  <a:pt x="717" y="2026"/>
                </a:cubicBezTo>
                <a:cubicBezTo>
                  <a:pt x="720" y="2025"/>
                  <a:pt x="724" y="2024"/>
                  <a:pt x="728" y="2024"/>
                </a:cubicBezTo>
                <a:cubicBezTo>
                  <a:pt x="735" y="2023"/>
                  <a:pt x="738" y="2027"/>
                  <a:pt x="740" y="2033"/>
                </a:cubicBezTo>
                <a:cubicBezTo>
                  <a:pt x="735" y="2031"/>
                  <a:pt x="731" y="2030"/>
                  <a:pt x="727" y="2029"/>
                </a:cubicBezTo>
                <a:cubicBezTo>
                  <a:pt x="725" y="2028"/>
                  <a:pt x="720" y="2031"/>
                  <a:pt x="720" y="2034"/>
                </a:cubicBezTo>
                <a:cubicBezTo>
                  <a:pt x="720" y="2038"/>
                  <a:pt x="723" y="2039"/>
                  <a:pt x="725" y="2040"/>
                </a:cubicBezTo>
                <a:cubicBezTo>
                  <a:pt x="729" y="2040"/>
                  <a:pt x="732" y="2039"/>
                  <a:pt x="735" y="2039"/>
                </a:cubicBezTo>
                <a:cubicBezTo>
                  <a:pt x="738" y="2038"/>
                  <a:pt x="739" y="2035"/>
                  <a:pt x="739" y="2033"/>
                </a:cubicBezTo>
                <a:cubicBezTo>
                  <a:pt x="750" y="2038"/>
                  <a:pt x="761" y="2038"/>
                  <a:pt x="772" y="2036"/>
                </a:cubicBezTo>
                <a:cubicBezTo>
                  <a:pt x="770" y="2031"/>
                  <a:pt x="768" y="2029"/>
                  <a:pt x="763" y="2028"/>
                </a:cubicBezTo>
                <a:cubicBezTo>
                  <a:pt x="754" y="2028"/>
                  <a:pt x="754" y="2028"/>
                  <a:pt x="754" y="2016"/>
                </a:cubicBezTo>
                <a:cubicBezTo>
                  <a:pt x="750" y="2016"/>
                  <a:pt x="747" y="2015"/>
                  <a:pt x="743" y="2015"/>
                </a:cubicBezTo>
                <a:cubicBezTo>
                  <a:pt x="739" y="2015"/>
                  <a:pt x="736" y="2015"/>
                  <a:pt x="730" y="2015"/>
                </a:cubicBezTo>
                <a:cubicBezTo>
                  <a:pt x="734" y="2008"/>
                  <a:pt x="739" y="2007"/>
                  <a:pt x="745" y="2007"/>
                </a:cubicBezTo>
                <a:cubicBezTo>
                  <a:pt x="754" y="2008"/>
                  <a:pt x="764" y="2007"/>
                  <a:pt x="774" y="2010"/>
                </a:cubicBezTo>
                <a:cubicBezTo>
                  <a:pt x="773" y="2009"/>
                  <a:pt x="773" y="2009"/>
                  <a:pt x="773" y="2009"/>
                </a:cubicBezTo>
                <a:cubicBezTo>
                  <a:pt x="774" y="2012"/>
                  <a:pt x="780" y="2014"/>
                  <a:pt x="776" y="2018"/>
                </a:cubicBezTo>
                <a:cubicBezTo>
                  <a:pt x="774" y="2015"/>
                  <a:pt x="771" y="2014"/>
                  <a:pt x="768" y="2015"/>
                </a:cubicBezTo>
                <a:cubicBezTo>
                  <a:pt x="767" y="2015"/>
                  <a:pt x="766" y="2016"/>
                  <a:pt x="766" y="2017"/>
                </a:cubicBezTo>
                <a:cubicBezTo>
                  <a:pt x="766" y="2018"/>
                  <a:pt x="767" y="2019"/>
                  <a:pt x="767" y="2019"/>
                </a:cubicBezTo>
                <a:cubicBezTo>
                  <a:pt x="770" y="2019"/>
                  <a:pt x="773" y="2018"/>
                  <a:pt x="777" y="2018"/>
                </a:cubicBezTo>
                <a:cubicBezTo>
                  <a:pt x="785" y="2023"/>
                  <a:pt x="779" y="2032"/>
                  <a:pt x="782" y="2039"/>
                </a:cubicBezTo>
                <a:cubicBezTo>
                  <a:pt x="788" y="2041"/>
                  <a:pt x="793" y="2040"/>
                  <a:pt x="799" y="2037"/>
                </a:cubicBezTo>
                <a:cubicBezTo>
                  <a:pt x="807" y="2033"/>
                  <a:pt x="816" y="2029"/>
                  <a:pt x="827" y="2030"/>
                </a:cubicBezTo>
                <a:cubicBezTo>
                  <a:pt x="832" y="2030"/>
                  <a:pt x="838" y="2026"/>
                  <a:pt x="844" y="2026"/>
                </a:cubicBezTo>
                <a:cubicBezTo>
                  <a:pt x="849" y="2026"/>
                  <a:pt x="855" y="2029"/>
                  <a:pt x="860" y="2029"/>
                </a:cubicBezTo>
                <a:cubicBezTo>
                  <a:pt x="864" y="2029"/>
                  <a:pt x="868" y="2027"/>
                  <a:pt x="873" y="2026"/>
                </a:cubicBezTo>
                <a:cubicBezTo>
                  <a:pt x="872" y="2022"/>
                  <a:pt x="870" y="2019"/>
                  <a:pt x="869" y="2016"/>
                </a:cubicBezTo>
                <a:cubicBezTo>
                  <a:pt x="870" y="2014"/>
                  <a:pt x="872" y="2011"/>
                  <a:pt x="874" y="2009"/>
                </a:cubicBezTo>
                <a:cubicBezTo>
                  <a:pt x="871" y="2003"/>
                  <a:pt x="866" y="2002"/>
                  <a:pt x="862" y="2001"/>
                </a:cubicBezTo>
                <a:cubicBezTo>
                  <a:pt x="850" y="1999"/>
                  <a:pt x="846" y="2009"/>
                  <a:pt x="842" y="2018"/>
                </a:cubicBezTo>
                <a:cubicBezTo>
                  <a:pt x="835" y="2018"/>
                  <a:pt x="829" y="2018"/>
                  <a:pt x="824" y="2018"/>
                </a:cubicBezTo>
                <a:cubicBezTo>
                  <a:pt x="822" y="2016"/>
                  <a:pt x="821" y="2012"/>
                  <a:pt x="819" y="2012"/>
                </a:cubicBezTo>
                <a:cubicBezTo>
                  <a:pt x="813" y="2009"/>
                  <a:pt x="806" y="2008"/>
                  <a:pt x="799" y="2006"/>
                </a:cubicBezTo>
                <a:cubicBezTo>
                  <a:pt x="795" y="2004"/>
                  <a:pt x="791" y="2001"/>
                  <a:pt x="789" y="1996"/>
                </a:cubicBezTo>
                <a:cubicBezTo>
                  <a:pt x="792" y="1988"/>
                  <a:pt x="797" y="1983"/>
                  <a:pt x="806" y="1984"/>
                </a:cubicBezTo>
                <a:cubicBezTo>
                  <a:pt x="815" y="1985"/>
                  <a:pt x="823" y="1985"/>
                  <a:pt x="832" y="1982"/>
                </a:cubicBezTo>
                <a:cubicBezTo>
                  <a:pt x="833" y="1981"/>
                  <a:pt x="835" y="1981"/>
                  <a:pt x="837" y="1982"/>
                </a:cubicBezTo>
                <a:cubicBezTo>
                  <a:pt x="845" y="1987"/>
                  <a:pt x="855" y="1984"/>
                  <a:pt x="864" y="1985"/>
                </a:cubicBezTo>
                <a:cubicBezTo>
                  <a:pt x="868" y="1986"/>
                  <a:pt x="873" y="1986"/>
                  <a:pt x="877" y="1988"/>
                </a:cubicBezTo>
                <a:cubicBezTo>
                  <a:pt x="886" y="1993"/>
                  <a:pt x="895" y="1994"/>
                  <a:pt x="904" y="1988"/>
                </a:cubicBezTo>
                <a:cubicBezTo>
                  <a:pt x="905" y="1988"/>
                  <a:pt x="908" y="1987"/>
                  <a:pt x="908" y="1988"/>
                </a:cubicBezTo>
                <a:cubicBezTo>
                  <a:pt x="916" y="1995"/>
                  <a:pt x="923" y="1990"/>
                  <a:pt x="930" y="1989"/>
                </a:cubicBezTo>
                <a:cubicBezTo>
                  <a:pt x="929" y="1990"/>
                  <a:pt x="928" y="1992"/>
                  <a:pt x="926" y="1992"/>
                </a:cubicBezTo>
                <a:cubicBezTo>
                  <a:pt x="918" y="1994"/>
                  <a:pt x="913" y="1999"/>
                  <a:pt x="910" y="2007"/>
                </a:cubicBezTo>
                <a:cubicBezTo>
                  <a:pt x="909" y="2009"/>
                  <a:pt x="906" y="2010"/>
                  <a:pt x="903" y="2011"/>
                </a:cubicBezTo>
                <a:cubicBezTo>
                  <a:pt x="901" y="2007"/>
                  <a:pt x="900" y="2005"/>
                  <a:pt x="898" y="2001"/>
                </a:cubicBezTo>
                <a:cubicBezTo>
                  <a:pt x="893" y="2001"/>
                  <a:pt x="888" y="2001"/>
                  <a:pt x="884" y="2003"/>
                </a:cubicBezTo>
                <a:cubicBezTo>
                  <a:pt x="882" y="2003"/>
                  <a:pt x="882" y="2006"/>
                  <a:pt x="881" y="2007"/>
                </a:cubicBezTo>
                <a:cubicBezTo>
                  <a:pt x="885" y="2011"/>
                  <a:pt x="890" y="2004"/>
                  <a:pt x="893" y="2009"/>
                </a:cubicBezTo>
                <a:cubicBezTo>
                  <a:pt x="891" y="2017"/>
                  <a:pt x="883" y="2012"/>
                  <a:pt x="880" y="2016"/>
                </a:cubicBezTo>
                <a:cubicBezTo>
                  <a:pt x="885" y="2026"/>
                  <a:pt x="887" y="2028"/>
                  <a:pt x="896" y="2025"/>
                </a:cubicBezTo>
                <a:cubicBezTo>
                  <a:pt x="901" y="2024"/>
                  <a:pt x="905" y="2021"/>
                  <a:pt x="910" y="2021"/>
                </a:cubicBezTo>
                <a:cubicBezTo>
                  <a:pt x="921" y="2021"/>
                  <a:pt x="933" y="2022"/>
                  <a:pt x="944" y="2022"/>
                </a:cubicBezTo>
                <a:cubicBezTo>
                  <a:pt x="947" y="2023"/>
                  <a:pt x="950" y="2022"/>
                  <a:pt x="954" y="2022"/>
                </a:cubicBezTo>
                <a:cubicBezTo>
                  <a:pt x="954" y="2019"/>
                  <a:pt x="955" y="2016"/>
                  <a:pt x="955" y="2013"/>
                </a:cubicBezTo>
                <a:cubicBezTo>
                  <a:pt x="958" y="2013"/>
                  <a:pt x="963" y="2011"/>
                  <a:pt x="965" y="2012"/>
                </a:cubicBezTo>
                <a:cubicBezTo>
                  <a:pt x="971" y="2016"/>
                  <a:pt x="976" y="2015"/>
                  <a:pt x="982" y="2014"/>
                </a:cubicBezTo>
                <a:cubicBezTo>
                  <a:pt x="984" y="2013"/>
                  <a:pt x="987" y="2012"/>
                  <a:pt x="989" y="2013"/>
                </a:cubicBezTo>
                <a:cubicBezTo>
                  <a:pt x="1002" y="2019"/>
                  <a:pt x="1017" y="2012"/>
                  <a:pt x="1031" y="2017"/>
                </a:cubicBezTo>
                <a:cubicBezTo>
                  <a:pt x="1032" y="2018"/>
                  <a:pt x="1035" y="2016"/>
                  <a:pt x="1037" y="2016"/>
                </a:cubicBezTo>
                <a:cubicBezTo>
                  <a:pt x="1041" y="2016"/>
                  <a:pt x="1044" y="2016"/>
                  <a:pt x="1048" y="2016"/>
                </a:cubicBezTo>
                <a:cubicBezTo>
                  <a:pt x="1052" y="2016"/>
                  <a:pt x="1056" y="2017"/>
                  <a:pt x="1060" y="2016"/>
                </a:cubicBezTo>
                <a:cubicBezTo>
                  <a:pt x="1078" y="2015"/>
                  <a:pt x="1097" y="2014"/>
                  <a:pt x="1115" y="2013"/>
                </a:cubicBezTo>
                <a:cubicBezTo>
                  <a:pt x="1123" y="2012"/>
                  <a:pt x="1129" y="2011"/>
                  <a:pt x="1135" y="2006"/>
                </a:cubicBezTo>
                <a:cubicBezTo>
                  <a:pt x="1139" y="2009"/>
                  <a:pt x="1142" y="2010"/>
                  <a:pt x="1147" y="2008"/>
                </a:cubicBezTo>
                <a:cubicBezTo>
                  <a:pt x="1152" y="2006"/>
                  <a:pt x="1159" y="2007"/>
                  <a:pt x="1165" y="2006"/>
                </a:cubicBezTo>
                <a:cubicBezTo>
                  <a:pt x="1166" y="2006"/>
                  <a:pt x="1167" y="2007"/>
                  <a:pt x="1168" y="2007"/>
                </a:cubicBezTo>
                <a:cubicBezTo>
                  <a:pt x="1170" y="2010"/>
                  <a:pt x="1171" y="2013"/>
                  <a:pt x="1173" y="2015"/>
                </a:cubicBezTo>
                <a:cubicBezTo>
                  <a:pt x="1177" y="2013"/>
                  <a:pt x="1179" y="2011"/>
                  <a:pt x="1181" y="2009"/>
                </a:cubicBezTo>
                <a:cubicBezTo>
                  <a:pt x="1184" y="2012"/>
                  <a:pt x="1187" y="2016"/>
                  <a:pt x="1189" y="2016"/>
                </a:cubicBezTo>
                <a:cubicBezTo>
                  <a:pt x="1196" y="2015"/>
                  <a:pt x="1205" y="2017"/>
                  <a:pt x="1210" y="2010"/>
                </a:cubicBezTo>
                <a:cubicBezTo>
                  <a:pt x="1213" y="2011"/>
                  <a:pt x="1216" y="2013"/>
                  <a:pt x="1220" y="2014"/>
                </a:cubicBezTo>
                <a:cubicBezTo>
                  <a:pt x="1221" y="2010"/>
                  <a:pt x="1222" y="2006"/>
                  <a:pt x="1224" y="2002"/>
                </a:cubicBezTo>
                <a:cubicBezTo>
                  <a:pt x="1222" y="2000"/>
                  <a:pt x="1220" y="1998"/>
                  <a:pt x="1218" y="1996"/>
                </a:cubicBezTo>
                <a:cubicBezTo>
                  <a:pt x="1217" y="1995"/>
                  <a:pt x="1216" y="1993"/>
                  <a:pt x="1215" y="1993"/>
                </a:cubicBezTo>
                <a:cubicBezTo>
                  <a:pt x="1205" y="1994"/>
                  <a:pt x="1196" y="1987"/>
                  <a:pt x="1186" y="1993"/>
                </a:cubicBezTo>
                <a:cubicBezTo>
                  <a:pt x="1185" y="1994"/>
                  <a:pt x="1181" y="1992"/>
                  <a:pt x="1179" y="1991"/>
                </a:cubicBezTo>
                <a:cubicBezTo>
                  <a:pt x="1176" y="1990"/>
                  <a:pt x="1174" y="1987"/>
                  <a:pt x="1172" y="1988"/>
                </a:cubicBezTo>
                <a:cubicBezTo>
                  <a:pt x="1165" y="1990"/>
                  <a:pt x="1157" y="1990"/>
                  <a:pt x="1151" y="1996"/>
                </a:cubicBezTo>
                <a:cubicBezTo>
                  <a:pt x="1151" y="1997"/>
                  <a:pt x="1151" y="1997"/>
                  <a:pt x="1151" y="1997"/>
                </a:cubicBezTo>
                <a:cubicBezTo>
                  <a:pt x="1146" y="1994"/>
                  <a:pt x="1142" y="1991"/>
                  <a:pt x="1137" y="1988"/>
                </a:cubicBezTo>
                <a:cubicBezTo>
                  <a:pt x="1141" y="1987"/>
                  <a:pt x="1146" y="1986"/>
                  <a:pt x="1147" y="1979"/>
                </a:cubicBezTo>
                <a:cubicBezTo>
                  <a:pt x="1129" y="1981"/>
                  <a:pt x="1112" y="1982"/>
                  <a:pt x="1097" y="1970"/>
                </a:cubicBezTo>
                <a:cubicBezTo>
                  <a:pt x="1095" y="1971"/>
                  <a:pt x="1093" y="1973"/>
                  <a:pt x="1090" y="1974"/>
                </a:cubicBezTo>
                <a:cubicBezTo>
                  <a:pt x="1086" y="1966"/>
                  <a:pt x="1080" y="1967"/>
                  <a:pt x="1073" y="1967"/>
                </a:cubicBezTo>
                <a:cubicBezTo>
                  <a:pt x="1066" y="1966"/>
                  <a:pt x="1065" y="1972"/>
                  <a:pt x="1060" y="1977"/>
                </a:cubicBezTo>
                <a:cubicBezTo>
                  <a:pt x="1057" y="1968"/>
                  <a:pt x="1051" y="1966"/>
                  <a:pt x="1043" y="1968"/>
                </a:cubicBezTo>
                <a:cubicBezTo>
                  <a:pt x="1039" y="1969"/>
                  <a:pt x="1037" y="1972"/>
                  <a:pt x="1038" y="1977"/>
                </a:cubicBezTo>
                <a:cubicBezTo>
                  <a:pt x="1041" y="1978"/>
                  <a:pt x="1043" y="1980"/>
                  <a:pt x="1047" y="1981"/>
                </a:cubicBezTo>
                <a:cubicBezTo>
                  <a:pt x="1044" y="1985"/>
                  <a:pt x="1038" y="1981"/>
                  <a:pt x="1038" y="1988"/>
                </a:cubicBezTo>
                <a:cubicBezTo>
                  <a:pt x="1044" y="1989"/>
                  <a:pt x="1051" y="1990"/>
                  <a:pt x="1057" y="1989"/>
                </a:cubicBezTo>
                <a:cubicBezTo>
                  <a:pt x="1064" y="1988"/>
                  <a:pt x="1064" y="1989"/>
                  <a:pt x="1073" y="1996"/>
                </a:cubicBezTo>
                <a:cubicBezTo>
                  <a:pt x="1070" y="1997"/>
                  <a:pt x="1067" y="1998"/>
                  <a:pt x="1065" y="1998"/>
                </a:cubicBezTo>
                <a:cubicBezTo>
                  <a:pt x="1058" y="1998"/>
                  <a:pt x="1052" y="1997"/>
                  <a:pt x="1045" y="1997"/>
                </a:cubicBezTo>
                <a:cubicBezTo>
                  <a:pt x="1043" y="1997"/>
                  <a:pt x="1040" y="1997"/>
                  <a:pt x="1039" y="1998"/>
                </a:cubicBezTo>
                <a:cubicBezTo>
                  <a:pt x="1033" y="2002"/>
                  <a:pt x="1028" y="2005"/>
                  <a:pt x="1021" y="2003"/>
                </a:cubicBezTo>
                <a:cubicBezTo>
                  <a:pt x="1020" y="2002"/>
                  <a:pt x="1017" y="2003"/>
                  <a:pt x="1016" y="2004"/>
                </a:cubicBezTo>
                <a:cubicBezTo>
                  <a:pt x="1011" y="2009"/>
                  <a:pt x="1005" y="2009"/>
                  <a:pt x="999" y="2006"/>
                </a:cubicBezTo>
                <a:cubicBezTo>
                  <a:pt x="997" y="2005"/>
                  <a:pt x="994" y="2006"/>
                  <a:pt x="991" y="2005"/>
                </a:cubicBezTo>
                <a:cubicBezTo>
                  <a:pt x="977" y="2002"/>
                  <a:pt x="964" y="2007"/>
                  <a:pt x="951" y="2008"/>
                </a:cubicBezTo>
                <a:cubicBezTo>
                  <a:pt x="943" y="2009"/>
                  <a:pt x="937" y="2008"/>
                  <a:pt x="931" y="2003"/>
                </a:cubicBezTo>
                <a:cubicBezTo>
                  <a:pt x="931" y="1998"/>
                  <a:pt x="930" y="1994"/>
                  <a:pt x="930" y="1989"/>
                </a:cubicBezTo>
                <a:cubicBezTo>
                  <a:pt x="937" y="1989"/>
                  <a:pt x="943" y="1989"/>
                  <a:pt x="949" y="1987"/>
                </a:cubicBezTo>
                <a:cubicBezTo>
                  <a:pt x="956" y="1985"/>
                  <a:pt x="961" y="1985"/>
                  <a:pt x="967" y="1987"/>
                </a:cubicBezTo>
                <a:cubicBezTo>
                  <a:pt x="970" y="1988"/>
                  <a:pt x="973" y="1987"/>
                  <a:pt x="975" y="1987"/>
                </a:cubicBezTo>
                <a:cubicBezTo>
                  <a:pt x="986" y="1983"/>
                  <a:pt x="997" y="1985"/>
                  <a:pt x="1008" y="1986"/>
                </a:cubicBezTo>
                <a:cubicBezTo>
                  <a:pt x="1015" y="1986"/>
                  <a:pt x="1023" y="1987"/>
                  <a:pt x="1030" y="1984"/>
                </a:cubicBezTo>
                <a:cubicBezTo>
                  <a:pt x="1031" y="1983"/>
                  <a:pt x="1033" y="1981"/>
                  <a:pt x="1033" y="1980"/>
                </a:cubicBezTo>
                <a:cubicBezTo>
                  <a:pt x="1033" y="1978"/>
                  <a:pt x="1032" y="1976"/>
                  <a:pt x="1031" y="1974"/>
                </a:cubicBezTo>
                <a:cubicBezTo>
                  <a:pt x="1030" y="1973"/>
                  <a:pt x="1028" y="1972"/>
                  <a:pt x="1026" y="1972"/>
                </a:cubicBezTo>
                <a:cubicBezTo>
                  <a:pt x="1022" y="1971"/>
                  <a:pt x="1017" y="1970"/>
                  <a:pt x="1013" y="1971"/>
                </a:cubicBezTo>
                <a:cubicBezTo>
                  <a:pt x="1010" y="1971"/>
                  <a:pt x="1008" y="1976"/>
                  <a:pt x="1005" y="1978"/>
                </a:cubicBezTo>
                <a:cubicBezTo>
                  <a:pt x="996" y="1977"/>
                  <a:pt x="998" y="1967"/>
                  <a:pt x="996" y="1961"/>
                </a:cubicBezTo>
                <a:cubicBezTo>
                  <a:pt x="990" y="1960"/>
                  <a:pt x="984" y="1963"/>
                  <a:pt x="980" y="1958"/>
                </a:cubicBezTo>
                <a:cubicBezTo>
                  <a:pt x="979" y="1957"/>
                  <a:pt x="977" y="1958"/>
                  <a:pt x="976" y="1958"/>
                </a:cubicBezTo>
                <a:cubicBezTo>
                  <a:pt x="976" y="1958"/>
                  <a:pt x="976" y="1958"/>
                  <a:pt x="976" y="1958"/>
                </a:cubicBezTo>
                <a:cubicBezTo>
                  <a:pt x="978" y="1951"/>
                  <a:pt x="982" y="1949"/>
                  <a:pt x="989" y="1950"/>
                </a:cubicBezTo>
                <a:cubicBezTo>
                  <a:pt x="991" y="1950"/>
                  <a:pt x="993" y="1951"/>
                  <a:pt x="995" y="1951"/>
                </a:cubicBezTo>
                <a:cubicBezTo>
                  <a:pt x="997" y="1951"/>
                  <a:pt x="999" y="1949"/>
                  <a:pt x="1000" y="1948"/>
                </a:cubicBezTo>
                <a:cubicBezTo>
                  <a:pt x="1001" y="1944"/>
                  <a:pt x="998" y="1943"/>
                  <a:pt x="996" y="1942"/>
                </a:cubicBezTo>
                <a:cubicBezTo>
                  <a:pt x="993" y="1940"/>
                  <a:pt x="989" y="1943"/>
                  <a:pt x="987" y="1938"/>
                </a:cubicBezTo>
                <a:cubicBezTo>
                  <a:pt x="997" y="1933"/>
                  <a:pt x="997" y="1933"/>
                  <a:pt x="998" y="1927"/>
                </a:cubicBezTo>
                <a:cubicBezTo>
                  <a:pt x="987" y="1927"/>
                  <a:pt x="987" y="1927"/>
                  <a:pt x="980" y="1924"/>
                </a:cubicBezTo>
                <a:cubicBezTo>
                  <a:pt x="980" y="1920"/>
                  <a:pt x="983" y="1919"/>
                  <a:pt x="986" y="1920"/>
                </a:cubicBezTo>
                <a:cubicBezTo>
                  <a:pt x="996" y="1924"/>
                  <a:pt x="1005" y="1921"/>
                  <a:pt x="1013" y="1918"/>
                </a:cubicBezTo>
                <a:cubicBezTo>
                  <a:pt x="1015" y="1918"/>
                  <a:pt x="1017" y="1914"/>
                  <a:pt x="1018" y="1912"/>
                </a:cubicBezTo>
                <a:cubicBezTo>
                  <a:pt x="1021" y="1914"/>
                  <a:pt x="1024" y="1918"/>
                  <a:pt x="1028" y="1915"/>
                </a:cubicBezTo>
                <a:cubicBezTo>
                  <a:pt x="1028" y="1914"/>
                  <a:pt x="1029" y="1913"/>
                  <a:pt x="1028" y="1913"/>
                </a:cubicBezTo>
                <a:cubicBezTo>
                  <a:pt x="1025" y="1909"/>
                  <a:pt x="1021" y="1911"/>
                  <a:pt x="1018" y="1913"/>
                </a:cubicBezTo>
                <a:cubicBezTo>
                  <a:pt x="1016" y="1910"/>
                  <a:pt x="1014" y="1909"/>
                  <a:pt x="1011" y="1911"/>
                </a:cubicBezTo>
                <a:cubicBezTo>
                  <a:pt x="1006" y="1913"/>
                  <a:pt x="1000" y="1916"/>
                  <a:pt x="993" y="1913"/>
                </a:cubicBezTo>
                <a:cubicBezTo>
                  <a:pt x="994" y="1906"/>
                  <a:pt x="995" y="1899"/>
                  <a:pt x="997" y="1892"/>
                </a:cubicBezTo>
                <a:cubicBezTo>
                  <a:pt x="998" y="1891"/>
                  <a:pt x="1001" y="1889"/>
                  <a:pt x="1003" y="1889"/>
                </a:cubicBezTo>
                <a:cubicBezTo>
                  <a:pt x="1007" y="1891"/>
                  <a:pt x="1010" y="1891"/>
                  <a:pt x="1013" y="1887"/>
                </a:cubicBezTo>
                <a:cubicBezTo>
                  <a:pt x="1016" y="1884"/>
                  <a:pt x="1018" y="1882"/>
                  <a:pt x="1023" y="1883"/>
                </a:cubicBezTo>
                <a:cubicBezTo>
                  <a:pt x="1023" y="1883"/>
                  <a:pt x="1025" y="1882"/>
                  <a:pt x="1025" y="1881"/>
                </a:cubicBezTo>
                <a:cubicBezTo>
                  <a:pt x="1025" y="1868"/>
                  <a:pt x="1033" y="1875"/>
                  <a:pt x="1039" y="1875"/>
                </a:cubicBezTo>
                <a:cubicBezTo>
                  <a:pt x="1039" y="1875"/>
                  <a:pt x="1040" y="1875"/>
                  <a:pt x="1041" y="1875"/>
                </a:cubicBezTo>
                <a:cubicBezTo>
                  <a:pt x="1042" y="1873"/>
                  <a:pt x="1044" y="1870"/>
                  <a:pt x="1045" y="1868"/>
                </a:cubicBezTo>
                <a:cubicBezTo>
                  <a:pt x="1048" y="1869"/>
                  <a:pt x="1052" y="1870"/>
                  <a:pt x="1055" y="1871"/>
                </a:cubicBezTo>
                <a:cubicBezTo>
                  <a:pt x="1060" y="1872"/>
                  <a:pt x="1065" y="1874"/>
                  <a:pt x="1070" y="1877"/>
                </a:cubicBezTo>
                <a:cubicBezTo>
                  <a:pt x="1070" y="1874"/>
                  <a:pt x="1071" y="1871"/>
                  <a:pt x="1070" y="1871"/>
                </a:cubicBezTo>
                <a:cubicBezTo>
                  <a:pt x="1066" y="1870"/>
                  <a:pt x="1061" y="1870"/>
                  <a:pt x="1056" y="1869"/>
                </a:cubicBezTo>
                <a:cubicBezTo>
                  <a:pt x="1057" y="1867"/>
                  <a:pt x="1057" y="1865"/>
                  <a:pt x="1057" y="1863"/>
                </a:cubicBezTo>
                <a:cubicBezTo>
                  <a:pt x="1067" y="1861"/>
                  <a:pt x="1077" y="1858"/>
                  <a:pt x="1086" y="1857"/>
                </a:cubicBezTo>
                <a:cubicBezTo>
                  <a:pt x="1089" y="1857"/>
                  <a:pt x="1092" y="1857"/>
                  <a:pt x="1094" y="1859"/>
                </a:cubicBezTo>
                <a:cubicBezTo>
                  <a:pt x="1102" y="1863"/>
                  <a:pt x="1102" y="1864"/>
                  <a:pt x="1110" y="1859"/>
                </a:cubicBezTo>
                <a:cubicBezTo>
                  <a:pt x="1111" y="1855"/>
                  <a:pt x="1108" y="1854"/>
                  <a:pt x="1105" y="1853"/>
                </a:cubicBezTo>
                <a:cubicBezTo>
                  <a:pt x="1096" y="1850"/>
                  <a:pt x="1087" y="1846"/>
                  <a:pt x="1077" y="1852"/>
                </a:cubicBezTo>
                <a:cubicBezTo>
                  <a:pt x="1071" y="1854"/>
                  <a:pt x="1064" y="1853"/>
                  <a:pt x="1058" y="1852"/>
                </a:cubicBezTo>
                <a:cubicBezTo>
                  <a:pt x="1055" y="1852"/>
                  <a:pt x="1053" y="1849"/>
                  <a:pt x="1052" y="1847"/>
                </a:cubicBezTo>
                <a:cubicBezTo>
                  <a:pt x="1050" y="1845"/>
                  <a:pt x="1050" y="1842"/>
                  <a:pt x="1049" y="1839"/>
                </a:cubicBezTo>
                <a:cubicBezTo>
                  <a:pt x="1047" y="1840"/>
                  <a:pt x="1046" y="1840"/>
                  <a:pt x="1045" y="1841"/>
                </a:cubicBezTo>
                <a:cubicBezTo>
                  <a:pt x="1040" y="1852"/>
                  <a:pt x="1030" y="1854"/>
                  <a:pt x="1020" y="1852"/>
                </a:cubicBezTo>
                <a:cubicBezTo>
                  <a:pt x="1011" y="1850"/>
                  <a:pt x="1001" y="1852"/>
                  <a:pt x="992" y="1849"/>
                </a:cubicBezTo>
                <a:cubicBezTo>
                  <a:pt x="991" y="1850"/>
                  <a:pt x="990" y="1851"/>
                  <a:pt x="990" y="1852"/>
                </a:cubicBezTo>
                <a:cubicBezTo>
                  <a:pt x="989" y="1854"/>
                  <a:pt x="989" y="1858"/>
                  <a:pt x="985" y="1858"/>
                </a:cubicBezTo>
                <a:cubicBezTo>
                  <a:pt x="980" y="1858"/>
                  <a:pt x="982" y="1853"/>
                  <a:pt x="981" y="1850"/>
                </a:cubicBezTo>
                <a:cubicBezTo>
                  <a:pt x="973" y="1850"/>
                  <a:pt x="965" y="1852"/>
                  <a:pt x="958" y="1858"/>
                </a:cubicBezTo>
                <a:cubicBezTo>
                  <a:pt x="959" y="1860"/>
                  <a:pt x="960" y="1862"/>
                  <a:pt x="960" y="1864"/>
                </a:cubicBezTo>
                <a:cubicBezTo>
                  <a:pt x="959" y="1865"/>
                  <a:pt x="955" y="1866"/>
                  <a:pt x="955" y="1866"/>
                </a:cubicBezTo>
                <a:cubicBezTo>
                  <a:pt x="946" y="1857"/>
                  <a:pt x="936" y="1859"/>
                  <a:pt x="926" y="1857"/>
                </a:cubicBezTo>
                <a:cubicBezTo>
                  <a:pt x="926" y="1857"/>
                  <a:pt x="926" y="1857"/>
                  <a:pt x="926" y="1857"/>
                </a:cubicBezTo>
                <a:cubicBezTo>
                  <a:pt x="927" y="1853"/>
                  <a:pt x="928" y="1849"/>
                  <a:pt x="929" y="1844"/>
                </a:cubicBezTo>
                <a:cubicBezTo>
                  <a:pt x="934" y="1843"/>
                  <a:pt x="940" y="1842"/>
                  <a:pt x="945" y="1840"/>
                </a:cubicBezTo>
                <a:cubicBezTo>
                  <a:pt x="949" y="1840"/>
                  <a:pt x="950" y="1837"/>
                  <a:pt x="949" y="1832"/>
                </a:cubicBezTo>
                <a:cubicBezTo>
                  <a:pt x="946" y="1832"/>
                  <a:pt x="943" y="1832"/>
                  <a:pt x="939" y="1831"/>
                </a:cubicBezTo>
                <a:cubicBezTo>
                  <a:pt x="937" y="1831"/>
                  <a:pt x="935" y="1829"/>
                  <a:pt x="932" y="1828"/>
                </a:cubicBezTo>
                <a:cubicBezTo>
                  <a:pt x="930" y="1830"/>
                  <a:pt x="928" y="1832"/>
                  <a:pt x="926" y="1834"/>
                </a:cubicBezTo>
                <a:cubicBezTo>
                  <a:pt x="922" y="1833"/>
                  <a:pt x="922" y="1830"/>
                  <a:pt x="923" y="1826"/>
                </a:cubicBezTo>
                <a:cubicBezTo>
                  <a:pt x="929" y="1826"/>
                  <a:pt x="935" y="1825"/>
                  <a:pt x="942" y="1825"/>
                </a:cubicBezTo>
                <a:cubicBezTo>
                  <a:pt x="940" y="1822"/>
                  <a:pt x="940" y="1820"/>
                  <a:pt x="938" y="1819"/>
                </a:cubicBezTo>
                <a:cubicBezTo>
                  <a:pt x="936" y="1817"/>
                  <a:pt x="933" y="1816"/>
                  <a:pt x="930" y="1814"/>
                </a:cubicBezTo>
                <a:cubicBezTo>
                  <a:pt x="931" y="1812"/>
                  <a:pt x="932" y="1811"/>
                  <a:pt x="933" y="1808"/>
                </a:cubicBezTo>
                <a:cubicBezTo>
                  <a:pt x="925" y="1805"/>
                  <a:pt x="917" y="1808"/>
                  <a:pt x="910" y="1810"/>
                </a:cubicBezTo>
                <a:cubicBezTo>
                  <a:pt x="910" y="1815"/>
                  <a:pt x="914" y="1814"/>
                  <a:pt x="916" y="1816"/>
                </a:cubicBezTo>
                <a:cubicBezTo>
                  <a:pt x="915" y="1821"/>
                  <a:pt x="910" y="1818"/>
                  <a:pt x="908" y="1820"/>
                </a:cubicBezTo>
                <a:cubicBezTo>
                  <a:pt x="906" y="1823"/>
                  <a:pt x="904" y="1825"/>
                  <a:pt x="901" y="1828"/>
                </a:cubicBezTo>
                <a:cubicBezTo>
                  <a:pt x="899" y="1826"/>
                  <a:pt x="898" y="1824"/>
                  <a:pt x="895" y="1820"/>
                </a:cubicBezTo>
                <a:cubicBezTo>
                  <a:pt x="892" y="1821"/>
                  <a:pt x="889" y="1823"/>
                  <a:pt x="886" y="1823"/>
                </a:cubicBezTo>
                <a:cubicBezTo>
                  <a:pt x="884" y="1824"/>
                  <a:pt x="881" y="1825"/>
                  <a:pt x="878" y="1825"/>
                </a:cubicBezTo>
                <a:cubicBezTo>
                  <a:pt x="877" y="1828"/>
                  <a:pt x="875" y="1831"/>
                  <a:pt x="873" y="1834"/>
                </a:cubicBezTo>
                <a:cubicBezTo>
                  <a:pt x="872" y="1834"/>
                  <a:pt x="870" y="1833"/>
                  <a:pt x="869" y="1832"/>
                </a:cubicBezTo>
                <a:cubicBezTo>
                  <a:pt x="868" y="1826"/>
                  <a:pt x="864" y="1825"/>
                  <a:pt x="859" y="1824"/>
                </a:cubicBezTo>
                <a:cubicBezTo>
                  <a:pt x="849" y="1822"/>
                  <a:pt x="839" y="1820"/>
                  <a:pt x="829" y="1826"/>
                </a:cubicBezTo>
                <a:cubicBezTo>
                  <a:pt x="828" y="1829"/>
                  <a:pt x="826" y="1833"/>
                  <a:pt x="824" y="1836"/>
                </a:cubicBezTo>
                <a:cubicBezTo>
                  <a:pt x="824" y="1837"/>
                  <a:pt x="824" y="1837"/>
                  <a:pt x="824" y="1837"/>
                </a:cubicBezTo>
                <a:cubicBezTo>
                  <a:pt x="821" y="1833"/>
                  <a:pt x="817" y="1829"/>
                  <a:pt x="813" y="1825"/>
                </a:cubicBezTo>
                <a:cubicBezTo>
                  <a:pt x="805" y="1828"/>
                  <a:pt x="798" y="1831"/>
                  <a:pt x="790" y="1834"/>
                </a:cubicBezTo>
                <a:cubicBezTo>
                  <a:pt x="789" y="1833"/>
                  <a:pt x="787" y="1832"/>
                  <a:pt x="786" y="1830"/>
                </a:cubicBezTo>
                <a:cubicBezTo>
                  <a:pt x="784" y="1826"/>
                  <a:pt x="785" y="1823"/>
                  <a:pt x="789" y="1822"/>
                </a:cubicBezTo>
                <a:cubicBezTo>
                  <a:pt x="792" y="1821"/>
                  <a:pt x="796" y="1820"/>
                  <a:pt x="799" y="1819"/>
                </a:cubicBezTo>
                <a:cubicBezTo>
                  <a:pt x="799" y="1813"/>
                  <a:pt x="793" y="1815"/>
                  <a:pt x="790" y="1813"/>
                </a:cubicBezTo>
                <a:cubicBezTo>
                  <a:pt x="788" y="1810"/>
                  <a:pt x="786" y="1807"/>
                  <a:pt x="784" y="1806"/>
                </a:cubicBezTo>
                <a:cubicBezTo>
                  <a:pt x="777" y="1801"/>
                  <a:pt x="770" y="1802"/>
                  <a:pt x="763" y="1805"/>
                </a:cubicBezTo>
                <a:cubicBezTo>
                  <a:pt x="760" y="1806"/>
                  <a:pt x="758" y="1809"/>
                  <a:pt x="758" y="1813"/>
                </a:cubicBezTo>
                <a:cubicBezTo>
                  <a:pt x="758" y="1817"/>
                  <a:pt x="758" y="1820"/>
                  <a:pt x="757" y="1824"/>
                </a:cubicBezTo>
                <a:cubicBezTo>
                  <a:pt x="751" y="1823"/>
                  <a:pt x="747" y="1821"/>
                  <a:pt x="744" y="1815"/>
                </a:cubicBezTo>
                <a:cubicBezTo>
                  <a:pt x="742" y="1811"/>
                  <a:pt x="736" y="1810"/>
                  <a:pt x="731" y="1806"/>
                </a:cubicBezTo>
                <a:cubicBezTo>
                  <a:pt x="730" y="1810"/>
                  <a:pt x="728" y="1812"/>
                  <a:pt x="727" y="1815"/>
                </a:cubicBezTo>
                <a:cubicBezTo>
                  <a:pt x="726" y="1818"/>
                  <a:pt x="730" y="1821"/>
                  <a:pt x="727" y="1825"/>
                </a:cubicBezTo>
                <a:cubicBezTo>
                  <a:pt x="721" y="1822"/>
                  <a:pt x="725" y="1815"/>
                  <a:pt x="720" y="1812"/>
                </a:cubicBezTo>
                <a:cubicBezTo>
                  <a:pt x="714" y="1813"/>
                  <a:pt x="707" y="1814"/>
                  <a:pt x="701" y="1815"/>
                </a:cubicBezTo>
                <a:cubicBezTo>
                  <a:pt x="703" y="1829"/>
                  <a:pt x="701" y="1831"/>
                  <a:pt x="688" y="1827"/>
                </a:cubicBezTo>
                <a:cubicBezTo>
                  <a:pt x="687" y="1827"/>
                  <a:pt x="687" y="1827"/>
                  <a:pt x="686" y="1825"/>
                </a:cubicBezTo>
                <a:cubicBezTo>
                  <a:pt x="687" y="1820"/>
                  <a:pt x="691" y="1814"/>
                  <a:pt x="689" y="1807"/>
                </a:cubicBezTo>
                <a:cubicBezTo>
                  <a:pt x="689" y="1806"/>
                  <a:pt x="691" y="1804"/>
                  <a:pt x="692" y="1803"/>
                </a:cubicBezTo>
                <a:cubicBezTo>
                  <a:pt x="692" y="1803"/>
                  <a:pt x="691" y="1803"/>
                  <a:pt x="691" y="1803"/>
                </a:cubicBezTo>
                <a:cubicBezTo>
                  <a:pt x="692" y="1803"/>
                  <a:pt x="692" y="1803"/>
                  <a:pt x="692" y="1803"/>
                </a:cubicBezTo>
                <a:cubicBezTo>
                  <a:pt x="689" y="1800"/>
                  <a:pt x="687" y="1797"/>
                  <a:pt x="684" y="1795"/>
                </a:cubicBezTo>
                <a:cubicBezTo>
                  <a:pt x="682" y="1793"/>
                  <a:pt x="679" y="1794"/>
                  <a:pt x="677" y="1793"/>
                </a:cubicBezTo>
                <a:cubicBezTo>
                  <a:pt x="675" y="1792"/>
                  <a:pt x="677" y="1787"/>
                  <a:pt x="673" y="1786"/>
                </a:cubicBezTo>
                <a:cubicBezTo>
                  <a:pt x="673" y="1786"/>
                  <a:pt x="672" y="1786"/>
                  <a:pt x="671" y="1786"/>
                </a:cubicBezTo>
                <a:cubicBezTo>
                  <a:pt x="670" y="1789"/>
                  <a:pt x="670" y="1791"/>
                  <a:pt x="669" y="1794"/>
                </a:cubicBezTo>
                <a:cubicBezTo>
                  <a:pt x="668" y="1797"/>
                  <a:pt x="667" y="1799"/>
                  <a:pt x="665" y="1803"/>
                </a:cubicBezTo>
                <a:cubicBezTo>
                  <a:pt x="671" y="1804"/>
                  <a:pt x="676" y="1805"/>
                  <a:pt x="680" y="1807"/>
                </a:cubicBezTo>
                <a:cubicBezTo>
                  <a:pt x="681" y="1807"/>
                  <a:pt x="682" y="1808"/>
                  <a:pt x="682" y="1809"/>
                </a:cubicBezTo>
                <a:cubicBezTo>
                  <a:pt x="681" y="1811"/>
                  <a:pt x="680" y="1813"/>
                  <a:pt x="679" y="1813"/>
                </a:cubicBezTo>
                <a:cubicBezTo>
                  <a:pt x="673" y="1813"/>
                  <a:pt x="666" y="1812"/>
                  <a:pt x="660" y="1814"/>
                </a:cubicBezTo>
                <a:cubicBezTo>
                  <a:pt x="650" y="1816"/>
                  <a:pt x="641" y="1817"/>
                  <a:pt x="631" y="1816"/>
                </a:cubicBezTo>
                <a:cubicBezTo>
                  <a:pt x="629" y="1816"/>
                  <a:pt x="628" y="1817"/>
                  <a:pt x="626" y="1818"/>
                </a:cubicBezTo>
                <a:cubicBezTo>
                  <a:pt x="625" y="1828"/>
                  <a:pt x="634" y="1824"/>
                  <a:pt x="638" y="1826"/>
                </a:cubicBezTo>
                <a:cubicBezTo>
                  <a:pt x="636" y="1833"/>
                  <a:pt x="636" y="1833"/>
                  <a:pt x="625" y="1833"/>
                </a:cubicBezTo>
                <a:cubicBezTo>
                  <a:pt x="628" y="1835"/>
                  <a:pt x="629" y="1838"/>
                  <a:pt x="631" y="1838"/>
                </a:cubicBezTo>
                <a:cubicBezTo>
                  <a:pt x="636" y="1839"/>
                  <a:pt x="640" y="1839"/>
                  <a:pt x="644" y="1839"/>
                </a:cubicBezTo>
                <a:cubicBezTo>
                  <a:pt x="650" y="1839"/>
                  <a:pt x="656" y="1838"/>
                  <a:pt x="662" y="1838"/>
                </a:cubicBezTo>
                <a:cubicBezTo>
                  <a:pt x="666" y="1845"/>
                  <a:pt x="669" y="1851"/>
                  <a:pt x="672" y="1858"/>
                </a:cubicBezTo>
                <a:cubicBezTo>
                  <a:pt x="671" y="1860"/>
                  <a:pt x="668" y="1860"/>
                  <a:pt x="668" y="1858"/>
                </a:cubicBezTo>
                <a:cubicBezTo>
                  <a:pt x="666" y="1851"/>
                  <a:pt x="662" y="1849"/>
                  <a:pt x="656" y="1847"/>
                </a:cubicBezTo>
                <a:cubicBezTo>
                  <a:pt x="646" y="1844"/>
                  <a:pt x="636" y="1843"/>
                  <a:pt x="626" y="1851"/>
                </a:cubicBezTo>
                <a:cubicBezTo>
                  <a:pt x="630" y="1854"/>
                  <a:pt x="633" y="1856"/>
                  <a:pt x="637" y="1858"/>
                </a:cubicBezTo>
                <a:cubicBezTo>
                  <a:pt x="632" y="1860"/>
                  <a:pt x="628" y="1861"/>
                  <a:pt x="624" y="1862"/>
                </a:cubicBezTo>
                <a:cubicBezTo>
                  <a:pt x="630" y="1872"/>
                  <a:pt x="630" y="1872"/>
                  <a:pt x="629" y="1883"/>
                </a:cubicBezTo>
                <a:cubicBezTo>
                  <a:pt x="632" y="1884"/>
                  <a:pt x="635" y="1886"/>
                  <a:pt x="638" y="1887"/>
                </a:cubicBezTo>
                <a:cubicBezTo>
                  <a:pt x="638" y="1892"/>
                  <a:pt x="635" y="1892"/>
                  <a:pt x="632" y="1893"/>
                </a:cubicBezTo>
                <a:cubicBezTo>
                  <a:pt x="628" y="1893"/>
                  <a:pt x="625" y="1894"/>
                  <a:pt x="624" y="1899"/>
                </a:cubicBezTo>
                <a:cubicBezTo>
                  <a:pt x="624" y="1900"/>
                  <a:pt x="619" y="1900"/>
                  <a:pt x="616" y="1901"/>
                </a:cubicBezTo>
                <a:cubicBezTo>
                  <a:pt x="615" y="1898"/>
                  <a:pt x="614" y="1895"/>
                  <a:pt x="612" y="1892"/>
                </a:cubicBezTo>
                <a:cubicBezTo>
                  <a:pt x="611" y="1889"/>
                  <a:pt x="609" y="1886"/>
                  <a:pt x="607" y="1883"/>
                </a:cubicBezTo>
                <a:cubicBezTo>
                  <a:pt x="608" y="1882"/>
                  <a:pt x="608" y="1881"/>
                  <a:pt x="609" y="1880"/>
                </a:cubicBezTo>
                <a:cubicBezTo>
                  <a:pt x="611" y="1876"/>
                  <a:pt x="610" y="1874"/>
                  <a:pt x="606" y="1872"/>
                </a:cubicBezTo>
                <a:cubicBezTo>
                  <a:pt x="605" y="1872"/>
                  <a:pt x="605" y="1871"/>
                  <a:pt x="604" y="1870"/>
                </a:cubicBezTo>
                <a:cubicBezTo>
                  <a:pt x="608" y="1868"/>
                  <a:pt x="612" y="1867"/>
                  <a:pt x="617" y="1865"/>
                </a:cubicBezTo>
                <a:cubicBezTo>
                  <a:pt x="614" y="1861"/>
                  <a:pt x="610" y="1858"/>
                  <a:pt x="612" y="1852"/>
                </a:cubicBezTo>
                <a:cubicBezTo>
                  <a:pt x="613" y="1851"/>
                  <a:pt x="613" y="1848"/>
                  <a:pt x="613" y="1848"/>
                </a:cubicBezTo>
                <a:cubicBezTo>
                  <a:pt x="608" y="1843"/>
                  <a:pt x="610" y="1837"/>
                  <a:pt x="612" y="1832"/>
                </a:cubicBezTo>
                <a:cubicBezTo>
                  <a:pt x="612" y="1829"/>
                  <a:pt x="612" y="1825"/>
                  <a:pt x="612" y="1822"/>
                </a:cubicBezTo>
                <a:cubicBezTo>
                  <a:pt x="599" y="1817"/>
                  <a:pt x="599" y="1817"/>
                  <a:pt x="590" y="1819"/>
                </a:cubicBezTo>
                <a:cubicBezTo>
                  <a:pt x="586" y="1820"/>
                  <a:pt x="582" y="1820"/>
                  <a:pt x="577" y="1820"/>
                </a:cubicBezTo>
                <a:cubicBezTo>
                  <a:pt x="565" y="1820"/>
                  <a:pt x="553" y="1822"/>
                  <a:pt x="540" y="1823"/>
                </a:cubicBezTo>
                <a:cubicBezTo>
                  <a:pt x="539" y="1823"/>
                  <a:pt x="538" y="1824"/>
                  <a:pt x="536" y="1825"/>
                </a:cubicBezTo>
                <a:cubicBezTo>
                  <a:pt x="537" y="1826"/>
                  <a:pt x="538" y="1826"/>
                  <a:pt x="538" y="1826"/>
                </a:cubicBezTo>
                <a:cubicBezTo>
                  <a:pt x="541" y="1826"/>
                  <a:pt x="544" y="1827"/>
                  <a:pt x="543" y="1831"/>
                </a:cubicBezTo>
                <a:cubicBezTo>
                  <a:pt x="543" y="1832"/>
                  <a:pt x="540" y="1833"/>
                  <a:pt x="538" y="1833"/>
                </a:cubicBezTo>
                <a:cubicBezTo>
                  <a:pt x="534" y="1832"/>
                  <a:pt x="531" y="1829"/>
                  <a:pt x="528" y="1828"/>
                </a:cubicBezTo>
                <a:cubicBezTo>
                  <a:pt x="525" y="1827"/>
                  <a:pt x="523" y="1826"/>
                  <a:pt x="520" y="1825"/>
                </a:cubicBezTo>
                <a:cubicBezTo>
                  <a:pt x="520" y="1828"/>
                  <a:pt x="519" y="1830"/>
                  <a:pt x="519" y="1831"/>
                </a:cubicBezTo>
                <a:cubicBezTo>
                  <a:pt x="519" y="1836"/>
                  <a:pt x="520" y="1840"/>
                  <a:pt x="520" y="1846"/>
                </a:cubicBezTo>
                <a:cubicBezTo>
                  <a:pt x="529" y="1844"/>
                  <a:pt x="537" y="1842"/>
                  <a:pt x="545" y="1841"/>
                </a:cubicBezTo>
                <a:cubicBezTo>
                  <a:pt x="553" y="1841"/>
                  <a:pt x="561" y="1842"/>
                  <a:pt x="569" y="1842"/>
                </a:cubicBezTo>
                <a:cubicBezTo>
                  <a:pt x="570" y="1842"/>
                  <a:pt x="570" y="1842"/>
                  <a:pt x="571" y="1841"/>
                </a:cubicBezTo>
                <a:cubicBezTo>
                  <a:pt x="571" y="1841"/>
                  <a:pt x="571" y="1840"/>
                  <a:pt x="572" y="1839"/>
                </a:cubicBezTo>
                <a:cubicBezTo>
                  <a:pt x="572" y="1837"/>
                  <a:pt x="571" y="1834"/>
                  <a:pt x="571" y="1830"/>
                </a:cubicBezTo>
                <a:cubicBezTo>
                  <a:pt x="581" y="1828"/>
                  <a:pt x="581" y="1828"/>
                  <a:pt x="582" y="1840"/>
                </a:cubicBezTo>
                <a:cubicBezTo>
                  <a:pt x="588" y="1840"/>
                  <a:pt x="595" y="1840"/>
                  <a:pt x="594" y="1851"/>
                </a:cubicBezTo>
                <a:cubicBezTo>
                  <a:pt x="594" y="1852"/>
                  <a:pt x="597" y="1854"/>
                  <a:pt x="598" y="1855"/>
                </a:cubicBezTo>
                <a:cubicBezTo>
                  <a:pt x="601" y="1857"/>
                  <a:pt x="604" y="1855"/>
                  <a:pt x="605" y="1860"/>
                </a:cubicBezTo>
                <a:cubicBezTo>
                  <a:pt x="604" y="1862"/>
                  <a:pt x="602" y="1864"/>
                  <a:pt x="601" y="1866"/>
                </a:cubicBezTo>
                <a:cubicBezTo>
                  <a:pt x="596" y="1861"/>
                  <a:pt x="591" y="1862"/>
                  <a:pt x="585" y="1863"/>
                </a:cubicBezTo>
                <a:cubicBezTo>
                  <a:pt x="581" y="1864"/>
                  <a:pt x="581" y="1867"/>
                  <a:pt x="582" y="1872"/>
                </a:cubicBezTo>
                <a:cubicBezTo>
                  <a:pt x="586" y="1872"/>
                  <a:pt x="590" y="1871"/>
                  <a:pt x="594" y="1872"/>
                </a:cubicBezTo>
                <a:cubicBezTo>
                  <a:pt x="598" y="1873"/>
                  <a:pt x="599" y="1879"/>
                  <a:pt x="596" y="1882"/>
                </a:cubicBezTo>
                <a:cubicBezTo>
                  <a:pt x="593" y="1885"/>
                  <a:pt x="588" y="1887"/>
                  <a:pt x="584" y="1890"/>
                </a:cubicBezTo>
                <a:cubicBezTo>
                  <a:pt x="589" y="1890"/>
                  <a:pt x="593" y="1891"/>
                  <a:pt x="596" y="1891"/>
                </a:cubicBezTo>
                <a:cubicBezTo>
                  <a:pt x="601" y="1888"/>
                  <a:pt x="604" y="1885"/>
                  <a:pt x="608" y="1883"/>
                </a:cubicBezTo>
                <a:cubicBezTo>
                  <a:pt x="607" y="1885"/>
                  <a:pt x="607" y="1888"/>
                  <a:pt x="606" y="1891"/>
                </a:cubicBezTo>
                <a:cubicBezTo>
                  <a:pt x="600" y="1892"/>
                  <a:pt x="595" y="1893"/>
                  <a:pt x="590" y="1894"/>
                </a:cubicBezTo>
                <a:cubicBezTo>
                  <a:pt x="585" y="1894"/>
                  <a:pt x="582" y="1896"/>
                  <a:pt x="580" y="1901"/>
                </a:cubicBezTo>
                <a:cubicBezTo>
                  <a:pt x="577" y="1906"/>
                  <a:pt x="572" y="1905"/>
                  <a:pt x="570" y="1899"/>
                </a:cubicBezTo>
                <a:cubicBezTo>
                  <a:pt x="569" y="1897"/>
                  <a:pt x="569" y="1895"/>
                  <a:pt x="569" y="1893"/>
                </a:cubicBezTo>
                <a:cubicBezTo>
                  <a:pt x="569" y="1891"/>
                  <a:pt x="570" y="1888"/>
                  <a:pt x="570" y="1887"/>
                </a:cubicBezTo>
                <a:cubicBezTo>
                  <a:pt x="567" y="1883"/>
                  <a:pt x="563" y="1886"/>
                  <a:pt x="563" y="1888"/>
                </a:cubicBezTo>
                <a:cubicBezTo>
                  <a:pt x="561" y="1895"/>
                  <a:pt x="555" y="1897"/>
                  <a:pt x="549" y="1897"/>
                </a:cubicBezTo>
                <a:cubicBezTo>
                  <a:pt x="546" y="1897"/>
                  <a:pt x="543" y="1897"/>
                  <a:pt x="539" y="1897"/>
                </a:cubicBezTo>
                <a:cubicBezTo>
                  <a:pt x="540" y="1894"/>
                  <a:pt x="541" y="1891"/>
                  <a:pt x="542" y="1888"/>
                </a:cubicBezTo>
                <a:cubicBezTo>
                  <a:pt x="535" y="1885"/>
                  <a:pt x="531" y="1888"/>
                  <a:pt x="527" y="1892"/>
                </a:cubicBezTo>
                <a:cubicBezTo>
                  <a:pt x="532" y="1901"/>
                  <a:pt x="521" y="1900"/>
                  <a:pt x="520" y="1905"/>
                </a:cubicBezTo>
                <a:cubicBezTo>
                  <a:pt x="520" y="1906"/>
                  <a:pt x="518" y="1906"/>
                  <a:pt x="517" y="1907"/>
                </a:cubicBezTo>
                <a:cubicBezTo>
                  <a:pt x="511" y="1903"/>
                  <a:pt x="508" y="1898"/>
                  <a:pt x="508" y="1891"/>
                </a:cubicBezTo>
                <a:cubicBezTo>
                  <a:pt x="503" y="1890"/>
                  <a:pt x="497" y="1890"/>
                  <a:pt x="492" y="1890"/>
                </a:cubicBezTo>
                <a:cubicBezTo>
                  <a:pt x="487" y="1890"/>
                  <a:pt x="482" y="1891"/>
                  <a:pt x="477" y="1892"/>
                </a:cubicBezTo>
                <a:cubicBezTo>
                  <a:pt x="476" y="1895"/>
                  <a:pt x="474" y="1898"/>
                  <a:pt x="473" y="1901"/>
                </a:cubicBezTo>
                <a:cubicBezTo>
                  <a:pt x="473" y="1901"/>
                  <a:pt x="473" y="1901"/>
                  <a:pt x="473" y="1901"/>
                </a:cubicBezTo>
                <a:cubicBezTo>
                  <a:pt x="472" y="1900"/>
                  <a:pt x="471" y="1899"/>
                  <a:pt x="470" y="1897"/>
                </a:cubicBezTo>
                <a:cubicBezTo>
                  <a:pt x="470" y="1899"/>
                  <a:pt x="469" y="1900"/>
                  <a:pt x="469" y="1901"/>
                </a:cubicBezTo>
                <a:cubicBezTo>
                  <a:pt x="469" y="1901"/>
                  <a:pt x="469" y="1901"/>
                  <a:pt x="469" y="1901"/>
                </a:cubicBezTo>
                <a:cubicBezTo>
                  <a:pt x="466" y="1904"/>
                  <a:pt x="463" y="1907"/>
                  <a:pt x="459" y="1912"/>
                </a:cubicBezTo>
                <a:cubicBezTo>
                  <a:pt x="456" y="1906"/>
                  <a:pt x="452" y="1901"/>
                  <a:pt x="448" y="1895"/>
                </a:cubicBezTo>
                <a:cubicBezTo>
                  <a:pt x="443" y="1898"/>
                  <a:pt x="439" y="1901"/>
                  <a:pt x="434" y="1905"/>
                </a:cubicBezTo>
                <a:cubicBezTo>
                  <a:pt x="428" y="1903"/>
                  <a:pt x="420" y="1898"/>
                  <a:pt x="420" y="1910"/>
                </a:cubicBezTo>
                <a:cubicBezTo>
                  <a:pt x="403" y="1917"/>
                  <a:pt x="387" y="1913"/>
                  <a:pt x="370" y="1914"/>
                </a:cubicBezTo>
                <a:cubicBezTo>
                  <a:pt x="372" y="1912"/>
                  <a:pt x="372" y="1911"/>
                  <a:pt x="373" y="1911"/>
                </a:cubicBezTo>
                <a:cubicBezTo>
                  <a:pt x="375" y="1912"/>
                  <a:pt x="378" y="1913"/>
                  <a:pt x="380" y="1910"/>
                </a:cubicBezTo>
                <a:cubicBezTo>
                  <a:pt x="382" y="1907"/>
                  <a:pt x="380" y="1900"/>
                  <a:pt x="377" y="1898"/>
                </a:cubicBezTo>
                <a:cubicBezTo>
                  <a:pt x="376" y="1897"/>
                  <a:pt x="373" y="1897"/>
                  <a:pt x="371" y="1898"/>
                </a:cubicBezTo>
                <a:cubicBezTo>
                  <a:pt x="368" y="1899"/>
                  <a:pt x="366" y="1900"/>
                  <a:pt x="361" y="1898"/>
                </a:cubicBezTo>
                <a:cubicBezTo>
                  <a:pt x="361" y="1901"/>
                  <a:pt x="360" y="1904"/>
                  <a:pt x="359" y="1907"/>
                </a:cubicBezTo>
                <a:cubicBezTo>
                  <a:pt x="359" y="1910"/>
                  <a:pt x="359" y="1914"/>
                  <a:pt x="359" y="1917"/>
                </a:cubicBezTo>
                <a:cubicBezTo>
                  <a:pt x="357" y="1917"/>
                  <a:pt x="355" y="1917"/>
                  <a:pt x="355" y="1917"/>
                </a:cubicBezTo>
                <a:cubicBezTo>
                  <a:pt x="353" y="1912"/>
                  <a:pt x="350" y="1910"/>
                  <a:pt x="345" y="1913"/>
                </a:cubicBezTo>
                <a:cubicBezTo>
                  <a:pt x="344" y="1914"/>
                  <a:pt x="341" y="1916"/>
                  <a:pt x="341" y="1915"/>
                </a:cubicBezTo>
                <a:cubicBezTo>
                  <a:pt x="334" y="1908"/>
                  <a:pt x="327" y="1913"/>
                  <a:pt x="321" y="1914"/>
                </a:cubicBezTo>
                <a:cubicBezTo>
                  <a:pt x="312" y="1917"/>
                  <a:pt x="303" y="1916"/>
                  <a:pt x="293" y="1917"/>
                </a:cubicBezTo>
                <a:cubicBezTo>
                  <a:pt x="278" y="1918"/>
                  <a:pt x="263" y="1920"/>
                  <a:pt x="248" y="1921"/>
                </a:cubicBezTo>
                <a:cubicBezTo>
                  <a:pt x="247" y="1921"/>
                  <a:pt x="245" y="1921"/>
                  <a:pt x="244" y="1922"/>
                </a:cubicBezTo>
                <a:cubicBezTo>
                  <a:pt x="234" y="1933"/>
                  <a:pt x="222" y="1926"/>
                  <a:pt x="211" y="1927"/>
                </a:cubicBezTo>
                <a:cubicBezTo>
                  <a:pt x="208" y="1923"/>
                  <a:pt x="209" y="1920"/>
                  <a:pt x="213" y="1918"/>
                </a:cubicBezTo>
                <a:cubicBezTo>
                  <a:pt x="218" y="1916"/>
                  <a:pt x="223" y="1915"/>
                  <a:pt x="229" y="1914"/>
                </a:cubicBezTo>
                <a:cubicBezTo>
                  <a:pt x="234" y="1913"/>
                  <a:pt x="239" y="1913"/>
                  <a:pt x="245" y="1913"/>
                </a:cubicBezTo>
                <a:cubicBezTo>
                  <a:pt x="253" y="1912"/>
                  <a:pt x="261" y="1911"/>
                  <a:pt x="269" y="1907"/>
                </a:cubicBezTo>
                <a:cubicBezTo>
                  <a:pt x="268" y="1900"/>
                  <a:pt x="267" y="1899"/>
                  <a:pt x="263" y="1900"/>
                </a:cubicBezTo>
                <a:cubicBezTo>
                  <a:pt x="253" y="1900"/>
                  <a:pt x="243" y="1901"/>
                  <a:pt x="235" y="1908"/>
                </a:cubicBezTo>
                <a:cubicBezTo>
                  <a:pt x="231" y="1906"/>
                  <a:pt x="227" y="1904"/>
                  <a:pt x="222" y="1902"/>
                </a:cubicBezTo>
                <a:cubicBezTo>
                  <a:pt x="232" y="1899"/>
                  <a:pt x="240" y="1896"/>
                  <a:pt x="248" y="1893"/>
                </a:cubicBezTo>
                <a:cubicBezTo>
                  <a:pt x="248" y="1889"/>
                  <a:pt x="249" y="1886"/>
                  <a:pt x="250" y="1882"/>
                </a:cubicBezTo>
                <a:cubicBezTo>
                  <a:pt x="253" y="1882"/>
                  <a:pt x="256" y="1882"/>
                  <a:pt x="259" y="1883"/>
                </a:cubicBezTo>
                <a:cubicBezTo>
                  <a:pt x="257" y="1886"/>
                  <a:pt x="255" y="1889"/>
                  <a:pt x="252" y="1892"/>
                </a:cubicBezTo>
                <a:cubicBezTo>
                  <a:pt x="264" y="1895"/>
                  <a:pt x="265" y="1895"/>
                  <a:pt x="271" y="1887"/>
                </a:cubicBezTo>
                <a:cubicBezTo>
                  <a:pt x="267" y="1886"/>
                  <a:pt x="263" y="1884"/>
                  <a:pt x="259" y="1883"/>
                </a:cubicBezTo>
                <a:cubicBezTo>
                  <a:pt x="261" y="1882"/>
                  <a:pt x="262" y="1880"/>
                  <a:pt x="265" y="1878"/>
                </a:cubicBezTo>
                <a:cubicBezTo>
                  <a:pt x="261" y="1870"/>
                  <a:pt x="253" y="1872"/>
                  <a:pt x="246" y="1870"/>
                </a:cubicBezTo>
                <a:cubicBezTo>
                  <a:pt x="244" y="1872"/>
                  <a:pt x="242" y="1874"/>
                  <a:pt x="239" y="1876"/>
                </a:cubicBezTo>
                <a:cubicBezTo>
                  <a:pt x="236" y="1879"/>
                  <a:pt x="235" y="1879"/>
                  <a:pt x="231" y="1873"/>
                </a:cubicBezTo>
                <a:cubicBezTo>
                  <a:pt x="232" y="1873"/>
                  <a:pt x="233" y="1873"/>
                  <a:pt x="234" y="1873"/>
                </a:cubicBezTo>
                <a:cubicBezTo>
                  <a:pt x="235" y="1873"/>
                  <a:pt x="235" y="1872"/>
                  <a:pt x="236" y="1871"/>
                </a:cubicBezTo>
                <a:cubicBezTo>
                  <a:pt x="235" y="1871"/>
                  <a:pt x="234" y="1871"/>
                  <a:pt x="233" y="1871"/>
                </a:cubicBezTo>
                <a:cubicBezTo>
                  <a:pt x="232" y="1871"/>
                  <a:pt x="232" y="1873"/>
                  <a:pt x="231" y="1873"/>
                </a:cubicBezTo>
                <a:cubicBezTo>
                  <a:pt x="228" y="1876"/>
                  <a:pt x="224" y="1878"/>
                  <a:pt x="221" y="1881"/>
                </a:cubicBezTo>
                <a:cubicBezTo>
                  <a:pt x="221" y="1874"/>
                  <a:pt x="219" y="1871"/>
                  <a:pt x="215" y="1873"/>
                </a:cubicBezTo>
                <a:cubicBezTo>
                  <a:pt x="208" y="1876"/>
                  <a:pt x="203" y="1877"/>
                  <a:pt x="196" y="1870"/>
                </a:cubicBezTo>
                <a:cubicBezTo>
                  <a:pt x="204" y="1868"/>
                  <a:pt x="210" y="1866"/>
                  <a:pt x="217" y="1864"/>
                </a:cubicBezTo>
                <a:cubicBezTo>
                  <a:pt x="221" y="1855"/>
                  <a:pt x="231" y="1865"/>
                  <a:pt x="236" y="1858"/>
                </a:cubicBezTo>
                <a:cubicBezTo>
                  <a:pt x="236" y="1855"/>
                  <a:pt x="234" y="1854"/>
                  <a:pt x="231" y="1853"/>
                </a:cubicBezTo>
                <a:cubicBezTo>
                  <a:pt x="232" y="1853"/>
                  <a:pt x="232" y="1853"/>
                  <a:pt x="232" y="1853"/>
                </a:cubicBezTo>
                <a:cubicBezTo>
                  <a:pt x="233" y="1846"/>
                  <a:pt x="232" y="1844"/>
                  <a:pt x="229" y="1844"/>
                </a:cubicBezTo>
                <a:cubicBezTo>
                  <a:pt x="218" y="1845"/>
                  <a:pt x="207" y="1845"/>
                  <a:pt x="198" y="1853"/>
                </a:cubicBezTo>
                <a:cubicBezTo>
                  <a:pt x="191" y="1858"/>
                  <a:pt x="184" y="1860"/>
                  <a:pt x="177" y="1853"/>
                </a:cubicBezTo>
                <a:cubicBezTo>
                  <a:pt x="171" y="1847"/>
                  <a:pt x="164" y="1845"/>
                  <a:pt x="156" y="1847"/>
                </a:cubicBezTo>
                <a:cubicBezTo>
                  <a:pt x="149" y="1849"/>
                  <a:pt x="143" y="1846"/>
                  <a:pt x="136" y="1844"/>
                </a:cubicBezTo>
                <a:cubicBezTo>
                  <a:pt x="146" y="1839"/>
                  <a:pt x="146" y="1839"/>
                  <a:pt x="162" y="1838"/>
                </a:cubicBezTo>
                <a:cubicBezTo>
                  <a:pt x="162" y="1835"/>
                  <a:pt x="162" y="1832"/>
                  <a:pt x="163" y="1828"/>
                </a:cubicBezTo>
                <a:cubicBezTo>
                  <a:pt x="166" y="1827"/>
                  <a:pt x="169" y="1825"/>
                  <a:pt x="172" y="1823"/>
                </a:cubicBezTo>
                <a:cubicBezTo>
                  <a:pt x="167" y="1820"/>
                  <a:pt x="162" y="1817"/>
                  <a:pt x="155" y="1813"/>
                </a:cubicBezTo>
                <a:cubicBezTo>
                  <a:pt x="161" y="1811"/>
                  <a:pt x="164" y="1810"/>
                  <a:pt x="168" y="1809"/>
                </a:cubicBezTo>
                <a:cubicBezTo>
                  <a:pt x="174" y="1807"/>
                  <a:pt x="180" y="1805"/>
                  <a:pt x="187" y="1803"/>
                </a:cubicBezTo>
                <a:cubicBezTo>
                  <a:pt x="188" y="1803"/>
                  <a:pt x="189" y="1802"/>
                  <a:pt x="189" y="1801"/>
                </a:cubicBezTo>
                <a:cubicBezTo>
                  <a:pt x="193" y="1786"/>
                  <a:pt x="206" y="1791"/>
                  <a:pt x="215" y="1787"/>
                </a:cubicBezTo>
                <a:cubicBezTo>
                  <a:pt x="217" y="1787"/>
                  <a:pt x="215" y="1783"/>
                  <a:pt x="212" y="1783"/>
                </a:cubicBezTo>
                <a:cubicBezTo>
                  <a:pt x="199" y="1783"/>
                  <a:pt x="187" y="1776"/>
                  <a:pt x="173" y="1779"/>
                </a:cubicBezTo>
                <a:cubicBezTo>
                  <a:pt x="171" y="1780"/>
                  <a:pt x="169" y="1777"/>
                  <a:pt x="170" y="1773"/>
                </a:cubicBezTo>
                <a:cubicBezTo>
                  <a:pt x="174" y="1771"/>
                  <a:pt x="175" y="1776"/>
                  <a:pt x="179" y="1776"/>
                </a:cubicBezTo>
                <a:cubicBezTo>
                  <a:pt x="183" y="1772"/>
                  <a:pt x="192" y="1774"/>
                  <a:pt x="193" y="1763"/>
                </a:cubicBezTo>
                <a:cubicBezTo>
                  <a:pt x="188" y="1762"/>
                  <a:pt x="183" y="1762"/>
                  <a:pt x="178" y="1761"/>
                </a:cubicBezTo>
                <a:cubicBezTo>
                  <a:pt x="178" y="1757"/>
                  <a:pt x="178" y="1754"/>
                  <a:pt x="178" y="1750"/>
                </a:cubicBezTo>
                <a:cubicBezTo>
                  <a:pt x="169" y="1750"/>
                  <a:pt x="167" y="1753"/>
                  <a:pt x="164" y="1767"/>
                </a:cubicBezTo>
                <a:cubicBezTo>
                  <a:pt x="157" y="1766"/>
                  <a:pt x="151" y="1763"/>
                  <a:pt x="145" y="1758"/>
                </a:cubicBezTo>
                <a:cubicBezTo>
                  <a:pt x="137" y="1751"/>
                  <a:pt x="128" y="1749"/>
                  <a:pt x="117" y="1752"/>
                </a:cubicBezTo>
                <a:cubicBezTo>
                  <a:pt x="110" y="1755"/>
                  <a:pt x="101" y="1755"/>
                  <a:pt x="95" y="1761"/>
                </a:cubicBezTo>
                <a:cubicBezTo>
                  <a:pt x="93" y="1762"/>
                  <a:pt x="90" y="1761"/>
                  <a:pt x="86" y="1760"/>
                </a:cubicBezTo>
                <a:cubicBezTo>
                  <a:pt x="88" y="1756"/>
                  <a:pt x="89" y="1754"/>
                  <a:pt x="90" y="1751"/>
                </a:cubicBezTo>
                <a:cubicBezTo>
                  <a:pt x="94" y="1744"/>
                  <a:pt x="97" y="1736"/>
                  <a:pt x="94" y="1727"/>
                </a:cubicBezTo>
                <a:cubicBezTo>
                  <a:pt x="94" y="1726"/>
                  <a:pt x="95" y="1725"/>
                  <a:pt x="96" y="1724"/>
                </a:cubicBezTo>
                <a:cubicBezTo>
                  <a:pt x="96" y="1724"/>
                  <a:pt x="97" y="1724"/>
                  <a:pt x="99" y="1724"/>
                </a:cubicBezTo>
                <a:cubicBezTo>
                  <a:pt x="100" y="1728"/>
                  <a:pt x="102" y="1731"/>
                  <a:pt x="104" y="1736"/>
                </a:cubicBezTo>
                <a:cubicBezTo>
                  <a:pt x="106" y="1743"/>
                  <a:pt x="111" y="1746"/>
                  <a:pt x="117" y="1746"/>
                </a:cubicBezTo>
                <a:cubicBezTo>
                  <a:pt x="120" y="1746"/>
                  <a:pt x="122" y="1746"/>
                  <a:pt x="124" y="1746"/>
                </a:cubicBezTo>
                <a:cubicBezTo>
                  <a:pt x="128" y="1746"/>
                  <a:pt x="132" y="1746"/>
                  <a:pt x="136" y="1746"/>
                </a:cubicBezTo>
                <a:cubicBezTo>
                  <a:pt x="141" y="1741"/>
                  <a:pt x="140" y="1735"/>
                  <a:pt x="140" y="1730"/>
                </a:cubicBezTo>
                <a:cubicBezTo>
                  <a:pt x="139" y="1724"/>
                  <a:pt x="140" y="1717"/>
                  <a:pt x="148" y="1715"/>
                </a:cubicBezTo>
                <a:cubicBezTo>
                  <a:pt x="143" y="1708"/>
                  <a:pt x="142" y="1702"/>
                  <a:pt x="144" y="1694"/>
                </a:cubicBezTo>
                <a:cubicBezTo>
                  <a:pt x="146" y="1690"/>
                  <a:pt x="142" y="1686"/>
                  <a:pt x="137" y="1688"/>
                </a:cubicBezTo>
                <a:cubicBezTo>
                  <a:pt x="132" y="1690"/>
                  <a:pt x="128" y="1693"/>
                  <a:pt x="122" y="1692"/>
                </a:cubicBezTo>
                <a:cubicBezTo>
                  <a:pt x="121" y="1692"/>
                  <a:pt x="119" y="1696"/>
                  <a:pt x="117" y="1700"/>
                </a:cubicBezTo>
                <a:cubicBezTo>
                  <a:pt x="115" y="1699"/>
                  <a:pt x="113" y="1699"/>
                  <a:pt x="110" y="1699"/>
                </a:cubicBezTo>
                <a:cubicBezTo>
                  <a:pt x="107" y="1699"/>
                  <a:pt x="105" y="1699"/>
                  <a:pt x="102" y="1699"/>
                </a:cubicBezTo>
                <a:cubicBezTo>
                  <a:pt x="101" y="1695"/>
                  <a:pt x="102" y="1694"/>
                  <a:pt x="105" y="1695"/>
                </a:cubicBezTo>
                <a:cubicBezTo>
                  <a:pt x="107" y="1695"/>
                  <a:pt x="109" y="1696"/>
                  <a:pt x="111" y="1693"/>
                </a:cubicBezTo>
                <a:cubicBezTo>
                  <a:pt x="114" y="1689"/>
                  <a:pt x="112" y="1685"/>
                  <a:pt x="112" y="1680"/>
                </a:cubicBezTo>
                <a:cubicBezTo>
                  <a:pt x="112" y="1677"/>
                  <a:pt x="109" y="1675"/>
                  <a:pt x="105" y="1674"/>
                </a:cubicBezTo>
                <a:cubicBezTo>
                  <a:pt x="102" y="1673"/>
                  <a:pt x="101" y="1670"/>
                  <a:pt x="100" y="1666"/>
                </a:cubicBezTo>
                <a:cubicBezTo>
                  <a:pt x="99" y="1662"/>
                  <a:pt x="96" y="1661"/>
                  <a:pt x="93" y="1662"/>
                </a:cubicBezTo>
                <a:cubicBezTo>
                  <a:pt x="87" y="1665"/>
                  <a:pt x="82" y="1668"/>
                  <a:pt x="76" y="1671"/>
                </a:cubicBezTo>
                <a:cubicBezTo>
                  <a:pt x="75" y="1668"/>
                  <a:pt x="74" y="1666"/>
                  <a:pt x="74" y="1663"/>
                </a:cubicBezTo>
                <a:cubicBezTo>
                  <a:pt x="66" y="1661"/>
                  <a:pt x="62" y="1669"/>
                  <a:pt x="54" y="1669"/>
                </a:cubicBezTo>
                <a:cubicBezTo>
                  <a:pt x="54" y="1666"/>
                  <a:pt x="53" y="1663"/>
                  <a:pt x="52" y="1660"/>
                </a:cubicBezTo>
                <a:cubicBezTo>
                  <a:pt x="56" y="1654"/>
                  <a:pt x="64" y="1653"/>
                  <a:pt x="66" y="1645"/>
                </a:cubicBezTo>
                <a:cubicBezTo>
                  <a:pt x="67" y="1646"/>
                  <a:pt x="68" y="1647"/>
                  <a:pt x="69" y="1648"/>
                </a:cubicBezTo>
                <a:cubicBezTo>
                  <a:pt x="70" y="1648"/>
                  <a:pt x="70" y="1647"/>
                  <a:pt x="71" y="1647"/>
                </a:cubicBezTo>
                <a:cubicBezTo>
                  <a:pt x="69" y="1646"/>
                  <a:pt x="68" y="1645"/>
                  <a:pt x="67" y="1645"/>
                </a:cubicBezTo>
                <a:cubicBezTo>
                  <a:pt x="68" y="1640"/>
                  <a:pt x="69" y="1636"/>
                  <a:pt x="71" y="1632"/>
                </a:cubicBezTo>
                <a:cubicBezTo>
                  <a:pt x="75" y="1631"/>
                  <a:pt x="79" y="1630"/>
                  <a:pt x="83" y="1628"/>
                </a:cubicBezTo>
                <a:cubicBezTo>
                  <a:pt x="88" y="1626"/>
                  <a:pt x="91" y="1622"/>
                  <a:pt x="92" y="1617"/>
                </a:cubicBezTo>
                <a:cubicBezTo>
                  <a:pt x="93" y="1613"/>
                  <a:pt x="92" y="1612"/>
                  <a:pt x="84" y="1605"/>
                </a:cubicBezTo>
                <a:cubicBezTo>
                  <a:pt x="76" y="1607"/>
                  <a:pt x="76" y="1607"/>
                  <a:pt x="69" y="1615"/>
                </a:cubicBezTo>
                <a:cubicBezTo>
                  <a:pt x="66" y="1609"/>
                  <a:pt x="66" y="1601"/>
                  <a:pt x="58" y="1599"/>
                </a:cubicBezTo>
                <a:cubicBezTo>
                  <a:pt x="56" y="1600"/>
                  <a:pt x="54" y="1600"/>
                  <a:pt x="51" y="1602"/>
                </a:cubicBezTo>
                <a:cubicBezTo>
                  <a:pt x="52" y="1597"/>
                  <a:pt x="53" y="1594"/>
                  <a:pt x="53" y="1589"/>
                </a:cubicBezTo>
                <a:cubicBezTo>
                  <a:pt x="47" y="1589"/>
                  <a:pt x="41" y="1588"/>
                  <a:pt x="35" y="1588"/>
                </a:cubicBezTo>
                <a:cubicBezTo>
                  <a:pt x="27" y="1595"/>
                  <a:pt x="16" y="1598"/>
                  <a:pt x="13" y="1608"/>
                </a:cubicBezTo>
                <a:cubicBezTo>
                  <a:pt x="8" y="1610"/>
                  <a:pt x="7" y="1607"/>
                  <a:pt x="6" y="1604"/>
                </a:cubicBezTo>
                <a:cubicBezTo>
                  <a:pt x="13" y="1595"/>
                  <a:pt x="20" y="1585"/>
                  <a:pt x="33" y="1582"/>
                </a:cubicBezTo>
                <a:cubicBezTo>
                  <a:pt x="34" y="1574"/>
                  <a:pt x="26" y="1574"/>
                  <a:pt x="24" y="1570"/>
                </a:cubicBezTo>
                <a:cubicBezTo>
                  <a:pt x="25" y="1569"/>
                  <a:pt x="25" y="1567"/>
                  <a:pt x="26" y="1567"/>
                </a:cubicBezTo>
                <a:cubicBezTo>
                  <a:pt x="30" y="1565"/>
                  <a:pt x="33" y="1562"/>
                  <a:pt x="35" y="1558"/>
                </a:cubicBezTo>
                <a:cubicBezTo>
                  <a:pt x="37" y="1551"/>
                  <a:pt x="42" y="1549"/>
                  <a:pt x="49" y="1548"/>
                </a:cubicBezTo>
                <a:cubicBezTo>
                  <a:pt x="63" y="1546"/>
                  <a:pt x="77" y="1542"/>
                  <a:pt x="90" y="1537"/>
                </a:cubicBezTo>
                <a:cubicBezTo>
                  <a:pt x="95" y="1535"/>
                  <a:pt x="100" y="1535"/>
                  <a:pt x="104" y="1533"/>
                </a:cubicBezTo>
                <a:cubicBezTo>
                  <a:pt x="106" y="1532"/>
                  <a:pt x="107" y="1530"/>
                  <a:pt x="107" y="1528"/>
                </a:cubicBezTo>
                <a:cubicBezTo>
                  <a:pt x="107" y="1527"/>
                  <a:pt x="105" y="1525"/>
                  <a:pt x="104" y="1525"/>
                </a:cubicBezTo>
                <a:cubicBezTo>
                  <a:pt x="97" y="1527"/>
                  <a:pt x="91" y="1526"/>
                  <a:pt x="85" y="1524"/>
                </a:cubicBezTo>
                <a:cubicBezTo>
                  <a:pt x="76" y="1522"/>
                  <a:pt x="68" y="1524"/>
                  <a:pt x="61" y="1527"/>
                </a:cubicBezTo>
                <a:cubicBezTo>
                  <a:pt x="58" y="1531"/>
                  <a:pt x="56" y="1534"/>
                  <a:pt x="54" y="1538"/>
                </a:cubicBezTo>
                <a:cubicBezTo>
                  <a:pt x="48" y="1536"/>
                  <a:pt x="52" y="1531"/>
                  <a:pt x="49" y="1528"/>
                </a:cubicBezTo>
                <a:cubicBezTo>
                  <a:pt x="47" y="1527"/>
                  <a:pt x="44" y="1526"/>
                  <a:pt x="41" y="1525"/>
                </a:cubicBezTo>
                <a:cubicBezTo>
                  <a:pt x="39" y="1520"/>
                  <a:pt x="38" y="1514"/>
                  <a:pt x="40" y="1508"/>
                </a:cubicBezTo>
                <a:cubicBezTo>
                  <a:pt x="32" y="1505"/>
                  <a:pt x="32" y="1505"/>
                  <a:pt x="27" y="1511"/>
                </a:cubicBezTo>
                <a:cubicBezTo>
                  <a:pt x="28" y="1511"/>
                  <a:pt x="28" y="1511"/>
                  <a:pt x="28" y="1511"/>
                </a:cubicBezTo>
                <a:cubicBezTo>
                  <a:pt x="25" y="1502"/>
                  <a:pt x="22" y="1494"/>
                  <a:pt x="19" y="1485"/>
                </a:cubicBezTo>
                <a:cubicBezTo>
                  <a:pt x="20" y="1483"/>
                  <a:pt x="22" y="1480"/>
                  <a:pt x="23" y="1477"/>
                </a:cubicBezTo>
                <a:cubicBezTo>
                  <a:pt x="22" y="1476"/>
                  <a:pt x="21" y="1474"/>
                  <a:pt x="20" y="1472"/>
                </a:cubicBezTo>
                <a:cubicBezTo>
                  <a:pt x="21" y="1468"/>
                  <a:pt x="23" y="1466"/>
                  <a:pt x="28" y="1466"/>
                </a:cubicBezTo>
                <a:cubicBezTo>
                  <a:pt x="32" y="1467"/>
                  <a:pt x="36" y="1467"/>
                  <a:pt x="40" y="1467"/>
                </a:cubicBezTo>
                <a:cubicBezTo>
                  <a:pt x="41" y="1466"/>
                  <a:pt x="43" y="1465"/>
                  <a:pt x="45" y="1464"/>
                </a:cubicBezTo>
                <a:cubicBezTo>
                  <a:pt x="45" y="1461"/>
                  <a:pt x="45" y="1459"/>
                  <a:pt x="45" y="1456"/>
                </a:cubicBezTo>
                <a:cubicBezTo>
                  <a:pt x="56" y="1446"/>
                  <a:pt x="72" y="1446"/>
                  <a:pt x="84" y="1439"/>
                </a:cubicBezTo>
                <a:cubicBezTo>
                  <a:pt x="83" y="1437"/>
                  <a:pt x="83" y="1435"/>
                  <a:pt x="82" y="1434"/>
                </a:cubicBezTo>
                <a:cubicBezTo>
                  <a:pt x="80" y="1434"/>
                  <a:pt x="78" y="1434"/>
                  <a:pt x="76" y="1434"/>
                </a:cubicBezTo>
                <a:cubicBezTo>
                  <a:pt x="70" y="1432"/>
                  <a:pt x="66" y="1441"/>
                  <a:pt x="61" y="1438"/>
                </a:cubicBezTo>
                <a:cubicBezTo>
                  <a:pt x="55" y="1435"/>
                  <a:pt x="50" y="1438"/>
                  <a:pt x="45" y="1439"/>
                </a:cubicBezTo>
                <a:cubicBezTo>
                  <a:pt x="42" y="1439"/>
                  <a:pt x="40" y="1440"/>
                  <a:pt x="37" y="1439"/>
                </a:cubicBezTo>
                <a:cubicBezTo>
                  <a:pt x="34" y="1438"/>
                  <a:pt x="31" y="1437"/>
                  <a:pt x="33" y="1432"/>
                </a:cubicBezTo>
                <a:cubicBezTo>
                  <a:pt x="35" y="1429"/>
                  <a:pt x="33" y="1427"/>
                  <a:pt x="30" y="1427"/>
                </a:cubicBezTo>
                <a:cubicBezTo>
                  <a:pt x="26" y="1427"/>
                  <a:pt x="23" y="1432"/>
                  <a:pt x="19" y="1426"/>
                </a:cubicBezTo>
                <a:cubicBezTo>
                  <a:pt x="29" y="1423"/>
                  <a:pt x="39" y="1421"/>
                  <a:pt x="46" y="1413"/>
                </a:cubicBezTo>
                <a:cubicBezTo>
                  <a:pt x="55" y="1418"/>
                  <a:pt x="55" y="1418"/>
                  <a:pt x="62" y="1415"/>
                </a:cubicBezTo>
                <a:cubicBezTo>
                  <a:pt x="67" y="1413"/>
                  <a:pt x="70" y="1413"/>
                  <a:pt x="75" y="1415"/>
                </a:cubicBezTo>
                <a:cubicBezTo>
                  <a:pt x="79" y="1417"/>
                  <a:pt x="85" y="1416"/>
                  <a:pt x="90" y="1416"/>
                </a:cubicBezTo>
                <a:cubicBezTo>
                  <a:pt x="92" y="1412"/>
                  <a:pt x="89" y="1413"/>
                  <a:pt x="88" y="1411"/>
                </a:cubicBezTo>
                <a:cubicBezTo>
                  <a:pt x="88" y="1409"/>
                  <a:pt x="87" y="1408"/>
                  <a:pt x="86" y="1405"/>
                </a:cubicBezTo>
                <a:cubicBezTo>
                  <a:pt x="90" y="1404"/>
                  <a:pt x="93" y="1402"/>
                  <a:pt x="95" y="1402"/>
                </a:cubicBezTo>
                <a:cubicBezTo>
                  <a:pt x="104" y="1403"/>
                  <a:pt x="110" y="1401"/>
                  <a:pt x="117" y="1396"/>
                </a:cubicBezTo>
                <a:cubicBezTo>
                  <a:pt x="122" y="1392"/>
                  <a:pt x="128" y="1391"/>
                  <a:pt x="133" y="1396"/>
                </a:cubicBezTo>
                <a:cubicBezTo>
                  <a:pt x="135" y="1397"/>
                  <a:pt x="137" y="1399"/>
                  <a:pt x="139" y="1399"/>
                </a:cubicBezTo>
                <a:cubicBezTo>
                  <a:pt x="142" y="1399"/>
                  <a:pt x="146" y="1399"/>
                  <a:pt x="149" y="1398"/>
                </a:cubicBezTo>
                <a:cubicBezTo>
                  <a:pt x="151" y="1397"/>
                  <a:pt x="151" y="1394"/>
                  <a:pt x="153" y="1390"/>
                </a:cubicBezTo>
                <a:cubicBezTo>
                  <a:pt x="157" y="1395"/>
                  <a:pt x="160" y="1398"/>
                  <a:pt x="163" y="1402"/>
                </a:cubicBezTo>
                <a:cubicBezTo>
                  <a:pt x="167" y="1403"/>
                  <a:pt x="168" y="1400"/>
                  <a:pt x="169" y="1396"/>
                </a:cubicBezTo>
                <a:cubicBezTo>
                  <a:pt x="168" y="1395"/>
                  <a:pt x="166" y="1393"/>
                  <a:pt x="164" y="1390"/>
                </a:cubicBezTo>
                <a:cubicBezTo>
                  <a:pt x="156" y="1377"/>
                  <a:pt x="145" y="1376"/>
                  <a:pt x="133" y="1380"/>
                </a:cubicBezTo>
                <a:cubicBezTo>
                  <a:pt x="126" y="1382"/>
                  <a:pt x="119" y="1384"/>
                  <a:pt x="113" y="1379"/>
                </a:cubicBezTo>
                <a:cubicBezTo>
                  <a:pt x="111" y="1377"/>
                  <a:pt x="107" y="1378"/>
                  <a:pt x="105" y="1379"/>
                </a:cubicBezTo>
                <a:cubicBezTo>
                  <a:pt x="100" y="1380"/>
                  <a:pt x="96" y="1383"/>
                  <a:pt x="92" y="1385"/>
                </a:cubicBezTo>
                <a:cubicBezTo>
                  <a:pt x="92" y="1386"/>
                  <a:pt x="92" y="1386"/>
                  <a:pt x="92" y="1386"/>
                </a:cubicBezTo>
                <a:cubicBezTo>
                  <a:pt x="92" y="1384"/>
                  <a:pt x="91" y="1381"/>
                  <a:pt x="91" y="1379"/>
                </a:cubicBezTo>
                <a:cubicBezTo>
                  <a:pt x="98" y="1370"/>
                  <a:pt x="111" y="1375"/>
                  <a:pt x="119" y="1366"/>
                </a:cubicBezTo>
                <a:cubicBezTo>
                  <a:pt x="114" y="1362"/>
                  <a:pt x="108" y="1365"/>
                  <a:pt x="104" y="1362"/>
                </a:cubicBezTo>
                <a:cubicBezTo>
                  <a:pt x="99" y="1359"/>
                  <a:pt x="95" y="1362"/>
                  <a:pt x="90" y="1362"/>
                </a:cubicBezTo>
                <a:cubicBezTo>
                  <a:pt x="83" y="1364"/>
                  <a:pt x="75" y="1366"/>
                  <a:pt x="68" y="1359"/>
                </a:cubicBezTo>
                <a:cubicBezTo>
                  <a:pt x="76" y="1354"/>
                  <a:pt x="81" y="1348"/>
                  <a:pt x="82" y="1339"/>
                </a:cubicBezTo>
                <a:cubicBezTo>
                  <a:pt x="82" y="1339"/>
                  <a:pt x="82" y="1339"/>
                  <a:pt x="82" y="1339"/>
                </a:cubicBezTo>
                <a:cubicBezTo>
                  <a:pt x="81" y="1341"/>
                  <a:pt x="85" y="1340"/>
                  <a:pt x="84" y="1343"/>
                </a:cubicBezTo>
                <a:cubicBezTo>
                  <a:pt x="82" y="1351"/>
                  <a:pt x="83" y="1353"/>
                  <a:pt x="90" y="1350"/>
                </a:cubicBezTo>
                <a:cubicBezTo>
                  <a:pt x="92" y="1350"/>
                  <a:pt x="94" y="1348"/>
                  <a:pt x="94" y="1349"/>
                </a:cubicBezTo>
                <a:cubicBezTo>
                  <a:pt x="98" y="1352"/>
                  <a:pt x="102" y="1352"/>
                  <a:pt x="106" y="1352"/>
                </a:cubicBezTo>
                <a:cubicBezTo>
                  <a:pt x="110" y="1351"/>
                  <a:pt x="113" y="1354"/>
                  <a:pt x="117" y="1355"/>
                </a:cubicBezTo>
                <a:cubicBezTo>
                  <a:pt x="122" y="1348"/>
                  <a:pt x="121" y="1341"/>
                  <a:pt x="116" y="1335"/>
                </a:cubicBezTo>
                <a:cubicBezTo>
                  <a:pt x="120" y="1327"/>
                  <a:pt x="125" y="1319"/>
                  <a:pt x="129" y="1311"/>
                </a:cubicBezTo>
                <a:cubicBezTo>
                  <a:pt x="128" y="1311"/>
                  <a:pt x="128" y="1311"/>
                  <a:pt x="128" y="1311"/>
                </a:cubicBezTo>
                <a:cubicBezTo>
                  <a:pt x="129" y="1315"/>
                  <a:pt x="130" y="1319"/>
                  <a:pt x="132" y="1322"/>
                </a:cubicBezTo>
                <a:cubicBezTo>
                  <a:pt x="133" y="1324"/>
                  <a:pt x="136" y="1325"/>
                  <a:pt x="138" y="1327"/>
                </a:cubicBezTo>
                <a:cubicBezTo>
                  <a:pt x="139" y="1327"/>
                  <a:pt x="140" y="1327"/>
                  <a:pt x="142" y="1327"/>
                </a:cubicBezTo>
                <a:cubicBezTo>
                  <a:pt x="147" y="1328"/>
                  <a:pt x="181" y="1329"/>
                  <a:pt x="186" y="1329"/>
                </a:cubicBezTo>
                <a:cubicBezTo>
                  <a:pt x="187" y="1329"/>
                  <a:pt x="188" y="1330"/>
                  <a:pt x="189" y="1330"/>
                </a:cubicBezTo>
                <a:cubicBezTo>
                  <a:pt x="191" y="1335"/>
                  <a:pt x="192" y="1340"/>
                  <a:pt x="193" y="1345"/>
                </a:cubicBezTo>
                <a:cubicBezTo>
                  <a:pt x="200" y="1349"/>
                  <a:pt x="206" y="1341"/>
                  <a:pt x="211" y="1347"/>
                </a:cubicBezTo>
                <a:cubicBezTo>
                  <a:pt x="211" y="1347"/>
                  <a:pt x="212" y="1347"/>
                  <a:pt x="213" y="1347"/>
                </a:cubicBezTo>
                <a:cubicBezTo>
                  <a:pt x="219" y="1347"/>
                  <a:pt x="221" y="1355"/>
                  <a:pt x="229" y="1354"/>
                </a:cubicBezTo>
                <a:cubicBezTo>
                  <a:pt x="234" y="1353"/>
                  <a:pt x="241" y="1355"/>
                  <a:pt x="247" y="1355"/>
                </a:cubicBezTo>
                <a:cubicBezTo>
                  <a:pt x="247" y="1355"/>
                  <a:pt x="248" y="1356"/>
                  <a:pt x="249" y="1356"/>
                </a:cubicBezTo>
                <a:cubicBezTo>
                  <a:pt x="250" y="1356"/>
                  <a:pt x="250" y="1356"/>
                  <a:pt x="251" y="1356"/>
                </a:cubicBezTo>
                <a:cubicBezTo>
                  <a:pt x="250" y="1356"/>
                  <a:pt x="250" y="1354"/>
                  <a:pt x="249" y="1354"/>
                </a:cubicBezTo>
                <a:cubicBezTo>
                  <a:pt x="248" y="1354"/>
                  <a:pt x="247" y="1355"/>
                  <a:pt x="246" y="1355"/>
                </a:cubicBezTo>
                <a:cubicBezTo>
                  <a:pt x="249" y="1354"/>
                  <a:pt x="252" y="1353"/>
                  <a:pt x="256" y="1352"/>
                </a:cubicBezTo>
                <a:cubicBezTo>
                  <a:pt x="257" y="1354"/>
                  <a:pt x="259" y="1356"/>
                  <a:pt x="261" y="1358"/>
                </a:cubicBezTo>
                <a:cubicBezTo>
                  <a:pt x="262" y="1357"/>
                  <a:pt x="263" y="1356"/>
                  <a:pt x="263" y="1355"/>
                </a:cubicBezTo>
                <a:cubicBezTo>
                  <a:pt x="260" y="1344"/>
                  <a:pt x="267" y="1336"/>
                  <a:pt x="270" y="1326"/>
                </a:cubicBezTo>
                <a:cubicBezTo>
                  <a:pt x="261" y="1323"/>
                  <a:pt x="252" y="1313"/>
                  <a:pt x="239" y="1321"/>
                </a:cubicBezTo>
                <a:cubicBezTo>
                  <a:pt x="242" y="1324"/>
                  <a:pt x="245" y="1326"/>
                  <a:pt x="249" y="1330"/>
                </a:cubicBezTo>
                <a:cubicBezTo>
                  <a:pt x="245" y="1332"/>
                  <a:pt x="242" y="1334"/>
                  <a:pt x="239" y="1337"/>
                </a:cubicBezTo>
                <a:cubicBezTo>
                  <a:pt x="238" y="1337"/>
                  <a:pt x="237" y="1340"/>
                  <a:pt x="238" y="1341"/>
                </a:cubicBezTo>
                <a:cubicBezTo>
                  <a:pt x="238" y="1342"/>
                  <a:pt x="240" y="1344"/>
                  <a:pt x="241" y="1344"/>
                </a:cubicBezTo>
                <a:cubicBezTo>
                  <a:pt x="243" y="1344"/>
                  <a:pt x="244" y="1344"/>
                  <a:pt x="246" y="1343"/>
                </a:cubicBezTo>
                <a:cubicBezTo>
                  <a:pt x="246" y="1343"/>
                  <a:pt x="246" y="1343"/>
                  <a:pt x="246" y="1343"/>
                </a:cubicBezTo>
                <a:cubicBezTo>
                  <a:pt x="241" y="1345"/>
                  <a:pt x="236" y="1347"/>
                  <a:pt x="232" y="1349"/>
                </a:cubicBezTo>
                <a:cubicBezTo>
                  <a:pt x="225" y="1343"/>
                  <a:pt x="219" y="1337"/>
                  <a:pt x="212" y="1330"/>
                </a:cubicBezTo>
                <a:cubicBezTo>
                  <a:pt x="212" y="1327"/>
                  <a:pt x="213" y="1323"/>
                  <a:pt x="212" y="1319"/>
                </a:cubicBezTo>
                <a:cubicBezTo>
                  <a:pt x="212" y="1316"/>
                  <a:pt x="207" y="1315"/>
                  <a:pt x="205" y="1314"/>
                </a:cubicBezTo>
                <a:cubicBezTo>
                  <a:pt x="207" y="1312"/>
                  <a:pt x="209" y="1310"/>
                  <a:pt x="209" y="1307"/>
                </a:cubicBezTo>
                <a:cubicBezTo>
                  <a:pt x="210" y="1304"/>
                  <a:pt x="211" y="1302"/>
                  <a:pt x="215" y="1303"/>
                </a:cubicBezTo>
                <a:cubicBezTo>
                  <a:pt x="216" y="1303"/>
                  <a:pt x="217" y="1306"/>
                  <a:pt x="218" y="1307"/>
                </a:cubicBezTo>
                <a:cubicBezTo>
                  <a:pt x="219" y="1308"/>
                  <a:pt x="219" y="1310"/>
                  <a:pt x="219" y="1311"/>
                </a:cubicBezTo>
                <a:cubicBezTo>
                  <a:pt x="223" y="1312"/>
                  <a:pt x="228" y="1313"/>
                  <a:pt x="232" y="1315"/>
                </a:cubicBezTo>
                <a:cubicBezTo>
                  <a:pt x="236" y="1317"/>
                  <a:pt x="240" y="1316"/>
                  <a:pt x="244" y="1313"/>
                </a:cubicBezTo>
                <a:cubicBezTo>
                  <a:pt x="246" y="1310"/>
                  <a:pt x="247" y="1306"/>
                  <a:pt x="248" y="1303"/>
                </a:cubicBezTo>
                <a:cubicBezTo>
                  <a:pt x="248" y="1303"/>
                  <a:pt x="248" y="1303"/>
                  <a:pt x="248" y="1303"/>
                </a:cubicBezTo>
                <a:cubicBezTo>
                  <a:pt x="249" y="1306"/>
                  <a:pt x="251" y="1309"/>
                  <a:pt x="253" y="1313"/>
                </a:cubicBezTo>
                <a:cubicBezTo>
                  <a:pt x="258" y="1312"/>
                  <a:pt x="263" y="1312"/>
                  <a:pt x="269" y="1312"/>
                </a:cubicBezTo>
                <a:cubicBezTo>
                  <a:pt x="271" y="1312"/>
                  <a:pt x="274" y="1311"/>
                  <a:pt x="277" y="1312"/>
                </a:cubicBezTo>
                <a:cubicBezTo>
                  <a:pt x="285" y="1314"/>
                  <a:pt x="286" y="1312"/>
                  <a:pt x="288" y="1302"/>
                </a:cubicBezTo>
                <a:cubicBezTo>
                  <a:pt x="287" y="1302"/>
                  <a:pt x="287" y="1302"/>
                  <a:pt x="287" y="1302"/>
                </a:cubicBezTo>
                <a:cubicBezTo>
                  <a:pt x="296" y="1307"/>
                  <a:pt x="293" y="1315"/>
                  <a:pt x="290" y="1323"/>
                </a:cubicBezTo>
                <a:cubicBezTo>
                  <a:pt x="304" y="1321"/>
                  <a:pt x="317" y="1330"/>
                  <a:pt x="331" y="1324"/>
                </a:cubicBezTo>
                <a:cubicBezTo>
                  <a:pt x="331" y="1324"/>
                  <a:pt x="331" y="1322"/>
                  <a:pt x="332" y="1321"/>
                </a:cubicBezTo>
                <a:cubicBezTo>
                  <a:pt x="322" y="1318"/>
                  <a:pt x="313" y="1315"/>
                  <a:pt x="302" y="1312"/>
                </a:cubicBezTo>
                <a:cubicBezTo>
                  <a:pt x="303" y="1309"/>
                  <a:pt x="304" y="1306"/>
                  <a:pt x="304" y="1304"/>
                </a:cubicBezTo>
                <a:cubicBezTo>
                  <a:pt x="304" y="1301"/>
                  <a:pt x="304" y="1299"/>
                  <a:pt x="303" y="1296"/>
                </a:cubicBezTo>
                <a:cubicBezTo>
                  <a:pt x="308" y="1295"/>
                  <a:pt x="312" y="1294"/>
                  <a:pt x="317" y="1293"/>
                </a:cubicBezTo>
                <a:cubicBezTo>
                  <a:pt x="313" y="1286"/>
                  <a:pt x="306" y="1286"/>
                  <a:pt x="302" y="1282"/>
                </a:cubicBezTo>
                <a:cubicBezTo>
                  <a:pt x="301" y="1278"/>
                  <a:pt x="303" y="1274"/>
                  <a:pt x="307" y="1276"/>
                </a:cubicBezTo>
                <a:cubicBezTo>
                  <a:pt x="316" y="1279"/>
                  <a:pt x="325" y="1275"/>
                  <a:pt x="334" y="1278"/>
                </a:cubicBezTo>
                <a:cubicBezTo>
                  <a:pt x="340" y="1279"/>
                  <a:pt x="344" y="1275"/>
                  <a:pt x="348" y="1269"/>
                </a:cubicBezTo>
                <a:cubicBezTo>
                  <a:pt x="351" y="1271"/>
                  <a:pt x="353" y="1273"/>
                  <a:pt x="356" y="1274"/>
                </a:cubicBezTo>
                <a:cubicBezTo>
                  <a:pt x="359" y="1274"/>
                  <a:pt x="363" y="1275"/>
                  <a:pt x="366" y="1273"/>
                </a:cubicBezTo>
                <a:cubicBezTo>
                  <a:pt x="373" y="1269"/>
                  <a:pt x="378" y="1272"/>
                  <a:pt x="384" y="1275"/>
                </a:cubicBezTo>
                <a:cubicBezTo>
                  <a:pt x="387" y="1276"/>
                  <a:pt x="389" y="1278"/>
                  <a:pt x="394" y="1280"/>
                </a:cubicBezTo>
                <a:cubicBezTo>
                  <a:pt x="385" y="1283"/>
                  <a:pt x="379" y="1281"/>
                  <a:pt x="374" y="1285"/>
                </a:cubicBezTo>
                <a:cubicBezTo>
                  <a:pt x="374" y="1285"/>
                  <a:pt x="373" y="1285"/>
                  <a:pt x="373" y="1285"/>
                </a:cubicBezTo>
                <a:cubicBezTo>
                  <a:pt x="362" y="1276"/>
                  <a:pt x="349" y="1286"/>
                  <a:pt x="338" y="1282"/>
                </a:cubicBezTo>
                <a:cubicBezTo>
                  <a:pt x="334" y="1280"/>
                  <a:pt x="329" y="1287"/>
                  <a:pt x="332" y="1289"/>
                </a:cubicBezTo>
                <a:cubicBezTo>
                  <a:pt x="339" y="1294"/>
                  <a:pt x="337" y="1302"/>
                  <a:pt x="341" y="1308"/>
                </a:cubicBezTo>
                <a:cubicBezTo>
                  <a:pt x="347" y="1307"/>
                  <a:pt x="344" y="1301"/>
                  <a:pt x="347" y="1298"/>
                </a:cubicBezTo>
                <a:cubicBezTo>
                  <a:pt x="352" y="1297"/>
                  <a:pt x="352" y="1304"/>
                  <a:pt x="355" y="1305"/>
                </a:cubicBezTo>
                <a:cubicBezTo>
                  <a:pt x="359" y="1305"/>
                  <a:pt x="363" y="1306"/>
                  <a:pt x="367" y="1307"/>
                </a:cubicBezTo>
                <a:cubicBezTo>
                  <a:pt x="372" y="1297"/>
                  <a:pt x="379" y="1292"/>
                  <a:pt x="388" y="1290"/>
                </a:cubicBezTo>
                <a:cubicBezTo>
                  <a:pt x="389" y="1289"/>
                  <a:pt x="391" y="1292"/>
                  <a:pt x="395" y="1294"/>
                </a:cubicBezTo>
                <a:cubicBezTo>
                  <a:pt x="388" y="1296"/>
                  <a:pt x="383" y="1298"/>
                  <a:pt x="379" y="1299"/>
                </a:cubicBezTo>
                <a:cubicBezTo>
                  <a:pt x="377" y="1305"/>
                  <a:pt x="379" y="1306"/>
                  <a:pt x="383" y="1306"/>
                </a:cubicBezTo>
                <a:cubicBezTo>
                  <a:pt x="384" y="1306"/>
                  <a:pt x="386" y="1306"/>
                  <a:pt x="386" y="1305"/>
                </a:cubicBezTo>
                <a:cubicBezTo>
                  <a:pt x="391" y="1301"/>
                  <a:pt x="394" y="1305"/>
                  <a:pt x="398" y="1307"/>
                </a:cubicBezTo>
                <a:cubicBezTo>
                  <a:pt x="401" y="1306"/>
                  <a:pt x="405" y="1305"/>
                  <a:pt x="409" y="1303"/>
                </a:cubicBezTo>
                <a:cubicBezTo>
                  <a:pt x="411" y="1305"/>
                  <a:pt x="414" y="1307"/>
                  <a:pt x="417" y="1309"/>
                </a:cubicBezTo>
                <a:cubicBezTo>
                  <a:pt x="414" y="1313"/>
                  <a:pt x="412" y="1316"/>
                  <a:pt x="409" y="1320"/>
                </a:cubicBezTo>
                <a:cubicBezTo>
                  <a:pt x="417" y="1329"/>
                  <a:pt x="424" y="1321"/>
                  <a:pt x="432" y="1321"/>
                </a:cubicBezTo>
                <a:cubicBezTo>
                  <a:pt x="431" y="1317"/>
                  <a:pt x="430" y="1313"/>
                  <a:pt x="429" y="1310"/>
                </a:cubicBezTo>
                <a:cubicBezTo>
                  <a:pt x="456" y="1301"/>
                  <a:pt x="484" y="1301"/>
                  <a:pt x="511" y="1302"/>
                </a:cubicBezTo>
                <a:cubicBezTo>
                  <a:pt x="515" y="1302"/>
                  <a:pt x="517" y="1304"/>
                  <a:pt x="518" y="1308"/>
                </a:cubicBezTo>
                <a:cubicBezTo>
                  <a:pt x="519" y="1309"/>
                  <a:pt x="520" y="1311"/>
                  <a:pt x="521" y="1311"/>
                </a:cubicBezTo>
                <a:cubicBezTo>
                  <a:pt x="530" y="1311"/>
                  <a:pt x="538" y="1314"/>
                  <a:pt x="546" y="1309"/>
                </a:cubicBezTo>
                <a:cubicBezTo>
                  <a:pt x="547" y="1309"/>
                  <a:pt x="547" y="1308"/>
                  <a:pt x="548" y="1308"/>
                </a:cubicBezTo>
                <a:cubicBezTo>
                  <a:pt x="550" y="1308"/>
                  <a:pt x="552" y="1307"/>
                  <a:pt x="554" y="1307"/>
                </a:cubicBezTo>
                <a:cubicBezTo>
                  <a:pt x="554" y="1307"/>
                  <a:pt x="556" y="1309"/>
                  <a:pt x="555" y="1311"/>
                </a:cubicBezTo>
                <a:cubicBezTo>
                  <a:pt x="555" y="1314"/>
                  <a:pt x="554" y="1316"/>
                  <a:pt x="551" y="1317"/>
                </a:cubicBezTo>
                <a:cubicBezTo>
                  <a:pt x="545" y="1319"/>
                  <a:pt x="545" y="1319"/>
                  <a:pt x="545" y="1326"/>
                </a:cubicBezTo>
                <a:cubicBezTo>
                  <a:pt x="548" y="1326"/>
                  <a:pt x="551" y="1325"/>
                  <a:pt x="554" y="1326"/>
                </a:cubicBezTo>
                <a:cubicBezTo>
                  <a:pt x="557" y="1326"/>
                  <a:pt x="560" y="1328"/>
                  <a:pt x="563" y="1330"/>
                </a:cubicBezTo>
                <a:cubicBezTo>
                  <a:pt x="567" y="1324"/>
                  <a:pt x="560" y="1321"/>
                  <a:pt x="561" y="1315"/>
                </a:cubicBezTo>
                <a:cubicBezTo>
                  <a:pt x="563" y="1314"/>
                  <a:pt x="565" y="1312"/>
                  <a:pt x="568" y="1310"/>
                </a:cubicBezTo>
                <a:cubicBezTo>
                  <a:pt x="569" y="1311"/>
                  <a:pt x="570" y="1311"/>
                  <a:pt x="571" y="1311"/>
                </a:cubicBezTo>
                <a:cubicBezTo>
                  <a:pt x="574" y="1312"/>
                  <a:pt x="578" y="1315"/>
                  <a:pt x="580" y="1314"/>
                </a:cubicBezTo>
                <a:cubicBezTo>
                  <a:pt x="585" y="1312"/>
                  <a:pt x="587" y="1314"/>
                  <a:pt x="589" y="1318"/>
                </a:cubicBezTo>
                <a:cubicBezTo>
                  <a:pt x="589" y="1319"/>
                  <a:pt x="590" y="1320"/>
                  <a:pt x="591" y="1320"/>
                </a:cubicBezTo>
                <a:cubicBezTo>
                  <a:pt x="594" y="1322"/>
                  <a:pt x="596" y="1323"/>
                  <a:pt x="597" y="1319"/>
                </a:cubicBezTo>
                <a:cubicBezTo>
                  <a:pt x="598" y="1315"/>
                  <a:pt x="600" y="1314"/>
                  <a:pt x="603" y="1314"/>
                </a:cubicBezTo>
                <a:cubicBezTo>
                  <a:pt x="609" y="1313"/>
                  <a:pt x="615" y="1312"/>
                  <a:pt x="621" y="1312"/>
                </a:cubicBezTo>
                <a:cubicBezTo>
                  <a:pt x="642" y="1311"/>
                  <a:pt x="663" y="1309"/>
                  <a:pt x="683" y="1309"/>
                </a:cubicBezTo>
                <a:cubicBezTo>
                  <a:pt x="695" y="1309"/>
                  <a:pt x="707" y="1310"/>
                  <a:pt x="719" y="1309"/>
                </a:cubicBezTo>
                <a:cubicBezTo>
                  <a:pt x="727" y="1309"/>
                  <a:pt x="736" y="1311"/>
                  <a:pt x="744" y="1304"/>
                </a:cubicBezTo>
                <a:cubicBezTo>
                  <a:pt x="745" y="1303"/>
                  <a:pt x="748" y="1304"/>
                  <a:pt x="750" y="1304"/>
                </a:cubicBezTo>
                <a:cubicBezTo>
                  <a:pt x="764" y="1302"/>
                  <a:pt x="779" y="1301"/>
                  <a:pt x="793" y="1299"/>
                </a:cubicBezTo>
                <a:cubicBezTo>
                  <a:pt x="805" y="1297"/>
                  <a:pt x="817" y="1295"/>
                  <a:pt x="829" y="1292"/>
                </a:cubicBezTo>
                <a:cubicBezTo>
                  <a:pt x="833" y="1291"/>
                  <a:pt x="837" y="1289"/>
                  <a:pt x="842" y="1291"/>
                </a:cubicBezTo>
                <a:cubicBezTo>
                  <a:pt x="844" y="1292"/>
                  <a:pt x="847" y="1291"/>
                  <a:pt x="850" y="1290"/>
                </a:cubicBezTo>
                <a:cubicBezTo>
                  <a:pt x="858" y="1289"/>
                  <a:pt x="865" y="1285"/>
                  <a:pt x="873" y="1290"/>
                </a:cubicBezTo>
                <a:cubicBezTo>
                  <a:pt x="876" y="1292"/>
                  <a:pt x="885" y="1296"/>
                  <a:pt x="887" y="1299"/>
                </a:cubicBezTo>
                <a:cubicBezTo>
                  <a:pt x="887" y="1299"/>
                  <a:pt x="888" y="1300"/>
                  <a:pt x="890" y="1301"/>
                </a:cubicBezTo>
                <a:cubicBezTo>
                  <a:pt x="895" y="1297"/>
                  <a:pt x="888" y="1287"/>
                  <a:pt x="899" y="1286"/>
                </a:cubicBezTo>
                <a:cubicBezTo>
                  <a:pt x="900" y="1290"/>
                  <a:pt x="901" y="1294"/>
                  <a:pt x="902" y="1298"/>
                </a:cubicBezTo>
                <a:cubicBezTo>
                  <a:pt x="908" y="1298"/>
                  <a:pt x="907" y="1293"/>
                  <a:pt x="909" y="1290"/>
                </a:cubicBezTo>
                <a:cubicBezTo>
                  <a:pt x="909" y="1290"/>
                  <a:pt x="909" y="1290"/>
                  <a:pt x="909" y="1290"/>
                </a:cubicBezTo>
                <a:cubicBezTo>
                  <a:pt x="911" y="1293"/>
                  <a:pt x="912" y="1296"/>
                  <a:pt x="914" y="1298"/>
                </a:cubicBezTo>
                <a:cubicBezTo>
                  <a:pt x="922" y="1299"/>
                  <a:pt x="926" y="1292"/>
                  <a:pt x="934" y="1290"/>
                </a:cubicBezTo>
                <a:cubicBezTo>
                  <a:pt x="935" y="1292"/>
                  <a:pt x="936" y="1294"/>
                  <a:pt x="937" y="1296"/>
                </a:cubicBezTo>
                <a:cubicBezTo>
                  <a:pt x="940" y="1299"/>
                  <a:pt x="942" y="1299"/>
                  <a:pt x="945" y="1296"/>
                </a:cubicBezTo>
                <a:cubicBezTo>
                  <a:pt x="945" y="1295"/>
                  <a:pt x="945" y="1295"/>
                  <a:pt x="945" y="1294"/>
                </a:cubicBezTo>
                <a:cubicBezTo>
                  <a:pt x="951" y="1286"/>
                  <a:pt x="952" y="1286"/>
                  <a:pt x="959" y="1294"/>
                </a:cubicBezTo>
                <a:cubicBezTo>
                  <a:pt x="961" y="1293"/>
                  <a:pt x="964" y="1291"/>
                  <a:pt x="967" y="1289"/>
                </a:cubicBezTo>
                <a:cubicBezTo>
                  <a:pt x="970" y="1291"/>
                  <a:pt x="972" y="1293"/>
                  <a:pt x="975" y="1295"/>
                </a:cubicBezTo>
                <a:cubicBezTo>
                  <a:pt x="979" y="1293"/>
                  <a:pt x="981" y="1286"/>
                  <a:pt x="987" y="1287"/>
                </a:cubicBezTo>
                <a:cubicBezTo>
                  <a:pt x="991" y="1288"/>
                  <a:pt x="995" y="1286"/>
                  <a:pt x="999" y="1285"/>
                </a:cubicBezTo>
                <a:cubicBezTo>
                  <a:pt x="1000" y="1286"/>
                  <a:pt x="1000" y="1288"/>
                  <a:pt x="1001" y="1289"/>
                </a:cubicBezTo>
                <a:cubicBezTo>
                  <a:pt x="1004" y="1295"/>
                  <a:pt x="1008" y="1297"/>
                  <a:pt x="1013" y="1294"/>
                </a:cubicBezTo>
                <a:cubicBezTo>
                  <a:pt x="1016" y="1293"/>
                  <a:pt x="1019" y="1291"/>
                  <a:pt x="1021" y="1289"/>
                </a:cubicBezTo>
                <a:cubicBezTo>
                  <a:pt x="1027" y="1285"/>
                  <a:pt x="1034" y="1283"/>
                  <a:pt x="1040" y="1286"/>
                </a:cubicBezTo>
                <a:cubicBezTo>
                  <a:pt x="1046" y="1288"/>
                  <a:pt x="1052" y="1287"/>
                  <a:pt x="1058" y="1285"/>
                </a:cubicBezTo>
                <a:cubicBezTo>
                  <a:pt x="1059" y="1288"/>
                  <a:pt x="1060" y="1290"/>
                  <a:pt x="1061" y="1291"/>
                </a:cubicBezTo>
                <a:cubicBezTo>
                  <a:pt x="1062" y="1293"/>
                  <a:pt x="1064" y="1293"/>
                  <a:pt x="1066" y="1294"/>
                </a:cubicBezTo>
                <a:cubicBezTo>
                  <a:pt x="1067" y="1292"/>
                  <a:pt x="1068" y="1290"/>
                  <a:pt x="1068" y="1288"/>
                </a:cubicBezTo>
                <a:cubicBezTo>
                  <a:pt x="1069" y="1288"/>
                  <a:pt x="1068" y="1287"/>
                  <a:pt x="1068" y="1287"/>
                </a:cubicBezTo>
                <a:cubicBezTo>
                  <a:pt x="1068" y="1285"/>
                  <a:pt x="1068" y="1284"/>
                  <a:pt x="1069" y="1283"/>
                </a:cubicBezTo>
                <a:cubicBezTo>
                  <a:pt x="1070" y="1283"/>
                  <a:pt x="1072" y="1283"/>
                  <a:pt x="1073" y="1284"/>
                </a:cubicBezTo>
                <a:cubicBezTo>
                  <a:pt x="1074" y="1286"/>
                  <a:pt x="1075" y="1288"/>
                  <a:pt x="1076" y="1291"/>
                </a:cubicBezTo>
                <a:cubicBezTo>
                  <a:pt x="1092" y="1288"/>
                  <a:pt x="1107" y="1281"/>
                  <a:pt x="1125" y="1284"/>
                </a:cubicBezTo>
                <a:cubicBezTo>
                  <a:pt x="1123" y="1280"/>
                  <a:pt x="1122" y="1279"/>
                  <a:pt x="1121" y="1277"/>
                </a:cubicBezTo>
                <a:cubicBezTo>
                  <a:pt x="1121" y="1275"/>
                  <a:pt x="1121" y="1272"/>
                  <a:pt x="1122" y="1271"/>
                </a:cubicBezTo>
                <a:cubicBezTo>
                  <a:pt x="1124" y="1269"/>
                  <a:pt x="1127" y="1268"/>
                  <a:pt x="1129" y="1269"/>
                </a:cubicBezTo>
                <a:cubicBezTo>
                  <a:pt x="1132" y="1270"/>
                  <a:pt x="1135" y="1273"/>
                  <a:pt x="1139" y="1274"/>
                </a:cubicBezTo>
                <a:cubicBezTo>
                  <a:pt x="1142" y="1276"/>
                  <a:pt x="1146" y="1277"/>
                  <a:pt x="1150" y="1279"/>
                </a:cubicBezTo>
                <a:cubicBezTo>
                  <a:pt x="1155" y="1276"/>
                  <a:pt x="1160" y="1271"/>
                  <a:pt x="1165" y="1278"/>
                </a:cubicBezTo>
                <a:cubicBezTo>
                  <a:pt x="1170" y="1278"/>
                  <a:pt x="1176" y="1278"/>
                  <a:pt x="1182" y="1277"/>
                </a:cubicBezTo>
                <a:cubicBezTo>
                  <a:pt x="1181" y="1272"/>
                  <a:pt x="1180" y="1268"/>
                  <a:pt x="1178" y="1265"/>
                </a:cubicBezTo>
                <a:cubicBezTo>
                  <a:pt x="1175" y="1260"/>
                  <a:pt x="1170" y="1260"/>
                  <a:pt x="1166" y="1260"/>
                </a:cubicBezTo>
                <a:cubicBezTo>
                  <a:pt x="1158" y="1262"/>
                  <a:pt x="1151" y="1264"/>
                  <a:pt x="1145" y="1266"/>
                </a:cubicBezTo>
                <a:cubicBezTo>
                  <a:pt x="1138" y="1262"/>
                  <a:pt x="1131" y="1259"/>
                  <a:pt x="1125" y="1256"/>
                </a:cubicBezTo>
                <a:cubicBezTo>
                  <a:pt x="1122" y="1259"/>
                  <a:pt x="1119" y="1261"/>
                  <a:pt x="1116" y="1263"/>
                </a:cubicBezTo>
                <a:cubicBezTo>
                  <a:pt x="1108" y="1262"/>
                  <a:pt x="1106" y="1249"/>
                  <a:pt x="1096" y="1254"/>
                </a:cubicBezTo>
                <a:cubicBezTo>
                  <a:pt x="1101" y="1262"/>
                  <a:pt x="1101" y="1262"/>
                  <a:pt x="1092" y="1263"/>
                </a:cubicBezTo>
                <a:cubicBezTo>
                  <a:pt x="1092" y="1264"/>
                  <a:pt x="1092" y="1264"/>
                  <a:pt x="1092" y="1264"/>
                </a:cubicBezTo>
                <a:cubicBezTo>
                  <a:pt x="1091" y="1262"/>
                  <a:pt x="1090" y="1261"/>
                  <a:pt x="1088" y="1264"/>
                </a:cubicBezTo>
                <a:cubicBezTo>
                  <a:pt x="1089" y="1263"/>
                  <a:pt x="1089" y="1263"/>
                  <a:pt x="1089" y="1263"/>
                </a:cubicBezTo>
                <a:cubicBezTo>
                  <a:pt x="1088" y="1263"/>
                  <a:pt x="1088" y="1264"/>
                  <a:pt x="1087" y="1264"/>
                </a:cubicBezTo>
                <a:cubicBezTo>
                  <a:pt x="1082" y="1266"/>
                  <a:pt x="1081" y="1257"/>
                  <a:pt x="1076" y="1258"/>
                </a:cubicBezTo>
                <a:cubicBezTo>
                  <a:pt x="1071" y="1260"/>
                  <a:pt x="1067" y="1261"/>
                  <a:pt x="1062" y="1258"/>
                </a:cubicBezTo>
                <a:cubicBezTo>
                  <a:pt x="1058" y="1256"/>
                  <a:pt x="1053" y="1254"/>
                  <a:pt x="1049" y="1255"/>
                </a:cubicBezTo>
                <a:cubicBezTo>
                  <a:pt x="1037" y="1257"/>
                  <a:pt x="1026" y="1250"/>
                  <a:pt x="1015" y="1253"/>
                </a:cubicBezTo>
                <a:cubicBezTo>
                  <a:pt x="1013" y="1253"/>
                  <a:pt x="1011" y="1252"/>
                  <a:pt x="1011" y="1249"/>
                </a:cubicBezTo>
                <a:cubicBezTo>
                  <a:pt x="1024" y="1248"/>
                  <a:pt x="1024" y="1248"/>
                  <a:pt x="1032" y="1240"/>
                </a:cubicBezTo>
                <a:cubicBezTo>
                  <a:pt x="1023" y="1238"/>
                  <a:pt x="1015" y="1236"/>
                  <a:pt x="1006" y="1240"/>
                </a:cubicBezTo>
                <a:cubicBezTo>
                  <a:pt x="1003" y="1244"/>
                  <a:pt x="1000" y="1249"/>
                  <a:pt x="997" y="1253"/>
                </a:cubicBezTo>
                <a:cubicBezTo>
                  <a:pt x="989" y="1255"/>
                  <a:pt x="991" y="1246"/>
                  <a:pt x="987" y="1243"/>
                </a:cubicBezTo>
                <a:cubicBezTo>
                  <a:pt x="984" y="1243"/>
                  <a:pt x="980" y="1242"/>
                  <a:pt x="977" y="1243"/>
                </a:cubicBezTo>
                <a:cubicBezTo>
                  <a:pt x="971" y="1244"/>
                  <a:pt x="966" y="1245"/>
                  <a:pt x="961" y="1244"/>
                </a:cubicBezTo>
                <a:cubicBezTo>
                  <a:pt x="956" y="1242"/>
                  <a:pt x="954" y="1246"/>
                  <a:pt x="954" y="1252"/>
                </a:cubicBezTo>
                <a:cubicBezTo>
                  <a:pt x="955" y="1259"/>
                  <a:pt x="953" y="1260"/>
                  <a:pt x="947" y="1258"/>
                </a:cubicBezTo>
                <a:cubicBezTo>
                  <a:pt x="945" y="1257"/>
                  <a:pt x="944" y="1256"/>
                  <a:pt x="941" y="1254"/>
                </a:cubicBezTo>
                <a:cubicBezTo>
                  <a:pt x="943" y="1252"/>
                  <a:pt x="944" y="1251"/>
                  <a:pt x="945" y="1250"/>
                </a:cubicBezTo>
                <a:cubicBezTo>
                  <a:pt x="946" y="1249"/>
                  <a:pt x="947" y="1247"/>
                  <a:pt x="947" y="1246"/>
                </a:cubicBezTo>
                <a:cubicBezTo>
                  <a:pt x="947" y="1245"/>
                  <a:pt x="945" y="1244"/>
                  <a:pt x="943" y="1244"/>
                </a:cubicBezTo>
                <a:cubicBezTo>
                  <a:pt x="941" y="1244"/>
                  <a:pt x="938" y="1245"/>
                  <a:pt x="935" y="1246"/>
                </a:cubicBezTo>
                <a:cubicBezTo>
                  <a:pt x="932" y="1243"/>
                  <a:pt x="929" y="1240"/>
                  <a:pt x="926" y="1236"/>
                </a:cubicBezTo>
                <a:cubicBezTo>
                  <a:pt x="947" y="1226"/>
                  <a:pt x="968" y="1233"/>
                  <a:pt x="989" y="1228"/>
                </a:cubicBezTo>
                <a:cubicBezTo>
                  <a:pt x="990" y="1225"/>
                  <a:pt x="990" y="1222"/>
                  <a:pt x="991" y="1219"/>
                </a:cubicBezTo>
                <a:cubicBezTo>
                  <a:pt x="992" y="1217"/>
                  <a:pt x="993" y="1215"/>
                  <a:pt x="994" y="1212"/>
                </a:cubicBezTo>
                <a:cubicBezTo>
                  <a:pt x="998" y="1214"/>
                  <a:pt x="1002" y="1215"/>
                  <a:pt x="1008" y="1217"/>
                </a:cubicBezTo>
                <a:cubicBezTo>
                  <a:pt x="1004" y="1217"/>
                  <a:pt x="1001" y="1218"/>
                  <a:pt x="997" y="1219"/>
                </a:cubicBezTo>
                <a:cubicBezTo>
                  <a:pt x="998" y="1222"/>
                  <a:pt x="999" y="1226"/>
                  <a:pt x="1000" y="1226"/>
                </a:cubicBezTo>
                <a:cubicBezTo>
                  <a:pt x="1006" y="1230"/>
                  <a:pt x="1013" y="1233"/>
                  <a:pt x="1020" y="1232"/>
                </a:cubicBezTo>
                <a:cubicBezTo>
                  <a:pt x="1028" y="1231"/>
                  <a:pt x="1035" y="1231"/>
                  <a:pt x="1042" y="1226"/>
                </a:cubicBezTo>
                <a:cubicBezTo>
                  <a:pt x="1043" y="1226"/>
                  <a:pt x="1044" y="1226"/>
                  <a:pt x="1045" y="1226"/>
                </a:cubicBezTo>
                <a:cubicBezTo>
                  <a:pt x="1054" y="1223"/>
                  <a:pt x="1054" y="1223"/>
                  <a:pt x="1064" y="1226"/>
                </a:cubicBezTo>
                <a:cubicBezTo>
                  <a:pt x="1068" y="1222"/>
                  <a:pt x="1068" y="1218"/>
                  <a:pt x="1065" y="1213"/>
                </a:cubicBezTo>
                <a:cubicBezTo>
                  <a:pt x="1059" y="1210"/>
                  <a:pt x="1053" y="1219"/>
                  <a:pt x="1045" y="1213"/>
                </a:cubicBezTo>
                <a:cubicBezTo>
                  <a:pt x="1048" y="1210"/>
                  <a:pt x="1050" y="1208"/>
                  <a:pt x="1052" y="1204"/>
                </a:cubicBezTo>
                <a:cubicBezTo>
                  <a:pt x="1051" y="1201"/>
                  <a:pt x="1049" y="1198"/>
                  <a:pt x="1047" y="1194"/>
                </a:cubicBezTo>
                <a:cubicBezTo>
                  <a:pt x="1043" y="1197"/>
                  <a:pt x="1039" y="1200"/>
                  <a:pt x="1036" y="1201"/>
                </a:cubicBezTo>
                <a:cubicBezTo>
                  <a:pt x="1029" y="1202"/>
                  <a:pt x="1025" y="1197"/>
                  <a:pt x="1020" y="1193"/>
                </a:cubicBezTo>
                <a:cubicBezTo>
                  <a:pt x="1019" y="1192"/>
                  <a:pt x="1018" y="1192"/>
                  <a:pt x="1017" y="1191"/>
                </a:cubicBezTo>
                <a:cubicBezTo>
                  <a:pt x="1012" y="1193"/>
                  <a:pt x="1008" y="1194"/>
                  <a:pt x="1002" y="1195"/>
                </a:cubicBezTo>
                <a:cubicBezTo>
                  <a:pt x="1002" y="1197"/>
                  <a:pt x="1003" y="1200"/>
                  <a:pt x="1002" y="1202"/>
                </a:cubicBezTo>
                <a:cubicBezTo>
                  <a:pt x="1001" y="1206"/>
                  <a:pt x="996" y="1207"/>
                  <a:pt x="993" y="1204"/>
                </a:cubicBezTo>
                <a:cubicBezTo>
                  <a:pt x="992" y="1202"/>
                  <a:pt x="992" y="1200"/>
                  <a:pt x="991" y="1198"/>
                </a:cubicBezTo>
                <a:cubicBezTo>
                  <a:pt x="990" y="1196"/>
                  <a:pt x="990" y="1194"/>
                  <a:pt x="989" y="1193"/>
                </a:cubicBezTo>
                <a:cubicBezTo>
                  <a:pt x="988" y="1192"/>
                  <a:pt x="986" y="1191"/>
                  <a:pt x="985" y="1190"/>
                </a:cubicBezTo>
                <a:cubicBezTo>
                  <a:pt x="986" y="1189"/>
                  <a:pt x="987" y="1188"/>
                  <a:pt x="988" y="1188"/>
                </a:cubicBezTo>
                <a:cubicBezTo>
                  <a:pt x="989" y="1187"/>
                  <a:pt x="989" y="1186"/>
                  <a:pt x="990" y="1185"/>
                </a:cubicBezTo>
                <a:cubicBezTo>
                  <a:pt x="989" y="1185"/>
                  <a:pt x="988" y="1183"/>
                  <a:pt x="987" y="1183"/>
                </a:cubicBezTo>
                <a:cubicBezTo>
                  <a:pt x="984" y="1182"/>
                  <a:pt x="980" y="1182"/>
                  <a:pt x="976" y="1181"/>
                </a:cubicBezTo>
                <a:cubicBezTo>
                  <a:pt x="973" y="1181"/>
                  <a:pt x="971" y="1183"/>
                  <a:pt x="971" y="1186"/>
                </a:cubicBezTo>
                <a:cubicBezTo>
                  <a:pt x="971" y="1188"/>
                  <a:pt x="971" y="1191"/>
                  <a:pt x="970" y="1192"/>
                </a:cubicBezTo>
                <a:cubicBezTo>
                  <a:pt x="968" y="1194"/>
                  <a:pt x="966" y="1195"/>
                  <a:pt x="963" y="1195"/>
                </a:cubicBezTo>
                <a:cubicBezTo>
                  <a:pt x="962" y="1195"/>
                  <a:pt x="960" y="1193"/>
                  <a:pt x="958" y="1193"/>
                </a:cubicBezTo>
                <a:cubicBezTo>
                  <a:pt x="957" y="1193"/>
                  <a:pt x="956" y="1193"/>
                  <a:pt x="955" y="1193"/>
                </a:cubicBezTo>
                <a:cubicBezTo>
                  <a:pt x="953" y="1194"/>
                  <a:pt x="951" y="1195"/>
                  <a:pt x="949" y="1196"/>
                </a:cubicBezTo>
                <a:cubicBezTo>
                  <a:pt x="945" y="1193"/>
                  <a:pt x="942" y="1190"/>
                  <a:pt x="938" y="1188"/>
                </a:cubicBezTo>
                <a:cubicBezTo>
                  <a:pt x="935" y="1187"/>
                  <a:pt x="931" y="1186"/>
                  <a:pt x="927" y="1185"/>
                </a:cubicBezTo>
                <a:cubicBezTo>
                  <a:pt x="926" y="1187"/>
                  <a:pt x="924" y="1189"/>
                  <a:pt x="922" y="1190"/>
                </a:cubicBezTo>
                <a:cubicBezTo>
                  <a:pt x="918" y="1188"/>
                  <a:pt x="921" y="1182"/>
                  <a:pt x="916" y="1182"/>
                </a:cubicBezTo>
                <a:cubicBezTo>
                  <a:pt x="911" y="1181"/>
                  <a:pt x="912" y="1186"/>
                  <a:pt x="912" y="1190"/>
                </a:cubicBezTo>
                <a:cubicBezTo>
                  <a:pt x="912" y="1191"/>
                  <a:pt x="911" y="1191"/>
                  <a:pt x="911" y="1192"/>
                </a:cubicBezTo>
                <a:cubicBezTo>
                  <a:pt x="908" y="1195"/>
                  <a:pt x="905" y="1191"/>
                  <a:pt x="902" y="1191"/>
                </a:cubicBezTo>
                <a:cubicBezTo>
                  <a:pt x="899" y="1192"/>
                  <a:pt x="896" y="1191"/>
                  <a:pt x="893" y="1191"/>
                </a:cubicBezTo>
                <a:cubicBezTo>
                  <a:pt x="885" y="1190"/>
                  <a:pt x="876" y="1188"/>
                  <a:pt x="869" y="1196"/>
                </a:cubicBezTo>
                <a:cubicBezTo>
                  <a:pt x="868" y="1197"/>
                  <a:pt x="864" y="1197"/>
                  <a:pt x="863" y="1196"/>
                </a:cubicBezTo>
                <a:cubicBezTo>
                  <a:pt x="858" y="1192"/>
                  <a:pt x="853" y="1195"/>
                  <a:pt x="849" y="1193"/>
                </a:cubicBezTo>
                <a:cubicBezTo>
                  <a:pt x="843" y="1191"/>
                  <a:pt x="839" y="1197"/>
                  <a:pt x="835" y="1196"/>
                </a:cubicBezTo>
                <a:cubicBezTo>
                  <a:pt x="830" y="1194"/>
                  <a:pt x="826" y="1195"/>
                  <a:pt x="821" y="1196"/>
                </a:cubicBezTo>
                <a:cubicBezTo>
                  <a:pt x="809" y="1196"/>
                  <a:pt x="797" y="1199"/>
                  <a:pt x="785" y="1195"/>
                </a:cubicBezTo>
                <a:cubicBezTo>
                  <a:pt x="777" y="1192"/>
                  <a:pt x="768" y="1192"/>
                  <a:pt x="759" y="1195"/>
                </a:cubicBezTo>
                <a:cubicBezTo>
                  <a:pt x="755" y="1196"/>
                  <a:pt x="750" y="1198"/>
                  <a:pt x="744" y="1194"/>
                </a:cubicBezTo>
                <a:cubicBezTo>
                  <a:pt x="744" y="1188"/>
                  <a:pt x="744" y="1180"/>
                  <a:pt x="744" y="1172"/>
                </a:cubicBezTo>
                <a:cubicBezTo>
                  <a:pt x="749" y="1171"/>
                  <a:pt x="754" y="1170"/>
                  <a:pt x="760" y="1169"/>
                </a:cubicBezTo>
                <a:cubicBezTo>
                  <a:pt x="761" y="1171"/>
                  <a:pt x="763" y="1174"/>
                  <a:pt x="765" y="1178"/>
                </a:cubicBezTo>
                <a:cubicBezTo>
                  <a:pt x="769" y="1174"/>
                  <a:pt x="772" y="1171"/>
                  <a:pt x="774" y="1169"/>
                </a:cubicBezTo>
                <a:cubicBezTo>
                  <a:pt x="775" y="1169"/>
                  <a:pt x="776" y="1169"/>
                  <a:pt x="777" y="1169"/>
                </a:cubicBezTo>
                <a:cubicBezTo>
                  <a:pt x="789" y="1173"/>
                  <a:pt x="801" y="1173"/>
                  <a:pt x="814" y="1169"/>
                </a:cubicBezTo>
                <a:cubicBezTo>
                  <a:pt x="816" y="1168"/>
                  <a:pt x="818" y="1167"/>
                  <a:pt x="820" y="1168"/>
                </a:cubicBezTo>
                <a:cubicBezTo>
                  <a:pt x="830" y="1170"/>
                  <a:pt x="840" y="1170"/>
                  <a:pt x="850" y="1169"/>
                </a:cubicBezTo>
                <a:cubicBezTo>
                  <a:pt x="853" y="1168"/>
                  <a:pt x="855" y="1170"/>
                  <a:pt x="858" y="1170"/>
                </a:cubicBezTo>
                <a:cubicBezTo>
                  <a:pt x="863" y="1171"/>
                  <a:pt x="864" y="1167"/>
                  <a:pt x="865" y="1163"/>
                </a:cubicBezTo>
                <a:cubicBezTo>
                  <a:pt x="865" y="1163"/>
                  <a:pt x="865" y="1163"/>
                  <a:pt x="865" y="1163"/>
                </a:cubicBezTo>
                <a:cubicBezTo>
                  <a:pt x="867" y="1163"/>
                  <a:pt x="869" y="1163"/>
                  <a:pt x="872" y="1163"/>
                </a:cubicBezTo>
                <a:cubicBezTo>
                  <a:pt x="873" y="1165"/>
                  <a:pt x="874" y="1167"/>
                  <a:pt x="875" y="1167"/>
                </a:cubicBezTo>
                <a:cubicBezTo>
                  <a:pt x="891" y="1170"/>
                  <a:pt x="907" y="1165"/>
                  <a:pt x="922" y="1170"/>
                </a:cubicBezTo>
                <a:cubicBezTo>
                  <a:pt x="922" y="1170"/>
                  <a:pt x="923" y="1170"/>
                  <a:pt x="923" y="1170"/>
                </a:cubicBezTo>
                <a:cubicBezTo>
                  <a:pt x="932" y="1169"/>
                  <a:pt x="933" y="1169"/>
                  <a:pt x="941" y="1173"/>
                </a:cubicBezTo>
                <a:cubicBezTo>
                  <a:pt x="943" y="1170"/>
                  <a:pt x="945" y="1167"/>
                  <a:pt x="947" y="1164"/>
                </a:cubicBezTo>
                <a:cubicBezTo>
                  <a:pt x="963" y="1172"/>
                  <a:pt x="976" y="1166"/>
                  <a:pt x="990" y="1157"/>
                </a:cubicBezTo>
                <a:cubicBezTo>
                  <a:pt x="989" y="1155"/>
                  <a:pt x="988" y="1153"/>
                  <a:pt x="987" y="1153"/>
                </a:cubicBezTo>
                <a:cubicBezTo>
                  <a:pt x="980" y="1153"/>
                  <a:pt x="974" y="1152"/>
                  <a:pt x="967" y="1152"/>
                </a:cubicBezTo>
                <a:cubicBezTo>
                  <a:pt x="957" y="1153"/>
                  <a:pt x="948" y="1154"/>
                  <a:pt x="938" y="1154"/>
                </a:cubicBezTo>
                <a:cubicBezTo>
                  <a:pt x="933" y="1154"/>
                  <a:pt x="928" y="1153"/>
                  <a:pt x="923" y="1153"/>
                </a:cubicBezTo>
                <a:cubicBezTo>
                  <a:pt x="919" y="1152"/>
                  <a:pt x="914" y="1152"/>
                  <a:pt x="910" y="1152"/>
                </a:cubicBezTo>
                <a:cubicBezTo>
                  <a:pt x="905" y="1152"/>
                  <a:pt x="901" y="1148"/>
                  <a:pt x="896" y="1151"/>
                </a:cubicBezTo>
                <a:cubicBezTo>
                  <a:pt x="891" y="1155"/>
                  <a:pt x="888" y="1146"/>
                  <a:pt x="883" y="1147"/>
                </a:cubicBezTo>
                <a:cubicBezTo>
                  <a:pt x="879" y="1148"/>
                  <a:pt x="875" y="1148"/>
                  <a:pt x="870" y="1149"/>
                </a:cubicBezTo>
                <a:cubicBezTo>
                  <a:pt x="872" y="1154"/>
                  <a:pt x="875" y="1159"/>
                  <a:pt x="871" y="1164"/>
                </a:cubicBezTo>
                <a:cubicBezTo>
                  <a:pt x="869" y="1160"/>
                  <a:pt x="866" y="1158"/>
                  <a:pt x="861" y="1160"/>
                </a:cubicBezTo>
                <a:cubicBezTo>
                  <a:pt x="861" y="1159"/>
                  <a:pt x="861" y="1159"/>
                  <a:pt x="861" y="1159"/>
                </a:cubicBezTo>
                <a:cubicBezTo>
                  <a:pt x="857" y="1157"/>
                  <a:pt x="854" y="1159"/>
                  <a:pt x="850" y="1160"/>
                </a:cubicBezTo>
                <a:cubicBezTo>
                  <a:pt x="847" y="1162"/>
                  <a:pt x="846" y="1158"/>
                  <a:pt x="846" y="1154"/>
                </a:cubicBezTo>
                <a:cubicBezTo>
                  <a:pt x="851" y="1154"/>
                  <a:pt x="856" y="1153"/>
                  <a:pt x="861" y="1153"/>
                </a:cubicBezTo>
                <a:cubicBezTo>
                  <a:pt x="861" y="1152"/>
                  <a:pt x="861" y="1151"/>
                  <a:pt x="861" y="1150"/>
                </a:cubicBezTo>
                <a:cubicBezTo>
                  <a:pt x="855" y="1148"/>
                  <a:pt x="849" y="1147"/>
                  <a:pt x="842" y="1145"/>
                </a:cubicBezTo>
                <a:cubicBezTo>
                  <a:pt x="842" y="1145"/>
                  <a:pt x="841" y="1145"/>
                  <a:pt x="841" y="1145"/>
                </a:cubicBezTo>
                <a:cubicBezTo>
                  <a:pt x="836" y="1151"/>
                  <a:pt x="828" y="1147"/>
                  <a:pt x="822" y="1150"/>
                </a:cubicBezTo>
                <a:cubicBezTo>
                  <a:pt x="822" y="1153"/>
                  <a:pt x="823" y="1155"/>
                  <a:pt x="823" y="1158"/>
                </a:cubicBezTo>
                <a:cubicBezTo>
                  <a:pt x="808" y="1161"/>
                  <a:pt x="792" y="1159"/>
                  <a:pt x="777" y="1161"/>
                </a:cubicBezTo>
                <a:cubicBezTo>
                  <a:pt x="776" y="1161"/>
                  <a:pt x="774" y="1161"/>
                  <a:pt x="773" y="1160"/>
                </a:cubicBezTo>
                <a:cubicBezTo>
                  <a:pt x="772" y="1160"/>
                  <a:pt x="757" y="1159"/>
                  <a:pt x="756" y="1160"/>
                </a:cubicBezTo>
                <a:cubicBezTo>
                  <a:pt x="755" y="1157"/>
                  <a:pt x="755" y="1155"/>
                  <a:pt x="754" y="1152"/>
                </a:cubicBezTo>
                <a:cubicBezTo>
                  <a:pt x="753" y="1152"/>
                  <a:pt x="751" y="1152"/>
                  <a:pt x="751" y="1153"/>
                </a:cubicBezTo>
                <a:cubicBezTo>
                  <a:pt x="744" y="1161"/>
                  <a:pt x="744" y="1161"/>
                  <a:pt x="737" y="1151"/>
                </a:cubicBezTo>
                <a:cubicBezTo>
                  <a:pt x="735" y="1154"/>
                  <a:pt x="734" y="1156"/>
                  <a:pt x="732" y="1158"/>
                </a:cubicBezTo>
                <a:cubicBezTo>
                  <a:pt x="732" y="1158"/>
                  <a:pt x="731" y="1158"/>
                  <a:pt x="730" y="1158"/>
                </a:cubicBezTo>
                <a:cubicBezTo>
                  <a:pt x="730" y="1155"/>
                  <a:pt x="730" y="1151"/>
                  <a:pt x="730" y="1147"/>
                </a:cubicBezTo>
                <a:cubicBezTo>
                  <a:pt x="744" y="1146"/>
                  <a:pt x="758" y="1145"/>
                  <a:pt x="772" y="1144"/>
                </a:cubicBezTo>
                <a:cubicBezTo>
                  <a:pt x="775" y="1144"/>
                  <a:pt x="778" y="1146"/>
                  <a:pt x="782" y="1146"/>
                </a:cubicBezTo>
                <a:cubicBezTo>
                  <a:pt x="783" y="1146"/>
                  <a:pt x="786" y="1145"/>
                  <a:pt x="787" y="1143"/>
                </a:cubicBezTo>
                <a:cubicBezTo>
                  <a:pt x="789" y="1142"/>
                  <a:pt x="786" y="1138"/>
                  <a:pt x="784" y="1137"/>
                </a:cubicBezTo>
                <a:cubicBezTo>
                  <a:pt x="781" y="1136"/>
                  <a:pt x="779" y="1135"/>
                  <a:pt x="776" y="1135"/>
                </a:cubicBezTo>
                <a:cubicBezTo>
                  <a:pt x="765" y="1135"/>
                  <a:pt x="754" y="1135"/>
                  <a:pt x="743" y="1135"/>
                </a:cubicBezTo>
                <a:cubicBezTo>
                  <a:pt x="741" y="1132"/>
                  <a:pt x="740" y="1129"/>
                  <a:pt x="738" y="1126"/>
                </a:cubicBezTo>
                <a:cubicBezTo>
                  <a:pt x="735" y="1127"/>
                  <a:pt x="731" y="1128"/>
                  <a:pt x="727" y="1129"/>
                </a:cubicBezTo>
                <a:cubicBezTo>
                  <a:pt x="726" y="1127"/>
                  <a:pt x="726" y="1125"/>
                  <a:pt x="725" y="1123"/>
                </a:cubicBezTo>
                <a:cubicBezTo>
                  <a:pt x="725" y="1121"/>
                  <a:pt x="724" y="1119"/>
                  <a:pt x="723" y="1119"/>
                </a:cubicBezTo>
                <a:cubicBezTo>
                  <a:pt x="720" y="1118"/>
                  <a:pt x="719" y="1120"/>
                  <a:pt x="718" y="1123"/>
                </a:cubicBezTo>
                <a:cubicBezTo>
                  <a:pt x="718" y="1124"/>
                  <a:pt x="718" y="1126"/>
                  <a:pt x="718" y="1128"/>
                </a:cubicBezTo>
                <a:cubicBezTo>
                  <a:pt x="711" y="1129"/>
                  <a:pt x="705" y="1129"/>
                  <a:pt x="698" y="1130"/>
                </a:cubicBezTo>
                <a:cubicBezTo>
                  <a:pt x="694" y="1131"/>
                  <a:pt x="690" y="1131"/>
                  <a:pt x="687" y="1135"/>
                </a:cubicBezTo>
                <a:cubicBezTo>
                  <a:pt x="687" y="1134"/>
                  <a:pt x="687" y="1134"/>
                  <a:pt x="687" y="1134"/>
                </a:cubicBezTo>
                <a:cubicBezTo>
                  <a:pt x="680" y="1130"/>
                  <a:pt x="680" y="1130"/>
                  <a:pt x="670" y="1134"/>
                </a:cubicBezTo>
                <a:cubicBezTo>
                  <a:pt x="668" y="1132"/>
                  <a:pt x="666" y="1129"/>
                  <a:pt x="663" y="1129"/>
                </a:cubicBezTo>
                <a:cubicBezTo>
                  <a:pt x="653" y="1127"/>
                  <a:pt x="643" y="1126"/>
                  <a:pt x="633" y="1124"/>
                </a:cubicBezTo>
                <a:cubicBezTo>
                  <a:pt x="631" y="1124"/>
                  <a:pt x="628" y="1125"/>
                  <a:pt x="625" y="1125"/>
                </a:cubicBezTo>
                <a:cubicBezTo>
                  <a:pt x="620" y="1126"/>
                  <a:pt x="614" y="1128"/>
                  <a:pt x="609" y="1127"/>
                </a:cubicBezTo>
                <a:cubicBezTo>
                  <a:pt x="601" y="1126"/>
                  <a:pt x="594" y="1127"/>
                  <a:pt x="587" y="1130"/>
                </a:cubicBezTo>
                <a:cubicBezTo>
                  <a:pt x="586" y="1131"/>
                  <a:pt x="583" y="1132"/>
                  <a:pt x="582" y="1131"/>
                </a:cubicBezTo>
                <a:cubicBezTo>
                  <a:pt x="576" y="1126"/>
                  <a:pt x="570" y="1131"/>
                  <a:pt x="563" y="1132"/>
                </a:cubicBezTo>
                <a:cubicBezTo>
                  <a:pt x="551" y="1134"/>
                  <a:pt x="537" y="1133"/>
                  <a:pt x="525" y="1135"/>
                </a:cubicBezTo>
                <a:cubicBezTo>
                  <a:pt x="521" y="1136"/>
                  <a:pt x="518" y="1136"/>
                  <a:pt x="516" y="1133"/>
                </a:cubicBezTo>
                <a:cubicBezTo>
                  <a:pt x="513" y="1129"/>
                  <a:pt x="509" y="1129"/>
                  <a:pt x="505" y="1131"/>
                </a:cubicBezTo>
                <a:cubicBezTo>
                  <a:pt x="503" y="1132"/>
                  <a:pt x="500" y="1133"/>
                  <a:pt x="497" y="1134"/>
                </a:cubicBezTo>
                <a:cubicBezTo>
                  <a:pt x="493" y="1136"/>
                  <a:pt x="490" y="1137"/>
                  <a:pt x="485" y="1135"/>
                </a:cubicBezTo>
                <a:cubicBezTo>
                  <a:pt x="483" y="1134"/>
                  <a:pt x="480" y="1135"/>
                  <a:pt x="477" y="1135"/>
                </a:cubicBezTo>
                <a:cubicBezTo>
                  <a:pt x="471" y="1135"/>
                  <a:pt x="466" y="1142"/>
                  <a:pt x="459" y="1139"/>
                </a:cubicBezTo>
                <a:cubicBezTo>
                  <a:pt x="453" y="1137"/>
                  <a:pt x="447" y="1140"/>
                  <a:pt x="441" y="1140"/>
                </a:cubicBezTo>
                <a:cubicBezTo>
                  <a:pt x="439" y="1141"/>
                  <a:pt x="438" y="1142"/>
                  <a:pt x="434" y="1144"/>
                </a:cubicBezTo>
                <a:cubicBezTo>
                  <a:pt x="440" y="1146"/>
                  <a:pt x="443" y="1146"/>
                  <a:pt x="449" y="1148"/>
                </a:cubicBezTo>
                <a:cubicBezTo>
                  <a:pt x="441" y="1149"/>
                  <a:pt x="436" y="1149"/>
                  <a:pt x="431" y="1150"/>
                </a:cubicBezTo>
                <a:cubicBezTo>
                  <a:pt x="431" y="1147"/>
                  <a:pt x="430" y="1145"/>
                  <a:pt x="429" y="1143"/>
                </a:cubicBezTo>
                <a:cubicBezTo>
                  <a:pt x="418" y="1138"/>
                  <a:pt x="412" y="1144"/>
                  <a:pt x="407" y="1154"/>
                </a:cubicBezTo>
                <a:cubicBezTo>
                  <a:pt x="404" y="1152"/>
                  <a:pt x="401" y="1151"/>
                  <a:pt x="398" y="1149"/>
                </a:cubicBezTo>
                <a:cubicBezTo>
                  <a:pt x="389" y="1152"/>
                  <a:pt x="379" y="1153"/>
                  <a:pt x="370" y="1150"/>
                </a:cubicBezTo>
                <a:cubicBezTo>
                  <a:pt x="367" y="1149"/>
                  <a:pt x="364" y="1149"/>
                  <a:pt x="362" y="1150"/>
                </a:cubicBezTo>
                <a:cubicBezTo>
                  <a:pt x="352" y="1153"/>
                  <a:pt x="342" y="1151"/>
                  <a:pt x="333" y="1155"/>
                </a:cubicBezTo>
                <a:cubicBezTo>
                  <a:pt x="330" y="1157"/>
                  <a:pt x="325" y="1157"/>
                  <a:pt x="322" y="1156"/>
                </a:cubicBezTo>
                <a:cubicBezTo>
                  <a:pt x="315" y="1154"/>
                  <a:pt x="308" y="1158"/>
                  <a:pt x="301" y="1157"/>
                </a:cubicBezTo>
                <a:cubicBezTo>
                  <a:pt x="295" y="1156"/>
                  <a:pt x="288" y="1160"/>
                  <a:pt x="281" y="1162"/>
                </a:cubicBezTo>
                <a:cubicBezTo>
                  <a:pt x="274" y="1164"/>
                  <a:pt x="266" y="1166"/>
                  <a:pt x="258" y="1164"/>
                </a:cubicBezTo>
                <a:cubicBezTo>
                  <a:pt x="253" y="1163"/>
                  <a:pt x="247" y="1165"/>
                  <a:pt x="241" y="1166"/>
                </a:cubicBezTo>
                <a:cubicBezTo>
                  <a:pt x="229" y="1167"/>
                  <a:pt x="218" y="1168"/>
                  <a:pt x="206" y="1168"/>
                </a:cubicBezTo>
                <a:cubicBezTo>
                  <a:pt x="205" y="1168"/>
                  <a:pt x="204" y="1168"/>
                  <a:pt x="203" y="1168"/>
                </a:cubicBezTo>
                <a:cubicBezTo>
                  <a:pt x="183" y="1175"/>
                  <a:pt x="162" y="1172"/>
                  <a:pt x="141" y="1174"/>
                </a:cubicBezTo>
                <a:cubicBezTo>
                  <a:pt x="126" y="1174"/>
                  <a:pt x="110" y="1175"/>
                  <a:pt x="94" y="1176"/>
                </a:cubicBezTo>
                <a:cubicBezTo>
                  <a:pt x="92" y="1176"/>
                  <a:pt x="89" y="1176"/>
                  <a:pt x="86" y="1176"/>
                </a:cubicBezTo>
                <a:cubicBezTo>
                  <a:pt x="80" y="1173"/>
                  <a:pt x="76" y="1176"/>
                  <a:pt x="72" y="1181"/>
                </a:cubicBezTo>
                <a:cubicBezTo>
                  <a:pt x="72" y="1181"/>
                  <a:pt x="72" y="1181"/>
                  <a:pt x="72" y="1181"/>
                </a:cubicBezTo>
                <a:cubicBezTo>
                  <a:pt x="66" y="1176"/>
                  <a:pt x="59" y="1174"/>
                  <a:pt x="52" y="1181"/>
                </a:cubicBezTo>
                <a:cubicBezTo>
                  <a:pt x="49" y="1184"/>
                  <a:pt x="44" y="1185"/>
                  <a:pt x="40" y="1186"/>
                </a:cubicBezTo>
                <a:cubicBezTo>
                  <a:pt x="31" y="1187"/>
                  <a:pt x="22" y="1187"/>
                  <a:pt x="13" y="1188"/>
                </a:cubicBezTo>
                <a:cubicBezTo>
                  <a:pt x="8" y="1184"/>
                  <a:pt x="4" y="1181"/>
                  <a:pt x="0" y="1178"/>
                </a:cubicBezTo>
                <a:cubicBezTo>
                  <a:pt x="0" y="1176"/>
                  <a:pt x="0" y="1173"/>
                  <a:pt x="1" y="1171"/>
                </a:cubicBezTo>
                <a:cubicBezTo>
                  <a:pt x="2" y="1170"/>
                  <a:pt x="4" y="1168"/>
                  <a:pt x="6" y="1168"/>
                </a:cubicBezTo>
                <a:cubicBezTo>
                  <a:pt x="9" y="1167"/>
                  <a:pt x="10" y="1170"/>
                  <a:pt x="10" y="1172"/>
                </a:cubicBezTo>
                <a:cubicBezTo>
                  <a:pt x="11" y="1174"/>
                  <a:pt x="12" y="1175"/>
                  <a:pt x="12" y="1177"/>
                </a:cubicBezTo>
                <a:cubicBezTo>
                  <a:pt x="23" y="1177"/>
                  <a:pt x="33" y="1179"/>
                  <a:pt x="42" y="1172"/>
                </a:cubicBezTo>
                <a:cubicBezTo>
                  <a:pt x="42" y="1168"/>
                  <a:pt x="40" y="1168"/>
                  <a:pt x="38" y="1168"/>
                </a:cubicBezTo>
                <a:cubicBezTo>
                  <a:pt x="31" y="1169"/>
                  <a:pt x="25" y="1171"/>
                  <a:pt x="19" y="1172"/>
                </a:cubicBezTo>
                <a:cubicBezTo>
                  <a:pt x="17" y="1165"/>
                  <a:pt x="17" y="1163"/>
                  <a:pt x="22" y="1164"/>
                </a:cubicBezTo>
                <a:cubicBezTo>
                  <a:pt x="30" y="1164"/>
                  <a:pt x="35" y="1158"/>
                  <a:pt x="41" y="1156"/>
                </a:cubicBezTo>
                <a:cubicBezTo>
                  <a:pt x="43" y="1155"/>
                  <a:pt x="44" y="1150"/>
                  <a:pt x="46" y="1146"/>
                </a:cubicBezTo>
                <a:cubicBezTo>
                  <a:pt x="51" y="1150"/>
                  <a:pt x="50" y="1157"/>
                  <a:pt x="55" y="1161"/>
                </a:cubicBezTo>
                <a:cubicBezTo>
                  <a:pt x="69" y="1159"/>
                  <a:pt x="85" y="1157"/>
                  <a:pt x="100" y="1155"/>
                </a:cubicBezTo>
                <a:cubicBezTo>
                  <a:pt x="113" y="1154"/>
                  <a:pt x="126" y="1151"/>
                  <a:pt x="139" y="1150"/>
                </a:cubicBezTo>
                <a:cubicBezTo>
                  <a:pt x="157" y="1147"/>
                  <a:pt x="176" y="1146"/>
                  <a:pt x="194" y="1146"/>
                </a:cubicBezTo>
                <a:cubicBezTo>
                  <a:pt x="199" y="1146"/>
                  <a:pt x="204" y="1144"/>
                  <a:pt x="209" y="1143"/>
                </a:cubicBezTo>
                <a:cubicBezTo>
                  <a:pt x="210" y="1143"/>
                  <a:pt x="211" y="1142"/>
                  <a:pt x="212" y="1142"/>
                </a:cubicBezTo>
                <a:cubicBezTo>
                  <a:pt x="232" y="1144"/>
                  <a:pt x="250" y="1135"/>
                  <a:pt x="270" y="1135"/>
                </a:cubicBezTo>
                <a:cubicBezTo>
                  <a:pt x="278" y="1135"/>
                  <a:pt x="285" y="1133"/>
                  <a:pt x="293" y="1132"/>
                </a:cubicBezTo>
                <a:cubicBezTo>
                  <a:pt x="307" y="1130"/>
                  <a:pt x="322" y="1128"/>
                  <a:pt x="336" y="1126"/>
                </a:cubicBezTo>
                <a:cubicBezTo>
                  <a:pt x="346" y="1125"/>
                  <a:pt x="355" y="1126"/>
                  <a:pt x="364" y="1125"/>
                </a:cubicBezTo>
                <a:cubicBezTo>
                  <a:pt x="372" y="1125"/>
                  <a:pt x="379" y="1125"/>
                  <a:pt x="387" y="1121"/>
                </a:cubicBezTo>
                <a:cubicBezTo>
                  <a:pt x="392" y="1119"/>
                  <a:pt x="399" y="1121"/>
                  <a:pt x="406" y="1120"/>
                </a:cubicBezTo>
                <a:cubicBezTo>
                  <a:pt x="418" y="1120"/>
                  <a:pt x="430" y="1118"/>
                  <a:pt x="443" y="1117"/>
                </a:cubicBezTo>
                <a:cubicBezTo>
                  <a:pt x="444" y="1116"/>
                  <a:pt x="446" y="1115"/>
                  <a:pt x="448" y="1115"/>
                </a:cubicBezTo>
                <a:cubicBezTo>
                  <a:pt x="467" y="1121"/>
                  <a:pt x="486" y="1111"/>
                  <a:pt x="505" y="1112"/>
                </a:cubicBezTo>
                <a:cubicBezTo>
                  <a:pt x="508" y="1112"/>
                  <a:pt x="512" y="1110"/>
                  <a:pt x="515" y="1109"/>
                </a:cubicBezTo>
                <a:cubicBezTo>
                  <a:pt x="523" y="1108"/>
                  <a:pt x="531" y="1105"/>
                  <a:pt x="539" y="1108"/>
                </a:cubicBezTo>
                <a:cubicBezTo>
                  <a:pt x="541" y="1109"/>
                  <a:pt x="544" y="1109"/>
                  <a:pt x="545" y="1108"/>
                </a:cubicBezTo>
                <a:cubicBezTo>
                  <a:pt x="549" y="1105"/>
                  <a:pt x="552" y="1103"/>
                  <a:pt x="556" y="1107"/>
                </a:cubicBezTo>
                <a:cubicBezTo>
                  <a:pt x="561" y="1104"/>
                  <a:pt x="566" y="1104"/>
                  <a:pt x="572" y="1104"/>
                </a:cubicBezTo>
                <a:cubicBezTo>
                  <a:pt x="572" y="1105"/>
                  <a:pt x="574" y="1102"/>
                  <a:pt x="574" y="1101"/>
                </a:cubicBezTo>
                <a:cubicBezTo>
                  <a:pt x="574" y="1100"/>
                  <a:pt x="573" y="1099"/>
                  <a:pt x="572" y="1098"/>
                </a:cubicBezTo>
                <a:cubicBezTo>
                  <a:pt x="572" y="1097"/>
                  <a:pt x="570" y="1097"/>
                  <a:pt x="569" y="1097"/>
                </a:cubicBezTo>
                <a:cubicBezTo>
                  <a:pt x="562" y="1096"/>
                  <a:pt x="554" y="1095"/>
                  <a:pt x="547" y="1094"/>
                </a:cubicBezTo>
                <a:cubicBezTo>
                  <a:pt x="541" y="1092"/>
                  <a:pt x="538" y="1095"/>
                  <a:pt x="534" y="1098"/>
                </a:cubicBezTo>
                <a:cubicBezTo>
                  <a:pt x="527" y="1094"/>
                  <a:pt x="520" y="1097"/>
                  <a:pt x="513" y="1096"/>
                </a:cubicBezTo>
                <a:cubicBezTo>
                  <a:pt x="504" y="1096"/>
                  <a:pt x="495" y="1096"/>
                  <a:pt x="488" y="1102"/>
                </a:cubicBezTo>
                <a:cubicBezTo>
                  <a:pt x="486" y="1103"/>
                  <a:pt x="483" y="1103"/>
                  <a:pt x="481" y="1103"/>
                </a:cubicBezTo>
                <a:cubicBezTo>
                  <a:pt x="466" y="1103"/>
                  <a:pt x="451" y="1104"/>
                  <a:pt x="435" y="1104"/>
                </a:cubicBezTo>
                <a:cubicBezTo>
                  <a:pt x="430" y="1104"/>
                  <a:pt x="426" y="1100"/>
                  <a:pt x="421" y="1099"/>
                </a:cubicBezTo>
                <a:cubicBezTo>
                  <a:pt x="420" y="1093"/>
                  <a:pt x="423" y="1095"/>
                  <a:pt x="425" y="1095"/>
                </a:cubicBezTo>
                <a:cubicBezTo>
                  <a:pt x="433" y="1094"/>
                  <a:pt x="440" y="1093"/>
                  <a:pt x="444" y="1084"/>
                </a:cubicBezTo>
                <a:cubicBezTo>
                  <a:pt x="453" y="1086"/>
                  <a:pt x="460" y="1086"/>
                  <a:pt x="469" y="1084"/>
                </a:cubicBezTo>
                <a:cubicBezTo>
                  <a:pt x="481" y="1082"/>
                  <a:pt x="493" y="1081"/>
                  <a:pt x="506" y="1081"/>
                </a:cubicBezTo>
                <a:cubicBezTo>
                  <a:pt x="513" y="1080"/>
                  <a:pt x="521" y="1081"/>
                  <a:pt x="528" y="1077"/>
                </a:cubicBezTo>
                <a:cubicBezTo>
                  <a:pt x="530" y="1077"/>
                  <a:pt x="532" y="1076"/>
                  <a:pt x="533" y="1077"/>
                </a:cubicBezTo>
                <a:cubicBezTo>
                  <a:pt x="541" y="1081"/>
                  <a:pt x="550" y="1076"/>
                  <a:pt x="558" y="1077"/>
                </a:cubicBezTo>
                <a:cubicBezTo>
                  <a:pt x="566" y="1079"/>
                  <a:pt x="574" y="1077"/>
                  <a:pt x="582" y="1076"/>
                </a:cubicBezTo>
                <a:cubicBezTo>
                  <a:pt x="584" y="1080"/>
                  <a:pt x="586" y="1085"/>
                  <a:pt x="588" y="1088"/>
                </a:cubicBezTo>
                <a:cubicBezTo>
                  <a:pt x="590" y="1091"/>
                  <a:pt x="591" y="1093"/>
                  <a:pt x="590" y="1096"/>
                </a:cubicBezTo>
                <a:cubicBezTo>
                  <a:pt x="590" y="1100"/>
                  <a:pt x="593" y="1102"/>
                  <a:pt x="597" y="1102"/>
                </a:cubicBezTo>
                <a:cubicBezTo>
                  <a:pt x="600" y="1102"/>
                  <a:pt x="602" y="1101"/>
                  <a:pt x="603" y="1098"/>
                </a:cubicBezTo>
                <a:cubicBezTo>
                  <a:pt x="604" y="1096"/>
                  <a:pt x="603" y="1095"/>
                  <a:pt x="604" y="1094"/>
                </a:cubicBezTo>
                <a:cubicBezTo>
                  <a:pt x="605" y="1089"/>
                  <a:pt x="609" y="1087"/>
                  <a:pt x="614" y="1089"/>
                </a:cubicBezTo>
                <a:cubicBezTo>
                  <a:pt x="616" y="1090"/>
                  <a:pt x="618" y="1091"/>
                  <a:pt x="619" y="1092"/>
                </a:cubicBezTo>
                <a:cubicBezTo>
                  <a:pt x="628" y="1098"/>
                  <a:pt x="636" y="1096"/>
                  <a:pt x="645" y="1094"/>
                </a:cubicBezTo>
                <a:cubicBezTo>
                  <a:pt x="651" y="1094"/>
                  <a:pt x="652" y="1088"/>
                  <a:pt x="655" y="1084"/>
                </a:cubicBezTo>
                <a:cubicBezTo>
                  <a:pt x="655" y="1084"/>
                  <a:pt x="655" y="1084"/>
                  <a:pt x="655" y="1084"/>
                </a:cubicBezTo>
                <a:cubicBezTo>
                  <a:pt x="659" y="1082"/>
                  <a:pt x="664" y="1080"/>
                  <a:pt x="668" y="1079"/>
                </a:cubicBezTo>
                <a:cubicBezTo>
                  <a:pt x="668" y="1076"/>
                  <a:pt x="668" y="1074"/>
                  <a:pt x="668" y="1072"/>
                </a:cubicBezTo>
                <a:cubicBezTo>
                  <a:pt x="672" y="1072"/>
                  <a:pt x="677" y="1072"/>
                  <a:pt x="682" y="1072"/>
                </a:cubicBezTo>
                <a:cubicBezTo>
                  <a:pt x="681" y="1073"/>
                  <a:pt x="680" y="1075"/>
                  <a:pt x="679" y="1076"/>
                </a:cubicBezTo>
                <a:cubicBezTo>
                  <a:pt x="677" y="1080"/>
                  <a:pt x="674" y="1084"/>
                  <a:pt x="678" y="1088"/>
                </a:cubicBezTo>
                <a:cubicBezTo>
                  <a:pt x="681" y="1092"/>
                  <a:pt x="686" y="1090"/>
                  <a:pt x="690" y="1089"/>
                </a:cubicBezTo>
                <a:cubicBezTo>
                  <a:pt x="691" y="1089"/>
                  <a:pt x="692" y="1088"/>
                  <a:pt x="693" y="1088"/>
                </a:cubicBezTo>
                <a:cubicBezTo>
                  <a:pt x="695" y="1086"/>
                  <a:pt x="695" y="1083"/>
                  <a:pt x="693" y="1080"/>
                </a:cubicBezTo>
                <a:cubicBezTo>
                  <a:pt x="690" y="1081"/>
                  <a:pt x="687" y="1081"/>
                  <a:pt x="684" y="1082"/>
                </a:cubicBezTo>
                <a:cubicBezTo>
                  <a:pt x="683" y="1078"/>
                  <a:pt x="682" y="1075"/>
                  <a:pt x="682" y="1072"/>
                </a:cubicBezTo>
                <a:cubicBezTo>
                  <a:pt x="684" y="1066"/>
                  <a:pt x="684" y="1065"/>
                  <a:pt x="686" y="1067"/>
                </a:cubicBezTo>
                <a:cubicBezTo>
                  <a:pt x="688" y="1069"/>
                  <a:pt x="692" y="1071"/>
                  <a:pt x="694" y="1069"/>
                </a:cubicBezTo>
                <a:cubicBezTo>
                  <a:pt x="697" y="1068"/>
                  <a:pt x="697" y="1064"/>
                  <a:pt x="699" y="1061"/>
                </a:cubicBezTo>
                <a:cubicBezTo>
                  <a:pt x="704" y="1062"/>
                  <a:pt x="704" y="1062"/>
                  <a:pt x="707" y="1067"/>
                </a:cubicBezTo>
                <a:cubicBezTo>
                  <a:pt x="711" y="1067"/>
                  <a:pt x="716" y="1067"/>
                  <a:pt x="720" y="1067"/>
                </a:cubicBezTo>
                <a:cubicBezTo>
                  <a:pt x="723" y="1067"/>
                  <a:pt x="726" y="1066"/>
                  <a:pt x="725" y="1062"/>
                </a:cubicBezTo>
                <a:cubicBezTo>
                  <a:pt x="725" y="1061"/>
                  <a:pt x="723" y="1059"/>
                  <a:pt x="721" y="1058"/>
                </a:cubicBezTo>
                <a:cubicBezTo>
                  <a:pt x="727" y="1053"/>
                  <a:pt x="725" y="1046"/>
                  <a:pt x="721" y="1039"/>
                </a:cubicBezTo>
                <a:cubicBezTo>
                  <a:pt x="716" y="1047"/>
                  <a:pt x="707" y="1049"/>
                  <a:pt x="700" y="1054"/>
                </a:cubicBezTo>
                <a:cubicBezTo>
                  <a:pt x="698" y="1052"/>
                  <a:pt x="696" y="1049"/>
                  <a:pt x="695" y="1047"/>
                </a:cubicBezTo>
                <a:cubicBezTo>
                  <a:pt x="689" y="1047"/>
                  <a:pt x="682" y="1047"/>
                  <a:pt x="674" y="1047"/>
                </a:cubicBezTo>
                <a:cubicBezTo>
                  <a:pt x="670" y="1055"/>
                  <a:pt x="663" y="1057"/>
                  <a:pt x="653" y="1055"/>
                </a:cubicBezTo>
                <a:cubicBezTo>
                  <a:pt x="652" y="1052"/>
                  <a:pt x="650" y="1049"/>
                  <a:pt x="647" y="1046"/>
                </a:cubicBezTo>
                <a:cubicBezTo>
                  <a:pt x="645" y="1044"/>
                  <a:pt x="641" y="1044"/>
                  <a:pt x="638" y="1043"/>
                </a:cubicBezTo>
                <a:cubicBezTo>
                  <a:pt x="641" y="1037"/>
                  <a:pt x="647" y="1040"/>
                  <a:pt x="650" y="1036"/>
                </a:cubicBezTo>
                <a:cubicBezTo>
                  <a:pt x="653" y="1032"/>
                  <a:pt x="657" y="1029"/>
                  <a:pt x="660" y="1026"/>
                </a:cubicBezTo>
                <a:cubicBezTo>
                  <a:pt x="661" y="1021"/>
                  <a:pt x="658" y="1021"/>
                  <a:pt x="655" y="1021"/>
                </a:cubicBezTo>
                <a:cubicBezTo>
                  <a:pt x="650" y="1019"/>
                  <a:pt x="650" y="1016"/>
                  <a:pt x="651" y="1010"/>
                </a:cubicBezTo>
                <a:cubicBezTo>
                  <a:pt x="654" y="1009"/>
                  <a:pt x="657" y="1007"/>
                  <a:pt x="661" y="1006"/>
                </a:cubicBezTo>
                <a:cubicBezTo>
                  <a:pt x="660" y="1004"/>
                  <a:pt x="659" y="1002"/>
                  <a:pt x="658" y="1002"/>
                </a:cubicBezTo>
                <a:cubicBezTo>
                  <a:pt x="648" y="1000"/>
                  <a:pt x="638" y="998"/>
                  <a:pt x="627" y="1000"/>
                </a:cubicBezTo>
                <a:cubicBezTo>
                  <a:pt x="622" y="1000"/>
                  <a:pt x="616" y="1000"/>
                  <a:pt x="611" y="1000"/>
                </a:cubicBezTo>
                <a:cubicBezTo>
                  <a:pt x="606" y="999"/>
                  <a:pt x="600" y="997"/>
                  <a:pt x="595" y="995"/>
                </a:cubicBezTo>
                <a:cubicBezTo>
                  <a:pt x="593" y="998"/>
                  <a:pt x="591" y="1000"/>
                  <a:pt x="589" y="1004"/>
                </a:cubicBezTo>
                <a:cubicBezTo>
                  <a:pt x="580" y="997"/>
                  <a:pt x="568" y="999"/>
                  <a:pt x="559" y="994"/>
                </a:cubicBezTo>
                <a:cubicBezTo>
                  <a:pt x="554" y="994"/>
                  <a:pt x="550" y="1002"/>
                  <a:pt x="544" y="998"/>
                </a:cubicBezTo>
                <a:cubicBezTo>
                  <a:pt x="543" y="997"/>
                  <a:pt x="540" y="998"/>
                  <a:pt x="538" y="999"/>
                </a:cubicBezTo>
                <a:cubicBezTo>
                  <a:pt x="536" y="1001"/>
                  <a:pt x="534" y="1002"/>
                  <a:pt x="530" y="1005"/>
                </a:cubicBezTo>
                <a:cubicBezTo>
                  <a:pt x="528" y="1002"/>
                  <a:pt x="527" y="1000"/>
                  <a:pt x="526" y="998"/>
                </a:cubicBezTo>
                <a:cubicBezTo>
                  <a:pt x="521" y="995"/>
                  <a:pt x="520" y="1001"/>
                  <a:pt x="517" y="1001"/>
                </a:cubicBezTo>
                <a:cubicBezTo>
                  <a:pt x="514" y="1001"/>
                  <a:pt x="510" y="1001"/>
                  <a:pt x="507" y="1000"/>
                </a:cubicBezTo>
                <a:cubicBezTo>
                  <a:pt x="505" y="1000"/>
                  <a:pt x="503" y="1000"/>
                  <a:pt x="501" y="999"/>
                </a:cubicBezTo>
                <a:cubicBezTo>
                  <a:pt x="496" y="997"/>
                  <a:pt x="493" y="1007"/>
                  <a:pt x="486" y="1002"/>
                </a:cubicBezTo>
                <a:cubicBezTo>
                  <a:pt x="483" y="999"/>
                  <a:pt x="477" y="1001"/>
                  <a:pt x="472" y="1002"/>
                </a:cubicBezTo>
                <a:cubicBezTo>
                  <a:pt x="471" y="1002"/>
                  <a:pt x="470" y="1003"/>
                  <a:pt x="470" y="1004"/>
                </a:cubicBezTo>
                <a:cubicBezTo>
                  <a:pt x="469" y="1009"/>
                  <a:pt x="474" y="1007"/>
                  <a:pt x="475" y="1010"/>
                </a:cubicBezTo>
                <a:cubicBezTo>
                  <a:pt x="467" y="1010"/>
                  <a:pt x="459" y="1012"/>
                  <a:pt x="451" y="1008"/>
                </a:cubicBezTo>
                <a:cubicBezTo>
                  <a:pt x="446" y="1006"/>
                  <a:pt x="441" y="1005"/>
                  <a:pt x="436" y="1009"/>
                </a:cubicBezTo>
                <a:cubicBezTo>
                  <a:pt x="432" y="1011"/>
                  <a:pt x="429" y="1009"/>
                  <a:pt x="426" y="1006"/>
                </a:cubicBezTo>
                <a:cubicBezTo>
                  <a:pt x="420" y="1002"/>
                  <a:pt x="413" y="1001"/>
                  <a:pt x="407" y="1007"/>
                </a:cubicBezTo>
                <a:cubicBezTo>
                  <a:pt x="404" y="1010"/>
                  <a:pt x="402" y="1011"/>
                  <a:pt x="400" y="1010"/>
                </a:cubicBezTo>
                <a:cubicBezTo>
                  <a:pt x="393" y="1007"/>
                  <a:pt x="386" y="1003"/>
                  <a:pt x="378" y="999"/>
                </a:cubicBezTo>
                <a:cubicBezTo>
                  <a:pt x="375" y="1003"/>
                  <a:pt x="370" y="1007"/>
                  <a:pt x="363" y="1005"/>
                </a:cubicBezTo>
                <a:cubicBezTo>
                  <a:pt x="358" y="1003"/>
                  <a:pt x="352" y="1002"/>
                  <a:pt x="347" y="1008"/>
                </a:cubicBezTo>
                <a:cubicBezTo>
                  <a:pt x="346" y="1009"/>
                  <a:pt x="343" y="1008"/>
                  <a:pt x="341" y="1008"/>
                </a:cubicBezTo>
                <a:cubicBezTo>
                  <a:pt x="334" y="1008"/>
                  <a:pt x="328" y="1005"/>
                  <a:pt x="322" y="1004"/>
                </a:cubicBezTo>
                <a:cubicBezTo>
                  <a:pt x="314" y="1004"/>
                  <a:pt x="307" y="1003"/>
                  <a:pt x="301" y="1008"/>
                </a:cubicBezTo>
                <a:cubicBezTo>
                  <a:pt x="297" y="1004"/>
                  <a:pt x="299" y="1002"/>
                  <a:pt x="302" y="1001"/>
                </a:cubicBezTo>
                <a:cubicBezTo>
                  <a:pt x="304" y="999"/>
                  <a:pt x="306" y="999"/>
                  <a:pt x="308" y="999"/>
                </a:cubicBezTo>
                <a:cubicBezTo>
                  <a:pt x="319" y="997"/>
                  <a:pt x="331" y="997"/>
                  <a:pt x="342" y="996"/>
                </a:cubicBezTo>
                <a:cubicBezTo>
                  <a:pt x="343" y="996"/>
                  <a:pt x="343" y="996"/>
                  <a:pt x="344" y="996"/>
                </a:cubicBezTo>
                <a:cubicBezTo>
                  <a:pt x="349" y="994"/>
                  <a:pt x="352" y="1001"/>
                  <a:pt x="358" y="998"/>
                </a:cubicBezTo>
                <a:cubicBezTo>
                  <a:pt x="362" y="995"/>
                  <a:pt x="367" y="994"/>
                  <a:pt x="371" y="992"/>
                </a:cubicBezTo>
                <a:cubicBezTo>
                  <a:pt x="379" y="990"/>
                  <a:pt x="387" y="988"/>
                  <a:pt x="394" y="991"/>
                </a:cubicBezTo>
                <a:cubicBezTo>
                  <a:pt x="396" y="987"/>
                  <a:pt x="398" y="985"/>
                  <a:pt x="399" y="982"/>
                </a:cubicBezTo>
                <a:cubicBezTo>
                  <a:pt x="406" y="983"/>
                  <a:pt x="412" y="984"/>
                  <a:pt x="419" y="984"/>
                </a:cubicBezTo>
                <a:cubicBezTo>
                  <a:pt x="421" y="980"/>
                  <a:pt x="422" y="977"/>
                  <a:pt x="424" y="973"/>
                </a:cubicBezTo>
                <a:cubicBezTo>
                  <a:pt x="419" y="969"/>
                  <a:pt x="413" y="969"/>
                  <a:pt x="409" y="971"/>
                </a:cubicBezTo>
                <a:cubicBezTo>
                  <a:pt x="400" y="978"/>
                  <a:pt x="391" y="977"/>
                  <a:pt x="382" y="974"/>
                </a:cubicBezTo>
                <a:cubicBezTo>
                  <a:pt x="376" y="972"/>
                  <a:pt x="371" y="977"/>
                  <a:pt x="366" y="972"/>
                </a:cubicBezTo>
                <a:cubicBezTo>
                  <a:pt x="363" y="970"/>
                  <a:pt x="357" y="970"/>
                  <a:pt x="352" y="969"/>
                </a:cubicBezTo>
                <a:cubicBezTo>
                  <a:pt x="351" y="973"/>
                  <a:pt x="350" y="976"/>
                  <a:pt x="349" y="980"/>
                </a:cubicBezTo>
                <a:cubicBezTo>
                  <a:pt x="334" y="981"/>
                  <a:pt x="318" y="982"/>
                  <a:pt x="303" y="983"/>
                </a:cubicBezTo>
                <a:cubicBezTo>
                  <a:pt x="298" y="979"/>
                  <a:pt x="294" y="975"/>
                  <a:pt x="290" y="970"/>
                </a:cubicBezTo>
                <a:cubicBezTo>
                  <a:pt x="287" y="974"/>
                  <a:pt x="285" y="977"/>
                  <a:pt x="282" y="980"/>
                </a:cubicBezTo>
                <a:cubicBezTo>
                  <a:pt x="280" y="975"/>
                  <a:pt x="277" y="970"/>
                  <a:pt x="281" y="964"/>
                </a:cubicBezTo>
                <a:cubicBezTo>
                  <a:pt x="284" y="961"/>
                  <a:pt x="281" y="958"/>
                  <a:pt x="278" y="957"/>
                </a:cubicBezTo>
                <a:cubicBezTo>
                  <a:pt x="276" y="956"/>
                  <a:pt x="274" y="957"/>
                  <a:pt x="271" y="957"/>
                </a:cubicBezTo>
                <a:cubicBezTo>
                  <a:pt x="271" y="962"/>
                  <a:pt x="272" y="966"/>
                  <a:pt x="272" y="969"/>
                </a:cubicBezTo>
                <a:cubicBezTo>
                  <a:pt x="271" y="973"/>
                  <a:pt x="270" y="976"/>
                  <a:pt x="273" y="980"/>
                </a:cubicBezTo>
                <a:cubicBezTo>
                  <a:pt x="276" y="980"/>
                  <a:pt x="279" y="980"/>
                  <a:pt x="282" y="980"/>
                </a:cubicBezTo>
                <a:cubicBezTo>
                  <a:pt x="284" y="976"/>
                  <a:pt x="286" y="976"/>
                  <a:pt x="288" y="980"/>
                </a:cubicBezTo>
                <a:cubicBezTo>
                  <a:pt x="288" y="981"/>
                  <a:pt x="287" y="983"/>
                  <a:pt x="287" y="986"/>
                </a:cubicBezTo>
                <a:cubicBezTo>
                  <a:pt x="285" y="986"/>
                  <a:pt x="283" y="987"/>
                  <a:pt x="281" y="987"/>
                </a:cubicBezTo>
                <a:cubicBezTo>
                  <a:pt x="276" y="987"/>
                  <a:pt x="270" y="987"/>
                  <a:pt x="265" y="987"/>
                </a:cubicBezTo>
                <a:cubicBezTo>
                  <a:pt x="256" y="988"/>
                  <a:pt x="247" y="989"/>
                  <a:pt x="239" y="990"/>
                </a:cubicBezTo>
                <a:cubicBezTo>
                  <a:pt x="236" y="990"/>
                  <a:pt x="233" y="989"/>
                  <a:pt x="231" y="991"/>
                </a:cubicBezTo>
                <a:cubicBezTo>
                  <a:pt x="225" y="994"/>
                  <a:pt x="219" y="993"/>
                  <a:pt x="214" y="989"/>
                </a:cubicBezTo>
                <a:cubicBezTo>
                  <a:pt x="212" y="987"/>
                  <a:pt x="210" y="987"/>
                  <a:pt x="208" y="987"/>
                </a:cubicBezTo>
                <a:cubicBezTo>
                  <a:pt x="204" y="988"/>
                  <a:pt x="203" y="996"/>
                  <a:pt x="197" y="991"/>
                </a:cubicBezTo>
                <a:cubicBezTo>
                  <a:pt x="192" y="988"/>
                  <a:pt x="188" y="992"/>
                  <a:pt x="183" y="993"/>
                </a:cubicBezTo>
                <a:cubicBezTo>
                  <a:pt x="179" y="994"/>
                  <a:pt x="174" y="994"/>
                  <a:pt x="170" y="994"/>
                </a:cubicBezTo>
                <a:cubicBezTo>
                  <a:pt x="169" y="994"/>
                  <a:pt x="167" y="993"/>
                  <a:pt x="167" y="994"/>
                </a:cubicBezTo>
                <a:cubicBezTo>
                  <a:pt x="159" y="1004"/>
                  <a:pt x="147" y="997"/>
                  <a:pt x="138" y="1004"/>
                </a:cubicBezTo>
                <a:cubicBezTo>
                  <a:pt x="136" y="1005"/>
                  <a:pt x="132" y="1004"/>
                  <a:pt x="127" y="1003"/>
                </a:cubicBezTo>
                <a:cubicBezTo>
                  <a:pt x="135" y="999"/>
                  <a:pt x="141" y="997"/>
                  <a:pt x="147" y="997"/>
                </a:cubicBezTo>
                <a:cubicBezTo>
                  <a:pt x="150" y="997"/>
                  <a:pt x="152" y="996"/>
                  <a:pt x="152" y="992"/>
                </a:cubicBezTo>
                <a:cubicBezTo>
                  <a:pt x="147" y="986"/>
                  <a:pt x="139" y="998"/>
                  <a:pt x="133" y="989"/>
                </a:cubicBezTo>
                <a:cubicBezTo>
                  <a:pt x="135" y="988"/>
                  <a:pt x="136" y="987"/>
                  <a:pt x="137" y="986"/>
                </a:cubicBezTo>
                <a:cubicBezTo>
                  <a:pt x="147" y="985"/>
                  <a:pt x="156" y="984"/>
                  <a:pt x="165" y="983"/>
                </a:cubicBezTo>
                <a:cubicBezTo>
                  <a:pt x="167" y="983"/>
                  <a:pt x="170" y="983"/>
                  <a:pt x="172" y="983"/>
                </a:cubicBezTo>
                <a:cubicBezTo>
                  <a:pt x="182" y="979"/>
                  <a:pt x="192" y="977"/>
                  <a:pt x="203" y="980"/>
                </a:cubicBezTo>
                <a:cubicBezTo>
                  <a:pt x="206" y="981"/>
                  <a:pt x="210" y="979"/>
                  <a:pt x="214" y="978"/>
                </a:cubicBezTo>
                <a:cubicBezTo>
                  <a:pt x="220" y="976"/>
                  <a:pt x="226" y="975"/>
                  <a:pt x="231" y="973"/>
                </a:cubicBezTo>
                <a:cubicBezTo>
                  <a:pt x="238" y="979"/>
                  <a:pt x="247" y="976"/>
                  <a:pt x="254" y="978"/>
                </a:cubicBezTo>
                <a:cubicBezTo>
                  <a:pt x="255" y="978"/>
                  <a:pt x="256" y="977"/>
                  <a:pt x="257" y="976"/>
                </a:cubicBezTo>
                <a:cubicBezTo>
                  <a:pt x="256" y="975"/>
                  <a:pt x="255" y="973"/>
                  <a:pt x="254" y="973"/>
                </a:cubicBezTo>
                <a:cubicBezTo>
                  <a:pt x="247" y="972"/>
                  <a:pt x="239" y="972"/>
                  <a:pt x="232" y="972"/>
                </a:cubicBezTo>
                <a:cubicBezTo>
                  <a:pt x="234" y="971"/>
                  <a:pt x="235" y="969"/>
                  <a:pt x="236" y="968"/>
                </a:cubicBezTo>
                <a:cubicBezTo>
                  <a:pt x="234" y="964"/>
                  <a:pt x="232" y="963"/>
                  <a:pt x="228" y="964"/>
                </a:cubicBezTo>
                <a:cubicBezTo>
                  <a:pt x="226" y="964"/>
                  <a:pt x="223" y="966"/>
                  <a:pt x="222" y="965"/>
                </a:cubicBezTo>
                <a:cubicBezTo>
                  <a:pt x="215" y="957"/>
                  <a:pt x="208" y="962"/>
                  <a:pt x="201" y="964"/>
                </a:cubicBezTo>
                <a:cubicBezTo>
                  <a:pt x="198" y="965"/>
                  <a:pt x="195" y="966"/>
                  <a:pt x="192" y="965"/>
                </a:cubicBezTo>
                <a:cubicBezTo>
                  <a:pt x="188" y="962"/>
                  <a:pt x="185" y="963"/>
                  <a:pt x="182" y="967"/>
                </a:cubicBezTo>
                <a:cubicBezTo>
                  <a:pt x="182" y="967"/>
                  <a:pt x="179" y="967"/>
                  <a:pt x="178" y="967"/>
                </a:cubicBezTo>
                <a:cubicBezTo>
                  <a:pt x="171" y="960"/>
                  <a:pt x="160" y="962"/>
                  <a:pt x="152" y="957"/>
                </a:cubicBezTo>
                <a:cubicBezTo>
                  <a:pt x="158" y="954"/>
                  <a:pt x="163" y="951"/>
                  <a:pt x="170" y="952"/>
                </a:cubicBezTo>
                <a:cubicBezTo>
                  <a:pt x="172" y="953"/>
                  <a:pt x="174" y="953"/>
                  <a:pt x="176" y="952"/>
                </a:cubicBezTo>
                <a:cubicBezTo>
                  <a:pt x="189" y="949"/>
                  <a:pt x="192" y="949"/>
                  <a:pt x="205" y="955"/>
                </a:cubicBezTo>
                <a:cubicBezTo>
                  <a:pt x="205" y="952"/>
                  <a:pt x="206" y="949"/>
                  <a:pt x="207" y="947"/>
                </a:cubicBezTo>
                <a:cubicBezTo>
                  <a:pt x="208" y="944"/>
                  <a:pt x="211" y="942"/>
                  <a:pt x="214" y="941"/>
                </a:cubicBezTo>
                <a:cubicBezTo>
                  <a:pt x="221" y="938"/>
                  <a:pt x="227" y="938"/>
                  <a:pt x="234" y="937"/>
                </a:cubicBezTo>
                <a:cubicBezTo>
                  <a:pt x="240" y="936"/>
                  <a:pt x="247" y="935"/>
                  <a:pt x="253" y="934"/>
                </a:cubicBezTo>
                <a:cubicBezTo>
                  <a:pt x="260" y="933"/>
                  <a:pt x="267" y="932"/>
                  <a:pt x="274" y="931"/>
                </a:cubicBezTo>
                <a:cubicBezTo>
                  <a:pt x="279" y="930"/>
                  <a:pt x="284" y="929"/>
                  <a:pt x="285" y="922"/>
                </a:cubicBezTo>
                <a:cubicBezTo>
                  <a:pt x="292" y="932"/>
                  <a:pt x="301" y="926"/>
                  <a:pt x="309" y="927"/>
                </a:cubicBezTo>
                <a:cubicBezTo>
                  <a:pt x="309" y="922"/>
                  <a:pt x="309" y="917"/>
                  <a:pt x="310" y="913"/>
                </a:cubicBezTo>
                <a:cubicBezTo>
                  <a:pt x="310" y="913"/>
                  <a:pt x="309" y="912"/>
                  <a:pt x="309" y="912"/>
                </a:cubicBezTo>
                <a:cubicBezTo>
                  <a:pt x="302" y="909"/>
                  <a:pt x="303" y="919"/>
                  <a:pt x="298" y="919"/>
                </a:cubicBezTo>
                <a:cubicBezTo>
                  <a:pt x="296" y="917"/>
                  <a:pt x="293" y="914"/>
                  <a:pt x="290" y="910"/>
                </a:cubicBezTo>
                <a:cubicBezTo>
                  <a:pt x="287" y="914"/>
                  <a:pt x="286" y="917"/>
                  <a:pt x="284" y="920"/>
                </a:cubicBezTo>
                <a:cubicBezTo>
                  <a:pt x="281" y="917"/>
                  <a:pt x="278" y="918"/>
                  <a:pt x="275" y="921"/>
                </a:cubicBezTo>
                <a:cubicBezTo>
                  <a:pt x="275" y="917"/>
                  <a:pt x="275" y="915"/>
                  <a:pt x="275" y="912"/>
                </a:cubicBezTo>
                <a:cubicBezTo>
                  <a:pt x="284" y="909"/>
                  <a:pt x="293" y="906"/>
                  <a:pt x="302" y="904"/>
                </a:cubicBezTo>
                <a:cubicBezTo>
                  <a:pt x="310" y="902"/>
                  <a:pt x="319" y="902"/>
                  <a:pt x="328" y="895"/>
                </a:cubicBezTo>
                <a:cubicBezTo>
                  <a:pt x="319" y="891"/>
                  <a:pt x="310" y="892"/>
                  <a:pt x="303" y="894"/>
                </a:cubicBezTo>
                <a:cubicBezTo>
                  <a:pt x="296" y="896"/>
                  <a:pt x="287" y="892"/>
                  <a:pt x="281" y="899"/>
                </a:cubicBezTo>
                <a:cubicBezTo>
                  <a:pt x="277" y="896"/>
                  <a:pt x="274" y="894"/>
                  <a:pt x="269" y="892"/>
                </a:cubicBezTo>
                <a:cubicBezTo>
                  <a:pt x="269" y="897"/>
                  <a:pt x="269" y="901"/>
                  <a:pt x="269" y="904"/>
                </a:cubicBezTo>
                <a:cubicBezTo>
                  <a:pt x="269" y="908"/>
                  <a:pt x="269" y="911"/>
                  <a:pt x="268" y="918"/>
                </a:cubicBezTo>
                <a:cubicBezTo>
                  <a:pt x="263" y="900"/>
                  <a:pt x="260" y="897"/>
                  <a:pt x="255" y="895"/>
                </a:cubicBezTo>
                <a:cubicBezTo>
                  <a:pt x="246" y="894"/>
                  <a:pt x="241" y="898"/>
                  <a:pt x="238" y="906"/>
                </a:cubicBezTo>
                <a:cubicBezTo>
                  <a:pt x="221" y="902"/>
                  <a:pt x="204" y="907"/>
                  <a:pt x="187" y="908"/>
                </a:cubicBezTo>
                <a:cubicBezTo>
                  <a:pt x="180" y="908"/>
                  <a:pt x="172" y="909"/>
                  <a:pt x="161" y="910"/>
                </a:cubicBezTo>
                <a:cubicBezTo>
                  <a:pt x="176" y="904"/>
                  <a:pt x="187" y="901"/>
                  <a:pt x="199" y="902"/>
                </a:cubicBezTo>
                <a:cubicBezTo>
                  <a:pt x="202" y="902"/>
                  <a:pt x="205" y="901"/>
                  <a:pt x="207" y="899"/>
                </a:cubicBezTo>
                <a:cubicBezTo>
                  <a:pt x="212" y="894"/>
                  <a:pt x="221" y="895"/>
                  <a:pt x="222" y="886"/>
                </a:cubicBezTo>
                <a:cubicBezTo>
                  <a:pt x="222" y="885"/>
                  <a:pt x="225" y="885"/>
                  <a:pt x="227" y="886"/>
                </a:cubicBezTo>
                <a:cubicBezTo>
                  <a:pt x="232" y="888"/>
                  <a:pt x="237" y="885"/>
                  <a:pt x="242" y="884"/>
                </a:cubicBezTo>
                <a:cubicBezTo>
                  <a:pt x="245" y="877"/>
                  <a:pt x="251" y="880"/>
                  <a:pt x="257" y="880"/>
                </a:cubicBezTo>
                <a:cubicBezTo>
                  <a:pt x="256" y="877"/>
                  <a:pt x="254" y="876"/>
                  <a:pt x="253" y="874"/>
                </a:cubicBezTo>
                <a:cubicBezTo>
                  <a:pt x="256" y="869"/>
                  <a:pt x="260" y="867"/>
                  <a:pt x="265" y="869"/>
                </a:cubicBezTo>
                <a:cubicBezTo>
                  <a:pt x="267" y="872"/>
                  <a:pt x="268" y="877"/>
                  <a:pt x="272" y="880"/>
                </a:cubicBezTo>
                <a:cubicBezTo>
                  <a:pt x="274" y="881"/>
                  <a:pt x="278" y="879"/>
                  <a:pt x="282" y="879"/>
                </a:cubicBezTo>
                <a:cubicBezTo>
                  <a:pt x="283" y="873"/>
                  <a:pt x="276" y="871"/>
                  <a:pt x="280" y="865"/>
                </a:cubicBezTo>
                <a:cubicBezTo>
                  <a:pt x="285" y="867"/>
                  <a:pt x="285" y="873"/>
                  <a:pt x="290" y="876"/>
                </a:cubicBezTo>
                <a:cubicBezTo>
                  <a:pt x="295" y="876"/>
                  <a:pt x="301" y="875"/>
                  <a:pt x="306" y="875"/>
                </a:cubicBezTo>
                <a:cubicBezTo>
                  <a:pt x="310" y="868"/>
                  <a:pt x="305" y="867"/>
                  <a:pt x="301" y="864"/>
                </a:cubicBezTo>
                <a:cubicBezTo>
                  <a:pt x="302" y="863"/>
                  <a:pt x="302" y="862"/>
                  <a:pt x="303" y="861"/>
                </a:cubicBezTo>
                <a:cubicBezTo>
                  <a:pt x="309" y="859"/>
                  <a:pt x="315" y="858"/>
                  <a:pt x="321" y="855"/>
                </a:cubicBezTo>
                <a:cubicBezTo>
                  <a:pt x="323" y="855"/>
                  <a:pt x="325" y="854"/>
                  <a:pt x="327" y="853"/>
                </a:cubicBezTo>
                <a:cubicBezTo>
                  <a:pt x="326" y="846"/>
                  <a:pt x="326" y="841"/>
                  <a:pt x="325" y="835"/>
                </a:cubicBezTo>
                <a:cubicBezTo>
                  <a:pt x="313" y="835"/>
                  <a:pt x="302" y="824"/>
                  <a:pt x="288" y="833"/>
                </a:cubicBezTo>
                <a:cubicBezTo>
                  <a:pt x="291" y="834"/>
                  <a:pt x="292" y="835"/>
                  <a:pt x="294" y="835"/>
                </a:cubicBezTo>
                <a:cubicBezTo>
                  <a:pt x="300" y="835"/>
                  <a:pt x="301" y="839"/>
                  <a:pt x="301" y="844"/>
                </a:cubicBezTo>
                <a:cubicBezTo>
                  <a:pt x="301" y="844"/>
                  <a:pt x="301" y="844"/>
                  <a:pt x="301" y="844"/>
                </a:cubicBezTo>
                <a:cubicBezTo>
                  <a:pt x="300" y="844"/>
                  <a:pt x="299" y="844"/>
                  <a:pt x="297" y="844"/>
                </a:cubicBezTo>
                <a:cubicBezTo>
                  <a:pt x="298" y="845"/>
                  <a:pt x="298" y="845"/>
                  <a:pt x="298" y="845"/>
                </a:cubicBezTo>
                <a:cubicBezTo>
                  <a:pt x="296" y="843"/>
                  <a:pt x="295" y="841"/>
                  <a:pt x="293" y="841"/>
                </a:cubicBezTo>
                <a:cubicBezTo>
                  <a:pt x="289" y="840"/>
                  <a:pt x="284" y="841"/>
                  <a:pt x="280" y="841"/>
                </a:cubicBezTo>
                <a:cubicBezTo>
                  <a:pt x="278" y="838"/>
                  <a:pt x="277" y="836"/>
                  <a:pt x="276" y="833"/>
                </a:cubicBezTo>
                <a:cubicBezTo>
                  <a:pt x="262" y="831"/>
                  <a:pt x="248" y="834"/>
                  <a:pt x="234" y="834"/>
                </a:cubicBezTo>
                <a:cubicBezTo>
                  <a:pt x="231" y="834"/>
                  <a:pt x="228" y="838"/>
                  <a:pt x="225" y="838"/>
                </a:cubicBezTo>
                <a:cubicBezTo>
                  <a:pt x="222" y="839"/>
                  <a:pt x="219" y="838"/>
                  <a:pt x="214" y="838"/>
                </a:cubicBezTo>
                <a:cubicBezTo>
                  <a:pt x="214" y="841"/>
                  <a:pt x="213" y="845"/>
                  <a:pt x="212" y="850"/>
                </a:cubicBezTo>
                <a:cubicBezTo>
                  <a:pt x="209" y="850"/>
                  <a:pt x="206" y="850"/>
                  <a:pt x="203" y="850"/>
                </a:cubicBezTo>
                <a:cubicBezTo>
                  <a:pt x="191" y="851"/>
                  <a:pt x="180" y="853"/>
                  <a:pt x="170" y="861"/>
                </a:cubicBezTo>
                <a:cubicBezTo>
                  <a:pt x="167" y="864"/>
                  <a:pt x="161" y="865"/>
                  <a:pt x="157" y="866"/>
                </a:cubicBezTo>
                <a:cubicBezTo>
                  <a:pt x="150" y="866"/>
                  <a:pt x="143" y="864"/>
                  <a:pt x="136" y="864"/>
                </a:cubicBezTo>
                <a:cubicBezTo>
                  <a:pt x="136" y="864"/>
                  <a:pt x="136" y="864"/>
                  <a:pt x="136" y="864"/>
                </a:cubicBezTo>
                <a:cubicBezTo>
                  <a:pt x="137" y="863"/>
                  <a:pt x="137" y="860"/>
                  <a:pt x="138" y="860"/>
                </a:cubicBezTo>
                <a:cubicBezTo>
                  <a:pt x="146" y="858"/>
                  <a:pt x="151" y="853"/>
                  <a:pt x="157" y="847"/>
                </a:cubicBezTo>
                <a:cubicBezTo>
                  <a:pt x="161" y="843"/>
                  <a:pt x="166" y="840"/>
                  <a:pt x="173" y="845"/>
                </a:cubicBezTo>
                <a:cubicBezTo>
                  <a:pt x="178" y="848"/>
                  <a:pt x="185" y="842"/>
                  <a:pt x="183" y="834"/>
                </a:cubicBezTo>
                <a:cubicBezTo>
                  <a:pt x="182" y="830"/>
                  <a:pt x="178" y="826"/>
                  <a:pt x="176" y="820"/>
                </a:cubicBezTo>
                <a:cubicBezTo>
                  <a:pt x="177" y="820"/>
                  <a:pt x="179" y="818"/>
                  <a:pt x="181" y="817"/>
                </a:cubicBezTo>
                <a:cubicBezTo>
                  <a:pt x="185" y="817"/>
                  <a:pt x="187" y="820"/>
                  <a:pt x="189" y="823"/>
                </a:cubicBezTo>
                <a:cubicBezTo>
                  <a:pt x="190" y="826"/>
                  <a:pt x="191" y="829"/>
                  <a:pt x="192" y="833"/>
                </a:cubicBezTo>
                <a:cubicBezTo>
                  <a:pt x="196" y="832"/>
                  <a:pt x="200" y="832"/>
                  <a:pt x="203" y="831"/>
                </a:cubicBezTo>
                <a:cubicBezTo>
                  <a:pt x="212" y="826"/>
                  <a:pt x="222" y="824"/>
                  <a:pt x="232" y="824"/>
                </a:cubicBezTo>
                <a:cubicBezTo>
                  <a:pt x="238" y="824"/>
                  <a:pt x="244" y="821"/>
                  <a:pt x="253" y="817"/>
                </a:cubicBezTo>
                <a:cubicBezTo>
                  <a:pt x="242" y="812"/>
                  <a:pt x="235" y="813"/>
                  <a:pt x="227" y="812"/>
                </a:cubicBezTo>
                <a:cubicBezTo>
                  <a:pt x="229" y="810"/>
                  <a:pt x="231" y="808"/>
                  <a:pt x="233" y="806"/>
                </a:cubicBezTo>
                <a:cubicBezTo>
                  <a:pt x="231" y="800"/>
                  <a:pt x="226" y="804"/>
                  <a:pt x="222" y="801"/>
                </a:cubicBezTo>
                <a:cubicBezTo>
                  <a:pt x="221" y="799"/>
                  <a:pt x="219" y="796"/>
                  <a:pt x="218" y="793"/>
                </a:cubicBezTo>
                <a:cubicBezTo>
                  <a:pt x="213" y="790"/>
                  <a:pt x="204" y="791"/>
                  <a:pt x="200" y="796"/>
                </a:cubicBezTo>
                <a:cubicBezTo>
                  <a:pt x="198" y="798"/>
                  <a:pt x="195" y="801"/>
                  <a:pt x="193" y="803"/>
                </a:cubicBezTo>
                <a:cubicBezTo>
                  <a:pt x="194" y="803"/>
                  <a:pt x="194" y="803"/>
                  <a:pt x="194" y="803"/>
                </a:cubicBezTo>
                <a:cubicBezTo>
                  <a:pt x="189" y="798"/>
                  <a:pt x="182" y="799"/>
                  <a:pt x="176" y="796"/>
                </a:cubicBezTo>
                <a:cubicBezTo>
                  <a:pt x="172" y="794"/>
                  <a:pt x="168" y="798"/>
                  <a:pt x="166" y="804"/>
                </a:cubicBezTo>
                <a:cubicBezTo>
                  <a:pt x="165" y="807"/>
                  <a:pt x="163" y="809"/>
                  <a:pt x="159" y="810"/>
                </a:cubicBezTo>
                <a:cubicBezTo>
                  <a:pt x="159" y="810"/>
                  <a:pt x="159" y="810"/>
                  <a:pt x="159" y="810"/>
                </a:cubicBezTo>
                <a:cubicBezTo>
                  <a:pt x="159" y="809"/>
                  <a:pt x="159" y="809"/>
                  <a:pt x="159" y="809"/>
                </a:cubicBezTo>
                <a:cubicBezTo>
                  <a:pt x="159" y="811"/>
                  <a:pt x="159" y="813"/>
                  <a:pt x="159" y="816"/>
                </a:cubicBezTo>
                <a:cubicBezTo>
                  <a:pt x="151" y="818"/>
                  <a:pt x="147" y="808"/>
                  <a:pt x="139" y="810"/>
                </a:cubicBezTo>
                <a:cubicBezTo>
                  <a:pt x="133" y="811"/>
                  <a:pt x="126" y="811"/>
                  <a:pt x="120" y="811"/>
                </a:cubicBezTo>
                <a:cubicBezTo>
                  <a:pt x="111" y="797"/>
                  <a:pt x="110" y="796"/>
                  <a:pt x="96" y="795"/>
                </a:cubicBezTo>
                <a:cubicBezTo>
                  <a:pt x="90" y="789"/>
                  <a:pt x="95" y="784"/>
                  <a:pt x="97" y="779"/>
                </a:cubicBezTo>
                <a:cubicBezTo>
                  <a:pt x="94" y="774"/>
                  <a:pt x="90" y="775"/>
                  <a:pt x="87" y="775"/>
                </a:cubicBezTo>
                <a:cubicBezTo>
                  <a:pt x="84" y="774"/>
                  <a:pt x="81" y="774"/>
                  <a:pt x="78" y="771"/>
                </a:cubicBezTo>
                <a:cubicBezTo>
                  <a:pt x="74" y="766"/>
                  <a:pt x="67" y="766"/>
                  <a:pt x="63" y="769"/>
                </a:cubicBezTo>
                <a:cubicBezTo>
                  <a:pt x="57" y="773"/>
                  <a:pt x="48" y="774"/>
                  <a:pt x="44" y="783"/>
                </a:cubicBezTo>
                <a:cubicBezTo>
                  <a:pt x="40" y="778"/>
                  <a:pt x="44" y="775"/>
                  <a:pt x="45" y="771"/>
                </a:cubicBezTo>
                <a:cubicBezTo>
                  <a:pt x="45" y="765"/>
                  <a:pt x="44" y="761"/>
                  <a:pt x="39" y="758"/>
                </a:cubicBezTo>
                <a:cubicBezTo>
                  <a:pt x="37" y="757"/>
                  <a:pt x="35" y="755"/>
                  <a:pt x="33" y="755"/>
                </a:cubicBezTo>
                <a:cubicBezTo>
                  <a:pt x="24" y="754"/>
                  <a:pt x="22" y="746"/>
                  <a:pt x="16" y="741"/>
                </a:cubicBezTo>
                <a:cubicBezTo>
                  <a:pt x="14" y="739"/>
                  <a:pt x="16" y="733"/>
                  <a:pt x="19" y="732"/>
                </a:cubicBezTo>
                <a:cubicBezTo>
                  <a:pt x="26" y="730"/>
                  <a:pt x="33" y="724"/>
                  <a:pt x="42" y="730"/>
                </a:cubicBezTo>
                <a:cubicBezTo>
                  <a:pt x="49" y="734"/>
                  <a:pt x="57" y="730"/>
                  <a:pt x="64" y="726"/>
                </a:cubicBezTo>
                <a:cubicBezTo>
                  <a:pt x="71" y="723"/>
                  <a:pt x="76" y="717"/>
                  <a:pt x="84" y="715"/>
                </a:cubicBezTo>
                <a:cubicBezTo>
                  <a:pt x="87" y="714"/>
                  <a:pt x="89" y="711"/>
                  <a:pt x="91" y="708"/>
                </a:cubicBezTo>
                <a:cubicBezTo>
                  <a:pt x="93" y="706"/>
                  <a:pt x="95" y="703"/>
                  <a:pt x="91" y="701"/>
                </a:cubicBezTo>
                <a:cubicBezTo>
                  <a:pt x="91" y="701"/>
                  <a:pt x="92" y="700"/>
                  <a:pt x="92" y="700"/>
                </a:cubicBezTo>
                <a:cubicBezTo>
                  <a:pt x="99" y="697"/>
                  <a:pt x="104" y="690"/>
                  <a:pt x="111" y="688"/>
                </a:cubicBezTo>
                <a:cubicBezTo>
                  <a:pt x="114" y="687"/>
                  <a:pt x="115" y="684"/>
                  <a:pt x="114" y="681"/>
                </a:cubicBezTo>
                <a:cubicBezTo>
                  <a:pt x="113" y="679"/>
                  <a:pt x="111" y="678"/>
                  <a:pt x="108" y="680"/>
                </a:cubicBezTo>
                <a:cubicBezTo>
                  <a:pt x="101" y="685"/>
                  <a:pt x="94" y="681"/>
                  <a:pt x="85" y="679"/>
                </a:cubicBezTo>
                <a:cubicBezTo>
                  <a:pt x="89" y="674"/>
                  <a:pt x="91" y="670"/>
                  <a:pt x="93" y="666"/>
                </a:cubicBezTo>
                <a:cubicBezTo>
                  <a:pt x="99" y="664"/>
                  <a:pt x="105" y="663"/>
                  <a:pt x="111" y="662"/>
                </a:cubicBezTo>
                <a:cubicBezTo>
                  <a:pt x="112" y="663"/>
                  <a:pt x="113" y="665"/>
                  <a:pt x="113" y="666"/>
                </a:cubicBezTo>
                <a:cubicBezTo>
                  <a:pt x="114" y="670"/>
                  <a:pt x="116" y="672"/>
                  <a:pt x="120" y="673"/>
                </a:cubicBezTo>
                <a:cubicBezTo>
                  <a:pt x="131" y="673"/>
                  <a:pt x="143" y="674"/>
                  <a:pt x="154" y="669"/>
                </a:cubicBezTo>
                <a:cubicBezTo>
                  <a:pt x="165" y="663"/>
                  <a:pt x="175" y="665"/>
                  <a:pt x="185" y="667"/>
                </a:cubicBezTo>
                <a:cubicBezTo>
                  <a:pt x="191" y="668"/>
                  <a:pt x="195" y="667"/>
                  <a:pt x="199" y="665"/>
                </a:cubicBezTo>
                <a:cubicBezTo>
                  <a:pt x="206" y="661"/>
                  <a:pt x="210" y="655"/>
                  <a:pt x="215" y="645"/>
                </a:cubicBezTo>
                <a:cubicBezTo>
                  <a:pt x="200" y="650"/>
                  <a:pt x="186" y="649"/>
                  <a:pt x="173" y="654"/>
                </a:cubicBezTo>
                <a:cubicBezTo>
                  <a:pt x="166" y="657"/>
                  <a:pt x="157" y="657"/>
                  <a:pt x="149" y="653"/>
                </a:cubicBezTo>
                <a:cubicBezTo>
                  <a:pt x="150" y="650"/>
                  <a:pt x="152" y="648"/>
                  <a:pt x="153" y="645"/>
                </a:cubicBezTo>
                <a:cubicBezTo>
                  <a:pt x="154" y="642"/>
                  <a:pt x="153" y="639"/>
                  <a:pt x="154" y="636"/>
                </a:cubicBezTo>
                <a:cubicBezTo>
                  <a:pt x="163" y="631"/>
                  <a:pt x="163" y="631"/>
                  <a:pt x="177" y="635"/>
                </a:cubicBezTo>
                <a:cubicBezTo>
                  <a:pt x="180" y="634"/>
                  <a:pt x="182" y="632"/>
                  <a:pt x="185" y="631"/>
                </a:cubicBezTo>
                <a:cubicBezTo>
                  <a:pt x="194" y="626"/>
                  <a:pt x="195" y="626"/>
                  <a:pt x="203" y="636"/>
                </a:cubicBezTo>
                <a:cubicBezTo>
                  <a:pt x="206" y="634"/>
                  <a:pt x="210" y="632"/>
                  <a:pt x="213" y="630"/>
                </a:cubicBezTo>
                <a:cubicBezTo>
                  <a:pt x="216" y="632"/>
                  <a:pt x="219" y="634"/>
                  <a:pt x="222" y="636"/>
                </a:cubicBezTo>
                <a:cubicBezTo>
                  <a:pt x="224" y="634"/>
                  <a:pt x="227" y="633"/>
                  <a:pt x="230" y="631"/>
                </a:cubicBezTo>
                <a:cubicBezTo>
                  <a:pt x="231" y="630"/>
                  <a:pt x="231" y="629"/>
                  <a:pt x="231" y="628"/>
                </a:cubicBezTo>
                <a:cubicBezTo>
                  <a:pt x="230" y="627"/>
                  <a:pt x="229" y="625"/>
                  <a:pt x="229" y="626"/>
                </a:cubicBezTo>
                <a:cubicBezTo>
                  <a:pt x="215" y="627"/>
                  <a:pt x="203" y="620"/>
                  <a:pt x="190" y="619"/>
                </a:cubicBezTo>
                <a:cubicBezTo>
                  <a:pt x="186" y="619"/>
                  <a:pt x="184" y="616"/>
                  <a:pt x="185" y="611"/>
                </a:cubicBezTo>
                <a:cubicBezTo>
                  <a:pt x="187" y="609"/>
                  <a:pt x="189" y="607"/>
                  <a:pt x="192" y="605"/>
                </a:cubicBezTo>
                <a:cubicBezTo>
                  <a:pt x="191" y="603"/>
                  <a:pt x="191" y="601"/>
                  <a:pt x="191" y="601"/>
                </a:cubicBezTo>
                <a:cubicBezTo>
                  <a:pt x="180" y="598"/>
                  <a:pt x="180" y="598"/>
                  <a:pt x="175" y="607"/>
                </a:cubicBezTo>
                <a:cubicBezTo>
                  <a:pt x="167" y="609"/>
                  <a:pt x="160" y="605"/>
                  <a:pt x="152" y="608"/>
                </a:cubicBezTo>
                <a:cubicBezTo>
                  <a:pt x="150" y="609"/>
                  <a:pt x="147" y="606"/>
                  <a:pt x="144" y="605"/>
                </a:cubicBezTo>
                <a:cubicBezTo>
                  <a:pt x="144" y="603"/>
                  <a:pt x="143" y="602"/>
                  <a:pt x="144" y="601"/>
                </a:cubicBezTo>
                <a:cubicBezTo>
                  <a:pt x="144" y="592"/>
                  <a:pt x="143" y="590"/>
                  <a:pt x="137" y="587"/>
                </a:cubicBezTo>
                <a:cubicBezTo>
                  <a:pt x="131" y="585"/>
                  <a:pt x="126" y="584"/>
                  <a:pt x="120" y="582"/>
                </a:cubicBezTo>
                <a:cubicBezTo>
                  <a:pt x="118" y="569"/>
                  <a:pt x="126" y="563"/>
                  <a:pt x="133" y="555"/>
                </a:cubicBezTo>
                <a:cubicBezTo>
                  <a:pt x="140" y="556"/>
                  <a:pt x="142" y="549"/>
                  <a:pt x="146" y="547"/>
                </a:cubicBezTo>
                <a:cubicBezTo>
                  <a:pt x="151" y="545"/>
                  <a:pt x="154" y="541"/>
                  <a:pt x="154" y="535"/>
                </a:cubicBezTo>
                <a:cubicBezTo>
                  <a:pt x="154" y="533"/>
                  <a:pt x="155" y="530"/>
                  <a:pt x="156" y="528"/>
                </a:cubicBezTo>
                <a:cubicBezTo>
                  <a:pt x="161" y="523"/>
                  <a:pt x="159" y="518"/>
                  <a:pt x="158" y="511"/>
                </a:cubicBezTo>
                <a:cubicBezTo>
                  <a:pt x="161" y="511"/>
                  <a:pt x="165" y="510"/>
                  <a:pt x="167" y="511"/>
                </a:cubicBezTo>
                <a:cubicBezTo>
                  <a:pt x="173" y="513"/>
                  <a:pt x="178" y="517"/>
                  <a:pt x="183" y="520"/>
                </a:cubicBezTo>
                <a:cubicBezTo>
                  <a:pt x="184" y="520"/>
                  <a:pt x="186" y="519"/>
                  <a:pt x="187" y="518"/>
                </a:cubicBezTo>
                <a:cubicBezTo>
                  <a:pt x="188" y="517"/>
                  <a:pt x="187" y="515"/>
                  <a:pt x="187" y="515"/>
                </a:cubicBezTo>
                <a:cubicBezTo>
                  <a:pt x="185" y="511"/>
                  <a:pt x="179" y="511"/>
                  <a:pt x="180" y="506"/>
                </a:cubicBezTo>
                <a:cubicBezTo>
                  <a:pt x="187" y="500"/>
                  <a:pt x="194" y="495"/>
                  <a:pt x="201" y="488"/>
                </a:cubicBezTo>
                <a:cubicBezTo>
                  <a:pt x="207" y="489"/>
                  <a:pt x="213" y="491"/>
                  <a:pt x="219" y="491"/>
                </a:cubicBezTo>
                <a:cubicBezTo>
                  <a:pt x="226" y="492"/>
                  <a:pt x="232" y="491"/>
                  <a:pt x="239" y="490"/>
                </a:cubicBezTo>
                <a:cubicBezTo>
                  <a:pt x="245" y="490"/>
                  <a:pt x="252" y="489"/>
                  <a:pt x="258" y="487"/>
                </a:cubicBezTo>
                <a:cubicBezTo>
                  <a:pt x="269" y="485"/>
                  <a:pt x="281" y="487"/>
                  <a:pt x="291" y="479"/>
                </a:cubicBezTo>
                <a:cubicBezTo>
                  <a:pt x="293" y="478"/>
                  <a:pt x="298" y="479"/>
                  <a:pt x="301" y="480"/>
                </a:cubicBezTo>
                <a:cubicBezTo>
                  <a:pt x="307" y="482"/>
                  <a:pt x="312" y="484"/>
                  <a:pt x="318" y="480"/>
                </a:cubicBezTo>
                <a:cubicBezTo>
                  <a:pt x="321" y="474"/>
                  <a:pt x="318" y="470"/>
                  <a:pt x="313" y="466"/>
                </a:cubicBezTo>
                <a:cubicBezTo>
                  <a:pt x="311" y="468"/>
                  <a:pt x="310" y="470"/>
                  <a:pt x="309" y="472"/>
                </a:cubicBezTo>
                <a:cubicBezTo>
                  <a:pt x="308" y="472"/>
                  <a:pt x="307" y="473"/>
                  <a:pt x="307" y="473"/>
                </a:cubicBezTo>
                <a:cubicBezTo>
                  <a:pt x="301" y="470"/>
                  <a:pt x="295" y="467"/>
                  <a:pt x="289" y="464"/>
                </a:cubicBezTo>
                <a:cubicBezTo>
                  <a:pt x="289" y="464"/>
                  <a:pt x="288" y="462"/>
                  <a:pt x="288" y="461"/>
                </a:cubicBezTo>
                <a:cubicBezTo>
                  <a:pt x="289" y="460"/>
                  <a:pt x="290" y="458"/>
                  <a:pt x="291" y="458"/>
                </a:cubicBezTo>
                <a:cubicBezTo>
                  <a:pt x="298" y="457"/>
                  <a:pt x="304" y="456"/>
                  <a:pt x="311" y="456"/>
                </a:cubicBezTo>
                <a:cubicBezTo>
                  <a:pt x="319" y="458"/>
                  <a:pt x="328" y="453"/>
                  <a:pt x="336" y="455"/>
                </a:cubicBezTo>
                <a:cubicBezTo>
                  <a:pt x="338" y="455"/>
                  <a:pt x="340" y="451"/>
                  <a:pt x="342" y="449"/>
                </a:cubicBezTo>
                <a:cubicBezTo>
                  <a:pt x="342" y="449"/>
                  <a:pt x="342" y="449"/>
                  <a:pt x="342" y="449"/>
                </a:cubicBezTo>
                <a:cubicBezTo>
                  <a:pt x="343" y="448"/>
                  <a:pt x="345" y="446"/>
                  <a:pt x="346" y="444"/>
                </a:cubicBezTo>
                <a:cubicBezTo>
                  <a:pt x="342" y="438"/>
                  <a:pt x="336" y="437"/>
                  <a:pt x="330" y="440"/>
                </a:cubicBezTo>
                <a:cubicBezTo>
                  <a:pt x="324" y="444"/>
                  <a:pt x="319" y="443"/>
                  <a:pt x="311" y="443"/>
                </a:cubicBezTo>
                <a:cubicBezTo>
                  <a:pt x="313" y="440"/>
                  <a:pt x="313" y="437"/>
                  <a:pt x="315" y="436"/>
                </a:cubicBezTo>
                <a:cubicBezTo>
                  <a:pt x="321" y="435"/>
                  <a:pt x="326" y="434"/>
                  <a:pt x="332" y="433"/>
                </a:cubicBezTo>
                <a:cubicBezTo>
                  <a:pt x="334" y="428"/>
                  <a:pt x="335" y="425"/>
                  <a:pt x="337" y="420"/>
                </a:cubicBezTo>
                <a:cubicBezTo>
                  <a:pt x="347" y="418"/>
                  <a:pt x="357" y="417"/>
                  <a:pt x="367" y="418"/>
                </a:cubicBezTo>
                <a:cubicBezTo>
                  <a:pt x="380" y="409"/>
                  <a:pt x="380" y="409"/>
                  <a:pt x="383" y="395"/>
                </a:cubicBezTo>
                <a:cubicBezTo>
                  <a:pt x="374" y="389"/>
                  <a:pt x="364" y="389"/>
                  <a:pt x="353" y="391"/>
                </a:cubicBezTo>
                <a:cubicBezTo>
                  <a:pt x="332" y="396"/>
                  <a:pt x="311" y="395"/>
                  <a:pt x="290" y="388"/>
                </a:cubicBezTo>
                <a:cubicBezTo>
                  <a:pt x="289" y="388"/>
                  <a:pt x="287" y="387"/>
                  <a:pt x="286" y="386"/>
                </a:cubicBezTo>
                <a:cubicBezTo>
                  <a:pt x="282" y="380"/>
                  <a:pt x="276" y="380"/>
                  <a:pt x="270" y="381"/>
                </a:cubicBezTo>
                <a:cubicBezTo>
                  <a:pt x="269" y="381"/>
                  <a:pt x="267" y="379"/>
                  <a:pt x="267" y="378"/>
                </a:cubicBezTo>
                <a:cubicBezTo>
                  <a:pt x="267" y="377"/>
                  <a:pt x="268" y="374"/>
                  <a:pt x="269" y="374"/>
                </a:cubicBezTo>
                <a:cubicBezTo>
                  <a:pt x="277" y="372"/>
                  <a:pt x="285" y="370"/>
                  <a:pt x="293" y="367"/>
                </a:cubicBezTo>
                <a:cubicBezTo>
                  <a:pt x="296" y="366"/>
                  <a:pt x="300" y="366"/>
                  <a:pt x="304" y="365"/>
                </a:cubicBezTo>
                <a:cubicBezTo>
                  <a:pt x="305" y="366"/>
                  <a:pt x="306" y="367"/>
                  <a:pt x="308" y="368"/>
                </a:cubicBezTo>
                <a:cubicBezTo>
                  <a:pt x="310" y="370"/>
                  <a:pt x="313" y="370"/>
                  <a:pt x="315" y="368"/>
                </a:cubicBezTo>
                <a:cubicBezTo>
                  <a:pt x="318" y="365"/>
                  <a:pt x="315" y="363"/>
                  <a:pt x="313" y="361"/>
                </a:cubicBezTo>
                <a:cubicBezTo>
                  <a:pt x="313" y="360"/>
                  <a:pt x="312" y="359"/>
                  <a:pt x="312" y="358"/>
                </a:cubicBezTo>
                <a:cubicBezTo>
                  <a:pt x="312" y="357"/>
                  <a:pt x="313" y="355"/>
                  <a:pt x="314" y="355"/>
                </a:cubicBezTo>
                <a:cubicBezTo>
                  <a:pt x="329" y="357"/>
                  <a:pt x="330" y="357"/>
                  <a:pt x="336" y="340"/>
                </a:cubicBezTo>
                <a:cubicBezTo>
                  <a:pt x="332" y="336"/>
                  <a:pt x="327" y="332"/>
                  <a:pt x="321" y="327"/>
                </a:cubicBezTo>
                <a:cubicBezTo>
                  <a:pt x="323" y="324"/>
                  <a:pt x="326" y="322"/>
                  <a:pt x="328" y="320"/>
                </a:cubicBezTo>
                <a:cubicBezTo>
                  <a:pt x="330" y="317"/>
                  <a:pt x="331" y="314"/>
                  <a:pt x="333" y="312"/>
                </a:cubicBezTo>
                <a:cubicBezTo>
                  <a:pt x="337" y="312"/>
                  <a:pt x="336" y="315"/>
                  <a:pt x="337" y="316"/>
                </a:cubicBezTo>
                <a:cubicBezTo>
                  <a:pt x="339" y="319"/>
                  <a:pt x="343" y="321"/>
                  <a:pt x="344" y="324"/>
                </a:cubicBezTo>
                <a:cubicBezTo>
                  <a:pt x="345" y="326"/>
                  <a:pt x="345" y="330"/>
                  <a:pt x="345" y="334"/>
                </a:cubicBezTo>
                <a:cubicBezTo>
                  <a:pt x="344" y="337"/>
                  <a:pt x="343" y="340"/>
                  <a:pt x="343" y="343"/>
                </a:cubicBezTo>
                <a:cubicBezTo>
                  <a:pt x="351" y="342"/>
                  <a:pt x="357" y="339"/>
                  <a:pt x="364" y="335"/>
                </a:cubicBezTo>
                <a:cubicBezTo>
                  <a:pt x="369" y="339"/>
                  <a:pt x="360" y="341"/>
                  <a:pt x="364" y="346"/>
                </a:cubicBezTo>
                <a:cubicBezTo>
                  <a:pt x="373" y="345"/>
                  <a:pt x="374" y="335"/>
                  <a:pt x="379" y="330"/>
                </a:cubicBezTo>
                <a:cubicBezTo>
                  <a:pt x="377" y="325"/>
                  <a:pt x="376" y="320"/>
                  <a:pt x="375" y="315"/>
                </a:cubicBezTo>
                <a:cubicBezTo>
                  <a:pt x="380" y="311"/>
                  <a:pt x="385" y="314"/>
                  <a:pt x="389" y="317"/>
                </a:cubicBezTo>
                <a:cubicBezTo>
                  <a:pt x="394" y="321"/>
                  <a:pt x="398" y="319"/>
                  <a:pt x="402" y="314"/>
                </a:cubicBezTo>
                <a:cubicBezTo>
                  <a:pt x="408" y="315"/>
                  <a:pt x="414" y="316"/>
                  <a:pt x="420" y="317"/>
                </a:cubicBezTo>
                <a:cubicBezTo>
                  <a:pt x="422" y="314"/>
                  <a:pt x="424" y="312"/>
                  <a:pt x="427" y="308"/>
                </a:cubicBezTo>
                <a:cubicBezTo>
                  <a:pt x="428" y="312"/>
                  <a:pt x="429" y="315"/>
                  <a:pt x="430" y="318"/>
                </a:cubicBezTo>
                <a:cubicBezTo>
                  <a:pt x="434" y="320"/>
                  <a:pt x="437" y="318"/>
                  <a:pt x="441" y="316"/>
                </a:cubicBezTo>
                <a:cubicBezTo>
                  <a:pt x="443" y="314"/>
                  <a:pt x="448" y="315"/>
                  <a:pt x="452" y="315"/>
                </a:cubicBezTo>
                <a:cubicBezTo>
                  <a:pt x="457" y="301"/>
                  <a:pt x="467" y="296"/>
                  <a:pt x="481" y="294"/>
                </a:cubicBezTo>
                <a:cubicBezTo>
                  <a:pt x="471" y="278"/>
                  <a:pt x="470" y="277"/>
                  <a:pt x="456" y="270"/>
                </a:cubicBezTo>
                <a:cubicBezTo>
                  <a:pt x="456" y="264"/>
                  <a:pt x="458" y="260"/>
                  <a:pt x="464" y="258"/>
                </a:cubicBezTo>
                <a:cubicBezTo>
                  <a:pt x="465" y="262"/>
                  <a:pt x="466" y="265"/>
                  <a:pt x="467" y="268"/>
                </a:cubicBezTo>
                <a:cubicBezTo>
                  <a:pt x="471" y="269"/>
                  <a:pt x="474" y="270"/>
                  <a:pt x="479" y="272"/>
                </a:cubicBezTo>
                <a:cubicBezTo>
                  <a:pt x="482" y="269"/>
                  <a:pt x="487" y="265"/>
                  <a:pt x="490" y="261"/>
                </a:cubicBezTo>
                <a:cubicBezTo>
                  <a:pt x="493" y="257"/>
                  <a:pt x="494" y="253"/>
                  <a:pt x="491" y="248"/>
                </a:cubicBezTo>
                <a:cubicBezTo>
                  <a:pt x="483" y="244"/>
                  <a:pt x="475" y="246"/>
                  <a:pt x="467" y="247"/>
                </a:cubicBezTo>
                <a:cubicBezTo>
                  <a:pt x="463" y="247"/>
                  <a:pt x="459" y="250"/>
                  <a:pt x="456" y="246"/>
                </a:cubicBezTo>
                <a:cubicBezTo>
                  <a:pt x="456" y="245"/>
                  <a:pt x="453" y="246"/>
                  <a:pt x="453" y="247"/>
                </a:cubicBezTo>
                <a:cubicBezTo>
                  <a:pt x="451" y="253"/>
                  <a:pt x="445" y="252"/>
                  <a:pt x="441" y="254"/>
                </a:cubicBezTo>
                <a:cubicBezTo>
                  <a:pt x="442" y="250"/>
                  <a:pt x="448" y="249"/>
                  <a:pt x="447" y="243"/>
                </a:cubicBezTo>
                <a:cubicBezTo>
                  <a:pt x="439" y="245"/>
                  <a:pt x="439" y="245"/>
                  <a:pt x="441" y="254"/>
                </a:cubicBezTo>
                <a:cubicBezTo>
                  <a:pt x="446" y="261"/>
                  <a:pt x="445" y="269"/>
                  <a:pt x="442" y="277"/>
                </a:cubicBezTo>
                <a:cubicBezTo>
                  <a:pt x="443" y="276"/>
                  <a:pt x="443" y="276"/>
                  <a:pt x="443" y="276"/>
                </a:cubicBezTo>
                <a:cubicBezTo>
                  <a:pt x="439" y="278"/>
                  <a:pt x="435" y="279"/>
                  <a:pt x="429" y="281"/>
                </a:cubicBezTo>
                <a:cubicBezTo>
                  <a:pt x="430" y="273"/>
                  <a:pt x="429" y="265"/>
                  <a:pt x="435" y="257"/>
                </a:cubicBezTo>
                <a:cubicBezTo>
                  <a:pt x="433" y="255"/>
                  <a:pt x="432" y="253"/>
                  <a:pt x="430" y="252"/>
                </a:cubicBezTo>
                <a:cubicBezTo>
                  <a:pt x="426" y="248"/>
                  <a:pt x="427" y="244"/>
                  <a:pt x="429" y="239"/>
                </a:cubicBezTo>
                <a:cubicBezTo>
                  <a:pt x="430" y="235"/>
                  <a:pt x="435" y="232"/>
                  <a:pt x="438" y="234"/>
                </a:cubicBezTo>
                <a:cubicBezTo>
                  <a:pt x="443" y="236"/>
                  <a:pt x="447" y="234"/>
                  <a:pt x="451" y="232"/>
                </a:cubicBezTo>
                <a:cubicBezTo>
                  <a:pt x="453" y="232"/>
                  <a:pt x="456" y="234"/>
                  <a:pt x="459" y="235"/>
                </a:cubicBezTo>
                <a:cubicBezTo>
                  <a:pt x="458" y="235"/>
                  <a:pt x="458" y="236"/>
                  <a:pt x="457" y="237"/>
                </a:cubicBezTo>
                <a:cubicBezTo>
                  <a:pt x="458" y="236"/>
                  <a:pt x="459" y="236"/>
                  <a:pt x="460" y="236"/>
                </a:cubicBezTo>
                <a:cubicBezTo>
                  <a:pt x="464" y="234"/>
                  <a:pt x="469" y="233"/>
                  <a:pt x="473" y="228"/>
                </a:cubicBezTo>
                <a:cubicBezTo>
                  <a:pt x="470" y="223"/>
                  <a:pt x="466" y="219"/>
                  <a:pt x="463" y="214"/>
                </a:cubicBezTo>
                <a:cubicBezTo>
                  <a:pt x="460" y="210"/>
                  <a:pt x="459" y="204"/>
                  <a:pt x="457" y="199"/>
                </a:cubicBezTo>
                <a:cubicBezTo>
                  <a:pt x="454" y="198"/>
                  <a:pt x="451" y="197"/>
                  <a:pt x="448" y="196"/>
                </a:cubicBezTo>
                <a:cubicBezTo>
                  <a:pt x="448" y="195"/>
                  <a:pt x="447" y="193"/>
                  <a:pt x="447" y="193"/>
                </a:cubicBezTo>
                <a:cubicBezTo>
                  <a:pt x="450" y="188"/>
                  <a:pt x="448" y="181"/>
                  <a:pt x="455" y="178"/>
                </a:cubicBezTo>
                <a:cubicBezTo>
                  <a:pt x="456" y="178"/>
                  <a:pt x="457" y="175"/>
                  <a:pt x="457" y="174"/>
                </a:cubicBezTo>
                <a:cubicBezTo>
                  <a:pt x="454" y="166"/>
                  <a:pt x="461" y="160"/>
                  <a:pt x="460" y="151"/>
                </a:cubicBezTo>
                <a:cubicBezTo>
                  <a:pt x="457" y="151"/>
                  <a:pt x="454" y="151"/>
                  <a:pt x="451" y="151"/>
                </a:cubicBezTo>
                <a:cubicBezTo>
                  <a:pt x="450" y="151"/>
                  <a:pt x="449" y="149"/>
                  <a:pt x="448" y="148"/>
                </a:cubicBezTo>
                <a:cubicBezTo>
                  <a:pt x="449" y="147"/>
                  <a:pt x="450" y="144"/>
                  <a:pt x="452" y="144"/>
                </a:cubicBezTo>
                <a:cubicBezTo>
                  <a:pt x="458" y="143"/>
                  <a:pt x="462" y="144"/>
                  <a:pt x="469" y="152"/>
                </a:cubicBezTo>
                <a:cubicBezTo>
                  <a:pt x="471" y="150"/>
                  <a:pt x="473" y="147"/>
                  <a:pt x="475" y="144"/>
                </a:cubicBezTo>
                <a:cubicBezTo>
                  <a:pt x="481" y="152"/>
                  <a:pt x="490" y="157"/>
                  <a:pt x="494" y="167"/>
                </a:cubicBezTo>
                <a:cubicBezTo>
                  <a:pt x="496" y="171"/>
                  <a:pt x="500" y="176"/>
                  <a:pt x="506" y="174"/>
                </a:cubicBezTo>
                <a:cubicBezTo>
                  <a:pt x="508" y="173"/>
                  <a:pt x="510" y="173"/>
                  <a:pt x="511" y="174"/>
                </a:cubicBezTo>
                <a:cubicBezTo>
                  <a:pt x="518" y="178"/>
                  <a:pt x="525" y="177"/>
                  <a:pt x="531" y="173"/>
                </a:cubicBezTo>
                <a:cubicBezTo>
                  <a:pt x="533" y="172"/>
                  <a:pt x="535" y="173"/>
                  <a:pt x="538" y="172"/>
                </a:cubicBezTo>
                <a:cubicBezTo>
                  <a:pt x="536" y="163"/>
                  <a:pt x="536" y="163"/>
                  <a:pt x="528" y="162"/>
                </a:cubicBezTo>
                <a:cubicBezTo>
                  <a:pt x="529" y="162"/>
                  <a:pt x="529" y="162"/>
                  <a:pt x="529" y="162"/>
                </a:cubicBezTo>
                <a:cubicBezTo>
                  <a:pt x="528" y="159"/>
                  <a:pt x="527" y="156"/>
                  <a:pt x="526" y="153"/>
                </a:cubicBezTo>
                <a:cubicBezTo>
                  <a:pt x="525" y="152"/>
                  <a:pt x="523" y="151"/>
                  <a:pt x="521" y="150"/>
                </a:cubicBezTo>
                <a:cubicBezTo>
                  <a:pt x="520" y="152"/>
                  <a:pt x="519" y="154"/>
                  <a:pt x="518" y="155"/>
                </a:cubicBezTo>
                <a:cubicBezTo>
                  <a:pt x="519" y="155"/>
                  <a:pt x="519" y="155"/>
                  <a:pt x="519" y="155"/>
                </a:cubicBezTo>
                <a:cubicBezTo>
                  <a:pt x="511" y="153"/>
                  <a:pt x="510" y="153"/>
                  <a:pt x="514" y="141"/>
                </a:cubicBezTo>
                <a:cubicBezTo>
                  <a:pt x="511" y="138"/>
                  <a:pt x="508" y="133"/>
                  <a:pt x="504" y="131"/>
                </a:cubicBezTo>
                <a:cubicBezTo>
                  <a:pt x="501" y="130"/>
                  <a:pt x="497" y="132"/>
                  <a:pt x="491" y="133"/>
                </a:cubicBezTo>
                <a:cubicBezTo>
                  <a:pt x="493" y="128"/>
                  <a:pt x="494" y="125"/>
                  <a:pt x="496" y="122"/>
                </a:cubicBezTo>
                <a:cubicBezTo>
                  <a:pt x="497" y="119"/>
                  <a:pt x="498" y="115"/>
                  <a:pt x="499" y="112"/>
                </a:cubicBezTo>
                <a:cubicBezTo>
                  <a:pt x="502" y="107"/>
                  <a:pt x="501" y="105"/>
                  <a:pt x="495" y="103"/>
                </a:cubicBezTo>
                <a:cubicBezTo>
                  <a:pt x="493" y="103"/>
                  <a:pt x="491" y="102"/>
                  <a:pt x="488" y="102"/>
                </a:cubicBezTo>
                <a:cubicBezTo>
                  <a:pt x="490" y="94"/>
                  <a:pt x="494" y="91"/>
                  <a:pt x="500" y="90"/>
                </a:cubicBezTo>
                <a:cubicBezTo>
                  <a:pt x="502" y="92"/>
                  <a:pt x="503" y="93"/>
                  <a:pt x="503" y="95"/>
                </a:cubicBezTo>
                <a:cubicBezTo>
                  <a:pt x="505" y="102"/>
                  <a:pt x="506" y="109"/>
                  <a:pt x="514" y="113"/>
                </a:cubicBezTo>
                <a:cubicBezTo>
                  <a:pt x="515" y="113"/>
                  <a:pt x="515" y="116"/>
                  <a:pt x="515" y="117"/>
                </a:cubicBezTo>
                <a:cubicBezTo>
                  <a:pt x="512" y="117"/>
                  <a:pt x="509" y="117"/>
                  <a:pt x="506" y="117"/>
                </a:cubicBezTo>
                <a:cubicBezTo>
                  <a:pt x="507" y="122"/>
                  <a:pt x="510" y="125"/>
                  <a:pt x="514" y="123"/>
                </a:cubicBezTo>
                <a:cubicBezTo>
                  <a:pt x="515" y="122"/>
                  <a:pt x="515" y="119"/>
                  <a:pt x="515" y="117"/>
                </a:cubicBezTo>
                <a:cubicBezTo>
                  <a:pt x="517" y="117"/>
                  <a:pt x="520" y="117"/>
                  <a:pt x="524" y="116"/>
                </a:cubicBezTo>
                <a:cubicBezTo>
                  <a:pt x="522" y="111"/>
                  <a:pt x="520" y="107"/>
                  <a:pt x="518" y="103"/>
                </a:cubicBezTo>
                <a:cubicBezTo>
                  <a:pt x="519" y="102"/>
                  <a:pt x="520" y="100"/>
                  <a:pt x="522" y="99"/>
                </a:cubicBezTo>
                <a:cubicBezTo>
                  <a:pt x="525" y="97"/>
                  <a:pt x="530" y="98"/>
                  <a:pt x="530" y="101"/>
                </a:cubicBezTo>
                <a:cubicBezTo>
                  <a:pt x="531" y="106"/>
                  <a:pt x="536" y="111"/>
                  <a:pt x="534" y="117"/>
                </a:cubicBezTo>
                <a:cubicBezTo>
                  <a:pt x="533" y="119"/>
                  <a:pt x="534" y="121"/>
                  <a:pt x="534" y="122"/>
                </a:cubicBezTo>
                <a:cubicBezTo>
                  <a:pt x="536" y="130"/>
                  <a:pt x="545" y="129"/>
                  <a:pt x="549" y="135"/>
                </a:cubicBezTo>
                <a:cubicBezTo>
                  <a:pt x="550" y="137"/>
                  <a:pt x="555" y="138"/>
                  <a:pt x="558" y="137"/>
                </a:cubicBezTo>
                <a:cubicBezTo>
                  <a:pt x="563" y="137"/>
                  <a:pt x="568" y="134"/>
                  <a:pt x="574" y="133"/>
                </a:cubicBezTo>
                <a:cubicBezTo>
                  <a:pt x="571" y="135"/>
                  <a:pt x="569" y="136"/>
                  <a:pt x="567" y="138"/>
                </a:cubicBezTo>
                <a:cubicBezTo>
                  <a:pt x="569" y="143"/>
                  <a:pt x="570" y="146"/>
                  <a:pt x="571" y="150"/>
                </a:cubicBezTo>
                <a:cubicBezTo>
                  <a:pt x="571" y="154"/>
                  <a:pt x="568" y="154"/>
                  <a:pt x="566" y="154"/>
                </a:cubicBezTo>
                <a:cubicBezTo>
                  <a:pt x="565" y="151"/>
                  <a:pt x="566" y="147"/>
                  <a:pt x="562" y="146"/>
                </a:cubicBezTo>
                <a:cubicBezTo>
                  <a:pt x="559" y="144"/>
                  <a:pt x="556" y="146"/>
                  <a:pt x="555" y="150"/>
                </a:cubicBezTo>
                <a:cubicBezTo>
                  <a:pt x="556" y="154"/>
                  <a:pt x="560" y="156"/>
                  <a:pt x="564" y="156"/>
                </a:cubicBezTo>
                <a:cubicBezTo>
                  <a:pt x="564" y="158"/>
                  <a:pt x="565" y="160"/>
                  <a:pt x="566" y="162"/>
                </a:cubicBezTo>
                <a:cubicBezTo>
                  <a:pt x="569" y="160"/>
                  <a:pt x="573" y="160"/>
                  <a:pt x="576" y="158"/>
                </a:cubicBezTo>
                <a:cubicBezTo>
                  <a:pt x="580" y="156"/>
                  <a:pt x="581" y="153"/>
                  <a:pt x="579" y="149"/>
                </a:cubicBezTo>
                <a:cubicBezTo>
                  <a:pt x="579" y="147"/>
                  <a:pt x="578" y="145"/>
                  <a:pt x="577" y="144"/>
                </a:cubicBezTo>
                <a:cubicBezTo>
                  <a:pt x="579" y="139"/>
                  <a:pt x="585" y="144"/>
                  <a:pt x="586" y="139"/>
                </a:cubicBezTo>
                <a:cubicBezTo>
                  <a:pt x="583" y="134"/>
                  <a:pt x="576" y="138"/>
                  <a:pt x="573" y="133"/>
                </a:cubicBezTo>
                <a:cubicBezTo>
                  <a:pt x="575" y="132"/>
                  <a:pt x="578" y="131"/>
                  <a:pt x="579" y="130"/>
                </a:cubicBezTo>
                <a:cubicBezTo>
                  <a:pt x="584" y="121"/>
                  <a:pt x="590" y="123"/>
                  <a:pt x="597" y="128"/>
                </a:cubicBezTo>
                <a:cubicBezTo>
                  <a:pt x="596" y="128"/>
                  <a:pt x="596" y="128"/>
                  <a:pt x="596" y="128"/>
                </a:cubicBezTo>
                <a:cubicBezTo>
                  <a:pt x="597" y="133"/>
                  <a:pt x="598" y="137"/>
                  <a:pt x="603" y="139"/>
                </a:cubicBezTo>
                <a:cubicBezTo>
                  <a:pt x="605" y="140"/>
                  <a:pt x="608" y="141"/>
                  <a:pt x="610" y="142"/>
                </a:cubicBezTo>
                <a:cubicBezTo>
                  <a:pt x="606" y="148"/>
                  <a:pt x="603" y="153"/>
                  <a:pt x="600" y="159"/>
                </a:cubicBezTo>
                <a:cubicBezTo>
                  <a:pt x="607" y="164"/>
                  <a:pt x="613" y="164"/>
                  <a:pt x="614" y="160"/>
                </a:cubicBezTo>
                <a:cubicBezTo>
                  <a:pt x="616" y="151"/>
                  <a:pt x="625" y="149"/>
                  <a:pt x="630" y="142"/>
                </a:cubicBezTo>
                <a:cubicBezTo>
                  <a:pt x="627" y="136"/>
                  <a:pt x="625" y="129"/>
                  <a:pt x="623" y="123"/>
                </a:cubicBezTo>
                <a:cubicBezTo>
                  <a:pt x="631" y="122"/>
                  <a:pt x="631" y="122"/>
                  <a:pt x="633" y="127"/>
                </a:cubicBezTo>
                <a:cubicBezTo>
                  <a:pt x="634" y="131"/>
                  <a:pt x="636" y="136"/>
                  <a:pt x="636" y="140"/>
                </a:cubicBezTo>
                <a:cubicBezTo>
                  <a:pt x="637" y="145"/>
                  <a:pt x="640" y="147"/>
                  <a:pt x="643" y="148"/>
                </a:cubicBezTo>
                <a:cubicBezTo>
                  <a:pt x="643" y="148"/>
                  <a:pt x="644" y="148"/>
                  <a:pt x="644" y="148"/>
                </a:cubicBezTo>
                <a:cubicBezTo>
                  <a:pt x="646" y="142"/>
                  <a:pt x="650" y="143"/>
                  <a:pt x="654" y="147"/>
                </a:cubicBezTo>
                <a:cubicBezTo>
                  <a:pt x="651" y="151"/>
                  <a:pt x="647" y="155"/>
                  <a:pt x="644" y="160"/>
                </a:cubicBezTo>
                <a:cubicBezTo>
                  <a:pt x="645" y="161"/>
                  <a:pt x="646" y="163"/>
                  <a:pt x="647" y="163"/>
                </a:cubicBezTo>
                <a:cubicBezTo>
                  <a:pt x="650" y="163"/>
                  <a:pt x="654" y="163"/>
                  <a:pt x="656" y="161"/>
                </a:cubicBezTo>
                <a:cubicBezTo>
                  <a:pt x="660" y="156"/>
                  <a:pt x="663" y="151"/>
                  <a:pt x="667" y="146"/>
                </a:cubicBezTo>
                <a:cubicBezTo>
                  <a:pt x="668" y="148"/>
                  <a:pt x="670" y="150"/>
                  <a:pt x="672" y="152"/>
                </a:cubicBezTo>
                <a:cubicBezTo>
                  <a:pt x="681" y="148"/>
                  <a:pt x="694" y="152"/>
                  <a:pt x="702" y="140"/>
                </a:cubicBezTo>
                <a:cubicBezTo>
                  <a:pt x="698" y="136"/>
                  <a:pt x="694" y="138"/>
                  <a:pt x="690" y="137"/>
                </a:cubicBezTo>
                <a:cubicBezTo>
                  <a:pt x="686" y="136"/>
                  <a:pt x="682" y="134"/>
                  <a:pt x="676" y="133"/>
                </a:cubicBezTo>
                <a:cubicBezTo>
                  <a:pt x="678" y="130"/>
                  <a:pt x="680" y="126"/>
                  <a:pt x="682" y="126"/>
                </a:cubicBezTo>
                <a:cubicBezTo>
                  <a:pt x="692" y="124"/>
                  <a:pt x="698" y="115"/>
                  <a:pt x="708" y="112"/>
                </a:cubicBezTo>
                <a:cubicBezTo>
                  <a:pt x="709" y="112"/>
                  <a:pt x="709" y="109"/>
                  <a:pt x="709" y="106"/>
                </a:cubicBezTo>
                <a:cubicBezTo>
                  <a:pt x="710" y="107"/>
                  <a:pt x="710" y="107"/>
                  <a:pt x="711" y="107"/>
                </a:cubicBezTo>
                <a:cubicBezTo>
                  <a:pt x="713" y="107"/>
                  <a:pt x="715" y="106"/>
                  <a:pt x="717" y="106"/>
                </a:cubicBezTo>
                <a:cubicBezTo>
                  <a:pt x="717" y="105"/>
                  <a:pt x="717" y="103"/>
                  <a:pt x="716" y="103"/>
                </a:cubicBezTo>
                <a:cubicBezTo>
                  <a:pt x="713" y="100"/>
                  <a:pt x="711" y="103"/>
                  <a:pt x="710" y="105"/>
                </a:cubicBezTo>
                <a:cubicBezTo>
                  <a:pt x="710" y="106"/>
                  <a:pt x="710" y="106"/>
                  <a:pt x="710" y="107"/>
                </a:cubicBezTo>
                <a:cubicBezTo>
                  <a:pt x="707" y="105"/>
                  <a:pt x="705" y="102"/>
                  <a:pt x="703" y="101"/>
                </a:cubicBezTo>
                <a:cubicBezTo>
                  <a:pt x="702" y="96"/>
                  <a:pt x="705" y="94"/>
                  <a:pt x="708" y="94"/>
                </a:cubicBezTo>
                <a:cubicBezTo>
                  <a:pt x="714" y="93"/>
                  <a:pt x="718" y="89"/>
                  <a:pt x="721" y="83"/>
                </a:cubicBezTo>
                <a:cubicBezTo>
                  <a:pt x="723" y="76"/>
                  <a:pt x="728" y="75"/>
                  <a:pt x="737" y="78"/>
                </a:cubicBezTo>
                <a:cubicBezTo>
                  <a:pt x="732" y="80"/>
                  <a:pt x="729" y="82"/>
                  <a:pt x="725" y="84"/>
                </a:cubicBezTo>
                <a:cubicBezTo>
                  <a:pt x="724" y="84"/>
                  <a:pt x="724" y="86"/>
                  <a:pt x="724" y="86"/>
                </a:cubicBezTo>
                <a:cubicBezTo>
                  <a:pt x="724" y="88"/>
                  <a:pt x="726" y="90"/>
                  <a:pt x="727" y="90"/>
                </a:cubicBezTo>
                <a:cubicBezTo>
                  <a:pt x="732" y="90"/>
                  <a:pt x="738" y="90"/>
                  <a:pt x="743" y="89"/>
                </a:cubicBezTo>
                <a:cubicBezTo>
                  <a:pt x="751" y="87"/>
                  <a:pt x="759" y="88"/>
                  <a:pt x="767" y="90"/>
                </a:cubicBezTo>
                <a:cubicBezTo>
                  <a:pt x="772" y="91"/>
                  <a:pt x="775" y="91"/>
                  <a:pt x="780" y="90"/>
                </a:cubicBezTo>
                <a:cubicBezTo>
                  <a:pt x="787" y="88"/>
                  <a:pt x="793" y="87"/>
                  <a:pt x="800" y="85"/>
                </a:cubicBezTo>
                <a:cubicBezTo>
                  <a:pt x="807" y="76"/>
                  <a:pt x="800" y="62"/>
                  <a:pt x="812" y="56"/>
                </a:cubicBezTo>
                <a:cubicBezTo>
                  <a:pt x="806" y="47"/>
                  <a:pt x="799" y="43"/>
                  <a:pt x="791" y="40"/>
                </a:cubicBezTo>
                <a:cubicBezTo>
                  <a:pt x="798" y="38"/>
                  <a:pt x="804" y="41"/>
                  <a:pt x="811" y="41"/>
                </a:cubicBezTo>
                <a:cubicBezTo>
                  <a:pt x="813" y="45"/>
                  <a:pt x="814" y="47"/>
                  <a:pt x="817" y="52"/>
                </a:cubicBezTo>
                <a:cubicBezTo>
                  <a:pt x="819" y="49"/>
                  <a:pt x="821" y="48"/>
                  <a:pt x="821" y="46"/>
                </a:cubicBezTo>
                <a:cubicBezTo>
                  <a:pt x="822" y="43"/>
                  <a:pt x="822" y="39"/>
                  <a:pt x="822" y="35"/>
                </a:cubicBezTo>
                <a:cubicBezTo>
                  <a:pt x="832" y="35"/>
                  <a:pt x="844" y="41"/>
                  <a:pt x="849" y="26"/>
                </a:cubicBezTo>
                <a:cubicBezTo>
                  <a:pt x="860" y="34"/>
                  <a:pt x="873" y="30"/>
                  <a:pt x="883" y="37"/>
                </a:cubicBezTo>
                <a:cubicBezTo>
                  <a:pt x="883" y="37"/>
                  <a:pt x="884" y="38"/>
                  <a:pt x="884" y="38"/>
                </a:cubicBezTo>
                <a:cubicBezTo>
                  <a:pt x="883" y="37"/>
                  <a:pt x="883" y="37"/>
                  <a:pt x="883" y="37"/>
                </a:cubicBezTo>
                <a:cubicBezTo>
                  <a:pt x="892" y="28"/>
                  <a:pt x="903" y="32"/>
                  <a:pt x="914" y="31"/>
                </a:cubicBezTo>
                <a:cubicBezTo>
                  <a:pt x="916" y="31"/>
                  <a:pt x="918" y="36"/>
                  <a:pt x="921" y="39"/>
                </a:cubicBezTo>
                <a:cubicBezTo>
                  <a:pt x="927" y="36"/>
                  <a:pt x="934" y="42"/>
                  <a:pt x="942" y="35"/>
                </a:cubicBezTo>
                <a:cubicBezTo>
                  <a:pt x="936" y="34"/>
                  <a:pt x="932" y="33"/>
                  <a:pt x="927" y="32"/>
                </a:cubicBezTo>
                <a:cubicBezTo>
                  <a:pt x="927" y="29"/>
                  <a:pt x="929" y="28"/>
                  <a:pt x="931" y="28"/>
                </a:cubicBezTo>
                <a:cubicBezTo>
                  <a:pt x="942" y="28"/>
                  <a:pt x="954" y="29"/>
                  <a:pt x="965" y="24"/>
                </a:cubicBezTo>
                <a:cubicBezTo>
                  <a:pt x="969" y="23"/>
                  <a:pt x="974" y="24"/>
                  <a:pt x="978" y="24"/>
                </a:cubicBezTo>
                <a:cubicBezTo>
                  <a:pt x="979" y="30"/>
                  <a:pt x="971" y="30"/>
                  <a:pt x="972" y="37"/>
                </a:cubicBezTo>
                <a:cubicBezTo>
                  <a:pt x="973" y="37"/>
                  <a:pt x="976" y="39"/>
                  <a:pt x="978" y="39"/>
                </a:cubicBezTo>
                <a:cubicBezTo>
                  <a:pt x="982" y="38"/>
                  <a:pt x="986" y="37"/>
                  <a:pt x="990" y="35"/>
                </a:cubicBezTo>
                <a:cubicBezTo>
                  <a:pt x="997" y="31"/>
                  <a:pt x="1003" y="27"/>
                  <a:pt x="1010" y="24"/>
                </a:cubicBezTo>
                <a:cubicBezTo>
                  <a:pt x="1019" y="20"/>
                  <a:pt x="1027" y="22"/>
                  <a:pt x="1037" y="23"/>
                </a:cubicBezTo>
                <a:cubicBezTo>
                  <a:pt x="1028" y="30"/>
                  <a:pt x="1016" y="25"/>
                  <a:pt x="1009" y="35"/>
                </a:cubicBezTo>
                <a:cubicBezTo>
                  <a:pt x="1015" y="40"/>
                  <a:pt x="1020" y="38"/>
                  <a:pt x="1025" y="37"/>
                </a:cubicBezTo>
                <a:cubicBezTo>
                  <a:pt x="1033" y="37"/>
                  <a:pt x="1042" y="36"/>
                  <a:pt x="1050" y="34"/>
                </a:cubicBezTo>
                <a:cubicBezTo>
                  <a:pt x="1053" y="33"/>
                  <a:pt x="1057" y="31"/>
                  <a:pt x="1060" y="29"/>
                </a:cubicBezTo>
                <a:cubicBezTo>
                  <a:pt x="1069" y="32"/>
                  <a:pt x="1077" y="36"/>
                  <a:pt x="1088" y="34"/>
                </a:cubicBezTo>
                <a:cubicBezTo>
                  <a:pt x="1091" y="29"/>
                  <a:pt x="1094" y="25"/>
                  <a:pt x="1097" y="21"/>
                </a:cubicBezTo>
                <a:cubicBezTo>
                  <a:pt x="1101" y="20"/>
                  <a:pt x="1102" y="23"/>
                  <a:pt x="1104" y="26"/>
                </a:cubicBezTo>
                <a:cubicBezTo>
                  <a:pt x="1105" y="27"/>
                  <a:pt x="1106" y="29"/>
                  <a:pt x="1107" y="30"/>
                </a:cubicBezTo>
                <a:cubicBezTo>
                  <a:pt x="1111" y="30"/>
                  <a:pt x="1111" y="28"/>
                  <a:pt x="1111" y="25"/>
                </a:cubicBezTo>
                <a:cubicBezTo>
                  <a:pt x="1112" y="19"/>
                  <a:pt x="1115" y="16"/>
                  <a:pt x="1122" y="17"/>
                </a:cubicBezTo>
                <a:cubicBezTo>
                  <a:pt x="1121" y="21"/>
                  <a:pt x="1119" y="25"/>
                  <a:pt x="1117" y="29"/>
                </a:cubicBezTo>
                <a:cubicBezTo>
                  <a:pt x="1124" y="31"/>
                  <a:pt x="1131" y="33"/>
                  <a:pt x="1136" y="30"/>
                </a:cubicBezTo>
                <a:cubicBezTo>
                  <a:pt x="1142" y="27"/>
                  <a:pt x="1149" y="28"/>
                  <a:pt x="1155" y="29"/>
                </a:cubicBezTo>
                <a:cubicBezTo>
                  <a:pt x="1162" y="30"/>
                  <a:pt x="1168" y="28"/>
                  <a:pt x="1171" y="21"/>
                </a:cubicBezTo>
                <a:cubicBezTo>
                  <a:pt x="1171" y="20"/>
                  <a:pt x="1173" y="19"/>
                  <a:pt x="1173" y="19"/>
                </a:cubicBezTo>
                <a:cubicBezTo>
                  <a:pt x="1173" y="19"/>
                  <a:pt x="1173" y="19"/>
                  <a:pt x="1173" y="19"/>
                </a:cubicBezTo>
                <a:cubicBezTo>
                  <a:pt x="1175" y="21"/>
                  <a:pt x="1176" y="24"/>
                  <a:pt x="1179" y="27"/>
                </a:cubicBezTo>
                <a:cubicBezTo>
                  <a:pt x="1180" y="25"/>
                  <a:pt x="1181" y="23"/>
                  <a:pt x="1183" y="21"/>
                </a:cubicBezTo>
                <a:cubicBezTo>
                  <a:pt x="1185" y="20"/>
                  <a:pt x="1187" y="17"/>
                  <a:pt x="1189" y="17"/>
                </a:cubicBezTo>
                <a:cubicBezTo>
                  <a:pt x="1196" y="17"/>
                  <a:pt x="1201" y="13"/>
                  <a:pt x="1206" y="11"/>
                </a:cubicBezTo>
                <a:cubicBezTo>
                  <a:pt x="1212" y="12"/>
                  <a:pt x="1216" y="14"/>
                  <a:pt x="1220" y="19"/>
                </a:cubicBezTo>
                <a:cubicBezTo>
                  <a:pt x="1223" y="23"/>
                  <a:pt x="1229" y="21"/>
                  <a:pt x="1231" y="16"/>
                </a:cubicBezTo>
                <a:cubicBezTo>
                  <a:pt x="1233" y="11"/>
                  <a:pt x="1236" y="10"/>
                  <a:pt x="1241" y="10"/>
                </a:cubicBezTo>
                <a:cubicBezTo>
                  <a:pt x="1248" y="10"/>
                  <a:pt x="1255" y="10"/>
                  <a:pt x="1265" y="10"/>
                </a:cubicBezTo>
                <a:cubicBezTo>
                  <a:pt x="1265" y="11"/>
                  <a:pt x="1267" y="14"/>
                  <a:pt x="1268" y="17"/>
                </a:cubicBezTo>
                <a:cubicBezTo>
                  <a:pt x="1272" y="13"/>
                  <a:pt x="1275" y="11"/>
                  <a:pt x="1278" y="8"/>
                </a:cubicBezTo>
                <a:cubicBezTo>
                  <a:pt x="1278" y="8"/>
                  <a:pt x="1279" y="8"/>
                  <a:pt x="1279" y="8"/>
                </a:cubicBezTo>
                <a:cubicBezTo>
                  <a:pt x="1283" y="10"/>
                  <a:pt x="1278" y="17"/>
                  <a:pt x="1285" y="18"/>
                </a:cubicBezTo>
                <a:cubicBezTo>
                  <a:pt x="1288" y="15"/>
                  <a:pt x="1291" y="12"/>
                  <a:pt x="1295" y="8"/>
                </a:cubicBezTo>
                <a:cubicBezTo>
                  <a:pt x="1301" y="9"/>
                  <a:pt x="1308" y="11"/>
                  <a:pt x="1316" y="13"/>
                </a:cubicBezTo>
                <a:cubicBezTo>
                  <a:pt x="1319" y="10"/>
                  <a:pt x="1322" y="7"/>
                  <a:pt x="1325" y="4"/>
                </a:cubicBezTo>
                <a:cubicBezTo>
                  <a:pt x="1326" y="4"/>
                  <a:pt x="1328" y="4"/>
                  <a:pt x="1329" y="5"/>
                </a:cubicBezTo>
                <a:cubicBezTo>
                  <a:pt x="1335" y="10"/>
                  <a:pt x="1341" y="12"/>
                  <a:pt x="1348" y="7"/>
                </a:cubicBezTo>
                <a:cubicBezTo>
                  <a:pt x="1352" y="5"/>
                  <a:pt x="1357" y="4"/>
                  <a:pt x="1362" y="3"/>
                </a:cubicBezTo>
                <a:cubicBezTo>
                  <a:pt x="1365" y="2"/>
                  <a:pt x="1367" y="3"/>
                  <a:pt x="1370" y="3"/>
                </a:cubicBezTo>
                <a:cubicBezTo>
                  <a:pt x="1372" y="9"/>
                  <a:pt x="1373" y="13"/>
                  <a:pt x="1370" y="18"/>
                </a:cubicBezTo>
                <a:cubicBezTo>
                  <a:pt x="1366" y="24"/>
                  <a:pt x="1361" y="27"/>
                  <a:pt x="1355" y="27"/>
                </a:cubicBezTo>
                <a:cubicBezTo>
                  <a:pt x="1353" y="22"/>
                  <a:pt x="1358" y="24"/>
                  <a:pt x="1359" y="22"/>
                </a:cubicBezTo>
                <a:cubicBezTo>
                  <a:pt x="1359" y="21"/>
                  <a:pt x="1360" y="20"/>
                  <a:pt x="1359" y="19"/>
                </a:cubicBezTo>
                <a:cubicBezTo>
                  <a:pt x="1359" y="18"/>
                  <a:pt x="1358" y="17"/>
                  <a:pt x="1357" y="17"/>
                </a:cubicBezTo>
                <a:cubicBezTo>
                  <a:pt x="1353" y="17"/>
                  <a:pt x="1349" y="16"/>
                  <a:pt x="1347" y="21"/>
                </a:cubicBezTo>
                <a:cubicBezTo>
                  <a:pt x="1343" y="27"/>
                  <a:pt x="1339" y="33"/>
                  <a:pt x="1331" y="36"/>
                </a:cubicBezTo>
                <a:cubicBezTo>
                  <a:pt x="1336" y="41"/>
                  <a:pt x="1340" y="45"/>
                  <a:pt x="1344" y="49"/>
                </a:cubicBezTo>
                <a:cubicBezTo>
                  <a:pt x="1346" y="48"/>
                  <a:pt x="1347" y="47"/>
                  <a:pt x="1349" y="47"/>
                </a:cubicBezTo>
                <a:cubicBezTo>
                  <a:pt x="1355" y="48"/>
                  <a:pt x="1360" y="48"/>
                  <a:pt x="1366" y="44"/>
                </a:cubicBezTo>
                <a:cubicBezTo>
                  <a:pt x="1371" y="40"/>
                  <a:pt x="1378" y="40"/>
                  <a:pt x="1383" y="38"/>
                </a:cubicBezTo>
                <a:cubicBezTo>
                  <a:pt x="1385" y="37"/>
                  <a:pt x="1386" y="36"/>
                  <a:pt x="1388" y="36"/>
                </a:cubicBezTo>
                <a:cubicBezTo>
                  <a:pt x="1394" y="33"/>
                  <a:pt x="1401" y="31"/>
                  <a:pt x="1408" y="34"/>
                </a:cubicBezTo>
                <a:cubicBezTo>
                  <a:pt x="1413" y="36"/>
                  <a:pt x="1418" y="35"/>
                  <a:pt x="1423" y="35"/>
                </a:cubicBezTo>
                <a:cubicBezTo>
                  <a:pt x="1432" y="35"/>
                  <a:pt x="1439" y="32"/>
                  <a:pt x="1440" y="21"/>
                </a:cubicBezTo>
                <a:cubicBezTo>
                  <a:pt x="1440" y="20"/>
                  <a:pt x="1442" y="19"/>
                  <a:pt x="1443" y="18"/>
                </a:cubicBezTo>
                <a:cubicBezTo>
                  <a:pt x="1448" y="16"/>
                  <a:pt x="1456" y="20"/>
                  <a:pt x="1460" y="11"/>
                </a:cubicBezTo>
                <a:cubicBezTo>
                  <a:pt x="1464" y="13"/>
                  <a:pt x="1468" y="15"/>
                  <a:pt x="1472" y="15"/>
                </a:cubicBezTo>
                <a:cubicBezTo>
                  <a:pt x="1475" y="15"/>
                  <a:pt x="1479" y="14"/>
                  <a:pt x="1484" y="13"/>
                </a:cubicBezTo>
                <a:cubicBezTo>
                  <a:pt x="1485" y="11"/>
                  <a:pt x="1487" y="7"/>
                  <a:pt x="1489" y="5"/>
                </a:cubicBezTo>
                <a:cubicBezTo>
                  <a:pt x="1492" y="3"/>
                  <a:pt x="1495" y="1"/>
                  <a:pt x="1498" y="1"/>
                </a:cubicBezTo>
                <a:cubicBezTo>
                  <a:pt x="1504" y="0"/>
                  <a:pt x="1510" y="0"/>
                  <a:pt x="1516" y="0"/>
                </a:cubicBezTo>
                <a:cubicBezTo>
                  <a:pt x="1517" y="1"/>
                  <a:pt x="1520" y="2"/>
                  <a:pt x="1520" y="4"/>
                </a:cubicBezTo>
                <a:cubicBezTo>
                  <a:pt x="1522" y="8"/>
                  <a:pt x="1518" y="8"/>
                  <a:pt x="1516" y="9"/>
                </a:cubicBezTo>
                <a:cubicBezTo>
                  <a:pt x="1515" y="10"/>
                  <a:pt x="1514" y="11"/>
                  <a:pt x="1512" y="12"/>
                </a:cubicBezTo>
                <a:cubicBezTo>
                  <a:pt x="1516" y="13"/>
                  <a:pt x="1520" y="14"/>
                  <a:pt x="1526" y="16"/>
                </a:cubicBezTo>
                <a:cubicBezTo>
                  <a:pt x="1513" y="19"/>
                  <a:pt x="1503" y="21"/>
                  <a:pt x="1492" y="23"/>
                </a:cubicBezTo>
                <a:cubicBezTo>
                  <a:pt x="1491" y="22"/>
                  <a:pt x="1489" y="20"/>
                  <a:pt x="1487" y="19"/>
                </a:cubicBezTo>
                <a:cubicBezTo>
                  <a:pt x="1485" y="18"/>
                  <a:pt x="1481" y="16"/>
                  <a:pt x="1479" y="17"/>
                </a:cubicBezTo>
                <a:cubicBezTo>
                  <a:pt x="1471" y="20"/>
                  <a:pt x="1463" y="22"/>
                  <a:pt x="1455" y="30"/>
                </a:cubicBezTo>
                <a:cubicBezTo>
                  <a:pt x="1461" y="33"/>
                  <a:pt x="1464" y="39"/>
                  <a:pt x="1465" y="46"/>
                </a:cubicBezTo>
                <a:cubicBezTo>
                  <a:pt x="1467" y="55"/>
                  <a:pt x="1471" y="56"/>
                  <a:pt x="1483" y="52"/>
                </a:cubicBezTo>
                <a:cubicBezTo>
                  <a:pt x="1481" y="48"/>
                  <a:pt x="1480" y="44"/>
                  <a:pt x="1479" y="40"/>
                </a:cubicBezTo>
                <a:cubicBezTo>
                  <a:pt x="1485" y="39"/>
                  <a:pt x="1490" y="33"/>
                  <a:pt x="1497" y="37"/>
                </a:cubicBezTo>
                <a:cubicBezTo>
                  <a:pt x="1498" y="37"/>
                  <a:pt x="1500" y="34"/>
                  <a:pt x="1501" y="33"/>
                </a:cubicBezTo>
                <a:cubicBezTo>
                  <a:pt x="1504" y="28"/>
                  <a:pt x="1508" y="26"/>
                  <a:pt x="1513" y="28"/>
                </a:cubicBezTo>
                <a:cubicBezTo>
                  <a:pt x="1518" y="31"/>
                  <a:pt x="1524" y="32"/>
                  <a:pt x="1530" y="31"/>
                </a:cubicBezTo>
                <a:cubicBezTo>
                  <a:pt x="1536" y="21"/>
                  <a:pt x="1536" y="20"/>
                  <a:pt x="1531" y="2"/>
                </a:cubicBezTo>
                <a:cubicBezTo>
                  <a:pt x="1534" y="3"/>
                  <a:pt x="1536" y="3"/>
                  <a:pt x="1537" y="4"/>
                </a:cubicBezTo>
                <a:cubicBezTo>
                  <a:pt x="1538" y="9"/>
                  <a:pt x="1539" y="14"/>
                  <a:pt x="1540" y="19"/>
                </a:cubicBezTo>
                <a:cubicBezTo>
                  <a:pt x="1540" y="21"/>
                  <a:pt x="1538" y="23"/>
                  <a:pt x="1538" y="25"/>
                </a:cubicBezTo>
                <a:cubicBezTo>
                  <a:pt x="1540" y="32"/>
                  <a:pt x="1551" y="27"/>
                  <a:pt x="1553" y="35"/>
                </a:cubicBezTo>
                <a:cubicBezTo>
                  <a:pt x="1540" y="39"/>
                  <a:pt x="1540" y="35"/>
                  <a:pt x="1538" y="55"/>
                </a:cubicBezTo>
                <a:cubicBezTo>
                  <a:pt x="1533" y="54"/>
                  <a:pt x="1535" y="49"/>
                  <a:pt x="1534" y="46"/>
                </a:cubicBezTo>
                <a:cubicBezTo>
                  <a:pt x="1531" y="40"/>
                  <a:pt x="1529" y="40"/>
                  <a:pt x="1523" y="45"/>
                </a:cubicBezTo>
                <a:cubicBezTo>
                  <a:pt x="1522" y="45"/>
                  <a:pt x="1521" y="46"/>
                  <a:pt x="1520" y="46"/>
                </a:cubicBezTo>
                <a:cubicBezTo>
                  <a:pt x="1520" y="46"/>
                  <a:pt x="1519" y="46"/>
                  <a:pt x="1519" y="46"/>
                </a:cubicBezTo>
                <a:cubicBezTo>
                  <a:pt x="1518" y="44"/>
                  <a:pt x="1518" y="42"/>
                  <a:pt x="1517" y="39"/>
                </a:cubicBezTo>
                <a:cubicBezTo>
                  <a:pt x="1513" y="39"/>
                  <a:pt x="1510" y="42"/>
                  <a:pt x="1510" y="46"/>
                </a:cubicBezTo>
                <a:cubicBezTo>
                  <a:pt x="1510" y="50"/>
                  <a:pt x="1512" y="53"/>
                  <a:pt x="1513" y="57"/>
                </a:cubicBezTo>
                <a:cubicBezTo>
                  <a:pt x="1504" y="59"/>
                  <a:pt x="1496" y="61"/>
                  <a:pt x="1488" y="63"/>
                </a:cubicBezTo>
                <a:cubicBezTo>
                  <a:pt x="1488" y="64"/>
                  <a:pt x="1488" y="64"/>
                  <a:pt x="1488" y="65"/>
                </a:cubicBezTo>
                <a:cubicBezTo>
                  <a:pt x="1497" y="66"/>
                  <a:pt x="1505" y="67"/>
                  <a:pt x="1514" y="67"/>
                </a:cubicBezTo>
                <a:cubicBezTo>
                  <a:pt x="1520" y="67"/>
                  <a:pt x="1524" y="70"/>
                  <a:pt x="1527" y="76"/>
                </a:cubicBezTo>
                <a:cubicBezTo>
                  <a:pt x="1529" y="74"/>
                  <a:pt x="1530" y="73"/>
                  <a:pt x="1530" y="72"/>
                </a:cubicBezTo>
                <a:cubicBezTo>
                  <a:pt x="1534" y="66"/>
                  <a:pt x="1537" y="64"/>
                  <a:pt x="1542" y="66"/>
                </a:cubicBezTo>
                <a:cubicBezTo>
                  <a:pt x="1548" y="68"/>
                  <a:pt x="1554" y="69"/>
                  <a:pt x="1557" y="77"/>
                </a:cubicBezTo>
                <a:cubicBezTo>
                  <a:pt x="1559" y="80"/>
                  <a:pt x="1564" y="80"/>
                  <a:pt x="1566" y="78"/>
                </a:cubicBezTo>
                <a:cubicBezTo>
                  <a:pt x="1568" y="75"/>
                  <a:pt x="1570" y="71"/>
                  <a:pt x="1572" y="68"/>
                </a:cubicBezTo>
                <a:cubicBezTo>
                  <a:pt x="1575" y="64"/>
                  <a:pt x="1579" y="62"/>
                  <a:pt x="1584" y="63"/>
                </a:cubicBezTo>
                <a:cubicBezTo>
                  <a:pt x="1595" y="67"/>
                  <a:pt x="1598" y="67"/>
                  <a:pt x="1607" y="65"/>
                </a:cubicBezTo>
                <a:cubicBezTo>
                  <a:pt x="1611" y="64"/>
                  <a:pt x="1616" y="63"/>
                  <a:pt x="1621" y="62"/>
                </a:cubicBezTo>
                <a:cubicBezTo>
                  <a:pt x="1625" y="62"/>
                  <a:pt x="1630" y="61"/>
                  <a:pt x="1630" y="68"/>
                </a:cubicBezTo>
                <a:cubicBezTo>
                  <a:pt x="1637" y="71"/>
                  <a:pt x="1643" y="79"/>
                  <a:pt x="1653" y="73"/>
                </a:cubicBezTo>
                <a:cubicBezTo>
                  <a:pt x="1651" y="70"/>
                  <a:pt x="1649" y="67"/>
                  <a:pt x="1647" y="64"/>
                </a:cubicBezTo>
                <a:cubicBezTo>
                  <a:pt x="1648" y="64"/>
                  <a:pt x="1649" y="62"/>
                  <a:pt x="1650" y="62"/>
                </a:cubicBezTo>
                <a:cubicBezTo>
                  <a:pt x="1660" y="61"/>
                  <a:pt x="1670" y="61"/>
                  <a:pt x="1680" y="60"/>
                </a:cubicBezTo>
                <a:cubicBezTo>
                  <a:pt x="1682" y="64"/>
                  <a:pt x="1685" y="68"/>
                  <a:pt x="1686" y="72"/>
                </a:cubicBezTo>
                <a:cubicBezTo>
                  <a:pt x="1693" y="74"/>
                  <a:pt x="1696" y="66"/>
                  <a:pt x="1703" y="69"/>
                </a:cubicBezTo>
                <a:cubicBezTo>
                  <a:pt x="1707" y="72"/>
                  <a:pt x="1713" y="73"/>
                  <a:pt x="1718" y="75"/>
                </a:cubicBezTo>
                <a:cubicBezTo>
                  <a:pt x="1720" y="72"/>
                  <a:pt x="1721" y="70"/>
                  <a:pt x="1722" y="67"/>
                </a:cubicBezTo>
                <a:cubicBezTo>
                  <a:pt x="1723" y="65"/>
                  <a:pt x="1721" y="61"/>
                  <a:pt x="1725" y="60"/>
                </a:cubicBezTo>
                <a:cubicBezTo>
                  <a:pt x="1726" y="61"/>
                  <a:pt x="1727" y="62"/>
                  <a:pt x="1727" y="63"/>
                </a:cubicBezTo>
                <a:cubicBezTo>
                  <a:pt x="1728" y="65"/>
                  <a:pt x="1727" y="68"/>
                  <a:pt x="1728" y="69"/>
                </a:cubicBezTo>
                <a:cubicBezTo>
                  <a:pt x="1730" y="71"/>
                  <a:pt x="1734" y="72"/>
                  <a:pt x="1736" y="72"/>
                </a:cubicBezTo>
                <a:cubicBezTo>
                  <a:pt x="1745" y="69"/>
                  <a:pt x="1753" y="65"/>
                  <a:pt x="1762" y="61"/>
                </a:cubicBezTo>
                <a:cubicBezTo>
                  <a:pt x="1765" y="60"/>
                  <a:pt x="1766" y="55"/>
                  <a:pt x="1770" y="51"/>
                </a:cubicBezTo>
                <a:cubicBezTo>
                  <a:pt x="1762" y="50"/>
                  <a:pt x="1757" y="50"/>
                  <a:pt x="1752" y="50"/>
                </a:cubicBezTo>
                <a:cubicBezTo>
                  <a:pt x="1747" y="53"/>
                  <a:pt x="1748" y="64"/>
                  <a:pt x="1739" y="61"/>
                </a:cubicBezTo>
                <a:cubicBezTo>
                  <a:pt x="1739" y="57"/>
                  <a:pt x="1737" y="51"/>
                  <a:pt x="1739" y="48"/>
                </a:cubicBezTo>
                <a:cubicBezTo>
                  <a:pt x="1742" y="42"/>
                  <a:pt x="1747" y="48"/>
                  <a:pt x="1752" y="49"/>
                </a:cubicBezTo>
                <a:cubicBezTo>
                  <a:pt x="1755" y="49"/>
                  <a:pt x="1759" y="48"/>
                  <a:pt x="1761" y="47"/>
                </a:cubicBezTo>
                <a:cubicBezTo>
                  <a:pt x="1765" y="46"/>
                  <a:pt x="1768" y="43"/>
                  <a:pt x="1772" y="40"/>
                </a:cubicBezTo>
                <a:cubicBezTo>
                  <a:pt x="1781" y="44"/>
                  <a:pt x="1791" y="47"/>
                  <a:pt x="1802" y="43"/>
                </a:cubicBezTo>
                <a:cubicBezTo>
                  <a:pt x="1805" y="43"/>
                  <a:pt x="1808" y="44"/>
                  <a:pt x="1810" y="44"/>
                </a:cubicBezTo>
                <a:cubicBezTo>
                  <a:pt x="1816" y="45"/>
                  <a:pt x="1821" y="45"/>
                  <a:pt x="1826" y="42"/>
                </a:cubicBezTo>
                <a:cubicBezTo>
                  <a:pt x="1828" y="41"/>
                  <a:pt x="1829" y="38"/>
                  <a:pt x="1830" y="36"/>
                </a:cubicBezTo>
                <a:cubicBezTo>
                  <a:pt x="1834" y="37"/>
                  <a:pt x="1838" y="39"/>
                  <a:pt x="1843" y="41"/>
                </a:cubicBezTo>
                <a:cubicBezTo>
                  <a:pt x="1842" y="42"/>
                  <a:pt x="1841" y="43"/>
                  <a:pt x="1840" y="44"/>
                </a:cubicBezTo>
                <a:cubicBezTo>
                  <a:pt x="1839" y="46"/>
                  <a:pt x="1838" y="47"/>
                  <a:pt x="1837" y="48"/>
                </a:cubicBezTo>
                <a:cubicBezTo>
                  <a:pt x="1837" y="53"/>
                  <a:pt x="1842" y="53"/>
                  <a:pt x="1844" y="56"/>
                </a:cubicBezTo>
                <a:cubicBezTo>
                  <a:pt x="1844" y="56"/>
                  <a:pt x="1844" y="56"/>
                  <a:pt x="1844" y="56"/>
                </a:cubicBezTo>
                <a:cubicBezTo>
                  <a:pt x="1844" y="56"/>
                  <a:pt x="1844" y="56"/>
                  <a:pt x="1844" y="56"/>
                </a:cubicBezTo>
                <a:cubicBezTo>
                  <a:pt x="1845" y="55"/>
                  <a:pt x="1847" y="54"/>
                  <a:pt x="1848" y="52"/>
                </a:cubicBezTo>
                <a:cubicBezTo>
                  <a:pt x="1848" y="52"/>
                  <a:pt x="1848" y="52"/>
                  <a:pt x="1848" y="52"/>
                </a:cubicBezTo>
                <a:cubicBezTo>
                  <a:pt x="1849" y="55"/>
                  <a:pt x="1849" y="58"/>
                  <a:pt x="1850" y="61"/>
                </a:cubicBezTo>
                <a:cubicBezTo>
                  <a:pt x="1849" y="63"/>
                  <a:pt x="1847" y="64"/>
                  <a:pt x="1845" y="65"/>
                </a:cubicBezTo>
                <a:cubicBezTo>
                  <a:pt x="1841" y="68"/>
                  <a:pt x="1838" y="71"/>
                  <a:pt x="1838" y="77"/>
                </a:cubicBezTo>
                <a:cubicBezTo>
                  <a:pt x="1838" y="80"/>
                  <a:pt x="1835" y="83"/>
                  <a:pt x="1834" y="86"/>
                </a:cubicBezTo>
                <a:cubicBezTo>
                  <a:pt x="1834" y="86"/>
                  <a:pt x="1834" y="86"/>
                  <a:pt x="1834" y="86"/>
                </a:cubicBezTo>
                <a:cubicBezTo>
                  <a:pt x="1831" y="84"/>
                  <a:pt x="1829" y="81"/>
                  <a:pt x="1825" y="78"/>
                </a:cubicBezTo>
                <a:cubicBezTo>
                  <a:pt x="1829" y="70"/>
                  <a:pt x="1824" y="59"/>
                  <a:pt x="1834" y="51"/>
                </a:cubicBezTo>
                <a:cubicBezTo>
                  <a:pt x="1825" y="47"/>
                  <a:pt x="1818" y="53"/>
                  <a:pt x="1812" y="50"/>
                </a:cubicBezTo>
                <a:cubicBezTo>
                  <a:pt x="1810" y="54"/>
                  <a:pt x="1808" y="58"/>
                  <a:pt x="1805" y="60"/>
                </a:cubicBezTo>
                <a:cubicBezTo>
                  <a:pt x="1803" y="62"/>
                  <a:pt x="1799" y="60"/>
                  <a:pt x="1796" y="61"/>
                </a:cubicBezTo>
                <a:cubicBezTo>
                  <a:pt x="1794" y="61"/>
                  <a:pt x="1792" y="63"/>
                  <a:pt x="1790" y="64"/>
                </a:cubicBezTo>
                <a:cubicBezTo>
                  <a:pt x="1787" y="65"/>
                  <a:pt x="1785" y="67"/>
                  <a:pt x="1779" y="71"/>
                </a:cubicBezTo>
                <a:cubicBezTo>
                  <a:pt x="1786" y="71"/>
                  <a:pt x="1790" y="70"/>
                  <a:pt x="1794" y="71"/>
                </a:cubicBezTo>
                <a:cubicBezTo>
                  <a:pt x="1798" y="72"/>
                  <a:pt x="1801" y="69"/>
                  <a:pt x="1805" y="69"/>
                </a:cubicBezTo>
                <a:cubicBezTo>
                  <a:pt x="1807" y="68"/>
                  <a:pt x="1811" y="70"/>
                  <a:pt x="1812" y="72"/>
                </a:cubicBezTo>
                <a:cubicBezTo>
                  <a:pt x="1812" y="73"/>
                  <a:pt x="1811" y="77"/>
                  <a:pt x="1810" y="79"/>
                </a:cubicBezTo>
                <a:cubicBezTo>
                  <a:pt x="1807" y="83"/>
                  <a:pt x="1803" y="85"/>
                  <a:pt x="1799" y="85"/>
                </a:cubicBezTo>
                <a:cubicBezTo>
                  <a:pt x="1795" y="85"/>
                  <a:pt x="1792" y="86"/>
                  <a:pt x="1789" y="87"/>
                </a:cubicBezTo>
                <a:cubicBezTo>
                  <a:pt x="1788" y="95"/>
                  <a:pt x="1794" y="96"/>
                  <a:pt x="1797" y="99"/>
                </a:cubicBezTo>
                <a:cubicBezTo>
                  <a:pt x="1799" y="97"/>
                  <a:pt x="1801" y="95"/>
                  <a:pt x="1802" y="93"/>
                </a:cubicBezTo>
                <a:cubicBezTo>
                  <a:pt x="1809" y="92"/>
                  <a:pt x="1803" y="99"/>
                  <a:pt x="1807" y="101"/>
                </a:cubicBezTo>
                <a:cubicBezTo>
                  <a:pt x="1809" y="101"/>
                  <a:pt x="1810" y="105"/>
                  <a:pt x="1812" y="108"/>
                </a:cubicBezTo>
                <a:cubicBezTo>
                  <a:pt x="1817" y="109"/>
                  <a:pt x="1821" y="109"/>
                  <a:pt x="1826" y="104"/>
                </a:cubicBezTo>
                <a:cubicBezTo>
                  <a:pt x="1831" y="101"/>
                  <a:pt x="1837" y="99"/>
                  <a:pt x="1842" y="97"/>
                </a:cubicBezTo>
                <a:cubicBezTo>
                  <a:pt x="1844" y="96"/>
                  <a:pt x="1847" y="97"/>
                  <a:pt x="1850" y="98"/>
                </a:cubicBezTo>
                <a:cubicBezTo>
                  <a:pt x="1847" y="106"/>
                  <a:pt x="1840" y="101"/>
                  <a:pt x="1837" y="105"/>
                </a:cubicBezTo>
                <a:cubicBezTo>
                  <a:pt x="1837" y="106"/>
                  <a:pt x="1836" y="107"/>
                  <a:pt x="1837" y="108"/>
                </a:cubicBezTo>
                <a:cubicBezTo>
                  <a:pt x="1841" y="111"/>
                  <a:pt x="1840" y="115"/>
                  <a:pt x="1838" y="120"/>
                </a:cubicBezTo>
                <a:cubicBezTo>
                  <a:pt x="1843" y="120"/>
                  <a:pt x="1847" y="120"/>
                  <a:pt x="1851" y="120"/>
                </a:cubicBezTo>
                <a:cubicBezTo>
                  <a:pt x="1855" y="118"/>
                  <a:pt x="1853" y="108"/>
                  <a:pt x="1862" y="112"/>
                </a:cubicBezTo>
                <a:cubicBezTo>
                  <a:pt x="1861" y="114"/>
                  <a:pt x="1861" y="117"/>
                  <a:pt x="1860" y="120"/>
                </a:cubicBezTo>
                <a:cubicBezTo>
                  <a:pt x="1860" y="120"/>
                  <a:pt x="1859" y="120"/>
                  <a:pt x="1859" y="120"/>
                </a:cubicBezTo>
                <a:cubicBezTo>
                  <a:pt x="1860" y="119"/>
                  <a:pt x="1860" y="119"/>
                  <a:pt x="1860" y="119"/>
                </a:cubicBezTo>
                <a:cubicBezTo>
                  <a:pt x="1862" y="121"/>
                  <a:pt x="1865" y="124"/>
                  <a:pt x="1867" y="123"/>
                </a:cubicBezTo>
                <a:cubicBezTo>
                  <a:pt x="1871" y="120"/>
                  <a:pt x="1876" y="120"/>
                  <a:pt x="1881" y="121"/>
                </a:cubicBezTo>
                <a:cubicBezTo>
                  <a:pt x="1884" y="121"/>
                  <a:pt x="1885" y="117"/>
                  <a:pt x="1884" y="113"/>
                </a:cubicBezTo>
                <a:cubicBezTo>
                  <a:pt x="1884" y="112"/>
                  <a:pt x="1884" y="111"/>
                  <a:pt x="1884" y="109"/>
                </a:cubicBezTo>
                <a:cubicBezTo>
                  <a:pt x="1896" y="98"/>
                  <a:pt x="1896" y="98"/>
                  <a:pt x="1906" y="112"/>
                </a:cubicBezTo>
                <a:cubicBezTo>
                  <a:pt x="1901" y="113"/>
                  <a:pt x="1899" y="117"/>
                  <a:pt x="1898" y="122"/>
                </a:cubicBezTo>
                <a:cubicBezTo>
                  <a:pt x="1897" y="125"/>
                  <a:pt x="1899" y="129"/>
                  <a:pt x="1902" y="128"/>
                </a:cubicBezTo>
                <a:cubicBezTo>
                  <a:pt x="1912" y="125"/>
                  <a:pt x="1923" y="127"/>
                  <a:pt x="1933" y="122"/>
                </a:cubicBezTo>
                <a:cubicBezTo>
                  <a:pt x="1935" y="122"/>
                  <a:pt x="1936" y="120"/>
                  <a:pt x="1937" y="119"/>
                </a:cubicBezTo>
                <a:cubicBezTo>
                  <a:pt x="1940" y="121"/>
                  <a:pt x="1943" y="124"/>
                  <a:pt x="1945" y="125"/>
                </a:cubicBezTo>
                <a:cubicBezTo>
                  <a:pt x="1948" y="126"/>
                  <a:pt x="1952" y="125"/>
                  <a:pt x="1955" y="125"/>
                </a:cubicBezTo>
                <a:cubicBezTo>
                  <a:pt x="1958" y="120"/>
                  <a:pt x="1961" y="116"/>
                  <a:pt x="1963" y="111"/>
                </a:cubicBezTo>
                <a:cubicBezTo>
                  <a:pt x="1970" y="112"/>
                  <a:pt x="1966" y="119"/>
                  <a:pt x="1970" y="120"/>
                </a:cubicBezTo>
                <a:cubicBezTo>
                  <a:pt x="1976" y="120"/>
                  <a:pt x="1973" y="109"/>
                  <a:pt x="1981" y="110"/>
                </a:cubicBezTo>
                <a:cubicBezTo>
                  <a:pt x="1982" y="113"/>
                  <a:pt x="1983" y="115"/>
                  <a:pt x="1984" y="118"/>
                </a:cubicBezTo>
                <a:cubicBezTo>
                  <a:pt x="1993" y="120"/>
                  <a:pt x="2001" y="117"/>
                  <a:pt x="2008" y="113"/>
                </a:cubicBezTo>
                <a:cubicBezTo>
                  <a:pt x="2012" y="115"/>
                  <a:pt x="2008" y="117"/>
                  <a:pt x="2008" y="118"/>
                </a:cubicBezTo>
                <a:cubicBezTo>
                  <a:pt x="2008" y="119"/>
                  <a:pt x="2008" y="121"/>
                  <a:pt x="2009" y="121"/>
                </a:cubicBezTo>
                <a:cubicBezTo>
                  <a:pt x="2010" y="121"/>
                  <a:pt x="2012" y="122"/>
                  <a:pt x="2014" y="122"/>
                </a:cubicBezTo>
                <a:cubicBezTo>
                  <a:pt x="2024" y="116"/>
                  <a:pt x="2034" y="118"/>
                  <a:pt x="2044" y="120"/>
                </a:cubicBezTo>
                <a:cubicBezTo>
                  <a:pt x="2051" y="121"/>
                  <a:pt x="2058" y="121"/>
                  <a:pt x="2065" y="121"/>
                </a:cubicBezTo>
                <a:cubicBezTo>
                  <a:pt x="2068" y="121"/>
                  <a:pt x="2072" y="120"/>
                  <a:pt x="2074" y="118"/>
                </a:cubicBezTo>
                <a:cubicBezTo>
                  <a:pt x="2078" y="115"/>
                  <a:pt x="2081" y="115"/>
                  <a:pt x="2085" y="114"/>
                </a:cubicBezTo>
                <a:cubicBezTo>
                  <a:pt x="2088" y="114"/>
                  <a:pt x="2090" y="111"/>
                  <a:pt x="2093" y="109"/>
                </a:cubicBezTo>
                <a:cubicBezTo>
                  <a:pt x="2094" y="111"/>
                  <a:pt x="2095" y="114"/>
                  <a:pt x="2098" y="116"/>
                </a:cubicBezTo>
                <a:cubicBezTo>
                  <a:pt x="2101" y="118"/>
                  <a:pt x="2105" y="119"/>
                  <a:pt x="2111" y="121"/>
                </a:cubicBezTo>
                <a:cubicBezTo>
                  <a:pt x="2108" y="116"/>
                  <a:pt x="2105" y="114"/>
                  <a:pt x="2105" y="112"/>
                </a:cubicBezTo>
                <a:cubicBezTo>
                  <a:pt x="2105" y="109"/>
                  <a:pt x="2106" y="106"/>
                  <a:pt x="2108" y="104"/>
                </a:cubicBezTo>
                <a:cubicBezTo>
                  <a:pt x="2109" y="102"/>
                  <a:pt x="2111" y="101"/>
                  <a:pt x="2113" y="102"/>
                </a:cubicBezTo>
                <a:cubicBezTo>
                  <a:pt x="2114" y="102"/>
                  <a:pt x="2115" y="105"/>
                  <a:pt x="2116" y="107"/>
                </a:cubicBezTo>
                <a:cubicBezTo>
                  <a:pt x="2117" y="108"/>
                  <a:pt x="2116" y="110"/>
                  <a:pt x="2116" y="111"/>
                </a:cubicBezTo>
                <a:cubicBezTo>
                  <a:pt x="2118" y="111"/>
                  <a:pt x="2118" y="111"/>
                  <a:pt x="2119" y="111"/>
                </a:cubicBezTo>
                <a:cubicBezTo>
                  <a:pt x="2126" y="110"/>
                  <a:pt x="2134" y="105"/>
                  <a:pt x="2142" y="110"/>
                </a:cubicBezTo>
                <a:cubicBezTo>
                  <a:pt x="2151" y="105"/>
                  <a:pt x="2160" y="111"/>
                  <a:pt x="2169" y="111"/>
                </a:cubicBezTo>
                <a:cubicBezTo>
                  <a:pt x="2171" y="111"/>
                  <a:pt x="2173" y="111"/>
                  <a:pt x="2175" y="112"/>
                </a:cubicBezTo>
                <a:cubicBezTo>
                  <a:pt x="2183" y="115"/>
                  <a:pt x="2191" y="116"/>
                  <a:pt x="2199" y="114"/>
                </a:cubicBezTo>
                <a:cubicBezTo>
                  <a:pt x="2205" y="113"/>
                  <a:pt x="2212" y="115"/>
                  <a:pt x="2217" y="123"/>
                </a:cubicBezTo>
                <a:cubicBezTo>
                  <a:pt x="2210" y="123"/>
                  <a:pt x="2205" y="123"/>
                  <a:pt x="2200" y="123"/>
                </a:cubicBezTo>
                <a:cubicBezTo>
                  <a:pt x="2194" y="123"/>
                  <a:pt x="2189" y="124"/>
                  <a:pt x="2183" y="123"/>
                </a:cubicBezTo>
                <a:cubicBezTo>
                  <a:pt x="2170" y="122"/>
                  <a:pt x="2157" y="122"/>
                  <a:pt x="2145" y="125"/>
                </a:cubicBezTo>
                <a:cubicBezTo>
                  <a:pt x="2138" y="127"/>
                  <a:pt x="2132" y="128"/>
                  <a:pt x="2125" y="125"/>
                </a:cubicBezTo>
                <a:cubicBezTo>
                  <a:pt x="2120" y="123"/>
                  <a:pt x="2114" y="125"/>
                  <a:pt x="2110" y="129"/>
                </a:cubicBezTo>
                <a:cubicBezTo>
                  <a:pt x="2109" y="130"/>
                  <a:pt x="2111" y="134"/>
                  <a:pt x="2107" y="133"/>
                </a:cubicBezTo>
                <a:cubicBezTo>
                  <a:pt x="2106" y="133"/>
                  <a:pt x="2106" y="130"/>
                  <a:pt x="2104" y="130"/>
                </a:cubicBezTo>
                <a:cubicBezTo>
                  <a:pt x="2103" y="128"/>
                  <a:pt x="2101" y="127"/>
                  <a:pt x="2099" y="127"/>
                </a:cubicBezTo>
                <a:cubicBezTo>
                  <a:pt x="2095" y="127"/>
                  <a:pt x="2091" y="128"/>
                  <a:pt x="2087" y="128"/>
                </a:cubicBezTo>
                <a:cubicBezTo>
                  <a:pt x="2086" y="133"/>
                  <a:pt x="2085" y="137"/>
                  <a:pt x="2084" y="142"/>
                </a:cubicBezTo>
                <a:cubicBezTo>
                  <a:pt x="2086" y="143"/>
                  <a:pt x="2088" y="145"/>
                  <a:pt x="2090" y="145"/>
                </a:cubicBezTo>
                <a:cubicBezTo>
                  <a:pt x="2093" y="146"/>
                  <a:pt x="2095" y="147"/>
                  <a:pt x="2095" y="150"/>
                </a:cubicBezTo>
                <a:cubicBezTo>
                  <a:pt x="2095" y="155"/>
                  <a:pt x="2098" y="156"/>
                  <a:pt x="2102" y="155"/>
                </a:cubicBezTo>
                <a:cubicBezTo>
                  <a:pt x="2104" y="154"/>
                  <a:pt x="2106" y="152"/>
                  <a:pt x="2107" y="150"/>
                </a:cubicBezTo>
                <a:cubicBezTo>
                  <a:pt x="2107" y="149"/>
                  <a:pt x="2106" y="147"/>
                  <a:pt x="2105" y="144"/>
                </a:cubicBezTo>
                <a:cubicBezTo>
                  <a:pt x="2113" y="146"/>
                  <a:pt x="2108" y="154"/>
                  <a:pt x="2112" y="159"/>
                </a:cubicBezTo>
                <a:cubicBezTo>
                  <a:pt x="2118" y="159"/>
                  <a:pt x="2123" y="160"/>
                  <a:pt x="2130" y="157"/>
                </a:cubicBezTo>
                <a:cubicBezTo>
                  <a:pt x="2130" y="155"/>
                  <a:pt x="2130" y="152"/>
                  <a:pt x="2129" y="149"/>
                </a:cubicBezTo>
                <a:cubicBezTo>
                  <a:pt x="2127" y="144"/>
                  <a:pt x="2129" y="140"/>
                  <a:pt x="2133" y="137"/>
                </a:cubicBezTo>
                <a:cubicBezTo>
                  <a:pt x="2134" y="136"/>
                  <a:pt x="2137" y="135"/>
                  <a:pt x="2139" y="136"/>
                </a:cubicBezTo>
                <a:cubicBezTo>
                  <a:pt x="2141" y="137"/>
                  <a:pt x="2143" y="141"/>
                  <a:pt x="2142" y="143"/>
                </a:cubicBezTo>
                <a:cubicBezTo>
                  <a:pt x="2139" y="146"/>
                  <a:pt x="2140" y="149"/>
                  <a:pt x="2140" y="152"/>
                </a:cubicBezTo>
                <a:cubicBezTo>
                  <a:pt x="2140" y="154"/>
                  <a:pt x="2141" y="155"/>
                  <a:pt x="2141" y="157"/>
                </a:cubicBezTo>
                <a:cubicBezTo>
                  <a:pt x="2148" y="157"/>
                  <a:pt x="2154" y="158"/>
                  <a:pt x="2159" y="158"/>
                </a:cubicBezTo>
                <a:cubicBezTo>
                  <a:pt x="2162" y="157"/>
                  <a:pt x="2164" y="155"/>
                  <a:pt x="2166" y="153"/>
                </a:cubicBezTo>
                <a:cubicBezTo>
                  <a:pt x="2170" y="156"/>
                  <a:pt x="2173" y="161"/>
                  <a:pt x="2180" y="158"/>
                </a:cubicBezTo>
                <a:cubicBezTo>
                  <a:pt x="2187" y="156"/>
                  <a:pt x="2195" y="157"/>
                  <a:pt x="2204" y="156"/>
                </a:cubicBezTo>
                <a:cubicBezTo>
                  <a:pt x="2203" y="159"/>
                  <a:pt x="2202" y="161"/>
                  <a:pt x="2201" y="161"/>
                </a:cubicBezTo>
                <a:cubicBezTo>
                  <a:pt x="2192" y="159"/>
                  <a:pt x="2184" y="166"/>
                  <a:pt x="2175" y="167"/>
                </a:cubicBezTo>
                <a:cubicBezTo>
                  <a:pt x="2169" y="167"/>
                  <a:pt x="2163" y="172"/>
                  <a:pt x="2156" y="169"/>
                </a:cubicBezTo>
                <a:cubicBezTo>
                  <a:pt x="2154" y="169"/>
                  <a:pt x="2151" y="172"/>
                  <a:pt x="2149" y="173"/>
                </a:cubicBezTo>
                <a:cubicBezTo>
                  <a:pt x="2142" y="175"/>
                  <a:pt x="2136" y="178"/>
                  <a:pt x="2129" y="172"/>
                </a:cubicBezTo>
                <a:cubicBezTo>
                  <a:pt x="2124" y="168"/>
                  <a:pt x="2115" y="169"/>
                  <a:pt x="2111" y="175"/>
                </a:cubicBezTo>
                <a:cubicBezTo>
                  <a:pt x="2109" y="178"/>
                  <a:pt x="2106" y="180"/>
                  <a:pt x="2102" y="181"/>
                </a:cubicBezTo>
                <a:cubicBezTo>
                  <a:pt x="2097" y="182"/>
                  <a:pt x="2091" y="184"/>
                  <a:pt x="2085" y="185"/>
                </a:cubicBezTo>
                <a:cubicBezTo>
                  <a:pt x="2080" y="187"/>
                  <a:pt x="2075" y="189"/>
                  <a:pt x="2069" y="188"/>
                </a:cubicBezTo>
                <a:cubicBezTo>
                  <a:pt x="2064" y="187"/>
                  <a:pt x="2059" y="189"/>
                  <a:pt x="2054" y="189"/>
                </a:cubicBezTo>
                <a:cubicBezTo>
                  <a:pt x="2048" y="190"/>
                  <a:pt x="2044" y="194"/>
                  <a:pt x="2042" y="202"/>
                </a:cubicBezTo>
                <a:cubicBezTo>
                  <a:pt x="2046" y="202"/>
                  <a:pt x="2051" y="204"/>
                  <a:pt x="2054" y="203"/>
                </a:cubicBezTo>
                <a:cubicBezTo>
                  <a:pt x="2062" y="201"/>
                  <a:pt x="2071" y="205"/>
                  <a:pt x="2079" y="201"/>
                </a:cubicBezTo>
                <a:cubicBezTo>
                  <a:pt x="2084" y="199"/>
                  <a:pt x="2090" y="198"/>
                  <a:pt x="2094" y="203"/>
                </a:cubicBezTo>
                <a:cubicBezTo>
                  <a:pt x="2108" y="204"/>
                  <a:pt x="2121" y="205"/>
                  <a:pt x="2133" y="198"/>
                </a:cubicBezTo>
                <a:cubicBezTo>
                  <a:pt x="2138" y="200"/>
                  <a:pt x="2141" y="210"/>
                  <a:pt x="2149" y="205"/>
                </a:cubicBezTo>
                <a:cubicBezTo>
                  <a:pt x="2154" y="211"/>
                  <a:pt x="2162" y="210"/>
                  <a:pt x="2168" y="213"/>
                </a:cubicBezTo>
                <a:cubicBezTo>
                  <a:pt x="2170" y="214"/>
                  <a:pt x="2171" y="216"/>
                  <a:pt x="2174" y="219"/>
                </a:cubicBezTo>
                <a:cubicBezTo>
                  <a:pt x="2177" y="214"/>
                  <a:pt x="2179" y="210"/>
                  <a:pt x="2181" y="206"/>
                </a:cubicBezTo>
                <a:cubicBezTo>
                  <a:pt x="2190" y="211"/>
                  <a:pt x="2196" y="211"/>
                  <a:pt x="2203" y="210"/>
                </a:cubicBezTo>
                <a:cubicBezTo>
                  <a:pt x="2211" y="209"/>
                  <a:pt x="2215" y="203"/>
                  <a:pt x="2218" y="196"/>
                </a:cubicBezTo>
                <a:cubicBezTo>
                  <a:pt x="2218" y="195"/>
                  <a:pt x="2218" y="195"/>
                  <a:pt x="2218" y="195"/>
                </a:cubicBezTo>
                <a:cubicBezTo>
                  <a:pt x="2220" y="200"/>
                  <a:pt x="2222" y="205"/>
                  <a:pt x="2224" y="209"/>
                </a:cubicBezTo>
                <a:cubicBezTo>
                  <a:pt x="2221" y="210"/>
                  <a:pt x="2219" y="210"/>
                  <a:pt x="2215" y="211"/>
                </a:cubicBezTo>
                <a:cubicBezTo>
                  <a:pt x="2215" y="214"/>
                  <a:pt x="2214" y="217"/>
                  <a:pt x="2214" y="221"/>
                </a:cubicBezTo>
                <a:cubicBezTo>
                  <a:pt x="2210" y="222"/>
                  <a:pt x="2206" y="223"/>
                  <a:pt x="2202" y="224"/>
                </a:cubicBezTo>
                <a:cubicBezTo>
                  <a:pt x="2202" y="226"/>
                  <a:pt x="2201" y="227"/>
                  <a:pt x="2201" y="228"/>
                </a:cubicBezTo>
                <a:cubicBezTo>
                  <a:pt x="2204" y="233"/>
                  <a:pt x="2207" y="238"/>
                  <a:pt x="2204" y="244"/>
                </a:cubicBezTo>
                <a:cubicBezTo>
                  <a:pt x="2212" y="249"/>
                  <a:pt x="2219" y="250"/>
                  <a:pt x="2228" y="247"/>
                </a:cubicBezTo>
                <a:cubicBezTo>
                  <a:pt x="2231" y="245"/>
                  <a:pt x="2235" y="244"/>
                  <a:pt x="2237" y="240"/>
                </a:cubicBezTo>
                <a:cubicBezTo>
                  <a:pt x="2239" y="236"/>
                  <a:pt x="2242" y="235"/>
                  <a:pt x="2246" y="235"/>
                </a:cubicBezTo>
                <a:cubicBezTo>
                  <a:pt x="2244" y="239"/>
                  <a:pt x="2246" y="243"/>
                  <a:pt x="2249" y="245"/>
                </a:cubicBezTo>
                <a:cubicBezTo>
                  <a:pt x="2251" y="248"/>
                  <a:pt x="2253" y="247"/>
                  <a:pt x="2255" y="244"/>
                </a:cubicBezTo>
                <a:cubicBezTo>
                  <a:pt x="2252" y="240"/>
                  <a:pt x="2251" y="235"/>
                  <a:pt x="2246" y="235"/>
                </a:cubicBezTo>
                <a:cubicBezTo>
                  <a:pt x="2248" y="235"/>
                  <a:pt x="2250" y="232"/>
                  <a:pt x="2253" y="234"/>
                </a:cubicBezTo>
                <a:cubicBezTo>
                  <a:pt x="2256" y="238"/>
                  <a:pt x="2260" y="241"/>
                  <a:pt x="2265" y="245"/>
                </a:cubicBezTo>
                <a:cubicBezTo>
                  <a:pt x="2266" y="243"/>
                  <a:pt x="2268" y="240"/>
                  <a:pt x="2270" y="238"/>
                </a:cubicBezTo>
                <a:cubicBezTo>
                  <a:pt x="2275" y="240"/>
                  <a:pt x="2280" y="242"/>
                  <a:pt x="2285" y="245"/>
                </a:cubicBezTo>
                <a:cubicBezTo>
                  <a:pt x="2288" y="241"/>
                  <a:pt x="2285" y="239"/>
                  <a:pt x="2284" y="237"/>
                </a:cubicBezTo>
                <a:cubicBezTo>
                  <a:pt x="2280" y="234"/>
                  <a:pt x="2276" y="232"/>
                  <a:pt x="2271" y="229"/>
                </a:cubicBezTo>
                <a:cubicBezTo>
                  <a:pt x="2279" y="229"/>
                  <a:pt x="2287" y="229"/>
                  <a:pt x="2295" y="228"/>
                </a:cubicBezTo>
                <a:cubicBezTo>
                  <a:pt x="2295" y="221"/>
                  <a:pt x="2295" y="213"/>
                  <a:pt x="2304" y="212"/>
                </a:cubicBezTo>
                <a:cubicBezTo>
                  <a:pt x="2303" y="211"/>
                  <a:pt x="2303" y="211"/>
                  <a:pt x="2303" y="211"/>
                </a:cubicBezTo>
                <a:cubicBezTo>
                  <a:pt x="2305" y="214"/>
                  <a:pt x="2309" y="216"/>
                  <a:pt x="2309" y="219"/>
                </a:cubicBezTo>
                <a:cubicBezTo>
                  <a:pt x="2312" y="226"/>
                  <a:pt x="2316" y="228"/>
                  <a:pt x="2322" y="228"/>
                </a:cubicBezTo>
                <a:cubicBezTo>
                  <a:pt x="2329" y="229"/>
                  <a:pt x="2336" y="228"/>
                  <a:pt x="2344" y="228"/>
                </a:cubicBezTo>
                <a:cubicBezTo>
                  <a:pt x="2346" y="232"/>
                  <a:pt x="2347" y="235"/>
                  <a:pt x="2350" y="239"/>
                </a:cubicBezTo>
                <a:cubicBezTo>
                  <a:pt x="2357" y="241"/>
                  <a:pt x="2364" y="236"/>
                  <a:pt x="2371" y="232"/>
                </a:cubicBezTo>
                <a:cubicBezTo>
                  <a:pt x="2374" y="234"/>
                  <a:pt x="2377" y="238"/>
                  <a:pt x="2381" y="239"/>
                </a:cubicBezTo>
                <a:cubicBezTo>
                  <a:pt x="2385" y="240"/>
                  <a:pt x="2390" y="238"/>
                  <a:pt x="2394" y="237"/>
                </a:cubicBezTo>
                <a:cubicBezTo>
                  <a:pt x="2396" y="236"/>
                  <a:pt x="2398" y="236"/>
                  <a:pt x="2401" y="235"/>
                </a:cubicBezTo>
                <a:cubicBezTo>
                  <a:pt x="2403" y="239"/>
                  <a:pt x="2405" y="242"/>
                  <a:pt x="2407" y="244"/>
                </a:cubicBezTo>
                <a:cubicBezTo>
                  <a:pt x="2412" y="245"/>
                  <a:pt x="2415" y="242"/>
                  <a:pt x="2416" y="238"/>
                </a:cubicBezTo>
                <a:cubicBezTo>
                  <a:pt x="2418" y="234"/>
                  <a:pt x="2420" y="229"/>
                  <a:pt x="2424" y="226"/>
                </a:cubicBezTo>
                <a:cubicBezTo>
                  <a:pt x="2425" y="227"/>
                  <a:pt x="2425" y="228"/>
                  <a:pt x="2425" y="228"/>
                </a:cubicBezTo>
                <a:cubicBezTo>
                  <a:pt x="2425" y="228"/>
                  <a:pt x="2425" y="227"/>
                  <a:pt x="2425" y="226"/>
                </a:cubicBezTo>
                <a:cubicBezTo>
                  <a:pt x="2425" y="226"/>
                  <a:pt x="2426" y="226"/>
                  <a:pt x="2426" y="226"/>
                </a:cubicBezTo>
                <a:cubicBezTo>
                  <a:pt x="2428" y="228"/>
                  <a:pt x="2430" y="232"/>
                  <a:pt x="2432" y="233"/>
                </a:cubicBezTo>
                <a:cubicBezTo>
                  <a:pt x="2434" y="234"/>
                  <a:pt x="2437" y="232"/>
                  <a:pt x="2440" y="235"/>
                </a:cubicBezTo>
                <a:cubicBezTo>
                  <a:pt x="2438" y="241"/>
                  <a:pt x="2430" y="237"/>
                  <a:pt x="2429" y="243"/>
                </a:cubicBezTo>
                <a:cubicBezTo>
                  <a:pt x="2437" y="252"/>
                  <a:pt x="2443" y="253"/>
                  <a:pt x="2452" y="245"/>
                </a:cubicBezTo>
                <a:cubicBezTo>
                  <a:pt x="2459" y="240"/>
                  <a:pt x="2462" y="240"/>
                  <a:pt x="2467" y="250"/>
                </a:cubicBezTo>
                <a:cubicBezTo>
                  <a:pt x="2459" y="253"/>
                  <a:pt x="2451" y="256"/>
                  <a:pt x="2443" y="259"/>
                </a:cubicBezTo>
                <a:cubicBezTo>
                  <a:pt x="2444" y="268"/>
                  <a:pt x="2444" y="268"/>
                  <a:pt x="2450" y="269"/>
                </a:cubicBezTo>
                <a:cubicBezTo>
                  <a:pt x="2453" y="269"/>
                  <a:pt x="2457" y="267"/>
                  <a:pt x="2458" y="272"/>
                </a:cubicBezTo>
                <a:cubicBezTo>
                  <a:pt x="2458" y="276"/>
                  <a:pt x="2454" y="278"/>
                  <a:pt x="2449" y="276"/>
                </a:cubicBezTo>
                <a:cubicBezTo>
                  <a:pt x="2444" y="274"/>
                  <a:pt x="2442" y="272"/>
                  <a:pt x="2437" y="265"/>
                </a:cubicBezTo>
                <a:cubicBezTo>
                  <a:pt x="2436" y="263"/>
                  <a:pt x="2434" y="261"/>
                  <a:pt x="2432" y="259"/>
                </a:cubicBezTo>
                <a:cubicBezTo>
                  <a:pt x="2427" y="262"/>
                  <a:pt x="2423" y="268"/>
                  <a:pt x="2415" y="269"/>
                </a:cubicBezTo>
                <a:cubicBezTo>
                  <a:pt x="2410" y="269"/>
                  <a:pt x="2404" y="270"/>
                  <a:pt x="2398" y="272"/>
                </a:cubicBezTo>
                <a:cubicBezTo>
                  <a:pt x="2389" y="274"/>
                  <a:pt x="2380" y="275"/>
                  <a:pt x="2373" y="281"/>
                </a:cubicBezTo>
                <a:cubicBezTo>
                  <a:pt x="2372" y="282"/>
                  <a:pt x="2370" y="281"/>
                  <a:pt x="2368" y="281"/>
                </a:cubicBezTo>
                <a:cubicBezTo>
                  <a:pt x="2370" y="278"/>
                  <a:pt x="2369" y="278"/>
                  <a:pt x="2367" y="279"/>
                </a:cubicBezTo>
                <a:cubicBezTo>
                  <a:pt x="2365" y="280"/>
                  <a:pt x="2364" y="280"/>
                  <a:pt x="2362" y="281"/>
                </a:cubicBezTo>
                <a:cubicBezTo>
                  <a:pt x="2367" y="285"/>
                  <a:pt x="2366" y="291"/>
                  <a:pt x="2365" y="296"/>
                </a:cubicBezTo>
                <a:cubicBezTo>
                  <a:pt x="2379" y="298"/>
                  <a:pt x="2394" y="294"/>
                  <a:pt x="2408" y="300"/>
                </a:cubicBezTo>
                <a:cubicBezTo>
                  <a:pt x="2410" y="301"/>
                  <a:pt x="2412" y="299"/>
                  <a:pt x="2414" y="300"/>
                </a:cubicBezTo>
                <a:cubicBezTo>
                  <a:pt x="2417" y="300"/>
                  <a:pt x="2420" y="299"/>
                  <a:pt x="2422" y="301"/>
                </a:cubicBezTo>
                <a:cubicBezTo>
                  <a:pt x="2431" y="308"/>
                  <a:pt x="2439" y="304"/>
                  <a:pt x="2448" y="299"/>
                </a:cubicBezTo>
                <a:cubicBezTo>
                  <a:pt x="2450" y="297"/>
                  <a:pt x="2453" y="296"/>
                  <a:pt x="2456" y="295"/>
                </a:cubicBezTo>
                <a:cubicBezTo>
                  <a:pt x="2457" y="300"/>
                  <a:pt x="2457" y="303"/>
                  <a:pt x="2457" y="308"/>
                </a:cubicBezTo>
                <a:cubicBezTo>
                  <a:pt x="2468" y="307"/>
                  <a:pt x="2478" y="301"/>
                  <a:pt x="2484" y="313"/>
                </a:cubicBezTo>
                <a:cubicBezTo>
                  <a:pt x="2491" y="315"/>
                  <a:pt x="2494" y="307"/>
                  <a:pt x="2499" y="306"/>
                </a:cubicBezTo>
                <a:cubicBezTo>
                  <a:pt x="2503" y="309"/>
                  <a:pt x="2498" y="311"/>
                  <a:pt x="2502" y="316"/>
                </a:cubicBezTo>
                <a:cubicBezTo>
                  <a:pt x="2509" y="319"/>
                  <a:pt x="2518" y="324"/>
                  <a:pt x="2530" y="320"/>
                </a:cubicBezTo>
                <a:cubicBezTo>
                  <a:pt x="2534" y="318"/>
                  <a:pt x="2538" y="318"/>
                  <a:pt x="2543" y="317"/>
                </a:cubicBezTo>
                <a:cubicBezTo>
                  <a:pt x="2546" y="316"/>
                  <a:pt x="2548" y="313"/>
                  <a:pt x="2549" y="310"/>
                </a:cubicBezTo>
                <a:cubicBezTo>
                  <a:pt x="2549" y="306"/>
                  <a:pt x="2547" y="303"/>
                  <a:pt x="2544" y="302"/>
                </a:cubicBezTo>
                <a:cubicBezTo>
                  <a:pt x="2541" y="300"/>
                  <a:pt x="2539" y="300"/>
                  <a:pt x="2535" y="299"/>
                </a:cubicBezTo>
                <a:cubicBezTo>
                  <a:pt x="2543" y="293"/>
                  <a:pt x="2550" y="294"/>
                  <a:pt x="2557" y="295"/>
                </a:cubicBezTo>
                <a:cubicBezTo>
                  <a:pt x="2560" y="295"/>
                  <a:pt x="2560" y="296"/>
                  <a:pt x="2565" y="302"/>
                </a:cubicBezTo>
                <a:cubicBezTo>
                  <a:pt x="2563" y="306"/>
                  <a:pt x="2556" y="305"/>
                  <a:pt x="2558" y="313"/>
                </a:cubicBezTo>
                <a:cubicBezTo>
                  <a:pt x="2560" y="314"/>
                  <a:pt x="2562" y="316"/>
                  <a:pt x="2565" y="317"/>
                </a:cubicBezTo>
                <a:cubicBezTo>
                  <a:pt x="2567" y="318"/>
                  <a:pt x="2569" y="318"/>
                  <a:pt x="2572" y="318"/>
                </a:cubicBezTo>
                <a:cubicBezTo>
                  <a:pt x="2576" y="319"/>
                  <a:pt x="2580" y="319"/>
                  <a:pt x="2585" y="320"/>
                </a:cubicBezTo>
                <a:cubicBezTo>
                  <a:pt x="2593" y="322"/>
                  <a:pt x="2601" y="324"/>
                  <a:pt x="2608" y="316"/>
                </a:cubicBezTo>
                <a:cubicBezTo>
                  <a:pt x="2610" y="319"/>
                  <a:pt x="2610" y="321"/>
                  <a:pt x="2611" y="322"/>
                </a:cubicBezTo>
                <a:cubicBezTo>
                  <a:pt x="2612" y="324"/>
                  <a:pt x="2613" y="326"/>
                  <a:pt x="2614" y="328"/>
                </a:cubicBezTo>
                <a:cubicBezTo>
                  <a:pt x="2614" y="329"/>
                  <a:pt x="2615" y="331"/>
                  <a:pt x="2615" y="334"/>
                </a:cubicBezTo>
                <a:cubicBezTo>
                  <a:pt x="2611" y="333"/>
                  <a:pt x="2608" y="333"/>
                  <a:pt x="2605" y="332"/>
                </a:cubicBezTo>
                <a:cubicBezTo>
                  <a:pt x="2604" y="331"/>
                  <a:pt x="2604" y="331"/>
                  <a:pt x="2604" y="331"/>
                </a:cubicBezTo>
                <a:cubicBezTo>
                  <a:pt x="2603" y="328"/>
                  <a:pt x="2602" y="325"/>
                  <a:pt x="2598" y="325"/>
                </a:cubicBezTo>
                <a:cubicBezTo>
                  <a:pt x="2592" y="325"/>
                  <a:pt x="2587" y="325"/>
                  <a:pt x="2581" y="325"/>
                </a:cubicBezTo>
                <a:cubicBezTo>
                  <a:pt x="2576" y="326"/>
                  <a:pt x="2576" y="330"/>
                  <a:pt x="2576" y="334"/>
                </a:cubicBezTo>
                <a:cubicBezTo>
                  <a:pt x="2580" y="338"/>
                  <a:pt x="2587" y="333"/>
                  <a:pt x="2588" y="341"/>
                </a:cubicBezTo>
                <a:cubicBezTo>
                  <a:pt x="2593" y="342"/>
                  <a:pt x="2598" y="343"/>
                  <a:pt x="2603" y="343"/>
                </a:cubicBezTo>
                <a:cubicBezTo>
                  <a:pt x="2603" y="343"/>
                  <a:pt x="2603" y="345"/>
                  <a:pt x="2603" y="345"/>
                </a:cubicBezTo>
                <a:cubicBezTo>
                  <a:pt x="2599" y="346"/>
                  <a:pt x="2595" y="348"/>
                  <a:pt x="2591" y="348"/>
                </a:cubicBezTo>
                <a:cubicBezTo>
                  <a:pt x="2585" y="349"/>
                  <a:pt x="2580" y="350"/>
                  <a:pt x="2574" y="348"/>
                </a:cubicBezTo>
                <a:cubicBezTo>
                  <a:pt x="2569" y="346"/>
                  <a:pt x="2563" y="350"/>
                  <a:pt x="2558" y="351"/>
                </a:cubicBezTo>
                <a:cubicBezTo>
                  <a:pt x="2555" y="351"/>
                  <a:pt x="2552" y="350"/>
                  <a:pt x="2549" y="349"/>
                </a:cubicBezTo>
                <a:cubicBezTo>
                  <a:pt x="2546" y="348"/>
                  <a:pt x="2549" y="343"/>
                  <a:pt x="2545" y="343"/>
                </a:cubicBezTo>
                <a:cubicBezTo>
                  <a:pt x="2537" y="350"/>
                  <a:pt x="2535" y="363"/>
                  <a:pt x="2528" y="371"/>
                </a:cubicBezTo>
                <a:cubicBezTo>
                  <a:pt x="2523" y="369"/>
                  <a:pt x="2521" y="363"/>
                  <a:pt x="2515" y="363"/>
                </a:cubicBezTo>
                <a:cubicBezTo>
                  <a:pt x="2511" y="363"/>
                  <a:pt x="2507" y="365"/>
                  <a:pt x="2509" y="370"/>
                </a:cubicBezTo>
                <a:cubicBezTo>
                  <a:pt x="2510" y="373"/>
                  <a:pt x="2511" y="376"/>
                  <a:pt x="2512" y="379"/>
                </a:cubicBezTo>
                <a:cubicBezTo>
                  <a:pt x="2516" y="379"/>
                  <a:pt x="2518" y="378"/>
                  <a:pt x="2521" y="378"/>
                </a:cubicBezTo>
                <a:cubicBezTo>
                  <a:pt x="2523" y="378"/>
                  <a:pt x="2526" y="379"/>
                  <a:pt x="2528" y="380"/>
                </a:cubicBezTo>
                <a:cubicBezTo>
                  <a:pt x="2531" y="378"/>
                  <a:pt x="2533" y="376"/>
                  <a:pt x="2534" y="374"/>
                </a:cubicBezTo>
                <a:cubicBezTo>
                  <a:pt x="2540" y="366"/>
                  <a:pt x="2547" y="364"/>
                  <a:pt x="2557" y="368"/>
                </a:cubicBezTo>
                <a:cubicBezTo>
                  <a:pt x="2559" y="368"/>
                  <a:pt x="2561" y="369"/>
                  <a:pt x="2564" y="369"/>
                </a:cubicBezTo>
                <a:cubicBezTo>
                  <a:pt x="2563" y="371"/>
                  <a:pt x="2562" y="372"/>
                  <a:pt x="2561" y="373"/>
                </a:cubicBezTo>
                <a:cubicBezTo>
                  <a:pt x="2561" y="374"/>
                  <a:pt x="2559" y="375"/>
                  <a:pt x="2559" y="376"/>
                </a:cubicBezTo>
                <a:cubicBezTo>
                  <a:pt x="2560" y="377"/>
                  <a:pt x="2561" y="379"/>
                  <a:pt x="2562" y="379"/>
                </a:cubicBezTo>
                <a:cubicBezTo>
                  <a:pt x="2578" y="379"/>
                  <a:pt x="2593" y="382"/>
                  <a:pt x="2609" y="379"/>
                </a:cubicBezTo>
                <a:cubicBezTo>
                  <a:pt x="2620" y="377"/>
                  <a:pt x="2631" y="378"/>
                  <a:pt x="2642" y="379"/>
                </a:cubicBezTo>
                <a:cubicBezTo>
                  <a:pt x="2643" y="379"/>
                  <a:pt x="2645" y="381"/>
                  <a:pt x="2646" y="383"/>
                </a:cubicBezTo>
                <a:cubicBezTo>
                  <a:pt x="2649" y="390"/>
                  <a:pt x="2651" y="392"/>
                  <a:pt x="2656" y="391"/>
                </a:cubicBezTo>
                <a:cubicBezTo>
                  <a:pt x="2665" y="388"/>
                  <a:pt x="2674" y="388"/>
                  <a:pt x="2682" y="388"/>
                </a:cubicBezTo>
                <a:cubicBezTo>
                  <a:pt x="2690" y="388"/>
                  <a:pt x="2698" y="386"/>
                  <a:pt x="2707" y="387"/>
                </a:cubicBezTo>
                <a:cubicBezTo>
                  <a:pt x="2714" y="388"/>
                  <a:pt x="2721" y="385"/>
                  <a:pt x="2729" y="384"/>
                </a:cubicBezTo>
                <a:cubicBezTo>
                  <a:pt x="2730" y="386"/>
                  <a:pt x="2732" y="388"/>
                  <a:pt x="2734" y="390"/>
                </a:cubicBezTo>
                <a:cubicBezTo>
                  <a:pt x="2740" y="383"/>
                  <a:pt x="2748" y="384"/>
                  <a:pt x="2758" y="385"/>
                </a:cubicBezTo>
                <a:cubicBezTo>
                  <a:pt x="2756" y="387"/>
                  <a:pt x="2755" y="390"/>
                  <a:pt x="2754" y="390"/>
                </a:cubicBezTo>
                <a:cubicBezTo>
                  <a:pt x="2749" y="392"/>
                  <a:pt x="2745" y="393"/>
                  <a:pt x="2743" y="398"/>
                </a:cubicBezTo>
                <a:cubicBezTo>
                  <a:pt x="2743" y="397"/>
                  <a:pt x="2743" y="397"/>
                  <a:pt x="2743" y="397"/>
                </a:cubicBezTo>
                <a:cubicBezTo>
                  <a:pt x="2741" y="396"/>
                  <a:pt x="2740" y="395"/>
                  <a:pt x="2738" y="394"/>
                </a:cubicBezTo>
                <a:cubicBezTo>
                  <a:pt x="2735" y="397"/>
                  <a:pt x="2732" y="399"/>
                  <a:pt x="2730" y="401"/>
                </a:cubicBezTo>
                <a:cubicBezTo>
                  <a:pt x="2723" y="397"/>
                  <a:pt x="2717" y="394"/>
                  <a:pt x="2711" y="390"/>
                </a:cubicBezTo>
                <a:cubicBezTo>
                  <a:pt x="2705" y="393"/>
                  <a:pt x="2700" y="399"/>
                  <a:pt x="2693" y="397"/>
                </a:cubicBezTo>
                <a:cubicBezTo>
                  <a:pt x="2691" y="397"/>
                  <a:pt x="2690" y="401"/>
                  <a:pt x="2691" y="403"/>
                </a:cubicBezTo>
                <a:cubicBezTo>
                  <a:pt x="2693" y="404"/>
                  <a:pt x="2695" y="406"/>
                  <a:pt x="2696" y="407"/>
                </a:cubicBezTo>
                <a:cubicBezTo>
                  <a:pt x="2702" y="407"/>
                  <a:pt x="2707" y="407"/>
                  <a:pt x="2713" y="408"/>
                </a:cubicBezTo>
                <a:cubicBezTo>
                  <a:pt x="2718" y="408"/>
                  <a:pt x="2720" y="411"/>
                  <a:pt x="2718" y="417"/>
                </a:cubicBezTo>
                <a:cubicBezTo>
                  <a:pt x="2718" y="419"/>
                  <a:pt x="2717" y="420"/>
                  <a:pt x="2716" y="423"/>
                </a:cubicBezTo>
                <a:cubicBezTo>
                  <a:pt x="2711" y="421"/>
                  <a:pt x="2712" y="415"/>
                  <a:pt x="2708" y="412"/>
                </a:cubicBezTo>
                <a:cubicBezTo>
                  <a:pt x="2705" y="412"/>
                  <a:pt x="2701" y="412"/>
                  <a:pt x="2698" y="413"/>
                </a:cubicBezTo>
                <a:cubicBezTo>
                  <a:pt x="2684" y="417"/>
                  <a:pt x="2671" y="417"/>
                  <a:pt x="2657" y="416"/>
                </a:cubicBezTo>
                <a:cubicBezTo>
                  <a:pt x="2651" y="416"/>
                  <a:pt x="2645" y="417"/>
                  <a:pt x="2640" y="418"/>
                </a:cubicBezTo>
                <a:cubicBezTo>
                  <a:pt x="2638" y="418"/>
                  <a:pt x="2636" y="419"/>
                  <a:pt x="2635" y="419"/>
                </a:cubicBezTo>
                <a:cubicBezTo>
                  <a:pt x="2631" y="421"/>
                  <a:pt x="2629" y="425"/>
                  <a:pt x="2631" y="427"/>
                </a:cubicBezTo>
                <a:cubicBezTo>
                  <a:pt x="2632" y="431"/>
                  <a:pt x="2636" y="431"/>
                  <a:pt x="2638" y="429"/>
                </a:cubicBezTo>
                <a:cubicBezTo>
                  <a:pt x="2643" y="425"/>
                  <a:pt x="2648" y="432"/>
                  <a:pt x="2655" y="429"/>
                </a:cubicBezTo>
                <a:cubicBezTo>
                  <a:pt x="2656" y="428"/>
                  <a:pt x="2657" y="426"/>
                  <a:pt x="2659" y="423"/>
                </a:cubicBezTo>
                <a:cubicBezTo>
                  <a:pt x="2662" y="426"/>
                  <a:pt x="2663" y="428"/>
                  <a:pt x="2665" y="431"/>
                </a:cubicBezTo>
                <a:cubicBezTo>
                  <a:pt x="2670" y="430"/>
                  <a:pt x="2676" y="429"/>
                  <a:pt x="2682" y="428"/>
                </a:cubicBezTo>
                <a:cubicBezTo>
                  <a:pt x="2684" y="428"/>
                  <a:pt x="2686" y="426"/>
                  <a:pt x="2688" y="425"/>
                </a:cubicBezTo>
                <a:cubicBezTo>
                  <a:pt x="2692" y="422"/>
                  <a:pt x="2696" y="422"/>
                  <a:pt x="2700" y="426"/>
                </a:cubicBezTo>
                <a:cubicBezTo>
                  <a:pt x="2703" y="431"/>
                  <a:pt x="2707" y="430"/>
                  <a:pt x="2711" y="430"/>
                </a:cubicBezTo>
                <a:cubicBezTo>
                  <a:pt x="2728" y="429"/>
                  <a:pt x="2745" y="429"/>
                  <a:pt x="2762" y="428"/>
                </a:cubicBezTo>
                <a:cubicBezTo>
                  <a:pt x="2769" y="428"/>
                  <a:pt x="2775" y="427"/>
                  <a:pt x="2781" y="425"/>
                </a:cubicBezTo>
                <a:cubicBezTo>
                  <a:pt x="2788" y="423"/>
                  <a:pt x="2794" y="424"/>
                  <a:pt x="2800" y="422"/>
                </a:cubicBezTo>
                <a:cubicBezTo>
                  <a:pt x="2802" y="427"/>
                  <a:pt x="2799" y="427"/>
                  <a:pt x="2797" y="427"/>
                </a:cubicBezTo>
                <a:cubicBezTo>
                  <a:pt x="2779" y="429"/>
                  <a:pt x="2760" y="431"/>
                  <a:pt x="2742" y="433"/>
                </a:cubicBezTo>
                <a:cubicBezTo>
                  <a:pt x="2725" y="434"/>
                  <a:pt x="2708" y="436"/>
                  <a:pt x="2691" y="438"/>
                </a:cubicBezTo>
                <a:cubicBezTo>
                  <a:pt x="2677" y="439"/>
                  <a:pt x="2663" y="441"/>
                  <a:pt x="2648" y="442"/>
                </a:cubicBezTo>
                <a:cubicBezTo>
                  <a:pt x="2638" y="443"/>
                  <a:pt x="2627" y="447"/>
                  <a:pt x="2616" y="447"/>
                </a:cubicBezTo>
                <a:cubicBezTo>
                  <a:pt x="2614" y="447"/>
                  <a:pt x="2612" y="449"/>
                  <a:pt x="2612" y="451"/>
                </a:cubicBezTo>
                <a:cubicBezTo>
                  <a:pt x="2612" y="453"/>
                  <a:pt x="2614" y="456"/>
                  <a:pt x="2616" y="456"/>
                </a:cubicBezTo>
                <a:cubicBezTo>
                  <a:pt x="2620" y="457"/>
                  <a:pt x="2625" y="457"/>
                  <a:pt x="2630" y="457"/>
                </a:cubicBezTo>
                <a:cubicBezTo>
                  <a:pt x="2648" y="456"/>
                  <a:pt x="2665" y="455"/>
                  <a:pt x="2683" y="454"/>
                </a:cubicBezTo>
                <a:cubicBezTo>
                  <a:pt x="2692" y="453"/>
                  <a:pt x="2702" y="454"/>
                  <a:pt x="2713" y="454"/>
                </a:cubicBezTo>
                <a:cubicBezTo>
                  <a:pt x="2714" y="458"/>
                  <a:pt x="2715" y="463"/>
                  <a:pt x="2717" y="468"/>
                </a:cubicBezTo>
                <a:cubicBezTo>
                  <a:pt x="2700" y="480"/>
                  <a:pt x="2682" y="473"/>
                  <a:pt x="2664" y="479"/>
                </a:cubicBezTo>
                <a:cubicBezTo>
                  <a:pt x="2672" y="484"/>
                  <a:pt x="2679" y="485"/>
                  <a:pt x="2685" y="483"/>
                </a:cubicBezTo>
                <a:cubicBezTo>
                  <a:pt x="2696" y="481"/>
                  <a:pt x="2707" y="481"/>
                  <a:pt x="2718" y="481"/>
                </a:cubicBezTo>
                <a:cubicBezTo>
                  <a:pt x="2728" y="482"/>
                  <a:pt x="2738" y="481"/>
                  <a:pt x="2744" y="471"/>
                </a:cubicBezTo>
                <a:cubicBezTo>
                  <a:pt x="2751" y="472"/>
                  <a:pt x="2756" y="473"/>
                  <a:pt x="2762" y="473"/>
                </a:cubicBezTo>
                <a:cubicBezTo>
                  <a:pt x="2767" y="467"/>
                  <a:pt x="2772" y="461"/>
                  <a:pt x="2777" y="455"/>
                </a:cubicBezTo>
                <a:cubicBezTo>
                  <a:pt x="2795" y="455"/>
                  <a:pt x="2813" y="460"/>
                  <a:pt x="2832" y="454"/>
                </a:cubicBezTo>
                <a:cubicBezTo>
                  <a:pt x="2833" y="458"/>
                  <a:pt x="2835" y="461"/>
                  <a:pt x="2836" y="464"/>
                </a:cubicBezTo>
                <a:cubicBezTo>
                  <a:pt x="2840" y="464"/>
                  <a:pt x="2844" y="463"/>
                  <a:pt x="2847" y="463"/>
                </a:cubicBezTo>
                <a:cubicBezTo>
                  <a:pt x="2849" y="458"/>
                  <a:pt x="2845" y="458"/>
                  <a:pt x="2844" y="455"/>
                </a:cubicBezTo>
                <a:cubicBezTo>
                  <a:pt x="2865" y="448"/>
                  <a:pt x="2887" y="452"/>
                  <a:pt x="2907" y="448"/>
                </a:cubicBezTo>
                <a:cubicBezTo>
                  <a:pt x="2910" y="447"/>
                  <a:pt x="2913" y="446"/>
                  <a:pt x="2916" y="444"/>
                </a:cubicBezTo>
                <a:cubicBezTo>
                  <a:pt x="2916" y="444"/>
                  <a:pt x="2916" y="444"/>
                  <a:pt x="2916" y="444"/>
                </a:cubicBezTo>
                <a:cubicBezTo>
                  <a:pt x="2928" y="446"/>
                  <a:pt x="2941" y="447"/>
                  <a:pt x="2954" y="448"/>
                </a:cubicBezTo>
                <a:cubicBezTo>
                  <a:pt x="2955" y="443"/>
                  <a:pt x="2956" y="440"/>
                  <a:pt x="2957" y="435"/>
                </a:cubicBezTo>
                <a:cubicBezTo>
                  <a:pt x="2964" y="430"/>
                  <a:pt x="2972" y="431"/>
                  <a:pt x="2980" y="432"/>
                </a:cubicBezTo>
                <a:cubicBezTo>
                  <a:pt x="2984" y="443"/>
                  <a:pt x="2984" y="443"/>
                  <a:pt x="2994" y="445"/>
                </a:cubicBezTo>
                <a:cubicBezTo>
                  <a:pt x="2999" y="446"/>
                  <a:pt x="3005" y="447"/>
                  <a:pt x="3010" y="449"/>
                </a:cubicBezTo>
                <a:cubicBezTo>
                  <a:pt x="3006" y="449"/>
                  <a:pt x="3003" y="449"/>
                  <a:pt x="3000" y="449"/>
                </a:cubicBezTo>
                <a:cubicBezTo>
                  <a:pt x="2996" y="450"/>
                  <a:pt x="2992" y="449"/>
                  <a:pt x="2989" y="451"/>
                </a:cubicBezTo>
                <a:cubicBezTo>
                  <a:pt x="2983" y="454"/>
                  <a:pt x="2979" y="455"/>
                  <a:pt x="2973" y="453"/>
                </a:cubicBezTo>
                <a:cubicBezTo>
                  <a:pt x="2969" y="452"/>
                  <a:pt x="2965" y="454"/>
                  <a:pt x="2962" y="458"/>
                </a:cubicBezTo>
                <a:cubicBezTo>
                  <a:pt x="2962" y="458"/>
                  <a:pt x="2962" y="458"/>
                  <a:pt x="2962" y="458"/>
                </a:cubicBezTo>
                <a:cubicBezTo>
                  <a:pt x="2960" y="456"/>
                  <a:pt x="2957" y="453"/>
                  <a:pt x="2954" y="453"/>
                </a:cubicBezTo>
                <a:cubicBezTo>
                  <a:pt x="2942" y="452"/>
                  <a:pt x="2930" y="452"/>
                  <a:pt x="2920" y="460"/>
                </a:cubicBezTo>
                <a:cubicBezTo>
                  <a:pt x="2916" y="463"/>
                  <a:pt x="2909" y="456"/>
                  <a:pt x="2907" y="464"/>
                </a:cubicBezTo>
                <a:cubicBezTo>
                  <a:pt x="2903" y="466"/>
                  <a:pt x="2899" y="467"/>
                  <a:pt x="2895" y="468"/>
                </a:cubicBezTo>
                <a:cubicBezTo>
                  <a:pt x="2891" y="470"/>
                  <a:pt x="2887" y="470"/>
                  <a:pt x="2882" y="469"/>
                </a:cubicBezTo>
                <a:cubicBezTo>
                  <a:pt x="2877" y="468"/>
                  <a:pt x="2871" y="470"/>
                  <a:pt x="2866" y="471"/>
                </a:cubicBezTo>
                <a:cubicBezTo>
                  <a:pt x="2864" y="476"/>
                  <a:pt x="2866" y="478"/>
                  <a:pt x="2870" y="478"/>
                </a:cubicBezTo>
                <a:cubicBezTo>
                  <a:pt x="2873" y="478"/>
                  <a:pt x="2877" y="478"/>
                  <a:pt x="2880" y="478"/>
                </a:cubicBezTo>
                <a:cubicBezTo>
                  <a:pt x="2889" y="476"/>
                  <a:pt x="2897" y="477"/>
                  <a:pt x="2906" y="479"/>
                </a:cubicBezTo>
                <a:cubicBezTo>
                  <a:pt x="2907" y="480"/>
                  <a:pt x="2909" y="480"/>
                  <a:pt x="2911" y="480"/>
                </a:cubicBezTo>
                <a:cubicBezTo>
                  <a:pt x="2916" y="479"/>
                  <a:pt x="2920" y="470"/>
                  <a:pt x="2927" y="476"/>
                </a:cubicBezTo>
                <a:cubicBezTo>
                  <a:pt x="2932" y="475"/>
                  <a:pt x="2938" y="474"/>
                  <a:pt x="2944" y="473"/>
                </a:cubicBezTo>
                <a:cubicBezTo>
                  <a:pt x="2955" y="471"/>
                  <a:pt x="2966" y="470"/>
                  <a:pt x="2979" y="468"/>
                </a:cubicBezTo>
                <a:cubicBezTo>
                  <a:pt x="2968" y="473"/>
                  <a:pt x="2968" y="473"/>
                  <a:pt x="2965" y="484"/>
                </a:cubicBezTo>
                <a:cubicBezTo>
                  <a:pt x="2961" y="484"/>
                  <a:pt x="2956" y="484"/>
                  <a:pt x="2951" y="485"/>
                </a:cubicBezTo>
                <a:cubicBezTo>
                  <a:pt x="2947" y="485"/>
                  <a:pt x="2943" y="486"/>
                  <a:pt x="2939" y="487"/>
                </a:cubicBezTo>
                <a:cubicBezTo>
                  <a:pt x="2938" y="487"/>
                  <a:pt x="2937" y="486"/>
                  <a:pt x="2936" y="486"/>
                </a:cubicBezTo>
                <a:cubicBezTo>
                  <a:pt x="2936" y="487"/>
                  <a:pt x="2937" y="488"/>
                  <a:pt x="2937" y="489"/>
                </a:cubicBezTo>
                <a:cubicBezTo>
                  <a:pt x="2928" y="489"/>
                  <a:pt x="2921" y="494"/>
                  <a:pt x="2912" y="493"/>
                </a:cubicBezTo>
                <a:cubicBezTo>
                  <a:pt x="2911" y="493"/>
                  <a:pt x="2910" y="494"/>
                  <a:pt x="2909" y="495"/>
                </a:cubicBezTo>
                <a:cubicBezTo>
                  <a:pt x="2908" y="501"/>
                  <a:pt x="2902" y="502"/>
                  <a:pt x="2896" y="504"/>
                </a:cubicBezTo>
                <a:cubicBezTo>
                  <a:pt x="2903" y="507"/>
                  <a:pt x="2908" y="508"/>
                  <a:pt x="2914" y="506"/>
                </a:cubicBezTo>
                <a:cubicBezTo>
                  <a:pt x="2919" y="505"/>
                  <a:pt x="2924" y="502"/>
                  <a:pt x="2931" y="505"/>
                </a:cubicBezTo>
                <a:cubicBezTo>
                  <a:pt x="2928" y="507"/>
                  <a:pt x="2926" y="509"/>
                  <a:pt x="2924" y="511"/>
                </a:cubicBezTo>
                <a:cubicBezTo>
                  <a:pt x="2922" y="514"/>
                  <a:pt x="2921" y="517"/>
                  <a:pt x="2919" y="520"/>
                </a:cubicBezTo>
                <a:cubicBezTo>
                  <a:pt x="2914" y="522"/>
                  <a:pt x="2908" y="523"/>
                  <a:pt x="2901" y="525"/>
                </a:cubicBezTo>
                <a:cubicBezTo>
                  <a:pt x="2902" y="520"/>
                  <a:pt x="2902" y="517"/>
                  <a:pt x="2902" y="512"/>
                </a:cubicBezTo>
                <a:cubicBezTo>
                  <a:pt x="2894" y="514"/>
                  <a:pt x="2887" y="516"/>
                  <a:pt x="2880" y="520"/>
                </a:cubicBezTo>
                <a:cubicBezTo>
                  <a:pt x="2879" y="520"/>
                  <a:pt x="2879" y="524"/>
                  <a:pt x="2879" y="526"/>
                </a:cubicBezTo>
                <a:cubicBezTo>
                  <a:pt x="2879" y="526"/>
                  <a:pt x="2882" y="528"/>
                  <a:pt x="2883" y="527"/>
                </a:cubicBezTo>
                <a:cubicBezTo>
                  <a:pt x="2886" y="526"/>
                  <a:pt x="2888" y="524"/>
                  <a:pt x="2890" y="522"/>
                </a:cubicBezTo>
                <a:cubicBezTo>
                  <a:pt x="2892" y="524"/>
                  <a:pt x="2893" y="526"/>
                  <a:pt x="2895" y="530"/>
                </a:cubicBezTo>
                <a:cubicBezTo>
                  <a:pt x="2886" y="532"/>
                  <a:pt x="2879" y="534"/>
                  <a:pt x="2871" y="535"/>
                </a:cubicBezTo>
                <a:cubicBezTo>
                  <a:pt x="2866" y="536"/>
                  <a:pt x="2861" y="537"/>
                  <a:pt x="2856" y="539"/>
                </a:cubicBezTo>
                <a:cubicBezTo>
                  <a:pt x="2849" y="542"/>
                  <a:pt x="2842" y="543"/>
                  <a:pt x="2834" y="542"/>
                </a:cubicBezTo>
                <a:cubicBezTo>
                  <a:pt x="2825" y="541"/>
                  <a:pt x="2815" y="541"/>
                  <a:pt x="2806" y="543"/>
                </a:cubicBezTo>
                <a:cubicBezTo>
                  <a:pt x="2805" y="544"/>
                  <a:pt x="2803" y="545"/>
                  <a:pt x="2801" y="544"/>
                </a:cubicBezTo>
                <a:cubicBezTo>
                  <a:pt x="2790" y="540"/>
                  <a:pt x="2781" y="546"/>
                  <a:pt x="2772" y="553"/>
                </a:cubicBezTo>
                <a:cubicBezTo>
                  <a:pt x="2767" y="543"/>
                  <a:pt x="2759" y="546"/>
                  <a:pt x="2750" y="547"/>
                </a:cubicBezTo>
                <a:cubicBezTo>
                  <a:pt x="2748" y="554"/>
                  <a:pt x="2746" y="561"/>
                  <a:pt x="2744" y="569"/>
                </a:cubicBezTo>
                <a:cubicBezTo>
                  <a:pt x="2741" y="568"/>
                  <a:pt x="2738" y="567"/>
                  <a:pt x="2734" y="566"/>
                </a:cubicBezTo>
                <a:cubicBezTo>
                  <a:pt x="2737" y="561"/>
                  <a:pt x="2740" y="557"/>
                  <a:pt x="2742" y="553"/>
                </a:cubicBezTo>
                <a:cubicBezTo>
                  <a:pt x="2741" y="550"/>
                  <a:pt x="2739" y="547"/>
                  <a:pt x="2739" y="544"/>
                </a:cubicBezTo>
                <a:cubicBezTo>
                  <a:pt x="2739" y="541"/>
                  <a:pt x="2740" y="539"/>
                  <a:pt x="2740" y="535"/>
                </a:cubicBezTo>
                <a:cubicBezTo>
                  <a:pt x="2731" y="536"/>
                  <a:pt x="2723" y="535"/>
                  <a:pt x="2715" y="538"/>
                </a:cubicBezTo>
                <a:cubicBezTo>
                  <a:pt x="2709" y="539"/>
                  <a:pt x="2707" y="544"/>
                  <a:pt x="2705" y="549"/>
                </a:cubicBezTo>
                <a:cubicBezTo>
                  <a:pt x="2694" y="552"/>
                  <a:pt x="2682" y="550"/>
                  <a:pt x="2670" y="553"/>
                </a:cubicBezTo>
                <a:cubicBezTo>
                  <a:pt x="2659" y="557"/>
                  <a:pt x="2648" y="557"/>
                  <a:pt x="2637" y="558"/>
                </a:cubicBezTo>
                <a:cubicBezTo>
                  <a:pt x="2635" y="566"/>
                  <a:pt x="2635" y="566"/>
                  <a:pt x="2637" y="573"/>
                </a:cubicBezTo>
                <a:cubicBezTo>
                  <a:pt x="2639" y="573"/>
                  <a:pt x="2641" y="574"/>
                  <a:pt x="2642" y="573"/>
                </a:cubicBezTo>
                <a:cubicBezTo>
                  <a:pt x="2651" y="566"/>
                  <a:pt x="2661" y="562"/>
                  <a:pt x="2672" y="565"/>
                </a:cubicBezTo>
                <a:cubicBezTo>
                  <a:pt x="2677" y="565"/>
                  <a:pt x="2682" y="565"/>
                  <a:pt x="2687" y="564"/>
                </a:cubicBezTo>
                <a:cubicBezTo>
                  <a:pt x="2692" y="563"/>
                  <a:pt x="2697" y="565"/>
                  <a:pt x="2701" y="568"/>
                </a:cubicBezTo>
                <a:cubicBezTo>
                  <a:pt x="2695" y="576"/>
                  <a:pt x="2694" y="577"/>
                  <a:pt x="2682" y="575"/>
                </a:cubicBezTo>
                <a:cubicBezTo>
                  <a:pt x="2679" y="579"/>
                  <a:pt x="2677" y="583"/>
                  <a:pt x="2674" y="587"/>
                </a:cubicBezTo>
                <a:cubicBezTo>
                  <a:pt x="2656" y="592"/>
                  <a:pt x="2639" y="596"/>
                  <a:pt x="2621" y="600"/>
                </a:cubicBezTo>
                <a:cubicBezTo>
                  <a:pt x="2620" y="602"/>
                  <a:pt x="2620" y="605"/>
                  <a:pt x="2619" y="607"/>
                </a:cubicBezTo>
                <a:cubicBezTo>
                  <a:pt x="2620" y="607"/>
                  <a:pt x="2620" y="607"/>
                  <a:pt x="2620" y="607"/>
                </a:cubicBezTo>
                <a:cubicBezTo>
                  <a:pt x="2613" y="603"/>
                  <a:pt x="2605" y="601"/>
                  <a:pt x="2597" y="603"/>
                </a:cubicBezTo>
                <a:cubicBezTo>
                  <a:pt x="2597" y="603"/>
                  <a:pt x="2595" y="601"/>
                  <a:pt x="2595" y="600"/>
                </a:cubicBezTo>
                <a:cubicBezTo>
                  <a:pt x="2595" y="598"/>
                  <a:pt x="2597" y="596"/>
                  <a:pt x="2598" y="596"/>
                </a:cubicBezTo>
                <a:cubicBezTo>
                  <a:pt x="2601" y="597"/>
                  <a:pt x="2604" y="598"/>
                  <a:pt x="2607" y="598"/>
                </a:cubicBezTo>
                <a:cubicBezTo>
                  <a:pt x="2609" y="598"/>
                  <a:pt x="2611" y="596"/>
                  <a:pt x="2613" y="596"/>
                </a:cubicBezTo>
                <a:cubicBezTo>
                  <a:pt x="2609" y="588"/>
                  <a:pt x="2602" y="588"/>
                  <a:pt x="2596" y="586"/>
                </a:cubicBezTo>
                <a:cubicBezTo>
                  <a:pt x="2595" y="579"/>
                  <a:pt x="2602" y="583"/>
                  <a:pt x="2605" y="579"/>
                </a:cubicBezTo>
                <a:cubicBezTo>
                  <a:pt x="2605" y="577"/>
                  <a:pt x="2605" y="573"/>
                  <a:pt x="2605" y="570"/>
                </a:cubicBezTo>
                <a:cubicBezTo>
                  <a:pt x="2605" y="570"/>
                  <a:pt x="2605" y="570"/>
                  <a:pt x="2605" y="570"/>
                </a:cubicBezTo>
                <a:cubicBezTo>
                  <a:pt x="2612" y="572"/>
                  <a:pt x="2619" y="573"/>
                  <a:pt x="2626" y="567"/>
                </a:cubicBezTo>
                <a:cubicBezTo>
                  <a:pt x="2624" y="564"/>
                  <a:pt x="2623" y="562"/>
                  <a:pt x="2621" y="559"/>
                </a:cubicBezTo>
                <a:cubicBezTo>
                  <a:pt x="2617" y="561"/>
                  <a:pt x="2615" y="563"/>
                  <a:pt x="2611" y="566"/>
                </a:cubicBezTo>
                <a:cubicBezTo>
                  <a:pt x="2609" y="563"/>
                  <a:pt x="2608" y="561"/>
                  <a:pt x="2606" y="559"/>
                </a:cubicBezTo>
                <a:cubicBezTo>
                  <a:pt x="2601" y="554"/>
                  <a:pt x="2592" y="553"/>
                  <a:pt x="2586" y="557"/>
                </a:cubicBezTo>
                <a:cubicBezTo>
                  <a:pt x="2582" y="559"/>
                  <a:pt x="2578" y="561"/>
                  <a:pt x="2574" y="563"/>
                </a:cubicBezTo>
                <a:cubicBezTo>
                  <a:pt x="2574" y="569"/>
                  <a:pt x="2575" y="575"/>
                  <a:pt x="2575" y="583"/>
                </a:cubicBezTo>
                <a:cubicBezTo>
                  <a:pt x="2577" y="583"/>
                  <a:pt x="2579" y="584"/>
                  <a:pt x="2581" y="584"/>
                </a:cubicBezTo>
                <a:cubicBezTo>
                  <a:pt x="2583" y="584"/>
                  <a:pt x="2585" y="584"/>
                  <a:pt x="2587" y="584"/>
                </a:cubicBezTo>
                <a:cubicBezTo>
                  <a:pt x="2587" y="587"/>
                  <a:pt x="2587" y="590"/>
                  <a:pt x="2587" y="592"/>
                </a:cubicBezTo>
                <a:cubicBezTo>
                  <a:pt x="2583" y="595"/>
                  <a:pt x="2576" y="587"/>
                  <a:pt x="2573" y="596"/>
                </a:cubicBezTo>
                <a:cubicBezTo>
                  <a:pt x="2574" y="598"/>
                  <a:pt x="2575" y="601"/>
                  <a:pt x="2576" y="604"/>
                </a:cubicBezTo>
                <a:cubicBezTo>
                  <a:pt x="2574" y="605"/>
                  <a:pt x="2573" y="606"/>
                  <a:pt x="2571" y="607"/>
                </a:cubicBezTo>
                <a:cubicBezTo>
                  <a:pt x="2568" y="604"/>
                  <a:pt x="2571" y="597"/>
                  <a:pt x="2563" y="596"/>
                </a:cubicBezTo>
                <a:cubicBezTo>
                  <a:pt x="2562" y="598"/>
                  <a:pt x="2560" y="601"/>
                  <a:pt x="2558" y="604"/>
                </a:cubicBezTo>
                <a:cubicBezTo>
                  <a:pt x="2557" y="603"/>
                  <a:pt x="2555" y="602"/>
                  <a:pt x="2554" y="602"/>
                </a:cubicBezTo>
                <a:cubicBezTo>
                  <a:pt x="2550" y="599"/>
                  <a:pt x="2547" y="600"/>
                  <a:pt x="2546" y="605"/>
                </a:cubicBezTo>
                <a:cubicBezTo>
                  <a:pt x="2545" y="608"/>
                  <a:pt x="2545" y="612"/>
                  <a:pt x="2545" y="617"/>
                </a:cubicBezTo>
                <a:cubicBezTo>
                  <a:pt x="2533" y="619"/>
                  <a:pt x="2520" y="616"/>
                  <a:pt x="2511" y="627"/>
                </a:cubicBezTo>
                <a:cubicBezTo>
                  <a:pt x="2507" y="626"/>
                  <a:pt x="2504" y="625"/>
                  <a:pt x="2501" y="624"/>
                </a:cubicBezTo>
                <a:cubicBezTo>
                  <a:pt x="2500" y="623"/>
                  <a:pt x="2498" y="623"/>
                  <a:pt x="2496" y="623"/>
                </a:cubicBezTo>
                <a:cubicBezTo>
                  <a:pt x="2491" y="623"/>
                  <a:pt x="2488" y="632"/>
                  <a:pt x="2482" y="629"/>
                </a:cubicBezTo>
                <a:cubicBezTo>
                  <a:pt x="2476" y="626"/>
                  <a:pt x="2471" y="628"/>
                  <a:pt x="2465" y="629"/>
                </a:cubicBezTo>
                <a:cubicBezTo>
                  <a:pt x="2464" y="637"/>
                  <a:pt x="2468" y="643"/>
                  <a:pt x="2469" y="651"/>
                </a:cubicBezTo>
                <a:cubicBezTo>
                  <a:pt x="2456" y="652"/>
                  <a:pt x="2443" y="653"/>
                  <a:pt x="2430" y="654"/>
                </a:cubicBezTo>
                <a:cubicBezTo>
                  <a:pt x="2427" y="658"/>
                  <a:pt x="2432" y="659"/>
                  <a:pt x="2433" y="662"/>
                </a:cubicBezTo>
                <a:cubicBezTo>
                  <a:pt x="2432" y="666"/>
                  <a:pt x="2427" y="667"/>
                  <a:pt x="2424" y="664"/>
                </a:cubicBezTo>
                <a:cubicBezTo>
                  <a:pt x="2420" y="660"/>
                  <a:pt x="2418" y="661"/>
                  <a:pt x="2414" y="664"/>
                </a:cubicBezTo>
                <a:cubicBezTo>
                  <a:pt x="2413" y="661"/>
                  <a:pt x="2411" y="661"/>
                  <a:pt x="2410" y="664"/>
                </a:cubicBezTo>
                <a:cubicBezTo>
                  <a:pt x="2409" y="665"/>
                  <a:pt x="2409" y="666"/>
                  <a:pt x="2408" y="667"/>
                </a:cubicBezTo>
                <a:cubicBezTo>
                  <a:pt x="2409" y="666"/>
                  <a:pt x="2410" y="666"/>
                  <a:pt x="2411" y="665"/>
                </a:cubicBezTo>
                <a:cubicBezTo>
                  <a:pt x="2412" y="664"/>
                  <a:pt x="2413" y="664"/>
                  <a:pt x="2415" y="663"/>
                </a:cubicBezTo>
                <a:cubicBezTo>
                  <a:pt x="2415" y="665"/>
                  <a:pt x="2415" y="667"/>
                  <a:pt x="2415" y="671"/>
                </a:cubicBezTo>
                <a:cubicBezTo>
                  <a:pt x="2430" y="672"/>
                  <a:pt x="2443" y="677"/>
                  <a:pt x="2457" y="677"/>
                </a:cubicBezTo>
                <a:cubicBezTo>
                  <a:pt x="2463" y="676"/>
                  <a:pt x="2469" y="677"/>
                  <a:pt x="2472" y="683"/>
                </a:cubicBezTo>
                <a:cubicBezTo>
                  <a:pt x="2471" y="687"/>
                  <a:pt x="2468" y="688"/>
                  <a:pt x="2466" y="687"/>
                </a:cubicBezTo>
                <a:cubicBezTo>
                  <a:pt x="2463" y="687"/>
                  <a:pt x="2460" y="686"/>
                  <a:pt x="2458" y="685"/>
                </a:cubicBezTo>
                <a:cubicBezTo>
                  <a:pt x="2451" y="685"/>
                  <a:pt x="2444" y="684"/>
                  <a:pt x="2437" y="683"/>
                </a:cubicBezTo>
                <a:cubicBezTo>
                  <a:pt x="2431" y="683"/>
                  <a:pt x="2425" y="683"/>
                  <a:pt x="2418" y="682"/>
                </a:cubicBezTo>
                <a:cubicBezTo>
                  <a:pt x="2414" y="690"/>
                  <a:pt x="2404" y="690"/>
                  <a:pt x="2397" y="695"/>
                </a:cubicBezTo>
                <a:cubicBezTo>
                  <a:pt x="2389" y="701"/>
                  <a:pt x="2380" y="694"/>
                  <a:pt x="2372" y="701"/>
                </a:cubicBezTo>
                <a:cubicBezTo>
                  <a:pt x="2373" y="706"/>
                  <a:pt x="2376" y="709"/>
                  <a:pt x="2381" y="710"/>
                </a:cubicBezTo>
                <a:cubicBezTo>
                  <a:pt x="2390" y="713"/>
                  <a:pt x="2398" y="714"/>
                  <a:pt x="2407" y="713"/>
                </a:cubicBezTo>
                <a:cubicBezTo>
                  <a:pt x="2410" y="712"/>
                  <a:pt x="2413" y="713"/>
                  <a:pt x="2415" y="713"/>
                </a:cubicBezTo>
                <a:cubicBezTo>
                  <a:pt x="2420" y="715"/>
                  <a:pt x="2420" y="718"/>
                  <a:pt x="2419" y="723"/>
                </a:cubicBezTo>
                <a:cubicBezTo>
                  <a:pt x="2407" y="728"/>
                  <a:pt x="2394" y="730"/>
                  <a:pt x="2382" y="731"/>
                </a:cubicBezTo>
                <a:cubicBezTo>
                  <a:pt x="2369" y="732"/>
                  <a:pt x="2357" y="738"/>
                  <a:pt x="2344" y="731"/>
                </a:cubicBezTo>
                <a:cubicBezTo>
                  <a:pt x="2341" y="735"/>
                  <a:pt x="2341" y="738"/>
                  <a:pt x="2342" y="742"/>
                </a:cubicBezTo>
                <a:cubicBezTo>
                  <a:pt x="2346" y="748"/>
                  <a:pt x="2353" y="743"/>
                  <a:pt x="2357" y="749"/>
                </a:cubicBezTo>
                <a:cubicBezTo>
                  <a:pt x="2353" y="750"/>
                  <a:pt x="2349" y="751"/>
                  <a:pt x="2346" y="751"/>
                </a:cubicBezTo>
                <a:cubicBezTo>
                  <a:pt x="2344" y="759"/>
                  <a:pt x="2357" y="768"/>
                  <a:pt x="2374" y="771"/>
                </a:cubicBezTo>
                <a:cubicBezTo>
                  <a:pt x="2377" y="780"/>
                  <a:pt x="2367" y="779"/>
                  <a:pt x="2365" y="783"/>
                </a:cubicBezTo>
                <a:cubicBezTo>
                  <a:pt x="2365" y="785"/>
                  <a:pt x="2365" y="788"/>
                  <a:pt x="2365" y="791"/>
                </a:cubicBezTo>
                <a:cubicBezTo>
                  <a:pt x="2362" y="790"/>
                  <a:pt x="2359" y="791"/>
                  <a:pt x="2357" y="789"/>
                </a:cubicBezTo>
                <a:cubicBezTo>
                  <a:pt x="2355" y="787"/>
                  <a:pt x="2355" y="783"/>
                  <a:pt x="2353" y="779"/>
                </a:cubicBezTo>
                <a:cubicBezTo>
                  <a:pt x="2338" y="776"/>
                  <a:pt x="2322" y="777"/>
                  <a:pt x="2307" y="785"/>
                </a:cubicBezTo>
                <a:cubicBezTo>
                  <a:pt x="2305" y="777"/>
                  <a:pt x="2299" y="772"/>
                  <a:pt x="2302" y="764"/>
                </a:cubicBezTo>
                <a:cubicBezTo>
                  <a:pt x="2296" y="762"/>
                  <a:pt x="2292" y="761"/>
                  <a:pt x="2287" y="760"/>
                </a:cubicBezTo>
                <a:cubicBezTo>
                  <a:pt x="2286" y="760"/>
                  <a:pt x="2284" y="761"/>
                  <a:pt x="2283" y="762"/>
                </a:cubicBezTo>
                <a:cubicBezTo>
                  <a:pt x="2282" y="763"/>
                  <a:pt x="2283" y="766"/>
                  <a:pt x="2284" y="767"/>
                </a:cubicBezTo>
                <a:cubicBezTo>
                  <a:pt x="2285" y="769"/>
                  <a:pt x="2287" y="771"/>
                  <a:pt x="2289" y="773"/>
                </a:cubicBezTo>
                <a:cubicBezTo>
                  <a:pt x="2282" y="779"/>
                  <a:pt x="2275" y="773"/>
                  <a:pt x="2268" y="775"/>
                </a:cubicBezTo>
                <a:cubicBezTo>
                  <a:pt x="2271" y="773"/>
                  <a:pt x="2274" y="771"/>
                  <a:pt x="2276" y="769"/>
                </a:cubicBezTo>
                <a:cubicBezTo>
                  <a:pt x="2279" y="767"/>
                  <a:pt x="2279" y="764"/>
                  <a:pt x="2277" y="762"/>
                </a:cubicBezTo>
                <a:cubicBezTo>
                  <a:pt x="2271" y="761"/>
                  <a:pt x="2265" y="761"/>
                  <a:pt x="2259" y="760"/>
                </a:cubicBezTo>
                <a:cubicBezTo>
                  <a:pt x="2254" y="760"/>
                  <a:pt x="2249" y="760"/>
                  <a:pt x="2245" y="761"/>
                </a:cubicBezTo>
                <a:cubicBezTo>
                  <a:pt x="2241" y="762"/>
                  <a:pt x="2240" y="765"/>
                  <a:pt x="2241" y="770"/>
                </a:cubicBezTo>
                <a:cubicBezTo>
                  <a:pt x="2245" y="770"/>
                  <a:pt x="2248" y="770"/>
                  <a:pt x="2252" y="771"/>
                </a:cubicBezTo>
                <a:cubicBezTo>
                  <a:pt x="2255" y="773"/>
                  <a:pt x="2258" y="776"/>
                  <a:pt x="2261" y="778"/>
                </a:cubicBezTo>
                <a:cubicBezTo>
                  <a:pt x="2264" y="777"/>
                  <a:pt x="2266" y="775"/>
                  <a:pt x="2269" y="774"/>
                </a:cubicBezTo>
                <a:cubicBezTo>
                  <a:pt x="2268" y="780"/>
                  <a:pt x="2268" y="785"/>
                  <a:pt x="2268" y="790"/>
                </a:cubicBezTo>
                <a:cubicBezTo>
                  <a:pt x="2265" y="793"/>
                  <a:pt x="2260" y="791"/>
                  <a:pt x="2259" y="796"/>
                </a:cubicBezTo>
                <a:cubicBezTo>
                  <a:pt x="2265" y="798"/>
                  <a:pt x="2272" y="800"/>
                  <a:pt x="2278" y="801"/>
                </a:cubicBezTo>
                <a:cubicBezTo>
                  <a:pt x="2284" y="803"/>
                  <a:pt x="2291" y="803"/>
                  <a:pt x="2293" y="811"/>
                </a:cubicBezTo>
                <a:cubicBezTo>
                  <a:pt x="2300" y="813"/>
                  <a:pt x="2303" y="819"/>
                  <a:pt x="2305" y="827"/>
                </a:cubicBezTo>
                <a:cubicBezTo>
                  <a:pt x="2301" y="832"/>
                  <a:pt x="2295" y="836"/>
                  <a:pt x="2293" y="842"/>
                </a:cubicBezTo>
                <a:cubicBezTo>
                  <a:pt x="2289" y="850"/>
                  <a:pt x="2280" y="845"/>
                  <a:pt x="2276" y="853"/>
                </a:cubicBezTo>
                <a:cubicBezTo>
                  <a:pt x="2279" y="855"/>
                  <a:pt x="2282" y="857"/>
                  <a:pt x="2284" y="859"/>
                </a:cubicBezTo>
                <a:cubicBezTo>
                  <a:pt x="2286" y="862"/>
                  <a:pt x="2288" y="865"/>
                  <a:pt x="2290" y="869"/>
                </a:cubicBezTo>
                <a:cubicBezTo>
                  <a:pt x="2294" y="865"/>
                  <a:pt x="2298" y="861"/>
                  <a:pt x="2302" y="857"/>
                </a:cubicBezTo>
                <a:cubicBezTo>
                  <a:pt x="2302" y="858"/>
                  <a:pt x="2304" y="859"/>
                  <a:pt x="2303" y="859"/>
                </a:cubicBezTo>
                <a:cubicBezTo>
                  <a:pt x="2302" y="871"/>
                  <a:pt x="2302" y="870"/>
                  <a:pt x="2312" y="871"/>
                </a:cubicBezTo>
                <a:cubicBezTo>
                  <a:pt x="2322" y="872"/>
                  <a:pt x="2331" y="871"/>
                  <a:pt x="2340" y="870"/>
                </a:cubicBezTo>
                <a:cubicBezTo>
                  <a:pt x="2344" y="870"/>
                  <a:pt x="2349" y="871"/>
                  <a:pt x="2353" y="872"/>
                </a:cubicBezTo>
                <a:cubicBezTo>
                  <a:pt x="2355" y="872"/>
                  <a:pt x="2358" y="874"/>
                  <a:pt x="2357" y="879"/>
                </a:cubicBezTo>
                <a:cubicBezTo>
                  <a:pt x="2348" y="878"/>
                  <a:pt x="2339" y="877"/>
                  <a:pt x="2330" y="881"/>
                </a:cubicBezTo>
                <a:cubicBezTo>
                  <a:pt x="2329" y="882"/>
                  <a:pt x="2326" y="880"/>
                  <a:pt x="2324" y="879"/>
                </a:cubicBezTo>
                <a:cubicBezTo>
                  <a:pt x="2322" y="878"/>
                  <a:pt x="2319" y="876"/>
                  <a:pt x="2317" y="880"/>
                </a:cubicBezTo>
                <a:cubicBezTo>
                  <a:pt x="2316" y="883"/>
                  <a:pt x="2318" y="885"/>
                  <a:pt x="2321" y="887"/>
                </a:cubicBezTo>
                <a:cubicBezTo>
                  <a:pt x="2322" y="887"/>
                  <a:pt x="2323" y="888"/>
                  <a:pt x="2324" y="888"/>
                </a:cubicBezTo>
                <a:cubicBezTo>
                  <a:pt x="2324" y="896"/>
                  <a:pt x="2320" y="900"/>
                  <a:pt x="2313" y="900"/>
                </a:cubicBezTo>
                <a:cubicBezTo>
                  <a:pt x="2306" y="901"/>
                  <a:pt x="2299" y="903"/>
                  <a:pt x="2292" y="900"/>
                </a:cubicBezTo>
                <a:cubicBezTo>
                  <a:pt x="2287" y="898"/>
                  <a:pt x="2281" y="899"/>
                  <a:pt x="2275" y="899"/>
                </a:cubicBezTo>
                <a:cubicBezTo>
                  <a:pt x="2273" y="899"/>
                  <a:pt x="2272" y="900"/>
                  <a:pt x="2271" y="906"/>
                </a:cubicBezTo>
                <a:cubicBezTo>
                  <a:pt x="2283" y="910"/>
                  <a:pt x="2296" y="908"/>
                  <a:pt x="2308" y="908"/>
                </a:cubicBezTo>
                <a:cubicBezTo>
                  <a:pt x="2310" y="909"/>
                  <a:pt x="2313" y="908"/>
                  <a:pt x="2314" y="909"/>
                </a:cubicBezTo>
                <a:cubicBezTo>
                  <a:pt x="2318" y="910"/>
                  <a:pt x="2320" y="912"/>
                  <a:pt x="2319" y="916"/>
                </a:cubicBezTo>
                <a:cubicBezTo>
                  <a:pt x="2320" y="920"/>
                  <a:pt x="2319" y="925"/>
                  <a:pt x="2325" y="925"/>
                </a:cubicBezTo>
                <a:cubicBezTo>
                  <a:pt x="2327" y="925"/>
                  <a:pt x="2330" y="926"/>
                  <a:pt x="2333" y="925"/>
                </a:cubicBezTo>
                <a:cubicBezTo>
                  <a:pt x="2334" y="925"/>
                  <a:pt x="2336" y="922"/>
                  <a:pt x="2336" y="921"/>
                </a:cubicBezTo>
                <a:cubicBezTo>
                  <a:pt x="2336" y="918"/>
                  <a:pt x="2334" y="917"/>
                  <a:pt x="2332" y="918"/>
                </a:cubicBezTo>
                <a:cubicBezTo>
                  <a:pt x="2327" y="922"/>
                  <a:pt x="2323" y="918"/>
                  <a:pt x="2319" y="916"/>
                </a:cubicBezTo>
                <a:cubicBezTo>
                  <a:pt x="2323" y="916"/>
                  <a:pt x="2327" y="915"/>
                  <a:pt x="2332" y="914"/>
                </a:cubicBezTo>
                <a:cubicBezTo>
                  <a:pt x="2337" y="914"/>
                  <a:pt x="2343" y="914"/>
                  <a:pt x="2344" y="922"/>
                </a:cubicBezTo>
                <a:cubicBezTo>
                  <a:pt x="2344" y="926"/>
                  <a:pt x="2348" y="927"/>
                  <a:pt x="2352" y="926"/>
                </a:cubicBezTo>
                <a:cubicBezTo>
                  <a:pt x="2354" y="926"/>
                  <a:pt x="2357" y="924"/>
                  <a:pt x="2359" y="924"/>
                </a:cubicBezTo>
                <a:cubicBezTo>
                  <a:pt x="2365" y="929"/>
                  <a:pt x="2370" y="927"/>
                  <a:pt x="2376" y="924"/>
                </a:cubicBezTo>
                <a:cubicBezTo>
                  <a:pt x="2380" y="921"/>
                  <a:pt x="2384" y="921"/>
                  <a:pt x="2388" y="922"/>
                </a:cubicBezTo>
                <a:cubicBezTo>
                  <a:pt x="2401" y="925"/>
                  <a:pt x="2414" y="927"/>
                  <a:pt x="2427" y="929"/>
                </a:cubicBezTo>
                <a:cubicBezTo>
                  <a:pt x="2432" y="930"/>
                  <a:pt x="2437" y="930"/>
                  <a:pt x="2441" y="926"/>
                </a:cubicBezTo>
                <a:cubicBezTo>
                  <a:pt x="2440" y="926"/>
                  <a:pt x="2440" y="926"/>
                  <a:pt x="2440" y="926"/>
                </a:cubicBezTo>
                <a:cubicBezTo>
                  <a:pt x="2448" y="933"/>
                  <a:pt x="2458" y="932"/>
                  <a:pt x="2466" y="931"/>
                </a:cubicBezTo>
                <a:cubicBezTo>
                  <a:pt x="2477" y="930"/>
                  <a:pt x="2488" y="933"/>
                  <a:pt x="2498" y="932"/>
                </a:cubicBezTo>
                <a:cubicBezTo>
                  <a:pt x="2490" y="935"/>
                  <a:pt x="2482" y="934"/>
                  <a:pt x="2474" y="934"/>
                </a:cubicBezTo>
                <a:cubicBezTo>
                  <a:pt x="2465" y="934"/>
                  <a:pt x="2457" y="934"/>
                  <a:pt x="2448" y="934"/>
                </a:cubicBezTo>
                <a:cubicBezTo>
                  <a:pt x="2445" y="934"/>
                  <a:pt x="2441" y="934"/>
                  <a:pt x="2438" y="936"/>
                </a:cubicBezTo>
                <a:cubicBezTo>
                  <a:pt x="2432" y="941"/>
                  <a:pt x="2425" y="941"/>
                  <a:pt x="2417" y="939"/>
                </a:cubicBezTo>
                <a:cubicBezTo>
                  <a:pt x="2416" y="939"/>
                  <a:pt x="2414" y="940"/>
                  <a:pt x="2411" y="941"/>
                </a:cubicBezTo>
                <a:cubicBezTo>
                  <a:pt x="2412" y="945"/>
                  <a:pt x="2413" y="949"/>
                  <a:pt x="2414" y="953"/>
                </a:cubicBezTo>
                <a:cubicBezTo>
                  <a:pt x="2420" y="955"/>
                  <a:pt x="2425" y="957"/>
                  <a:pt x="2431" y="958"/>
                </a:cubicBezTo>
                <a:cubicBezTo>
                  <a:pt x="2431" y="963"/>
                  <a:pt x="2428" y="962"/>
                  <a:pt x="2426" y="962"/>
                </a:cubicBezTo>
                <a:cubicBezTo>
                  <a:pt x="2418" y="962"/>
                  <a:pt x="2410" y="962"/>
                  <a:pt x="2402" y="962"/>
                </a:cubicBezTo>
                <a:cubicBezTo>
                  <a:pt x="2387" y="962"/>
                  <a:pt x="2371" y="961"/>
                  <a:pt x="2356" y="965"/>
                </a:cubicBezTo>
                <a:cubicBezTo>
                  <a:pt x="2344" y="968"/>
                  <a:pt x="2331" y="964"/>
                  <a:pt x="2319" y="969"/>
                </a:cubicBezTo>
                <a:cubicBezTo>
                  <a:pt x="2318" y="969"/>
                  <a:pt x="2316" y="968"/>
                  <a:pt x="2314" y="967"/>
                </a:cubicBezTo>
                <a:cubicBezTo>
                  <a:pt x="2312" y="967"/>
                  <a:pt x="2309" y="966"/>
                  <a:pt x="2308" y="967"/>
                </a:cubicBezTo>
                <a:cubicBezTo>
                  <a:pt x="2302" y="976"/>
                  <a:pt x="2296" y="971"/>
                  <a:pt x="2290" y="966"/>
                </a:cubicBezTo>
                <a:cubicBezTo>
                  <a:pt x="2283" y="969"/>
                  <a:pt x="2277" y="971"/>
                  <a:pt x="2271" y="974"/>
                </a:cubicBezTo>
                <a:cubicBezTo>
                  <a:pt x="2269" y="984"/>
                  <a:pt x="2275" y="986"/>
                  <a:pt x="2281" y="990"/>
                </a:cubicBezTo>
                <a:cubicBezTo>
                  <a:pt x="2281" y="990"/>
                  <a:pt x="2281" y="990"/>
                  <a:pt x="2281" y="990"/>
                </a:cubicBezTo>
                <a:cubicBezTo>
                  <a:pt x="2278" y="992"/>
                  <a:pt x="2274" y="994"/>
                  <a:pt x="2274" y="998"/>
                </a:cubicBezTo>
                <a:cubicBezTo>
                  <a:pt x="2282" y="1003"/>
                  <a:pt x="2289" y="1004"/>
                  <a:pt x="2300" y="1004"/>
                </a:cubicBezTo>
                <a:cubicBezTo>
                  <a:pt x="2300" y="1007"/>
                  <a:pt x="2298" y="1008"/>
                  <a:pt x="2296" y="1009"/>
                </a:cubicBezTo>
                <a:cubicBezTo>
                  <a:pt x="2291" y="1009"/>
                  <a:pt x="2286" y="1011"/>
                  <a:pt x="2282" y="1010"/>
                </a:cubicBezTo>
                <a:cubicBezTo>
                  <a:pt x="2275" y="1008"/>
                  <a:pt x="2270" y="1015"/>
                  <a:pt x="2263" y="1013"/>
                </a:cubicBezTo>
                <a:cubicBezTo>
                  <a:pt x="2257" y="1011"/>
                  <a:pt x="2251" y="1011"/>
                  <a:pt x="2245" y="1011"/>
                </a:cubicBezTo>
                <a:cubicBezTo>
                  <a:pt x="2242" y="1011"/>
                  <a:pt x="2240" y="1012"/>
                  <a:pt x="2240" y="1017"/>
                </a:cubicBezTo>
                <a:cubicBezTo>
                  <a:pt x="2247" y="1019"/>
                  <a:pt x="2255" y="1022"/>
                  <a:pt x="2263" y="1020"/>
                </a:cubicBezTo>
                <a:cubicBezTo>
                  <a:pt x="2270" y="1019"/>
                  <a:pt x="2277" y="1023"/>
                  <a:pt x="2284" y="1019"/>
                </a:cubicBezTo>
                <a:cubicBezTo>
                  <a:pt x="2285" y="1018"/>
                  <a:pt x="2288" y="1020"/>
                  <a:pt x="2290" y="1020"/>
                </a:cubicBezTo>
                <a:cubicBezTo>
                  <a:pt x="2297" y="1020"/>
                  <a:pt x="2305" y="1025"/>
                  <a:pt x="2312" y="1019"/>
                </a:cubicBezTo>
                <a:cubicBezTo>
                  <a:pt x="2313" y="1018"/>
                  <a:pt x="2316" y="1020"/>
                  <a:pt x="2318" y="1020"/>
                </a:cubicBezTo>
                <a:cubicBezTo>
                  <a:pt x="2321" y="1021"/>
                  <a:pt x="2324" y="1022"/>
                  <a:pt x="2326" y="1022"/>
                </a:cubicBezTo>
                <a:cubicBezTo>
                  <a:pt x="2332" y="1022"/>
                  <a:pt x="2338" y="1019"/>
                  <a:pt x="2343" y="1020"/>
                </a:cubicBezTo>
                <a:cubicBezTo>
                  <a:pt x="2350" y="1022"/>
                  <a:pt x="2356" y="1024"/>
                  <a:pt x="2362" y="1025"/>
                </a:cubicBezTo>
                <a:cubicBezTo>
                  <a:pt x="2368" y="1025"/>
                  <a:pt x="2374" y="1025"/>
                  <a:pt x="2380" y="1025"/>
                </a:cubicBezTo>
                <a:cubicBezTo>
                  <a:pt x="2383" y="1025"/>
                  <a:pt x="2386" y="1026"/>
                  <a:pt x="2387" y="1026"/>
                </a:cubicBezTo>
                <a:cubicBezTo>
                  <a:pt x="2397" y="1035"/>
                  <a:pt x="2388" y="1045"/>
                  <a:pt x="2391" y="1054"/>
                </a:cubicBezTo>
                <a:cubicBezTo>
                  <a:pt x="2397" y="1058"/>
                  <a:pt x="2401" y="1051"/>
                  <a:pt x="2407" y="1050"/>
                </a:cubicBezTo>
                <a:cubicBezTo>
                  <a:pt x="2409" y="1051"/>
                  <a:pt x="2413" y="1053"/>
                  <a:pt x="2417" y="1055"/>
                </a:cubicBezTo>
                <a:cubicBezTo>
                  <a:pt x="2418" y="1051"/>
                  <a:pt x="2418" y="1047"/>
                  <a:pt x="2419" y="1042"/>
                </a:cubicBezTo>
                <a:cubicBezTo>
                  <a:pt x="2412" y="1042"/>
                  <a:pt x="2407" y="1042"/>
                  <a:pt x="2402" y="1042"/>
                </a:cubicBezTo>
                <a:cubicBezTo>
                  <a:pt x="2400" y="1037"/>
                  <a:pt x="2403" y="1033"/>
                  <a:pt x="2406" y="1034"/>
                </a:cubicBezTo>
                <a:cubicBezTo>
                  <a:pt x="2414" y="1037"/>
                  <a:pt x="2421" y="1034"/>
                  <a:pt x="2428" y="1031"/>
                </a:cubicBezTo>
                <a:cubicBezTo>
                  <a:pt x="2427" y="1029"/>
                  <a:pt x="2426" y="1028"/>
                  <a:pt x="2425" y="1027"/>
                </a:cubicBezTo>
                <a:cubicBezTo>
                  <a:pt x="2425" y="1026"/>
                  <a:pt x="2426" y="1025"/>
                  <a:pt x="2427" y="1025"/>
                </a:cubicBezTo>
                <a:cubicBezTo>
                  <a:pt x="2431" y="1025"/>
                  <a:pt x="2436" y="1025"/>
                  <a:pt x="2441" y="1025"/>
                </a:cubicBezTo>
                <a:cubicBezTo>
                  <a:pt x="2441" y="1029"/>
                  <a:pt x="2440" y="1032"/>
                  <a:pt x="2440" y="1037"/>
                </a:cubicBezTo>
                <a:cubicBezTo>
                  <a:pt x="2445" y="1037"/>
                  <a:pt x="2449" y="1036"/>
                  <a:pt x="2453" y="1038"/>
                </a:cubicBezTo>
                <a:cubicBezTo>
                  <a:pt x="2458" y="1039"/>
                  <a:pt x="2459" y="1034"/>
                  <a:pt x="2464" y="1035"/>
                </a:cubicBezTo>
                <a:cubicBezTo>
                  <a:pt x="2463" y="1037"/>
                  <a:pt x="2463" y="1040"/>
                  <a:pt x="2461" y="1041"/>
                </a:cubicBezTo>
                <a:cubicBezTo>
                  <a:pt x="2454" y="1046"/>
                  <a:pt x="2446" y="1046"/>
                  <a:pt x="2437" y="1045"/>
                </a:cubicBezTo>
                <a:cubicBezTo>
                  <a:pt x="2437" y="1045"/>
                  <a:pt x="2437" y="1046"/>
                  <a:pt x="2436" y="1046"/>
                </a:cubicBezTo>
                <a:cubicBezTo>
                  <a:pt x="2433" y="1046"/>
                  <a:pt x="2430" y="1047"/>
                  <a:pt x="2426" y="1047"/>
                </a:cubicBezTo>
                <a:cubicBezTo>
                  <a:pt x="2426" y="1049"/>
                  <a:pt x="2426" y="1051"/>
                  <a:pt x="2427" y="1054"/>
                </a:cubicBezTo>
                <a:cubicBezTo>
                  <a:pt x="2442" y="1051"/>
                  <a:pt x="2457" y="1060"/>
                  <a:pt x="2473" y="1052"/>
                </a:cubicBezTo>
                <a:cubicBezTo>
                  <a:pt x="2472" y="1048"/>
                  <a:pt x="2472" y="1044"/>
                  <a:pt x="2472" y="1041"/>
                </a:cubicBezTo>
                <a:cubicBezTo>
                  <a:pt x="2472" y="1035"/>
                  <a:pt x="2476" y="1031"/>
                  <a:pt x="2480" y="1033"/>
                </a:cubicBezTo>
                <a:cubicBezTo>
                  <a:pt x="2486" y="1036"/>
                  <a:pt x="2490" y="1032"/>
                  <a:pt x="2494" y="1033"/>
                </a:cubicBezTo>
                <a:cubicBezTo>
                  <a:pt x="2499" y="1034"/>
                  <a:pt x="2504" y="1034"/>
                  <a:pt x="2509" y="1033"/>
                </a:cubicBezTo>
                <a:cubicBezTo>
                  <a:pt x="2510" y="1033"/>
                  <a:pt x="2513" y="1033"/>
                  <a:pt x="2513" y="1032"/>
                </a:cubicBezTo>
                <a:cubicBezTo>
                  <a:pt x="2515" y="1028"/>
                  <a:pt x="2517" y="1029"/>
                  <a:pt x="2521" y="1029"/>
                </a:cubicBezTo>
                <a:cubicBezTo>
                  <a:pt x="2534" y="1030"/>
                  <a:pt x="2547" y="1029"/>
                  <a:pt x="2560" y="1029"/>
                </a:cubicBezTo>
                <a:cubicBezTo>
                  <a:pt x="2565" y="1032"/>
                  <a:pt x="2570" y="1036"/>
                  <a:pt x="2575" y="1039"/>
                </a:cubicBezTo>
                <a:cubicBezTo>
                  <a:pt x="2578" y="1036"/>
                  <a:pt x="2581" y="1033"/>
                  <a:pt x="2584" y="1030"/>
                </a:cubicBezTo>
                <a:cubicBezTo>
                  <a:pt x="2587" y="1031"/>
                  <a:pt x="2590" y="1032"/>
                  <a:pt x="2593" y="1032"/>
                </a:cubicBezTo>
                <a:cubicBezTo>
                  <a:pt x="2596" y="1033"/>
                  <a:pt x="2599" y="1033"/>
                  <a:pt x="2603" y="1033"/>
                </a:cubicBezTo>
                <a:cubicBezTo>
                  <a:pt x="2602" y="1035"/>
                  <a:pt x="2602" y="1036"/>
                  <a:pt x="2601" y="1038"/>
                </a:cubicBezTo>
                <a:cubicBezTo>
                  <a:pt x="2593" y="1044"/>
                  <a:pt x="2583" y="1044"/>
                  <a:pt x="2573" y="1048"/>
                </a:cubicBezTo>
                <a:cubicBezTo>
                  <a:pt x="2577" y="1049"/>
                  <a:pt x="2581" y="1049"/>
                  <a:pt x="2584" y="1050"/>
                </a:cubicBezTo>
                <a:cubicBezTo>
                  <a:pt x="2588" y="1050"/>
                  <a:pt x="2591" y="1051"/>
                  <a:pt x="2593" y="1051"/>
                </a:cubicBezTo>
                <a:cubicBezTo>
                  <a:pt x="2597" y="1048"/>
                  <a:pt x="2600" y="1045"/>
                  <a:pt x="2603" y="1043"/>
                </a:cubicBezTo>
                <a:cubicBezTo>
                  <a:pt x="2603" y="1044"/>
                  <a:pt x="2603" y="1044"/>
                  <a:pt x="2603" y="1045"/>
                </a:cubicBezTo>
                <a:cubicBezTo>
                  <a:pt x="2603" y="1045"/>
                  <a:pt x="2602" y="1044"/>
                  <a:pt x="2602" y="1044"/>
                </a:cubicBezTo>
                <a:cubicBezTo>
                  <a:pt x="2602" y="1044"/>
                  <a:pt x="2603" y="1043"/>
                  <a:pt x="2603" y="1043"/>
                </a:cubicBezTo>
                <a:cubicBezTo>
                  <a:pt x="2603" y="1041"/>
                  <a:pt x="2602" y="1039"/>
                  <a:pt x="2601" y="1037"/>
                </a:cubicBezTo>
                <a:cubicBezTo>
                  <a:pt x="2607" y="1041"/>
                  <a:pt x="2609" y="1043"/>
                  <a:pt x="2612" y="1049"/>
                </a:cubicBezTo>
                <a:cubicBezTo>
                  <a:pt x="2630" y="1052"/>
                  <a:pt x="2649" y="1055"/>
                  <a:pt x="2668" y="1049"/>
                </a:cubicBezTo>
                <a:cubicBezTo>
                  <a:pt x="2670" y="1048"/>
                  <a:pt x="2674" y="1050"/>
                  <a:pt x="2677" y="1051"/>
                </a:cubicBezTo>
                <a:cubicBezTo>
                  <a:pt x="2679" y="1051"/>
                  <a:pt x="2682" y="1052"/>
                  <a:pt x="2684" y="1052"/>
                </a:cubicBezTo>
                <a:cubicBezTo>
                  <a:pt x="2685" y="1051"/>
                  <a:pt x="2686" y="1051"/>
                  <a:pt x="2686" y="1050"/>
                </a:cubicBezTo>
                <a:cubicBezTo>
                  <a:pt x="2683" y="1047"/>
                  <a:pt x="2681" y="1043"/>
                  <a:pt x="2677" y="1039"/>
                </a:cubicBezTo>
                <a:cubicBezTo>
                  <a:pt x="2675" y="1039"/>
                  <a:pt x="2672" y="1038"/>
                  <a:pt x="2668" y="1039"/>
                </a:cubicBezTo>
                <a:cubicBezTo>
                  <a:pt x="2665" y="1039"/>
                  <a:pt x="2662" y="1040"/>
                  <a:pt x="2659" y="1041"/>
                </a:cubicBezTo>
                <a:cubicBezTo>
                  <a:pt x="2657" y="1038"/>
                  <a:pt x="2658" y="1037"/>
                  <a:pt x="2660" y="1036"/>
                </a:cubicBezTo>
                <a:cubicBezTo>
                  <a:pt x="2662" y="1035"/>
                  <a:pt x="2664" y="1035"/>
                  <a:pt x="2665" y="1035"/>
                </a:cubicBezTo>
                <a:cubicBezTo>
                  <a:pt x="2673" y="1036"/>
                  <a:pt x="2681" y="1035"/>
                  <a:pt x="2691" y="1030"/>
                </a:cubicBezTo>
                <a:cubicBezTo>
                  <a:pt x="2693" y="1034"/>
                  <a:pt x="2695" y="1038"/>
                  <a:pt x="2697" y="1041"/>
                </a:cubicBezTo>
                <a:cubicBezTo>
                  <a:pt x="2701" y="1039"/>
                  <a:pt x="2702" y="1038"/>
                  <a:pt x="2704" y="1037"/>
                </a:cubicBezTo>
                <a:cubicBezTo>
                  <a:pt x="2705" y="1036"/>
                  <a:pt x="2705" y="1036"/>
                  <a:pt x="2705" y="1036"/>
                </a:cubicBezTo>
                <a:cubicBezTo>
                  <a:pt x="2707" y="1041"/>
                  <a:pt x="2711" y="1040"/>
                  <a:pt x="2714" y="1037"/>
                </a:cubicBezTo>
                <a:cubicBezTo>
                  <a:pt x="2719" y="1031"/>
                  <a:pt x="2724" y="1030"/>
                  <a:pt x="2729" y="1037"/>
                </a:cubicBezTo>
                <a:cubicBezTo>
                  <a:pt x="2730" y="1038"/>
                  <a:pt x="2734" y="1039"/>
                  <a:pt x="2737" y="1038"/>
                </a:cubicBezTo>
                <a:cubicBezTo>
                  <a:pt x="2741" y="1037"/>
                  <a:pt x="2746" y="1035"/>
                  <a:pt x="2752" y="1032"/>
                </a:cubicBezTo>
                <a:cubicBezTo>
                  <a:pt x="2754" y="1034"/>
                  <a:pt x="2758" y="1035"/>
                  <a:pt x="2761" y="1037"/>
                </a:cubicBezTo>
                <a:cubicBezTo>
                  <a:pt x="2761" y="1039"/>
                  <a:pt x="2761" y="1041"/>
                  <a:pt x="2760" y="1041"/>
                </a:cubicBezTo>
                <a:cubicBezTo>
                  <a:pt x="2757" y="1042"/>
                  <a:pt x="2754" y="1044"/>
                  <a:pt x="2751" y="1044"/>
                </a:cubicBezTo>
                <a:cubicBezTo>
                  <a:pt x="2741" y="1041"/>
                  <a:pt x="2731" y="1043"/>
                  <a:pt x="2721" y="1049"/>
                </a:cubicBezTo>
                <a:cubicBezTo>
                  <a:pt x="2719" y="1047"/>
                  <a:pt x="2717" y="1046"/>
                  <a:pt x="2714" y="1044"/>
                </a:cubicBezTo>
                <a:cubicBezTo>
                  <a:pt x="2709" y="1041"/>
                  <a:pt x="2708" y="1042"/>
                  <a:pt x="2705" y="1051"/>
                </a:cubicBezTo>
                <a:cubicBezTo>
                  <a:pt x="2709" y="1052"/>
                  <a:pt x="2713" y="1053"/>
                  <a:pt x="2717" y="1053"/>
                </a:cubicBezTo>
                <a:cubicBezTo>
                  <a:pt x="2733" y="1054"/>
                  <a:pt x="2749" y="1054"/>
                  <a:pt x="2765" y="1055"/>
                </a:cubicBezTo>
                <a:cubicBezTo>
                  <a:pt x="2775" y="1055"/>
                  <a:pt x="2785" y="1054"/>
                  <a:pt x="2796" y="1050"/>
                </a:cubicBezTo>
                <a:cubicBezTo>
                  <a:pt x="2798" y="1053"/>
                  <a:pt x="2800" y="1056"/>
                  <a:pt x="2803" y="1060"/>
                </a:cubicBezTo>
                <a:cubicBezTo>
                  <a:pt x="2811" y="1057"/>
                  <a:pt x="2819" y="1058"/>
                  <a:pt x="2826" y="1067"/>
                </a:cubicBezTo>
                <a:cubicBezTo>
                  <a:pt x="2821" y="1070"/>
                  <a:pt x="2816" y="1071"/>
                  <a:pt x="2811" y="1072"/>
                </a:cubicBezTo>
                <a:cubicBezTo>
                  <a:pt x="2807" y="1074"/>
                  <a:pt x="2801" y="1070"/>
                  <a:pt x="2797" y="1075"/>
                </a:cubicBezTo>
                <a:cubicBezTo>
                  <a:pt x="2799" y="1076"/>
                  <a:pt x="2801" y="1077"/>
                  <a:pt x="2803" y="1079"/>
                </a:cubicBezTo>
                <a:cubicBezTo>
                  <a:pt x="2802" y="1083"/>
                  <a:pt x="2795" y="1083"/>
                  <a:pt x="2796" y="1089"/>
                </a:cubicBezTo>
                <a:cubicBezTo>
                  <a:pt x="2783" y="1089"/>
                  <a:pt x="2770" y="1089"/>
                  <a:pt x="2757" y="1089"/>
                </a:cubicBezTo>
                <a:cubicBezTo>
                  <a:pt x="2747" y="1089"/>
                  <a:pt x="2741" y="1097"/>
                  <a:pt x="2731" y="1098"/>
                </a:cubicBezTo>
                <a:cubicBezTo>
                  <a:pt x="2729" y="1098"/>
                  <a:pt x="2728" y="1103"/>
                  <a:pt x="2726" y="1106"/>
                </a:cubicBezTo>
                <a:cubicBezTo>
                  <a:pt x="2726" y="1106"/>
                  <a:pt x="2726" y="1106"/>
                  <a:pt x="2726" y="1106"/>
                </a:cubicBezTo>
                <a:cubicBezTo>
                  <a:pt x="2716" y="1097"/>
                  <a:pt x="2715" y="1097"/>
                  <a:pt x="2705" y="1102"/>
                </a:cubicBezTo>
                <a:cubicBezTo>
                  <a:pt x="2704" y="1103"/>
                  <a:pt x="2702" y="1103"/>
                  <a:pt x="2701" y="1103"/>
                </a:cubicBezTo>
                <a:cubicBezTo>
                  <a:pt x="2694" y="1107"/>
                  <a:pt x="2694" y="1107"/>
                  <a:pt x="2696" y="1120"/>
                </a:cubicBezTo>
                <a:cubicBezTo>
                  <a:pt x="2702" y="1122"/>
                  <a:pt x="2701" y="1113"/>
                  <a:pt x="2707" y="1113"/>
                </a:cubicBezTo>
                <a:cubicBezTo>
                  <a:pt x="2708" y="1115"/>
                  <a:pt x="2709" y="1118"/>
                  <a:pt x="2711" y="1122"/>
                </a:cubicBezTo>
                <a:cubicBezTo>
                  <a:pt x="2718" y="1122"/>
                  <a:pt x="2726" y="1120"/>
                  <a:pt x="2732" y="1127"/>
                </a:cubicBezTo>
                <a:cubicBezTo>
                  <a:pt x="2733" y="1128"/>
                  <a:pt x="2735" y="1128"/>
                  <a:pt x="2736" y="1128"/>
                </a:cubicBezTo>
                <a:cubicBezTo>
                  <a:pt x="2750" y="1124"/>
                  <a:pt x="2763" y="1132"/>
                  <a:pt x="2777" y="1126"/>
                </a:cubicBezTo>
                <a:cubicBezTo>
                  <a:pt x="2779" y="1125"/>
                  <a:pt x="2782" y="1127"/>
                  <a:pt x="2785" y="1127"/>
                </a:cubicBezTo>
                <a:cubicBezTo>
                  <a:pt x="2790" y="1127"/>
                  <a:pt x="2795" y="1128"/>
                  <a:pt x="2800" y="1128"/>
                </a:cubicBezTo>
                <a:cubicBezTo>
                  <a:pt x="2808" y="1128"/>
                  <a:pt x="2817" y="1127"/>
                  <a:pt x="2824" y="1133"/>
                </a:cubicBezTo>
                <a:cubicBezTo>
                  <a:pt x="2833" y="1126"/>
                  <a:pt x="2833" y="1126"/>
                  <a:pt x="2841" y="1126"/>
                </a:cubicBezTo>
                <a:cubicBezTo>
                  <a:pt x="2847" y="1125"/>
                  <a:pt x="2852" y="1125"/>
                  <a:pt x="2859" y="1125"/>
                </a:cubicBezTo>
                <a:cubicBezTo>
                  <a:pt x="2859" y="1125"/>
                  <a:pt x="2859" y="1125"/>
                  <a:pt x="2859" y="1125"/>
                </a:cubicBezTo>
                <a:cubicBezTo>
                  <a:pt x="2859" y="1127"/>
                  <a:pt x="2859" y="1129"/>
                  <a:pt x="2859" y="1131"/>
                </a:cubicBezTo>
                <a:cubicBezTo>
                  <a:pt x="2864" y="1136"/>
                  <a:pt x="2870" y="1140"/>
                  <a:pt x="2877" y="1142"/>
                </a:cubicBezTo>
                <a:cubicBezTo>
                  <a:pt x="2879" y="1143"/>
                  <a:pt x="2881" y="1144"/>
                  <a:pt x="2883" y="1145"/>
                </a:cubicBezTo>
                <a:cubicBezTo>
                  <a:pt x="2885" y="1147"/>
                  <a:pt x="2884" y="1153"/>
                  <a:pt x="2890" y="1153"/>
                </a:cubicBezTo>
                <a:cubicBezTo>
                  <a:pt x="2893" y="1153"/>
                  <a:pt x="2896" y="1154"/>
                  <a:pt x="2899" y="1155"/>
                </a:cubicBezTo>
                <a:cubicBezTo>
                  <a:pt x="2899" y="1160"/>
                  <a:pt x="2896" y="1159"/>
                  <a:pt x="2895" y="1159"/>
                </a:cubicBezTo>
                <a:cubicBezTo>
                  <a:pt x="2888" y="1158"/>
                  <a:pt x="2881" y="1155"/>
                  <a:pt x="2874" y="1159"/>
                </a:cubicBezTo>
                <a:cubicBezTo>
                  <a:pt x="2872" y="1160"/>
                  <a:pt x="2869" y="1159"/>
                  <a:pt x="2866" y="1158"/>
                </a:cubicBezTo>
                <a:cubicBezTo>
                  <a:pt x="2858" y="1156"/>
                  <a:pt x="2851" y="1158"/>
                  <a:pt x="2846" y="1166"/>
                </a:cubicBezTo>
                <a:cubicBezTo>
                  <a:pt x="2836" y="1161"/>
                  <a:pt x="2827" y="1164"/>
                  <a:pt x="2817" y="1164"/>
                </a:cubicBezTo>
                <a:cubicBezTo>
                  <a:pt x="2814" y="1164"/>
                  <a:pt x="2811" y="1165"/>
                  <a:pt x="2808" y="1164"/>
                </a:cubicBezTo>
                <a:cubicBezTo>
                  <a:pt x="2800" y="1162"/>
                  <a:pt x="2792" y="1163"/>
                  <a:pt x="2786" y="1167"/>
                </a:cubicBezTo>
                <a:cubicBezTo>
                  <a:pt x="2782" y="1169"/>
                  <a:pt x="2779" y="1169"/>
                  <a:pt x="2775" y="1167"/>
                </a:cubicBezTo>
                <a:cubicBezTo>
                  <a:pt x="2773" y="1165"/>
                  <a:pt x="2770" y="1166"/>
                  <a:pt x="2768" y="1167"/>
                </a:cubicBezTo>
                <a:cubicBezTo>
                  <a:pt x="2763" y="1169"/>
                  <a:pt x="2759" y="1172"/>
                  <a:pt x="2755" y="1174"/>
                </a:cubicBezTo>
                <a:cubicBezTo>
                  <a:pt x="2753" y="1175"/>
                  <a:pt x="2753" y="1177"/>
                  <a:pt x="2752" y="1178"/>
                </a:cubicBezTo>
                <a:cubicBezTo>
                  <a:pt x="2754" y="1179"/>
                  <a:pt x="2755" y="1181"/>
                  <a:pt x="2757" y="1181"/>
                </a:cubicBezTo>
                <a:cubicBezTo>
                  <a:pt x="2770" y="1179"/>
                  <a:pt x="2784" y="1183"/>
                  <a:pt x="2797" y="1181"/>
                </a:cubicBezTo>
                <a:cubicBezTo>
                  <a:pt x="2798" y="1181"/>
                  <a:pt x="2799" y="1182"/>
                  <a:pt x="2800" y="1182"/>
                </a:cubicBezTo>
                <a:cubicBezTo>
                  <a:pt x="2800" y="1182"/>
                  <a:pt x="2800" y="1182"/>
                  <a:pt x="2800" y="1182"/>
                </a:cubicBezTo>
                <a:cubicBezTo>
                  <a:pt x="2801" y="1183"/>
                  <a:pt x="2802" y="1185"/>
                  <a:pt x="2803" y="1185"/>
                </a:cubicBezTo>
                <a:cubicBezTo>
                  <a:pt x="2806" y="1186"/>
                  <a:pt x="2808" y="1185"/>
                  <a:pt x="2811" y="1187"/>
                </a:cubicBezTo>
                <a:cubicBezTo>
                  <a:pt x="2809" y="1188"/>
                  <a:pt x="2806" y="1190"/>
                  <a:pt x="2804" y="1190"/>
                </a:cubicBezTo>
                <a:cubicBezTo>
                  <a:pt x="2796" y="1189"/>
                  <a:pt x="2788" y="1191"/>
                  <a:pt x="2782" y="1197"/>
                </a:cubicBezTo>
                <a:cubicBezTo>
                  <a:pt x="2772" y="1187"/>
                  <a:pt x="2761" y="1190"/>
                  <a:pt x="2750" y="1192"/>
                </a:cubicBezTo>
                <a:cubicBezTo>
                  <a:pt x="2747" y="1192"/>
                  <a:pt x="2744" y="1194"/>
                  <a:pt x="2741" y="1195"/>
                </a:cubicBezTo>
                <a:cubicBezTo>
                  <a:pt x="2739" y="1196"/>
                  <a:pt x="2737" y="1196"/>
                  <a:pt x="2735" y="1196"/>
                </a:cubicBezTo>
                <a:cubicBezTo>
                  <a:pt x="2728" y="1195"/>
                  <a:pt x="2728" y="1195"/>
                  <a:pt x="2721" y="1201"/>
                </a:cubicBezTo>
                <a:cubicBezTo>
                  <a:pt x="2719" y="1200"/>
                  <a:pt x="2717" y="1198"/>
                  <a:pt x="2715" y="1196"/>
                </a:cubicBezTo>
                <a:cubicBezTo>
                  <a:pt x="2711" y="1198"/>
                  <a:pt x="2708" y="1200"/>
                  <a:pt x="2705" y="1201"/>
                </a:cubicBezTo>
                <a:cubicBezTo>
                  <a:pt x="2701" y="1202"/>
                  <a:pt x="2697" y="1201"/>
                  <a:pt x="2693" y="1201"/>
                </a:cubicBezTo>
                <a:cubicBezTo>
                  <a:pt x="2686" y="1201"/>
                  <a:pt x="2679" y="1201"/>
                  <a:pt x="2673" y="1205"/>
                </a:cubicBezTo>
                <a:cubicBezTo>
                  <a:pt x="2671" y="1206"/>
                  <a:pt x="2668" y="1206"/>
                  <a:pt x="2666" y="1206"/>
                </a:cubicBezTo>
                <a:cubicBezTo>
                  <a:pt x="2660" y="1207"/>
                  <a:pt x="2655" y="1207"/>
                  <a:pt x="2649" y="1208"/>
                </a:cubicBezTo>
                <a:cubicBezTo>
                  <a:pt x="2647" y="1213"/>
                  <a:pt x="2649" y="1216"/>
                  <a:pt x="2652" y="1216"/>
                </a:cubicBezTo>
                <a:cubicBezTo>
                  <a:pt x="2657" y="1215"/>
                  <a:pt x="2661" y="1221"/>
                  <a:pt x="2667" y="1219"/>
                </a:cubicBezTo>
                <a:cubicBezTo>
                  <a:pt x="2672" y="1217"/>
                  <a:pt x="2677" y="1217"/>
                  <a:pt x="2682" y="1215"/>
                </a:cubicBezTo>
                <a:cubicBezTo>
                  <a:pt x="2687" y="1213"/>
                  <a:pt x="2692" y="1212"/>
                  <a:pt x="2697" y="1214"/>
                </a:cubicBezTo>
                <a:cubicBezTo>
                  <a:pt x="2698" y="1215"/>
                  <a:pt x="2700" y="1213"/>
                  <a:pt x="2702" y="1212"/>
                </a:cubicBezTo>
                <a:cubicBezTo>
                  <a:pt x="2704" y="1212"/>
                  <a:pt x="2707" y="1211"/>
                  <a:pt x="2709" y="1211"/>
                </a:cubicBezTo>
                <a:cubicBezTo>
                  <a:pt x="2709" y="1211"/>
                  <a:pt x="2709" y="1212"/>
                  <a:pt x="2710" y="1212"/>
                </a:cubicBezTo>
                <a:cubicBezTo>
                  <a:pt x="2704" y="1220"/>
                  <a:pt x="2692" y="1215"/>
                  <a:pt x="2686" y="1223"/>
                </a:cubicBezTo>
                <a:cubicBezTo>
                  <a:pt x="2694" y="1227"/>
                  <a:pt x="2696" y="1227"/>
                  <a:pt x="2701" y="1225"/>
                </a:cubicBezTo>
                <a:cubicBezTo>
                  <a:pt x="2708" y="1221"/>
                  <a:pt x="2715" y="1215"/>
                  <a:pt x="2725" y="1226"/>
                </a:cubicBezTo>
                <a:cubicBezTo>
                  <a:pt x="2723" y="1218"/>
                  <a:pt x="2723" y="1215"/>
                  <a:pt x="2722" y="1211"/>
                </a:cubicBezTo>
                <a:cubicBezTo>
                  <a:pt x="2735" y="1209"/>
                  <a:pt x="2747" y="1207"/>
                  <a:pt x="2759" y="1205"/>
                </a:cubicBezTo>
                <a:cubicBezTo>
                  <a:pt x="2763" y="1205"/>
                  <a:pt x="2767" y="1204"/>
                  <a:pt x="2770" y="1203"/>
                </a:cubicBezTo>
                <a:cubicBezTo>
                  <a:pt x="2770" y="1203"/>
                  <a:pt x="2770" y="1203"/>
                  <a:pt x="2770" y="1203"/>
                </a:cubicBezTo>
                <a:cubicBezTo>
                  <a:pt x="2769" y="1205"/>
                  <a:pt x="2768" y="1207"/>
                  <a:pt x="2766" y="1207"/>
                </a:cubicBezTo>
                <a:cubicBezTo>
                  <a:pt x="2756" y="1210"/>
                  <a:pt x="2746" y="1211"/>
                  <a:pt x="2736" y="1213"/>
                </a:cubicBezTo>
                <a:cubicBezTo>
                  <a:pt x="2736" y="1217"/>
                  <a:pt x="2739" y="1218"/>
                  <a:pt x="2741" y="1217"/>
                </a:cubicBezTo>
                <a:cubicBezTo>
                  <a:pt x="2756" y="1216"/>
                  <a:pt x="2771" y="1214"/>
                  <a:pt x="2785" y="1212"/>
                </a:cubicBezTo>
                <a:cubicBezTo>
                  <a:pt x="2787" y="1212"/>
                  <a:pt x="2789" y="1212"/>
                  <a:pt x="2792" y="1214"/>
                </a:cubicBezTo>
                <a:cubicBezTo>
                  <a:pt x="2790" y="1215"/>
                  <a:pt x="2787" y="1217"/>
                  <a:pt x="2785" y="1217"/>
                </a:cubicBezTo>
                <a:cubicBezTo>
                  <a:pt x="2773" y="1218"/>
                  <a:pt x="2763" y="1222"/>
                  <a:pt x="2751" y="1222"/>
                </a:cubicBezTo>
                <a:cubicBezTo>
                  <a:pt x="2737" y="1223"/>
                  <a:pt x="2723" y="1226"/>
                  <a:pt x="2709" y="1228"/>
                </a:cubicBezTo>
                <a:cubicBezTo>
                  <a:pt x="2702" y="1229"/>
                  <a:pt x="2695" y="1230"/>
                  <a:pt x="2688" y="1231"/>
                </a:cubicBezTo>
                <a:cubicBezTo>
                  <a:pt x="2686" y="1231"/>
                  <a:pt x="2684" y="1230"/>
                  <a:pt x="2679" y="1224"/>
                </a:cubicBezTo>
                <a:cubicBezTo>
                  <a:pt x="2668" y="1224"/>
                  <a:pt x="2658" y="1225"/>
                  <a:pt x="2648" y="1232"/>
                </a:cubicBezTo>
                <a:cubicBezTo>
                  <a:pt x="2644" y="1235"/>
                  <a:pt x="2639" y="1235"/>
                  <a:pt x="2633" y="1236"/>
                </a:cubicBezTo>
                <a:cubicBezTo>
                  <a:pt x="2632" y="1234"/>
                  <a:pt x="2632" y="1232"/>
                  <a:pt x="2631" y="1230"/>
                </a:cubicBezTo>
                <a:cubicBezTo>
                  <a:pt x="2631" y="1226"/>
                  <a:pt x="2629" y="1224"/>
                  <a:pt x="2626" y="1225"/>
                </a:cubicBezTo>
                <a:cubicBezTo>
                  <a:pt x="2623" y="1227"/>
                  <a:pt x="2622" y="1229"/>
                  <a:pt x="2623" y="1232"/>
                </a:cubicBezTo>
                <a:cubicBezTo>
                  <a:pt x="2623" y="1234"/>
                  <a:pt x="2624" y="1235"/>
                  <a:pt x="2624" y="1237"/>
                </a:cubicBezTo>
                <a:cubicBezTo>
                  <a:pt x="2619" y="1241"/>
                  <a:pt x="2616" y="1240"/>
                  <a:pt x="2615" y="1236"/>
                </a:cubicBezTo>
                <a:cubicBezTo>
                  <a:pt x="2614" y="1233"/>
                  <a:pt x="2614" y="1229"/>
                  <a:pt x="2613" y="1226"/>
                </a:cubicBezTo>
                <a:cubicBezTo>
                  <a:pt x="2610" y="1224"/>
                  <a:pt x="2605" y="1224"/>
                  <a:pt x="2605" y="1228"/>
                </a:cubicBezTo>
                <a:cubicBezTo>
                  <a:pt x="2604" y="1236"/>
                  <a:pt x="2598" y="1238"/>
                  <a:pt x="2592" y="1240"/>
                </a:cubicBezTo>
                <a:cubicBezTo>
                  <a:pt x="2590" y="1241"/>
                  <a:pt x="2588" y="1242"/>
                  <a:pt x="2586" y="1243"/>
                </a:cubicBezTo>
                <a:cubicBezTo>
                  <a:pt x="2584" y="1242"/>
                  <a:pt x="2584" y="1242"/>
                  <a:pt x="2584" y="1242"/>
                </a:cubicBezTo>
                <a:cubicBezTo>
                  <a:pt x="2582" y="1241"/>
                  <a:pt x="2580" y="1239"/>
                  <a:pt x="2578" y="1243"/>
                </a:cubicBezTo>
                <a:cubicBezTo>
                  <a:pt x="2578" y="1243"/>
                  <a:pt x="2578" y="1243"/>
                  <a:pt x="2578" y="1243"/>
                </a:cubicBezTo>
                <a:cubicBezTo>
                  <a:pt x="2577" y="1241"/>
                  <a:pt x="2575" y="1240"/>
                  <a:pt x="2573" y="1239"/>
                </a:cubicBezTo>
                <a:cubicBezTo>
                  <a:pt x="2574" y="1236"/>
                  <a:pt x="2576" y="1233"/>
                  <a:pt x="2579" y="1229"/>
                </a:cubicBezTo>
                <a:cubicBezTo>
                  <a:pt x="2573" y="1229"/>
                  <a:pt x="2568" y="1229"/>
                  <a:pt x="2563" y="1229"/>
                </a:cubicBezTo>
                <a:cubicBezTo>
                  <a:pt x="2557" y="1229"/>
                  <a:pt x="2556" y="1235"/>
                  <a:pt x="2553" y="1240"/>
                </a:cubicBezTo>
                <a:cubicBezTo>
                  <a:pt x="2550" y="1238"/>
                  <a:pt x="2547" y="1236"/>
                  <a:pt x="2544" y="1234"/>
                </a:cubicBezTo>
                <a:cubicBezTo>
                  <a:pt x="2545" y="1234"/>
                  <a:pt x="2546" y="1235"/>
                  <a:pt x="2544" y="1234"/>
                </a:cubicBezTo>
                <a:cubicBezTo>
                  <a:pt x="2546" y="1234"/>
                  <a:pt x="2545" y="1234"/>
                  <a:pt x="2544" y="1234"/>
                </a:cubicBezTo>
                <a:cubicBezTo>
                  <a:pt x="2541" y="1237"/>
                  <a:pt x="2536" y="1234"/>
                  <a:pt x="2534" y="1239"/>
                </a:cubicBezTo>
                <a:cubicBezTo>
                  <a:pt x="2533" y="1242"/>
                  <a:pt x="2530" y="1244"/>
                  <a:pt x="2528" y="1243"/>
                </a:cubicBezTo>
                <a:cubicBezTo>
                  <a:pt x="2522" y="1240"/>
                  <a:pt x="2517" y="1244"/>
                  <a:pt x="2513" y="1247"/>
                </a:cubicBezTo>
                <a:cubicBezTo>
                  <a:pt x="2509" y="1244"/>
                  <a:pt x="2507" y="1238"/>
                  <a:pt x="2500" y="1240"/>
                </a:cubicBezTo>
                <a:cubicBezTo>
                  <a:pt x="2496" y="1242"/>
                  <a:pt x="2491" y="1241"/>
                  <a:pt x="2488" y="1242"/>
                </a:cubicBezTo>
                <a:cubicBezTo>
                  <a:pt x="2484" y="1244"/>
                  <a:pt x="2480" y="1249"/>
                  <a:pt x="2476" y="1252"/>
                </a:cubicBezTo>
                <a:cubicBezTo>
                  <a:pt x="2473" y="1250"/>
                  <a:pt x="2471" y="1247"/>
                  <a:pt x="2468" y="1246"/>
                </a:cubicBezTo>
                <a:cubicBezTo>
                  <a:pt x="2464" y="1244"/>
                  <a:pt x="2460" y="1244"/>
                  <a:pt x="2455" y="1244"/>
                </a:cubicBezTo>
                <a:cubicBezTo>
                  <a:pt x="2452" y="1244"/>
                  <a:pt x="2448" y="1245"/>
                  <a:pt x="2444" y="1246"/>
                </a:cubicBezTo>
                <a:cubicBezTo>
                  <a:pt x="2442" y="1247"/>
                  <a:pt x="2439" y="1247"/>
                  <a:pt x="2439" y="1249"/>
                </a:cubicBezTo>
                <a:cubicBezTo>
                  <a:pt x="2435" y="1257"/>
                  <a:pt x="2429" y="1256"/>
                  <a:pt x="2422" y="1256"/>
                </a:cubicBezTo>
                <a:cubicBezTo>
                  <a:pt x="2410" y="1256"/>
                  <a:pt x="2410" y="1256"/>
                  <a:pt x="2391" y="1265"/>
                </a:cubicBezTo>
                <a:cubicBezTo>
                  <a:pt x="2402" y="1271"/>
                  <a:pt x="2414" y="1273"/>
                  <a:pt x="2424" y="1270"/>
                </a:cubicBezTo>
                <a:cubicBezTo>
                  <a:pt x="2429" y="1269"/>
                  <a:pt x="2433" y="1269"/>
                  <a:pt x="2438" y="1271"/>
                </a:cubicBezTo>
                <a:cubicBezTo>
                  <a:pt x="2445" y="1274"/>
                  <a:pt x="2453" y="1274"/>
                  <a:pt x="2460" y="1271"/>
                </a:cubicBezTo>
                <a:cubicBezTo>
                  <a:pt x="2463" y="1270"/>
                  <a:pt x="2466" y="1269"/>
                  <a:pt x="2467" y="1267"/>
                </a:cubicBezTo>
                <a:cubicBezTo>
                  <a:pt x="2472" y="1260"/>
                  <a:pt x="2479" y="1259"/>
                  <a:pt x="2486" y="1257"/>
                </a:cubicBezTo>
                <a:cubicBezTo>
                  <a:pt x="2490" y="1257"/>
                  <a:pt x="2495" y="1255"/>
                  <a:pt x="2500" y="1255"/>
                </a:cubicBezTo>
                <a:cubicBezTo>
                  <a:pt x="2504" y="1254"/>
                  <a:pt x="2509" y="1254"/>
                  <a:pt x="2514" y="1253"/>
                </a:cubicBezTo>
                <a:cubicBezTo>
                  <a:pt x="2526" y="1252"/>
                  <a:pt x="2538" y="1251"/>
                  <a:pt x="2550" y="1250"/>
                </a:cubicBezTo>
                <a:cubicBezTo>
                  <a:pt x="2552" y="1250"/>
                  <a:pt x="2554" y="1251"/>
                  <a:pt x="2560" y="1251"/>
                </a:cubicBezTo>
                <a:cubicBezTo>
                  <a:pt x="2549" y="1256"/>
                  <a:pt x="2541" y="1259"/>
                  <a:pt x="2534" y="1262"/>
                </a:cubicBezTo>
                <a:cubicBezTo>
                  <a:pt x="2531" y="1272"/>
                  <a:pt x="2531" y="1273"/>
                  <a:pt x="2524" y="1273"/>
                </a:cubicBezTo>
                <a:cubicBezTo>
                  <a:pt x="2508" y="1273"/>
                  <a:pt x="2493" y="1276"/>
                  <a:pt x="2477" y="1279"/>
                </a:cubicBezTo>
                <a:cubicBezTo>
                  <a:pt x="2469" y="1281"/>
                  <a:pt x="2461" y="1283"/>
                  <a:pt x="2453" y="1278"/>
                </a:cubicBezTo>
                <a:cubicBezTo>
                  <a:pt x="2452" y="1278"/>
                  <a:pt x="2451" y="1277"/>
                  <a:pt x="2450" y="1277"/>
                </a:cubicBezTo>
                <a:cubicBezTo>
                  <a:pt x="2436" y="1281"/>
                  <a:pt x="2421" y="1280"/>
                  <a:pt x="2407" y="1285"/>
                </a:cubicBezTo>
                <a:cubicBezTo>
                  <a:pt x="2410" y="1292"/>
                  <a:pt x="2415" y="1287"/>
                  <a:pt x="2418" y="1289"/>
                </a:cubicBezTo>
                <a:cubicBezTo>
                  <a:pt x="2418" y="1290"/>
                  <a:pt x="2418" y="1292"/>
                  <a:pt x="2418" y="1292"/>
                </a:cubicBezTo>
                <a:cubicBezTo>
                  <a:pt x="2412" y="1293"/>
                  <a:pt x="2406" y="1293"/>
                  <a:pt x="2400" y="1293"/>
                </a:cubicBezTo>
                <a:cubicBezTo>
                  <a:pt x="2397" y="1293"/>
                  <a:pt x="2394" y="1293"/>
                  <a:pt x="2390" y="1292"/>
                </a:cubicBezTo>
                <a:cubicBezTo>
                  <a:pt x="2380" y="1292"/>
                  <a:pt x="2380" y="1292"/>
                  <a:pt x="2373" y="1303"/>
                </a:cubicBezTo>
                <a:cubicBezTo>
                  <a:pt x="2371" y="1300"/>
                  <a:pt x="2368" y="1297"/>
                  <a:pt x="2365" y="1295"/>
                </a:cubicBezTo>
                <a:cubicBezTo>
                  <a:pt x="2356" y="1295"/>
                  <a:pt x="2348" y="1295"/>
                  <a:pt x="2339" y="1295"/>
                </a:cubicBezTo>
                <a:cubicBezTo>
                  <a:pt x="2333" y="1295"/>
                  <a:pt x="2328" y="1295"/>
                  <a:pt x="2323" y="1295"/>
                </a:cubicBezTo>
                <a:cubicBezTo>
                  <a:pt x="2315" y="1296"/>
                  <a:pt x="2312" y="1303"/>
                  <a:pt x="2317" y="1309"/>
                </a:cubicBezTo>
                <a:cubicBezTo>
                  <a:pt x="2320" y="1313"/>
                  <a:pt x="2320" y="1316"/>
                  <a:pt x="2320" y="1321"/>
                </a:cubicBezTo>
                <a:cubicBezTo>
                  <a:pt x="2320" y="1323"/>
                  <a:pt x="2324" y="1325"/>
                  <a:pt x="2326" y="1327"/>
                </a:cubicBezTo>
                <a:cubicBezTo>
                  <a:pt x="2320" y="1330"/>
                  <a:pt x="2315" y="1328"/>
                  <a:pt x="2309" y="1329"/>
                </a:cubicBezTo>
                <a:cubicBezTo>
                  <a:pt x="2306" y="1330"/>
                  <a:pt x="2301" y="1331"/>
                  <a:pt x="2299" y="1333"/>
                </a:cubicBezTo>
                <a:cubicBezTo>
                  <a:pt x="2296" y="1339"/>
                  <a:pt x="2291" y="1339"/>
                  <a:pt x="2285" y="1339"/>
                </a:cubicBezTo>
                <a:cubicBezTo>
                  <a:pt x="2277" y="1340"/>
                  <a:pt x="2270" y="1339"/>
                  <a:pt x="2262" y="1342"/>
                </a:cubicBezTo>
                <a:cubicBezTo>
                  <a:pt x="2259" y="1344"/>
                  <a:pt x="2255" y="1344"/>
                  <a:pt x="2251" y="1343"/>
                </a:cubicBezTo>
                <a:cubicBezTo>
                  <a:pt x="2233" y="1339"/>
                  <a:pt x="2214" y="1344"/>
                  <a:pt x="2196" y="1343"/>
                </a:cubicBezTo>
                <a:cubicBezTo>
                  <a:pt x="2193" y="1343"/>
                  <a:pt x="2190" y="1343"/>
                  <a:pt x="2186" y="1343"/>
                </a:cubicBezTo>
                <a:cubicBezTo>
                  <a:pt x="2181" y="1343"/>
                  <a:pt x="2176" y="1341"/>
                  <a:pt x="2172" y="1342"/>
                </a:cubicBezTo>
                <a:cubicBezTo>
                  <a:pt x="2167" y="1343"/>
                  <a:pt x="2163" y="1345"/>
                  <a:pt x="2158" y="1347"/>
                </a:cubicBezTo>
                <a:cubicBezTo>
                  <a:pt x="2157" y="1351"/>
                  <a:pt x="2160" y="1353"/>
                  <a:pt x="2162" y="1353"/>
                </a:cubicBezTo>
                <a:cubicBezTo>
                  <a:pt x="2169" y="1350"/>
                  <a:pt x="2175" y="1358"/>
                  <a:pt x="2182" y="1355"/>
                </a:cubicBezTo>
                <a:cubicBezTo>
                  <a:pt x="2189" y="1353"/>
                  <a:pt x="2196" y="1356"/>
                  <a:pt x="2203" y="1357"/>
                </a:cubicBezTo>
                <a:cubicBezTo>
                  <a:pt x="2210" y="1358"/>
                  <a:pt x="2217" y="1359"/>
                  <a:pt x="2224" y="1360"/>
                </a:cubicBezTo>
                <a:cubicBezTo>
                  <a:pt x="2226" y="1360"/>
                  <a:pt x="2228" y="1361"/>
                  <a:pt x="2230" y="1361"/>
                </a:cubicBezTo>
                <a:cubicBezTo>
                  <a:pt x="2238" y="1359"/>
                  <a:pt x="2246" y="1361"/>
                  <a:pt x="2254" y="1366"/>
                </a:cubicBezTo>
                <a:cubicBezTo>
                  <a:pt x="2254" y="1366"/>
                  <a:pt x="2254" y="1367"/>
                  <a:pt x="2254" y="1368"/>
                </a:cubicBezTo>
                <a:cubicBezTo>
                  <a:pt x="2251" y="1372"/>
                  <a:pt x="2244" y="1368"/>
                  <a:pt x="2241" y="1371"/>
                </a:cubicBezTo>
                <a:cubicBezTo>
                  <a:pt x="2237" y="1375"/>
                  <a:pt x="2235" y="1376"/>
                  <a:pt x="2229" y="1374"/>
                </a:cubicBezTo>
                <a:cubicBezTo>
                  <a:pt x="2225" y="1372"/>
                  <a:pt x="2220" y="1372"/>
                  <a:pt x="2214" y="1372"/>
                </a:cubicBezTo>
                <a:cubicBezTo>
                  <a:pt x="2214" y="1373"/>
                  <a:pt x="2212" y="1374"/>
                  <a:pt x="2212" y="1375"/>
                </a:cubicBezTo>
                <a:cubicBezTo>
                  <a:pt x="2210" y="1381"/>
                  <a:pt x="2211" y="1384"/>
                  <a:pt x="2216" y="1385"/>
                </a:cubicBezTo>
                <a:cubicBezTo>
                  <a:pt x="2219" y="1385"/>
                  <a:pt x="2223" y="1386"/>
                  <a:pt x="2226" y="1385"/>
                </a:cubicBezTo>
                <a:cubicBezTo>
                  <a:pt x="2229" y="1385"/>
                  <a:pt x="2233" y="1384"/>
                  <a:pt x="2236" y="1384"/>
                </a:cubicBezTo>
                <a:cubicBezTo>
                  <a:pt x="2238" y="1386"/>
                  <a:pt x="2240" y="1389"/>
                  <a:pt x="2242" y="1393"/>
                </a:cubicBezTo>
                <a:cubicBezTo>
                  <a:pt x="2253" y="1393"/>
                  <a:pt x="2265" y="1393"/>
                  <a:pt x="2279" y="1393"/>
                </a:cubicBezTo>
                <a:cubicBezTo>
                  <a:pt x="2280" y="1391"/>
                  <a:pt x="2283" y="1388"/>
                  <a:pt x="2286" y="1384"/>
                </a:cubicBezTo>
                <a:cubicBezTo>
                  <a:pt x="2287" y="1385"/>
                  <a:pt x="2289" y="1386"/>
                  <a:pt x="2289" y="1387"/>
                </a:cubicBezTo>
                <a:cubicBezTo>
                  <a:pt x="2288" y="1390"/>
                  <a:pt x="2286" y="1394"/>
                  <a:pt x="2291" y="1395"/>
                </a:cubicBezTo>
                <a:cubicBezTo>
                  <a:pt x="2295" y="1395"/>
                  <a:pt x="2295" y="1392"/>
                  <a:pt x="2295" y="1389"/>
                </a:cubicBezTo>
                <a:cubicBezTo>
                  <a:pt x="2296" y="1388"/>
                  <a:pt x="2296" y="1387"/>
                  <a:pt x="2297" y="1386"/>
                </a:cubicBezTo>
                <a:cubicBezTo>
                  <a:pt x="2302" y="1386"/>
                  <a:pt x="2308" y="1386"/>
                  <a:pt x="2313" y="1386"/>
                </a:cubicBezTo>
                <a:cubicBezTo>
                  <a:pt x="2313" y="1386"/>
                  <a:pt x="2313" y="1389"/>
                  <a:pt x="2313" y="1390"/>
                </a:cubicBezTo>
                <a:cubicBezTo>
                  <a:pt x="2310" y="1389"/>
                  <a:pt x="2307" y="1388"/>
                  <a:pt x="2304" y="1388"/>
                </a:cubicBezTo>
                <a:cubicBezTo>
                  <a:pt x="2303" y="1388"/>
                  <a:pt x="2303" y="1391"/>
                  <a:pt x="2302" y="1392"/>
                </a:cubicBezTo>
                <a:cubicBezTo>
                  <a:pt x="2302" y="1393"/>
                  <a:pt x="2304" y="1394"/>
                  <a:pt x="2305" y="1394"/>
                </a:cubicBezTo>
                <a:cubicBezTo>
                  <a:pt x="2308" y="1393"/>
                  <a:pt x="2310" y="1391"/>
                  <a:pt x="2313" y="1390"/>
                </a:cubicBezTo>
                <a:cubicBezTo>
                  <a:pt x="2314" y="1392"/>
                  <a:pt x="2314" y="1394"/>
                  <a:pt x="2314" y="1396"/>
                </a:cubicBezTo>
                <a:cubicBezTo>
                  <a:pt x="2316" y="1403"/>
                  <a:pt x="2315" y="1404"/>
                  <a:pt x="2308" y="1404"/>
                </a:cubicBezTo>
                <a:cubicBezTo>
                  <a:pt x="2305" y="1404"/>
                  <a:pt x="2302" y="1405"/>
                  <a:pt x="2297" y="1405"/>
                </a:cubicBezTo>
                <a:cubicBezTo>
                  <a:pt x="2300" y="1409"/>
                  <a:pt x="2301" y="1412"/>
                  <a:pt x="2303" y="1414"/>
                </a:cubicBezTo>
                <a:cubicBezTo>
                  <a:pt x="2311" y="1415"/>
                  <a:pt x="2318" y="1416"/>
                  <a:pt x="2324" y="1416"/>
                </a:cubicBezTo>
                <a:cubicBezTo>
                  <a:pt x="2328" y="1422"/>
                  <a:pt x="2332" y="1426"/>
                  <a:pt x="2336" y="1432"/>
                </a:cubicBezTo>
                <a:cubicBezTo>
                  <a:pt x="2338" y="1426"/>
                  <a:pt x="2340" y="1422"/>
                  <a:pt x="2342" y="1418"/>
                </a:cubicBezTo>
                <a:cubicBezTo>
                  <a:pt x="2349" y="1416"/>
                  <a:pt x="2356" y="1410"/>
                  <a:pt x="2363" y="1416"/>
                </a:cubicBezTo>
                <a:cubicBezTo>
                  <a:pt x="2365" y="1416"/>
                  <a:pt x="2367" y="1416"/>
                  <a:pt x="2368" y="1415"/>
                </a:cubicBezTo>
                <a:cubicBezTo>
                  <a:pt x="2374" y="1410"/>
                  <a:pt x="2381" y="1410"/>
                  <a:pt x="2388" y="1413"/>
                </a:cubicBezTo>
                <a:cubicBezTo>
                  <a:pt x="2390" y="1413"/>
                  <a:pt x="2391" y="1413"/>
                  <a:pt x="2393" y="1414"/>
                </a:cubicBezTo>
                <a:cubicBezTo>
                  <a:pt x="2397" y="1414"/>
                  <a:pt x="2400" y="1412"/>
                  <a:pt x="2401" y="1408"/>
                </a:cubicBezTo>
                <a:cubicBezTo>
                  <a:pt x="2402" y="1403"/>
                  <a:pt x="2402" y="1398"/>
                  <a:pt x="2403" y="1394"/>
                </a:cubicBezTo>
                <a:cubicBezTo>
                  <a:pt x="2401" y="1390"/>
                  <a:pt x="2399" y="1388"/>
                  <a:pt x="2395" y="1390"/>
                </a:cubicBezTo>
                <a:cubicBezTo>
                  <a:pt x="2395" y="1390"/>
                  <a:pt x="2395" y="1390"/>
                  <a:pt x="2395" y="1390"/>
                </a:cubicBezTo>
                <a:cubicBezTo>
                  <a:pt x="2400" y="1393"/>
                  <a:pt x="2402" y="1385"/>
                  <a:pt x="2407" y="1386"/>
                </a:cubicBezTo>
                <a:cubicBezTo>
                  <a:pt x="2411" y="1387"/>
                  <a:pt x="2416" y="1386"/>
                  <a:pt x="2421" y="1385"/>
                </a:cubicBezTo>
                <a:cubicBezTo>
                  <a:pt x="2426" y="1385"/>
                  <a:pt x="2430" y="1386"/>
                  <a:pt x="2434" y="1385"/>
                </a:cubicBezTo>
                <a:cubicBezTo>
                  <a:pt x="2442" y="1385"/>
                  <a:pt x="2450" y="1384"/>
                  <a:pt x="2457" y="1383"/>
                </a:cubicBezTo>
                <a:cubicBezTo>
                  <a:pt x="2460" y="1383"/>
                  <a:pt x="2462" y="1384"/>
                  <a:pt x="2465" y="1384"/>
                </a:cubicBezTo>
                <a:cubicBezTo>
                  <a:pt x="2464" y="1389"/>
                  <a:pt x="2461" y="1387"/>
                  <a:pt x="2459" y="1387"/>
                </a:cubicBezTo>
                <a:cubicBezTo>
                  <a:pt x="2457" y="1388"/>
                  <a:pt x="2455" y="1389"/>
                  <a:pt x="2453" y="1389"/>
                </a:cubicBezTo>
                <a:cubicBezTo>
                  <a:pt x="2450" y="1390"/>
                  <a:pt x="2448" y="1391"/>
                  <a:pt x="2445" y="1391"/>
                </a:cubicBezTo>
                <a:cubicBezTo>
                  <a:pt x="2443" y="1391"/>
                  <a:pt x="2441" y="1390"/>
                  <a:pt x="2438" y="1390"/>
                </a:cubicBezTo>
                <a:cubicBezTo>
                  <a:pt x="2439" y="1394"/>
                  <a:pt x="2440" y="1397"/>
                  <a:pt x="2441" y="1399"/>
                </a:cubicBezTo>
                <a:cubicBezTo>
                  <a:pt x="2443" y="1405"/>
                  <a:pt x="2442" y="1409"/>
                  <a:pt x="2437" y="1413"/>
                </a:cubicBezTo>
                <a:cubicBezTo>
                  <a:pt x="2434" y="1415"/>
                  <a:pt x="2433" y="1415"/>
                  <a:pt x="2426" y="1411"/>
                </a:cubicBezTo>
                <a:cubicBezTo>
                  <a:pt x="2418" y="1413"/>
                  <a:pt x="2419" y="1419"/>
                  <a:pt x="2420" y="1425"/>
                </a:cubicBezTo>
                <a:cubicBezTo>
                  <a:pt x="2417" y="1426"/>
                  <a:pt x="2416" y="1424"/>
                  <a:pt x="2415" y="1422"/>
                </a:cubicBezTo>
                <a:cubicBezTo>
                  <a:pt x="2414" y="1421"/>
                  <a:pt x="2411" y="1418"/>
                  <a:pt x="2410" y="1419"/>
                </a:cubicBezTo>
                <a:cubicBezTo>
                  <a:pt x="2398" y="1420"/>
                  <a:pt x="2387" y="1418"/>
                  <a:pt x="2376" y="1422"/>
                </a:cubicBezTo>
                <a:cubicBezTo>
                  <a:pt x="2375" y="1423"/>
                  <a:pt x="2375" y="1423"/>
                  <a:pt x="2375" y="1424"/>
                </a:cubicBezTo>
                <a:cubicBezTo>
                  <a:pt x="2376" y="1428"/>
                  <a:pt x="2379" y="1430"/>
                  <a:pt x="2383" y="1430"/>
                </a:cubicBezTo>
                <a:cubicBezTo>
                  <a:pt x="2390" y="1430"/>
                  <a:pt x="2397" y="1430"/>
                  <a:pt x="2404" y="1430"/>
                </a:cubicBezTo>
                <a:cubicBezTo>
                  <a:pt x="2408" y="1431"/>
                  <a:pt x="2412" y="1431"/>
                  <a:pt x="2413" y="1438"/>
                </a:cubicBezTo>
                <a:cubicBezTo>
                  <a:pt x="2408" y="1441"/>
                  <a:pt x="2404" y="1443"/>
                  <a:pt x="2397" y="1443"/>
                </a:cubicBezTo>
                <a:cubicBezTo>
                  <a:pt x="2385" y="1443"/>
                  <a:pt x="2372" y="1446"/>
                  <a:pt x="2360" y="1448"/>
                </a:cubicBezTo>
                <a:cubicBezTo>
                  <a:pt x="2355" y="1453"/>
                  <a:pt x="2347" y="1447"/>
                  <a:pt x="2342" y="1453"/>
                </a:cubicBezTo>
                <a:cubicBezTo>
                  <a:pt x="2337" y="1457"/>
                  <a:pt x="2332" y="1460"/>
                  <a:pt x="2327" y="1464"/>
                </a:cubicBezTo>
                <a:cubicBezTo>
                  <a:pt x="2321" y="1461"/>
                  <a:pt x="2315" y="1459"/>
                  <a:pt x="2307" y="1462"/>
                </a:cubicBezTo>
                <a:cubicBezTo>
                  <a:pt x="2305" y="1465"/>
                  <a:pt x="2303" y="1469"/>
                  <a:pt x="2300" y="1473"/>
                </a:cubicBezTo>
                <a:cubicBezTo>
                  <a:pt x="2299" y="1473"/>
                  <a:pt x="2297" y="1474"/>
                  <a:pt x="2296" y="1474"/>
                </a:cubicBezTo>
                <a:cubicBezTo>
                  <a:pt x="2289" y="1476"/>
                  <a:pt x="2283" y="1477"/>
                  <a:pt x="2277" y="1479"/>
                </a:cubicBezTo>
                <a:cubicBezTo>
                  <a:pt x="2275" y="1480"/>
                  <a:pt x="2274" y="1482"/>
                  <a:pt x="2272" y="1484"/>
                </a:cubicBezTo>
                <a:cubicBezTo>
                  <a:pt x="2273" y="1486"/>
                  <a:pt x="2274" y="1487"/>
                  <a:pt x="2275" y="1489"/>
                </a:cubicBezTo>
                <a:cubicBezTo>
                  <a:pt x="2280" y="1497"/>
                  <a:pt x="2286" y="1502"/>
                  <a:pt x="2297" y="1496"/>
                </a:cubicBezTo>
                <a:cubicBezTo>
                  <a:pt x="2298" y="1496"/>
                  <a:pt x="2300" y="1497"/>
                  <a:pt x="2302" y="1497"/>
                </a:cubicBezTo>
                <a:cubicBezTo>
                  <a:pt x="2304" y="1498"/>
                  <a:pt x="2305" y="1499"/>
                  <a:pt x="2307" y="1500"/>
                </a:cubicBezTo>
                <a:cubicBezTo>
                  <a:pt x="2315" y="1502"/>
                  <a:pt x="2323" y="1495"/>
                  <a:pt x="2332" y="1498"/>
                </a:cubicBezTo>
                <a:cubicBezTo>
                  <a:pt x="2340" y="1501"/>
                  <a:pt x="2348" y="1498"/>
                  <a:pt x="2355" y="1494"/>
                </a:cubicBezTo>
                <a:cubicBezTo>
                  <a:pt x="2356" y="1493"/>
                  <a:pt x="2357" y="1493"/>
                  <a:pt x="2359" y="1493"/>
                </a:cubicBezTo>
                <a:cubicBezTo>
                  <a:pt x="2372" y="1490"/>
                  <a:pt x="2385" y="1487"/>
                  <a:pt x="2400" y="1485"/>
                </a:cubicBezTo>
                <a:cubicBezTo>
                  <a:pt x="2399" y="1478"/>
                  <a:pt x="2397" y="1469"/>
                  <a:pt x="2407" y="1464"/>
                </a:cubicBezTo>
                <a:cubicBezTo>
                  <a:pt x="2414" y="1469"/>
                  <a:pt x="2422" y="1474"/>
                  <a:pt x="2430" y="1479"/>
                </a:cubicBezTo>
                <a:cubicBezTo>
                  <a:pt x="2438" y="1473"/>
                  <a:pt x="2431" y="1466"/>
                  <a:pt x="2431" y="1459"/>
                </a:cubicBezTo>
                <a:cubicBezTo>
                  <a:pt x="2436" y="1458"/>
                  <a:pt x="2440" y="1457"/>
                  <a:pt x="2444" y="1456"/>
                </a:cubicBezTo>
                <a:cubicBezTo>
                  <a:pt x="2446" y="1456"/>
                  <a:pt x="2449" y="1456"/>
                  <a:pt x="2450" y="1458"/>
                </a:cubicBezTo>
                <a:cubicBezTo>
                  <a:pt x="2453" y="1461"/>
                  <a:pt x="2450" y="1463"/>
                  <a:pt x="2448" y="1464"/>
                </a:cubicBezTo>
                <a:cubicBezTo>
                  <a:pt x="2442" y="1469"/>
                  <a:pt x="2441" y="1477"/>
                  <a:pt x="2440" y="1484"/>
                </a:cubicBezTo>
                <a:cubicBezTo>
                  <a:pt x="2447" y="1488"/>
                  <a:pt x="2452" y="1486"/>
                  <a:pt x="2459" y="1484"/>
                </a:cubicBezTo>
                <a:cubicBezTo>
                  <a:pt x="2458" y="1479"/>
                  <a:pt x="2458" y="1476"/>
                  <a:pt x="2457" y="1471"/>
                </a:cubicBezTo>
                <a:cubicBezTo>
                  <a:pt x="2461" y="1470"/>
                  <a:pt x="2464" y="1469"/>
                  <a:pt x="2469" y="1467"/>
                </a:cubicBezTo>
                <a:cubicBezTo>
                  <a:pt x="2467" y="1464"/>
                  <a:pt x="2465" y="1462"/>
                  <a:pt x="2463" y="1459"/>
                </a:cubicBezTo>
                <a:cubicBezTo>
                  <a:pt x="2466" y="1458"/>
                  <a:pt x="2469" y="1456"/>
                  <a:pt x="2471" y="1455"/>
                </a:cubicBezTo>
                <a:cubicBezTo>
                  <a:pt x="2474" y="1453"/>
                  <a:pt x="2476" y="1452"/>
                  <a:pt x="2480" y="1450"/>
                </a:cubicBezTo>
                <a:cubicBezTo>
                  <a:pt x="2488" y="1456"/>
                  <a:pt x="2498" y="1457"/>
                  <a:pt x="2507" y="1451"/>
                </a:cubicBezTo>
                <a:cubicBezTo>
                  <a:pt x="2516" y="1453"/>
                  <a:pt x="2522" y="1460"/>
                  <a:pt x="2531" y="1458"/>
                </a:cubicBezTo>
                <a:cubicBezTo>
                  <a:pt x="2539" y="1456"/>
                  <a:pt x="2546" y="1455"/>
                  <a:pt x="2555" y="1454"/>
                </a:cubicBezTo>
                <a:cubicBezTo>
                  <a:pt x="2547" y="1462"/>
                  <a:pt x="2547" y="1472"/>
                  <a:pt x="2546" y="1482"/>
                </a:cubicBezTo>
                <a:cubicBezTo>
                  <a:pt x="2543" y="1483"/>
                  <a:pt x="2540" y="1484"/>
                  <a:pt x="2537" y="1484"/>
                </a:cubicBezTo>
                <a:cubicBezTo>
                  <a:pt x="2546" y="1493"/>
                  <a:pt x="2554" y="1492"/>
                  <a:pt x="2569" y="1481"/>
                </a:cubicBezTo>
                <a:cubicBezTo>
                  <a:pt x="2568" y="1479"/>
                  <a:pt x="2566" y="1477"/>
                  <a:pt x="2566" y="1475"/>
                </a:cubicBezTo>
                <a:cubicBezTo>
                  <a:pt x="2566" y="1474"/>
                  <a:pt x="2568" y="1473"/>
                  <a:pt x="2569" y="1472"/>
                </a:cubicBezTo>
                <a:cubicBezTo>
                  <a:pt x="2573" y="1471"/>
                  <a:pt x="2578" y="1470"/>
                  <a:pt x="2582" y="1469"/>
                </a:cubicBezTo>
                <a:cubicBezTo>
                  <a:pt x="2589" y="1468"/>
                  <a:pt x="2592" y="1470"/>
                  <a:pt x="2594" y="1479"/>
                </a:cubicBezTo>
                <a:cubicBezTo>
                  <a:pt x="2595" y="1480"/>
                  <a:pt x="2595" y="1482"/>
                  <a:pt x="2595" y="1484"/>
                </a:cubicBezTo>
                <a:cubicBezTo>
                  <a:pt x="2607" y="1490"/>
                  <a:pt x="2624" y="1489"/>
                  <a:pt x="2628" y="1506"/>
                </a:cubicBezTo>
                <a:cubicBezTo>
                  <a:pt x="2638" y="1504"/>
                  <a:pt x="2646" y="1502"/>
                  <a:pt x="2654" y="1500"/>
                </a:cubicBezTo>
                <a:cubicBezTo>
                  <a:pt x="2657" y="1496"/>
                  <a:pt x="2648" y="1494"/>
                  <a:pt x="2653" y="1491"/>
                </a:cubicBezTo>
                <a:cubicBezTo>
                  <a:pt x="2651" y="1489"/>
                  <a:pt x="2648" y="1488"/>
                  <a:pt x="2646" y="1486"/>
                </a:cubicBezTo>
                <a:cubicBezTo>
                  <a:pt x="2645" y="1484"/>
                  <a:pt x="2647" y="1483"/>
                  <a:pt x="2650" y="1483"/>
                </a:cubicBezTo>
                <a:cubicBezTo>
                  <a:pt x="2654" y="1483"/>
                  <a:pt x="2658" y="1484"/>
                  <a:pt x="2662" y="1485"/>
                </a:cubicBezTo>
                <a:cubicBezTo>
                  <a:pt x="2665" y="1484"/>
                  <a:pt x="2668" y="1482"/>
                  <a:pt x="2670" y="1480"/>
                </a:cubicBezTo>
                <a:cubicBezTo>
                  <a:pt x="2674" y="1481"/>
                  <a:pt x="2676" y="1487"/>
                  <a:pt x="2682" y="1483"/>
                </a:cubicBezTo>
                <a:cubicBezTo>
                  <a:pt x="2685" y="1481"/>
                  <a:pt x="2690" y="1480"/>
                  <a:pt x="2693" y="1486"/>
                </a:cubicBezTo>
                <a:cubicBezTo>
                  <a:pt x="2688" y="1494"/>
                  <a:pt x="2684" y="1501"/>
                  <a:pt x="2680" y="1507"/>
                </a:cubicBezTo>
                <a:cubicBezTo>
                  <a:pt x="2681" y="1513"/>
                  <a:pt x="2684" y="1511"/>
                  <a:pt x="2686" y="1512"/>
                </a:cubicBezTo>
                <a:cubicBezTo>
                  <a:pt x="2694" y="1514"/>
                  <a:pt x="2694" y="1514"/>
                  <a:pt x="2698" y="1507"/>
                </a:cubicBezTo>
                <a:cubicBezTo>
                  <a:pt x="2699" y="1504"/>
                  <a:pt x="2701" y="1501"/>
                  <a:pt x="2705" y="1502"/>
                </a:cubicBezTo>
                <a:cubicBezTo>
                  <a:pt x="2705" y="1501"/>
                  <a:pt x="2705" y="1501"/>
                  <a:pt x="2705" y="1501"/>
                </a:cubicBezTo>
                <a:cubicBezTo>
                  <a:pt x="2705" y="1503"/>
                  <a:pt x="2705" y="1506"/>
                  <a:pt x="2706" y="1506"/>
                </a:cubicBezTo>
                <a:cubicBezTo>
                  <a:pt x="2712" y="1507"/>
                  <a:pt x="2718" y="1508"/>
                  <a:pt x="2722" y="1502"/>
                </a:cubicBezTo>
                <a:cubicBezTo>
                  <a:pt x="2728" y="1493"/>
                  <a:pt x="2737" y="1490"/>
                  <a:pt x="2748" y="1486"/>
                </a:cubicBezTo>
                <a:cubicBezTo>
                  <a:pt x="2751" y="1491"/>
                  <a:pt x="2754" y="1496"/>
                  <a:pt x="2757" y="1502"/>
                </a:cubicBezTo>
                <a:cubicBezTo>
                  <a:pt x="2761" y="1502"/>
                  <a:pt x="2765" y="1503"/>
                  <a:pt x="2770" y="1504"/>
                </a:cubicBezTo>
                <a:cubicBezTo>
                  <a:pt x="2770" y="1505"/>
                  <a:pt x="2770" y="1508"/>
                  <a:pt x="2769" y="1508"/>
                </a:cubicBezTo>
                <a:cubicBezTo>
                  <a:pt x="2762" y="1514"/>
                  <a:pt x="2754" y="1520"/>
                  <a:pt x="2747" y="1525"/>
                </a:cubicBezTo>
                <a:cubicBezTo>
                  <a:pt x="2746" y="1526"/>
                  <a:pt x="2744" y="1527"/>
                  <a:pt x="2743" y="1528"/>
                </a:cubicBezTo>
                <a:cubicBezTo>
                  <a:pt x="2745" y="1537"/>
                  <a:pt x="2745" y="1537"/>
                  <a:pt x="2754" y="1535"/>
                </a:cubicBezTo>
                <a:cubicBezTo>
                  <a:pt x="2757" y="1540"/>
                  <a:pt x="2760" y="1545"/>
                  <a:pt x="2755" y="1551"/>
                </a:cubicBezTo>
                <a:cubicBezTo>
                  <a:pt x="2754" y="1552"/>
                  <a:pt x="2755" y="1555"/>
                  <a:pt x="2755" y="1556"/>
                </a:cubicBezTo>
                <a:cubicBezTo>
                  <a:pt x="2746" y="1555"/>
                  <a:pt x="2746" y="1555"/>
                  <a:pt x="2744" y="1563"/>
                </a:cubicBezTo>
                <a:cubicBezTo>
                  <a:pt x="2749" y="1563"/>
                  <a:pt x="2751" y="1558"/>
                  <a:pt x="2754" y="1556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3" name="Freeform 13"/>
          <p:cNvSpPr/>
          <p:nvPr/>
        </p:nvSpPr>
        <p:spPr bwMode="auto">
          <a:xfrm flipH="1">
            <a:off x="3469784" y="568324"/>
            <a:ext cx="2391128" cy="1998239"/>
          </a:xfrm>
          <a:custGeom>
            <a:avLst/>
            <a:gdLst>
              <a:gd name="T0" fmla="*/ 1223 w 1435"/>
              <a:gd name="T1" fmla="*/ 946 h 1199"/>
              <a:gd name="T2" fmla="*/ 1300 w 1435"/>
              <a:gd name="T3" fmla="*/ 948 h 1199"/>
              <a:gd name="T4" fmla="*/ 1282 w 1435"/>
              <a:gd name="T5" fmla="*/ 877 h 1199"/>
              <a:gd name="T6" fmla="*/ 1282 w 1435"/>
              <a:gd name="T7" fmla="*/ 777 h 1199"/>
              <a:gd name="T8" fmla="*/ 1267 w 1435"/>
              <a:gd name="T9" fmla="*/ 719 h 1199"/>
              <a:gd name="T10" fmla="*/ 1342 w 1435"/>
              <a:gd name="T11" fmla="*/ 680 h 1199"/>
              <a:gd name="T12" fmla="*/ 1429 w 1435"/>
              <a:gd name="T13" fmla="*/ 658 h 1199"/>
              <a:gd name="T14" fmla="*/ 1396 w 1435"/>
              <a:gd name="T15" fmla="*/ 571 h 1199"/>
              <a:gd name="T16" fmla="*/ 1395 w 1435"/>
              <a:gd name="T17" fmla="*/ 530 h 1199"/>
              <a:gd name="T18" fmla="*/ 1391 w 1435"/>
              <a:gd name="T19" fmla="*/ 482 h 1199"/>
              <a:gd name="T20" fmla="*/ 1384 w 1435"/>
              <a:gd name="T21" fmla="*/ 432 h 1199"/>
              <a:gd name="T22" fmla="*/ 1356 w 1435"/>
              <a:gd name="T23" fmla="*/ 402 h 1199"/>
              <a:gd name="T24" fmla="*/ 1311 w 1435"/>
              <a:gd name="T25" fmla="*/ 375 h 1199"/>
              <a:gd name="T26" fmla="*/ 1306 w 1435"/>
              <a:gd name="T27" fmla="*/ 317 h 1199"/>
              <a:gd name="T28" fmla="*/ 1266 w 1435"/>
              <a:gd name="T29" fmla="*/ 288 h 1199"/>
              <a:gd name="T30" fmla="*/ 1227 w 1435"/>
              <a:gd name="T31" fmla="*/ 191 h 1199"/>
              <a:gd name="T32" fmla="*/ 1166 w 1435"/>
              <a:gd name="T33" fmla="*/ 125 h 1199"/>
              <a:gd name="T34" fmla="*/ 1044 w 1435"/>
              <a:gd name="T35" fmla="*/ 108 h 1199"/>
              <a:gd name="T36" fmla="*/ 986 w 1435"/>
              <a:gd name="T37" fmla="*/ 84 h 1199"/>
              <a:gd name="T38" fmla="*/ 949 w 1435"/>
              <a:gd name="T39" fmla="*/ 61 h 1199"/>
              <a:gd name="T40" fmla="*/ 837 w 1435"/>
              <a:gd name="T41" fmla="*/ 38 h 1199"/>
              <a:gd name="T42" fmla="*/ 758 w 1435"/>
              <a:gd name="T43" fmla="*/ 37 h 1199"/>
              <a:gd name="T44" fmla="*/ 660 w 1435"/>
              <a:gd name="T45" fmla="*/ 63 h 1199"/>
              <a:gd name="T46" fmla="*/ 633 w 1435"/>
              <a:gd name="T47" fmla="*/ 14 h 1199"/>
              <a:gd name="T48" fmla="*/ 573 w 1435"/>
              <a:gd name="T49" fmla="*/ 46 h 1199"/>
              <a:gd name="T50" fmla="*/ 451 w 1435"/>
              <a:gd name="T51" fmla="*/ 45 h 1199"/>
              <a:gd name="T52" fmla="*/ 361 w 1435"/>
              <a:gd name="T53" fmla="*/ 64 h 1199"/>
              <a:gd name="T54" fmla="*/ 338 w 1435"/>
              <a:gd name="T55" fmla="*/ 91 h 1199"/>
              <a:gd name="T56" fmla="*/ 266 w 1435"/>
              <a:gd name="T57" fmla="*/ 95 h 1199"/>
              <a:gd name="T58" fmla="*/ 211 w 1435"/>
              <a:gd name="T59" fmla="*/ 135 h 1199"/>
              <a:gd name="T60" fmla="*/ 140 w 1435"/>
              <a:gd name="T61" fmla="*/ 207 h 1199"/>
              <a:gd name="T62" fmla="*/ 80 w 1435"/>
              <a:gd name="T63" fmla="*/ 280 h 1199"/>
              <a:gd name="T64" fmla="*/ 74 w 1435"/>
              <a:gd name="T65" fmla="*/ 344 h 1199"/>
              <a:gd name="T66" fmla="*/ 27 w 1435"/>
              <a:gd name="T67" fmla="*/ 386 h 1199"/>
              <a:gd name="T68" fmla="*/ 4 w 1435"/>
              <a:gd name="T69" fmla="*/ 426 h 1199"/>
              <a:gd name="T70" fmla="*/ 97 w 1435"/>
              <a:gd name="T71" fmla="*/ 468 h 1199"/>
              <a:gd name="T72" fmla="*/ 78 w 1435"/>
              <a:gd name="T73" fmla="*/ 509 h 1199"/>
              <a:gd name="T74" fmla="*/ 102 w 1435"/>
              <a:gd name="T75" fmla="*/ 554 h 1199"/>
              <a:gd name="T76" fmla="*/ 115 w 1435"/>
              <a:gd name="T77" fmla="*/ 630 h 1199"/>
              <a:gd name="T78" fmla="*/ 164 w 1435"/>
              <a:gd name="T79" fmla="*/ 685 h 1199"/>
              <a:gd name="T80" fmla="*/ 170 w 1435"/>
              <a:gd name="T81" fmla="*/ 749 h 1199"/>
              <a:gd name="T82" fmla="*/ 194 w 1435"/>
              <a:gd name="T83" fmla="*/ 812 h 1199"/>
              <a:gd name="T84" fmla="*/ 226 w 1435"/>
              <a:gd name="T85" fmla="*/ 843 h 1199"/>
              <a:gd name="T86" fmla="*/ 261 w 1435"/>
              <a:gd name="T87" fmla="*/ 903 h 1199"/>
              <a:gd name="T88" fmla="*/ 358 w 1435"/>
              <a:gd name="T89" fmla="*/ 900 h 1199"/>
              <a:gd name="T90" fmla="*/ 405 w 1435"/>
              <a:gd name="T91" fmla="*/ 972 h 1199"/>
              <a:gd name="T92" fmla="*/ 513 w 1435"/>
              <a:gd name="T93" fmla="*/ 970 h 1199"/>
              <a:gd name="T94" fmla="*/ 586 w 1435"/>
              <a:gd name="T95" fmla="*/ 999 h 1199"/>
              <a:gd name="T96" fmla="*/ 613 w 1435"/>
              <a:gd name="T97" fmla="*/ 1125 h 1199"/>
              <a:gd name="T98" fmla="*/ 589 w 1435"/>
              <a:gd name="T99" fmla="*/ 1168 h 1199"/>
              <a:gd name="T100" fmla="*/ 615 w 1435"/>
              <a:gd name="T101" fmla="*/ 1154 h 1199"/>
              <a:gd name="T102" fmla="*/ 683 w 1435"/>
              <a:gd name="T103" fmla="*/ 1169 h 1199"/>
              <a:gd name="T104" fmla="*/ 685 w 1435"/>
              <a:gd name="T105" fmla="*/ 1088 h 1199"/>
              <a:gd name="T106" fmla="*/ 733 w 1435"/>
              <a:gd name="T107" fmla="*/ 1035 h 1199"/>
              <a:gd name="T108" fmla="*/ 828 w 1435"/>
              <a:gd name="T109" fmla="*/ 1048 h 1199"/>
              <a:gd name="T110" fmla="*/ 788 w 1435"/>
              <a:gd name="T111" fmla="*/ 1012 h 1199"/>
              <a:gd name="T112" fmla="*/ 883 w 1435"/>
              <a:gd name="T113" fmla="*/ 989 h 1199"/>
              <a:gd name="T114" fmla="*/ 946 w 1435"/>
              <a:gd name="T115" fmla="*/ 1040 h 1199"/>
              <a:gd name="T116" fmla="*/ 1015 w 1435"/>
              <a:gd name="T117" fmla="*/ 1004 h 1199"/>
              <a:gd name="T118" fmla="*/ 1032 w 1435"/>
              <a:gd name="T119" fmla="*/ 979 h 1199"/>
              <a:gd name="T120" fmla="*/ 1099 w 1435"/>
              <a:gd name="T121" fmla="*/ 976 h 1199"/>
              <a:gd name="T122" fmla="*/ 1142 w 1435"/>
              <a:gd name="T123" fmla="*/ 974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5" h="1199">
                <a:moveTo>
                  <a:pt x="1223" y="990"/>
                </a:moveTo>
                <a:cubicBezTo>
                  <a:pt x="1224" y="988"/>
                  <a:pt x="1225" y="988"/>
                  <a:pt x="1226" y="987"/>
                </a:cubicBezTo>
                <a:cubicBezTo>
                  <a:pt x="1228" y="986"/>
                  <a:pt x="1231" y="985"/>
                  <a:pt x="1232" y="982"/>
                </a:cubicBezTo>
                <a:cubicBezTo>
                  <a:pt x="1233" y="980"/>
                  <a:pt x="1232" y="978"/>
                  <a:pt x="1230" y="979"/>
                </a:cubicBezTo>
                <a:cubicBezTo>
                  <a:pt x="1229" y="979"/>
                  <a:pt x="1227" y="979"/>
                  <a:pt x="1226" y="979"/>
                </a:cubicBezTo>
                <a:cubicBezTo>
                  <a:pt x="1224" y="980"/>
                  <a:pt x="1223" y="979"/>
                  <a:pt x="1222" y="977"/>
                </a:cubicBezTo>
                <a:cubicBezTo>
                  <a:pt x="1222" y="976"/>
                  <a:pt x="1221" y="976"/>
                  <a:pt x="1220" y="975"/>
                </a:cubicBezTo>
                <a:cubicBezTo>
                  <a:pt x="1219" y="971"/>
                  <a:pt x="1219" y="971"/>
                  <a:pt x="1215" y="970"/>
                </a:cubicBezTo>
                <a:cubicBezTo>
                  <a:pt x="1215" y="970"/>
                  <a:pt x="1215" y="969"/>
                  <a:pt x="1215" y="969"/>
                </a:cubicBezTo>
                <a:cubicBezTo>
                  <a:pt x="1212" y="967"/>
                  <a:pt x="1212" y="967"/>
                  <a:pt x="1211" y="969"/>
                </a:cubicBezTo>
                <a:cubicBezTo>
                  <a:pt x="1211" y="971"/>
                  <a:pt x="1210" y="972"/>
                  <a:pt x="1209" y="974"/>
                </a:cubicBezTo>
                <a:cubicBezTo>
                  <a:pt x="1208" y="977"/>
                  <a:pt x="1208" y="977"/>
                  <a:pt x="1212" y="977"/>
                </a:cubicBezTo>
                <a:cubicBezTo>
                  <a:pt x="1212" y="977"/>
                  <a:pt x="1212" y="977"/>
                  <a:pt x="1212" y="977"/>
                </a:cubicBezTo>
                <a:cubicBezTo>
                  <a:pt x="1212" y="977"/>
                  <a:pt x="1212" y="977"/>
                  <a:pt x="1212" y="977"/>
                </a:cubicBezTo>
                <a:cubicBezTo>
                  <a:pt x="1213" y="977"/>
                  <a:pt x="1213" y="978"/>
                  <a:pt x="1214" y="979"/>
                </a:cubicBezTo>
                <a:cubicBezTo>
                  <a:pt x="1213" y="983"/>
                  <a:pt x="1213" y="983"/>
                  <a:pt x="1210" y="982"/>
                </a:cubicBezTo>
                <a:cubicBezTo>
                  <a:pt x="1208" y="982"/>
                  <a:pt x="1207" y="982"/>
                  <a:pt x="1206" y="980"/>
                </a:cubicBezTo>
                <a:cubicBezTo>
                  <a:pt x="1205" y="977"/>
                  <a:pt x="1201" y="977"/>
                  <a:pt x="1199" y="975"/>
                </a:cubicBezTo>
                <a:cubicBezTo>
                  <a:pt x="1198" y="974"/>
                  <a:pt x="1197" y="975"/>
                  <a:pt x="1196" y="977"/>
                </a:cubicBezTo>
                <a:cubicBezTo>
                  <a:pt x="1196" y="977"/>
                  <a:pt x="1195" y="977"/>
                  <a:pt x="1195" y="977"/>
                </a:cubicBezTo>
                <a:cubicBezTo>
                  <a:pt x="1194" y="975"/>
                  <a:pt x="1193" y="975"/>
                  <a:pt x="1191" y="975"/>
                </a:cubicBezTo>
                <a:cubicBezTo>
                  <a:pt x="1190" y="973"/>
                  <a:pt x="1189" y="970"/>
                  <a:pt x="1187" y="968"/>
                </a:cubicBezTo>
                <a:cubicBezTo>
                  <a:pt x="1185" y="966"/>
                  <a:pt x="1185" y="966"/>
                  <a:pt x="1182" y="968"/>
                </a:cubicBezTo>
                <a:cubicBezTo>
                  <a:pt x="1180" y="969"/>
                  <a:pt x="1178" y="971"/>
                  <a:pt x="1176" y="972"/>
                </a:cubicBezTo>
                <a:cubicBezTo>
                  <a:pt x="1175" y="972"/>
                  <a:pt x="1173" y="972"/>
                  <a:pt x="1173" y="970"/>
                </a:cubicBezTo>
                <a:cubicBezTo>
                  <a:pt x="1173" y="966"/>
                  <a:pt x="1172" y="962"/>
                  <a:pt x="1167" y="960"/>
                </a:cubicBezTo>
                <a:cubicBezTo>
                  <a:pt x="1167" y="960"/>
                  <a:pt x="1166" y="959"/>
                  <a:pt x="1167" y="958"/>
                </a:cubicBezTo>
                <a:cubicBezTo>
                  <a:pt x="1167" y="956"/>
                  <a:pt x="1168" y="957"/>
                  <a:pt x="1169" y="958"/>
                </a:cubicBezTo>
                <a:cubicBezTo>
                  <a:pt x="1171" y="958"/>
                  <a:pt x="1174" y="956"/>
                  <a:pt x="1176" y="956"/>
                </a:cubicBezTo>
                <a:cubicBezTo>
                  <a:pt x="1179" y="957"/>
                  <a:pt x="1181" y="954"/>
                  <a:pt x="1183" y="955"/>
                </a:cubicBezTo>
                <a:cubicBezTo>
                  <a:pt x="1183" y="955"/>
                  <a:pt x="1183" y="956"/>
                  <a:pt x="1183" y="956"/>
                </a:cubicBezTo>
                <a:cubicBezTo>
                  <a:pt x="1182" y="957"/>
                  <a:pt x="1180" y="957"/>
                  <a:pt x="1181" y="959"/>
                </a:cubicBezTo>
                <a:cubicBezTo>
                  <a:pt x="1181" y="960"/>
                  <a:pt x="1182" y="960"/>
                  <a:pt x="1183" y="960"/>
                </a:cubicBezTo>
                <a:cubicBezTo>
                  <a:pt x="1184" y="959"/>
                  <a:pt x="1185" y="959"/>
                  <a:pt x="1186" y="959"/>
                </a:cubicBezTo>
                <a:cubicBezTo>
                  <a:pt x="1189" y="958"/>
                  <a:pt x="1189" y="959"/>
                  <a:pt x="1191" y="962"/>
                </a:cubicBezTo>
                <a:cubicBezTo>
                  <a:pt x="1191" y="962"/>
                  <a:pt x="1191" y="963"/>
                  <a:pt x="1191" y="963"/>
                </a:cubicBezTo>
                <a:cubicBezTo>
                  <a:pt x="1192" y="964"/>
                  <a:pt x="1193" y="965"/>
                  <a:pt x="1193" y="965"/>
                </a:cubicBezTo>
                <a:cubicBezTo>
                  <a:pt x="1194" y="965"/>
                  <a:pt x="1194" y="964"/>
                  <a:pt x="1195" y="963"/>
                </a:cubicBezTo>
                <a:cubicBezTo>
                  <a:pt x="1195" y="959"/>
                  <a:pt x="1195" y="959"/>
                  <a:pt x="1199" y="959"/>
                </a:cubicBezTo>
                <a:cubicBezTo>
                  <a:pt x="1202" y="960"/>
                  <a:pt x="1205" y="960"/>
                  <a:pt x="1208" y="960"/>
                </a:cubicBezTo>
                <a:cubicBezTo>
                  <a:pt x="1209" y="960"/>
                  <a:pt x="1210" y="960"/>
                  <a:pt x="1210" y="959"/>
                </a:cubicBezTo>
                <a:cubicBezTo>
                  <a:pt x="1210" y="958"/>
                  <a:pt x="1209" y="958"/>
                  <a:pt x="1209" y="958"/>
                </a:cubicBezTo>
                <a:cubicBezTo>
                  <a:pt x="1208" y="958"/>
                  <a:pt x="1207" y="957"/>
                  <a:pt x="1206" y="956"/>
                </a:cubicBezTo>
                <a:cubicBezTo>
                  <a:pt x="1206" y="954"/>
                  <a:pt x="1207" y="954"/>
                  <a:pt x="1208" y="954"/>
                </a:cubicBezTo>
                <a:cubicBezTo>
                  <a:pt x="1210" y="954"/>
                  <a:pt x="1211" y="954"/>
                  <a:pt x="1211" y="953"/>
                </a:cubicBezTo>
                <a:cubicBezTo>
                  <a:pt x="1214" y="948"/>
                  <a:pt x="1218" y="947"/>
                  <a:pt x="1222" y="948"/>
                </a:cubicBezTo>
                <a:cubicBezTo>
                  <a:pt x="1223" y="948"/>
                  <a:pt x="1224" y="948"/>
                  <a:pt x="1224" y="947"/>
                </a:cubicBezTo>
                <a:cubicBezTo>
                  <a:pt x="1223" y="947"/>
                  <a:pt x="1223" y="946"/>
                  <a:pt x="1223" y="946"/>
                </a:cubicBezTo>
                <a:cubicBezTo>
                  <a:pt x="1222" y="945"/>
                  <a:pt x="1220" y="946"/>
                  <a:pt x="1220" y="944"/>
                </a:cubicBezTo>
                <a:cubicBezTo>
                  <a:pt x="1221" y="942"/>
                  <a:pt x="1222" y="943"/>
                  <a:pt x="1223" y="943"/>
                </a:cubicBezTo>
                <a:cubicBezTo>
                  <a:pt x="1225" y="943"/>
                  <a:pt x="1226" y="943"/>
                  <a:pt x="1227" y="941"/>
                </a:cubicBezTo>
                <a:cubicBezTo>
                  <a:pt x="1227" y="941"/>
                  <a:pt x="1228" y="941"/>
                  <a:pt x="1229" y="941"/>
                </a:cubicBezTo>
                <a:cubicBezTo>
                  <a:pt x="1230" y="941"/>
                  <a:pt x="1231" y="941"/>
                  <a:pt x="1232" y="941"/>
                </a:cubicBezTo>
                <a:cubicBezTo>
                  <a:pt x="1232" y="939"/>
                  <a:pt x="1234" y="937"/>
                  <a:pt x="1235" y="936"/>
                </a:cubicBezTo>
                <a:cubicBezTo>
                  <a:pt x="1236" y="936"/>
                  <a:pt x="1236" y="936"/>
                  <a:pt x="1237" y="936"/>
                </a:cubicBezTo>
                <a:cubicBezTo>
                  <a:pt x="1239" y="939"/>
                  <a:pt x="1241" y="943"/>
                  <a:pt x="1246" y="941"/>
                </a:cubicBezTo>
                <a:cubicBezTo>
                  <a:pt x="1246" y="942"/>
                  <a:pt x="1246" y="942"/>
                  <a:pt x="1247" y="943"/>
                </a:cubicBezTo>
                <a:cubicBezTo>
                  <a:pt x="1248" y="944"/>
                  <a:pt x="1249" y="945"/>
                  <a:pt x="1250" y="945"/>
                </a:cubicBezTo>
                <a:cubicBezTo>
                  <a:pt x="1253" y="944"/>
                  <a:pt x="1255" y="946"/>
                  <a:pt x="1257" y="946"/>
                </a:cubicBezTo>
                <a:cubicBezTo>
                  <a:pt x="1260" y="949"/>
                  <a:pt x="1262" y="952"/>
                  <a:pt x="1267" y="952"/>
                </a:cubicBezTo>
                <a:cubicBezTo>
                  <a:pt x="1268" y="952"/>
                  <a:pt x="1269" y="953"/>
                  <a:pt x="1269" y="953"/>
                </a:cubicBezTo>
                <a:cubicBezTo>
                  <a:pt x="1270" y="954"/>
                  <a:pt x="1270" y="955"/>
                  <a:pt x="1270" y="955"/>
                </a:cubicBezTo>
                <a:cubicBezTo>
                  <a:pt x="1270" y="956"/>
                  <a:pt x="1269" y="957"/>
                  <a:pt x="1269" y="956"/>
                </a:cubicBezTo>
                <a:cubicBezTo>
                  <a:pt x="1264" y="955"/>
                  <a:pt x="1258" y="955"/>
                  <a:pt x="1254" y="952"/>
                </a:cubicBezTo>
                <a:cubicBezTo>
                  <a:pt x="1252" y="950"/>
                  <a:pt x="1251" y="951"/>
                  <a:pt x="1249" y="951"/>
                </a:cubicBezTo>
                <a:cubicBezTo>
                  <a:pt x="1247" y="953"/>
                  <a:pt x="1244" y="954"/>
                  <a:pt x="1242" y="956"/>
                </a:cubicBezTo>
                <a:cubicBezTo>
                  <a:pt x="1241" y="957"/>
                  <a:pt x="1240" y="958"/>
                  <a:pt x="1241" y="959"/>
                </a:cubicBezTo>
                <a:cubicBezTo>
                  <a:pt x="1242" y="960"/>
                  <a:pt x="1243" y="959"/>
                  <a:pt x="1244" y="959"/>
                </a:cubicBezTo>
                <a:cubicBezTo>
                  <a:pt x="1244" y="959"/>
                  <a:pt x="1244" y="958"/>
                  <a:pt x="1244" y="958"/>
                </a:cubicBezTo>
                <a:cubicBezTo>
                  <a:pt x="1246" y="957"/>
                  <a:pt x="1247" y="956"/>
                  <a:pt x="1249" y="956"/>
                </a:cubicBezTo>
                <a:cubicBezTo>
                  <a:pt x="1251" y="957"/>
                  <a:pt x="1253" y="955"/>
                  <a:pt x="1254" y="958"/>
                </a:cubicBezTo>
                <a:cubicBezTo>
                  <a:pt x="1256" y="961"/>
                  <a:pt x="1258" y="962"/>
                  <a:pt x="1261" y="963"/>
                </a:cubicBezTo>
                <a:cubicBezTo>
                  <a:pt x="1264" y="965"/>
                  <a:pt x="1264" y="965"/>
                  <a:pt x="1266" y="962"/>
                </a:cubicBezTo>
                <a:cubicBezTo>
                  <a:pt x="1268" y="959"/>
                  <a:pt x="1269" y="959"/>
                  <a:pt x="1271" y="961"/>
                </a:cubicBezTo>
                <a:cubicBezTo>
                  <a:pt x="1274" y="964"/>
                  <a:pt x="1276" y="961"/>
                  <a:pt x="1277" y="960"/>
                </a:cubicBezTo>
                <a:cubicBezTo>
                  <a:pt x="1281" y="958"/>
                  <a:pt x="1280" y="958"/>
                  <a:pt x="1278" y="954"/>
                </a:cubicBezTo>
                <a:cubicBezTo>
                  <a:pt x="1278" y="953"/>
                  <a:pt x="1277" y="951"/>
                  <a:pt x="1277" y="949"/>
                </a:cubicBezTo>
                <a:cubicBezTo>
                  <a:pt x="1277" y="947"/>
                  <a:pt x="1278" y="946"/>
                  <a:pt x="1280" y="946"/>
                </a:cubicBezTo>
                <a:cubicBezTo>
                  <a:pt x="1281" y="946"/>
                  <a:pt x="1283" y="947"/>
                  <a:pt x="1283" y="949"/>
                </a:cubicBezTo>
                <a:cubicBezTo>
                  <a:pt x="1283" y="950"/>
                  <a:pt x="1284" y="951"/>
                  <a:pt x="1285" y="951"/>
                </a:cubicBezTo>
                <a:cubicBezTo>
                  <a:pt x="1286" y="951"/>
                  <a:pt x="1287" y="951"/>
                  <a:pt x="1288" y="951"/>
                </a:cubicBezTo>
                <a:cubicBezTo>
                  <a:pt x="1289" y="951"/>
                  <a:pt x="1290" y="950"/>
                  <a:pt x="1290" y="949"/>
                </a:cubicBezTo>
                <a:cubicBezTo>
                  <a:pt x="1289" y="949"/>
                  <a:pt x="1289" y="948"/>
                  <a:pt x="1288" y="947"/>
                </a:cubicBezTo>
                <a:cubicBezTo>
                  <a:pt x="1290" y="946"/>
                  <a:pt x="1291" y="946"/>
                  <a:pt x="1291" y="948"/>
                </a:cubicBezTo>
                <a:cubicBezTo>
                  <a:pt x="1292" y="950"/>
                  <a:pt x="1291" y="951"/>
                  <a:pt x="1292" y="953"/>
                </a:cubicBezTo>
                <a:cubicBezTo>
                  <a:pt x="1291" y="953"/>
                  <a:pt x="1291" y="953"/>
                  <a:pt x="1291" y="954"/>
                </a:cubicBezTo>
                <a:cubicBezTo>
                  <a:pt x="1291" y="957"/>
                  <a:pt x="1295" y="958"/>
                  <a:pt x="1294" y="961"/>
                </a:cubicBezTo>
                <a:cubicBezTo>
                  <a:pt x="1294" y="962"/>
                  <a:pt x="1296" y="962"/>
                  <a:pt x="1296" y="962"/>
                </a:cubicBezTo>
                <a:cubicBezTo>
                  <a:pt x="1297" y="962"/>
                  <a:pt x="1298" y="961"/>
                  <a:pt x="1300" y="961"/>
                </a:cubicBezTo>
                <a:cubicBezTo>
                  <a:pt x="1302" y="958"/>
                  <a:pt x="1302" y="958"/>
                  <a:pt x="1300" y="955"/>
                </a:cubicBezTo>
                <a:cubicBezTo>
                  <a:pt x="1299" y="955"/>
                  <a:pt x="1298" y="955"/>
                  <a:pt x="1297" y="955"/>
                </a:cubicBezTo>
                <a:cubicBezTo>
                  <a:pt x="1297" y="953"/>
                  <a:pt x="1296" y="952"/>
                  <a:pt x="1295" y="951"/>
                </a:cubicBezTo>
                <a:cubicBezTo>
                  <a:pt x="1295" y="951"/>
                  <a:pt x="1295" y="950"/>
                  <a:pt x="1294" y="950"/>
                </a:cubicBezTo>
                <a:cubicBezTo>
                  <a:pt x="1296" y="950"/>
                  <a:pt x="1297" y="949"/>
                  <a:pt x="1298" y="948"/>
                </a:cubicBezTo>
                <a:cubicBezTo>
                  <a:pt x="1299" y="948"/>
                  <a:pt x="1299" y="948"/>
                  <a:pt x="1300" y="948"/>
                </a:cubicBezTo>
                <a:cubicBezTo>
                  <a:pt x="1300" y="948"/>
                  <a:pt x="1300" y="948"/>
                  <a:pt x="1300" y="948"/>
                </a:cubicBezTo>
                <a:cubicBezTo>
                  <a:pt x="1300" y="949"/>
                  <a:pt x="1301" y="949"/>
                  <a:pt x="1301" y="950"/>
                </a:cubicBezTo>
                <a:cubicBezTo>
                  <a:pt x="1301" y="950"/>
                  <a:pt x="1301" y="951"/>
                  <a:pt x="1301" y="951"/>
                </a:cubicBezTo>
                <a:cubicBezTo>
                  <a:pt x="1301" y="951"/>
                  <a:pt x="1300" y="951"/>
                  <a:pt x="1300" y="952"/>
                </a:cubicBezTo>
                <a:cubicBezTo>
                  <a:pt x="1300" y="952"/>
                  <a:pt x="1300" y="953"/>
                  <a:pt x="1301" y="953"/>
                </a:cubicBezTo>
                <a:cubicBezTo>
                  <a:pt x="1302" y="953"/>
                  <a:pt x="1302" y="953"/>
                  <a:pt x="1303" y="953"/>
                </a:cubicBezTo>
                <a:cubicBezTo>
                  <a:pt x="1303" y="953"/>
                  <a:pt x="1303" y="953"/>
                  <a:pt x="1303" y="952"/>
                </a:cubicBezTo>
                <a:cubicBezTo>
                  <a:pt x="1303" y="953"/>
                  <a:pt x="1303" y="953"/>
                  <a:pt x="1303" y="953"/>
                </a:cubicBezTo>
                <a:cubicBezTo>
                  <a:pt x="1305" y="953"/>
                  <a:pt x="1306" y="952"/>
                  <a:pt x="1306" y="950"/>
                </a:cubicBezTo>
                <a:cubicBezTo>
                  <a:pt x="1306" y="950"/>
                  <a:pt x="1304" y="949"/>
                  <a:pt x="1304" y="949"/>
                </a:cubicBezTo>
                <a:cubicBezTo>
                  <a:pt x="1303" y="949"/>
                  <a:pt x="1302" y="948"/>
                  <a:pt x="1302" y="948"/>
                </a:cubicBezTo>
                <a:cubicBezTo>
                  <a:pt x="1302" y="946"/>
                  <a:pt x="1301" y="945"/>
                  <a:pt x="1299" y="945"/>
                </a:cubicBezTo>
                <a:cubicBezTo>
                  <a:pt x="1297" y="943"/>
                  <a:pt x="1295" y="942"/>
                  <a:pt x="1293" y="941"/>
                </a:cubicBezTo>
                <a:cubicBezTo>
                  <a:pt x="1293" y="940"/>
                  <a:pt x="1293" y="938"/>
                  <a:pt x="1292" y="938"/>
                </a:cubicBezTo>
                <a:cubicBezTo>
                  <a:pt x="1290" y="939"/>
                  <a:pt x="1289" y="938"/>
                  <a:pt x="1289" y="937"/>
                </a:cubicBezTo>
                <a:cubicBezTo>
                  <a:pt x="1287" y="934"/>
                  <a:pt x="1285" y="931"/>
                  <a:pt x="1283" y="929"/>
                </a:cubicBezTo>
                <a:cubicBezTo>
                  <a:pt x="1282" y="927"/>
                  <a:pt x="1282" y="923"/>
                  <a:pt x="1283" y="921"/>
                </a:cubicBezTo>
                <a:cubicBezTo>
                  <a:pt x="1284" y="911"/>
                  <a:pt x="1284" y="911"/>
                  <a:pt x="1284" y="911"/>
                </a:cubicBezTo>
                <a:cubicBezTo>
                  <a:pt x="1283" y="911"/>
                  <a:pt x="1283" y="911"/>
                  <a:pt x="1283" y="910"/>
                </a:cubicBezTo>
                <a:cubicBezTo>
                  <a:pt x="1283" y="910"/>
                  <a:pt x="1283" y="909"/>
                  <a:pt x="1283" y="908"/>
                </a:cubicBezTo>
                <a:cubicBezTo>
                  <a:pt x="1282" y="906"/>
                  <a:pt x="1281" y="904"/>
                  <a:pt x="1279" y="905"/>
                </a:cubicBezTo>
                <a:cubicBezTo>
                  <a:pt x="1277" y="906"/>
                  <a:pt x="1280" y="907"/>
                  <a:pt x="1279" y="909"/>
                </a:cubicBezTo>
                <a:cubicBezTo>
                  <a:pt x="1279" y="909"/>
                  <a:pt x="1280" y="910"/>
                  <a:pt x="1280" y="910"/>
                </a:cubicBezTo>
                <a:cubicBezTo>
                  <a:pt x="1278" y="911"/>
                  <a:pt x="1276" y="911"/>
                  <a:pt x="1276" y="908"/>
                </a:cubicBezTo>
                <a:cubicBezTo>
                  <a:pt x="1276" y="906"/>
                  <a:pt x="1275" y="905"/>
                  <a:pt x="1273" y="905"/>
                </a:cubicBezTo>
                <a:cubicBezTo>
                  <a:pt x="1273" y="905"/>
                  <a:pt x="1273" y="905"/>
                  <a:pt x="1273" y="905"/>
                </a:cubicBezTo>
                <a:cubicBezTo>
                  <a:pt x="1269" y="902"/>
                  <a:pt x="1268" y="896"/>
                  <a:pt x="1263" y="894"/>
                </a:cubicBezTo>
                <a:cubicBezTo>
                  <a:pt x="1262" y="893"/>
                  <a:pt x="1262" y="892"/>
                  <a:pt x="1261" y="891"/>
                </a:cubicBezTo>
                <a:cubicBezTo>
                  <a:pt x="1260" y="889"/>
                  <a:pt x="1259" y="887"/>
                  <a:pt x="1257" y="886"/>
                </a:cubicBezTo>
                <a:cubicBezTo>
                  <a:pt x="1254" y="883"/>
                  <a:pt x="1250" y="880"/>
                  <a:pt x="1252" y="875"/>
                </a:cubicBezTo>
                <a:cubicBezTo>
                  <a:pt x="1252" y="875"/>
                  <a:pt x="1251" y="874"/>
                  <a:pt x="1251" y="873"/>
                </a:cubicBezTo>
                <a:cubicBezTo>
                  <a:pt x="1249" y="869"/>
                  <a:pt x="1247" y="866"/>
                  <a:pt x="1245" y="863"/>
                </a:cubicBezTo>
                <a:cubicBezTo>
                  <a:pt x="1244" y="860"/>
                  <a:pt x="1243" y="858"/>
                  <a:pt x="1246" y="856"/>
                </a:cubicBezTo>
                <a:cubicBezTo>
                  <a:pt x="1246" y="856"/>
                  <a:pt x="1246" y="854"/>
                  <a:pt x="1246" y="853"/>
                </a:cubicBezTo>
                <a:cubicBezTo>
                  <a:pt x="1247" y="851"/>
                  <a:pt x="1248" y="853"/>
                  <a:pt x="1248" y="853"/>
                </a:cubicBezTo>
                <a:cubicBezTo>
                  <a:pt x="1251" y="857"/>
                  <a:pt x="1255" y="857"/>
                  <a:pt x="1259" y="858"/>
                </a:cubicBezTo>
                <a:cubicBezTo>
                  <a:pt x="1260" y="858"/>
                  <a:pt x="1261" y="858"/>
                  <a:pt x="1261" y="857"/>
                </a:cubicBezTo>
                <a:cubicBezTo>
                  <a:pt x="1261" y="856"/>
                  <a:pt x="1261" y="855"/>
                  <a:pt x="1260" y="854"/>
                </a:cubicBezTo>
                <a:cubicBezTo>
                  <a:pt x="1260" y="854"/>
                  <a:pt x="1259" y="854"/>
                  <a:pt x="1258" y="853"/>
                </a:cubicBezTo>
                <a:cubicBezTo>
                  <a:pt x="1257" y="853"/>
                  <a:pt x="1255" y="853"/>
                  <a:pt x="1254" y="851"/>
                </a:cubicBezTo>
                <a:cubicBezTo>
                  <a:pt x="1254" y="848"/>
                  <a:pt x="1257" y="849"/>
                  <a:pt x="1258" y="849"/>
                </a:cubicBezTo>
                <a:cubicBezTo>
                  <a:pt x="1260" y="851"/>
                  <a:pt x="1262" y="851"/>
                  <a:pt x="1263" y="853"/>
                </a:cubicBezTo>
                <a:cubicBezTo>
                  <a:pt x="1264" y="855"/>
                  <a:pt x="1264" y="856"/>
                  <a:pt x="1265" y="856"/>
                </a:cubicBezTo>
                <a:cubicBezTo>
                  <a:pt x="1268" y="857"/>
                  <a:pt x="1268" y="859"/>
                  <a:pt x="1266" y="860"/>
                </a:cubicBezTo>
                <a:cubicBezTo>
                  <a:pt x="1265" y="861"/>
                  <a:pt x="1265" y="862"/>
                  <a:pt x="1266" y="864"/>
                </a:cubicBezTo>
                <a:cubicBezTo>
                  <a:pt x="1266" y="866"/>
                  <a:pt x="1268" y="868"/>
                  <a:pt x="1266" y="870"/>
                </a:cubicBezTo>
                <a:cubicBezTo>
                  <a:pt x="1266" y="870"/>
                  <a:pt x="1266" y="871"/>
                  <a:pt x="1266" y="872"/>
                </a:cubicBezTo>
                <a:cubicBezTo>
                  <a:pt x="1268" y="876"/>
                  <a:pt x="1276" y="881"/>
                  <a:pt x="1281" y="880"/>
                </a:cubicBezTo>
                <a:cubicBezTo>
                  <a:pt x="1282" y="879"/>
                  <a:pt x="1282" y="878"/>
                  <a:pt x="1282" y="877"/>
                </a:cubicBezTo>
                <a:cubicBezTo>
                  <a:pt x="1282" y="876"/>
                  <a:pt x="1282" y="875"/>
                  <a:pt x="1281" y="875"/>
                </a:cubicBezTo>
                <a:cubicBezTo>
                  <a:pt x="1278" y="873"/>
                  <a:pt x="1276" y="869"/>
                  <a:pt x="1277" y="865"/>
                </a:cubicBezTo>
                <a:cubicBezTo>
                  <a:pt x="1277" y="861"/>
                  <a:pt x="1274" y="858"/>
                  <a:pt x="1272" y="855"/>
                </a:cubicBezTo>
                <a:cubicBezTo>
                  <a:pt x="1272" y="854"/>
                  <a:pt x="1271" y="853"/>
                  <a:pt x="1270" y="853"/>
                </a:cubicBezTo>
                <a:cubicBezTo>
                  <a:pt x="1266" y="853"/>
                  <a:pt x="1267" y="850"/>
                  <a:pt x="1266" y="848"/>
                </a:cubicBezTo>
                <a:cubicBezTo>
                  <a:pt x="1267" y="847"/>
                  <a:pt x="1267" y="847"/>
                  <a:pt x="1268" y="846"/>
                </a:cubicBezTo>
                <a:cubicBezTo>
                  <a:pt x="1270" y="846"/>
                  <a:pt x="1272" y="846"/>
                  <a:pt x="1273" y="845"/>
                </a:cubicBezTo>
                <a:cubicBezTo>
                  <a:pt x="1273" y="844"/>
                  <a:pt x="1274" y="844"/>
                  <a:pt x="1275" y="844"/>
                </a:cubicBezTo>
                <a:cubicBezTo>
                  <a:pt x="1278" y="845"/>
                  <a:pt x="1280" y="846"/>
                  <a:pt x="1281" y="850"/>
                </a:cubicBezTo>
                <a:cubicBezTo>
                  <a:pt x="1281" y="852"/>
                  <a:pt x="1281" y="854"/>
                  <a:pt x="1281" y="856"/>
                </a:cubicBezTo>
                <a:cubicBezTo>
                  <a:pt x="1282" y="857"/>
                  <a:pt x="1282" y="858"/>
                  <a:pt x="1283" y="858"/>
                </a:cubicBezTo>
                <a:cubicBezTo>
                  <a:pt x="1284" y="858"/>
                  <a:pt x="1285" y="857"/>
                  <a:pt x="1285" y="857"/>
                </a:cubicBezTo>
                <a:cubicBezTo>
                  <a:pt x="1285" y="855"/>
                  <a:pt x="1284" y="852"/>
                  <a:pt x="1285" y="851"/>
                </a:cubicBezTo>
                <a:cubicBezTo>
                  <a:pt x="1289" y="847"/>
                  <a:pt x="1289" y="843"/>
                  <a:pt x="1285" y="838"/>
                </a:cubicBezTo>
                <a:cubicBezTo>
                  <a:pt x="1285" y="838"/>
                  <a:pt x="1285" y="838"/>
                  <a:pt x="1285" y="838"/>
                </a:cubicBezTo>
                <a:cubicBezTo>
                  <a:pt x="1285" y="833"/>
                  <a:pt x="1282" y="831"/>
                  <a:pt x="1278" y="830"/>
                </a:cubicBezTo>
                <a:cubicBezTo>
                  <a:pt x="1277" y="830"/>
                  <a:pt x="1277" y="829"/>
                  <a:pt x="1276" y="829"/>
                </a:cubicBezTo>
                <a:cubicBezTo>
                  <a:pt x="1277" y="826"/>
                  <a:pt x="1279" y="825"/>
                  <a:pt x="1279" y="823"/>
                </a:cubicBezTo>
                <a:cubicBezTo>
                  <a:pt x="1276" y="822"/>
                  <a:pt x="1273" y="823"/>
                  <a:pt x="1271" y="821"/>
                </a:cubicBezTo>
                <a:cubicBezTo>
                  <a:pt x="1270" y="820"/>
                  <a:pt x="1267" y="820"/>
                  <a:pt x="1267" y="820"/>
                </a:cubicBezTo>
                <a:cubicBezTo>
                  <a:pt x="1265" y="823"/>
                  <a:pt x="1264" y="822"/>
                  <a:pt x="1262" y="821"/>
                </a:cubicBezTo>
                <a:cubicBezTo>
                  <a:pt x="1260" y="820"/>
                  <a:pt x="1258" y="819"/>
                  <a:pt x="1256" y="818"/>
                </a:cubicBezTo>
                <a:cubicBezTo>
                  <a:pt x="1258" y="817"/>
                  <a:pt x="1259" y="817"/>
                  <a:pt x="1261" y="817"/>
                </a:cubicBezTo>
                <a:cubicBezTo>
                  <a:pt x="1262" y="817"/>
                  <a:pt x="1264" y="817"/>
                  <a:pt x="1266" y="817"/>
                </a:cubicBezTo>
                <a:cubicBezTo>
                  <a:pt x="1268" y="816"/>
                  <a:pt x="1267" y="815"/>
                  <a:pt x="1266" y="814"/>
                </a:cubicBezTo>
                <a:cubicBezTo>
                  <a:pt x="1265" y="814"/>
                  <a:pt x="1264" y="814"/>
                  <a:pt x="1264" y="813"/>
                </a:cubicBezTo>
                <a:cubicBezTo>
                  <a:pt x="1264" y="811"/>
                  <a:pt x="1263" y="809"/>
                  <a:pt x="1266" y="809"/>
                </a:cubicBezTo>
                <a:cubicBezTo>
                  <a:pt x="1269" y="809"/>
                  <a:pt x="1269" y="812"/>
                  <a:pt x="1271" y="814"/>
                </a:cubicBezTo>
                <a:cubicBezTo>
                  <a:pt x="1272" y="815"/>
                  <a:pt x="1273" y="816"/>
                  <a:pt x="1274" y="815"/>
                </a:cubicBezTo>
                <a:cubicBezTo>
                  <a:pt x="1275" y="815"/>
                  <a:pt x="1275" y="813"/>
                  <a:pt x="1274" y="812"/>
                </a:cubicBezTo>
                <a:cubicBezTo>
                  <a:pt x="1271" y="809"/>
                  <a:pt x="1270" y="805"/>
                  <a:pt x="1273" y="801"/>
                </a:cubicBezTo>
                <a:cubicBezTo>
                  <a:pt x="1273" y="800"/>
                  <a:pt x="1273" y="799"/>
                  <a:pt x="1272" y="798"/>
                </a:cubicBezTo>
                <a:cubicBezTo>
                  <a:pt x="1271" y="797"/>
                  <a:pt x="1271" y="795"/>
                  <a:pt x="1271" y="794"/>
                </a:cubicBezTo>
                <a:cubicBezTo>
                  <a:pt x="1274" y="789"/>
                  <a:pt x="1274" y="788"/>
                  <a:pt x="1270" y="783"/>
                </a:cubicBezTo>
                <a:cubicBezTo>
                  <a:pt x="1269" y="784"/>
                  <a:pt x="1269" y="785"/>
                  <a:pt x="1270" y="786"/>
                </a:cubicBezTo>
                <a:cubicBezTo>
                  <a:pt x="1271" y="788"/>
                  <a:pt x="1270" y="790"/>
                  <a:pt x="1268" y="791"/>
                </a:cubicBezTo>
                <a:cubicBezTo>
                  <a:pt x="1267" y="792"/>
                  <a:pt x="1267" y="792"/>
                  <a:pt x="1266" y="793"/>
                </a:cubicBezTo>
                <a:cubicBezTo>
                  <a:pt x="1266" y="793"/>
                  <a:pt x="1266" y="792"/>
                  <a:pt x="1266" y="792"/>
                </a:cubicBezTo>
                <a:cubicBezTo>
                  <a:pt x="1266" y="791"/>
                  <a:pt x="1265" y="790"/>
                  <a:pt x="1264" y="790"/>
                </a:cubicBezTo>
                <a:cubicBezTo>
                  <a:pt x="1261" y="787"/>
                  <a:pt x="1260" y="783"/>
                  <a:pt x="1256" y="781"/>
                </a:cubicBezTo>
                <a:cubicBezTo>
                  <a:pt x="1256" y="780"/>
                  <a:pt x="1256" y="779"/>
                  <a:pt x="1256" y="778"/>
                </a:cubicBezTo>
                <a:cubicBezTo>
                  <a:pt x="1258" y="777"/>
                  <a:pt x="1260" y="778"/>
                  <a:pt x="1263" y="778"/>
                </a:cubicBezTo>
                <a:cubicBezTo>
                  <a:pt x="1266" y="778"/>
                  <a:pt x="1270" y="777"/>
                  <a:pt x="1273" y="775"/>
                </a:cubicBezTo>
                <a:cubicBezTo>
                  <a:pt x="1274" y="775"/>
                  <a:pt x="1274" y="775"/>
                  <a:pt x="1274" y="775"/>
                </a:cubicBezTo>
                <a:cubicBezTo>
                  <a:pt x="1274" y="775"/>
                  <a:pt x="1274" y="775"/>
                  <a:pt x="1274" y="775"/>
                </a:cubicBezTo>
                <a:cubicBezTo>
                  <a:pt x="1274" y="775"/>
                  <a:pt x="1274" y="775"/>
                  <a:pt x="1274" y="775"/>
                </a:cubicBezTo>
                <a:cubicBezTo>
                  <a:pt x="1274" y="777"/>
                  <a:pt x="1274" y="778"/>
                  <a:pt x="1276" y="778"/>
                </a:cubicBezTo>
                <a:cubicBezTo>
                  <a:pt x="1278" y="778"/>
                  <a:pt x="1281" y="779"/>
                  <a:pt x="1282" y="777"/>
                </a:cubicBezTo>
                <a:cubicBezTo>
                  <a:pt x="1283" y="773"/>
                  <a:pt x="1286" y="772"/>
                  <a:pt x="1289" y="772"/>
                </a:cubicBezTo>
                <a:cubicBezTo>
                  <a:pt x="1290" y="772"/>
                  <a:pt x="1292" y="772"/>
                  <a:pt x="1293" y="771"/>
                </a:cubicBezTo>
                <a:cubicBezTo>
                  <a:pt x="1293" y="771"/>
                  <a:pt x="1294" y="770"/>
                  <a:pt x="1294" y="768"/>
                </a:cubicBezTo>
                <a:cubicBezTo>
                  <a:pt x="1293" y="768"/>
                  <a:pt x="1292" y="767"/>
                  <a:pt x="1292" y="767"/>
                </a:cubicBezTo>
                <a:cubicBezTo>
                  <a:pt x="1290" y="767"/>
                  <a:pt x="1287" y="768"/>
                  <a:pt x="1285" y="768"/>
                </a:cubicBezTo>
                <a:cubicBezTo>
                  <a:pt x="1280" y="768"/>
                  <a:pt x="1280" y="768"/>
                  <a:pt x="1281" y="763"/>
                </a:cubicBezTo>
                <a:cubicBezTo>
                  <a:pt x="1281" y="762"/>
                  <a:pt x="1280" y="761"/>
                  <a:pt x="1280" y="760"/>
                </a:cubicBezTo>
                <a:cubicBezTo>
                  <a:pt x="1280" y="758"/>
                  <a:pt x="1279" y="757"/>
                  <a:pt x="1277" y="758"/>
                </a:cubicBezTo>
                <a:cubicBezTo>
                  <a:pt x="1274" y="759"/>
                  <a:pt x="1270" y="759"/>
                  <a:pt x="1266" y="760"/>
                </a:cubicBezTo>
                <a:cubicBezTo>
                  <a:pt x="1266" y="761"/>
                  <a:pt x="1267" y="761"/>
                  <a:pt x="1267" y="761"/>
                </a:cubicBezTo>
                <a:cubicBezTo>
                  <a:pt x="1268" y="761"/>
                  <a:pt x="1269" y="761"/>
                  <a:pt x="1269" y="763"/>
                </a:cubicBezTo>
                <a:cubicBezTo>
                  <a:pt x="1269" y="764"/>
                  <a:pt x="1268" y="765"/>
                  <a:pt x="1267" y="765"/>
                </a:cubicBezTo>
                <a:cubicBezTo>
                  <a:pt x="1264" y="765"/>
                  <a:pt x="1261" y="765"/>
                  <a:pt x="1259" y="766"/>
                </a:cubicBezTo>
                <a:cubicBezTo>
                  <a:pt x="1258" y="766"/>
                  <a:pt x="1257" y="765"/>
                  <a:pt x="1256" y="764"/>
                </a:cubicBezTo>
                <a:cubicBezTo>
                  <a:pt x="1256" y="762"/>
                  <a:pt x="1258" y="761"/>
                  <a:pt x="1258" y="760"/>
                </a:cubicBezTo>
                <a:cubicBezTo>
                  <a:pt x="1259" y="759"/>
                  <a:pt x="1257" y="758"/>
                  <a:pt x="1256" y="757"/>
                </a:cubicBezTo>
                <a:cubicBezTo>
                  <a:pt x="1256" y="757"/>
                  <a:pt x="1258" y="756"/>
                  <a:pt x="1258" y="755"/>
                </a:cubicBezTo>
                <a:cubicBezTo>
                  <a:pt x="1260" y="754"/>
                  <a:pt x="1261" y="756"/>
                  <a:pt x="1263" y="756"/>
                </a:cubicBezTo>
                <a:cubicBezTo>
                  <a:pt x="1265" y="756"/>
                  <a:pt x="1266" y="754"/>
                  <a:pt x="1265" y="753"/>
                </a:cubicBezTo>
                <a:cubicBezTo>
                  <a:pt x="1264" y="752"/>
                  <a:pt x="1263" y="751"/>
                  <a:pt x="1263" y="751"/>
                </a:cubicBezTo>
                <a:cubicBezTo>
                  <a:pt x="1263" y="750"/>
                  <a:pt x="1264" y="749"/>
                  <a:pt x="1264" y="748"/>
                </a:cubicBezTo>
                <a:cubicBezTo>
                  <a:pt x="1268" y="745"/>
                  <a:pt x="1268" y="743"/>
                  <a:pt x="1266" y="739"/>
                </a:cubicBezTo>
                <a:cubicBezTo>
                  <a:pt x="1266" y="739"/>
                  <a:pt x="1266" y="738"/>
                  <a:pt x="1266" y="738"/>
                </a:cubicBezTo>
                <a:cubicBezTo>
                  <a:pt x="1267" y="737"/>
                  <a:pt x="1268" y="737"/>
                  <a:pt x="1268" y="736"/>
                </a:cubicBezTo>
                <a:cubicBezTo>
                  <a:pt x="1268" y="736"/>
                  <a:pt x="1268" y="736"/>
                  <a:pt x="1268" y="736"/>
                </a:cubicBezTo>
                <a:cubicBezTo>
                  <a:pt x="1268" y="736"/>
                  <a:pt x="1268" y="736"/>
                  <a:pt x="1268" y="736"/>
                </a:cubicBezTo>
                <a:cubicBezTo>
                  <a:pt x="1269" y="736"/>
                  <a:pt x="1269" y="736"/>
                  <a:pt x="1270" y="736"/>
                </a:cubicBezTo>
                <a:cubicBezTo>
                  <a:pt x="1271" y="736"/>
                  <a:pt x="1272" y="737"/>
                  <a:pt x="1273" y="736"/>
                </a:cubicBezTo>
                <a:cubicBezTo>
                  <a:pt x="1273" y="735"/>
                  <a:pt x="1273" y="733"/>
                  <a:pt x="1272" y="733"/>
                </a:cubicBezTo>
                <a:cubicBezTo>
                  <a:pt x="1271" y="731"/>
                  <a:pt x="1270" y="731"/>
                  <a:pt x="1268" y="730"/>
                </a:cubicBezTo>
                <a:cubicBezTo>
                  <a:pt x="1267" y="727"/>
                  <a:pt x="1267" y="727"/>
                  <a:pt x="1264" y="729"/>
                </a:cubicBezTo>
                <a:cubicBezTo>
                  <a:pt x="1262" y="729"/>
                  <a:pt x="1261" y="731"/>
                  <a:pt x="1259" y="731"/>
                </a:cubicBezTo>
                <a:cubicBezTo>
                  <a:pt x="1257" y="730"/>
                  <a:pt x="1257" y="728"/>
                  <a:pt x="1255" y="728"/>
                </a:cubicBezTo>
                <a:cubicBezTo>
                  <a:pt x="1254" y="727"/>
                  <a:pt x="1251" y="728"/>
                  <a:pt x="1250" y="726"/>
                </a:cubicBezTo>
                <a:cubicBezTo>
                  <a:pt x="1250" y="726"/>
                  <a:pt x="1250" y="726"/>
                  <a:pt x="1251" y="726"/>
                </a:cubicBezTo>
                <a:cubicBezTo>
                  <a:pt x="1252" y="725"/>
                  <a:pt x="1252" y="723"/>
                  <a:pt x="1253" y="722"/>
                </a:cubicBezTo>
                <a:cubicBezTo>
                  <a:pt x="1251" y="721"/>
                  <a:pt x="1250" y="721"/>
                  <a:pt x="1249" y="722"/>
                </a:cubicBezTo>
                <a:cubicBezTo>
                  <a:pt x="1249" y="722"/>
                  <a:pt x="1249" y="722"/>
                  <a:pt x="1249" y="722"/>
                </a:cubicBezTo>
                <a:cubicBezTo>
                  <a:pt x="1249" y="722"/>
                  <a:pt x="1249" y="722"/>
                  <a:pt x="1249" y="722"/>
                </a:cubicBezTo>
                <a:cubicBezTo>
                  <a:pt x="1249" y="722"/>
                  <a:pt x="1249" y="722"/>
                  <a:pt x="1249" y="721"/>
                </a:cubicBezTo>
                <a:cubicBezTo>
                  <a:pt x="1249" y="721"/>
                  <a:pt x="1249" y="721"/>
                  <a:pt x="1249" y="721"/>
                </a:cubicBezTo>
                <a:cubicBezTo>
                  <a:pt x="1250" y="721"/>
                  <a:pt x="1251" y="721"/>
                  <a:pt x="1252" y="721"/>
                </a:cubicBezTo>
                <a:cubicBezTo>
                  <a:pt x="1252" y="722"/>
                  <a:pt x="1252" y="722"/>
                  <a:pt x="1253" y="722"/>
                </a:cubicBezTo>
                <a:cubicBezTo>
                  <a:pt x="1253" y="722"/>
                  <a:pt x="1254" y="723"/>
                  <a:pt x="1255" y="723"/>
                </a:cubicBezTo>
                <a:cubicBezTo>
                  <a:pt x="1257" y="724"/>
                  <a:pt x="1257" y="724"/>
                  <a:pt x="1258" y="721"/>
                </a:cubicBezTo>
                <a:cubicBezTo>
                  <a:pt x="1259" y="720"/>
                  <a:pt x="1262" y="720"/>
                  <a:pt x="1264" y="720"/>
                </a:cubicBezTo>
                <a:cubicBezTo>
                  <a:pt x="1264" y="721"/>
                  <a:pt x="1263" y="723"/>
                  <a:pt x="1264" y="725"/>
                </a:cubicBezTo>
                <a:cubicBezTo>
                  <a:pt x="1267" y="723"/>
                  <a:pt x="1266" y="721"/>
                  <a:pt x="1267" y="719"/>
                </a:cubicBezTo>
                <a:cubicBezTo>
                  <a:pt x="1268" y="716"/>
                  <a:pt x="1268" y="713"/>
                  <a:pt x="1268" y="711"/>
                </a:cubicBezTo>
                <a:cubicBezTo>
                  <a:pt x="1269" y="711"/>
                  <a:pt x="1269" y="711"/>
                  <a:pt x="1269" y="711"/>
                </a:cubicBezTo>
                <a:cubicBezTo>
                  <a:pt x="1269" y="711"/>
                  <a:pt x="1269" y="711"/>
                  <a:pt x="1269" y="711"/>
                </a:cubicBezTo>
                <a:cubicBezTo>
                  <a:pt x="1270" y="712"/>
                  <a:pt x="1272" y="713"/>
                  <a:pt x="1274" y="712"/>
                </a:cubicBezTo>
                <a:cubicBezTo>
                  <a:pt x="1277" y="711"/>
                  <a:pt x="1280" y="712"/>
                  <a:pt x="1283" y="709"/>
                </a:cubicBezTo>
                <a:cubicBezTo>
                  <a:pt x="1284" y="708"/>
                  <a:pt x="1286" y="708"/>
                  <a:pt x="1287" y="710"/>
                </a:cubicBezTo>
                <a:cubicBezTo>
                  <a:pt x="1287" y="711"/>
                  <a:pt x="1287" y="711"/>
                  <a:pt x="1288" y="711"/>
                </a:cubicBezTo>
                <a:cubicBezTo>
                  <a:pt x="1288" y="711"/>
                  <a:pt x="1289" y="710"/>
                  <a:pt x="1289" y="710"/>
                </a:cubicBezTo>
                <a:cubicBezTo>
                  <a:pt x="1288" y="706"/>
                  <a:pt x="1290" y="704"/>
                  <a:pt x="1293" y="704"/>
                </a:cubicBezTo>
                <a:cubicBezTo>
                  <a:pt x="1294" y="704"/>
                  <a:pt x="1295" y="703"/>
                  <a:pt x="1295" y="702"/>
                </a:cubicBezTo>
                <a:cubicBezTo>
                  <a:pt x="1295" y="700"/>
                  <a:pt x="1296" y="699"/>
                  <a:pt x="1297" y="697"/>
                </a:cubicBezTo>
                <a:cubicBezTo>
                  <a:pt x="1297" y="696"/>
                  <a:pt x="1299" y="696"/>
                  <a:pt x="1300" y="697"/>
                </a:cubicBezTo>
                <a:cubicBezTo>
                  <a:pt x="1301" y="697"/>
                  <a:pt x="1302" y="697"/>
                  <a:pt x="1301" y="699"/>
                </a:cubicBezTo>
                <a:cubicBezTo>
                  <a:pt x="1300" y="700"/>
                  <a:pt x="1299" y="701"/>
                  <a:pt x="1301" y="702"/>
                </a:cubicBezTo>
                <a:cubicBezTo>
                  <a:pt x="1301" y="703"/>
                  <a:pt x="1301" y="704"/>
                  <a:pt x="1300" y="704"/>
                </a:cubicBezTo>
                <a:cubicBezTo>
                  <a:pt x="1299" y="706"/>
                  <a:pt x="1299" y="707"/>
                  <a:pt x="1301" y="708"/>
                </a:cubicBezTo>
                <a:cubicBezTo>
                  <a:pt x="1304" y="709"/>
                  <a:pt x="1304" y="707"/>
                  <a:pt x="1305" y="705"/>
                </a:cubicBezTo>
                <a:cubicBezTo>
                  <a:pt x="1305" y="705"/>
                  <a:pt x="1305" y="705"/>
                  <a:pt x="1305" y="705"/>
                </a:cubicBezTo>
                <a:cubicBezTo>
                  <a:pt x="1305" y="705"/>
                  <a:pt x="1305" y="705"/>
                  <a:pt x="1305" y="705"/>
                </a:cubicBezTo>
                <a:cubicBezTo>
                  <a:pt x="1307" y="705"/>
                  <a:pt x="1308" y="705"/>
                  <a:pt x="1310" y="705"/>
                </a:cubicBezTo>
                <a:cubicBezTo>
                  <a:pt x="1312" y="704"/>
                  <a:pt x="1313" y="703"/>
                  <a:pt x="1313" y="701"/>
                </a:cubicBezTo>
                <a:cubicBezTo>
                  <a:pt x="1313" y="700"/>
                  <a:pt x="1313" y="699"/>
                  <a:pt x="1313" y="698"/>
                </a:cubicBezTo>
                <a:cubicBezTo>
                  <a:pt x="1314" y="696"/>
                  <a:pt x="1315" y="696"/>
                  <a:pt x="1317" y="696"/>
                </a:cubicBezTo>
                <a:cubicBezTo>
                  <a:pt x="1318" y="696"/>
                  <a:pt x="1319" y="698"/>
                  <a:pt x="1320" y="697"/>
                </a:cubicBezTo>
                <a:cubicBezTo>
                  <a:pt x="1322" y="697"/>
                  <a:pt x="1323" y="697"/>
                  <a:pt x="1324" y="698"/>
                </a:cubicBezTo>
                <a:cubicBezTo>
                  <a:pt x="1324" y="699"/>
                  <a:pt x="1324" y="699"/>
                  <a:pt x="1324" y="699"/>
                </a:cubicBezTo>
                <a:cubicBezTo>
                  <a:pt x="1324" y="700"/>
                  <a:pt x="1325" y="703"/>
                  <a:pt x="1325" y="703"/>
                </a:cubicBezTo>
                <a:cubicBezTo>
                  <a:pt x="1325" y="704"/>
                  <a:pt x="1325" y="704"/>
                  <a:pt x="1325" y="705"/>
                </a:cubicBezTo>
                <a:cubicBezTo>
                  <a:pt x="1328" y="707"/>
                  <a:pt x="1330" y="708"/>
                  <a:pt x="1332" y="707"/>
                </a:cubicBezTo>
                <a:cubicBezTo>
                  <a:pt x="1337" y="706"/>
                  <a:pt x="1341" y="704"/>
                  <a:pt x="1346" y="702"/>
                </a:cubicBezTo>
                <a:cubicBezTo>
                  <a:pt x="1346" y="702"/>
                  <a:pt x="1347" y="701"/>
                  <a:pt x="1347" y="701"/>
                </a:cubicBezTo>
                <a:cubicBezTo>
                  <a:pt x="1349" y="698"/>
                  <a:pt x="1346" y="695"/>
                  <a:pt x="1348" y="692"/>
                </a:cubicBezTo>
                <a:cubicBezTo>
                  <a:pt x="1348" y="691"/>
                  <a:pt x="1348" y="690"/>
                  <a:pt x="1348" y="689"/>
                </a:cubicBezTo>
                <a:cubicBezTo>
                  <a:pt x="1347" y="689"/>
                  <a:pt x="1347" y="689"/>
                  <a:pt x="1347" y="688"/>
                </a:cubicBezTo>
                <a:cubicBezTo>
                  <a:pt x="1347" y="687"/>
                  <a:pt x="1346" y="687"/>
                  <a:pt x="1345" y="687"/>
                </a:cubicBezTo>
                <a:cubicBezTo>
                  <a:pt x="1343" y="687"/>
                  <a:pt x="1343" y="688"/>
                  <a:pt x="1343" y="689"/>
                </a:cubicBezTo>
                <a:cubicBezTo>
                  <a:pt x="1343" y="692"/>
                  <a:pt x="1344" y="694"/>
                  <a:pt x="1344" y="696"/>
                </a:cubicBezTo>
                <a:cubicBezTo>
                  <a:pt x="1342" y="698"/>
                  <a:pt x="1340" y="700"/>
                  <a:pt x="1338" y="701"/>
                </a:cubicBezTo>
                <a:cubicBezTo>
                  <a:pt x="1338" y="701"/>
                  <a:pt x="1337" y="701"/>
                  <a:pt x="1337" y="701"/>
                </a:cubicBezTo>
                <a:cubicBezTo>
                  <a:pt x="1336" y="701"/>
                  <a:pt x="1336" y="700"/>
                  <a:pt x="1337" y="700"/>
                </a:cubicBezTo>
                <a:cubicBezTo>
                  <a:pt x="1339" y="698"/>
                  <a:pt x="1340" y="697"/>
                  <a:pt x="1338" y="694"/>
                </a:cubicBezTo>
                <a:cubicBezTo>
                  <a:pt x="1336" y="692"/>
                  <a:pt x="1336" y="692"/>
                  <a:pt x="1334" y="694"/>
                </a:cubicBezTo>
                <a:cubicBezTo>
                  <a:pt x="1333" y="697"/>
                  <a:pt x="1332" y="696"/>
                  <a:pt x="1331" y="695"/>
                </a:cubicBezTo>
                <a:cubicBezTo>
                  <a:pt x="1331" y="694"/>
                  <a:pt x="1331" y="693"/>
                  <a:pt x="1330" y="692"/>
                </a:cubicBezTo>
                <a:cubicBezTo>
                  <a:pt x="1332" y="690"/>
                  <a:pt x="1334" y="690"/>
                  <a:pt x="1337" y="690"/>
                </a:cubicBezTo>
                <a:cubicBezTo>
                  <a:pt x="1338" y="690"/>
                  <a:pt x="1339" y="689"/>
                  <a:pt x="1339" y="688"/>
                </a:cubicBezTo>
                <a:cubicBezTo>
                  <a:pt x="1339" y="686"/>
                  <a:pt x="1339" y="685"/>
                  <a:pt x="1339" y="683"/>
                </a:cubicBezTo>
                <a:cubicBezTo>
                  <a:pt x="1342" y="683"/>
                  <a:pt x="1343" y="683"/>
                  <a:pt x="1342" y="680"/>
                </a:cubicBezTo>
                <a:cubicBezTo>
                  <a:pt x="1342" y="679"/>
                  <a:pt x="1341" y="678"/>
                  <a:pt x="1341" y="677"/>
                </a:cubicBezTo>
                <a:cubicBezTo>
                  <a:pt x="1342" y="677"/>
                  <a:pt x="1344" y="676"/>
                  <a:pt x="1345" y="676"/>
                </a:cubicBezTo>
                <a:cubicBezTo>
                  <a:pt x="1347" y="675"/>
                  <a:pt x="1348" y="674"/>
                  <a:pt x="1348" y="673"/>
                </a:cubicBezTo>
                <a:cubicBezTo>
                  <a:pt x="1348" y="672"/>
                  <a:pt x="1347" y="671"/>
                  <a:pt x="1346" y="671"/>
                </a:cubicBezTo>
                <a:cubicBezTo>
                  <a:pt x="1344" y="670"/>
                  <a:pt x="1344" y="672"/>
                  <a:pt x="1343" y="673"/>
                </a:cubicBezTo>
                <a:cubicBezTo>
                  <a:pt x="1343" y="673"/>
                  <a:pt x="1343" y="673"/>
                  <a:pt x="1342" y="673"/>
                </a:cubicBezTo>
                <a:cubicBezTo>
                  <a:pt x="1341" y="671"/>
                  <a:pt x="1341" y="671"/>
                  <a:pt x="1339" y="673"/>
                </a:cubicBezTo>
                <a:cubicBezTo>
                  <a:pt x="1337" y="673"/>
                  <a:pt x="1335" y="674"/>
                  <a:pt x="1334" y="672"/>
                </a:cubicBezTo>
                <a:cubicBezTo>
                  <a:pt x="1334" y="671"/>
                  <a:pt x="1336" y="670"/>
                  <a:pt x="1337" y="669"/>
                </a:cubicBezTo>
                <a:cubicBezTo>
                  <a:pt x="1339" y="667"/>
                  <a:pt x="1341" y="667"/>
                  <a:pt x="1343" y="667"/>
                </a:cubicBezTo>
                <a:cubicBezTo>
                  <a:pt x="1345" y="668"/>
                  <a:pt x="1347" y="668"/>
                  <a:pt x="1350" y="668"/>
                </a:cubicBezTo>
                <a:cubicBezTo>
                  <a:pt x="1350" y="668"/>
                  <a:pt x="1351" y="667"/>
                  <a:pt x="1351" y="666"/>
                </a:cubicBezTo>
                <a:cubicBezTo>
                  <a:pt x="1350" y="665"/>
                  <a:pt x="1350" y="664"/>
                  <a:pt x="1349" y="663"/>
                </a:cubicBezTo>
                <a:cubicBezTo>
                  <a:pt x="1350" y="661"/>
                  <a:pt x="1351" y="660"/>
                  <a:pt x="1353" y="659"/>
                </a:cubicBezTo>
                <a:cubicBezTo>
                  <a:pt x="1355" y="660"/>
                  <a:pt x="1356" y="661"/>
                  <a:pt x="1357" y="658"/>
                </a:cubicBezTo>
                <a:cubicBezTo>
                  <a:pt x="1357" y="656"/>
                  <a:pt x="1357" y="655"/>
                  <a:pt x="1359" y="656"/>
                </a:cubicBezTo>
                <a:cubicBezTo>
                  <a:pt x="1359" y="653"/>
                  <a:pt x="1359" y="653"/>
                  <a:pt x="1361" y="652"/>
                </a:cubicBezTo>
                <a:cubicBezTo>
                  <a:pt x="1362" y="652"/>
                  <a:pt x="1362" y="652"/>
                  <a:pt x="1363" y="652"/>
                </a:cubicBezTo>
                <a:cubicBezTo>
                  <a:pt x="1365" y="653"/>
                  <a:pt x="1366" y="652"/>
                  <a:pt x="1366" y="650"/>
                </a:cubicBezTo>
                <a:cubicBezTo>
                  <a:pt x="1366" y="648"/>
                  <a:pt x="1367" y="646"/>
                  <a:pt x="1364" y="646"/>
                </a:cubicBezTo>
                <a:cubicBezTo>
                  <a:pt x="1362" y="645"/>
                  <a:pt x="1362" y="644"/>
                  <a:pt x="1363" y="643"/>
                </a:cubicBezTo>
                <a:cubicBezTo>
                  <a:pt x="1363" y="643"/>
                  <a:pt x="1364" y="642"/>
                  <a:pt x="1364" y="642"/>
                </a:cubicBezTo>
                <a:cubicBezTo>
                  <a:pt x="1365" y="642"/>
                  <a:pt x="1365" y="642"/>
                  <a:pt x="1365" y="642"/>
                </a:cubicBezTo>
                <a:cubicBezTo>
                  <a:pt x="1366" y="642"/>
                  <a:pt x="1366" y="642"/>
                  <a:pt x="1366" y="642"/>
                </a:cubicBezTo>
                <a:cubicBezTo>
                  <a:pt x="1368" y="642"/>
                  <a:pt x="1370" y="644"/>
                  <a:pt x="1372" y="644"/>
                </a:cubicBezTo>
                <a:cubicBezTo>
                  <a:pt x="1373" y="646"/>
                  <a:pt x="1374" y="648"/>
                  <a:pt x="1375" y="650"/>
                </a:cubicBezTo>
                <a:cubicBezTo>
                  <a:pt x="1375" y="651"/>
                  <a:pt x="1377" y="651"/>
                  <a:pt x="1378" y="651"/>
                </a:cubicBezTo>
                <a:cubicBezTo>
                  <a:pt x="1378" y="652"/>
                  <a:pt x="1379" y="652"/>
                  <a:pt x="1379" y="652"/>
                </a:cubicBezTo>
                <a:cubicBezTo>
                  <a:pt x="1380" y="653"/>
                  <a:pt x="1381" y="653"/>
                  <a:pt x="1381" y="653"/>
                </a:cubicBezTo>
                <a:cubicBezTo>
                  <a:pt x="1385" y="653"/>
                  <a:pt x="1385" y="653"/>
                  <a:pt x="1386" y="655"/>
                </a:cubicBezTo>
                <a:cubicBezTo>
                  <a:pt x="1386" y="658"/>
                  <a:pt x="1386" y="660"/>
                  <a:pt x="1383" y="662"/>
                </a:cubicBezTo>
                <a:cubicBezTo>
                  <a:pt x="1382" y="663"/>
                  <a:pt x="1381" y="664"/>
                  <a:pt x="1381" y="666"/>
                </a:cubicBezTo>
                <a:cubicBezTo>
                  <a:pt x="1383" y="666"/>
                  <a:pt x="1384" y="666"/>
                  <a:pt x="1385" y="665"/>
                </a:cubicBezTo>
                <a:cubicBezTo>
                  <a:pt x="1388" y="662"/>
                  <a:pt x="1391" y="662"/>
                  <a:pt x="1394" y="662"/>
                </a:cubicBezTo>
                <a:cubicBezTo>
                  <a:pt x="1397" y="663"/>
                  <a:pt x="1400" y="664"/>
                  <a:pt x="1403" y="665"/>
                </a:cubicBezTo>
                <a:cubicBezTo>
                  <a:pt x="1405" y="666"/>
                  <a:pt x="1407" y="668"/>
                  <a:pt x="1408" y="670"/>
                </a:cubicBezTo>
                <a:cubicBezTo>
                  <a:pt x="1411" y="672"/>
                  <a:pt x="1414" y="674"/>
                  <a:pt x="1417" y="676"/>
                </a:cubicBezTo>
                <a:cubicBezTo>
                  <a:pt x="1417" y="677"/>
                  <a:pt x="1417" y="678"/>
                  <a:pt x="1417" y="679"/>
                </a:cubicBezTo>
                <a:cubicBezTo>
                  <a:pt x="1418" y="680"/>
                  <a:pt x="1418" y="681"/>
                  <a:pt x="1420" y="680"/>
                </a:cubicBezTo>
                <a:cubicBezTo>
                  <a:pt x="1421" y="680"/>
                  <a:pt x="1421" y="679"/>
                  <a:pt x="1421" y="678"/>
                </a:cubicBezTo>
                <a:cubicBezTo>
                  <a:pt x="1421" y="677"/>
                  <a:pt x="1421" y="676"/>
                  <a:pt x="1420" y="675"/>
                </a:cubicBezTo>
                <a:cubicBezTo>
                  <a:pt x="1421" y="674"/>
                  <a:pt x="1422" y="674"/>
                  <a:pt x="1422" y="673"/>
                </a:cubicBezTo>
                <a:cubicBezTo>
                  <a:pt x="1425" y="672"/>
                  <a:pt x="1424" y="670"/>
                  <a:pt x="1424" y="668"/>
                </a:cubicBezTo>
                <a:cubicBezTo>
                  <a:pt x="1427" y="668"/>
                  <a:pt x="1429" y="671"/>
                  <a:pt x="1432" y="669"/>
                </a:cubicBezTo>
                <a:cubicBezTo>
                  <a:pt x="1432" y="667"/>
                  <a:pt x="1431" y="665"/>
                  <a:pt x="1430" y="664"/>
                </a:cubicBezTo>
                <a:cubicBezTo>
                  <a:pt x="1430" y="662"/>
                  <a:pt x="1428" y="663"/>
                  <a:pt x="1427" y="663"/>
                </a:cubicBezTo>
                <a:cubicBezTo>
                  <a:pt x="1426" y="663"/>
                  <a:pt x="1425" y="663"/>
                  <a:pt x="1424" y="661"/>
                </a:cubicBezTo>
                <a:cubicBezTo>
                  <a:pt x="1425" y="660"/>
                  <a:pt x="1426" y="657"/>
                  <a:pt x="1429" y="658"/>
                </a:cubicBezTo>
                <a:cubicBezTo>
                  <a:pt x="1430" y="658"/>
                  <a:pt x="1431" y="658"/>
                  <a:pt x="1432" y="658"/>
                </a:cubicBezTo>
                <a:cubicBezTo>
                  <a:pt x="1434" y="657"/>
                  <a:pt x="1435" y="656"/>
                  <a:pt x="1433" y="654"/>
                </a:cubicBezTo>
                <a:cubicBezTo>
                  <a:pt x="1432" y="652"/>
                  <a:pt x="1435" y="651"/>
                  <a:pt x="1435" y="650"/>
                </a:cubicBezTo>
                <a:cubicBezTo>
                  <a:pt x="1434" y="649"/>
                  <a:pt x="1432" y="649"/>
                  <a:pt x="1431" y="649"/>
                </a:cubicBezTo>
                <a:cubicBezTo>
                  <a:pt x="1430" y="650"/>
                  <a:pt x="1429" y="650"/>
                  <a:pt x="1428" y="650"/>
                </a:cubicBezTo>
                <a:cubicBezTo>
                  <a:pt x="1425" y="650"/>
                  <a:pt x="1424" y="649"/>
                  <a:pt x="1423" y="646"/>
                </a:cubicBezTo>
                <a:cubicBezTo>
                  <a:pt x="1422" y="643"/>
                  <a:pt x="1424" y="643"/>
                  <a:pt x="1425" y="642"/>
                </a:cubicBezTo>
                <a:cubicBezTo>
                  <a:pt x="1427" y="642"/>
                  <a:pt x="1427" y="640"/>
                  <a:pt x="1425" y="639"/>
                </a:cubicBezTo>
                <a:cubicBezTo>
                  <a:pt x="1424" y="638"/>
                  <a:pt x="1422" y="637"/>
                  <a:pt x="1423" y="636"/>
                </a:cubicBezTo>
                <a:cubicBezTo>
                  <a:pt x="1424" y="635"/>
                  <a:pt x="1426" y="636"/>
                  <a:pt x="1427" y="637"/>
                </a:cubicBezTo>
                <a:cubicBezTo>
                  <a:pt x="1427" y="637"/>
                  <a:pt x="1428" y="637"/>
                  <a:pt x="1428" y="637"/>
                </a:cubicBezTo>
                <a:cubicBezTo>
                  <a:pt x="1429" y="638"/>
                  <a:pt x="1430" y="637"/>
                  <a:pt x="1430" y="636"/>
                </a:cubicBezTo>
                <a:cubicBezTo>
                  <a:pt x="1430" y="634"/>
                  <a:pt x="1430" y="632"/>
                  <a:pt x="1429" y="631"/>
                </a:cubicBezTo>
                <a:cubicBezTo>
                  <a:pt x="1429" y="631"/>
                  <a:pt x="1429" y="631"/>
                  <a:pt x="1429" y="631"/>
                </a:cubicBezTo>
                <a:cubicBezTo>
                  <a:pt x="1426" y="628"/>
                  <a:pt x="1423" y="625"/>
                  <a:pt x="1419" y="624"/>
                </a:cubicBezTo>
                <a:cubicBezTo>
                  <a:pt x="1418" y="624"/>
                  <a:pt x="1417" y="623"/>
                  <a:pt x="1417" y="621"/>
                </a:cubicBezTo>
                <a:cubicBezTo>
                  <a:pt x="1416" y="619"/>
                  <a:pt x="1418" y="619"/>
                  <a:pt x="1419" y="618"/>
                </a:cubicBezTo>
                <a:cubicBezTo>
                  <a:pt x="1419" y="618"/>
                  <a:pt x="1420" y="618"/>
                  <a:pt x="1420" y="618"/>
                </a:cubicBezTo>
                <a:cubicBezTo>
                  <a:pt x="1420" y="617"/>
                  <a:pt x="1420" y="617"/>
                  <a:pt x="1420" y="616"/>
                </a:cubicBezTo>
                <a:cubicBezTo>
                  <a:pt x="1420" y="616"/>
                  <a:pt x="1420" y="616"/>
                  <a:pt x="1419" y="616"/>
                </a:cubicBezTo>
                <a:cubicBezTo>
                  <a:pt x="1417" y="616"/>
                  <a:pt x="1415" y="615"/>
                  <a:pt x="1413" y="614"/>
                </a:cubicBezTo>
                <a:cubicBezTo>
                  <a:pt x="1411" y="613"/>
                  <a:pt x="1411" y="615"/>
                  <a:pt x="1412" y="616"/>
                </a:cubicBezTo>
                <a:cubicBezTo>
                  <a:pt x="1412" y="619"/>
                  <a:pt x="1410" y="619"/>
                  <a:pt x="1408" y="619"/>
                </a:cubicBezTo>
                <a:cubicBezTo>
                  <a:pt x="1408" y="619"/>
                  <a:pt x="1409" y="619"/>
                  <a:pt x="1409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9" y="619"/>
                  <a:pt x="1409" y="619"/>
                </a:cubicBezTo>
                <a:cubicBezTo>
                  <a:pt x="1409" y="619"/>
                  <a:pt x="1409" y="619"/>
                  <a:pt x="1409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6" y="615"/>
                  <a:pt x="1401" y="614"/>
                  <a:pt x="1399" y="610"/>
                </a:cubicBezTo>
                <a:cubicBezTo>
                  <a:pt x="1396" y="606"/>
                  <a:pt x="1393" y="604"/>
                  <a:pt x="1387" y="605"/>
                </a:cubicBezTo>
                <a:cubicBezTo>
                  <a:pt x="1387" y="603"/>
                  <a:pt x="1387" y="602"/>
                  <a:pt x="1387" y="600"/>
                </a:cubicBezTo>
                <a:cubicBezTo>
                  <a:pt x="1387" y="598"/>
                  <a:pt x="1388" y="598"/>
                  <a:pt x="1389" y="598"/>
                </a:cubicBezTo>
                <a:cubicBezTo>
                  <a:pt x="1391" y="598"/>
                  <a:pt x="1392" y="598"/>
                  <a:pt x="1394" y="598"/>
                </a:cubicBezTo>
                <a:cubicBezTo>
                  <a:pt x="1395" y="598"/>
                  <a:pt x="1395" y="597"/>
                  <a:pt x="1395" y="597"/>
                </a:cubicBezTo>
                <a:cubicBezTo>
                  <a:pt x="1395" y="596"/>
                  <a:pt x="1395" y="596"/>
                  <a:pt x="1394" y="595"/>
                </a:cubicBezTo>
                <a:cubicBezTo>
                  <a:pt x="1393" y="594"/>
                  <a:pt x="1390" y="596"/>
                  <a:pt x="1389" y="594"/>
                </a:cubicBezTo>
                <a:cubicBezTo>
                  <a:pt x="1388" y="590"/>
                  <a:pt x="1385" y="591"/>
                  <a:pt x="1383" y="590"/>
                </a:cubicBezTo>
                <a:cubicBezTo>
                  <a:pt x="1383" y="587"/>
                  <a:pt x="1381" y="587"/>
                  <a:pt x="1380" y="585"/>
                </a:cubicBezTo>
                <a:cubicBezTo>
                  <a:pt x="1380" y="584"/>
                  <a:pt x="1380" y="584"/>
                  <a:pt x="1380" y="583"/>
                </a:cubicBezTo>
                <a:cubicBezTo>
                  <a:pt x="1380" y="582"/>
                  <a:pt x="1380" y="582"/>
                  <a:pt x="1380" y="581"/>
                </a:cubicBezTo>
                <a:cubicBezTo>
                  <a:pt x="1384" y="582"/>
                  <a:pt x="1388" y="581"/>
                  <a:pt x="1392" y="580"/>
                </a:cubicBezTo>
                <a:cubicBezTo>
                  <a:pt x="1394" y="579"/>
                  <a:pt x="1396" y="579"/>
                  <a:pt x="1394" y="576"/>
                </a:cubicBezTo>
                <a:cubicBezTo>
                  <a:pt x="1393" y="574"/>
                  <a:pt x="1395" y="572"/>
                  <a:pt x="1396" y="571"/>
                </a:cubicBezTo>
                <a:cubicBezTo>
                  <a:pt x="1397" y="570"/>
                  <a:pt x="1399" y="572"/>
                  <a:pt x="1400" y="572"/>
                </a:cubicBezTo>
                <a:cubicBezTo>
                  <a:pt x="1401" y="573"/>
                  <a:pt x="1402" y="574"/>
                  <a:pt x="1402" y="576"/>
                </a:cubicBezTo>
                <a:cubicBezTo>
                  <a:pt x="1401" y="578"/>
                  <a:pt x="1403" y="578"/>
                  <a:pt x="1404" y="579"/>
                </a:cubicBezTo>
                <a:cubicBezTo>
                  <a:pt x="1405" y="579"/>
                  <a:pt x="1406" y="578"/>
                  <a:pt x="1406" y="578"/>
                </a:cubicBezTo>
                <a:cubicBezTo>
                  <a:pt x="1407" y="577"/>
                  <a:pt x="1407" y="575"/>
                  <a:pt x="1406" y="574"/>
                </a:cubicBezTo>
                <a:cubicBezTo>
                  <a:pt x="1406" y="574"/>
                  <a:pt x="1406" y="573"/>
                  <a:pt x="1405" y="573"/>
                </a:cubicBezTo>
                <a:cubicBezTo>
                  <a:pt x="1405" y="573"/>
                  <a:pt x="1405" y="572"/>
                  <a:pt x="1405" y="572"/>
                </a:cubicBezTo>
                <a:cubicBezTo>
                  <a:pt x="1405" y="572"/>
                  <a:pt x="1405" y="571"/>
                  <a:pt x="1406" y="571"/>
                </a:cubicBezTo>
                <a:cubicBezTo>
                  <a:pt x="1407" y="571"/>
                  <a:pt x="1409" y="572"/>
                  <a:pt x="1410" y="572"/>
                </a:cubicBezTo>
                <a:cubicBezTo>
                  <a:pt x="1410" y="574"/>
                  <a:pt x="1411" y="575"/>
                  <a:pt x="1413" y="575"/>
                </a:cubicBezTo>
                <a:cubicBezTo>
                  <a:pt x="1414" y="576"/>
                  <a:pt x="1412" y="578"/>
                  <a:pt x="1415" y="579"/>
                </a:cubicBezTo>
                <a:cubicBezTo>
                  <a:pt x="1416" y="579"/>
                  <a:pt x="1414" y="578"/>
                  <a:pt x="1415" y="578"/>
                </a:cubicBezTo>
                <a:cubicBezTo>
                  <a:pt x="1416" y="579"/>
                  <a:pt x="1416" y="579"/>
                  <a:pt x="1416" y="579"/>
                </a:cubicBezTo>
                <a:cubicBezTo>
                  <a:pt x="1417" y="580"/>
                  <a:pt x="1419" y="581"/>
                  <a:pt x="1420" y="579"/>
                </a:cubicBezTo>
                <a:cubicBezTo>
                  <a:pt x="1421" y="577"/>
                  <a:pt x="1420" y="575"/>
                  <a:pt x="1418" y="575"/>
                </a:cubicBezTo>
                <a:cubicBezTo>
                  <a:pt x="1418" y="574"/>
                  <a:pt x="1416" y="574"/>
                  <a:pt x="1415" y="574"/>
                </a:cubicBezTo>
                <a:cubicBezTo>
                  <a:pt x="1414" y="573"/>
                  <a:pt x="1413" y="571"/>
                  <a:pt x="1412" y="570"/>
                </a:cubicBezTo>
                <a:cubicBezTo>
                  <a:pt x="1412" y="570"/>
                  <a:pt x="1412" y="570"/>
                  <a:pt x="1412" y="570"/>
                </a:cubicBezTo>
                <a:cubicBezTo>
                  <a:pt x="1412" y="570"/>
                  <a:pt x="1412" y="570"/>
                  <a:pt x="1412" y="570"/>
                </a:cubicBezTo>
                <a:cubicBezTo>
                  <a:pt x="1412" y="570"/>
                  <a:pt x="1412" y="570"/>
                  <a:pt x="1412" y="570"/>
                </a:cubicBezTo>
                <a:cubicBezTo>
                  <a:pt x="1413" y="570"/>
                  <a:pt x="1415" y="570"/>
                  <a:pt x="1415" y="569"/>
                </a:cubicBezTo>
                <a:cubicBezTo>
                  <a:pt x="1416" y="568"/>
                  <a:pt x="1415" y="567"/>
                  <a:pt x="1415" y="566"/>
                </a:cubicBezTo>
                <a:cubicBezTo>
                  <a:pt x="1414" y="565"/>
                  <a:pt x="1413" y="565"/>
                  <a:pt x="1412" y="565"/>
                </a:cubicBezTo>
                <a:cubicBezTo>
                  <a:pt x="1408" y="566"/>
                  <a:pt x="1404" y="569"/>
                  <a:pt x="1400" y="569"/>
                </a:cubicBezTo>
                <a:cubicBezTo>
                  <a:pt x="1401" y="568"/>
                  <a:pt x="1402" y="567"/>
                  <a:pt x="1403" y="567"/>
                </a:cubicBezTo>
                <a:cubicBezTo>
                  <a:pt x="1404" y="566"/>
                  <a:pt x="1405" y="565"/>
                  <a:pt x="1404" y="565"/>
                </a:cubicBezTo>
                <a:cubicBezTo>
                  <a:pt x="1401" y="563"/>
                  <a:pt x="1403" y="560"/>
                  <a:pt x="1404" y="558"/>
                </a:cubicBezTo>
                <a:cubicBezTo>
                  <a:pt x="1404" y="556"/>
                  <a:pt x="1402" y="555"/>
                  <a:pt x="1401" y="555"/>
                </a:cubicBezTo>
                <a:cubicBezTo>
                  <a:pt x="1400" y="555"/>
                  <a:pt x="1399" y="556"/>
                  <a:pt x="1398" y="556"/>
                </a:cubicBezTo>
                <a:cubicBezTo>
                  <a:pt x="1396" y="556"/>
                  <a:pt x="1395" y="555"/>
                  <a:pt x="1394" y="554"/>
                </a:cubicBezTo>
                <a:cubicBezTo>
                  <a:pt x="1394" y="552"/>
                  <a:pt x="1395" y="551"/>
                  <a:pt x="1397" y="551"/>
                </a:cubicBezTo>
                <a:cubicBezTo>
                  <a:pt x="1398" y="551"/>
                  <a:pt x="1400" y="550"/>
                  <a:pt x="1401" y="552"/>
                </a:cubicBezTo>
                <a:cubicBezTo>
                  <a:pt x="1404" y="553"/>
                  <a:pt x="1406" y="554"/>
                  <a:pt x="1409" y="551"/>
                </a:cubicBezTo>
                <a:cubicBezTo>
                  <a:pt x="1410" y="551"/>
                  <a:pt x="1412" y="553"/>
                  <a:pt x="1412" y="550"/>
                </a:cubicBezTo>
                <a:cubicBezTo>
                  <a:pt x="1412" y="547"/>
                  <a:pt x="1413" y="545"/>
                  <a:pt x="1416" y="545"/>
                </a:cubicBezTo>
                <a:cubicBezTo>
                  <a:pt x="1420" y="545"/>
                  <a:pt x="1421" y="542"/>
                  <a:pt x="1423" y="540"/>
                </a:cubicBezTo>
                <a:cubicBezTo>
                  <a:pt x="1424" y="540"/>
                  <a:pt x="1424" y="539"/>
                  <a:pt x="1423" y="538"/>
                </a:cubicBezTo>
                <a:cubicBezTo>
                  <a:pt x="1423" y="538"/>
                  <a:pt x="1422" y="538"/>
                  <a:pt x="1422" y="538"/>
                </a:cubicBezTo>
                <a:cubicBezTo>
                  <a:pt x="1418" y="540"/>
                  <a:pt x="1416" y="542"/>
                  <a:pt x="1412" y="542"/>
                </a:cubicBezTo>
                <a:cubicBezTo>
                  <a:pt x="1410" y="540"/>
                  <a:pt x="1409" y="542"/>
                  <a:pt x="1407" y="543"/>
                </a:cubicBezTo>
                <a:cubicBezTo>
                  <a:pt x="1406" y="543"/>
                  <a:pt x="1405" y="542"/>
                  <a:pt x="1403" y="542"/>
                </a:cubicBezTo>
                <a:cubicBezTo>
                  <a:pt x="1404" y="542"/>
                  <a:pt x="1404" y="542"/>
                  <a:pt x="1404" y="542"/>
                </a:cubicBezTo>
                <a:cubicBezTo>
                  <a:pt x="1403" y="542"/>
                  <a:pt x="1403" y="542"/>
                  <a:pt x="1403" y="542"/>
                </a:cubicBezTo>
                <a:cubicBezTo>
                  <a:pt x="1403" y="542"/>
                  <a:pt x="1403" y="542"/>
                  <a:pt x="1403" y="542"/>
                </a:cubicBezTo>
                <a:cubicBezTo>
                  <a:pt x="1403" y="542"/>
                  <a:pt x="1403" y="541"/>
                  <a:pt x="1403" y="541"/>
                </a:cubicBezTo>
                <a:cubicBezTo>
                  <a:pt x="1403" y="538"/>
                  <a:pt x="1403" y="535"/>
                  <a:pt x="1403" y="532"/>
                </a:cubicBezTo>
                <a:cubicBezTo>
                  <a:pt x="1402" y="532"/>
                  <a:pt x="1401" y="535"/>
                  <a:pt x="1399" y="533"/>
                </a:cubicBezTo>
                <a:cubicBezTo>
                  <a:pt x="1398" y="532"/>
                  <a:pt x="1396" y="531"/>
                  <a:pt x="1395" y="530"/>
                </a:cubicBezTo>
                <a:cubicBezTo>
                  <a:pt x="1391" y="527"/>
                  <a:pt x="1388" y="527"/>
                  <a:pt x="1384" y="530"/>
                </a:cubicBezTo>
                <a:cubicBezTo>
                  <a:pt x="1383" y="531"/>
                  <a:pt x="1383" y="532"/>
                  <a:pt x="1382" y="531"/>
                </a:cubicBezTo>
                <a:cubicBezTo>
                  <a:pt x="1381" y="530"/>
                  <a:pt x="1381" y="529"/>
                  <a:pt x="1382" y="528"/>
                </a:cubicBezTo>
                <a:cubicBezTo>
                  <a:pt x="1383" y="527"/>
                  <a:pt x="1385" y="526"/>
                  <a:pt x="1382" y="525"/>
                </a:cubicBezTo>
                <a:cubicBezTo>
                  <a:pt x="1381" y="525"/>
                  <a:pt x="1379" y="524"/>
                  <a:pt x="1379" y="523"/>
                </a:cubicBezTo>
                <a:cubicBezTo>
                  <a:pt x="1381" y="520"/>
                  <a:pt x="1378" y="517"/>
                  <a:pt x="1379" y="514"/>
                </a:cubicBezTo>
                <a:cubicBezTo>
                  <a:pt x="1379" y="514"/>
                  <a:pt x="1380" y="514"/>
                  <a:pt x="1381" y="513"/>
                </a:cubicBezTo>
                <a:cubicBezTo>
                  <a:pt x="1383" y="514"/>
                  <a:pt x="1384" y="513"/>
                  <a:pt x="1386" y="512"/>
                </a:cubicBezTo>
                <a:cubicBezTo>
                  <a:pt x="1386" y="512"/>
                  <a:pt x="1386" y="512"/>
                  <a:pt x="1386" y="512"/>
                </a:cubicBezTo>
                <a:cubicBezTo>
                  <a:pt x="1386" y="512"/>
                  <a:pt x="1386" y="512"/>
                  <a:pt x="1386" y="512"/>
                </a:cubicBezTo>
                <a:cubicBezTo>
                  <a:pt x="1387" y="512"/>
                  <a:pt x="1387" y="512"/>
                  <a:pt x="1388" y="512"/>
                </a:cubicBezTo>
                <a:cubicBezTo>
                  <a:pt x="1388" y="512"/>
                  <a:pt x="1388" y="513"/>
                  <a:pt x="1389" y="513"/>
                </a:cubicBezTo>
                <a:cubicBezTo>
                  <a:pt x="1390" y="513"/>
                  <a:pt x="1389" y="512"/>
                  <a:pt x="1389" y="511"/>
                </a:cubicBezTo>
                <a:cubicBezTo>
                  <a:pt x="1390" y="509"/>
                  <a:pt x="1387" y="508"/>
                  <a:pt x="1387" y="505"/>
                </a:cubicBezTo>
                <a:cubicBezTo>
                  <a:pt x="1391" y="505"/>
                  <a:pt x="1391" y="505"/>
                  <a:pt x="1391" y="501"/>
                </a:cubicBezTo>
                <a:cubicBezTo>
                  <a:pt x="1391" y="500"/>
                  <a:pt x="1392" y="499"/>
                  <a:pt x="1392" y="499"/>
                </a:cubicBezTo>
                <a:cubicBezTo>
                  <a:pt x="1393" y="499"/>
                  <a:pt x="1394" y="499"/>
                  <a:pt x="1395" y="499"/>
                </a:cubicBezTo>
                <a:cubicBezTo>
                  <a:pt x="1395" y="499"/>
                  <a:pt x="1395" y="500"/>
                  <a:pt x="1394" y="501"/>
                </a:cubicBezTo>
                <a:cubicBezTo>
                  <a:pt x="1392" y="504"/>
                  <a:pt x="1395" y="503"/>
                  <a:pt x="1397" y="504"/>
                </a:cubicBezTo>
                <a:cubicBezTo>
                  <a:pt x="1397" y="505"/>
                  <a:pt x="1397" y="505"/>
                  <a:pt x="1398" y="505"/>
                </a:cubicBezTo>
                <a:cubicBezTo>
                  <a:pt x="1398" y="506"/>
                  <a:pt x="1399" y="507"/>
                  <a:pt x="1400" y="507"/>
                </a:cubicBezTo>
                <a:cubicBezTo>
                  <a:pt x="1400" y="507"/>
                  <a:pt x="1401" y="507"/>
                  <a:pt x="1401" y="507"/>
                </a:cubicBezTo>
                <a:cubicBezTo>
                  <a:pt x="1402" y="509"/>
                  <a:pt x="1400" y="510"/>
                  <a:pt x="1400" y="512"/>
                </a:cubicBezTo>
                <a:cubicBezTo>
                  <a:pt x="1400" y="512"/>
                  <a:pt x="1400" y="513"/>
                  <a:pt x="1401" y="513"/>
                </a:cubicBezTo>
                <a:cubicBezTo>
                  <a:pt x="1402" y="514"/>
                  <a:pt x="1404" y="514"/>
                  <a:pt x="1404" y="513"/>
                </a:cubicBezTo>
                <a:cubicBezTo>
                  <a:pt x="1405" y="511"/>
                  <a:pt x="1405" y="510"/>
                  <a:pt x="1405" y="509"/>
                </a:cubicBezTo>
                <a:cubicBezTo>
                  <a:pt x="1406" y="509"/>
                  <a:pt x="1406" y="509"/>
                  <a:pt x="1407" y="509"/>
                </a:cubicBezTo>
                <a:cubicBezTo>
                  <a:pt x="1407" y="507"/>
                  <a:pt x="1407" y="505"/>
                  <a:pt x="1407" y="504"/>
                </a:cubicBezTo>
                <a:cubicBezTo>
                  <a:pt x="1408" y="504"/>
                  <a:pt x="1409" y="504"/>
                  <a:pt x="1410" y="504"/>
                </a:cubicBezTo>
                <a:cubicBezTo>
                  <a:pt x="1411" y="504"/>
                  <a:pt x="1411" y="505"/>
                  <a:pt x="1412" y="505"/>
                </a:cubicBezTo>
                <a:cubicBezTo>
                  <a:pt x="1413" y="505"/>
                  <a:pt x="1413" y="504"/>
                  <a:pt x="1413" y="503"/>
                </a:cubicBezTo>
                <a:cubicBezTo>
                  <a:pt x="1413" y="501"/>
                  <a:pt x="1413" y="500"/>
                  <a:pt x="1414" y="498"/>
                </a:cubicBezTo>
                <a:cubicBezTo>
                  <a:pt x="1414" y="497"/>
                  <a:pt x="1415" y="499"/>
                  <a:pt x="1415" y="498"/>
                </a:cubicBezTo>
                <a:cubicBezTo>
                  <a:pt x="1414" y="495"/>
                  <a:pt x="1410" y="497"/>
                  <a:pt x="1410" y="495"/>
                </a:cubicBezTo>
                <a:cubicBezTo>
                  <a:pt x="1410" y="494"/>
                  <a:pt x="1409" y="494"/>
                  <a:pt x="1408" y="495"/>
                </a:cubicBezTo>
                <a:cubicBezTo>
                  <a:pt x="1407" y="495"/>
                  <a:pt x="1405" y="495"/>
                  <a:pt x="1403" y="495"/>
                </a:cubicBezTo>
                <a:cubicBezTo>
                  <a:pt x="1403" y="494"/>
                  <a:pt x="1402" y="494"/>
                  <a:pt x="1401" y="494"/>
                </a:cubicBezTo>
                <a:cubicBezTo>
                  <a:pt x="1401" y="493"/>
                  <a:pt x="1401" y="493"/>
                  <a:pt x="1400" y="493"/>
                </a:cubicBezTo>
                <a:cubicBezTo>
                  <a:pt x="1400" y="489"/>
                  <a:pt x="1397" y="488"/>
                  <a:pt x="1393" y="488"/>
                </a:cubicBezTo>
                <a:cubicBezTo>
                  <a:pt x="1393" y="488"/>
                  <a:pt x="1393" y="488"/>
                  <a:pt x="1393" y="488"/>
                </a:cubicBezTo>
                <a:cubicBezTo>
                  <a:pt x="1393" y="488"/>
                  <a:pt x="1393" y="487"/>
                  <a:pt x="1393" y="487"/>
                </a:cubicBezTo>
                <a:cubicBezTo>
                  <a:pt x="1393" y="487"/>
                  <a:pt x="1394" y="487"/>
                  <a:pt x="1394" y="487"/>
                </a:cubicBezTo>
                <a:cubicBezTo>
                  <a:pt x="1395" y="487"/>
                  <a:pt x="1395" y="486"/>
                  <a:pt x="1395" y="486"/>
                </a:cubicBezTo>
                <a:cubicBezTo>
                  <a:pt x="1395" y="486"/>
                  <a:pt x="1395" y="485"/>
                  <a:pt x="1395" y="485"/>
                </a:cubicBezTo>
                <a:cubicBezTo>
                  <a:pt x="1394" y="485"/>
                  <a:pt x="1394" y="485"/>
                  <a:pt x="1394" y="486"/>
                </a:cubicBezTo>
                <a:cubicBezTo>
                  <a:pt x="1393" y="486"/>
                  <a:pt x="1393" y="486"/>
                  <a:pt x="1393" y="487"/>
                </a:cubicBezTo>
                <a:cubicBezTo>
                  <a:pt x="1393" y="487"/>
                  <a:pt x="1392" y="487"/>
                  <a:pt x="1391" y="487"/>
                </a:cubicBezTo>
                <a:cubicBezTo>
                  <a:pt x="1390" y="485"/>
                  <a:pt x="1392" y="483"/>
                  <a:pt x="1391" y="482"/>
                </a:cubicBezTo>
                <a:cubicBezTo>
                  <a:pt x="1391" y="481"/>
                  <a:pt x="1389" y="481"/>
                  <a:pt x="1389" y="481"/>
                </a:cubicBezTo>
                <a:cubicBezTo>
                  <a:pt x="1388" y="479"/>
                  <a:pt x="1390" y="480"/>
                  <a:pt x="1390" y="479"/>
                </a:cubicBezTo>
                <a:cubicBezTo>
                  <a:pt x="1389" y="474"/>
                  <a:pt x="1391" y="471"/>
                  <a:pt x="1393" y="468"/>
                </a:cubicBezTo>
                <a:cubicBezTo>
                  <a:pt x="1395" y="466"/>
                  <a:pt x="1397" y="463"/>
                  <a:pt x="1398" y="460"/>
                </a:cubicBezTo>
                <a:cubicBezTo>
                  <a:pt x="1400" y="457"/>
                  <a:pt x="1399" y="456"/>
                  <a:pt x="1395" y="454"/>
                </a:cubicBezTo>
                <a:cubicBezTo>
                  <a:pt x="1393" y="454"/>
                  <a:pt x="1393" y="452"/>
                  <a:pt x="1392" y="451"/>
                </a:cubicBezTo>
                <a:cubicBezTo>
                  <a:pt x="1392" y="451"/>
                  <a:pt x="1392" y="451"/>
                  <a:pt x="1392" y="451"/>
                </a:cubicBezTo>
                <a:cubicBezTo>
                  <a:pt x="1392" y="451"/>
                  <a:pt x="1392" y="451"/>
                  <a:pt x="1392" y="451"/>
                </a:cubicBezTo>
                <a:cubicBezTo>
                  <a:pt x="1392" y="451"/>
                  <a:pt x="1392" y="451"/>
                  <a:pt x="1392" y="451"/>
                </a:cubicBezTo>
                <a:cubicBezTo>
                  <a:pt x="1392" y="449"/>
                  <a:pt x="1392" y="447"/>
                  <a:pt x="1391" y="447"/>
                </a:cubicBezTo>
                <a:cubicBezTo>
                  <a:pt x="1386" y="447"/>
                  <a:pt x="1386" y="442"/>
                  <a:pt x="1383" y="441"/>
                </a:cubicBezTo>
                <a:cubicBezTo>
                  <a:pt x="1381" y="438"/>
                  <a:pt x="1381" y="438"/>
                  <a:pt x="1385" y="437"/>
                </a:cubicBezTo>
                <a:cubicBezTo>
                  <a:pt x="1386" y="437"/>
                  <a:pt x="1386" y="437"/>
                  <a:pt x="1386" y="437"/>
                </a:cubicBezTo>
                <a:cubicBezTo>
                  <a:pt x="1386" y="437"/>
                  <a:pt x="1386" y="437"/>
                  <a:pt x="1386" y="437"/>
                </a:cubicBezTo>
                <a:cubicBezTo>
                  <a:pt x="1388" y="437"/>
                  <a:pt x="1389" y="436"/>
                  <a:pt x="1389" y="435"/>
                </a:cubicBezTo>
                <a:cubicBezTo>
                  <a:pt x="1390" y="432"/>
                  <a:pt x="1390" y="428"/>
                  <a:pt x="1388" y="425"/>
                </a:cubicBezTo>
                <a:cubicBezTo>
                  <a:pt x="1391" y="423"/>
                  <a:pt x="1394" y="421"/>
                  <a:pt x="1398" y="420"/>
                </a:cubicBezTo>
                <a:cubicBezTo>
                  <a:pt x="1400" y="419"/>
                  <a:pt x="1402" y="420"/>
                  <a:pt x="1403" y="422"/>
                </a:cubicBezTo>
                <a:cubicBezTo>
                  <a:pt x="1403" y="425"/>
                  <a:pt x="1402" y="425"/>
                  <a:pt x="1401" y="425"/>
                </a:cubicBezTo>
                <a:cubicBezTo>
                  <a:pt x="1400" y="425"/>
                  <a:pt x="1400" y="424"/>
                  <a:pt x="1400" y="424"/>
                </a:cubicBezTo>
                <a:cubicBezTo>
                  <a:pt x="1398" y="423"/>
                  <a:pt x="1397" y="424"/>
                  <a:pt x="1397" y="425"/>
                </a:cubicBezTo>
                <a:cubicBezTo>
                  <a:pt x="1396" y="426"/>
                  <a:pt x="1396" y="427"/>
                  <a:pt x="1397" y="429"/>
                </a:cubicBezTo>
                <a:cubicBezTo>
                  <a:pt x="1397" y="429"/>
                  <a:pt x="1397" y="429"/>
                  <a:pt x="1397" y="429"/>
                </a:cubicBezTo>
                <a:cubicBezTo>
                  <a:pt x="1400" y="429"/>
                  <a:pt x="1402" y="427"/>
                  <a:pt x="1404" y="427"/>
                </a:cubicBezTo>
                <a:cubicBezTo>
                  <a:pt x="1405" y="427"/>
                  <a:pt x="1405" y="424"/>
                  <a:pt x="1405" y="422"/>
                </a:cubicBezTo>
                <a:cubicBezTo>
                  <a:pt x="1408" y="423"/>
                  <a:pt x="1410" y="421"/>
                  <a:pt x="1412" y="420"/>
                </a:cubicBezTo>
                <a:cubicBezTo>
                  <a:pt x="1419" y="417"/>
                  <a:pt x="1419" y="417"/>
                  <a:pt x="1417" y="410"/>
                </a:cubicBezTo>
                <a:cubicBezTo>
                  <a:pt x="1416" y="409"/>
                  <a:pt x="1416" y="408"/>
                  <a:pt x="1416" y="407"/>
                </a:cubicBezTo>
                <a:cubicBezTo>
                  <a:pt x="1416" y="406"/>
                  <a:pt x="1416" y="405"/>
                  <a:pt x="1417" y="405"/>
                </a:cubicBezTo>
                <a:cubicBezTo>
                  <a:pt x="1418" y="405"/>
                  <a:pt x="1420" y="405"/>
                  <a:pt x="1422" y="404"/>
                </a:cubicBezTo>
                <a:cubicBezTo>
                  <a:pt x="1423" y="404"/>
                  <a:pt x="1424" y="404"/>
                  <a:pt x="1424" y="405"/>
                </a:cubicBezTo>
                <a:cubicBezTo>
                  <a:pt x="1425" y="405"/>
                  <a:pt x="1427" y="405"/>
                  <a:pt x="1427" y="404"/>
                </a:cubicBezTo>
                <a:cubicBezTo>
                  <a:pt x="1427" y="404"/>
                  <a:pt x="1426" y="403"/>
                  <a:pt x="1425" y="403"/>
                </a:cubicBezTo>
                <a:cubicBezTo>
                  <a:pt x="1423" y="402"/>
                  <a:pt x="1421" y="402"/>
                  <a:pt x="1419" y="401"/>
                </a:cubicBezTo>
                <a:cubicBezTo>
                  <a:pt x="1419" y="400"/>
                  <a:pt x="1421" y="398"/>
                  <a:pt x="1421" y="396"/>
                </a:cubicBezTo>
                <a:cubicBezTo>
                  <a:pt x="1418" y="397"/>
                  <a:pt x="1415" y="396"/>
                  <a:pt x="1413" y="399"/>
                </a:cubicBezTo>
                <a:cubicBezTo>
                  <a:pt x="1411" y="402"/>
                  <a:pt x="1411" y="401"/>
                  <a:pt x="1409" y="399"/>
                </a:cubicBezTo>
                <a:cubicBezTo>
                  <a:pt x="1408" y="398"/>
                  <a:pt x="1407" y="397"/>
                  <a:pt x="1406" y="398"/>
                </a:cubicBezTo>
                <a:cubicBezTo>
                  <a:pt x="1405" y="400"/>
                  <a:pt x="1402" y="399"/>
                  <a:pt x="1400" y="400"/>
                </a:cubicBezTo>
                <a:cubicBezTo>
                  <a:pt x="1398" y="401"/>
                  <a:pt x="1396" y="403"/>
                  <a:pt x="1394" y="405"/>
                </a:cubicBezTo>
                <a:cubicBezTo>
                  <a:pt x="1393" y="407"/>
                  <a:pt x="1397" y="407"/>
                  <a:pt x="1397" y="408"/>
                </a:cubicBezTo>
                <a:cubicBezTo>
                  <a:pt x="1397" y="411"/>
                  <a:pt x="1395" y="413"/>
                  <a:pt x="1392" y="414"/>
                </a:cubicBezTo>
                <a:cubicBezTo>
                  <a:pt x="1390" y="415"/>
                  <a:pt x="1388" y="415"/>
                  <a:pt x="1387" y="416"/>
                </a:cubicBezTo>
                <a:cubicBezTo>
                  <a:pt x="1385" y="416"/>
                  <a:pt x="1384" y="417"/>
                  <a:pt x="1385" y="419"/>
                </a:cubicBezTo>
                <a:cubicBezTo>
                  <a:pt x="1387" y="422"/>
                  <a:pt x="1387" y="423"/>
                  <a:pt x="1383" y="424"/>
                </a:cubicBezTo>
                <a:cubicBezTo>
                  <a:pt x="1383" y="425"/>
                  <a:pt x="1383" y="426"/>
                  <a:pt x="1383" y="427"/>
                </a:cubicBezTo>
                <a:cubicBezTo>
                  <a:pt x="1382" y="428"/>
                  <a:pt x="1380" y="429"/>
                  <a:pt x="1383" y="431"/>
                </a:cubicBezTo>
                <a:cubicBezTo>
                  <a:pt x="1383" y="431"/>
                  <a:pt x="1385" y="430"/>
                  <a:pt x="1384" y="432"/>
                </a:cubicBezTo>
                <a:cubicBezTo>
                  <a:pt x="1383" y="432"/>
                  <a:pt x="1382" y="432"/>
                  <a:pt x="1381" y="432"/>
                </a:cubicBezTo>
                <a:cubicBezTo>
                  <a:pt x="1379" y="433"/>
                  <a:pt x="1379" y="434"/>
                  <a:pt x="1380" y="435"/>
                </a:cubicBezTo>
                <a:cubicBezTo>
                  <a:pt x="1380" y="437"/>
                  <a:pt x="1380" y="438"/>
                  <a:pt x="1378" y="439"/>
                </a:cubicBezTo>
                <a:cubicBezTo>
                  <a:pt x="1377" y="440"/>
                  <a:pt x="1376" y="440"/>
                  <a:pt x="1375" y="441"/>
                </a:cubicBezTo>
                <a:cubicBezTo>
                  <a:pt x="1371" y="442"/>
                  <a:pt x="1367" y="442"/>
                  <a:pt x="1364" y="440"/>
                </a:cubicBezTo>
                <a:cubicBezTo>
                  <a:pt x="1361" y="439"/>
                  <a:pt x="1358" y="439"/>
                  <a:pt x="1354" y="439"/>
                </a:cubicBezTo>
                <a:cubicBezTo>
                  <a:pt x="1353" y="440"/>
                  <a:pt x="1352" y="439"/>
                  <a:pt x="1351" y="439"/>
                </a:cubicBezTo>
                <a:cubicBezTo>
                  <a:pt x="1350" y="438"/>
                  <a:pt x="1350" y="438"/>
                  <a:pt x="1349" y="437"/>
                </a:cubicBezTo>
                <a:cubicBezTo>
                  <a:pt x="1353" y="436"/>
                  <a:pt x="1356" y="433"/>
                  <a:pt x="1360" y="433"/>
                </a:cubicBezTo>
                <a:cubicBezTo>
                  <a:pt x="1361" y="433"/>
                  <a:pt x="1362" y="431"/>
                  <a:pt x="1362" y="429"/>
                </a:cubicBezTo>
                <a:cubicBezTo>
                  <a:pt x="1363" y="427"/>
                  <a:pt x="1363" y="426"/>
                  <a:pt x="1364" y="425"/>
                </a:cubicBezTo>
                <a:cubicBezTo>
                  <a:pt x="1365" y="425"/>
                  <a:pt x="1365" y="425"/>
                  <a:pt x="1365" y="425"/>
                </a:cubicBezTo>
                <a:cubicBezTo>
                  <a:pt x="1366" y="425"/>
                  <a:pt x="1366" y="425"/>
                  <a:pt x="1366" y="425"/>
                </a:cubicBezTo>
                <a:cubicBezTo>
                  <a:pt x="1367" y="426"/>
                  <a:pt x="1369" y="425"/>
                  <a:pt x="1369" y="424"/>
                </a:cubicBezTo>
                <a:cubicBezTo>
                  <a:pt x="1371" y="423"/>
                  <a:pt x="1372" y="423"/>
                  <a:pt x="1373" y="423"/>
                </a:cubicBezTo>
                <a:cubicBezTo>
                  <a:pt x="1375" y="422"/>
                  <a:pt x="1375" y="420"/>
                  <a:pt x="1374" y="419"/>
                </a:cubicBezTo>
                <a:cubicBezTo>
                  <a:pt x="1374" y="418"/>
                  <a:pt x="1373" y="415"/>
                  <a:pt x="1371" y="417"/>
                </a:cubicBezTo>
                <a:cubicBezTo>
                  <a:pt x="1367" y="419"/>
                  <a:pt x="1364" y="417"/>
                  <a:pt x="1360" y="417"/>
                </a:cubicBezTo>
                <a:cubicBezTo>
                  <a:pt x="1360" y="417"/>
                  <a:pt x="1360" y="416"/>
                  <a:pt x="1360" y="416"/>
                </a:cubicBezTo>
                <a:cubicBezTo>
                  <a:pt x="1360" y="415"/>
                  <a:pt x="1360" y="414"/>
                  <a:pt x="1361" y="415"/>
                </a:cubicBezTo>
                <a:cubicBezTo>
                  <a:pt x="1362" y="416"/>
                  <a:pt x="1363" y="415"/>
                  <a:pt x="1363" y="414"/>
                </a:cubicBezTo>
                <a:cubicBezTo>
                  <a:pt x="1363" y="413"/>
                  <a:pt x="1363" y="412"/>
                  <a:pt x="1362" y="412"/>
                </a:cubicBezTo>
                <a:cubicBezTo>
                  <a:pt x="1360" y="412"/>
                  <a:pt x="1358" y="412"/>
                  <a:pt x="1357" y="412"/>
                </a:cubicBezTo>
                <a:cubicBezTo>
                  <a:pt x="1355" y="413"/>
                  <a:pt x="1352" y="413"/>
                  <a:pt x="1351" y="415"/>
                </a:cubicBezTo>
                <a:cubicBezTo>
                  <a:pt x="1351" y="417"/>
                  <a:pt x="1353" y="417"/>
                  <a:pt x="1354" y="419"/>
                </a:cubicBezTo>
                <a:cubicBezTo>
                  <a:pt x="1357" y="422"/>
                  <a:pt x="1356" y="425"/>
                  <a:pt x="1352" y="426"/>
                </a:cubicBezTo>
                <a:cubicBezTo>
                  <a:pt x="1351" y="427"/>
                  <a:pt x="1350" y="427"/>
                  <a:pt x="1349" y="427"/>
                </a:cubicBezTo>
                <a:cubicBezTo>
                  <a:pt x="1349" y="427"/>
                  <a:pt x="1349" y="427"/>
                  <a:pt x="1349" y="427"/>
                </a:cubicBezTo>
                <a:cubicBezTo>
                  <a:pt x="1349" y="427"/>
                  <a:pt x="1349" y="427"/>
                  <a:pt x="1349" y="427"/>
                </a:cubicBezTo>
                <a:cubicBezTo>
                  <a:pt x="1349" y="427"/>
                  <a:pt x="1349" y="427"/>
                  <a:pt x="1349" y="427"/>
                </a:cubicBezTo>
                <a:cubicBezTo>
                  <a:pt x="1348" y="426"/>
                  <a:pt x="1347" y="425"/>
                  <a:pt x="1347" y="424"/>
                </a:cubicBezTo>
                <a:cubicBezTo>
                  <a:pt x="1346" y="422"/>
                  <a:pt x="1344" y="422"/>
                  <a:pt x="1342" y="422"/>
                </a:cubicBezTo>
                <a:cubicBezTo>
                  <a:pt x="1342" y="424"/>
                  <a:pt x="1342" y="427"/>
                  <a:pt x="1339" y="427"/>
                </a:cubicBezTo>
                <a:cubicBezTo>
                  <a:pt x="1338" y="427"/>
                  <a:pt x="1338" y="427"/>
                  <a:pt x="1337" y="427"/>
                </a:cubicBezTo>
                <a:cubicBezTo>
                  <a:pt x="1335" y="425"/>
                  <a:pt x="1332" y="424"/>
                  <a:pt x="1329" y="427"/>
                </a:cubicBezTo>
                <a:cubicBezTo>
                  <a:pt x="1327" y="428"/>
                  <a:pt x="1325" y="427"/>
                  <a:pt x="1322" y="428"/>
                </a:cubicBezTo>
                <a:cubicBezTo>
                  <a:pt x="1320" y="429"/>
                  <a:pt x="1320" y="426"/>
                  <a:pt x="1318" y="424"/>
                </a:cubicBezTo>
                <a:cubicBezTo>
                  <a:pt x="1318" y="424"/>
                  <a:pt x="1317" y="424"/>
                  <a:pt x="1317" y="424"/>
                </a:cubicBezTo>
                <a:cubicBezTo>
                  <a:pt x="1317" y="424"/>
                  <a:pt x="1317" y="424"/>
                  <a:pt x="1317" y="424"/>
                </a:cubicBezTo>
                <a:cubicBezTo>
                  <a:pt x="1317" y="424"/>
                  <a:pt x="1317" y="424"/>
                  <a:pt x="1317" y="424"/>
                </a:cubicBezTo>
                <a:cubicBezTo>
                  <a:pt x="1317" y="423"/>
                  <a:pt x="1318" y="422"/>
                  <a:pt x="1319" y="422"/>
                </a:cubicBezTo>
                <a:cubicBezTo>
                  <a:pt x="1323" y="422"/>
                  <a:pt x="1326" y="422"/>
                  <a:pt x="1330" y="421"/>
                </a:cubicBezTo>
                <a:cubicBezTo>
                  <a:pt x="1331" y="421"/>
                  <a:pt x="1333" y="420"/>
                  <a:pt x="1333" y="418"/>
                </a:cubicBezTo>
                <a:cubicBezTo>
                  <a:pt x="1332" y="415"/>
                  <a:pt x="1334" y="415"/>
                  <a:pt x="1336" y="414"/>
                </a:cubicBezTo>
                <a:cubicBezTo>
                  <a:pt x="1340" y="412"/>
                  <a:pt x="1345" y="412"/>
                  <a:pt x="1349" y="408"/>
                </a:cubicBezTo>
                <a:cubicBezTo>
                  <a:pt x="1349" y="409"/>
                  <a:pt x="1350" y="410"/>
                  <a:pt x="1351" y="409"/>
                </a:cubicBezTo>
                <a:cubicBezTo>
                  <a:pt x="1352" y="409"/>
                  <a:pt x="1352" y="408"/>
                  <a:pt x="1352" y="406"/>
                </a:cubicBezTo>
                <a:cubicBezTo>
                  <a:pt x="1353" y="405"/>
                  <a:pt x="1355" y="404"/>
                  <a:pt x="1356" y="402"/>
                </a:cubicBezTo>
                <a:cubicBezTo>
                  <a:pt x="1357" y="402"/>
                  <a:pt x="1358" y="401"/>
                  <a:pt x="1359" y="402"/>
                </a:cubicBezTo>
                <a:cubicBezTo>
                  <a:pt x="1359" y="401"/>
                  <a:pt x="1360" y="401"/>
                  <a:pt x="1361" y="400"/>
                </a:cubicBezTo>
                <a:cubicBezTo>
                  <a:pt x="1364" y="399"/>
                  <a:pt x="1364" y="399"/>
                  <a:pt x="1362" y="396"/>
                </a:cubicBezTo>
                <a:cubicBezTo>
                  <a:pt x="1362" y="396"/>
                  <a:pt x="1361" y="395"/>
                  <a:pt x="1361" y="395"/>
                </a:cubicBezTo>
                <a:cubicBezTo>
                  <a:pt x="1361" y="394"/>
                  <a:pt x="1361" y="393"/>
                  <a:pt x="1362" y="392"/>
                </a:cubicBezTo>
                <a:cubicBezTo>
                  <a:pt x="1364" y="392"/>
                  <a:pt x="1366" y="392"/>
                  <a:pt x="1368" y="391"/>
                </a:cubicBezTo>
                <a:cubicBezTo>
                  <a:pt x="1373" y="389"/>
                  <a:pt x="1373" y="388"/>
                  <a:pt x="1371" y="384"/>
                </a:cubicBezTo>
                <a:cubicBezTo>
                  <a:pt x="1370" y="382"/>
                  <a:pt x="1369" y="381"/>
                  <a:pt x="1368" y="379"/>
                </a:cubicBezTo>
                <a:cubicBezTo>
                  <a:pt x="1368" y="377"/>
                  <a:pt x="1366" y="376"/>
                  <a:pt x="1364" y="375"/>
                </a:cubicBezTo>
                <a:cubicBezTo>
                  <a:pt x="1364" y="374"/>
                  <a:pt x="1364" y="373"/>
                  <a:pt x="1363" y="373"/>
                </a:cubicBezTo>
                <a:cubicBezTo>
                  <a:pt x="1363" y="372"/>
                  <a:pt x="1363" y="371"/>
                  <a:pt x="1363" y="370"/>
                </a:cubicBezTo>
                <a:cubicBezTo>
                  <a:pt x="1361" y="369"/>
                  <a:pt x="1360" y="369"/>
                  <a:pt x="1358" y="368"/>
                </a:cubicBezTo>
                <a:cubicBezTo>
                  <a:pt x="1355" y="367"/>
                  <a:pt x="1350" y="369"/>
                  <a:pt x="1350" y="371"/>
                </a:cubicBezTo>
                <a:cubicBezTo>
                  <a:pt x="1350" y="373"/>
                  <a:pt x="1350" y="375"/>
                  <a:pt x="1349" y="377"/>
                </a:cubicBezTo>
                <a:cubicBezTo>
                  <a:pt x="1349" y="378"/>
                  <a:pt x="1350" y="378"/>
                  <a:pt x="1351" y="378"/>
                </a:cubicBezTo>
                <a:cubicBezTo>
                  <a:pt x="1352" y="377"/>
                  <a:pt x="1354" y="376"/>
                  <a:pt x="1355" y="375"/>
                </a:cubicBezTo>
                <a:cubicBezTo>
                  <a:pt x="1357" y="375"/>
                  <a:pt x="1359" y="374"/>
                  <a:pt x="1361" y="376"/>
                </a:cubicBezTo>
                <a:cubicBezTo>
                  <a:pt x="1361" y="377"/>
                  <a:pt x="1361" y="377"/>
                  <a:pt x="1361" y="378"/>
                </a:cubicBezTo>
                <a:cubicBezTo>
                  <a:pt x="1360" y="380"/>
                  <a:pt x="1360" y="382"/>
                  <a:pt x="1363" y="383"/>
                </a:cubicBezTo>
                <a:cubicBezTo>
                  <a:pt x="1364" y="383"/>
                  <a:pt x="1365" y="383"/>
                  <a:pt x="1365" y="384"/>
                </a:cubicBezTo>
                <a:cubicBezTo>
                  <a:pt x="1365" y="385"/>
                  <a:pt x="1364" y="386"/>
                  <a:pt x="1363" y="386"/>
                </a:cubicBezTo>
                <a:cubicBezTo>
                  <a:pt x="1360" y="387"/>
                  <a:pt x="1357" y="388"/>
                  <a:pt x="1354" y="387"/>
                </a:cubicBezTo>
                <a:cubicBezTo>
                  <a:pt x="1354" y="387"/>
                  <a:pt x="1353" y="388"/>
                  <a:pt x="1353" y="388"/>
                </a:cubicBezTo>
                <a:cubicBezTo>
                  <a:pt x="1353" y="388"/>
                  <a:pt x="1353" y="389"/>
                  <a:pt x="1353" y="389"/>
                </a:cubicBezTo>
                <a:cubicBezTo>
                  <a:pt x="1355" y="391"/>
                  <a:pt x="1356" y="392"/>
                  <a:pt x="1358" y="393"/>
                </a:cubicBezTo>
                <a:cubicBezTo>
                  <a:pt x="1356" y="393"/>
                  <a:pt x="1354" y="393"/>
                  <a:pt x="1353" y="393"/>
                </a:cubicBezTo>
                <a:cubicBezTo>
                  <a:pt x="1350" y="392"/>
                  <a:pt x="1347" y="394"/>
                  <a:pt x="1345" y="394"/>
                </a:cubicBezTo>
                <a:cubicBezTo>
                  <a:pt x="1342" y="395"/>
                  <a:pt x="1342" y="395"/>
                  <a:pt x="1340" y="392"/>
                </a:cubicBezTo>
                <a:cubicBezTo>
                  <a:pt x="1340" y="391"/>
                  <a:pt x="1340" y="390"/>
                  <a:pt x="1339" y="390"/>
                </a:cubicBezTo>
                <a:cubicBezTo>
                  <a:pt x="1338" y="389"/>
                  <a:pt x="1336" y="389"/>
                  <a:pt x="1335" y="388"/>
                </a:cubicBezTo>
                <a:cubicBezTo>
                  <a:pt x="1333" y="387"/>
                  <a:pt x="1331" y="389"/>
                  <a:pt x="1330" y="387"/>
                </a:cubicBezTo>
                <a:cubicBezTo>
                  <a:pt x="1330" y="386"/>
                  <a:pt x="1330" y="385"/>
                  <a:pt x="1330" y="385"/>
                </a:cubicBezTo>
                <a:cubicBezTo>
                  <a:pt x="1331" y="383"/>
                  <a:pt x="1332" y="383"/>
                  <a:pt x="1334" y="383"/>
                </a:cubicBezTo>
                <a:cubicBezTo>
                  <a:pt x="1336" y="383"/>
                  <a:pt x="1337" y="382"/>
                  <a:pt x="1339" y="381"/>
                </a:cubicBezTo>
                <a:cubicBezTo>
                  <a:pt x="1341" y="381"/>
                  <a:pt x="1342" y="378"/>
                  <a:pt x="1345" y="379"/>
                </a:cubicBezTo>
                <a:cubicBezTo>
                  <a:pt x="1346" y="379"/>
                  <a:pt x="1346" y="378"/>
                  <a:pt x="1346" y="377"/>
                </a:cubicBezTo>
                <a:cubicBezTo>
                  <a:pt x="1346" y="376"/>
                  <a:pt x="1346" y="375"/>
                  <a:pt x="1345" y="374"/>
                </a:cubicBezTo>
                <a:cubicBezTo>
                  <a:pt x="1343" y="373"/>
                  <a:pt x="1342" y="374"/>
                  <a:pt x="1341" y="375"/>
                </a:cubicBezTo>
                <a:cubicBezTo>
                  <a:pt x="1340" y="376"/>
                  <a:pt x="1339" y="377"/>
                  <a:pt x="1337" y="378"/>
                </a:cubicBezTo>
                <a:cubicBezTo>
                  <a:pt x="1337" y="376"/>
                  <a:pt x="1337" y="375"/>
                  <a:pt x="1335" y="376"/>
                </a:cubicBezTo>
                <a:cubicBezTo>
                  <a:pt x="1334" y="376"/>
                  <a:pt x="1334" y="378"/>
                  <a:pt x="1333" y="379"/>
                </a:cubicBezTo>
                <a:cubicBezTo>
                  <a:pt x="1332" y="380"/>
                  <a:pt x="1332" y="380"/>
                  <a:pt x="1331" y="378"/>
                </a:cubicBezTo>
                <a:cubicBezTo>
                  <a:pt x="1330" y="376"/>
                  <a:pt x="1330" y="376"/>
                  <a:pt x="1327" y="378"/>
                </a:cubicBezTo>
                <a:cubicBezTo>
                  <a:pt x="1322" y="380"/>
                  <a:pt x="1317" y="379"/>
                  <a:pt x="1312" y="380"/>
                </a:cubicBezTo>
                <a:cubicBezTo>
                  <a:pt x="1311" y="380"/>
                  <a:pt x="1309" y="379"/>
                  <a:pt x="1308" y="378"/>
                </a:cubicBezTo>
                <a:cubicBezTo>
                  <a:pt x="1308" y="377"/>
                  <a:pt x="1308" y="377"/>
                  <a:pt x="1308" y="376"/>
                </a:cubicBezTo>
                <a:cubicBezTo>
                  <a:pt x="1308" y="375"/>
                  <a:pt x="1309" y="375"/>
                  <a:pt x="1309" y="375"/>
                </a:cubicBezTo>
                <a:cubicBezTo>
                  <a:pt x="1310" y="375"/>
                  <a:pt x="1310" y="375"/>
                  <a:pt x="1311" y="375"/>
                </a:cubicBezTo>
                <a:cubicBezTo>
                  <a:pt x="1312" y="376"/>
                  <a:pt x="1313" y="376"/>
                  <a:pt x="1313" y="374"/>
                </a:cubicBezTo>
                <a:cubicBezTo>
                  <a:pt x="1313" y="373"/>
                  <a:pt x="1312" y="373"/>
                  <a:pt x="1311" y="373"/>
                </a:cubicBezTo>
                <a:cubicBezTo>
                  <a:pt x="1311" y="373"/>
                  <a:pt x="1310" y="373"/>
                  <a:pt x="1309" y="373"/>
                </a:cubicBezTo>
                <a:cubicBezTo>
                  <a:pt x="1308" y="373"/>
                  <a:pt x="1307" y="371"/>
                  <a:pt x="1305" y="371"/>
                </a:cubicBezTo>
                <a:cubicBezTo>
                  <a:pt x="1303" y="372"/>
                  <a:pt x="1304" y="374"/>
                  <a:pt x="1304" y="375"/>
                </a:cubicBezTo>
                <a:cubicBezTo>
                  <a:pt x="1303" y="378"/>
                  <a:pt x="1302" y="378"/>
                  <a:pt x="1300" y="378"/>
                </a:cubicBezTo>
                <a:cubicBezTo>
                  <a:pt x="1300" y="379"/>
                  <a:pt x="1299" y="379"/>
                  <a:pt x="1299" y="380"/>
                </a:cubicBezTo>
                <a:cubicBezTo>
                  <a:pt x="1299" y="379"/>
                  <a:pt x="1300" y="379"/>
                  <a:pt x="1300" y="378"/>
                </a:cubicBezTo>
                <a:cubicBezTo>
                  <a:pt x="1298" y="378"/>
                  <a:pt x="1295" y="376"/>
                  <a:pt x="1293" y="378"/>
                </a:cubicBezTo>
                <a:cubicBezTo>
                  <a:pt x="1293" y="378"/>
                  <a:pt x="1293" y="378"/>
                  <a:pt x="1293" y="379"/>
                </a:cubicBezTo>
                <a:cubicBezTo>
                  <a:pt x="1293" y="378"/>
                  <a:pt x="1293" y="378"/>
                  <a:pt x="1293" y="378"/>
                </a:cubicBezTo>
                <a:cubicBezTo>
                  <a:pt x="1293" y="378"/>
                  <a:pt x="1293" y="378"/>
                  <a:pt x="1293" y="378"/>
                </a:cubicBezTo>
                <a:cubicBezTo>
                  <a:pt x="1293" y="375"/>
                  <a:pt x="1295" y="375"/>
                  <a:pt x="1297" y="373"/>
                </a:cubicBezTo>
                <a:cubicBezTo>
                  <a:pt x="1297" y="372"/>
                  <a:pt x="1297" y="371"/>
                  <a:pt x="1297" y="370"/>
                </a:cubicBezTo>
                <a:cubicBezTo>
                  <a:pt x="1300" y="368"/>
                  <a:pt x="1303" y="367"/>
                  <a:pt x="1307" y="368"/>
                </a:cubicBezTo>
                <a:cubicBezTo>
                  <a:pt x="1308" y="368"/>
                  <a:pt x="1309" y="367"/>
                  <a:pt x="1309" y="366"/>
                </a:cubicBezTo>
                <a:cubicBezTo>
                  <a:pt x="1310" y="365"/>
                  <a:pt x="1309" y="364"/>
                  <a:pt x="1308" y="363"/>
                </a:cubicBezTo>
                <a:cubicBezTo>
                  <a:pt x="1306" y="362"/>
                  <a:pt x="1305" y="361"/>
                  <a:pt x="1303" y="363"/>
                </a:cubicBezTo>
                <a:cubicBezTo>
                  <a:pt x="1301" y="365"/>
                  <a:pt x="1298" y="365"/>
                  <a:pt x="1295" y="364"/>
                </a:cubicBezTo>
                <a:cubicBezTo>
                  <a:pt x="1293" y="363"/>
                  <a:pt x="1291" y="362"/>
                  <a:pt x="1288" y="363"/>
                </a:cubicBezTo>
                <a:cubicBezTo>
                  <a:pt x="1287" y="362"/>
                  <a:pt x="1285" y="363"/>
                  <a:pt x="1283" y="362"/>
                </a:cubicBezTo>
                <a:cubicBezTo>
                  <a:pt x="1284" y="359"/>
                  <a:pt x="1288" y="359"/>
                  <a:pt x="1288" y="357"/>
                </a:cubicBezTo>
                <a:cubicBezTo>
                  <a:pt x="1287" y="356"/>
                  <a:pt x="1287" y="356"/>
                  <a:pt x="1286" y="356"/>
                </a:cubicBezTo>
                <a:cubicBezTo>
                  <a:pt x="1283" y="358"/>
                  <a:pt x="1280" y="360"/>
                  <a:pt x="1277" y="356"/>
                </a:cubicBezTo>
                <a:cubicBezTo>
                  <a:pt x="1276" y="355"/>
                  <a:pt x="1274" y="356"/>
                  <a:pt x="1273" y="356"/>
                </a:cubicBezTo>
                <a:cubicBezTo>
                  <a:pt x="1274" y="353"/>
                  <a:pt x="1271" y="350"/>
                  <a:pt x="1271" y="348"/>
                </a:cubicBezTo>
                <a:cubicBezTo>
                  <a:pt x="1272" y="346"/>
                  <a:pt x="1274" y="348"/>
                  <a:pt x="1276" y="346"/>
                </a:cubicBezTo>
                <a:cubicBezTo>
                  <a:pt x="1277" y="344"/>
                  <a:pt x="1278" y="344"/>
                  <a:pt x="1280" y="347"/>
                </a:cubicBezTo>
                <a:cubicBezTo>
                  <a:pt x="1281" y="349"/>
                  <a:pt x="1285" y="349"/>
                  <a:pt x="1286" y="348"/>
                </a:cubicBezTo>
                <a:cubicBezTo>
                  <a:pt x="1289" y="346"/>
                  <a:pt x="1292" y="346"/>
                  <a:pt x="1294" y="343"/>
                </a:cubicBezTo>
                <a:cubicBezTo>
                  <a:pt x="1295" y="342"/>
                  <a:pt x="1296" y="341"/>
                  <a:pt x="1298" y="341"/>
                </a:cubicBezTo>
                <a:cubicBezTo>
                  <a:pt x="1299" y="343"/>
                  <a:pt x="1302" y="342"/>
                  <a:pt x="1303" y="343"/>
                </a:cubicBezTo>
                <a:cubicBezTo>
                  <a:pt x="1305" y="346"/>
                  <a:pt x="1305" y="347"/>
                  <a:pt x="1308" y="344"/>
                </a:cubicBezTo>
                <a:cubicBezTo>
                  <a:pt x="1309" y="343"/>
                  <a:pt x="1309" y="341"/>
                  <a:pt x="1310" y="342"/>
                </a:cubicBezTo>
                <a:cubicBezTo>
                  <a:pt x="1312" y="342"/>
                  <a:pt x="1313" y="343"/>
                  <a:pt x="1315" y="343"/>
                </a:cubicBezTo>
                <a:cubicBezTo>
                  <a:pt x="1319" y="344"/>
                  <a:pt x="1323" y="344"/>
                  <a:pt x="1327" y="340"/>
                </a:cubicBezTo>
                <a:cubicBezTo>
                  <a:pt x="1327" y="340"/>
                  <a:pt x="1327" y="339"/>
                  <a:pt x="1327" y="339"/>
                </a:cubicBezTo>
                <a:cubicBezTo>
                  <a:pt x="1327" y="339"/>
                  <a:pt x="1327" y="338"/>
                  <a:pt x="1326" y="338"/>
                </a:cubicBezTo>
                <a:cubicBezTo>
                  <a:pt x="1323" y="338"/>
                  <a:pt x="1320" y="337"/>
                  <a:pt x="1317" y="337"/>
                </a:cubicBezTo>
                <a:cubicBezTo>
                  <a:pt x="1317" y="336"/>
                  <a:pt x="1317" y="336"/>
                  <a:pt x="1317" y="335"/>
                </a:cubicBezTo>
                <a:cubicBezTo>
                  <a:pt x="1317" y="334"/>
                  <a:pt x="1319" y="333"/>
                  <a:pt x="1318" y="332"/>
                </a:cubicBezTo>
                <a:cubicBezTo>
                  <a:pt x="1318" y="330"/>
                  <a:pt x="1316" y="331"/>
                  <a:pt x="1315" y="330"/>
                </a:cubicBezTo>
                <a:cubicBezTo>
                  <a:pt x="1313" y="330"/>
                  <a:pt x="1314" y="328"/>
                  <a:pt x="1314" y="327"/>
                </a:cubicBezTo>
                <a:cubicBezTo>
                  <a:pt x="1316" y="326"/>
                  <a:pt x="1317" y="323"/>
                  <a:pt x="1321" y="325"/>
                </a:cubicBezTo>
                <a:cubicBezTo>
                  <a:pt x="1322" y="326"/>
                  <a:pt x="1324" y="325"/>
                  <a:pt x="1325" y="323"/>
                </a:cubicBezTo>
                <a:cubicBezTo>
                  <a:pt x="1326" y="322"/>
                  <a:pt x="1324" y="321"/>
                  <a:pt x="1324" y="319"/>
                </a:cubicBezTo>
                <a:cubicBezTo>
                  <a:pt x="1323" y="318"/>
                  <a:pt x="1322" y="317"/>
                  <a:pt x="1320" y="317"/>
                </a:cubicBezTo>
                <a:cubicBezTo>
                  <a:pt x="1315" y="315"/>
                  <a:pt x="1311" y="317"/>
                  <a:pt x="1306" y="317"/>
                </a:cubicBezTo>
                <a:cubicBezTo>
                  <a:pt x="1307" y="319"/>
                  <a:pt x="1310" y="318"/>
                  <a:pt x="1311" y="320"/>
                </a:cubicBezTo>
                <a:cubicBezTo>
                  <a:pt x="1310" y="321"/>
                  <a:pt x="1309" y="320"/>
                  <a:pt x="1308" y="320"/>
                </a:cubicBezTo>
                <a:cubicBezTo>
                  <a:pt x="1307" y="320"/>
                  <a:pt x="1306" y="321"/>
                  <a:pt x="1305" y="322"/>
                </a:cubicBezTo>
                <a:cubicBezTo>
                  <a:pt x="1304" y="323"/>
                  <a:pt x="1303" y="324"/>
                  <a:pt x="1304" y="326"/>
                </a:cubicBezTo>
                <a:cubicBezTo>
                  <a:pt x="1304" y="327"/>
                  <a:pt x="1306" y="327"/>
                  <a:pt x="1307" y="326"/>
                </a:cubicBezTo>
                <a:cubicBezTo>
                  <a:pt x="1308" y="326"/>
                  <a:pt x="1310" y="325"/>
                  <a:pt x="1312" y="327"/>
                </a:cubicBezTo>
                <a:cubicBezTo>
                  <a:pt x="1310" y="330"/>
                  <a:pt x="1306" y="328"/>
                  <a:pt x="1304" y="330"/>
                </a:cubicBezTo>
                <a:cubicBezTo>
                  <a:pt x="1303" y="330"/>
                  <a:pt x="1302" y="331"/>
                  <a:pt x="1302" y="332"/>
                </a:cubicBezTo>
                <a:cubicBezTo>
                  <a:pt x="1302" y="333"/>
                  <a:pt x="1303" y="333"/>
                  <a:pt x="1305" y="333"/>
                </a:cubicBezTo>
                <a:cubicBezTo>
                  <a:pt x="1306" y="332"/>
                  <a:pt x="1308" y="332"/>
                  <a:pt x="1309" y="331"/>
                </a:cubicBezTo>
                <a:cubicBezTo>
                  <a:pt x="1310" y="331"/>
                  <a:pt x="1311" y="330"/>
                  <a:pt x="1312" y="332"/>
                </a:cubicBezTo>
                <a:cubicBezTo>
                  <a:pt x="1313" y="334"/>
                  <a:pt x="1316" y="335"/>
                  <a:pt x="1313" y="337"/>
                </a:cubicBezTo>
                <a:cubicBezTo>
                  <a:pt x="1310" y="339"/>
                  <a:pt x="1306" y="339"/>
                  <a:pt x="1302" y="340"/>
                </a:cubicBezTo>
                <a:cubicBezTo>
                  <a:pt x="1301" y="340"/>
                  <a:pt x="1301" y="339"/>
                  <a:pt x="1300" y="339"/>
                </a:cubicBezTo>
                <a:cubicBezTo>
                  <a:pt x="1300" y="336"/>
                  <a:pt x="1300" y="335"/>
                  <a:pt x="1298" y="335"/>
                </a:cubicBezTo>
                <a:cubicBezTo>
                  <a:pt x="1295" y="336"/>
                  <a:pt x="1292" y="337"/>
                  <a:pt x="1288" y="335"/>
                </a:cubicBezTo>
                <a:cubicBezTo>
                  <a:pt x="1288" y="334"/>
                  <a:pt x="1288" y="333"/>
                  <a:pt x="1288" y="332"/>
                </a:cubicBezTo>
                <a:cubicBezTo>
                  <a:pt x="1290" y="331"/>
                  <a:pt x="1290" y="330"/>
                  <a:pt x="1289" y="329"/>
                </a:cubicBezTo>
                <a:cubicBezTo>
                  <a:pt x="1287" y="327"/>
                  <a:pt x="1287" y="326"/>
                  <a:pt x="1289" y="324"/>
                </a:cubicBezTo>
                <a:cubicBezTo>
                  <a:pt x="1290" y="323"/>
                  <a:pt x="1289" y="322"/>
                  <a:pt x="1288" y="322"/>
                </a:cubicBezTo>
                <a:cubicBezTo>
                  <a:pt x="1286" y="319"/>
                  <a:pt x="1286" y="318"/>
                  <a:pt x="1288" y="316"/>
                </a:cubicBezTo>
                <a:cubicBezTo>
                  <a:pt x="1291" y="314"/>
                  <a:pt x="1294" y="313"/>
                  <a:pt x="1293" y="308"/>
                </a:cubicBezTo>
                <a:cubicBezTo>
                  <a:pt x="1293" y="307"/>
                  <a:pt x="1295" y="307"/>
                  <a:pt x="1296" y="306"/>
                </a:cubicBezTo>
                <a:cubicBezTo>
                  <a:pt x="1298" y="305"/>
                  <a:pt x="1299" y="304"/>
                  <a:pt x="1301" y="302"/>
                </a:cubicBezTo>
                <a:cubicBezTo>
                  <a:pt x="1300" y="300"/>
                  <a:pt x="1298" y="299"/>
                  <a:pt x="1296" y="300"/>
                </a:cubicBezTo>
                <a:cubicBezTo>
                  <a:pt x="1294" y="302"/>
                  <a:pt x="1291" y="302"/>
                  <a:pt x="1289" y="303"/>
                </a:cubicBezTo>
                <a:cubicBezTo>
                  <a:pt x="1287" y="305"/>
                  <a:pt x="1285" y="306"/>
                  <a:pt x="1284" y="308"/>
                </a:cubicBezTo>
                <a:cubicBezTo>
                  <a:pt x="1283" y="311"/>
                  <a:pt x="1283" y="311"/>
                  <a:pt x="1280" y="310"/>
                </a:cubicBezTo>
                <a:cubicBezTo>
                  <a:pt x="1279" y="309"/>
                  <a:pt x="1277" y="308"/>
                  <a:pt x="1276" y="307"/>
                </a:cubicBezTo>
                <a:cubicBezTo>
                  <a:pt x="1276" y="307"/>
                  <a:pt x="1276" y="307"/>
                  <a:pt x="1276" y="307"/>
                </a:cubicBezTo>
                <a:cubicBezTo>
                  <a:pt x="1277" y="306"/>
                  <a:pt x="1277" y="306"/>
                  <a:pt x="1277" y="306"/>
                </a:cubicBezTo>
                <a:cubicBezTo>
                  <a:pt x="1277" y="306"/>
                  <a:pt x="1277" y="305"/>
                  <a:pt x="1276" y="305"/>
                </a:cubicBezTo>
                <a:cubicBezTo>
                  <a:pt x="1276" y="305"/>
                  <a:pt x="1276" y="305"/>
                  <a:pt x="1276" y="305"/>
                </a:cubicBezTo>
                <a:cubicBezTo>
                  <a:pt x="1276" y="304"/>
                  <a:pt x="1276" y="304"/>
                  <a:pt x="1276" y="303"/>
                </a:cubicBezTo>
                <a:cubicBezTo>
                  <a:pt x="1276" y="303"/>
                  <a:pt x="1276" y="303"/>
                  <a:pt x="1276" y="303"/>
                </a:cubicBezTo>
                <a:cubicBezTo>
                  <a:pt x="1277" y="303"/>
                  <a:pt x="1277" y="302"/>
                  <a:pt x="1278" y="302"/>
                </a:cubicBezTo>
                <a:cubicBezTo>
                  <a:pt x="1280" y="302"/>
                  <a:pt x="1283" y="301"/>
                  <a:pt x="1285" y="300"/>
                </a:cubicBezTo>
                <a:cubicBezTo>
                  <a:pt x="1289" y="299"/>
                  <a:pt x="1293" y="297"/>
                  <a:pt x="1296" y="294"/>
                </a:cubicBezTo>
                <a:cubicBezTo>
                  <a:pt x="1292" y="293"/>
                  <a:pt x="1292" y="293"/>
                  <a:pt x="1290" y="294"/>
                </a:cubicBezTo>
                <a:cubicBezTo>
                  <a:pt x="1288" y="295"/>
                  <a:pt x="1286" y="297"/>
                  <a:pt x="1285" y="298"/>
                </a:cubicBezTo>
                <a:cubicBezTo>
                  <a:pt x="1284" y="297"/>
                  <a:pt x="1282" y="296"/>
                  <a:pt x="1281" y="298"/>
                </a:cubicBezTo>
                <a:cubicBezTo>
                  <a:pt x="1279" y="297"/>
                  <a:pt x="1277" y="297"/>
                  <a:pt x="1275" y="296"/>
                </a:cubicBezTo>
                <a:cubicBezTo>
                  <a:pt x="1274" y="296"/>
                  <a:pt x="1273" y="295"/>
                  <a:pt x="1274" y="295"/>
                </a:cubicBezTo>
                <a:cubicBezTo>
                  <a:pt x="1274" y="293"/>
                  <a:pt x="1274" y="292"/>
                  <a:pt x="1272" y="292"/>
                </a:cubicBezTo>
                <a:cubicBezTo>
                  <a:pt x="1270" y="292"/>
                  <a:pt x="1269" y="291"/>
                  <a:pt x="1268" y="293"/>
                </a:cubicBezTo>
                <a:cubicBezTo>
                  <a:pt x="1267" y="296"/>
                  <a:pt x="1264" y="295"/>
                  <a:pt x="1263" y="295"/>
                </a:cubicBezTo>
                <a:cubicBezTo>
                  <a:pt x="1263" y="295"/>
                  <a:pt x="1263" y="295"/>
                  <a:pt x="1263" y="295"/>
                </a:cubicBezTo>
                <a:cubicBezTo>
                  <a:pt x="1264" y="293"/>
                  <a:pt x="1265" y="290"/>
                  <a:pt x="1266" y="288"/>
                </a:cubicBezTo>
                <a:cubicBezTo>
                  <a:pt x="1267" y="287"/>
                  <a:pt x="1267" y="285"/>
                  <a:pt x="1269" y="285"/>
                </a:cubicBezTo>
                <a:cubicBezTo>
                  <a:pt x="1270" y="284"/>
                  <a:pt x="1272" y="285"/>
                  <a:pt x="1273" y="284"/>
                </a:cubicBezTo>
                <a:cubicBezTo>
                  <a:pt x="1274" y="284"/>
                  <a:pt x="1270" y="283"/>
                  <a:pt x="1271" y="281"/>
                </a:cubicBezTo>
                <a:cubicBezTo>
                  <a:pt x="1271" y="280"/>
                  <a:pt x="1272" y="280"/>
                  <a:pt x="1272" y="280"/>
                </a:cubicBezTo>
                <a:cubicBezTo>
                  <a:pt x="1274" y="280"/>
                  <a:pt x="1277" y="280"/>
                  <a:pt x="1279" y="280"/>
                </a:cubicBezTo>
                <a:cubicBezTo>
                  <a:pt x="1280" y="280"/>
                  <a:pt x="1281" y="279"/>
                  <a:pt x="1281" y="279"/>
                </a:cubicBezTo>
                <a:cubicBezTo>
                  <a:pt x="1282" y="278"/>
                  <a:pt x="1281" y="277"/>
                  <a:pt x="1280" y="276"/>
                </a:cubicBezTo>
                <a:cubicBezTo>
                  <a:pt x="1279" y="275"/>
                  <a:pt x="1279" y="275"/>
                  <a:pt x="1278" y="275"/>
                </a:cubicBezTo>
                <a:cubicBezTo>
                  <a:pt x="1275" y="274"/>
                  <a:pt x="1274" y="273"/>
                  <a:pt x="1272" y="270"/>
                </a:cubicBezTo>
                <a:cubicBezTo>
                  <a:pt x="1272" y="269"/>
                  <a:pt x="1270" y="268"/>
                  <a:pt x="1269" y="268"/>
                </a:cubicBezTo>
                <a:cubicBezTo>
                  <a:pt x="1268" y="266"/>
                  <a:pt x="1268" y="263"/>
                  <a:pt x="1265" y="263"/>
                </a:cubicBezTo>
                <a:cubicBezTo>
                  <a:pt x="1265" y="263"/>
                  <a:pt x="1265" y="263"/>
                  <a:pt x="1264" y="263"/>
                </a:cubicBezTo>
                <a:cubicBezTo>
                  <a:pt x="1264" y="262"/>
                  <a:pt x="1264" y="261"/>
                  <a:pt x="1264" y="261"/>
                </a:cubicBezTo>
                <a:cubicBezTo>
                  <a:pt x="1264" y="259"/>
                  <a:pt x="1264" y="257"/>
                  <a:pt x="1265" y="256"/>
                </a:cubicBezTo>
                <a:cubicBezTo>
                  <a:pt x="1265" y="255"/>
                  <a:pt x="1266" y="255"/>
                  <a:pt x="1266" y="255"/>
                </a:cubicBezTo>
                <a:cubicBezTo>
                  <a:pt x="1269" y="253"/>
                  <a:pt x="1271" y="255"/>
                  <a:pt x="1273" y="255"/>
                </a:cubicBezTo>
                <a:cubicBezTo>
                  <a:pt x="1274" y="256"/>
                  <a:pt x="1275" y="254"/>
                  <a:pt x="1275" y="253"/>
                </a:cubicBezTo>
                <a:cubicBezTo>
                  <a:pt x="1275" y="253"/>
                  <a:pt x="1275" y="252"/>
                  <a:pt x="1274" y="251"/>
                </a:cubicBezTo>
                <a:cubicBezTo>
                  <a:pt x="1274" y="250"/>
                  <a:pt x="1273" y="249"/>
                  <a:pt x="1271" y="249"/>
                </a:cubicBezTo>
                <a:cubicBezTo>
                  <a:pt x="1269" y="249"/>
                  <a:pt x="1266" y="249"/>
                  <a:pt x="1264" y="249"/>
                </a:cubicBezTo>
                <a:cubicBezTo>
                  <a:pt x="1263" y="249"/>
                  <a:pt x="1263" y="249"/>
                  <a:pt x="1263" y="249"/>
                </a:cubicBezTo>
                <a:cubicBezTo>
                  <a:pt x="1262" y="249"/>
                  <a:pt x="1262" y="249"/>
                  <a:pt x="1261" y="249"/>
                </a:cubicBezTo>
                <a:cubicBezTo>
                  <a:pt x="1261" y="246"/>
                  <a:pt x="1260" y="244"/>
                  <a:pt x="1259" y="242"/>
                </a:cubicBezTo>
                <a:cubicBezTo>
                  <a:pt x="1260" y="240"/>
                  <a:pt x="1260" y="239"/>
                  <a:pt x="1261" y="237"/>
                </a:cubicBezTo>
                <a:cubicBezTo>
                  <a:pt x="1261" y="236"/>
                  <a:pt x="1260" y="235"/>
                  <a:pt x="1258" y="236"/>
                </a:cubicBezTo>
                <a:cubicBezTo>
                  <a:pt x="1258" y="236"/>
                  <a:pt x="1257" y="237"/>
                  <a:pt x="1256" y="237"/>
                </a:cubicBezTo>
                <a:cubicBezTo>
                  <a:pt x="1256" y="235"/>
                  <a:pt x="1255" y="234"/>
                  <a:pt x="1252" y="234"/>
                </a:cubicBezTo>
                <a:cubicBezTo>
                  <a:pt x="1251" y="232"/>
                  <a:pt x="1252" y="230"/>
                  <a:pt x="1252" y="228"/>
                </a:cubicBezTo>
                <a:cubicBezTo>
                  <a:pt x="1252" y="227"/>
                  <a:pt x="1252" y="226"/>
                  <a:pt x="1251" y="225"/>
                </a:cubicBezTo>
                <a:cubicBezTo>
                  <a:pt x="1251" y="224"/>
                  <a:pt x="1252" y="223"/>
                  <a:pt x="1252" y="222"/>
                </a:cubicBezTo>
                <a:cubicBezTo>
                  <a:pt x="1255" y="222"/>
                  <a:pt x="1257" y="222"/>
                  <a:pt x="1258" y="225"/>
                </a:cubicBezTo>
                <a:cubicBezTo>
                  <a:pt x="1259" y="226"/>
                  <a:pt x="1260" y="225"/>
                  <a:pt x="1261" y="224"/>
                </a:cubicBezTo>
                <a:cubicBezTo>
                  <a:pt x="1261" y="223"/>
                  <a:pt x="1261" y="222"/>
                  <a:pt x="1260" y="221"/>
                </a:cubicBezTo>
                <a:cubicBezTo>
                  <a:pt x="1257" y="220"/>
                  <a:pt x="1254" y="219"/>
                  <a:pt x="1251" y="220"/>
                </a:cubicBezTo>
                <a:cubicBezTo>
                  <a:pt x="1248" y="222"/>
                  <a:pt x="1248" y="222"/>
                  <a:pt x="1246" y="220"/>
                </a:cubicBezTo>
                <a:cubicBezTo>
                  <a:pt x="1245" y="218"/>
                  <a:pt x="1242" y="218"/>
                  <a:pt x="1240" y="217"/>
                </a:cubicBezTo>
                <a:cubicBezTo>
                  <a:pt x="1241" y="216"/>
                  <a:pt x="1242" y="216"/>
                  <a:pt x="1243" y="215"/>
                </a:cubicBezTo>
                <a:cubicBezTo>
                  <a:pt x="1244" y="214"/>
                  <a:pt x="1244" y="213"/>
                  <a:pt x="1243" y="212"/>
                </a:cubicBezTo>
                <a:cubicBezTo>
                  <a:pt x="1241" y="211"/>
                  <a:pt x="1240" y="210"/>
                  <a:pt x="1239" y="210"/>
                </a:cubicBezTo>
                <a:cubicBezTo>
                  <a:pt x="1237" y="210"/>
                  <a:pt x="1236" y="210"/>
                  <a:pt x="1235" y="210"/>
                </a:cubicBezTo>
                <a:cubicBezTo>
                  <a:pt x="1233" y="210"/>
                  <a:pt x="1232" y="209"/>
                  <a:pt x="1232" y="208"/>
                </a:cubicBezTo>
                <a:cubicBezTo>
                  <a:pt x="1231" y="206"/>
                  <a:pt x="1232" y="205"/>
                  <a:pt x="1233" y="204"/>
                </a:cubicBezTo>
                <a:cubicBezTo>
                  <a:pt x="1234" y="204"/>
                  <a:pt x="1235" y="203"/>
                  <a:pt x="1236" y="203"/>
                </a:cubicBezTo>
                <a:cubicBezTo>
                  <a:pt x="1238" y="202"/>
                  <a:pt x="1237" y="200"/>
                  <a:pt x="1237" y="198"/>
                </a:cubicBezTo>
                <a:cubicBezTo>
                  <a:pt x="1237" y="198"/>
                  <a:pt x="1237" y="197"/>
                  <a:pt x="1237" y="196"/>
                </a:cubicBezTo>
                <a:cubicBezTo>
                  <a:pt x="1237" y="196"/>
                  <a:pt x="1237" y="195"/>
                  <a:pt x="1237" y="195"/>
                </a:cubicBezTo>
                <a:cubicBezTo>
                  <a:pt x="1237" y="194"/>
                  <a:pt x="1236" y="193"/>
                  <a:pt x="1236" y="193"/>
                </a:cubicBezTo>
                <a:cubicBezTo>
                  <a:pt x="1233" y="190"/>
                  <a:pt x="1230" y="191"/>
                  <a:pt x="1227" y="191"/>
                </a:cubicBezTo>
                <a:cubicBezTo>
                  <a:pt x="1226" y="192"/>
                  <a:pt x="1225" y="193"/>
                  <a:pt x="1224" y="193"/>
                </a:cubicBezTo>
                <a:cubicBezTo>
                  <a:pt x="1223" y="192"/>
                  <a:pt x="1222" y="190"/>
                  <a:pt x="1223" y="189"/>
                </a:cubicBezTo>
                <a:cubicBezTo>
                  <a:pt x="1224" y="188"/>
                  <a:pt x="1223" y="187"/>
                  <a:pt x="1224" y="186"/>
                </a:cubicBezTo>
                <a:cubicBezTo>
                  <a:pt x="1223" y="183"/>
                  <a:pt x="1222" y="180"/>
                  <a:pt x="1218" y="178"/>
                </a:cubicBezTo>
                <a:cubicBezTo>
                  <a:pt x="1217" y="176"/>
                  <a:pt x="1215" y="175"/>
                  <a:pt x="1212" y="176"/>
                </a:cubicBezTo>
                <a:cubicBezTo>
                  <a:pt x="1211" y="177"/>
                  <a:pt x="1210" y="178"/>
                  <a:pt x="1208" y="178"/>
                </a:cubicBezTo>
                <a:cubicBezTo>
                  <a:pt x="1206" y="178"/>
                  <a:pt x="1204" y="177"/>
                  <a:pt x="1205" y="174"/>
                </a:cubicBezTo>
                <a:cubicBezTo>
                  <a:pt x="1206" y="173"/>
                  <a:pt x="1205" y="172"/>
                  <a:pt x="1205" y="171"/>
                </a:cubicBezTo>
                <a:cubicBezTo>
                  <a:pt x="1206" y="172"/>
                  <a:pt x="1207" y="173"/>
                  <a:pt x="1208" y="172"/>
                </a:cubicBezTo>
                <a:cubicBezTo>
                  <a:pt x="1210" y="172"/>
                  <a:pt x="1208" y="171"/>
                  <a:pt x="1208" y="170"/>
                </a:cubicBezTo>
                <a:cubicBezTo>
                  <a:pt x="1208" y="168"/>
                  <a:pt x="1209" y="166"/>
                  <a:pt x="1211" y="166"/>
                </a:cubicBezTo>
                <a:cubicBezTo>
                  <a:pt x="1213" y="166"/>
                  <a:pt x="1213" y="168"/>
                  <a:pt x="1214" y="170"/>
                </a:cubicBezTo>
                <a:cubicBezTo>
                  <a:pt x="1214" y="171"/>
                  <a:pt x="1215" y="171"/>
                  <a:pt x="1216" y="171"/>
                </a:cubicBezTo>
                <a:cubicBezTo>
                  <a:pt x="1217" y="170"/>
                  <a:pt x="1217" y="169"/>
                  <a:pt x="1217" y="169"/>
                </a:cubicBezTo>
                <a:cubicBezTo>
                  <a:pt x="1217" y="168"/>
                  <a:pt x="1216" y="167"/>
                  <a:pt x="1216" y="166"/>
                </a:cubicBezTo>
                <a:cubicBezTo>
                  <a:pt x="1215" y="163"/>
                  <a:pt x="1211" y="161"/>
                  <a:pt x="1212" y="158"/>
                </a:cubicBezTo>
                <a:cubicBezTo>
                  <a:pt x="1212" y="156"/>
                  <a:pt x="1211" y="155"/>
                  <a:pt x="1210" y="154"/>
                </a:cubicBezTo>
                <a:cubicBezTo>
                  <a:pt x="1209" y="153"/>
                  <a:pt x="1209" y="152"/>
                  <a:pt x="1208" y="151"/>
                </a:cubicBezTo>
                <a:cubicBezTo>
                  <a:pt x="1209" y="150"/>
                  <a:pt x="1210" y="149"/>
                  <a:pt x="1211" y="148"/>
                </a:cubicBezTo>
                <a:cubicBezTo>
                  <a:pt x="1212" y="146"/>
                  <a:pt x="1214" y="145"/>
                  <a:pt x="1216" y="145"/>
                </a:cubicBezTo>
                <a:cubicBezTo>
                  <a:pt x="1217" y="146"/>
                  <a:pt x="1219" y="145"/>
                  <a:pt x="1219" y="144"/>
                </a:cubicBezTo>
                <a:cubicBezTo>
                  <a:pt x="1218" y="141"/>
                  <a:pt x="1217" y="142"/>
                  <a:pt x="1215" y="143"/>
                </a:cubicBezTo>
                <a:cubicBezTo>
                  <a:pt x="1214" y="144"/>
                  <a:pt x="1214" y="142"/>
                  <a:pt x="1213" y="142"/>
                </a:cubicBezTo>
                <a:cubicBezTo>
                  <a:pt x="1211" y="140"/>
                  <a:pt x="1209" y="140"/>
                  <a:pt x="1208" y="142"/>
                </a:cubicBezTo>
                <a:cubicBezTo>
                  <a:pt x="1207" y="143"/>
                  <a:pt x="1206" y="143"/>
                  <a:pt x="1205" y="144"/>
                </a:cubicBezTo>
                <a:cubicBezTo>
                  <a:pt x="1204" y="144"/>
                  <a:pt x="1203" y="144"/>
                  <a:pt x="1202" y="144"/>
                </a:cubicBezTo>
                <a:cubicBezTo>
                  <a:pt x="1201" y="143"/>
                  <a:pt x="1201" y="141"/>
                  <a:pt x="1200" y="141"/>
                </a:cubicBezTo>
                <a:cubicBezTo>
                  <a:pt x="1197" y="140"/>
                  <a:pt x="1195" y="140"/>
                  <a:pt x="1192" y="140"/>
                </a:cubicBezTo>
                <a:cubicBezTo>
                  <a:pt x="1192" y="140"/>
                  <a:pt x="1192" y="142"/>
                  <a:pt x="1191" y="142"/>
                </a:cubicBezTo>
                <a:cubicBezTo>
                  <a:pt x="1191" y="142"/>
                  <a:pt x="1192" y="142"/>
                  <a:pt x="1192" y="143"/>
                </a:cubicBezTo>
                <a:cubicBezTo>
                  <a:pt x="1192" y="142"/>
                  <a:pt x="1191" y="142"/>
                  <a:pt x="1191" y="142"/>
                </a:cubicBezTo>
                <a:cubicBezTo>
                  <a:pt x="1191" y="143"/>
                  <a:pt x="1191" y="143"/>
                  <a:pt x="1191" y="144"/>
                </a:cubicBezTo>
                <a:cubicBezTo>
                  <a:pt x="1191" y="144"/>
                  <a:pt x="1191" y="144"/>
                  <a:pt x="1191" y="144"/>
                </a:cubicBezTo>
                <a:cubicBezTo>
                  <a:pt x="1190" y="144"/>
                  <a:pt x="1189" y="146"/>
                  <a:pt x="1188" y="143"/>
                </a:cubicBezTo>
                <a:cubicBezTo>
                  <a:pt x="1187" y="141"/>
                  <a:pt x="1185" y="140"/>
                  <a:pt x="1183" y="140"/>
                </a:cubicBezTo>
                <a:cubicBezTo>
                  <a:pt x="1181" y="139"/>
                  <a:pt x="1182" y="138"/>
                  <a:pt x="1183" y="137"/>
                </a:cubicBezTo>
                <a:cubicBezTo>
                  <a:pt x="1185" y="137"/>
                  <a:pt x="1186" y="136"/>
                  <a:pt x="1187" y="135"/>
                </a:cubicBezTo>
                <a:cubicBezTo>
                  <a:pt x="1189" y="134"/>
                  <a:pt x="1188" y="132"/>
                  <a:pt x="1187" y="132"/>
                </a:cubicBezTo>
                <a:cubicBezTo>
                  <a:pt x="1186" y="131"/>
                  <a:pt x="1185" y="131"/>
                  <a:pt x="1185" y="130"/>
                </a:cubicBezTo>
                <a:cubicBezTo>
                  <a:pt x="1184" y="129"/>
                  <a:pt x="1184" y="127"/>
                  <a:pt x="1183" y="126"/>
                </a:cubicBezTo>
                <a:cubicBezTo>
                  <a:pt x="1181" y="125"/>
                  <a:pt x="1181" y="123"/>
                  <a:pt x="1179" y="125"/>
                </a:cubicBezTo>
                <a:cubicBezTo>
                  <a:pt x="1177" y="126"/>
                  <a:pt x="1176" y="124"/>
                  <a:pt x="1175" y="124"/>
                </a:cubicBezTo>
                <a:cubicBezTo>
                  <a:pt x="1173" y="124"/>
                  <a:pt x="1172" y="125"/>
                  <a:pt x="1171" y="127"/>
                </a:cubicBezTo>
                <a:cubicBezTo>
                  <a:pt x="1169" y="126"/>
                  <a:pt x="1170" y="123"/>
                  <a:pt x="1169" y="122"/>
                </a:cubicBezTo>
                <a:cubicBezTo>
                  <a:pt x="1167" y="122"/>
                  <a:pt x="1167" y="124"/>
                  <a:pt x="1166" y="125"/>
                </a:cubicBezTo>
                <a:cubicBezTo>
                  <a:pt x="1166" y="125"/>
                  <a:pt x="1166" y="125"/>
                  <a:pt x="1166" y="125"/>
                </a:cubicBezTo>
                <a:cubicBezTo>
                  <a:pt x="1166" y="125"/>
                  <a:pt x="1166" y="125"/>
                  <a:pt x="1166" y="125"/>
                </a:cubicBezTo>
                <a:cubicBezTo>
                  <a:pt x="1166" y="125"/>
                  <a:pt x="1166" y="125"/>
                  <a:pt x="1166" y="125"/>
                </a:cubicBezTo>
                <a:cubicBezTo>
                  <a:pt x="1164" y="125"/>
                  <a:pt x="1163" y="126"/>
                  <a:pt x="1163" y="127"/>
                </a:cubicBezTo>
                <a:cubicBezTo>
                  <a:pt x="1163" y="128"/>
                  <a:pt x="1163" y="129"/>
                  <a:pt x="1162" y="130"/>
                </a:cubicBezTo>
                <a:cubicBezTo>
                  <a:pt x="1162" y="130"/>
                  <a:pt x="1161" y="130"/>
                  <a:pt x="1161" y="129"/>
                </a:cubicBezTo>
                <a:cubicBezTo>
                  <a:pt x="1159" y="126"/>
                  <a:pt x="1159" y="126"/>
                  <a:pt x="1156" y="129"/>
                </a:cubicBezTo>
                <a:cubicBezTo>
                  <a:pt x="1156" y="129"/>
                  <a:pt x="1155" y="129"/>
                  <a:pt x="1155" y="130"/>
                </a:cubicBezTo>
                <a:cubicBezTo>
                  <a:pt x="1152" y="124"/>
                  <a:pt x="1152" y="124"/>
                  <a:pt x="1146" y="127"/>
                </a:cubicBezTo>
                <a:cubicBezTo>
                  <a:pt x="1144" y="127"/>
                  <a:pt x="1143" y="129"/>
                  <a:pt x="1142" y="131"/>
                </a:cubicBezTo>
                <a:cubicBezTo>
                  <a:pt x="1141" y="132"/>
                  <a:pt x="1139" y="132"/>
                  <a:pt x="1138" y="131"/>
                </a:cubicBezTo>
                <a:cubicBezTo>
                  <a:pt x="1137" y="130"/>
                  <a:pt x="1137" y="129"/>
                  <a:pt x="1136" y="128"/>
                </a:cubicBezTo>
                <a:cubicBezTo>
                  <a:pt x="1136" y="127"/>
                  <a:pt x="1135" y="127"/>
                  <a:pt x="1134" y="127"/>
                </a:cubicBezTo>
                <a:cubicBezTo>
                  <a:pt x="1134" y="129"/>
                  <a:pt x="1135" y="130"/>
                  <a:pt x="1133" y="132"/>
                </a:cubicBezTo>
                <a:cubicBezTo>
                  <a:pt x="1131" y="134"/>
                  <a:pt x="1131" y="136"/>
                  <a:pt x="1130" y="139"/>
                </a:cubicBezTo>
                <a:cubicBezTo>
                  <a:pt x="1129" y="139"/>
                  <a:pt x="1128" y="140"/>
                  <a:pt x="1126" y="138"/>
                </a:cubicBezTo>
                <a:cubicBezTo>
                  <a:pt x="1125" y="137"/>
                  <a:pt x="1124" y="136"/>
                  <a:pt x="1122" y="136"/>
                </a:cubicBezTo>
                <a:cubicBezTo>
                  <a:pt x="1120" y="133"/>
                  <a:pt x="1120" y="133"/>
                  <a:pt x="1117" y="135"/>
                </a:cubicBezTo>
                <a:cubicBezTo>
                  <a:pt x="1116" y="135"/>
                  <a:pt x="1116" y="136"/>
                  <a:pt x="1115" y="135"/>
                </a:cubicBezTo>
                <a:cubicBezTo>
                  <a:pt x="1112" y="135"/>
                  <a:pt x="1110" y="135"/>
                  <a:pt x="1107" y="135"/>
                </a:cubicBezTo>
                <a:cubicBezTo>
                  <a:pt x="1104" y="133"/>
                  <a:pt x="1101" y="134"/>
                  <a:pt x="1098" y="134"/>
                </a:cubicBezTo>
                <a:cubicBezTo>
                  <a:pt x="1097" y="129"/>
                  <a:pt x="1097" y="129"/>
                  <a:pt x="1101" y="130"/>
                </a:cubicBezTo>
                <a:cubicBezTo>
                  <a:pt x="1103" y="130"/>
                  <a:pt x="1104" y="128"/>
                  <a:pt x="1103" y="127"/>
                </a:cubicBezTo>
                <a:cubicBezTo>
                  <a:pt x="1101" y="125"/>
                  <a:pt x="1101" y="122"/>
                  <a:pt x="1100" y="120"/>
                </a:cubicBezTo>
                <a:cubicBezTo>
                  <a:pt x="1100" y="119"/>
                  <a:pt x="1099" y="119"/>
                  <a:pt x="1098" y="119"/>
                </a:cubicBezTo>
                <a:cubicBezTo>
                  <a:pt x="1097" y="119"/>
                  <a:pt x="1097" y="119"/>
                  <a:pt x="1096" y="119"/>
                </a:cubicBezTo>
                <a:cubicBezTo>
                  <a:pt x="1096" y="118"/>
                  <a:pt x="1096" y="117"/>
                  <a:pt x="1096" y="117"/>
                </a:cubicBezTo>
                <a:cubicBezTo>
                  <a:pt x="1099" y="116"/>
                  <a:pt x="1101" y="117"/>
                  <a:pt x="1103" y="115"/>
                </a:cubicBezTo>
                <a:cubicBezTo>
                  <a:pt x="1104" y="114"/>
                  <a:pt x="1105" y="113"/>
                  <a:pt x="1104" y="112"/>
                </a:cubicBezTo>
                <a:cubicBezTo>
                  <a:pt x="1104" y="111"/>
                  <a:pt x="1104" y="108"/>
                  <a:pt x="1103" y="108"/>
                </a:cubicBezTo>
                <a:cubicBezTo>
                  <a:pt x="1100" y="107"/>
                  <a:pt x="1100" y="110"/>
                  <a:pt x="1099" y="111"/>
                </a:cubicBezTo>
                <a:cubicBezTo>
                  <a:pt x="1098" y="113"/>
                  <a:pt x="1095" y="114"/>
                  <a:pt x="1095" y="116"/>
                </a:cubicBezTo>
                <a:cubicBezTo>
                  <a:pt x="1094" y="119"/>
                  <a:pt x="1093" y="117"/>
                  <a:pt x="1092" y="117"/>
                </a:cubicBezTo>
                <a:cubicBezTo>
                  <a:pt x="1092" y="117"/>
                  <a:pt x="1092" y="117"/>
                  <a:pt x="1092" y="117"/>
                </a:cubicBezTo>
                <a:cubicBezTo>
                  <a:pt x="1092" y="117"/>
                  <a:pt x="1092" y="117"/>
                  <a:pt x="1092" y="117"/>
                </a:cubicBezTo>
                <a:cubicBezTo>
                  <a:pt x="1091" y="117"/>
                  <a:pt x="1090" y="117"/>
                  <a:pt x="1089" y="117"/>
                </a:cubicBezTo>
                <a:cubicBezTo>
                  <a:pt x="1089" y="117"/>
                  <a:pt x="1088" y="116"/>
                  <a:pt x="1088" y="116"/>
                </a:cubicBezTo>
                <a:cubicBezTo>
                  <a:pt x="1088" y="116"/>
                  <a:pt x="1088" y="116"/>
                  <a:pt x="1088" y="116"/>
                </a:cubicBezTo>
                <a:cubicBezTo>
                  <a:pt x="1088" y="115"/>
                  <a:pt x="1088" y="115"/>
                  <a:pt x="1089" y="114"/>
                </a:cubicBezTo>
                <a:cubicBezTo>
                  <a:pt x="1086" y="114"/>
                  <a:pt x="1083" y="114"/>
                  <a:pt x="1081" y="112"/>
                </a:cubicBezTo>
                <a:cubicBezTo>
                  <a:pt x="1080" y="111"/>
                  <a:pt x="1079" y="111"/>
                  <a:pt x="1079" y="112"/>
                </a:cubicBezTo>
                <a:cubicBezTo>
                  <a:pt x="1078" y="112"/>
                  <a:pt x="1077" y="113"/>
                  <a:pt x="1076" y="113"/>
                </a:cubicBezTo>
                <a:cubicBezTo>
                  <a:pt x="1076" y="113"/>
                  <a:pt x="1075" y="114"/>
                  <a:pt x="1075" y="113"/>
                </a:cubicBezTo>
                <a:cubicBezTo>
                  <a:pt x="1074" y="113"/>
                  <a:pt x="1073" y="113"/>
                  <a:pt x="1072" y="113"/>
                </a:cubicBezTo>
                <a:cubicBezTo>
                  <a:pt x="1070" y="111"/>
                  <a:pt x="1067" y="110"/>
                  <a:pt x="1064" y="108"/>
                </a:cubicBezTo>
                <a:cubicBezTo>
                  <a:pt x="1064" y="105"/>
                  <a:pt x="1061" y="105"/>
                  <a:pt x="1059" y="104"/>
                </a:cubicBezTo>
                <a:cubicBezTo>
                  <a:pt x="1058" y="104"/>
                  <a:pt x="1057" y="104"/>
                  <a:pt x="1057" y="105"/>
                </a:cubicBezTo>
                <a:cubicBezTo>
                  <a:pt x="1056" y="107"/>
                  <a:pt x="1056" y="109"/>
                  <a:pt x="1056" y="112"/>
                </a:cubicBezTo>
                <a:cubicBezTo>
                  <a:pt x="1054" y="112"/>
                  <a:pt x="1053" y="112"/>
                  <a:pt x="1052" y="113"/>
                </a:cubicBezTo>
                <a:cubicBezTo>
                  <a:pt x="1050" y="114"/>
                  <a:pt x="1048" y="113"/>
                  <a:pt x="1047" y="112"/>
                </a:cubicBezTo>
                <a:cubicBezTo>
                  <a:pt x="1046" y="111"/>
                  <a:pt x="1045" y="109"/>
                  <a:pt x="1044" y="108"/>
                </a:cubicBezTo>
                <a:cubicBezTo>
                  <a:pt x="1044" y="107"/>
                  <a:pt x="1044" y="105"/>
                  <a:pt x="1045" y="105"/>
                </a:cubicBezTo>
                <a:cubicBezTo>
                  <a:pt x="1048" y="105"/>
                  <a:pt x="1050" y="104"/>
                  <a:pt x="1049" y="101"/>
                </a:cubicBezTo>
                <a:cubicBezTo>
                  <a:pt x="1049" y="99"/>
                  <a:pt x="1050" y="99"/>
                  <a:pt x="1052" y="98"/>
                </a:cubicBezTo>
                <a:cubicBezTo>
                  <a:pt x="1054" y="98"/>
                  <a:pt x="1054" y="97"/>
                  <a:pt x="1052" y="96"/>
                </a:cubicBezTo>
                <a:cubicBezTo>
                  <a:pt x="1052" y="95"/>
                  <a:pt x="1051" y="95"/>
                  <a:pt x="1051" y="95"/>
                </a:cubicBezTo>
                <a:cubicBezTo>
                  <a:pt x="1051" y="93"/>
                  <a:pt x="1051" y="92"/>
                  <a:pt x="1050" y="91"/>
                </a:cubicBezTo>
                <a:cubicBezTo>
                  <a:pt x="1049" y="87"/>
                  <a:pt x="1046" y="87"/>
                  <a:pt x="1042" y="88"/>
                </a:cubicBezTo>
                <a:cubicBezTo>
                  <a:pt x="1042" y="88"/>
                  <a:pt x="1041" y="88"/>
                  <a:pt x="1040" y="88"/>
                </a:cubicBezTo>
                <a:cubicBezTo>
                  <a:pt x="1039" y="88"/>
                  <a:pt x="1038" y="87"/>
                  <a:pt x="1036" y="86"/>
                </a:cubicBezTo>
                <a:cubicBezTo>
                  <a:pt x="1035" y="86"/>
                  <a:pt x="1034" y="86"/>
                  <a:pt x="1033" y="87"/>
                </a:cubicBezTo>
                <a:cubicBezTo>
                  <a:pt x="1032" y="89"/>
                  <a:pt x="1030" y="90"/>
                  <a:pt x="1032" y="93"/>
                </a:cubicBezTo>
                <a:cubicBezTo>
                  <a:pt x="1031" y="94"/>
                  <a:pt x="1030" y="94"/>
                  <a:pt x="1030" y="95"/>
                </a:cubicBezTo>
                <a:cubicBezTo>
                  <a:pt x="1027" y="97"/>
                  <a:pt x="1027" y="97"/>
                  <a:pt x="1030" y="100"/>
                </a:cubicBezTo>
                <a:cubicBezTo>
                  <a:pt x="1030" y="101"/>
                  <a:pt x="1029" y="102"/>
                  <a:pt x="1029" y="103"/>
                </a:cubicBezTo>
                <a:cubicBezTo>
                  <a:pt x="1028" y="103"/>
                  <a:pt x="1027" y="103"/>
                  <a:pt x="1027" y="103"/>
                </a:cubicBezTo>
                <a:cubicBezTo>
                  <a:pt x="1027" y="102"/>
                  <a:pt x="1026" y="102"/>
                  <a:pt x="1025" y="102"/>
                </a:cubicBezTo>
                <a:cubicBezTo>
                  <a:pt x="1022" y="101"/>
                  <a:pt x="1022" y="104"/>
                  <a:pt x="1020" y="105"/>
                </a:cubicBezTo>
                <a:cubicBezTo>
                  <a:pt x="1020" y="105"/>
                  <a:pt x="1019" y="105"/>
                  <a:pt x="1018" y="105"/>
                </a:cubicBezTo>
                <a:cubicBezTo>
                  <a:pt x="1015" y="104"/>
                  <a:pt x="1011" y="102"/>
                  <a:pt x="1008" y="103"/>
                </a:cubicBezTo>
                <a:cubicBezTo>
                  <a:pt x="1007" y="103"/>
                  <a:pt x="1006" y="102"/>
                  <a:pt x="1005" y="101"/>
                </a:cubicBezTo>
                <a:cubicBezTo>
                  <a:pt x="1005" y="99"/>
                  <a:pt x="1005" y="96"/>
                  <a:pt x="1005" y="93"/>
                </a:cubicBezTo>
                <a:cubicBezTo>
                  <a:pt x="1007" y="92"/>
                  <a:pt x="1008" y="91"/>
                  <a:pt x="1007" y="89"/>
                </a:cubicBezTo>
                <a:cubicBezTo>
                  <a:pt x="1006" y="88"/>
                  <a:pt x="1007" y="87"/>
                  <a:pt x="1007" y="86"/>
                </a:cubicBezTo>
                <a:cubicBezTo>
                  <a:pt x="1007" y="86"/>
                  <a:pt x="1008" y="86"/>
                  <a:pt x="1008" y="86"/>
                </a:cubicBezTo>
                <a:cubicBezTo>
                  <a:pt x="1009" y="86"/>
                  <a:pt x="1010" y="86"/>
                  <a:pt x="1012" y="86"/>
                </a:cubicBezTo>
                <a:cubicBezTo>
                  <a:pt x="1012" y="86"/>
                  <a:pt x="1012" y="86"/>
                  <a:pt x="1012" y="86"/>
                </a:cubicBezTo>
                <a:cubicBezTo>
                  <a:pt x="1012" y="86"/>
                  <a:pt x="1012" y="86"/>
                  <a:pt x="1012" y="86"/>
                </a:cubicBezTo>
                <a:cubicBezTo>
                  <a:pt x="1012" y="86"/>
                  <a:pt x="1012" y="86"/>
                  <a:pt x="1012" y="86"/>
                </a:cubicBezTo>
                <a:cubicBezTo>
                  <a:pt x="1011" y="87"/>
                  <a:pt x="1011" y="88"/>
                  <a:pt x="1011" y="89"/>
                </a:cubicBezTo>
                <a:cubicBezTo>
                  <a:pt x="1011" y="91"/>
                  <a:pt x="1013" y="92"/>
                  <a:pt x="1014" y="91"/>
                </a:cubicBezTo>
                <a:cubicBezTo>
                  <a:pt x="1016" y="88"/>
                  <a:pt x="1018" y="90"/>
                  <a:pt x="1020" y="90"/>
                </a:cubicBezTo>
                <a:cubicBezTo>
                  <a:pt x="1019" y="88"/>
                  <a:pt x="1017" y="86"/>
                  <a:pt x="1015" y="86"/>
                </a:cubicBezTo>
                <a:cubicBezTo>
                  <a:pt x="1015" y="84"/>
                  <a:pt x="1016" y="82"/>
                  <a:pt x="1013" y="81"/>
                </a:cubicBezTo>
                <a:cubicBezTo>
                  <a:pt x="1013" y="81"/>
                  <a:pt x="1012" y="80"/>
                  <a:pt x="1011" y="80"/>
                </a:cubicBezTo>
                <a:cubicBezTo>
                  <a:pt x="1012" y="79"/>
                  <a:pt x="1012" y="78"/>
                  <a:pt x="1012" y="78"/>
                </a:cubicBezTo>
                <a:cubicBezTo>
                  <a:pt x="1013" y="76"/>
                  <a:pt x="1016" y="77"/>
                  <a:pt x="1018" y="75"/>
                </a:cubicBezTo>
                <a:cubicBezTo>
                  <a:pt x="1018" y="74"/>
                  <a:pt x="1019" y="73"/>
                  <a:pt x="1018" y="72"/>
                </a:cubicBezTo>
                <a:cubicBezTo>
                  <a:pt x="1018" y="71"/>
                  <a:pt x="1016" y="71"/>
                  <a:pt x="1016" y="71"/>
                </a:cubicBezTo>
                <a:cubicBezTo>
                  <a:pt x="1013" y="72"/>
                  <a:pt x="1010" y="72"/>
                  <a:pt x="1007" y="73"/>
                </a:cubicBezTo>
                <a:cubicBezTo>
                  <a:pt x="1004" y="73"/>
                  <a:pt x="1004" y="71"/>
                  <a:pt x="1002" y="70"/>
                </a:cubicBezTo>
                <a:cubicBezTo>
                  <a:pt x="999" y="75"/>
                  <a:pt x="1000" y="76"/>
                  <a:pt x="1004" y="76"/>
                </a:cubicBezTo>
                <a:cubicBezTo>
                  <a:pt x="1005" y="76"/>
                  <a:pt x="1007" y="76"/>
                  <a:pt x="1008" y="76"/>
                </a:cubicBezTo>
                <a:cubicBezTo>
                  <a:pt x="1008" y="77"/>
                  <a:pt x="1008" y="77"/>
                  <a:pt x="1008" y="78"/>
                </a:cubicBezTo>
                <a:cubicBezTo>
                  <a:pt x="1007" y="79"/>
                  <a:pt x="1004" y="79"/>
                  <a:pt x="1003" y="81"/>
                </a:cubicBezTo>
                <a:cubicBezTo>
                  <a:pt x="1003" y="81"/>
                  <a:pt x="1003" y="81"/>
                  <a:pt x="1003" y="81"/>
                </a:cubicBezTo>
                <a:cubicBezTo>
                  <a:pt x="1001" y="80"/>
                  <a:pt x="998" y="79"/>
                  <a:pt x="996" y="80"/>
                </a:cubicBezTo>
                <a:cubicBezTo>
                  <a:pt x="991" y="78"/>
                  <a:pt x="991" y="78"/>
                  <a:pt x="989" y="82"/>
                </a:cubicBezTo>
                <a:cubicBezTo>
                  <a:pt x="988" y="83"/>
                  <a:pt x="987" y="85"/>
                  <a:pt x="986" y="84"/>
                </a:cubicBezTo>
                <a:cubicBezTo>
                  <a:pt x="984" y="83"/>
                  <a:pt x="985" y="82"/>
                  <a:pt x="986" y="81"/>
                </a:cubicBezTo>
                <a:cubicBezTo>
                  <a:pt x="986" y="81"/>
                  <a:pt x="986" y="80"/>
                  <a:pt x="986" y="80"/>
                </a:cubicBezTo>
                <a:cubicBezTo>
                  <a:pt x="985" y="79"/>
                  <a:pt x="984" y="78"/>
                  <a:pt x="982" y="78"/>
                </a:cubicBezTo>
                <a:cubicBezTo>
                  <a:pt x="981" y="78"/>
                  <a:pt x="980" y="79"/>
                  <a:pt x="980" y="80"/>
                </a:cubicBezTo>
                <a:cubicBezTo>
                  <a:pt x="980" y="81"/>
                  <a:pt x="980" y="82"/>
                  <a:pt x="980" y="82"/>
                </a:cubicBezTo>
                <a:cubicBezTo>
                  <a:pt x="980" y="83"/>
                  <a:pt x="979" y="84"/>
                  <a:pt x="978" y="84"/>
                </a:cubicBezTo>
                <a:cubicBezTo>
                  <a:pt x="978" y="84"/>
                  <a:pt x="977" y="83"/>
                  <a:pt x="977" y="82"/>
                </a:cubicBezTo>
                <a:cubicBezTo>
                  <a:pt x="976" y="81"/>
                  <a:pt x="978" y="79"/>
                  <a:pt x="976" y="78"/>
                </a:cubicBezTo>
                <a:cubicBezTo>
                  <a:pt x="978" y="75"/>
                  <a:pt x="981" y="74"/>
                  <a:pt x="983" y="73"/>
                </a:cubicBezTo>
                <a:cubicBezTo>
                  <a:pt x="983" y="72"/>
                  <a:pt x="982" y="72"/>
                  <a:pt x="982" y="72"/>
                </a:cubicBezTo>
                <a:cubicBezTo>
                  <a:pt x="983" y="72"/>
                  <a:pt x="983" y="72"/>
                  <a:pt x="983" y="73"/>
                </a:cubicBezTo>
                <a:cubicBezTo>
                  <a:pt x="986" y="73"/>
                  <a:pt x="986" y="70"/>
                  <a:pt x="988" y="68"/>
                </a:cubicBezTo>
                <a:cubicBezTo>
                  <a:pt x="990" y="67"/>
                  <a:pt x="992" y="66"/>
                  <a:pt x="993" y="63"/>
                </a:cubicBezTo>
                <a:cubicBezTo>
                  <a:pt x="994" y="61"/>
                  <a:pt x="995" y="58"/>
                  <a:pt x="995" y="55"/>
                </a:cubicBezTo>
                <a:cubicBezTo>
                  <a:pt x="996" y="49"/>
                  <a:pt x="995" y="48"/>
                  <a:pt x="990" y="47"/>
                </a:cubicBezTo>
                <a:cubicBezTo>
                  <a:pt x="988" y="46"/>
                  <a:pt x="985" y="46"/>
                  <a:pt x="983" y="45"/>
                </a:cubicBezTo>
                <a:cubicBezTo>
                  <a:pt x="980" y="44"/>
                  <a:pt x="978" y="45"/>
                  <a:pt x="976" y="46"/>
                </a:cubicBezTo>
                <a:cubicBezTo>
                  <a:pt x="975" y="47"/>
                  <a:pt x="975" y="48"/>
                  <a:pt x="976" y="49"/>
                </a:cubicBezTo>
                <a:cubicBezTo>
                  <a:pt x="976" y="50"/>
                  <a:pt x="976" y="51"/>
                  <a:pt x="976" y="52"/>
                </a:cubicBezTo>
                <a:cubicBezTo>
                  <a:pt x="978" y="53"/>
                  <a:pt x="979" y="54"/>
                  <a:pt x="979" y="51"/>
                </a:cubicBezTo>
                <a:cubicBezTo>
                  <a:pt x="979" y="50"/>
                  <a:pt x="980" y="50"/>
                  <a:pt x="980" y="49"/>
                </a:cubicBezTo>
                <a:cubicBezTo>
                  <a:pt x="981" y="49"/>
                  <a:pt x="982" y="47"/>
                  <a:pt x="984" y="48"/>
                </a:cubicBezTo>
                <a:cubicBezTo>
                  <a:pt x="986" y="49"/>
                  <a:pt x="988" y="50"/>
                  <a:pt x="990" y="50"/>
                </a:cubicBezTo>
                <a:cubicBezTo>
                  <a:pt x="991" y="51"/>
                  <a:pt x="991" y="52"/>
                  <a:pt x="990" y="54"/>
                </a:cubicBezTo>
                <a:cubicBezTo>
                  <a:pt x="989" y="55"/>
                  <a:pt x="987" y="57"/>
                  <a:pt x="988" y="59"/>
                </a:cubicBezTo>
                <a:cubicBezTo>
                  <a:pt x="988" y="60"/>
                  <a:pt x="987" y="61"/>
                  <a:pt x="986" y="62"/>
                </a:cubicBezTo>
                <a:cubicBezTo>
                  <a:pt x="984" y="63"/>
                  <a:pt x="982" y="64"/>
                  <a:pt x="980" y="64"/>
                </a:cubicBezTo>
                <a:cubicBezTo>
                  <a:pt x="979" y="64"/>
                  <a:pt x="977" y="64"/>
                  <a:pt x="976" y="64"/>
                </a:cubicBezTo>
                <a:cubicBezTo>
                  <a:pt x="975" y="64"/>
                  <a:pt x="974" y="63"/>
                  <a:pt x="973" y="63"/>
                </a:cubicBezTo>
                <a:cubicBezTo>
                  <a:pt x="970" y="63"/>
                  <a:pt x="968" y="61"/>
                  <a:pt x="966" y="58"/>
                </a:cubicBezTo>
                <a:cubicBezTo>
                  <a:pt x="966" y="57"/>
                  <a:pt x="965" y="56"/>
                  <a:pt x="964" y="56"/>
                </a:cubicBezTo>
                <a:cubicBezTo>
                  <a:pt x="963" y="57"/>
                  <a:pt x="964" y="58"/>
                  <a:pt x="964" y="59"/>
                </a:cubicBezTo>
                <a:cubicBezTo>
                  <a:pt x="964" y="60"/>
                  <a:pt x="964" y="61"/>
                  <a:pt x="962" y="62"/>
                </a:cubicBezTo>
                <a:cubicBezTo>
                  <a:pt x="960" y="62"/>
                  <a:pt x="958" y="62"/>
                  <a:pt x="956" y="63"/>
                </a:cubicBezTo>
                <a:cubicBezTo>
                  <a:pt x="957" y="58"/>
                  <a:pt x="957" y="58"/>
                  <a:pt x="953" y="57"/>
                </a:cubicBezTo>
                <a:cubicBezTo>
                  <a:pt x="953" y="57"/>
                  <a:pt x="953" y="57"/>
                  <a:pt x="953" y="57"/>
                </a:cubicBezTo>
                <a:cubicBezTo>
                  <a:pt x="951" y="55"/>
                  <a:pt x="950" y="54"/>
                  <a:pt x="951" y="51"/>
                </a:cubicBezTo>
                <a:cubicBezTo>
                  <a:pt x="952" y="51"/>
                  <a:pt x="952" y="49"/>
                  <a:pt x="951" y="49"/>
                </a:cubicBezTo>
                <a:cubicBezTo>
                  <a:pt x="949" y="48"/>
                  <a:pt x="949" y="46"/>
                  <a:pt x="948" y="45"/>
                </a:cubicBezTo>
                <a:cubicBezTo>
                  <a:pt x="947" y="45"/>
                  <a:pt x="947" y="44"/>
                  <a:pt x="946" y="45"/>
                </a:cubicBezTo>
                <a:cubicBezTo>
                  <a:pt x="945" y="45"/>
                  <a:pt x="944" y="46"/>
                  <a:pt x="944" y="46"/>
                </a:cubicBezTo>
                <a:cubicBezTo>
                  <a:pt x="944" y="48"/>
                  <a:pt x="943" y="50"/>
                  <a:pt x="945" y="51"/>
                </a:cubicBezTo>
                <a:cubicBezTo>
                  <a:pt x="947" y="52"/>
                  <a:pt x="948" y="53"/>
                  <a:pt x="946" y="55"/>
                </a:cubicBezTo>
                <a:cubicBezTo>
                  <a:pt x="945" y="55"/>
                  <a:pt x="945" y="56"/>
                  <a:pt x="944" y="57"/>
                </a:cubicBezTo>
                <a:cubicBezTo>
                  <a:pt x="944" y="58"/>
                  <a:pt x="944" y="58"/>
                  <a:pt x="946" y="58"/>
                </a:cubicBezTo>
                <a:cubicBezTo>
                  <a:pt x="948" y="58"/>
                  <a:pt x="948" y="58"/>
                  <a:pt x="949" y="61"/>
                </a:cubicBezTo>
                <a:cubicBezTo>
                  <a:pt x="949" y="61"/>
                  <a:pt x="949" y="60"/>
                  <a:pt x="949" y="60"/>
                </a:cubicBezTo>
                <a:cubicBezTo>
                  <a:pt x="949" y="61"/>
                  <a:pt x="949" y="61"/>
                  <a:pt x="949" y="61"/>
                </a:cubicBezTo>
                <a:cubicBezTo>
                  <a:pt x="947" y="62"/>
                  <a:pt x="946" y="63"/>
                  <a:pt x="944" y="64"/>
                </a:cubicBezTo>
                <a:cubicBezTo>
                  <a:pt x="941" y="65"/>
                  <a:pt x="938" y="64"/>
                  <a:pt x="936" y="66"/>
                </a:cubicBezTo>
                <a:cubicBezTo>
                  <a:pt x="935" y="67"/>
                  <a:pt x="934" y="66"/>
                  <a:pt x="933" y="65"/>
                </a:cubicBezTo>
                <a:cubicBezTo>
                  <a:pt x="931" y="63"/>
                  <a:pt x="929" y="62"/>
                  <a:pt x="926" y="63"/>
                </a:cubicBezTo>
                <a:cubicBezTo>
                  <a:pt x="924" y="64"/>
                  <a:pt x="922" y="63"/>
                  <a:pt x="920" y="63"/>
                </a:cubicBezTo>
                <a:cubicBezTo>
                  <a:pt x="920" y="61"/>
                  <a:pt x="918" y="60"/>
                  <a:pt x="919" y="59"/>
                </a:cubicBezTo>
                <a:cubicBezTo>
                  <a:pt x="922" y="57"/>
                  <a:pt x="921" y="53"/>
                  <a:pt x="923" y="51"/>
                </a:cubicBezTo>
                <a:cubicBezTo>
                  <a:pt x="925" y="52"/>
                  <a:pt x="925" y="54"/>
                  <a:pt x="925" y="56"/>
                </a:cubicBezTo>
                <a:cubicBezTo>
                  <a:pt x="924" y="57"/>
                  <a:pt x="924" y="57"/>
                  <a:pt x="925" y="57"/>
                </a:cubicBezTo>
                <a:cubicBezTo>
                  <a:pt x="926" y="57"/>
                  <a:pt x="926" y="57"/>
                  <a:pt x="927" y="56"/>
                </a:cubicBezTo>
                <a:cubicBezTo>
                  <a:pt x="928" y="54"/>
                  <a:pt x="929" y="52"/>
                  <a:pt x="933" y="52"/>
                </a:cubicBezTo>
                <a:cubicBezTo>
                  <a:pt x="936" y="52"/>
                  <a:pt x="938" y="49"/>
                  <a:pt x="937" y="46"/>
                </a:cubicBezTo>
                <a:cubicBezTo>
                  <a:pt x="936" y="44"/>
                  <a:pt x="936" y="43"/>
                  <a:pt x="935" y="42"/>
                </a:cubicBezTo>
                <a:cubicBezTo>
                  <a:pt x="935" y="41"/>
                  <a:pt x="934" y="41"/>
                  <a:pt x="933" y="41"/>
                </a:cubicBezTo>
                <a:cubicBezTo>
                  <a:pt x="932" y="41"/>
                  <a:pt x="931" y="41"/>
                  <a:pt x="930" y="43"/>
                </a:cubicBezTo>
                <a:cubicBezTo>
                  <a:pt x="930" y="43"/>
                  <a:pt x="932" y="44"/>
                  <a:pt x="933" y="45"/>
                </a:cubicBezTo>
                <a:cubicBezTo>
                  <a:pt x="931" y="47"/>
                  <a:pt x="929" y="48"/>
                  <a:pt x="927" y="50"/>
                </a:cubicBezTo>
                <a:cubicBezTo>
                  <a:pt x="925" y="50"/>
                  <a:pt x="925" y="46"/>
                  <a:pt x="922" y="47"/>
                </a:cubicBezTo>
                <a:cubicBezTo>
                  <a:pt x="921" y="47"/>
                  <a:pt x="919" y="47"/>
                  <a:pt x="918" y="47"/>
                </a:cubicBezTo>
                <a:cubicBezTo>
                  <a:pt x="918" y="47"/>
                  <a:pt x="917" y="46"/>
                  <a:pt x="917" y="45"/>
                </a:cubicBezTo>
                <a:cubicBezTo>
                  <a:pt x="914" y="41"/>
                  <a:pt x="914" y="41"/>
                  <a:pt x="911" y="44"/>
                </a:cubicBezTo>
                <a:cubicBezTo>
                  <a:pt x="910" y="46"/>
                  <a:pt x="909" y="48"/>
                  <a:pt x="907" y="49"/>
                </a:cubicBezTo>
                <a:cubicBezTo>
                  <a:pt x="905" y="50"/>
                  <a:pt x="904" y="50"/>
                  <a:pt x="903" y="51"/>
                </a:cubicBezTo>
                <a:cubicBezTo>
                  <a:pt x="898" y="49"/>
                  <a:pt x="894" y="47"/>
                  <a:pt x="895" y="41"/>
                </a:cubicBezTo>
                <a:cubicBezTo>
                  <a:pt x="896" y="41"/>
                  <a:pt x="897" y="41"/>
                  <a:pt x="897" y="40"/>
                </a:cubicBezTo>
                <a:cubicBezTo>
                  <a:pt x="898" y="40"/>
                  <a:pt x="899" y="39"/>
                  <a:pt x="898" y="38"/>
                </a:cubicBezTo>
                <a:cubicBezTo>
                  <a:pt x="897" y="37"/>
                  <a:pt x="896" y="37"/>
                  <a:pt x="895" y="38"/>
                </a:cubicBezTo>
                <a:cubicBezTo>
                  <a:pt x="895" y="38"/>
                  <a:pt x="895" y="38"/>
                  <a:pt x="895" y="39"/>
                </a:cubicBezTo>
                <a:cubicBezTo>
                  <a:pt x="893" y="39"/>
                  <a:pt x="893" y="36"/>
                  <a:pt x="890" y="36"/>
                </a:cubicBezTo>
                <a:cubicBezTo>
                  <a:pt x="890" y="39"/>
                  <a:pt x="890" y="41"/>
                  <a:pt x="891" y="43"/>
                </a:cubicBezTo>
                <a:cubicBezTo>
                  <a:pt x="892" y="45"/>
                  <a:pt x="890" y="48"/>
                  <a:pt x="887" y="49"/>
                </a:cubicBezTo>
                <a:cubicBezTo>
                  <a:pt x="885" y="50"/>
                  <a:pt x="884" y="48"/>
                  <a:pt x="883" y="47"/>
                </a:cubicBezTo>
                <a:cubicBezTo>
                  <a:pt x="883" y="43"/>
                  <a:pt x="880" y="43"/>
                  <a:pt x="877" y="42"/>
                </a:cubicBezTo>
                <a:cubicBezTo>
                  <a:pt x="877" y="41"/>
                  <a:pt x="876" y="40"/>
                  <a:pt x="876" y="39"/>
                </a:cubicBezTo>
                <a:cubicBezTo>
                  <a:pt x="875" y="39"/>
                  <a:pt x="874" y="40"/>
                  <a:pt x="873" y="40"/>
                </a:cubicBezTo>
                <a:cubicBezTo>
                  <a:pt x="871" y="39"/>
                  <a:pt x="870" y="39"/>
                  <a:pt x="869" y="41"/>
                </a:cubicBezTo>
                <a:cubicBezTo>
                  <a:pt x="869" y="42"/>
                  <a:pt x="870" y="43"/>
                  <a:pt x="872" y="44"/>
                </a:cubicBezTo>
                <a:cubicBezTo>
                  <a:pt x="873" y="44"/>
                  <a:pt x="874" y="44"/>
                  <a:pt x="875" y="44"/>
                </a:cubicBezTo>
                <a:cubicBezTo>
                  <a:pt x="874" y="46"/>
                  <a:pt x="871" y="45"/>
                  <a:pt x="870" y="47"/>
                </a:cubicBezTo>
                <a:cubicBezTo>
                  <a:pt x="869" y="49"/>
                  <a:pt x="868" y="50"/>
                  <a:pt x="866" y="50"/>
                </a:cubicBezTo>
                <a:cubicBezTo>
                  <a:pt x="865" y="50"/>
                  <a:pt x="864" y="48"/>
                  <a:pt x="864" y="47"/>
                </a:cubicBezTo>
                <a:cubicBezTo>
                  <a:pt x="863" y="46"/>
                  <a:pt x="862" y="46"/>
                  <a:pt x="861" y="45"/>
                </a:cubicBezTo>
                <a:cubicBezTo>
                  <a:pt x="861" y="42"/>
                  <a:pt x="864" y="40"/>
                  <a:pt x="863" y="37"/>
                </a:cubicBezTo>
                <a:cubicBezTo>
                  <a:pt x="861" y="36"/>
                  <a:pt x="861" y="32"/>
                  <a:pt x="857" y="32"/>
                </a:cubicBezTo>
                <a:cubicBezTo>
                  <a:pt x="855" y="31"/>
                  <a:pt x="853" y="30"/>
                  <a:pt x="851" y="32"/>
                </a:cubicBezTo>
                <a:cubicBezTo>
                  <a:pt x="850" y="33"/>
                  <a:pt x="848" y="34"/>
                  <a:pt x="845" y="34"/>
                </a:cubicBezTo>
                <a:cubicBezTo>
                  <a:pt x="842" y="34"/>
                  <a:pt x="842" y="35"/>
                  <a:pt x="842" y="39"/>
                </a:cubicBezTo>
                <a:cubicBezTo>
                  <a:pt x="840" y="40"/>
                  <a:pt x="839" y="39"/>
                  <a:pt x="837" y="38"/>
                </a:cubicBezTo>
                <a:cubicBezTo>
                  <a:pt x="835" y="37"/>
                  <a:pt x="835" y="38"/>
                  <a:pt x="834" y="39"/>
                </a:cubicBezTo>
                <a:cubicBezTo>
                  <a:pt x="834" y="40"/>
                  <a:pt x="834" y="40"/>
                  <a:pt x="833" y="41"/>
                </a:cubicBezTo>
                <a:cubicBezTo>
                  <a:pt x="833" y="41"/>
                  <a:pt x="833" y="42"/>
                  <a:pt x="832" y="42"/>
                </a:cubicBezTo>
                <a:cubicBezTo>
                  <a:pt x="831" y="42"/>
                  <a:pt x="831" y="41"/>
                  <a:pt x="831" y="40"/>
                </a:cubicBezTo>
                <a:cubicBezTo>
                  <a:pt x="831" y="39"/>
                  <a:pt x="831" y="38"/>
                  <a:pt x="832" y="37"/>
                </a:cubicBezTo>
                <a:cubicBezTo>
                  <a:pt x="832" y="36"/>
                  <a:pt x="831" y="35"/>
                  <a:pt x="830" y="35"/>
                </a:cubicBezTo>
                <a:cubicBezTo>
                  <a:pt x="825" y="35"/>
                  <a:pt x="827" y="31"/>
                  <a:pt x="826" y="28"/>
                </a:cubicBezTo>
                <a:cubicBezTo>
                  <a:pt x="824" y="30"/>
                  <a:pt x="822" y="32"/>
                  <a:pt x="820" y="34"/>
                </a:cubicBezTo>
                <a:cubicBezTo>
                  <a:pt x="821" y="36"/>
                  <a:pt x="823" y="38"/>
                  <a:pt x="824" y="40"/>
                </a:cubicBezTo>
                <a:cubicBezTo>
                  <a:pt x="826" y="42"/>
                  <a:pt x="826" y="42"/>
                  <a:pt x="825" y="42"/>
                </a:cubicBezTo>
                <a:cubicBezTo>
                  <a:pt x="824" y="42"/>
                  <a:pt x="823" y="43"/>
                  <a:pt x="822" y="44"/>
                </a:cubicBezTo>
                <a:cubicBezTo>
                  <a:pt x="820" y="46"/>
                  <a:pt x="818" y="46"/>
                  <a:pt x="815" y="45"/>
                </a:cubicBezTo>
                <a:cubicBezTo>
                  <a:pt x="811" y="44"/>
                  <a:pt x="809" y="41"/>
                  <a:pt x="807" y="38"/>
                </a:cubicBezTo>
                <a:cubicBezTo>
                  <a:pt x="808" y="37"/>
                  <a:pt x="809" y="36"/>
                  <a:pt x="810" y="35"/>
                </a:cubicBezTo>
                <a:cubicBezTo>
                  <a:pt x="810" y="33"/>
                  <a:pt x="811" y="32"/>
                  <a:pt x="809" y="31"/>
                </a:cubicBezTo>
                <a:cubicBezTo>
                  <a:pt x="807" y="33"/>
                  <a:pt x="806" y="34"/>
                  <a:pt x="805" y="36"/>
                </a:cubicBezTo>
                <a:cubicBezTo>
                  <a:pt x="804" y="38"/>
                  <a:pt x="804" y="39"/>
                  <a:pt x="804" y="41"/>
                </a:cubicBezTo>
                <a:cubicBezTo>
                  <a:pt x="804" y="43"/>
                  <a:pt x="803" y="44"/>
                  <a:pt x="801" y="45"/>
                </a:cubicBezTo>
                <a:cubicBezTo>
                  <a:pt x="801" y="48"/>
                  <a:pt x="798" y="51"/>
                  <a:pt x="801" y="54"/>
                </a:cubicBezTo>
                <a:cubicBezTo>
                  <a:pt x="802" y="55"/>
                  <a:pt x="802" y="55"/>
                  <a:pt x="802" y="56"/>
                </a:cubicBezTo>
                <a:cubicBezTo>
                  <a:pt x="801" y="58"/>
                  <a:pt x="800" y="59"/>
                  <a:pt x="800" y="61"/>
                </a:cubicBezTo>
                <a:cubicBezTo>
                  <a:pt x="798" y="60"/>
                  <a:pt x="797" y="60"/>
                  <a:pt x="796" y="59"/>
                </a:cubicBezTo>
                <a:cubicBezTo>
                  <a:pt x="793" y="58"/>
                  <a:pt x="793" y="56"/>
                  <a:pt x="794" y="52"/>
                </a:cubicBezTo>
                <a:cubicBezTo>
                  <a:pt x="795" y="51"/>
                  <a:pt x="797" y="49"/>
                  <a:pt x="796" y="47"/>
                </a:cubicBezTo>
                <a:cubicBezTo>
                  <a:pt x="790" y="49"/>
                  <a:pt x="787" y="49"/>
                  <a:pt x="783" y="47"/>
                </a:cubicBezTo>
                <a:cubicBezTo>
                  <a:pt x="782" y="47"/>
                  <a:pt x="782" y="46"/>
                  <a:pt x="781" y="46"/>
                </a:cubicBezTo>
                <a:cubicBezTo>
                  <a:pt x="781" y="45"/>
                  <a:pt x="781" y="45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4"/>
                  <a:pt x="786" y="44"/>
                </a:cubicBezTo>
                <a:cubicBezTo>
                  <a:pt x="786" y="43"/>
                  <a:pt x="786" y="42"/>
                  <a:pt x="786" y="41"/>
                </a:cubicBezTo>
                <a:cubicBezTo>
                  <a:pt x="788" y="40"/>
                  <a:pt x="789" y="43"/>
                  <a:pt x="791" y="42"/>
                </a:cubicBezTo>
                <a:cubicBezTo>
                  <a:pt x="792" y="42"/>
                  <a:pt x="792" y="41"/>
                  <a:pt x="793" y="41"/>
                </a:cubicBezTo>
                <a:cubicBezTo>
                  <a:pt x="793" y="41"/>
                  <a:pt x="793" y="40"/>
                  <a:pt x="793" y="39"/>
                </a:cubicBezTo>
                <a:cubicBezTo>
                  <a:pt x="790" y="38"/>
                  <a:pt x="787" y="36"/>
                  <a:pt x="785" y="34"/>
                </a:cubicBezTo>
                <a:cubicBezTo>
                  <a:pt x="783" y="33"/>
                  <a:pt x="782" y="35"/>
                  <a:pt x="781" y="35"/>
                </a:cubicBezTo>
                <a:cubicBezTo>
                  <a:pt x="779" y="36"/>
                  <a:pt x="779" y="38"/>
                  <a:pt x="781" y="39"/>
                </a:cubicBezTo>
                <a:cubicBezTo>
                  <a:pt x="781" y="39"/>
                  <a:pt x="781" y="40"/>
                  <a:pt x="780" y="40"/>
                </a:cubicBezTo>
                <a:cubicBezTo>
                  <a:pt x="779" y="40"/>
                  <a:pt x="778" y="40"/>
                  <a:pt x="776" y="40"/>
                </a:cubicBezTo>
                <a:cubicBezTo>
                  <a:pt x="774" y="39"/>
                  <a:pt x="775" y="36"/>
                  <a:pt x="774" y="34"/>
                </a:cubicBezTo>
                <a:cubicBezTo>
                  <a:pt x="772" y="33"/>
                  <a:pt x="770" y="34"/>
                  <a:pt x="768" y="33"/>
                </a:cubicBezTo>
                <a:cubicBezTo>
                  <a:pt x="768" y="33"/>
                  <a:pt x="767" y="32"/>
                  <a:pt x="767" y="32"/>
                </a:cubicBezTo>
                <a:cubicBezTo>
                  <a:pt x="768" y="32"/>
                  <a:pt x="768" y="31"/>
                  <a:pt x="769" y="30"/>
                </a:cubicBezTo>
                <a:cubicBezTo>
                  <a:pt x="771" y="29"/>
                  <a:pt x="771" y="28"/>
                  <a:pt x="770" y="27"/>
                </a:cubicBezTo>
                <a:cubicBezTo>
                  <a:pt x="769" y="25"/>
                  <a:pt x="767" y="26"/>
                  <a:pt x="767" y="27"/>
                </a:cubicBezTo>
                <a:cubicBezTo>
                  <a:pt x="766" y="29"/>
                  <a:pt x="764" y="29"/>
                  <a:pt x="762" y="30"/>
                </a:cubicBezTo>
                <a:cubicBezTo>
                  <a:pt x="761" y="30"/>
                  <a:pt x="761" y="31"/>
                  <a:pt x="761" y="32"/>
                </a:cubicBezTo>
                <a:cubicBezTo>
                  <a:pt x="761" y="34"/>
                  <a:pt x="759" y="34"/>
                  <a:pt x="758" y="35"/>
                </a:cubicBezTo>
                <a:cubicBezTo>
                  <a:pt x="758" y="36"/>
                  <a:pt x="758" y="37"/>
                  <a:pt x="758" y="37"/>
                </a:cubicBezTo>
                <a:cubicBezTo>
                  <a:pt x="758" y="38"/>
                  <a:pt x="759" y="38"/>
                  <a:pt x="759" y="38"/>
                </a:cubicBezTo>
                <a:cubicBezTo>
                  <a:pt x="763" y="37"/>
                  <a:pt x="766" y="37"/>
                  <a:pt x="769" y="38"/>
                </a:cubicBezTo>
                <a:cubicBezTo>
                  <a:pt x="770" y="38"/>
                  <a:pt x="771" y="39"/>
                  <a:pt x="770" y="40"/>
                </a:cubicBezTo>
                <a:cubicBezTo>
                  <a:pt x="769" y="41"/>
                  <a:pt x="768" y="42"/>
                  <a:pt x="767" y="42"/>
                </a:cubicBezTo>
                <a:cubicBezTo>
                  <a:pt x="767" y="42"/>
                  <a:pt x="767" y="42"/>
                  <a:pt x="767" y="42"/>
                </a:cubicBezTo>
                <a:cubicBezTo>
                  <a:pt x="766" y="42"/>
                  <a:pt x="766" y="41"/>
                  <a:pt x="765" y="40"/>
                </a:cubicBezTo>
                <a:cubicBezTo>
                  <a:pt x="763" y="40"/>
                  <a:pt x="761" y="41"/>
                  <a:pt x="761" y="42"/>
                </a:cubicBezTo>
                <a:cubicBezTo>
                  <a:pt x="761" y="44"/>
                  <a:pt x="763" y="45"/>
                  <a:pt x="762" y="47"/>
                </a:cubicBezTo>
                <a:cubicBezTo>
                  <a:pt x="756" y="49"/>
                  <a:pt x="751" y="47"/>
                  <a:pt x="748" y="42"/>
                </a:cubicBezTo>
                <a:cubicBezTo>
                  <a:pt x="748" y="42"/>
                  <a:pt x="747" y="41"/>
                  <a:pt x="747" y="41"/>
                </a:cubicBezTo>
                <a:cubicBezTo>
                  <a:pt x="745" y="39"/>
                  <a:pt x="746" y="38"/>
                  <a:pt x="748" y="37"/>
                </a:cubicBezTo>
                <a:cubicBezTo>
                  <a:pt x="750" y="37"/>
                  <a:pt x="752" y="36"/>
                  <a:pt x="753" y="34"/>
                </a:cubicBezTo>
                <a:cubicBezTo>
                  <a:pt x="754" y="33"/>
                  <a:pt x="754" y="32"/>
                  <a:pt x="753" y="32"/>
                </a:cubicBezTo>
                <a:cubicBezTo>
                  <a:pt x="750" y="32"/>
                  <a:pt x="749" y="30"/>
                  <a:pt x="750" y="27"/>
                </a:cubicBezTo>
                <a:cubicBezTo>
                  <a:pt x="750" y="27"/>
                  <a:pt x="749" y="26"/>
                  <a:pt x="749" y="26"/>
                </a:cubicBezTo>
                <a:cubicBezTo>
                  <a:pt x="748" y="26"/>
                  <a:pt x="747" y="26"/>
                  <a:pt x="747" y="27"/>
                </a:cubicBezTo>
                <a:cubicBezTo>
                  <a:pt x="743" y="36"/>
                  <a:pt x="743" y="36"/>
                  <a:pt x="737" y="38"/>
                </a:cubicBezTo>
                <a:cubicBezTo>
                  <a:pt x="737" y="40"/>
                  <a:pt x="738" y="42"/>
                  <a:pt x="738" y="44"/>
                </a:cubicBezTo>
                <a:cubicBezTo>
                  <a:pt x="738" y="45"/>
                  <a:pt x="739" y="47"/>
                  <a:pt x="737" y="47"/>
                </a:cubicBezTo>
                <a:cubicBezTo>
                  <a:pt x="735" y="47"/>
                  <a:pt x="733" y="48"/>
                  <a:pt x="733" y="45"/>
                </a:cubicBezTo>
                <a:cubicBezTo>
                  <a:pt x="732" y="44"/>
                  <a:pt x="732" y="43"/>
                  <a:pt x="731" y="41"/>
                </a:cubicBezTo>
                <a:cubicBezTo>
                  <a:pt x="729" y="48"/>
                  <a:pt x="729" y="49"/>
                  <a:pt x="723" y="52"/>
                </a:cubicBezTo>
                <a:cubicBezTo>
                  <a:pt x="724" y="53"/>
                  <a:pt x="723" y="55"/>
                  <a:pt x="725" y="56"/>
                </a:cubicBezTo>
                <a:cubicBezTo>
                  <a:pt x="726" y="56"/>
                  <a:pt x="727" y="56"/>
                  <a:pt x="725" y="57"/>
                </a:cubicBezTo>
                <a:cubicBezTo>
                  <a:pt x="724" y="58"/>
                  <a:pt x="723" y="59"/>
                  <a:pt x="722" y="59"/>
                </a:cubicBezTo>
                <a:cubicBezTo>
                  <a:pt x="720" y="59"/>
                  <a:pt x="719" y="59"/>
                  <a:pt x="718" y="59"/>
                </a:cubicBezTo>
                <a:cubicBezTo>
                  <a:pt x="717" y="59"/>
                  <a:pt x="716" y="59"/>
                  <a:pt x="715" y="59"/>
                </a:cubicBezTo>
                <a:cubicBezTo>
                  <a:pt x="712" y="59"/>
                  <a:pt x="710" y="59"/>
                  <a:pt x="710" y="55"/>
                </a:cubicBezTo>
                <a:cubicBezTo>
                  <a:pt x="710" y="52"/>
                  <a:pt x="706" y="52"/>
                  <a:pt x="706" y="49"/>
                </a:cubicBezTo>
                <a:cubicBezTo>
                  <a:pt x="705" y="48"/>
                  <a:pt x="703" y="49"/>
                  <a:pt x="703" y="49"/>
                </a:cubicBezTo>
                <a:cubicBezTo>
                  <a:pt x="702" y="50"/>
                  <a:pt x="701" y="51"/>
                  <a:pt x="702" y="51"/>
                </a:cubicBezTo>
                <a:cubicBezTo>
                  <a:pt x="702" y="53"/>
                  <a:pt x="703" y="55"/>
                  <a:pt x="703" y="57"/>
                </a:cubicBezTo>
                <a:cubicBezTo>
                  <a:pt x="704" y="59"/>
                  <a:pt x="702" y="59"/>
                  <a:pt x="701" y="60"/>
                </a:cubicBezTo>
                <a:cubicBezTo>
                  <a:pt x="700" y="61"/>
                  <a:pt x="699" y="60"/>
                  <a:pt x="699" y="59"/>
                </a:cubicBezTo>
                <a:cubicBezTo>
                  <a:pt x="698" y="59"/>
                  <a:pt x="698" y="58"/>
                  <a:pt x="697" y="58"/>
                </a:cubicBezTo>
                <a:cubicBezTo>
                  <a:pt x="697" y="57"/>
                  <a:pt x="698" y="57"/>
                  <a:pt x="697" y="56"/>
                </a:cubicBezTo>
                <a:cubicBezTo>
                  <a:pt x="697" y="56"/>
                  <a:pt x="698" y="54"/>
                  <a:pt x="697" y="56"/>
                </a:cubicBezTo>
                <a:cubicBezTo>
                  <a:pt x="696" y="56"/>
                  <a:pt x="697" y="57"/>
                  <a:pt x="696" y="57"/>
                </a:cubicBezTo>
                <a:cubicBezTo>
                  <a:pt x="695" y="59"/>
                  <a:pt x="694" y="60"/>
                  <a:pt x="692" y="60"/>
                </a:cubicBezTo>
                <a:cubicBezTo>
                  <a:pt x="690" y="60"/>
                  <a:pt x="688" y="60"/>
                  <a:pt x="685" y="59"/>
                </a:cubicBezTo>
                <a:cubicBezTo>
                  <a:pt x="683" y="58"/>
                  <a:pt x="681" y="60"/>
                  <a:pt x="679" y="61"/>
                </a:cubicBezTo>
                <a:cubicBezTo>
                  <a:pt x="679" y="61"/>
                  <a:pt x="678" y="61"/>
                  <a:pt x="677" y="61"/>
                </a:cubicBezTo>
                <a:cubicBezTo>
                  <a:pt x="677" y="61"/>
                  <a:pt x="676" y="61"/>
                  <a:pt x="676" y="61"/>
                </a:cubicBezTo>
                <a:cubicBezTo>
                  <a:pt x="673" y="61"/>
                  <a:pt x="671" y="58"/>
                  <a:pt x="668" y="60"/>
                </a:cubicBezTo>
                <a:cubicBezTo>
                  <a:pt x="667" y="61"/>
                  <a:pt x="666" y="60"/>
                  <a:pt x="665" y="60"/>
                </a:cubicBezTo>
                <a:cubicBezTo>
                  <a:pt x="662" y="59"/>
                  <a:pt x="661" y="61"/>
                  <a:pt x="661" y="63"/>
                </a:cubicBezTo>
                <a:cubicBezTo>
                  <a:pt x="661" y="63"/>
                  <a:pt x="661" y="62"/>
                  <a:pt x="661" y="62"/>
                </a:cubicBezTo>
                <a:cubicBezTo>
                  <a:pt x="661" y="62"/>
                  <a:pt x="661" y="63"/>
                  <a:pt x="660" y="63"/>
                </a:cubicBezTo>
                <a:cubicBezTo>
                  <a:pt x="659" y="63"/>
                  <a:pt x="658" y="63"/>
                  <a:pt x="657" y="63"/>
                </a:cubicBezTo>
                <a:cubicBezTo>
                  <a:pt x="656" y="61"/>
                  <a:pt x="655" y="60"/>
                  <a:pt x="653" y="58"/>
                </a:cubicBezTo>
                <a:cubicBezTo>
                  <a:pt x="654" y="55"/>
                  <a:pt x="657" y="54"/>
                  <a:pt x="658" y="51"/>
                </a:cubicBezTo>
                <a:cubicBezTo>
                  <a:pt x="656" y="48"/>
                  <a:pt x="654" y="46"/>
                  <a:pt x="651" y="45"/>
                </a:cubicBezTo>
                <a:cubicBezTo>
                  <a:pt x="649" y="44"/>
                  <a:pt x="648" y="42"/>
                  <a:pt x="649" y="41"/>
                </a:cubicBezTo>
                <a:cubicBezTo>
                  <a:pt x="649" y="41"/>
                  <a:pt x="650" y="40"/>
                  <a:pt x="650" y="40"/>
                </a:cubicBezTo>
                <a:cubicBezTo>
                  <a:pt x="650" y="40"/>
                  <a:pt x="650" y="40"/>
                  <a:pt x="650" y="40"/>
                </a:cubicBezTo>
                <a:cubicBezTo>
                  <a:pt x="652" y="42"/>
                  <a:pt x="654" y="42"/>
                  <a:pt x="656" y="42"/>
                </a:cubicBezTo>
                <a:cubicBezTo>
                  <a:pt x="656" y="42"/>
                  <a:pt x="656" y="42"/>
                  <a:pt x="656" y="42"/>
                </a:cubicBezTo>
                <a:cubicBezTo>
                  <a:pt x="657" y="42"/>
                  <a:pt x="657" y="42"/>
                  <a:pt x="657" y="42"/>
                </a:cubicBezTo>
                <a:cubicBezTo>
                  <a:pt x="658" y="42"/>
                  <a:pt x="658" y="41"/>
                  <a:pt x="659" y="41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658" y="41"/>
                  <a:pt x="658" y="42"/>
                  <a:pt x="657" y="42"/>
                </a:cubicBezTo>
                <a:cubicBezTo>
                  <a:pt x="658" y="42"/>
                  <a:pt x="659" y="42"/>
                  <a:pt x="659" y="41"/>
                </a:cubicBezTo>
                <a:cubicBezTo>
                  <a:pt x="660" y="40"/>
                  <a:pt x="661" y="40"/>
                  <a:pt x="661" y="39"/>
                </a:cubicBezTo>
                <a:cubicBezTo>
                  <a:pt x="662" y="37"/>
                  <a:pt x="660" y="35"/>
                  <a:pt x="661" y="32"/>
                </a:cubicBezTo>
                <a:cubicBezTo>
                  <a:pt x="661" y="30"/>
                  <a:pt x="661" y="28"/>
                  <a:pt x="661" y="26"/>
                </a:cubicBezTo>
                <a:cubicBezTo>
                  <a:pt x="661" y="24"/>
                  <a:pt x="662" y="22"/>
                  <a:pt x="659" y="20"/>
                </a:cubicBezTo>
                <a:cubicBezTo>
                  <a:pt x="659" y="24"/>
                  <a:pt x="657" y="26"/>
                  <a:pt x="656" y="29"/>
                </a:cubicBezTo>
                <a:cubicBezTo>
                  <a:pt x="656" y="27"/>
                  <a:pt x="656" y="25"/>
                  <a:pt x="656" y="23"/>
                </a:cubicBezTo>
                <a:cubicBezTo>
                  <a:pt x="655" y="22"/>
                  <a:pt x="654" y="21"/>
                  <a:pt x="653" y="22"/>
                </a:cubicBezTo>
                <a:cubicBezTo>
                  <a:pt x="652" y="22"/>
                  <a:pt x="651" y="22"/>
                  <a:pt x="651" y="23"/>
                </a:cubicBezTo>
                <a:cubicBezTo>
                  <a:pt x="651" y="25"/>
                  <a:pt x="651" y="27"/>
                  <a:pt x="651" y="28"/>
                </a:cubicBezTo>
                <a:cubicBezTo>
                  <a:pt x="651" y="30"/>
                  <a:pt x="650" y="30"/>
                  <a:pt x="649" y="29"/>
                </a:cubicBezTo>
                <a:cubicBezTo>
                  <a:pt x="649" y="29"/>
                  <a:pt x="648" y="28"/>
                  <a:pt x="647" y="30"/>
                </a:cubicBezTo>
                <a:cubicBezTo>
                  <a:pt x="647" y="30"/>
                  <a:pt x="647" y="31"/>
                  <a:pt x="647" y="32"/>
                </a:cubicBezTo>
                <a:cubicBezTo>
                  <a:pt x="648" y="33"/>
                  <a:pt x="649" y="33"/>
                  <a:pt x="650" y="33"/>
                </a:cubicBezTo>
                <a:cubicBezTo>
                  <a:pt x="653" y="35"/>
                  <a:pt x="652" y="36"/>
                  <a:pt x="650" y="37"/>
                </a:cubicBezTo>
                <a:cubicBezTo>
                  <a:pt x="649" y="37"/>
                  <a:pt x="648" y="37"/>
                  <a:pt x="647" y="37"/>
                </a:cubicBezTo>
                <a:cubicBezTo>
                  <a:pt x="647" y="37"/>
                  <a:pt x="647" y="37"/>
                  <a:pt x="647" y="37"/>
                </a:cubicBezTo>
                <a:cubicBezTo>
                  <a:pt x="647" y="37"/>
                  <a:pt x="647" y="37"/>
                  <a:pt x="647" y="37"/>
                </a:cubicBezTo>
                <a:cubicBezTo>
                  <a:pt x="646" y="37"/>
                  <a:pt x="646" y="37"/>
                  <a:pt x="645" y="37"/>
                </a:cubicBezTo>
                <a:cubicBezTo>
                  <a:pt x="644" y="37"/>
                  <a:pt x="643" y="37"/>
                  <a:pt x="642" y="37"/>
                </a:cubicBezTo>
                <a:cubicBezTo>
                  <a:pt x="641" y="34"/>
                  <a:pt x="643" y="30"/>
                  <a:pt x="640" y="27"/>
                </a:cubicBezTo>
                <a:cubicBezTo>
                  <a:pt x="640" y="27"/>
                  <a:pt x="640" y="25"/>
                  <a:pt x="641" y="24"/>
                </a:cubicBezTo>
                <a:cubicBezTo>
                  <a:pt x="642" y="25"/>
                  <a:pt x="643" y="26"/>
                  <a:pt x="645" y="26"/>
                </a:cubicBezTo>
                <a:cubicBezTo>
                  <a:pt x="645" y="27"/>
                  <a:pt x="646" y="27"/>
                  <a:pt x="647" y="26"/>
                </a:cubicBezTo>
                <a:cubicBezTo>
                  <a:pt x="647" y="25"/>
                  <a:pt x="647" y="25"/>
                  <a:pt x="646" y="24"/>
                </a:cubicBezTo>
                <a:cubicBezTo>
                  <a:pt x="645" y="23"/>
                  <a:pt x="643" y="22"/>
                  <a:pt x="640" y="22"/>
                </a:cubicBezTo>
                <a:cubicBezTo>
                  <a:pt x="640" y="20"/>
                  <a:pt x="637" y="20"/>
                  <a:pt x="638" y="19"/>
                </a:cubicBezTo>
                <a:cubicBezTo>
                  <a:pt x="640" y="13"/>
                  <a:pt x="636" y="7"/>
                  <a:pt x="637" y="1"/>
                </a:cubicBezTo>
                <a:cubicBezTo>
                  <a:pt x="637" y="1"/>
                  <a:pt x="636" y="1"/>
                  <a:pt x="636" y="0"/>
                </a:cubicBezTo>
                <a:cubicBezTo>
                  <a:pt x="635" y="0"/>
                  <a:pt x="635" y="1"/>
                  <a:pt x="635" y="1"/>
                </a:cubicBezTo>
                <a:cubicBezTo>
                  <a:pt x="634" y="5"/>
                  <a:pt x="632" y="7"/>
                  <a:pt x="628" y="8"/>
                </a:cubicBezTo>
                <a:cubicBezTo>
                  <a:pt x="628" y="8"/>
                  <a:pt x="628" y="8"/>
                  <a:pt x="628" y="8"/>
                </a:cubicBezTo>
                <a:cubicBezTo>
                  <a:pt x="627" y="9"/>
                  <a:pt x="627" y="11"/>
                  <a:pt x="628" y="11"/>
                </a:cubicBezTo>
                <a:cubicBezTo>
                  <a:pt x="629" y="11"/>
                  <a:pt x="630" y="11"/>
                  <a:pt x="631" y="11"/>
                </a:cubicBezTo>
                <a:cubicBezTo>
                  <a:pt x="633" y="11"/>
                  <a:pt x="634" y="12"/>
                  <a:pt x="633" y="14"/>
                </a:cubicBezTo>
                <a:cubicBezTo>
                  <a:pt x="631" y="16"/>
                  <a:pt x="632" y="18"/>
                  <a:pt x="633" y="20"/>
                </a:cubicBezTo>
                <a:cubicBezTo>
                  <a:pt x="634" y="24"/>
                  <a:pt x="634" y="28"/>
                  <a:pt x="633" y="32"/>
                </a:cubicBezTo>
                <a:cubicBezTo>
                  <a:pt x="632" y="32"/>
                  <a:pt x="631" y="32"/>
                  <a:pt x="630" y="32"/>
                </a:cubicBezTo>
                <a:cubicBezTo>
                  <a:pt x="629" y="31"/>
                  <a:pt x="629" y="30"/>
                  <a:pt x="628" y="30"/>
                </a:cubicBezTo>
                <a:cubicBezTo>
                  <a:pt x="626" y="28"/>
                  <a:pt x="624" y="28"/>
                  <a:pt x="623" y="30"/>
                </a:cubicBezTo>
                <a:cubicBezTo>
                  <a:pt x="622" y="28"/>
                  <a:pt x="617" y="28"/>
                  <a:pt x="616" y="24"/>
                </a:cubicBezTo>
                <a:cubicBezTo>
                  <a:pt x="616" y="23"/>
                  <a:pt x="615" y="23"/>
                  <a:pt x="615" y="24"/>
                </a:cubicBezTo>
                <a:cubicBezTo>
                  <a:pt x="614" y="25"/>
                  <a:pt x="614" y="26"/>
                  <a:pt x="613" y="27"/>
                </a:cubicBezTo>
                <a:cubicBezTo>
                  <a:pt x="612" y="25"/>
                  <a:pt x="612" y="24"/>
                  <a:pt x="611" y="22"/>
                </a:cubicBezTo>
                <a:cubicBezTo>
                  <a:pt x="610" y="21"/>
                  <a:pt x="609" y="22"/>
                  <a:pt x="608" y="22"/>
                </a:cubicBezTo>
                <a:cubicBezTo>
                  <a:pt x="607" y="23"/>
                  <a:pt x="607" y="24"/>
                  <a:pt x="608" y="25"/>
                </a:cubicBezTo>
                <a:cubicBezTo>
                  <a:pt x="609" y="25"/>
                  <a:pt x="609" y="25"/>
                  <a:pt x="610" y="26"/>
                </a:cubicBezTo>
                <a:cubicBezTo>
                  <a:pt x="607" y="28"/>
                  <a:pt x="605" y="29"/>
                  <a:pt x="602" y="28"/>
                </a:cubicBezTo>
                <a:cubicBezTo>
                  <a:pt x="601" y="28"/>
                  <a:pt x="599" y="29"/>
                  <a:pt x="598" y="29"/>
                </a:cubicBezTo>
                <a:cubicBezTo>
                  <a:pt x="597" y="30"/>
                  <a:pt x="597" y="33"/>
                  <a:pt x="599" y="33"/>
                </a:cubicBezTo>
                <a:cubicBezTo>
                  <a:pt x="602" y="35"/>
                  <a:pt x="605" y="36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7" y="38"/>
                  <a:pt x="606" y="39"/>
                  <a:pt x="606" y="40"/>
                </a:cubicBezTo>
                <a:cubicBezTo>
                  <a:pt x="606" y="43"/>
                  <a:pt x="605" y="42"/>
                  <a:pt x="603" y="42"/>
                </a:cubicBezTo>
                <a:cubicBezTo>
                  <a:pt x="604" y="40"/>
                  <a:pt x="604" y="39"/>
                  <a:pt x="602" y="38"/>
                </a:cubicBezTo>
                <a:cubicBezTo>
                  <a:pt x="600" y="38"/>
                  <a:pt x="597" y="39"/>
                  <a:pt x="595" y="37"/>
                </a:cubicBezTo>
                <a:cubicBezTo>
                  <a:pt x="595" y="37"/>
                  <a:pt x="594" y="38"/>
                  <a:pt x="594" y="38"/>
                </a:cubicBezTo>
                <a:cubicBezTo>
                  <a:pt x="594" y="38"/>
                  <a:pt x="594" y="39"/>
                  <a:pt x="595" y="39"/>
                </a:cubicBezTo>
                <a:cubicBezTo>
                  <a:pt x="596" y="40"/>
                  <a:pt x="596" y="41"/>
                  <a:pt x="597" y="41"/>
                </a:cubicBezTo>
                <a:cubicBezTo>
                  <a:pt x="599" y="42"/>
                  <a:pt x="599" y="43"/>
                  <a:pt x="599" y="45"/>
                </a:cubicBezTo>
                <a:cubicBezTo>
                  <a:pt x="600" y="48"/>
                  <a:pt x="600" y="48"/>
                  <a:pt x="605" y="49"/>
                </a:cubicBezTo>
                <a:cubicBezTo>
                  <a:pt x="605" y="49"/>
                  <a:pt x="606" y="49"/>
                  <a:pt x="606" y="49"/>
                </a:cubicBezTo>
                <a:cubicBezTo>
                  <a:pt x="606" y="49"/>
                  <a:pt x="606" y="49"/>
                  <a:pt x="606" y="49"/>
                </a:cubicBezTo>
                <a:cubicBezTo>
                  <a:pt x="606" y="49"/>
                  <a:pt x="606" y="49"/>
                  <a:pt x="606" y="49"/>
                </a:cubicBezTo>
                <a:cubicBezTo>
                  <a:pt x="606" y="49"/>
                  <a:pt x="606" y="49"/>
                  <a:pt x="606" y="49"/>
                </a:cubicBezTo>
                <a:cubicBezTo>
                  <a:pt x="605" y="50"/>
                  <a:pt x="605" y="51"/>
                  <a:pt x="604" y="52"/>
                </a:cubicBezTo>
                <a:cubicBezTo>
                  <a:pt x="603" y="53"/>
                  <a:pt x="602" y="54"/>
                  <a:pt x="601" y="52"/>
                </a:cubicBezTo>
                <a:cubicBezTo>
                  <a:pt x="598" y="49"/>
                  <a:pt x="594" y="50"/>
                  <a:pt x="591" y="52"/>
                </a:cubicBezTo>
                <a:cubicBezTo>
                  <a:pt x="590" y="52"/>
                  <a:pt x="589" y="52"/>
                  <a:pt x="588" y="52"/>
                </a:cubicBezTo>
                <a:cubicBezTo>
                  <a:pt x="586" y="50"/>
                  <a:pt x="584" y="49"/>
                  <a:pt x="580" y="47"/>
                </a:cubicBezTo>
                <a:cubicBezTo>
                  <a:pt x="579" y="48"/>
                  <a:pt x="578" y="50"/>
                  <a:pt x="577" y="51"/>
                </a:cubicBezTo>
                <a:cubicBezTo>
                  <a:pt x="577" y="52"/>
                  <a:pt x="576" y="53"/>
                  <a:pt x="574" y="52"/>
                </a:cubicBezTo>
                <a:cubicBezTo>
                  <a:pt x="572" y="51"/>
                  <a:pt x="570" y="51"/>
                  <a:pt x="569" y="49"/>
                </a:cubicBezTo>
                <a:cubicBezTo>
                  <a:pt x="568" y="49"/>
                  <a:pt x="568" y="48"/>
                  <a:pt x="568" y="48"/>
                </a:cubicBezTo>
                <a:cubicBezTo>
                  <a:pt x="569" y="47"/>
                  <a:pt x="569" y="47"/>
                  <a:pt x="570" y="47"/>
                </a:cubicBezTo>
                <a:cubicBezTo>
                  <a:pt x="570" y="47"/>
                  <a:pt x="571" y="47"/>
                  <a:pt x="572" y="47"/>
                </a:cubicBezTo>
                <a:cubicBezTo>
                  <a:pt x="572" y="48"/>
                  <a:pt x="573" y="47"/>
                  <a:pt x="573" y="47"/>
                </a:cubicBezTo>
                <a:cubicBezTo>
                  <a:pt x="573" y="47"/>
                  <a:pt x="574" y="46"/>
                  <a:pt x="573" y="46"/>
                </a:cubicBezTo>
                <a:cubicBezTo>
                  <a:pt x="573" y="45"/>
                  <a:pt x="573" y="43"/>
                  <a:pt x="571" y="43"/>
                </a:cubicBezTo>
                <a:cubicBezTo>
                  <a:pt x="569" y="44"/>
                  <a:pt x="568" y="43"/>
                  <a:pt x="569" y="42"/>
                </a:cubicBezTo>
                <a:cubicBezTo>
                  <a:pt x="569" y="40"/>
                  <a:pt x="568" y="39"/>
                  <a:pt x="567" y="38"/>
                </a:cubicBezTo>
                <a:cubicBezTo>
                  <a:pt x="566" y="37"/>
                  <a:pt x="564" y="35"/>
                  <a:pt x="564" y="34"/>
                </a:cubicBezTo>
                <a:cubicBezTo>
                  <a:pt x="564" y="30"/>
                  <a:pt x="562" y="30"/>
                  <a:pt x="559" y="29"/>
                </a:cubicBezTo>
                <a:cubicBezTo>
                  <a:pt x="557" y="29"/>
                  <a:pt x="554" y="29"/>
                  <a:pt x="552" y="29"/>
                </a:cubicBezTo>
                <a:cubicBezTo>
                  <a:pt x="550" y="29"/>
                  <a:pt x="549" y="30"/>
                  <a:pt x="547" y="30"/>
                </a:cubicBezTo>
                <a:cubicBezTo>
                  <a:pt x="544" y="28"/>
                  <a:pt x="541" y="29"/>
                  <a:pt x="538" y="30"/>
                </a:cubicBezTo>
                <a:cubicBezTo>
                  <a:pt x="534" y="32"/>
                  <a:pt x="530" y="31"/>
                  <a:pt x="527" y="29"/>
                </a:cubicBezTo>
                <a:cubicBezTo>
                  <a:pt x="527" y="28"/>
                  <a:pt x="526" y="27"/>
                  <a:pt x="526" y="27"/>
                </a:cubicBezTo>
                <a:cubicBezTo>
                  <a:pt x="526" y="27"/>
                  <a:pt x="526" y="27"/>
                  <a:pt x="526" y="27"/>
                </a:cubicBezTo>
                <a:cubicBezTo>
                  <a:pt x="528" y="27"/>
                  <a:pt x="531" y="28"/>
                  <a:pt x="531" y="25"/>
                </a:cubicBezTo>
                <a:cubicBezTo>
                  <a:pt x="531" y="23"/>
                  <a:pt x="528" y="24"/>
                  <a:pt x="527" y="23"/>
                </a:cubicBezTo>
                <a:cubicBezTo>
                  <a:pt x="526" y="22"/>
                  <a:pt x="524" y="21"/>
                  <a:pt x="523" y="23"/>
                </a:cubicBezTo>
                <a:cubicBezTo>
                  <a:pt x="520" y="23"/>
                  <a:pt x="517" y="23"/>
                  <a:pt x="517" y="19"/>
                </a:cubicBezTo>
                <a:cubicBezTo>
                  <a:pt x="517" y="18"/>
                  <a:pt x="516" y="17"/>
                  <a:pt x="516" y="16"/>
                </a:cubicBezTo>
                <a:cubicBezTo>
                  <a:pt x="515" y="16"/>
                  <a:pt x="514" y="15"/>
                  <a:pt x="514" y="15"/>
                </a:cubicBezTo>
                <a:cubicBezTo>
                  <a:pt x="513" y="15"/>
                  <a:pt x="512" y="16"/>
                  <a:pt x="512" y="16"/>
                </a:cubicBezTo>
                <a:cubicBezTo>
                  <a:pt x="511" y="19"/>
                  <a:pt x="512" y="22"/>
                  <a:pt x="509" y="23"/>
                </a:cubicBezTo>
                <a:cubicBezTo>
                  <a:pt x="508" y="23"/>
                  <a:pt x="507" y="22"/>
                  <a:pt x="506" y="21"/>
                </a:cubicBezTo>
                <a:cubicBezTo>
                  <a:pt x="505" y="19"/>
                  <a:pt x="504" y="17"/>
                  <a:pt x="501" y="17"/>
                </a:cubicBezTo>
                <a:cubicBezTo>
                  <a:pt x="501" y="16"/>
                  <a:pt x="500" y="15"/>
                  <a:pt x="500" y="15"/>
                </a:cubicBezTo>
                <a:cubicBezTo>
                  <a:pt x="498" y="14"/>
                  <a:pt x="497" y="15"/>
                  <a:pt x="497" y="16"/>
                </a:cubicBezTo>
                <a:cubicBezTo>
                  <a:pt x="496" y="17"/>
                  <a:pt x="497" y="18"/>
                  <a:pt x="498" y="18"/>
                </a:cubicBezTo>
                <a:cubicBezTo>
                  <a:pt x="498" y="19"/>
                  <a:pt x="499" y="19"/>
                  <a:pt x="499" y="19"/>
                </a:cubicBezTo>
                <a:cubicBezTo>
                  <a:pt x="499" y="20"/>
                  <a:pt x="499" y="21"/>
                  <a:pt x="499" y="22"/>
                </a:cubicBezTo>
                <a:cubicBezTo>
                  <a:pt x="499" y="22"/>
                  <a:pt x="498" y="22"/>
                  <a:pt x="498" y="22"/>
                </a:cubicBezTo>
                <a:cubicBezTo>
                  <a:pt x="497" y="21"/>
                  <a:pt x="496" y="21"/>
                  <a:pt x="496" y="22"/>
                </a:cubicBezTo>
                <a:cubicBezTo>
                  <a:pt x="496" y="23"/>
                  <a:pt x="494" y="24"/>
                  <a:pt x="495" y="25"/>
                </a:cubicBezTo>
                <a:cubicBezTo>
                  <a:pt x="498" y="28"/>
                  <a:pt x="496" y="33"/>
                  <a:pt x="499" y="36"/>
                </a:cubicBezTo>
                <a:cubicBezTo>
                  <a:pt x="499" y="39"/>
                  <a:pt x="501" y="40"/>
                  <a:pt x="503" y="41"/>
                </a:cubicBezTo>
                <a:cubicBezTo>
                  <a:pt x="505" y="42"/>
                  <a:pt x="508" y="42"/>
                  <a:pt x="510" y="40"/>
                </a:cubicBezTo>
                <a:cubicBezTo>
                  <a:pt x="510" y="41"/>
                  <a:pt x="510" y="41"/>
                  <a:pt x="511" y="41"/>
                </a:cubicBezTo>
                <a:cubicBezTo>
                  <a:pt x="511" y="41"/>
                  <a:pt x="511" y="41"/>
                  <a:pt x="511" y="41"/>
                </a:cubicBezTo>
                <a:cubicBezTo>
                  <a:pt x="511" y="42"/>
                  <a:pt x="511" y="43"/>
                  <a:pt x="512" y="44"/>
                </a:cubicBezTo>
                <a:cubicBezTo>
                  <a:pt x="511" y="46"/>
                  <a:pt x="511" y="48"/>
                  <a:pt x="511" y="51"/>
                </a:cubicBezTo>
                <a:cubicBezTo>
                  <a:pt x="511" y="51"/>
                  <a:pt x="511" y="51"/>
                  <a:pt x="510" y="50"/>
                </a:cubicBezTo>
                <a:cubicBezTo>
                  <a:pt x="508" y="50"/>
                  <a:pt x="505" y="50"/>
                  <a:pt x="503" y="49"/>
                </a:cubicBezTo>
                <a:cubicBezTo>
                  <a:pt x="499" y="46"/>
                  <a:pt x="501" y="52"/>
                  <a:pt x="498" y="52"/>
                </a:cubicBezTo>
                <a:cubicBezTo>
                  <a:pt x="497" y="52"/>
                  <a:pt x="494" y="53"/>
                  <a:pt x="493" y="51"/>
                </a:cubicBezTo>
                <a:cubicBezTo>
                  <a:pt x="492" y="49"/>
                  <a:pt x="491" y="49"/>
                  <a:pt x="489" y="50"/>
                </a:cubicBezTo>
                <a:cubicBezTo>
                  <a:pt x="487" y="53"/>
                  <a:pt x="486" y="51"/>
                  <a:pt x="484" y="50"/>
                </a:cubicBezTo>
                <a:cubicBezTo>
                  <a:pt x="480" y="50"/>
                  <a:pt x="475" y="50"/>
                  <a:pt x="471" y="51"/>
                </a:cubicBezTo>
                <a:cubicBezTo>
                  <a:pt x="467" y="49"/>
                  <a:pt x="464" y="49"/>
                  <a:pt x="460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7" y="51"/>
                  <a:pt x="454" y="51"/>
                  <a:pt x="452" y="50"/>
                </a:cubicBezTo>
                <a:cubicBezTo>
                  <a:pt x="452" y="49"/>
                  <a:pt x="451" y="48"/>
                  <a:pt x="451" y="48"/>
                </a:cubicBezTo>
                <a:cubicBezTo>
                  <a:pt x="453" y="46"/>
                  <a:pt x="452" y="46"/>
                  <a:pt x="451" y="45"/>
                </a:cubicBezTo>
                <a:cubicBezTo>
                  <a:pt x="449" y="43"/>
                  <a:pt x="446" y="38"/>
                  <a:pt x="445" y="36"/>
                </a:cubicBezTo>
                <a:cubicBezTo>
                  <a:pt x="442" y="36"/>
                  <a:pt x="440" y="35"/>
                  <a:pt x="439" y="32"/>
                </a:cubicBezTo>
                <a:cubicBezTo>
                  <a:pt x="438" y="31"/>
                  <a:pt x="437" y="30"/>
                  <a:pt x="436" y="29"/>
                </a:cubicBezTo>
                <a:cubicBezTo>
                  <a:pt x="435" y="27"/>
                  <a:pt x="433" y="27"/>
                  <a:pt x="432" y="30"/>
                </a:cubicBezTo>
                <a:cubicBezTo>
                  <a:pt x="430" y="32"/>
                  <a:pt x="429" y="32"/>
                  <a:pt x="428" y="30"/>
                </a:cubicBezTo>
                <a:cubicBezTo>
                  <a:pt x="427" y="29"/>
                  <a:pt x="426" y="27"/>
                  <a:pt x="425" y="25"/>
                </a:cubicBezTo>
                <a:cubicBezTo>
                  <a:pt x="423" y="22"/>
                  <a:pt x="422" y="22"/>
                  <a:pt x="419" y="22"/>
                </a:cubicBezTo>
                <a:cubicBezTo>
                  <a:pt x="418" y="22"/>
                  <a:pt x="417" y="23"/>
                  <a:pt x="417" y="23"/>
                </a:cubicBezTo>
                <a:cubicBezTo>
                  <a:pt x="417" y="24"/>
                  <a:pt x="417" y="25"/>
                  <a:pt x="418" y="25"/>
                </a:cubicBezTo>
                <a:cubicBezTo>
                  <a:pt x="420" y="27"/>
                  <a:pt x="422" y="27"/>
                  <a:pt x="421" y="31"/>
                </a:cubicBezTo>
                <a:cubicBezTo>
                  <a:pt x="421" y="33"/>
                  <a:pt x="423" y="34"/>
                  <a:pt x="424" y="35"/>
                </a:cubicBezTo>
                <a:cubicBezTo>
                  <a:pt x="425" y="35"/>
                  <a:pt x="427" y="36"/>
                  <a:pt x="427" y="38"/>
                </a:cubicBezTo>
                <a:cubicBezTo>
                  <a:pt x="427" y="42"/>
                  <a:pt x="430" y="42"/>
                  <a:pt x="433" y="42"/>
                </a:cubicBezTo>
                <a:cubicBezTo>
                  <a:pt x="434" y="44"/>
                  <a:pt x="436" y="44"/>
                  <a:pt x="436" y="45"/>
                </a:cubicBezTo>
                <a:cubicBezTo>
                  <a:pt x="435" y="45"/>
                  <a:pt x="433" y="47"/>
                  <a:pt x="430" y="50"/>
                </a:cubicBezTo>
                <a:cubicBezTo>
                  <a:pt x="428" y="52"/>
                  <a:pt x="426" y="53"/>
                  <a:pt x="423" y="51"/>
                </a:cubicBezTo>
                <a:cubicBezTo>
                  <a:pt x="422" y="51"/>
                  <a:pt x="421" y="51"/>
                  <a:pt x="420" y="50"/>
                </a:cubicBezTo>
                <a:cubicBezTo>
                  <a:pt x="420" y="46"/>
                  <a:pt x="420" y="46"/>
                  <a:pt x="417" y="46"/>
                </a:cubicBezTo>
                <a:cubicBezTo>
                  <a:pt x="415" y="45"/>
                  <a:pt x="413" y="45"/>
                  <a:pt x="412" y="44"/>
                </a:cubicBezTo>
                <a:cubicBezTo>
                  <a:pt x="412" y="43"/>
                  <a:pt x="411" y="41"/>
                  <a:pt x="411" y="41"/>
                </a:cubicBezTo>
                <a:cubicBezTo>
                  <a:pt x="410" y="40"/>
                  <a:pt x="409" y="38"/>
                  <a:pt x="408" y="40"/>
                </a:cubicBezTo>
                <a:cubicBezTo>
                  <a:pt x="407" y="40"/>
                  <a:pt x="408" y="41"/>
                  <a:pt x="408" y="42"/>
                </a:cubicBezTo>
                <a:cubicBezTo>
                  <a:pt x="409" y="43"/>
                  <a:pt x="409" y="43"/>
                  <a:pt x="410" y="44"/>
                </a:cubicBezTo>
                <a:cubicBezTo>
                  <a:pt x="410" y="45"/>
                  <a:pt x="411" y="47"/>
                  <a:pt x="411" y="48"/>
                </a:cubicBezTo>
                <a:cubicBezTo>
                  <a:pt x="409" y="50"/>
                  <a:pt x="407" y="51"/>
                  <a:pt x="405" y="54"/>
                </a:cubicBezTo>
                <a:cubicBezTo>
                  <a:pt x="405" y="54"/>
                  <a:pt x="403" y="53"/>
                  <a:pt x="402" y="53"/>
                </a:cubicBezTo>
                <a:cubicBezTo>
                  <a:pt x="399" y="54"/>
                  <a:pt x="399" y="55"/>
                  <a:pt x="398" y="57"/>
                </a:cubicBezTo>
                <a:cubicBezTo>
                  <a:pt x="399" y="57"/>
                  <a:pt x="400" y="58"/>
                  <a:pt x="401" y="58"/>
                </a:cubicBezTo>
                <a:cubicBezTo>
                  <a:pt x="402" y="59"/>
                  <a:pt x="404" y="59"/>
                  <a:pt x="404" y="61"/>
                </a:cubicBezTo>
                <a:cubicBezTo>
                  <a:pt x="403" y="61"/>
                  <a:pt x="402" y="61"/>
                  <a:pt x="401" y="61"/>
                </a:cubicBezTo>
                <a:cubicBezTo>
                  <a:pt x="400" y="61"/>
                  <a:pt x="399" y="63"/>
                  <a:pt x="400" y="64"/>
                </a:cubicBezTo>
                <a:cubicBezTo>
                  <a:pt x="404" y="65"/>
                  <a:pt x="402" y="69"/>
                  <a:pt x="403" y="72"/>
                </a:cubicBezTo>
                <a:cubicBezTo>
                  <a:pt x="403" y="74"/>
                  <a:pt x="405" y="75"/>
                  <a:pt x="406" y="76"/>
                </a:cubicBezTo>
                <a:cubicBezTo>
                  <a:pt x="403" y="76"/>
                  <a:pt x="401" y="76"/>
                  <a:pt x="398" y="76"/>
                </a:cubicBezTo>
                <a:cubicBezTo>
                  <a:pt x="396" y="76"/>
                  <a:pt x="396" y="75"/>
                  <a:pt x="395" y="72"/>
                </a:cubicBezTo>
                <a:cubicBezTo>
                  <a:pt x="395" y="70"/>
                  <a:pt x="394" y="71"/>
                  <a:pt x="393" y="71"/>
                </a:cubicBezTo>
                <a:cubicBezTo>
                  <a:pt x="393" y="69"/>
                  <a:pt x="394" y="68"/>
                  <a:pt x="395" y="68"/>
                </a:cubicBezTo>
                <a:cubicBezTo>
                  <a:pt x="397" y="67"/>
                  <a:pt x="398" y="66"/>
                  <a:pt x="397" y="64"/>
                </a:cubicBezTo>
                <a:cubicBezTo>
                  <a:pt x="396" y="63"/>
                  <a:pt x="395" y="62"/>
                  <a:pt x="394" y="63"/>
                </a:cubicBezTo>
                <a:cubicBezTo>
                  <a:pt x="391" y="64"/>
                  <a:pt x="389" y="64"/>
                  <a:pt x="387" y="62"/>
                </a:cubicBezTo>
                <a:cubicBezTo>
                  <a:pt x="385" y="61"/>
                  <a:pt x="383" y="61"/>
                  <a:pt x="382" y="62"/>
                </a:cubicBezTo>
                <a:cubicBezTo>
                  <a:pt x="380" y="63"/>
                  <a:pt x="379" y="60"/>
                  <a:pt x="377" y="61"/>
                </a:cubicBezTo>
                <a:cubicBezTo>
                  <a:pt x="376" y="62"/>
                  <a:pt x="374" y="62"/>
                  <a:pt x="373" y="61"/>
                </a:cubicBezTo>
                <a:cubicBezTo>
                  <a:pt x="370" y="62"/>
                  <a:pt x="368" y="63"/>
                  <a:pt x="366" y="64"/>
                </a:cubicBezTo>
                <a:cubicBezTo>
                  <a:pt x="366" y="64"/>
                  <a:pt x="366" y="64"/>
                  <a:pt x="366" y="64"/>
                </a:cubicBezTo>
                <a:cubicBezTo>
                  <a:pt x="365" y="63"/>
                  <a:pt x="365" y="63"/>
                  <a:pt x="364" y="63"/>
                </a:cubicBezTo>
                <a:cubicBezTo>
                  <a:pt x="363" y="62"/>
                  <a:pt x="362" y="61"/>
                  <a:pt x="361" y="62"/>
                </a:cubicBezTo>
                <a:cubicBezTo>
                  <a:pt x="360" y="62"/>
                  <a:pt x="360" y="64"/>
                  <a:pt x="361" y="64"/>
                </a:cubicBezTo>
                <a:cubicBezTo>
                  <a:pt x="362" y="69"/>
                  <a:pt x="365" y="73"/>
                  <a:pt x="370" y="77"/>
                </a:cubicBezTo>
                <a:cubicBezTo>
                  <a:pt x="368" y="77"/>
                  <a:pt x="368" y="77"/>
                  <a:pt x="367" y="77"/>
                </a:cubicBezTo>
                <a:cubicBezTo>
                  <a:pt x="365" y="78"/>
                  <a:pt x="363" y="76"/>
                  <a:pt x="361" y="75"/>
                </a:cubicBezTo>
                <a:cubicBezTo>
                  <a:pt x="358" y="75"/>
                  <a:pt x="359" y="80"/>
                  <a:pt x="355" y="78"/>
                </a:cubicBezTo>
                <a:cubicBezTo>
                  <a:pt x="355" y="78"/>
                  <a:pt x="354" y="79"/>
                  <a:pt x="354" y="79"/>
                </a:cubicBezTo>
                <a:cubicBezTo>
                  <a:pt x="354" y="79"/>
                  <a:pt x="353" y="79"/>
                  <a:pt x="353" y="79"/>
                </a:cubicBezTo>
                <a:cubicBezTo>
                  <a:pt x="353" y="80"/>
                  <a:pt x="353" y="80"/>
                  <a:pt x="353" y="81"/>
                </a:cubicBezTo>
                <a:cubicBezTo>
                  <a:pt x="353" y="81"/>
                  <a:pt x="353" y="82"/>
                  <a:pt x="354" y="82"/>
                </a:cubicBezTo>
                <a:cubicBezTo>
                  <a:pt x="357" y="83"/>
                  <a:pt x="361" y="83"/>
                  <a:pt x="364" y="84"/>
                </a:cubicBezTo>
                <a:cubicBezTo>
                  <a:pt x="367" y="84"/>
                  <a:pt x="370" y="84"/>
                  <a:pt x="372" y="83"/>
                </a:cubicBezTo>
                <a:cubicBezTo>
                  <a:pt x="372" y="83"/>
                  <a:pt x="372" y="83"/>
                  <a:pt x="372" y="83"/>
                </a:cubicBezTo>
                <a:cubicBezTo>
                  <a:pt x="372" y="83"/>
                  <a:pt x="372" y="83"/>
                  <a:pt x="372" y="83"/>
                </a:cubicBezTo>
                <a:cubicBezTo>
                  <a:pt x="372" y="84"/>
                  <a:pt x="372" y="84"/>
                  <a:pt x="372" y="85"/>
                </a:cubicBezTo>
                <a:cubicBezTo>
                  <a:pt x="372" y="85"/>
                  <a:pt x="372" y="85"/>
                  <a:pt x="372" y="85"/>
                </a:cubicBezTo>
                <a:cubicBezTo>
                  <a:pt x="372" y="85"/>
                  <a:pt x="372" y="85"/>
                  <a:pt x="372" y="85"/>
                </a:cubicBezTo>
                <a:cubicBezTo>
                  <a:pt x="370" y="85"/>
                  <a:pt x="371" y="87"/>
                  <a:pt x="370" y="88"/>
                </a:cubicBezTo>
                <a:cubicBezTo>
                  <a:pt x="369" y="88"/>
                  <a:pt x="368" y="89"/>
                  <a:pt x="369" y="90"/>
                </a:cubicBezTo>
                <a:cubicBezTo>
                  <a:pt x="369" y="91"/>
                  <a:pt x="371" y="92"/>
                  <a:pt x="370" y="93"/>
                </a:cubicBezTo>
                <a:cubicBezTo>
                  <a:pt x="369" y="93"/>
                  <a:pt x="368" y="92"/>
                  <a:pt x="368" y="92"/>
                </a:cubicBezTo>
                <a:cubicBezTo>
                  <a:pt x="365" y="88"/>
                  <a:pt x="362" y="90"/>
                  <a:pt x="359" y="90"/>
                </a:cubicBezTo>
                <a:cubicBezTo>
                  <a:pt x="357" y="88"/>
                  <a:pt x="356" y="87"/>
                  <a:pt x="355" y="86"/>
                </a:cubicBezTo>
                <a:cubicBezTo>
                  <a:pt x="353" y="84"/>
                  <a:pt x="350" y="85"/>
                  <a:pt x="349" y="84"/>
                </a:cubicBezTo>
                <a:cubicBezTo>
                  <a:pt x="349" y="83"/>
                  <a:pt x="349" y="83"/>
                  <a:pt x="349" y="83"/>
                </a:cubicBezTo>
                <a:cubicBezTo>
                  <a:pt x="349" y="83"/>
                  <a:pt x="349" y="83"/>
                  <a:pt x="349" y="83"/>
                </a:cubicBezTo>
                <a:cubicBezTo>
                  <a:pt x="349" y="83"/>
                  <a:pt x="349" y="83"/>
                  <a:pt x="349" y="83"/>
                </a:cubicBezTo>
                <a:cubicBezTo>
                  <a:pt x="349" y="82"/>
                  <a:pt x="350" y="82"/>
                  <a:pt x="350" y="81"/>
                </a:cubicBezTo>
                <a:cubicBezTo>
                  <a:pt x="351" y="79"/>
                  <a:pt x="349" y="78"/>
                  <a:pt x="348" y="77"/>
                </a:cubicBezTo>
                <a:cubicBezTo>
                  <a:pt x="347" y="76"/>
                  <a:pt x="350" y="73"/>
                  <a:pt x="347" y="72"/>
                </a:cubicBezTo>
                <a:cubicBezTo>
                  <a:pt x="347" y="72"/>
                  <a:pt x="347" y="71"/>
                  <a:pt x="347" y="71"/>
                </a:cubicBezTo>
                <a:cubicBezTo>
                  <a:pt x="347" y="70"/>
                  <a:pt x="347" y="69"/>
                  <a:pt x="347" y="68"/>
                </a:cubicBezTo>
                <a:cubicBezTo>
                  <a:pt x="344" y="66"/>
                  <a:pt x="344" y="66"/>
                  <a:pt x="343" y="69"/>
                </a:cubicBezTo>
                <a:cubicBezTo>
                  <a:pt x="343" y="70"/>
                  <a:pt x="343" y="70"/>
                  <a:pt x="343" y="71"/>
                </a:cubicBezTo>
                <a:cubicBezTo>
                  <a:pt x="343" y="71"/>
                  <a:pt x="343" y="71"/>
                  <a:pt x="343" y="71"/>
                </a:cubicBezTo>
                <a:cubicBezTo>
                  <a:pt x="343" y="71"/>
                  <a:pt x="342" y="72"/>
                  <a:pt x="341" y="72"/>
                </a:cubicBezTo>
                <a:cubicBezTo>
                  <a:pt x="341" y="72"/>
                  <a:pt x="341" y="72"/>
                  <a:pt x="341" y="72"/>
                </a:cubicBezTo>
                <a:cubicBezTo>
                  <a:pt x="341" y="72"/>
                  <a:pt x="340" y="71"/>
                  <a:pt x="339" y="71"/>
                </a:cubicBezTo>
                <a:cubicBezTo>
                  <a:pt x="337" y="71"/>
                  <a:pt x="334" y="71"/>
                  <a:pt x="334" y="67"/>
                </a:cubicBezTo>
                <a:cubicBezTo>
                  <a:pt x="335" y="66"/>
                  <a:pt x="333" y="64"/>
                  <a:pt x="331" y="64"/>
                </a:cubicBezTo>
                <a:cubicBezTo>
                  <a:pt x="329" y="65"/>
                  <a:pt x="326" y="63"/>
                  <a:pt x="325" y="66"/>
                </a:cubicBezTo>
                <a:cubicBezTo>
                  <a:pt x="325" y="68"/>
                  <a:pt x="324" y="71"/>
                  <a:pt x="323" y="73"/>
                </a:cubicBezTo>
                <a:cubicBezTo>
                  <a:pt x="322" y="75"/>
                  <a:pt x="324" y="75"/>
                  <a:pt x="325" y="75"/>
                </a:cubicBezTo>
                <a:cubicBezTo>
                  <a:pt x="327" y="75"/>
                  <a:pt x="329" y="74"/>
                  <a:pt x="328" y="72"/>
                </a:cubicBezTo>
                <a:cubicBezTo>
                  <a:pt x="328" y="70"/>
                  <a:pt x="329" y="69"/>
                  <a:pt x="330" y="69"/>
                </a:cubicBezTo>
                <a:cubicBezTo>
                  <a:pt x="331" y="72"/>
                  <a:pt x="333" y="73"/>
                  <a:pt x="335" y="75"/>
                </a:cubicBezTo>
                <a:cubicBezTo>
                  <a:pt x="336" y="75"/>
                  <a:pt x="337" y="76"/>
                  <a:pt x="337" y="77"/>
                </a:cubicBezTo>
                <a:cubicBezTo>
                  <a:pt x="337" y="80"/>
                  <a:pt x="340" y="83"/>
                  <a:pt x="340" y="86"/>
                </a:cubicBezTo>
                <a:cubicBezTo>
                  <a:pt x="339" y="87"/>
                  <a:pt x="338" y="87"/>
                  <a:pt x="337" y="88"/>
                </a:cubicBezTo>
                <a:cubicBezTo>
                  <a:pt x="336" y="90"/>
                  <a:pt x="336" y="91"/>
                  <a:pt x="338" y="91"/>
                </a:cubicBezTo>
                <a:cubicBezTo>
                  <a:pt x="338" y="92"/>
                  <a:pt x="338" y="92"/>
                  <a:pt x="338" y="92"/>
                </a:cubicBezTo>
                <a:cubicBezTo>
                  <a:pt x="337" y="94"/>
                  <a:pt x="336" y="95"/>
                  <a:pt x="333" y="95"/>
                </a:cubicBezTo>
                <a:cubicBezTo>
                  <a:pt x="334" y="95"/>
                  <a:pt x="334" y="95"/>
                  <a:pt x="335" y="95"/>
                </a:cubicBezTo>
                <a:cubicBezTo>
                  <a:pt x="334" y="95"/>
                  <a:pt x="334" y="95"/>
                  <a:pt x="333" y="95"/>
                </a:cubicBezTo>
                <a:cubicBezTo>
                  <a:pt x="331" y="94"/>
                  <a:pt x="333" y="93"/>
                  <a:pt x="334" y="92"/>
                </a:cubicBezTo>
                <a:cubicBezTo>
                  <a:pt x="335" y="89"/>
                  <a:pt x="334" y="88"/>
                  <a:pt x="331" y="87"/>
                </a:cubicBezTo>
                <a:cubicBezTo>
                  <a:pt x="330" y="87"/>
                  <a:pt x="329" y="86"/>
                  <a:pt x="329" y="85"/>
                </a:cubicBezTo>
                <a:cubicBezTo>
                  <a:pt x="330" y="84"/>
                  <a:pt x="330" y="83"/>
                  <a:pt x="331" y="81"/>
                </a:cubicBezTo>
                <a:cubicBezTo>
                  <a:pt x="331" y="81"/>
                  <a:pt x="331" y="80"/>
                  <a:pt x="330" y="80"/>
                </a:cubicBezTo>
                <a:cubicBezTo>
                  <a:pt x="329" y="79"/>
                  <a:pt x="329" y="80"/>
                  <a:pt x="328" y="80"/>
                </a:cubicBezTo>
                <a:cubicBezTo>
                  <a:pt x="328" y="80"/>
                  <a:pt x="327" y="81"/>
                  <a:pt x="326" y="81"/>
                </a:cubicBezTo>
                <a:cubicBezTo>
                  <a:pt x="325" y="80"/>
                  <a:pt x="323" y="79"/>
                  <a:pt x="321" y="80"/>
                </a:cubicBezTo>
                <a:cubicBezTo>
                  <a:pt x="318" y="83"/>
                  <a:pt x="314" y="80"/>
                  <a:pt x="310" y="82"/>
                </a:cubicBezTo>
                <a:cubicBezTo>
                  <a:pt x="308" y="79"/>
                  <a:pt x="304" y="81"/>
                  <a:pt x="302" y="78"/>
                </a:cubicBezTo>
                <a:cubicBezTo>
                  <a:pt x="303" y="76"/>
                  <a:pt x="300" y="76"/>
                  <a:pt x="299" y="75"/>
                </a:cubicBezTo>
                <a:cubicBezTo>
                  <a:pt x="300" y="74"/>
                  <a:pt x="301" y="73"/>
                  <a:pt x="300" y="72"/>
                </a:cubicBezTo>
                <a:cubicBezTo>
                  <a:pt x="299" y="69"/>
                  <a:pt x="298" y="69"/>
                  <a:pt x="294" y="69"/>
                </a:cubicBezTo>
                <a:cubicBezTo>
                  <a:pt x="291" y="70"/>
                  <a:pt x="291" y="72"/>
                  <a:pt x="291" y="74"/>
                </a:cubicBezTo>
                <a:cubicBezTo>
                  <a:pt x="290" y="75"/>
                  <a:pt x="289" y="75"/>
                  <a:pt x="288" y="75"/>
                </a:cubicBezTo>
                <a:cubicBezTo>
                  <a:pt x="287" y="75"/>
                  <a:pt x="286" y="76"/>
                  <a:pt x="287" y="77"/>
                </a:cubicBezTo>
                <a:cubicBezTo>
                  <a:pt x="287" y="77"/>
                  <a:pt x="288" y="78"/>
                  <a:pt x="289" y="78"/>
                </a:cubicBezTo>
                <a:cubicBezTo>
                  <a:pt x="289" y="78"/>
                  <a:pt x="289" y="78"/>
                  <a:pt x="289" y="78"/>
                </a:cubicBezTo>
                <a:cubicBezTo>
                  <a:pt x="289" y="78"/>
                  <a:pt x="289" y="78"/>
                  <a:pt x="289" y="78"/>
                </a:cubicBezTo>
                <a:cubicBezTo>
                  <a:pt x="289" y="80"/>
                  <a:pt x="288" y="81"/>
                  <a:pt x="288" y="83"/>
                </a:cubicBezTo>
                <a:cubicBezTo>
                  <a:pt x="287" y="84"/>
                  <a:pt x="287" y="85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5" y="86"/>
                  <a:pt x="285" y="86"/>
                  <a:pt x="284" y="86"/>
                </a:cubicBezTo>
                <a:cubicBezTo>
                  <a:pt x="284" y="87"/>
                  <a:pt x="283" y="87"/>
                  <a:pt x="283" y="87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3" y="87"/>
                  <a:pt x="284" y="87"/>
                  <a:pt x="284" y="86"/>
                </a:cubicBezTo>
                <a:cubicBezTo>
                  <a:pt x="281" y="84"/>
                  <a:pt x="280" y="81"/>
                  <a:pt x="280" y="77"/>
                </a:cubicBezTo>
                <a:cubicBezTo>
                  <a:pt x="281" y="76"/>
                  <a:pt x="279" y="76"/>
                  <a:pt x="278" y="76"/>
                </a:cubicBezTo>
                <a:cubicBezTo>
                  <a:pt x="276" y="76"/>
                  <a:pt x="276" y="77"/>
                  <a:pt x="277" y="78"/>
                </a:cubicBezTo>
                <a:cubicBezTo>
                  <a:pt x="277" y="79"/>
                  <a:pt x="277" y="80"/>
                  <a:pt x="278" y="81"/>
                </a:cubicBezTo>
                <a:cubicBezTo>
                  <a:pt x="278" y="83"/>
                  <a:pt x="277" y="84"/>
                  <a:pt x="276" y="84"/>
                </a:cubicBezTo>
                <a:cubicBezTo>
                  <a:pt x="273" y="84"/>
                  <a:pt x="270" y="84"/>
                  <a:pt x="268" y="85"/>
                </a:cubicBezTo>
                <a:cubicBezTo>
                  <a:pt x="266" y="86"/>
                  <a:pt x="266" y="87"/>
                  <a:pt x="267" y="88"/>
                </a:cubicBezTo>
                <a:cubicBezTo>
                  <a:pt x="267" y="89"/>
                  <a:pt x="268" y="90"/>
                  <a:pt x="269" y="90"/>
                </a:cubicBezTo>
                <a:cubicBezTo>
                  <a:pt x="269" y="90"/>
                  <a:pt x="269" y="91"/>
                  <a:pt x="269" y="91"/>
                </a:cubicBezTo>
                <a:cubicBezTo>
                  <a:pt x="268" y="93"/>
                  <a:pt x="266" y="93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6" y="95"/>
                  <a:pt x="266" y="95"/>
                </a:cubicBezTo>
                <a:cubicBezTo>
                  <a:pt x="266" y="95"/>
                  <a:pt x="266" y="95"/>
                  <a:pt x="265" y="95"/>
                </a:cubicBezTo>
                <a:cubicBezTo>
                  <a:pt x="265" y="95"/>
                  <a:pt x="265" y="95"/>
                  <a:pt x="266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2" y="93"/>
                  <a:pt x="258" y="92"/>
                  <a:pt x="254" y="93"/>
                </a:cubicBezTo>
                <a:cubicBezTo>
                  <a:pt x="254" y="94"/>
                  <a:pt x="254" y="94"/>
                  <a:pt x="255" y="95"/>
                </a:cubicBezTo>
                <a:cubicBezTo>
                  <a:pt x="256" y="97"/>
                  <a:pt x="257" y="98"/>
                  <a:pt x="255" y="101"/>
                </a:cubicBezTo>
                <a:cubicBezTo>
                  <a:pt x="254" y="103"/>
                  <a:pt x="254" y="106"/>
                  <a:pt x="256" y="108"/>
                </a:cubicBezTo>
                <a:cubicBezTo>
                  <a:pt x="257" y="109"/>
                  <a:pt x="256" y="110"/>
                  <a:pt x="255" y="110"/>
                </a:cubicBezTo>
                <a:cubicBezTo>
                  <a:pt x="253" y="112"/>
                  <a:pt x="251" y="110"/>
                  <a:pt x="249" y="110"/>
                </a:cubicBezTo>
                <a:cubicBezTo>
                  <a:pt x="247" y="110"/>
                  <a:pt x="245" y="111"/>
                  <a:pt x="244" y="109"/>
                </a:cubicBezTo>
                <a:cubicBezTo>
                  <a:pt x="246" y="108"/>
                  <a:pt x="248" y="106"/>
                  <a:pt x="250" y="104"/>
                </a:cubicBezTo>
                <a:cubicBezTo>
                  <a:pt x="247" y="104"/>
                  <a:pt x="247" y="101"/>
                  <a:pt x="245" y="100"/>
                </a:cubicBezTo>
                <a:cubicBezTo>
                  <a:pt x="242" y="99"/>
                  <a:pt x="242" y="98"/>
                  <a:pt x="242" y="95"/>
                </a:cubicBezTo>
                <a:cubicBezTo>
                  <a:pt x="242" y="95"/>
                  <a:pt x="242" y="94"/>
                  <a:pt x="242" y="94"/>
                </a:cubicBezTo>
                <a:cubicBezTo>
                  <a:pt x="241" y="93"/>
                  <a:pt x="241" y="93"/>
                  <a:pt x="241" y="93"/>
                </a:cubicBezTo>
                <a:cubicBezTo>
                  <a:pt x="240" y="93"/>
                  <a:pt x="239" y="93"/>
                  <a:pt x="239" y="94"/>
                </a:cubicBezTo>
                <a:cubicBezTo>
                  <a:pt x="238" y="94"/>
                  <a:pt x="238" y="96"/>
                  <a:pt x="238" y="96"/>
                </a:cubicBezTo>
                <a:cubicBezTo>
                  <a:pt x="241" y="97"/>
                  <a:pt x="239" y="100"/>
                  <a:pt x="241" y="102"/>
                </a:cubicBezTo>
                <a:cubicBezTo>
                  <a:pt x="242" y="104"/>
                  <a:pt x="241" y="106"/>
                  <a:pt x="242" y="108"/>
                </a:cubicBezTo>
                <a:cubicBezTo>
                  <a:pt x="241" y="109"/>
                  <a:pt x="240" y="109"/>
                  <a:pt x="240" y="109"/>
                </a:cubicBezTo>
                <a:cubicBezTo>
                  <a:pt x="237" y="111"/>
                  <a:pt x="237" y="112"/>
                  <a:pt x="239" y="113"/>
                </a:cubicBezTo>
                <a:cubicBezTo>
                  <a:pt x="241" y="116"/>
                  <a:pt x="243" y="118"/>
                  <a:pt x="243" y="122"/>
                </a:cubicBezTo>
                <a:cubicBezTo>
                  <a:pt x="241" y="122"/>
                  <a:pt x="238" y="123"/>
                  <a:pt x="235" y="121"/>
                </a:cubicBezTo>
                <a:cubicBezTo>
                  <a:pt x="234" y="121"/>
                  <a:pt x="233" y="121"/>
                  <a:pt x="232" y="122"/>
                </a:cubicBezTo>
                <a:cubicBezTo>
                  <a:pt x="232" y="123"/>
                  <a:pt x="233" y="123"/>
                  <a:pt x="234" y="124"/>
                </a:cubicBezTo>
                <a:cubicBezTo>
                  <a:pt x="235" y="124"/>
                  <a:pt x="236" y="125"/>
                  <a:pt x="236" y="126"/>
                </a:cubicBezTo>
                <a:cubicBezTo>
                  <a:pt x="236" y="128"/>
                  <a:pt x="234" y="127"/>
                  <a:pt x="233" y="127"/>
                </a:cubicBezTo>
                <a:cubicBezTo>
                  <a:pt x="231" y="127"/>
                  <a:pt x="229" y="126"/>
                  <a:pt x="228" y="123"/>
                </a:cubicBezTo>
                <a:cubicBezTo>
                  <a:pt x="228" y="122"/>
                  <a:pt x="227" y="121"/>
                  <a:pt x="226" y="120"/>
                </a:cubicBezTo>
                <a:cubicBezTo>
                  <a:pt x="225" y="120"/>
                  <a:pt x="223" y="119"/>
                  <a:pt x="221" y="119"/>
                </a:cubicBezTo>
                <a:cubicBezTo>
                  <a:pt x="219" y="118"/>
                  <a:pt x="219" y="117"/>
                  <a:pt x="219" y="116"/>
                </a:cubicBezTo>
                <a:cubicBezTo>
                  <a:pt x="219" y="115"/>
                  <a:pt x="218" y="114"/>
                  <a:pt x="218" y="114"/>
                </a:cubicBezTo>
                <a:cubicBezTo>
                  <a:pt x="216" y="114"/>
                  <a:pt x="215" y="115"/>
                  <a:pt x="216" y="116"/>
                </a:cubicBezTo>
                <a:cubicBezTo>
                  <a:pt x="216" y="118"/>
                  <a:pt x="216" y="119"/>
                  <a:pt x="214" y="118"/>
                </a:cubicBezTo>
                <a:cubicBezTo>
                  <a:pt x="212" y="118"/>
                  <a:pt x="209" y="118"/>
                  <a:pt x="207" y="120"/>
                </a:cubicBezTo>
                <a:cubicBezTo>
                  <a:pt x="204" y="119"/>
                  <a:pt x="204" y="119"/>
                  <a:pt x="205" y="117"/>
                </a:cubicBezTo>
                <a:cubicBezTo>
                  <a:pt x="206" y="115"/>
                  <a:pt x="206" y="114"/>
                  <a:pt x="205" y="113"/>
                </a:cubicBezTo>
                <a:cubicBezTo>
                  <a:pt x="203" y="112"/>
                  <a:pt x="202" y="111"/>
                  <a:pt x="200" y="113"/>
                </a:cubicBezTo>
                <a:cubicBezTo>
                  <a:pt x="200" y="113"/>
                  <a:pt x="199" y="114"/>
                  <a:pt x="198" y="114"/>
                </a:cubicBezTo>
                <a:cubicBezTo>
                  <a:pt x="200" y="116"/>
                  <a:pt x="201" y="117"/>
                  <a:pt x="202" y="119"/>
                </a:cubicBezTo>
                <a:cubicBezTo>
                  <a:pt x="203" y="120"/>
                  <a:pt x="203" y="121"/>
                  <a:pt x="203" y="122"/>
                </a:cubicBezTo>
                <a:cubicBezTo>
                  <a:pt x="202" y="124"/>
                  <a:pt x="203" y="125"/>
                  <a:pt x="205" y="124"/>
                </a:cubicBezTo>
                <a:cubicBezTo>
                  <a:pt x="207" y="124"/>
                  <a:pt x="208" y="123"/>
                  <a:pt x="210" y="125"/>
                </a:cubicBezTo>
                <a:cubicBezTo>
                  <a:pt x="210" y="126"/>
                  <a:pt x="210" y="128"/>
                  <a:pt x="210" y="129"/>
                </a:cubicBezTo>
                <a:cubicBezTo>
                  <a:pt x="209" y="130"/>
                  <a:pt x="208" y="132"/>
                  <a:pt x="211" y="132"/>
                </a:cubicBezTo>
                <a:cubicBezTo>
                  <a:pt x="212" y="133"/>
                  <a:pt x="212" y="133"/>
                  <a:pt x="212" y="134"/>
                </a:cubicBezTo>
                <a:cubicBezTo>
                  <a:pt x="212" y="135"/>
                  <a:pt x="211" y="135"/>
                  <a:pt x="211" y="135"/>
                </a:cubicBezTo>
                <a:cubicBezTo>
                  <a:pt x="208" y="134"/>
                  <a:pt x="206" y="135"/>
                  <a:pt x="204" y="136"/>
                </a:cubicBezTo>
                <a:cubicBezTo>
                  <a:pt x="204" y="135"/>
                  <a:pt x="203" y="133"/>
                  <a:pt x="205" y="132"/>
                </a:cubicBezTo>
                <a:cubicBezTo>
                  <a:pt x="205" y="132"/>
                  <a:pt x="206" y="131"/>
                  <a:pt x="205" y="131"/>
                </a:cubicBezTo>
                <a:cubicBezTo>
                  <a:pt x="205" y="129"/>
                  <a:pt x="203" y="128"/>
                  <a:pt x="201" y="127"/>
                </a:cubicBezTo>
                <a:cubicBezTo>
                  <a:pt x="200" y="126"/>
                  <a:pt x="199" y="128"/>
                  <a:pt x="198" y="129"/>
                </a:cubicBezTo>
                <a:cubicBezTo>
                  <a:pt x="196" y="129"/>
                  <a:pt x="195" y="129"/>
                  <a:pt x="194" y="129"/>
                </a:cubicBezTo>
                <a:cubicBezTo>
                  <a:pt x="193" y="129"/>
                  <a:pt x="191" y="129"/>
                  <a:pt x="191" y="130"/>
                </a:cubicBezTo>
                <a:cubicBezTo>
                  <a:pt x="191" y="132"/>
                  <a:pt x="191" y="132"/>
                  <a:pt x="192" y="133"/>
                </a:cubicBezTo>
                <a:cubicBezTo>
                  <a:pt x="194" y="136"/>
                  <a:pt x="195" y="135"/>
                  <a:pt x="196" y="132"/>
                </a:cubicBezTo>
                <a:cubicBezTo>
                  <a:pt x="197" y="132"/>
                  <a:pt x="197" y="131"/>
                  <a:pt x="198" y="130"/>
                </a:cubicBezTo>
                <a:cubicBezTo>
                  <a:pt x="200" y="132"/>
                  <a:pt x="200" y="135"/>
                  <a:pt x="199" y="137"/>
                </a:cubicBezTo>
                <a:cubicBezTo>
                  <a:pt x="198" y="138"/>
                  <a:pt x="199" y="139"/>
                  <a:pt x="199" y="139"/>
                </a:cubicBezTo>
                <a:cubicBezTo>
                  <a:pt x="199" y="140"/>
                  <a:pt x="200" y="141"/>
                  <a:pt x="199" y="142"/>
                </a:cubicBezTo>
                <a:cubicBezTo>
                  <a:pt x="195" y="140"/>
                  <a:pt x="194" y="141"/>
                  <a:pt x="193" y="144"/>
                </a:cubicBezTo>
                <a:cubicBezTo>
                  <a:pt x="193" y="145"/>
                  <a:pt x="192" y="145"/>
                  <a:pt x="192" y="145"/>
                </a:cubicBezTo>
                <a:cubicBezTo>
                  <a:pt x="189" y="146"/>
                  <a:pt x="186" y="145"/>
                  <a:pt x="183" y="145"/>
                </a:cubicBezTo>
                <a:cubicBezTo>
                  <a:pt x="181" y="145"/>
                  <a:pt x="182" y="143"/>
                  <a:pt x="182" y="142"/>
                </a:cubicBezTo>
                <a:cubicBezTo>
                  <a:pt x="182" y="142"/>
                  <a:pt x="182" y="141"/>
                  <a:pt x="182" y="141"/>
                </a:cubicBezTo>
                <a:cubicBezTo>
                  <a:pt x="180" y="141"/>
                  <a:pt x="178" y="142"/>
                  <a:pt x="176" y="143"/>
                </a:cubicBezTo>
                <a:cubicBezTo>
                  <a:pt x="178" y="147"/>
                  <a:pt x="178" y="147"/>
                  <a:pt x="183" y="150"/>
                </a:cubicBezTo>
                <a:cubicBezTo>
                  <a:pt x="183" y="151"/>
                  <a:pt x="184" y="152"/>
                  <a:pt x="184" y="152"/>
                </a:cubicBezTo>
                <a:cubicBezTo>
                  <a:pt x="184" y="155"/>
                  <a:pt x="184" y="157"/>
                  <a:pt x="184" y="160"/>
                </a:cubicBezTo>
                <a:cubicBezTo>
                  <a:pt x="183" y="164"/>
                  <a:pt x="183" y="164"/>
                  <a:pt x="187" y="165"/>
                </a:cubicBezTo>
                <a:cubicBezTo>
                  <a:pt x="186" y="167"/>
                  <a:pt x="186" y="168"/>
                  <a:pt x="184" y="167"/>
                </a:cubicBezTo>
                <a:cubicBezTo>
                  <a:pt x="183" y="166"/>
                  <a:pt x="182" y="165"/>
                  <a:pt x="181" y="165"/>
                </a:cubicBezTo>
                <a:cubicBezTo>
                  <a:pt x="176" y="166"/>
                  <a:pt x="171" y="166"/>
                  <a:pt x="167" y="167"/>
                </a:cubicBezTo>
                <a:cubicBezTo>
                  <a:pt x="166" y="167"/>
                  <a:pt x="164" y="168"/>
                  <a:pt x="164" y="169"/>
                </a:cubicBezTo>
                <a:cubicBezTo>
                  <a:pt x="162" y="169"/>
                  <a:pt x="161" y="169"/>
                  <a:pt x="159" y="169"/>
                </a:cubicBezTo>
                <a:cubicBezTo>
                  <a:pt x="158" y="168"/>
                  <a:pt x="157" y="167"/>
                  <a:pt x="155" y="168"/>
                </a:cubicBezTo>
                <a:cubicBezTo>
                  <a:pt x="154" y="168"/>
                  <a:pt x="154" y="168"/>
                  <a:pt x="154" y="169"/>
                </a:cubicBezTo>
                <a:cubicBezTo>
                  <a:pt x="154" y="169"/>
                  <a:pt x="154" y="170"/>
                  <a:pt x="154" y="171"/>
                </a:cubicBezTo>
                <a:cubicBezTo>
                  <a:pt x="155" y="171"/>
                  <a:pt x="156" y="171"/>
                  <a:pt x="157" y="171"/>
                </a:cubicBezTo>
                <a:cubicBezTo>
                  <a:pt x="160" y="173"/>
                  <a:pt x="160" y="176"/>
                  <a:pt x="160" y="180"/>
                </a:cubicBezTo>
                <a:cubicBezTo>
                  <a:pt x="161" y="179"/>
                  <a:pt x="161" y="179"/>
                  <a:pt x="161" y="179"/>
                </a:cubicBezTo>
                <a:cubicBezTo>
                  <a:pt x="161" y="179"/>
                  <a:pt x="161" y="179"/>
                  <a:pt x="160" y="180"/>
                </a:cubicBezTo>
                <a:cubicBezTo>
                  <a:pt x="160" y="180"/>
                  <a:pt x="159" y="181"/>
                  <a:pt x="159" y="181"/>
                </a:cubicBezTo>
                <a:cubicBezTo>
                  <a:pt x="156" y="181"/>
                  <a:pt x="155" y="183"/>
                  <a:pt x="155" y="185"/>
                </a:cubicBezTo>
                <a:cubicBezTo>
                  <a:pt x="155" y="186"/>
                  <a:pt x="155" y="187"/>
                  <a:pt x="155" y="188"/>
                </a:cubicBezTo>
                <a:cubicBezTo>
                  <a:pt x="155" y="188"/>
                  <a:pt x="154" y="188"/>
                  <a:pt x="154" y="188"/>
                </a:cubicBezTo>
                <a:cubicBezTo>
                  <a:pt x="152" y="186"/>
                  <a:pt x="150" y="183"/>
                  <a:pt x="149" y="180"/>
                </a:cubicBezTo>
                <a:cubicBezTo>
                  <a:pt x="146" y="183"/>
                  <a:pt x="146" y="185"/>
                  <a:pt x="147" y="188"/>
                </a:cubicBezTo>
                <a:cubicBezTo>
                  <a:pt x="149" y="191"/>
                  <a:pt x="148" y="191"/>
                  <a:pt x="151" y="192"/>
                </a:cubicBezTo>
                <a:cubicBezTo>
                  <a:pt x="152" y="193"/>
                  <a:pt x="154" y="194"/>
                  <a:pt x="153" y="196"/>
                </a:cubicBezTo>
                <a:cubicBezTo>
                  <a:pt x="152" y="199"/>
                  <a:pt x="152" y="201"/>
                  <a:pt x="156" y="201"/>
                </a:cubicBezTo>
                <a:cubicBezTo>
                  <a:pt x="156" y="201"/>
                  <a:pt x="157" y="202"/>
                  <a:pt x="157" y="202"/>
                </a:cubicBezTo>
                <a:cubicBezTo>
                  <a:pt x="157" y="203"/>
                  <a:pt x="157" y="203"/>
                  <a:pt x="156" y="203"/>
                </a:cubicBezTo>
                <a:cubicBezTo>
                  <a:pt x="155" y="204"/>
                  <a:pt x="154" y="205"/>
                  <a:pt x="153" y="205"/>
                </a:cubicBezTo>
                <a:cubicBezTo>
                  <a:pt x="149" y="204"/>
                  <a:pt x="144" y="206"/>
                  <a:pt x="140" y="207"/>
                </a:cubicBezTo>
                <a:cubicBezTo>
                  <a:pt x="139" y="207"/>
                  <a:pt x="138" y="207"/>
                  <a:pt x="138" y="208"/>
                </a:cubicBezTo>
                <a:cubicBezTo>
                  <a:pt x="136" y="206"/>
                  <a:pt x="135" y="204"/>
                  <a:pt x="132" y="207"/>
                </a:cubicBezTo>
                <a:cubicBezTo>
                  <a:pt x="130" y="209"/>
                  <a:pt x="127" y="208"/>
                  <a:pt x="125" y="209"/>
                </a:cubicBezTo>
                <a:cubicBezTo>
                  <a:pt x="124" y="210"/>
                  <a:pt x="124" y="211"/>
                  <a:pt x="125" y="212"/>
                </a:cubicBezTo>
                <a:cubicBezTo>
                  <a:pt x="124" y="213"/>
                  <a:pt x="124" y="214"/>
                  <a:pt x="122" y="214"/>
                </a:cubicBezTo>
                <a:cubicBezTo>
                  <a:pt x="121" y="214"/>
                  <a:pt x="122" y="213"/>
                  <a:pt x="121" y="212"/>
                </a:cubicBezTo>
                <a:cubicBezTo>
                  <a:pt x="120" y="208"/>
                  <a:pt x="120" y="208"/>
                  <a:pt x="116" y="209"/>
                </a:cubicBezTo>
                <a:cubicBezTo>
                  <a:pt x="115" y="209"/>
                  <a:pt x="116" y="210"/>
                  <a:pt x="116" y="210"/>
                </a:cubicBezTo>
                <a:cubicBezTo>
                  <a:pt x="116" y="211"/>
                  <a:pt x="117" y="212"/>
                  <a:pt x="118" y="212"/>
                </a:cubicBezTo>
                <a:cubicBezTo>
                  <a:pt x="117" y="215"/>
                  <a:pt x="120" y="216"/>
                  <a:pt x="120" y="218"/>
                </a:cubicBezTo>
                <a:cubicBezTo>
                  <a:pt x="118" y="219"/>
                  <a:pt x="115" y="217"/>
                  <a:pt x="115" y="220"/>
                </a:cubicBezTo>
                <a:cubicBezTo>
                  <a:pt x="114" y="222"/>
                  <a:pt x="113" y="222"/>
                  <a:pt x="112" y="222"/>
                </a:cubicBezTo>
                <a:cubicBezTo>
                  <a:pt x="111" y="221"/>
                  <a:pt x="110" y="221"/>
                  <a:pt x="110" y="222"/>
                </a:cubicBezTo>
                <a:cubicBezTo>
                  <a:pt x="108" y="222"/>
                  <a:pt x="108" y="223"/>
                  <a:pt x="108" y="225"/>
                </a:cubicBezTo>
                <a:cubicBezTo>
                  <a:pt x="109" y="226"/>
                  <a:pt x="109" y="227"/>
                  <a:pt x="107" y="227"/>
                </a:cubicBezTo>
                <a:cubicBezTo>
                  <a:pt x="107" y="228"/>
                  <a:pt x="106" y="228"/>
                  <a:pt x="105" y="228"/>
                </a:cubicBezTo>
                <a:cubicBezTo>
                  <a:pt x="104" y="229"/>
                  <a:pt x="103" y="229"/>
                  <a:pt x="103" y="231"/>
                </a:cubicBezTo>
                <a:cubicBezTo>
                  <a:pt x="103" y="232"/>
                  <a:pt x="105" y="232"/>
                  <a:pt x="106" y="232"/>
                </a:cubicBezTo>
                <a:cubicBezTo>
                  <a:pt x="107" y="233"/>
                  <a:pt x="108" y="233"/>
                  <a:pt x="109" y="234"/>
                </a:cubicBezTo>
                <a:cubicBezTo>
                  <a:pt x="110" y="235"/>
                  <a:pt x="110" y="236"/>
                  <a:pt x="111" y="237"/>
                </a:cubicBezTo>
                <a:cubicBezTo>
                  <a:pt x="111" y="238"/>
                  <a:pt x="111" y="238"/>
                  <a:pt x="111" y="239"/>
                </a:cubicBezTo>
                <a:cubicBezTo>
                  <a:pt x="110" y="239"/>
                  <a:pt x="108" y="238"/>
                  <a:pt x="107" y="237"/>
                </a:cubicBezTo>
                <a:cubicBezTo>
                  <a:pt x="106" y="236"/>
                  <a:pt x="105" y="235"/>
                  <a:pt x="103" y="236"/>
                </a:cubicBezTo>
                <a:cubicBezTo>
                  <a:pt x="102" y="237"/>
                  <a:pt x="103" y="239"/>
                  <a:pt x="104" y="241"/>
                </a:cubicBezTo>
                <a:cubicBezTo>
                  <a:pt x="105" y="242"/>
                  <a:pt x="106" y="242"/>
                  <a:pt x="108" y="242"/>
                </a:cubicBezTo>
                <a:cubicBezTo>
                  <a:pt x="108" y="242"/>
                  <a:pt x="108" y="242"/>
                  <a:pt x="108" y="242"/>
                </a:cubicBezTo>
                <a:cubicBezTo>
                  <a:pt x="108" y="243"/>
                  <a:pt x="108" y="244"/>
                  <a:pt x="108" y="244"/>
                </a:cubicBezTo>
                <a:cubicBezTo>
                  <a:pt x="107" y="244"/>
                  <a:pt x="105" y="244"/>
                  <a:pt x="105" y="246"/>
                </a:cubicBezTo>
                <a:cubicBezTo>
                  <a:pt x="105" y="247"/>
                  <a:pt x="106" y="247"/>
                  <a:pt x="106" y="247"/>
                </a:cubicBezTo>
                <a:cubicBezTo>
                  <a:pt x="109" y="250"/>
                  <a:pt x="109" y="250"/>
                  <a:pt x="107" y="251"/>
                </a:cubicBezTo>
                <a:cubicBezTo>
                  <a:pt x="106" y="252"/>
                  <a:pt x="103" y="253"/>
                  <a:pt x="105" y="255"/>
                </a:cubicBezTo>
                <a:cubicBezTo>
                  <a:pt x="104" y="257"/>
                  <a:pt x="103" y="257"/>
                  <a:pt x="101" y="257"/>
                </a:cubicBezTo>
                <a:cubicBezTo>
                  <a:pt x="100" y="257"/>
                  <a:pt x="100" y="257"/>
                  <a:pt x="99" y="258"/>
                </a:cubicBezTo>
                <a:cubicBezTo>
                  <a:pt x="99" y="259"/>
                  <a:pt x="99" y="260"/>
                  <a:pt x="99" y="261"/>
                </a:cubicBezTo>
                <a:cubicBezTo>
                  <a:pt x="100" y="263"/>
                  <a:pt x="101" y="264"/>
                  <a:pt x="103" y="264"/>
                </a:cubicBezTo>
                <a:cubicBezTo>
                  <a:pt x="104" y="265"/>
                  <a:pt x="104" y="266"/>
                  <a:pt x="103" y="268"/>
                </a:cubicBezTo>
                <a:cubicBezTo>
                  <a:pt x="100" y="268"/>
                  <a:pt x="96" y="267"/>
                  <a:pt x="93" y="267"/>
                </a:cubicBezTo>
                <a:cubicBezTo>
                  <a:pt x="92" y="267"/>
                  <a:pt x="91" y="269"/>
                  <a:pt x="92" y="270"/>
                </a:cubicBezTo>
                <a:cubicBezTo>
                  <a:pt x="93" y="271"/>
                  <a:pt x="94" y="272"/>
                  <a:pt x="94" y="273"/>
                </a:cubicBezTo>
                <a:cubicBezTo>
                  <a:pt x="94" y="273"/>
                  <a:pt x="94" y="273"/>
                  <a:pt x="94" y="273"/>
                </a:cubicBezTo>
                <a:cubicBezTo>
                  <a:pt x="94" y="273"/>
                  <a:pt x="94" y="273"/>
                  <a:pt x="94" y="273"/>
                </a:cubicBezTo>
                <a:cubicBezTo>
                  <a:pt x="94" y="273"/>
                  <a:pt x="94" y="273"/>
                  <a:pt x="94" y="273"/>
                </a:cubicBezTo>
                <a:cubicBezTo>
                  <a:pt x="95" y="274"/>
                  <a:pt x="96" y="275"/>
                  <a:pt x="97" y="276"/>
                </a:cubicBezTo>
                <a:cubicBezTo>
                  <a:pt x="97" y="277"/>
                  <a:pt x="96" y="278"/>
                  <a:pt x="96" y="278"/>
                </a:cubicBezTo>
                <a:cubicBezTo>
                  <a:pt x="93" y="279"/>
                  <a:pt x="90" y="279"/>
                  <a:pt x="88" y="277"/>
                </a:cubicBezTo>
                <a:cubicBezTo>
                  <a:pt x="85" y="276"/>
                  <a:pt x="84" y="276"/>
                  <a:pt x="82" y="279"/>
                </a:cubicBezTo>
                <a:cubicBezTo>
                  <a:pt x="82" y="280"/>
                  <a:pt x="81" y="281"/>
                  <a:pt x="81" y="281"/>
                </a:cubicBezTo>
                <a:cubicBezTo>
                  <a:pt x="80" y="281"/>
                  <a:pt x="80" y="281"/>
                  <a:pt x="80" y="280"/>
                </a:cubicBezTo>
                <a:cubicBezTo>
                  <a:pt x="79" y="279"/>
                  <a:pt x="79" y="277"/>
                  <a:pt x="77" y="279"/>
                </a:cubicBezTo>
                <a:cubicBezTo>
                  <a:pt x="76" y="280"/>
                  <a:pt x="75" y="280"/>
                  <a:pt x="74" y="280"/>
                </a:cubicBezTo>
                <a:cubicBezTo>
                  <a:pt x="71" y="281"/>
                  <a:pt x="72" y="283"/>
                  <a:pt x="72" y="285"/>
                </a:cubicBezTo>
                <a:cubicBezTo>
                  <a:pt x="75" y="283"/>
                  <a:pt x="76" y="285"/>
                  <a:pt x="77" y="286"/>
                </a:cubicBezTo>
                <a:cubicBezTo>
                  <a:pt x="76" y="289"/>
                  <a:pt x="78" y="293"/>
                  <a:pt x="75" y="295"/>
                </a:cubicBezTo>
                <a:cubicBezTo>
                  <a:pt x="74" y="296"/>
                  <a:pt x="75" y="297"/>
                  <a:pt x="75" y="298"/>
                </a:cubicBezTo>
                <a:cubicBezTo>
                  <a:pt x="76" y="300"/>
                  <a:pt x="75" y="302"/>
                  <a:pt x="75" y="305"/>
                </a:cubicBezTo>
                <a:cubicBezTo>
                  <a:pt x="74" y="304"/>
                  <a:pt x="73" y="304"/>
                  <a:pt x="73" y="304"/>
                </a:cubicBezTo>
                <a:cubicBezTo>
                  <a:pt x="70" y="304"/>
                  <a:pt x="69" y="305"/>
                  <a:pt x="69" y="307"/>
                </a:cubicBezTo>
                <a:cubicBezTo>
                  <a:pt x="69" y="308"/>
                  <a:pt x="71" y="309"/>
                  <a:pt x="72" y="309"/>
                </a:cubicBezTo>
                <a:cubicBezTo>
                  <a:pt x="73" y="309"/>
                  <a:pt x="74" y="309"/>
                  <a:pt x="75" y="309"/>
                </a:cubicBezTo>
                <a:cubicBezTo>
                  <a:pt x="76" y="309"/>
                  <a:pt x="76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7" y="309"/>
                  <a:pt x="77" y="308"/>
                  <a:pt x="77" y="308"/>
                </a:cubicBezTo>
                <a:cubicBezTo>
                  <a:pt x="77" y="308"/>
                  <a:pt x="77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8" y="310"/>
                  <a:pt x="80" y="309"/>
                  <a:pt x="81" y="310"/>
                </a:cubicBezTo>
                <a:cubicBezTo>
                  <a:pt x="82" y="311"/>
                  <a:pt x="82" y="311"/>
                  <a:pt x="82" y="312"/>
                </a:cubicBezTo>
                <a:cubicBezTo>
                  <a:pt x="82" y="312"/>
                  <a:pt x="81" y="312"/>
                  <a:pt x="81" y="312"/>
                </a:cubicBezTo>
                <a:cubicBezTo>
                  <a:pt x="78" y="313"/>
                  <a:pt x="76" y="314"/>
                  <a:pt x="76" y="317"/>
                </a:cubicBezTo>
                <a:cubicBezTo>
                  <a:pt x="72" y="315"/>
                  <a:pt x="69" y="313"/>
                  <a:pt x="65" y="315"/>
                </a:cubicBezTo>
                <a:cubicBezTo>
                  <a:pt x="65" y="314"/>
                  <a:pt x="64" y="313"/>
                  <a:pt x="62" y="313"/>
                </a:cubicBezTo>
                <a:cubicBezTo>
                  <a:pt x="61" y="314"/>
                  <a:pt x="61" y="314"/>
                  <a:pt x="61" y="315"/>
                </a:cubicBezTo>
                <a:cubicBezTo>
                  <a:pt x="61" y="317"/>
                  <a:pt x="63" y="317"/>
                  <a:pt x="64" y="317"/>
                </a:cubicBezTo>
                <a:cubicBezTo>
                  <a:pt x="64" y="317"/>
                  <a:pt x="65" y="317"/>
                  <a:pt x="65" y="317"/>
                </a:cubicBezTo>
                <a:cubicBezTo>
                  <a:pt x="68" y="317"/>
                  <a:pt x="71" y="318"/>
                  <a:pt x="73" y="319"/>
                </a:cubicBezTo>
                <a:cubicBezTo>
                  <a:pt x="74" y="319"/>
                  <a:pt x="74" y="321"/>
                  <a:pt x="73" y="321"/>
                </a:cubicBezTo>
                <a:cubicBezTo>
                  <a:pt x="72" y="322"/>
                  <a:pt x="71" y="322"/>
                  <a:pt x="70" y="322"/>
                </a:cubicBezTo>
                <a:cubicBezTo>
                  <a:pt x="70" y="322"/>
                  <a:pt x="69" y="322"/>
                  <a:pt x="69" y="322"/>
                </a:cubicBezTo>
                <a:cubicBezTo>
                  <a:pt x="68" y="321"/>
                  <a:pt x="68" y="321"/>
                  <a:pt x="67" y="322"/>
                </a:cubicBezTo>
                <a:cubicBezTo>
                  <a:pt x="66" y="322"/>
                  <a:pt x="65" y="321"/>
                  <a:pt x="64" y="321"/>
                </a:cubicBezTo>
                <a:cubicBezTo>
                  <a:pt x="63" y="321"/>
                  <a:pt x="62" y="321"/>
                  <a:pt x="62" y="321"/>
                </a:cubicBezTo>
                <a:cubicBezTo>
                  <a:pt x="61" y="324"/>
                  <a:pt x="62" y="325"/>
                  <a:pt x="67" y="325"/>
                </a:cubicBezTo>
                <a:cubicBezTo>
                  <a:pt x="67" y="327"/>
                  <a:pt x="67" y="329"/>
                  <a:pt x="66" y="330"/>
                </a:cubicBezTo>
                <a:cubicBezTo>
                  <a:pt x="63" y="331"/>
                  <a:pt x="60" y="330"/>
                  <a:pt x="57" y="330"/>
                </a:cubicBezTo>
                <a:cubicBezTo>
                  <a:pt x="53" y="329"/>
                  <a:pt x="48" y="329"/>
                  <a:pt x="43" y="329"/>
                </a:cubicBezTo>
                <a:cubicBezTo>
                  <a:pt x="41" y="329"/>
                  <a:pt x="40" y="330"/>
                  <a:pt x="38" y="331"/>
                </a:cubicBezTo>
                <a:cubicBezTo>
                  <a:pt x="38" y="332"/>
                  <a:pt x="37" y="333"/>
                  <a:pt x="39" y="334"/>
                </a:cubicBezTo>
                <a:cubicBezTo>
                  <a:pt x="42" y="335"/>
                  <a:pt x="40" y="337"/>
                  <a:pt x="39" y="338"/>
                </a:cubicBezTo>
                <a:cubicBezTo>
                  <a:pt x="38" y="340"/>
                  <a:pt x="39" y="342"/>
                  <a:pt x="40" y="342"/>
                </a:cubicBezTo>
                <a:cubicBezTo>
                  <a:pt x="43" y="342"/>
                  <a:pt x="44" y="344"/>
                  <a:pt x="47" y="343"/>
                </a:cubicBezTo>
                <a:cubicBezTo>
                  <a:pt x="50" y="342"/>
                  <a:pt x="51" y="345"/>
                  <a:pt x="54" y="346"/>
                </a:cubicBezTo>
                <a:cubicBezTo>
                  <a:pt x="54" y="346"/>
                  <a:pt x="55" y="345"/>
                  <a:pt x="55" y="344"/>
                </a:cubicBezTo>
                <a:cubicBezTo>
                  <a:pt x="55" y="342"/>
                  <a:pt x="57" y="342"/>
                  <a:pt x="58" y="342"/>
                </a:cubicBezTo>
                <a:cubicBezTo>
                  <a:pt x="59" y="342"/>
                  <a:pt x="60" y="342"/>
                  <a:pt x="60" y="342"/>
                </a:cubicBezTo>
                <a:cubicBezTo>
                  <a:pt x="65" y="341"/>
                  <a:pt x="69" y="343"/>
                  <a:pt x="74" y="344"/>
                </a:cubicBezTo>
                <a:cubicBezTo>
                  <a:pt x="77" y="345"/>
                  <a:pt x="77" y="345"/>
                  <a:pt x="77" y="341"/>
                </a:cubicBezTo>
                <a:cubicBezTo>
                  <a:pt x="77" y="341"/>
                  <a:pt x="77" y="341"/>
                  <a:pt x="77" y="341"/>
                </a:cubicBezTo>
                <a:cubicBezTo>
                  <a:pt x="77" y="341"/>
                  <a:pt x="77" y="341"/>
                  <a:pt x="77" y="341"/>
                </a:cubicBezTo>
                <a:cubicBezTo>
                  <a:pt x="79" y="341"/>
                  <a:pt x="80" y="341"/>
                  <a:pt x="81" y="341"/>
                </a:cubicBezTo>
                <a:cubicBezTo>
                  <a:pt x="84" y="343"/>
                  <a:pt x="86" y="342"/>
                  <a:pt x="89" y="342"/>
                </a:cubicBezTo>
                <a:cubicBezTo>
                  <a:pt x="90" y="342"/>
                  <a:pt x="90" y="342"/>
                  <a:pt x="90" y="343"/>
                </a:cubicBezTo>
                <a:cubicBezTo>
                  <a:pt x="90" y="343"/>
                  <a:pt x="90" y="344"/>
                  <a:pt x="89" y="344"/>
                </a:cubicBezTo>
                <a:cubicBezTo>
                  <a:pt x="89" y="345"/>
                  <a:pt x="88" y="345"/>
                  <a:pt x="88" y="346"/>
                </a:cubicBezTo>
                <a:cubicBezTo>
                  <a:pt x="85" y="347"/>
                  <a:pt x="82" y="348"/>
                  <a:pt x="79" y="349"/>
                </a:cubicBezTo>
                <a:cubicBezTo>
                  <a:pt x="77" y="349"/>
                  <a:pt x="76" y="351"/>
                  <a:pt x="74" y="352"/>
                </a:cubicBezTo>
                <a:cubicBezTo>
                  <a:pt x="72" y="354"/>
                  <a:pt x="73" y="356"/>
                  <a:pt x="74" y="358"/>
                </a:cubicBezTo>
                <a:cubicBezTo>
                  <a:pt x="74" y="360"/>
                  <a:pt x="76" y="361"/>
                  <a:pt x="78" y="361"/>
                </a:cubicBezTo>
                <a:cubicBezTo>
                  <a:pt x="80" y="361"/>
                  <a:pt x="81" y="361"/>
                  <a:pt x="82" y="363"/>
                </a:cubicBezTo>
                <a:cubicBezTo>
                  <a:pt x="82" y="364"/>
                  <a:pt x="82" y="365"/>
                  <a:pt x="81" y="366"/>
                </a:cubicBezTo>
                <a:cubicBezTo>
                  <a:pt x="80" y="367"/>
                  <a:pt x="78" y="367"/>
                  <a:pt x="77" y="366"/>
                </a:cubicBezTo>
                <a:cubicBezTo>
                  <a:pt x="74" y="364"/>
                  <a:pt x="71" y="364"/>
                  <a:pt x="68" y="366"/>
                </a:cubicBezTo>
                <a:cubicBezTo>
                  <a:pt x="67" y="366"/>
                  <a:pt x="65" y="366"/>
                  <a:pt x="64" y="366"/>
                </a:cubicBezTo>
                <a:cubicBezTo>
                  <a:pt x="64" y="365"/>
                  <a:pt x="64" y="364"/>
                  <a:pt x="63" y="363"/>
                </a:cubicBezTo>
                <a:cubicBezTo>
                  <a:pt x="63" y="361"/>
                  <a:pt x="61" y="361"/>
                  <a:pt x="60" y="360"/>
                </a:cubicBezTo>
                <a:cubicBezTo>
                  <a:pt x="60" y="356"/>
                  <a:pt x="60" y="356"/>
                  <a:pt x="57" y="357"/>
                </a:cubicBezTo>
                <a:cubicBezTo>
                  <a:pt x="55" y="358"/>
                  <a:pt x="54" y="359"/>
                  <a:pt x="53" y="359"/>
                </a:cubicBezTo>
                <a:cubicBezTo>
                  <a:pt x="52" y="359"/>
                  <a:pt x="50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9" y="357"/>
                  <a:pt x="49" y="354"/>
                  <a:pt x="46" y="353"/>
                </a:cubicBezTo>
                <a:cubicBezTo>
                  <a:pt x="44" y="351"/>
                  <a:pt x="41" y="348"/>
                  <a:pt x="38" y="348"/>
                </a:cubicBezTo>
                <a:cubicBezTo>
                  <a:pt x="35" y="348"/>
                  <a:pt x="33" y="349"/>
                  <a:pt x="30" y="348"/>
                </a:cubicBezTo>
                <a:cubicBezTo>
                  <a:pt x="30" y="347"/>
                  <a:pt x="29" y="348"/>
                  <a:pt x="29" y="348"/>
                </a:cubicBezTo>
                <a:cubicBezTo>
                  <a:pt x="28" y="348"/>
                  <a:pt x="28" y="349"/>
                  <a:pt x="28" y="350"/>
                </a:cubicBezTo>
                <a:cubicBezTo>
                  <a:pt x="29" y="352"/>
                  <a:pt x="30" y="354"/>
                  <a:pt x="33" y="355"/>
                </a:cubicBezTo>
                <a:cubicBezTo>
                  <a:pt x="32" y="356"/>
                  <a:pt x="32" y="357"/>
                  <a:pt x="31" y="358"/>
                </a:cubicBezTo>
                <a:cubicBezTo>
                  <a:pt x="28" y="359"/>
                  <a:pt x="28" y="361"/>
                  <a:pt x="29" y="364"/>
                </a:cubicBezTo>
                <a:cubicBezTo>
                  <a:pt x="29" y="365"/>
                  <a:pt x="29" y="367"/>
                  <a:pt x="29" y="368"/>
                </a:cubicBezTo>
                <a:cubicBezTo>
                  <a:pt x="30" y="370"/>
                  <a:pt x="31" y="371"/>
                  <a:pt x="33" y="370"/>
                </a:cubicBezTo>
                <a:cubicBezTo>
                  <a:pt x="35" y="370"/>
                  <a:pt x="36" y="370"/>
                  <a:pt x="38" y="370"/>
                </a:cubicBezTo>
                <a:cubicBezTo>
                  <a:pt x="39" y="370"/>
                  <a:pt x="41" y="371"/>
                  <a:pt x="41" y="372"/>
                </a:cubicBezTo>
                <a:cubicBezTo>
                  <a:pt x="34" y="375"/>
                  <a:pt x="34" y="375"/>
                  <a:pt x="30" y="374"/>
                </a:cubicBezTo>
                <a:cubicBezTo>
                  <a:pt x="31" y="377"/>
                  <a:pt x="34" y="375"/>
                  <a:pt x="36" y="377"/>
                </a:cubicBezTo>
                <a:cubicBezTo>
                  <a:pt x="37" y="377"/>
                  <a:pt x="38" y="378"/>
                  <a:pt x="38" y="379"/>
                </a:cubicBezTo>
                <a:cubicBezTo>
                  <a:pt x="38" y="380"/>
                  <a:pt x="37" y="380"/>
                  <a:pt x="36" y="380"/>
                </a:cubicBezTo>
                <a:cubicBezTo>
                  <a:pt x="34" y="380"/>
                  <a:pt x="33" y="380"/>
                  <a:pt x="32" y="382"/>
                </a:cubicBezTo>
                <a:cubicBezTo>
                  <a:pt x="31" y="383"/>
                  <a:pt x="31" y="384"/>
                  <a:pt x="32" y="385"/>
                </a:cubicBezTo>
                <a:cubicBezTo>
                  <a:pt x="31" y="388"/>
                  <a:pt x="31" y="388"/>
                  <a:pt x="30" y="387"/>
                </a:cubicBezTo>
                <a:cubicBezTo>
                  <a:pt x="29" y="386"/>
                  <a:pt x="28" y="385"/>
                  <a:pt x="27" y="386"/>
                </a:cubicBezTo>
                <a:cubicBezTo>
                  <a:pt x="25" y="387"/>
                  <a:pt x="24" y="388"/>
                  <a:pt x="25" y="389"/>
                </a:cubicBezTo>
                <a:cubicBezTo>
                  <a:pt x="25" y="392"/>
                  <a:pt x="24" y="394"/>
                  <a:pt x="23" y="396"/>
                </a:cubicBezTo>
                <a:cubicBezTo>
                  <a:pt x="22" y="398"/>
                  <a:pt x="23" y="399"/>
                  <a:pt x="25" y="399"/>
                </a:cubicBezTo>
                <a:cubicBezTo>
                  <a:pt x="28" y="400"/>
                  <a:pt x="28" y="395"/>
                  <a:pt x="31" y="397"/>
                </a:cubicBezTo>
                <a:cubicBezTo>
                  <a:pt x="32" y="397"/>
                  <a:pt x="32" y="396"/>
                  <a:pt x="31" y="395"/>
                </a:cubicBezTo>
                <a:cubicBezTo>
                  <a:pt x="30" y="395"/>
                  <a:pt x="29" y="394"/>
                  <a:pt x="28" y="392"/>
                </a:cubicBezTo>
                <a:cubicBezTo>
                  <a:pt x="28" y="391"/>
                  <a:pt x="28" y="390"/>
                  <a:pt x="30" y="390"/>
                </a:cubicBezTo>
                <a:cubicBezTo>
                  <a:pt x="31" y="390"/>
                  <a:pt x="32" y="390"/>
                  <a:pt x="33" y="390"/>
                </a:cubicBezTo>
                <a:cubicBezTo>
                  <a:pt x="33" y="390"/>
                  <a:pt x="33" y="390"/>
                  <a:pt x="34" y="391"/>
                </a:cubicBezTo>
                <a:cubicBezTo>
                  <a:pt x="35" y="392"/>
                  <a:pt x="39" y="392"/>
                  <a:pt x="37" y="395"/>
                </a:cubicBezTo>
                <a:cubicBezTo>
                  <a:pt x="37" y="395"/>
                  <a:pt x="37" y="396"/>
                  <a:pt x="37" y="396"/>
                </a:cubicBezTo>
                <a:cubicBezTo>
                  <a:pt x="39" y="399"/>
                  <a:pt x="41" y="401"/>
                  <a:pt x="43" y="404"/>
                </a:cubicBezTo>
                <a:cubicBezTo>
                  <a:pt x="44" y="405"/>
                  <a:pt x="45" y="406"/>
                  <a:pt x="46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6" y="405"/>
                  <a:pt x="46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6" y="405"/>
                  <a:pt x="46" y="405"/>
                </a:cubicBezTo>
                <a:cubicBezTo>
                  <a:pt x="47" y="408"/>
                  <a:pt x="46" y="410"/>
                  <a:pt x="45" y="412"/>
                </a:cubicBezTo>
                <a:cubicBezTo>
                  <a:pt x="45" y="412"/>
                  <a:pt x="45" y="412"/>
                  <a:pt x="45" y="412"/>
                </a:cubicBezTo>
                <a:cubicBezTo>
                  <a:pt x="45" y="412"/>
                  <a:pt x="45" y="412"/>
                  <a:pt x="45" y="412"/>
                </a:cubicBezTo>
                <a:cubicBezTo>
                  <a:pt x="45" y="412"/>
                  <a:pt x="45" y="412"/>
                  <a:pt x="45" y="412"/>
                </a:cubicBezTo>
                <a:cubicBezTo>
                  <a:pt x="44" y="411"/>
                  <a:pt x="43" y="410"/>
                  <a:pt x="43" y="410"/>
                </a:cubicBezTo>
                <a:cubicBezTo>
                  <a:pt x="41" y="408"/>
                  <a:pt x="40" y="409"/>
                  <a:pt x="40" y="411"/>
                </a:cubicBezTo>
                <a:cubicBezTo>
                  <a:pt x="40" y="412"/>
                  <a:pt x="40" y="412"/>
                  <a:pt x="40" y="413"/>
                </a:cubicBezTo>
                <a:cubicBezTo>
                  <a:pt x="40" y="414"/>
                  <a:pt x="39" y="415"/>
                  <a:pt x="38" y="415"/>
                </a:cubicBezTo>
                <a:cubicBezTo>
                  <a:pt x="37" y="415"/>
                  <a:pt x="37" y="414"/>
                  <a:pt x="36" y="414"/>
                </a:cubicBezTo>
                <a:cubicBezTo>
                  <a:pt x="36" y="413"/>
                  <a:pt x="36" y="412"/>
                  <a:pt x="36" y="412"/>
                </a:cubicBezTo>
                <a:cubicBezTo>
                  <a:pt x="36" y="410"/>
                  <a:pt x="35" y="409"/>
                  <a:pt x="33" y="410"/>
                </a:cubicBezTo>
                <a:cubicBezTo>
                  <a:pt x="31" y="410"/>
                  <a:pt x="29" y="411"/>
                  <a:pt x="27" y="412"/>
                </a:cubicBezTo>
                <a:cubicBezTo>
                  <a:pt x="26" y="412"/>
                  <a:pt x="26" y="413"/>
                  <a:pt x="27" y="414"/>
                </a:cubicBezTo>
                <a:cubicBezTo>
                  <a:pt x="27" y="415"/>
                  <a:pt x="29" y="414"/>
                  <a:pt x="29" y="416"/>
                </a:cubicBezTo>
                <a:cubicBezTo>
                  <a:pt x="29" y="417"/>
                  <a:pt x="27" y="417"/>
                  <a:pt x="26" y="417"/>
                </a:cubicBezTo>
                <a:cubicBezTo>
                  <a:pt x="25" y="418"/>
                  <a:pt x="23" y="418"/>
                  <a:pt x="21" y="418"/>
                </a:cubicBezTo>
                <a:cubicBezTo>
                  <a:pt x="20" y="418"/>
                  <a:pt x="20" y="418"/>
                  <a:pt x="19" y="417"/>
                </a:cubicBezTo>
                <a:cubicBezTo>
                  <a:pt x="18" y="416"/>
                  <a:pt x="17" y="415"/>
                  <a:pt x="16" y="416"/>
                </a:cubicBezTo>
                <a:cubicBezTo>
                  <a:pt x="14" y="416"/>
                  <a:pt x="13" y="417"/>
                  <a:pt x="13" y="418"/>
                </a:cubicBezTo>
                <a:cubicBezTo>
                  <a:pt x="12" y="421"/>
                  <a:pt x="13" y="424"/>
                  <a:pt x="11" y="425"/>
                </a:cubicBezTo>
                <a:cubicBezTo>
                  <a:pt x="11" y="425"/>
                  <a:pt x="11" y="425"/>
                  <a:pt x="11" y="425"/>
                </a:cubicBezTo>
                <a:cubicBezTo>
                  <a:pt x="10" y="424"/>
                  <a:pt x="9" y="424"/>
                  <a:pt x="8" y="426"/>
                </a:cubicBezTo>
                <a:cubicBezTo>
                  <a:pt x="8" y="426"/>
                  <a:pt x="8" y="427"/>
                  <a:pt x="8" y="427"/>
                </a:cubicBezTo>
                <a:cubicBezTo>
                  <a:pt x="7" y="428"/>
                  <a:pt x="6" y="429"/>
                  <a:pt x="5" y="429"/>
                </a:cubicBezTo>
                <a:cubicBezTo>
                  <a:pt x="4" y="428"/>
                  <a:pt x="5" y="427"/>
                  <a:pt x="4" y="426"/>
                </a:cubicBezTo>
                <a:cubicBezTo>
                  <a:pt x="4" y="426"/>
                  <a:pt x="4" y="425"/>
                  <a:pt x="3" y="425"/>
                </a:cubicBezTo>
                <a:cubicBezTo>
                  <a:pt x="2" y="425"/>
                  <a:pt x="2" y="425"/>
                  <a:pt x="1" y="426"/>
                </a:cubicBezTo>
                <a:cubicBezTo>
                  <a:pt x="1" y="427"/>
                  <a:pt x="0" y="429"/>
                  <a:pt x="0" y="430"/>
                </a:cubicBezTo>
                <a:cubicBezTo>
                  <a:pt x="0" y="433"/>
                  <a:pt x="2" y="434"/>
                  <a:pt x="5" y="434"/>
                </a:cubicBezTo>
                <a:cubicBezTo>
                  <a:pt x="8" y="433"/>
                  <a:pt x="12" y="434"/>
                  <a:pt x="15" y="435"/>
                </a:cubicBezTo>
                <a:cubicBezTo>
                  <a:pt x="17" y="436"/>
                  <a:pt x="19" y="436"/>
                  <a:pt x="21" y="436"/>
                </a:cubicBezTo>
                <a:cubicBezTo>
                  <a:pt x="21" y="432"/>
                  <a:pt x="18" y="430"/>
                  <a:pt x="16" y="427"/>
                </a:cubicBezTo>
                <a:cubicBezTo>
                  <a:pt x="15" y="425"/>
                  <a:pt x="15" y="424"/>
                  <a:pt x="18" y="424"/>
                </a:cubicBezTo>
                <a:cubicBezTo>
                  <a:pt x="18" y="424"/>
                  <a:pt x="19" y="423"/>
                  <a:pt x="20" y="422"/>
                </a:cubicBezTo>
                <a:cubicBezTo>
                  <a:pt x="23" y="421"/>
                  <a:pt x="26" y="423"/>
                  <a:pt x="30" y="422"/>
                </a:cubicBezTo>
                <a:cubicBezTo>
                  <a:pt x="30" y="422"/>
                  <a:pt x="31" y="422"/>
                  <a:pt x="31" y="422"/>
                </a:cubicBezTo>
                <a:cubicBezTo>
                  <a:pt x="31" y="423"/>
                  <a:pt x="31" y="423"/>
                  <a:pt x="31" y="424"/>
                </a:cubicBezTo>
                <a:cubicBezTo>
                  <a:pt x="32" y="426"/>
                  <a:pt x="32" y="427"/>
                  <a:pt x="34" y="427"/>
                </a:cubicBezTo>
                <a:cubicBezTo>
                  <a:pt x="35" y="427"/>
                  <a:pt x="37" y="427"/>
                  <a:pt x="37" y="426"/>
                </a:cubicBezTo>
                <a:cubicBezTo>
                  <a:pt x="37" y="424"/>
                  <a:pt x="35" y="424"/>
                  <a:pt x="35" y="423"/>
                </a:cubicBezTo>
                <a:cubicBezTo>
                  <a:pt x="35" y="422"/>
                  <a:pt x="35" y="422"/>
                  <a:pt x="34" y="422"/>
                </a:cubicBezTo>
                <a:cubicBezTo>
                  <a:pt x="37" y="418"/>
                  <a:pt x="41" y="418"/>
                  <a:pt x="45" y="419"/>
                </a:cubicBezTo>
                <a:cubicBezTo>
                  <a:pt x="46" y="419"/>
                  <a:pt x="48" y="420"/>
                  <a:pt x="49" y="420"/>
                </a:cubicBezTo>
                <a:cubicBezTo>
                  <a:pt x="53" y="419"/>
                  <a:pt x="56" y="421"/>
                  <a:pt x="58" y="424"/>
                </a:cubicBezTo>
                <a:cubicBezTo>
                  <a:pt x="58" y="426"/>
                  <a:pt x="59" y="428"/>
                  <a:pt x="61" y="427"/>
                </a:cubicBezTo>
                <a:cubicBezTo>
                  <a:pt x="63" y="427"/>
                  <a:pt x="64" y="427"/>
                  <a:pt x="65" y="428"/>
                </a:cubicBezTo>
                <a:cubicBezTo>
                  <a:pt x="65" y="428"/>
                  <a:pt x="65" y="428"/>
                  <a:pt x="65" y="428"/>
                </a:cubicBezTo>
                <a:cubicBezTo>
                  <a:pt x="65" y="429"/>
                  <a:pt x="64" y="429"/>
                  <a:pt x="64" y="429"/>
                </a:cubicBezTo>
                <a:cubicBezTo>
                  <a:pt x="63" y="429"/>
                  <a:pt x="62" y="429"/>
                  <a:pt x="61" y="429"/>
                </a:cubicBezTo>
                <a:cubicBezTo>
                  <a:pt x="58" y="431"/>
                  <a:pt x="57" y="435"/>
                  <a:pt x="59" y="439"/>
                </a:cubicBezTo>
                <a:cubicBezTo>
                  <a:pt x="59" y="440"/>
                  <a:pt x="60" y="442"/>
                  <a:pt x="62" y="442"/>
                </a:cubicBezTo>
                <a:cubicBezTo>
                  <a:pt x="62" y="443"/>
                  <a:pt x="62" y="443"/>
                  <a:pt x="62" y="443"/>
                </a:cubicBezTo>
                <a:cubicBezTo>
                  <a:pt x="63" y="444"/>
                  <a:pt x="64" y="444"/>
                  <a:pt x="66" y="444"/>
                </a:cubicBezTo>
                <a:cubicBezTo>
                  <a:pt x="67" y="443"/>
                  <a:pt x="69" y="443"/>
                  <a:pt x="70" y="442"/>
                </a:cubicBezTo>
                <a:cubicBezTo>
                  <a:pt x="71" y="442"/>
                  <a:pt x="71" y="442"/>
                  <a:pt x="72" y="442"/>
                </a:cubicBezTo>
                <a:cubicBezTo>
                  <a:pt x="73" y="442"/>
                  <a:pt x="74" y="441"/>
                  <a:pt x="74" y="440"/>
                </a:cubicBezTo>
                <a:cubicBezTo>
                  <a:pt x="74" y="438"/>
                  <a:pt x="76" y="439"/>
                  <a:pt x="77" y="439"/>
                </a:cubicBezTo>
                <a:cubicBezTo>
                  <a:pt x="79" y="440"/>
                  <a:pt x="79" y="441"/>
                  <a:pt x="79" y="443"/>
                </a:cubicBezTo>
                <a:cubicBezTo>
                  <a:pt x="76" y="446"/>
                  <a:pt x="76" y="446"/>
                  <a:pt x="74" y="449"/>
                </a:cubicBezTo>
                <a:cubicBezTo>
                  <a:pt x="77" y="447"/>
                  <a:pt x="80" y="447"/>
                  <a:pt x="82" y="444"/>
                </a:cubicBezTo>
                <a:cubicBezTo>
                  <a:pt x="83" y="443"/>
                  <a:pt x="84" y="442"/>
                  <a:pt x="85" y="442"/>
                </a:cubicBezTo>
                <a:cubicBezTo>
                  <a:pt x="88" y="443"/>
                  <a:pt x="90" y="441"/>
                  <a:pt x="93" y="440"/>
                </a:cubicBezTo>
                <a:cubicBezTo>
                  <a:pt x="94" y="441"/>
                  <a:pt x="95" y="441"/>
                  <a:pt x="96" y="442"/>
                </a:cubicBezTo>
                <a:cubicBezTo>
                  <a:pt x="96" y="444"/>
                  <a:pt x="95" y="446"/>
                  <a:pt x="97" y="448"/>
                </a:cubicBezTo>
                <a:cubicBezTo>
                  <a:pt x="98" y="451"/>
                  <a:pt x="98" y="451"/>
                  <a:pt x="94" y="453"/>
                </a:cubicBezTo>
                <a:cubicBezTo>
                  <a:pt x="93" y="453"/>
                  <a:pt x="92" y="453"/>
                  <a:pt x="92" y="454"/>
                </a:cubicBezTo>
                <a:cubicBezTo>
                  <a:pt x="91" y="455"/>
                  <a:pt x="91" y="455"/>
                  <a:pt x="92" y="456"/>
                </a:cubicBezTo>
                <a:cubicBezTo>
                  <a:pt x="92" y="456"/>
                  <a:pt x="92" y="456"/>
                  <a:pt x="92" y="456"/>
                </a:cubicBezTo>
                <a:cubicBezTo>
                  <a:pt x="92" y="457"/>
                  <a:pt x="92" y="458"/>
                  <a:pt x="92" y="459"/>
                </a:cubicBezTo>
                <a:cubicBezTo>
                  <a:pt x="92" y="459"/>
                  <a:pt x="92" y="459"/>
                  <a:pt x="92" y="459"/>
                </a:cubicBezTo>
                <a:cubicBezTo>
                  <a:pt x="92" y="460"/>
                  <a:pt x="91" y="461"/>
                  <a:pt x="91" y="461"/>
                </a:cubicBezTo>
                <a:cubicBezTo>
                  <a:pt x="90" y="466"/>
                  <a:pt x="90" y="466"/>
                  <a:pt x="94" y="467"/>
                </a:cubicBezTo>
                <a:cubicBezTo>
                  <a:pt x="95" y="467"/>
                  <a:pt x="96" y="467"/>
                  <a:pt x="97" y="468"/>
                </a:cubicBezTo>
                <a:cubicBezTo>
                  <a:pt x="98" y="468"/>
                  <a:pt x="97" y="469"/>
                  <a:pt x="97" y="469"/>
                </a:cubicBezTo>
                <a:cubicBezTo>
                  <a:pt x="95" y="469"/>
                  <a:pt x="93" y="470"/>
                  <a:pt x="91" y="471"/>
                </a:cubicBezTo>
                <a:cubicBezTo>
                  <a:pt x="90" y="471"/>
                  <a:pt x="89" y="471"/>
                  <a:pt x="89" y="471"/>
                </a:cubicBezTo>
                <a:cubicBezTo>
                  <a:pt x="87" y="471"/>
                  <a:pt x="85" y="471"/>
                  <a:pt x="83" y="471"/>
                </a:cubicBezTo>
                <a:cubicBezTo>
                  <a:pt x="80" y="472"/>
                  <a:pt x="78" y="471"/>
                  <a:pt x="76" y="469"/>
                </a:cubicBezTo>
                <a:cubicBezTo>
                  <a:pt x="75" y="467"/>
                  <a:pt x="73" y="465"/>
                  <a:pt x="73" y="462"/>
                </a:cubicBezTo>
                <a:cubicBezTo>
                  <a:pt x="73" y="460"/>
                  <a:pt x="72" y="459"/>
                  <a:pt x="70" y="458"/>
                </a:cubicBezTo>
                <a:cubicBezTo>
                  <a:pt x="70" y="459"/>
                  <a:pt x="70" y="460"/>
                  <a:pt x="68" y="460"/>
                </a:cubicBezTo>
                <a:cubicBezTo>
                  <a:pt x="65" y="460"/>
                  <a:pt x="61" y="462"/>
                  <a:pt x="59" y="464"/>
                </a:cubicBezTo>
                <a:cubicBezTo>
                  <a:pt x="56" y="465"/>
                  <a:pt x="58" y="467"/>
                  <a:pt x="57" y="468"/>
                </a:cubicBezTo>
                <a:cubicBezTo>
                  <a:pt x="57" y="469"/>
                  <a:pt x="56" y="469"/>
                  <a:pt x="56" y="470"/>
                </a:cubicBezTo>
                <a:cubicBezTo>
                  <a:pt x="54" y="469"/>
                  <a:pt x="51" y="471"/>
                  <a:pt x="49" y="470"/>
                </a:cubicBezTo>
                <a:cubicBezTo>
                  <a:pt x="47" y="468"/>
                  <a:pt x="45" y="470"/>
                  <a:pt x="46" y="472"/>
                </a:cubicBezTo>
                <a:cubicBezTo>
                  <a:pt x="46" y="473"/>
                  <a:pt x="46" y="476"/>
                  <a:pt x="48" y="476"/>
                </a:cubicBezTo>
                <a:cubicBezTo>
                  <a:pt x="52" y="475"/>
                  <a:pt x="55" y="476"/>
                  <a:pt x="59" y="478"/>
                </a:cubicBezTo>
                <a:cubicBezTo>
                  <a:pt x="59" y="478"/>
                  <a:pt x="61" y="479"/>
                  <a:pt x="62" y="477"/>
                </a:cubicBezTo>
                <a:cubicBezTo>
                  <a:pt x="63" y="476"/>
                  <a:pt x="63" y="474"/>
                  <a:pt x="61" y="473"/>
                </a:cubicBezTo>
                <a:cubicBezTo>
                  <a:pt x="61" y="473"/>
                  <a:pt x="60" y="473"/>
                  <a:pt x="60" y="472"/>
                </a:cubicBezTo>
                <a:cubicBezTo>
                  <a:pt x="58" y="472"/>
                  <a:pt x="59" y="471"/>
                  <a:pt x="59" y="470"/>
                </a:cubicBezTo>
                <a:cubicBezTo>
                  <a:pt x="60" y="470"/>
                  <a:pt x="61" y="472"/>
                  <a:pt x="63" y="471"/>
                </a:cubicBezTo>
                <a:cubicBezTo>
                  <a:pt x="65" y="473"/>
                  <a:pt x="66" y="476"/>
                  <a:pt x="65" y="478"/>
                </a:cubicBezTo>
                <a:cubicBezTo>
                  <a:pt x="65" y="479"/>
                  <a:pt x="67" y="480"/>
                  <a:pt x="68" y="479"/>
                </a:cubicBezTo>
                <a:cubicBezTo>
                  <a:pt x="69" y="478"/>
                  <a:pt x="69" y="477"/>
                  <a:pt x="69" y="477"/>
                </a:cubicBezTo>
                <a:cubicBezTo>
                  <a:pt x="69" y="477"/>
                  <a:pt x="69" y="477"/>
                  <a:pt x="69" y="477"/>
                </a:cubicBezTo>
                <a:cubicBezTo>
                  <a:pt x="70" y="477"/>
                  <a:pt x="70" y="477"/>
                  <a:pt x="70" y="477"/>
                </a:cubicBezTo>
                <a:cubicBezTo>
                  <a:pt x="70" y="478"/>
                  <a:pt x="71" y="478"/>
                  <a:pt x="72" y="478"/>
                </a:cubicBezTo>
                <a:cubicBezTo>
                  <a:pt x="72" y="478"/>
                  <a:pt x="72" y="478"/>
                  <a:pt x="72" y="478"/>
                </a:cubicBezTo>
                <a:cubicBezTo>
                  <a:pt x="72" y="479"/>
                  <a:pt x="72" y="480"/>
                  <a:pt x="72" y="481"/>
                </a:cubicBezTo>
                <a:cubicBezTo>
                  <a:pt x="71" y="483"/>
                  <a:pt x="69" y="485"/>
                  <a:pt x="67" y="487"/>
                </a:cubicBezTo>
                <a:cubicBezTo>
                  <a:pt x="66" y="486"/>
                  <a:pt x="65" y="486"/>
                  <a:pt x="65" y="487"/>
                </a:cubicBezTo>
                <a:cubicBezTo>
                  <a:pt x="65" y="488"/>
                  <a:pt x="66" y="488"/>
                  <a:pt x="67" y="488"/>
                </a:cubicBezTo>
                <a:cubicBezTo>
                  <a:pt x="68" y="488"/>
                  <a:pt x="70" y="488"/>
                  <a:pt x="71" y="488"/>
                </a:cubicBezTo>
                <a:cubicBezTo>
                  <a:pt x="72" y="489"/>
                  <a:pt x="74" y="488"/>
                  <a:pt x="74" y="487"/>
                </a:cubicBezTo>
                <a:cubicBezTo>
                  <a:pt x="75" y="483"/>
                  <a:pt x="76" y="486"/>
                  <a:pt x="77" y="486"/>
                </a:cubicBezTo>
                <a:cubicBezTo>
                  <a:pt x="78" y="488"/>
                  <a:pt x="81" y="488"/>
                  <a:pt x="81" y="491"/>
                </a:cubicBezTo>
                <a:cubicBezTo>
                  <a:pt x="81" y="492"/>
                  <a:pt x="83" y="492"/>
                  <a:pt x="83" y="492"/>
                </a:cubicBezTo>
                <a:cubicBezTo>
                  <a:pt x="85" y="490"/>
                  <a:pt x="88" y="489"/>
                  <a:pt x="90" y="490"/>
                </a:cubicBezTo>
                <a:cubicBezTo>
                  <a:pt x="92" y="491"/>
                  <a:pt x="96" y="490"/>
                  <a:pt x="97" y="493"/>
                </a:cubicBezTo>
                <a:cubicBezTo>
                  <a:pt x="96" y="493"/>
                  <a:pt x="94" y="493"/>
                  <a:pt x="93" y="493"/>
                </a:cubicBezTo>
                <a:cubicBezTo>
                  <a:pt x="91" y="494"/>
                  <a:pt x="91" y="495"/>
                  <a:pt x="91" y="496"/>
                </a:cubicBezTo>
                <a:cubicBezTo>
                  <a:pt x="92" y="496"/>
                  <a:pt x="93" y="497"/>
                  <a:pt x="93" y="497"/>
                </a:cubicBezTo>
                <a:cubicBezTo>
                  <a:pt x="95" y="496"/>
                  <a:pt x="96" y="496"/>
                  <a:pt x="98" y="495"/>
                </a:cubicBezTo>
                <a:cubicBezTo>
                  <a:pt x="98" y="500"/>
                  <a:pt x="98" y="500"/>
                  <a:pt x="94" y="500"/>
                </a:cubicBezTo>
                <a:cubicBezTo>
                  <a:pt x="93" y="500"/>
                  <a:pt x="92" y="500"/>
                  <a:pt x="91" y="500"/>
                </a:cubicBezTo>
                <a:cubicBezTo>
                  <a:pt x="88" y="503"/>
                  <a:pt x="85" y="503"/>
                  <a:pt x="81" y="503"/>
                </a:cubicBezTo>
                <a:cubicBezTo>
                  <a:pt x="79" y="504"/>
                  <a:pt x="79" y="505"/>
                  <a:pt x="80" y="506"/>
                </a:cubicBezTo>
                <a:cubicBezTo>
                  <a:pt x="81" y="507"/>
                  <a:pt x="82" y="508"/>
                  <a:pt x="82" y="509"/>
                </a:cubicBezTo>
                <a:cubicBezTo>
                  <a:pt x="81" y="511"/>
                  <a:pt x="79" y="510"/>
                  <a:pt x="78" y="509"/>
                </a:cubicBezTo>
                <a:cubicBezTo>
                  <a:pt x="76" y="509"/>
                  <a:pt x="75" y="508"/>
                  <a:pt x="74" y="506"/>
                </a:cubicBezTo>
                <a:cubicBezTo>
                  <a:pt x="73" y="505"/>
                  <a:pt x="72" y="505"/>
                  <a:pt x="71" y="506"/>
                </a:cubicBezTo>
                <a:cubicBezTo>
                  <a:pt x="71" y="506"/>
                  <a:pt x="71" y="506"/>
                  <a:pt x="71" y="506"/>
                </a:cubicBezTo>
                <a:cubicBezTo>
                  <a:pt x="72" y="509"/>
                  <a:pt x="74" y="511"/>
                  <a:pt x="77" y="512"/>
                </a:cubicBezTo>
                <a:cubicBezTo>
                  <a:pt x="78" y="512"/>
                  <a:pt x="79" y="513"/>
                  <a:pt x="79" y="515"/>
                </a:cubicBezTo>
                <a:cubicBezTo>
                  <a:pt x="79" y="515"/>
                  <a:pt x="78" y="516"/>
                  <a:pt x="77" y="516"/>
                </a:cubicBezTo>
                <a:cubicBezTo>
                  <a:pt x="75" y="517"/>
                  <a:pt x="72" y="516"/>
                  <a:pt x="70" y="518"/>
                </a:cubicBezTo>
                <a:cubicBezTo>
                  <a:pt x="69" y="519"/>
                  <a:pt x="68" y="520"/>
                  <a:pt x="67" y="519"/>
                </a:cubicBezTo>
                <a:cubicBezTo>
                  <a:pt x="66" y="518"/>
                  <a:pt x="64" y="518"/>
                  <a:pt x="64" y="516"/>
                </a:cubicBezTo>
                <a:cubicBezTo>
                  <a:pt x="63" y="515"/>
                  <a:pt x="64" y="515"/>
                  <a:pt x="64" y="514"/>
                </a:cubicBezTo>
                <a:cubicBezTo>
                  <a:pt x="65" y="513"/>
                  <a:pt x="67" y="513"/>
                  <a:pt x="67" y="511"/>
                </a:cubicBezTo>
                <a:cubicBezTo>
                  <a:pt x="66" y="509"/>
                  <a:pt x="64" y="510"/>
                  <a:pt x="63" y="509"/>
                </a:cubicBezTo>
                <a:cubicBezTo>
                  <a:pt x="62" y="508"/>
                  <a:pt x="62" y="508"/>
                  <a:pt x="61" y="507"/>
                </a:cubicBezTo>
                <a:cubicBezTo>
                  <a:pt x="60" y="505"/>
                  <a:pt x="60" y="503"/>
                  <a:pt x="59" y="502"/>
                </a:cubicBezTo>
                <a:cubicBezTo>
                  <a:pt x="59" y="500"/>
                  <a:pt x="58" y="499"/>
                  <a:pt x="60" y="498"/>
                </a:cubicBezTo>
                <a:cubicBezTo>
                  <a:pt x="61" y="498"/>
                  <a:pt x="62" y="498"/>
                  <a:pt x="62" y="497"/>
                </a:cubicBezTo>
                <a:cubicBezTo>
                  <a:pt x="62" y="496"/>
                  <a:pt x="62" y="496"/>
                  <a:pt x="62" y="496"/>
                </a:cubicBezTo>
                <a:cubicBezTo>
                  <a:pt x="61" y="496"/>
                  <a:pt x="61" y="495"/>
                  <a:pt x="60" y="495"/>
                </a:cubicBezTo>
                <a:cubicBezTo>
                  <a:pt x="58" y="497"/>
                  <a:pt x="55" y="498"/>
                  <a:pt x="55" y="502"/>
                </a:cubicBezTo>
                <a:cubicBezTo>
                  <a:pt x="54" y="503"/>
                  <a:pt x="51" y="504"/>
                  <a:pt x="53" y="506"/>
                </a:cubicBezTo>
                <a:cubicBezTo>
                  <a:pt x="54" y="507"/>
                  <a:pt x="53" y="508"/>
                  <a:pt x="52" y="509"/>
                </a:cubicBezTo>
                <a:cubicBezTo>
                  <a:pt x="49" y="513"/>
                  <a:pt x="50" y="517"/>
                  <a:pt x="55" y="518"/>
                </a:cubicBezTo>
                <a:cubicBezTo>
                  <a:pt x="60" y="520"/>
                  <a:pt x="64" y="523"/>
                  <a:pt x="70" y="523"/>
                </a:cubicBezTo>
                <a:cubicBezTo>
                  <a:pt x="70" y="524"/>
                  <a:pt x="69" y="526"/>
                  <a:pt x="70" y="527"/>
                </a:cubicBezTo>
                <a:cubicBezTo>
                  <a:pt x="72" y="528"/>
                  <a:pt x="74" y="529"/>
                  <a:pt x="76" y="530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7" y="526"/>
                  <a:pt x="79" y="527"/>
                  <a:pt x="80" y="528"/>
                </a:cubicBezTo>
                <a:cubicBezTo>
                  <a:pt x="81" y="529"/>
                  <a:pt x="80" y="531"/>
                  <a:pt x="82" y="532"/>
                </a:cubicBezTo>
                <a:cubicBezTo>
                  <a:pt x="82" y="532"/>
                  <a:pt x="82" y="532"/>
                  <a:pt x="82" y="532"/>
                </a:cubicBezTo>
                <a:cubicBezTo>
                  <a:pt x="82" y="532"/>
                  <a:pt x="82" y="532"/>
                  <a:pt x="82" y="532"/>
                </a:cubicBezTo>
                <a:cubicBezTo>
                  <a:pt x="82" y="533"/>
                  <a:pt x="82" y="534"/>
                  <a:pt x="82" y="534"/>
                </a:cubicBezTo>
                <a:cubicBezTo>
                  <a:pt x="83" y="538"/>
                  <a:pt x="83" y="538"/>
                  <a:pt x="87" y="536"/>
                </a:cubicBezTo>
                <a:cubicBezTo>
                  <a:pt x="88" y="536"/>
                  <a:pt x="89" y="536"/>
                  <a:pt x="90" y="537"/>
                </a:cubicBezTo>
                <a:cubicBezTo>
                  <a:pt x="91" y="538"/>
                  <a:pt x="91" y="540"/>
                  <a:pt x="92" y="541"/>
                </a:cubicBezTo>
                <a:cubicBezTo>
                  <a:pt x="94" y="543"/>
                  <a:pt x="95" y="539"/>
                  <a:pt x="97" y="540"/>
                </a:cubicBezTo>
                <a:cubicBezTo>
                  <a:pt x="99" y="541"/>
                  <a:pt x="100" y="541"/>
                  <a:pt x="101" y="543"/>
                </a:cubicBezTo>
                <a:cubicBezTo>
                  <a:pt x="101" y="545"/>
                  <a:pt x="103" y="544"/>
                  <a:pt x="104" y="544"/>
                </a:cubicBezTo>
                <a:cubicBezTo>
                  <a:pt x="105" y="544"/>
                  <a:pt x="106" y="544"/>
                  <a:pt x="107" y="545"/>
                </a:cubicBezTo>
                <a:cubicBezTo>
                  <a:pt x="109" y="546"/>
                  <a:pt x="111" y="546"/>
                  <a:pt x="113" y="546"/>
                </a:cubicBezTo>
                <a:cubicBezTo>
                  <a:pt x="116" y="548"/>
                  <a:pt x="116" y="548"/>
                  <a:pt x="115" y="551"/>
                </a:cubicBezTo>
                <a:cubicBezTo>
                  <a:pt x="113" y="551"/>
                  <a:pt x="111" y="550"/>
                  <a:pt x="109" y="552"/>
                </a:cubicBezTo>
                <a:cubicBezTo>
                  <a:pt x="108" y="553"/>
                  <a:pt x="107" y="553"/>
                  <a:pt x="106" y="553"/>
                </a:cubicBezTo>
                <a:cubicBezTo>
                  <a:pt x="106" y="553"/>
                  <a:pt x="106" y="553"/>
                  <a:pt x="106" y="553"/>
                </a:cubicBezTo>
                <a:cubicBezTo>
                  <a:pt x="106" y="553"/>
                  <a:pt x="106" y="553"/>
                  <a:pt x="106" y="553"/>
                </a:cubicBezTo>
                <a:cubicBezTo>
                  <a:pt x="106" y="552"/>
                  <a:pt x="105" y="551"/>
                  <a:pt x="105" y="550"/>
                </a:cubicBezTo>
                <a:cubicBezTo>
                  <a:pt x="103" y="548"/>
                  <a:pt x="101" y="549"/>
                  <a:pt x="99" y="550"/>
                </a:cubicBezTo>
                <a:cubicBezTo>
                  <a:pt x="99" y="551"/>
                  <a:pt x="98" y="552"/>
                  <a:pt x="98" y="552"/>
                </a:cubicBezTo>
                <a:cubicBezTo>
                  <a:pt x="99" y="554"/>
                  <a:pt x="100" y="555"/>
                  <a:pt x="102" y="554"/>
                </a:cubicBezTo>
                <a:cubicBezTo>
                  <a:pt x="102" y="554"/>
                  <a:pt x="103" y="554"/>
                  <a:pt x="103" y="554"/>
                </a:cubicBezTo>
                <a:cubicBezTo>
                  <a:pt x="103" y="554"/>
                  <a:pt x="103" y="554"/>
                  <a:pt x="103" y="554"/>
                </a:cubicBezTo>
                <a:cubicBezTo>
                  <a:pt x="103" y="554"/>
                  <a:pt x="103" y="554"/>
                  <a:pt x="103" y="554"/>
                </a:cubicBezTo>
                <a:cubicBezTo>
                  <a:pt x="101" y="557"/>
                  <a:pt x="99" y="558"/>
                  <a:pt x="96" y="556"/>
                </a:cubicBezTo>
                <a:cubicBezTo>
                  <a:pt x="95" y="555"/>
                  <a:pt x="94" y="555"/>
                  <a:pt x="93" y="556"/>
                </a:cubicBezTo>
                <a:cubicBezTo>
                  <a:pt x="92" y="557"/>
                  <a:pt x="94" y="558"/>
                  <a:pt x="94" y="560"/>
                </a:cubicBezTo>
                <a:cubicBezTo>
                  <a:pt x="94" y="561"/>
                  <a:pt x="95" y="562"/>
                  <a:pt x="96" y="561"/>
                </a:cubicBezTo>
                <a:cubicBezTo>
                  <a:pt x="97" y="561"/>
                  <a:pt x="98" y="561"/>
                  <a:pt x="99" y="561"/>
                </a:cubicBezTo>
                <a:cubicBezTo>
                  <a:pt x="99" y="562"/>
                  <a:pt x="99" y="563"/>
                  <a:pt x="99" y="565"/>
                </a:cubicBezTo>
                <a:cubicBezTo>
                  <a:pt x="102" y="569"/>
                  <a:pt x="101" y="573"/>
                  <a:pt x="97" y="576"/>
                </a:cubicBezTo>
                <a:cubicBezTo>
                  <a:pt x="99" y="578"/>
                  <a:pt x="102" y="578"/>
                  <a:pt x="104" y="580"/>
                </a:cubicBezTo>
                <a:cubicBezTo>
                  <a:pt x="105" y="581"/>
                  <a:pt x="104" y="582"/>
                  <a:pt x="104" y="583"/>
                </a:cubicBezTo>
                <a:cubicBezTo>
                  <a:pt x="103" y="583"/>
                  <a:pt x="102" y="582"/>
                  <a:pt x="101" y="582"/>
                </a:cubicBezTo>
                <a:cubicBezTo>
                  <a:pt x="99" y="581"/>
                  <a:pt x="97" y="581"/>
                  <a:pt x="97" y="582"/>
                </a:cubicBezTo>
                <a:cubicBezTo>
                  <a:pt x="96" y="584"/>
                  <a:pt x="98" y="585"/>
                  <a:pt x="100" y="585"/>
                </a:cubicBezTo>
                <a:cubicBezTo>
                  <a:pt x="101" y="585"/>
                  <a:pt x="102" y="586"/>
                  <a:pt x="103" y="587"/>
                </a:cubicBezTo>
                <a:cubicBezTo>
                  <a:pt x="102" y="587"/>
                  <a:pt x="101" y="588"/>
                  <a:pt x="101" y="588"/>
                </a:cubicBezTo>
                <a:cubicBezTo>
                  <a:pt x="100" y="588"/>
                  <a:pt x="99" y="588"/>
                  <a:pt x="99" y="589"/>
                </a:cubicBezTo>
                <a:cubicBezTo>
                  <a:pt x="98" y="590"/>
                  <a:pt x="99" y="590"/>
                  <a:pt x="100" y="591"/>
                </a:cubicBezTo>
                <a:cubicBezTo>
                  <a:pt x="101" y="591"/>
                  <a:pt x="102" y="591"/>
                  <a:pt x="104" y="592"/>
                </a:cubicBezTo>
                <a:cubicBezTo>
                  <a:pt x="105" y="592"/>
                  <a:pt x="105" y="595"/>
                  <a:pt x="104" y="595"/>
                </a:cubicBezTo>
                <a:cubicBezTo>
                  <a:pt x="101" y="595"/>
                  <a:pt x="99" y="597"/>
                  <a:pt x="97" y="598"/>
                </a:cubicBezTo>
                <a:cubicBezTo>
                  <a:pt x="96" y="599"/>
                  <a:pt x="97" y="601"/>
                  <a:pt x="98" y="602"/>
                </a:cubicBezTo>
                <a:cubicBezTo>
                  <a:pt x="99" y="602"/>
                  <a:pt x="101" y="602"/>
                  <a:pt x="102" y="602"/>
                </a:cubicBezTo>
                <a:cubicBezTo>
                  <a:pt x="103" y="601"/>
                  <a:pt x="103" y="600"/>
                  <a:pt x="104" y="601"/>
                </a:cubicBezTo>
                <a:cubicBezTo>
                  <a:pt x="104" y="602"/>
                  <a:pt x="105" y="602"/>
                  <a:pt x="105" y="603"/>
                </a:cubicBezTo>
                <a:cubicBezTo>
                  <a:pt x="105" y="604"/>
                  <a:pt x="104" y="605"/>
                  <a:pt x="102" y="605"/>
                </a:cubicBezTo>
                <a:cubicBezTo>
                  <a:pt x="102" y="605"/>
                  <a:pt x="102" y="605"/>
                  <a:pt x="102" y="605"/>
                </a:cubicBezTo>
                <a:cubicBezTo>
                  <a:pt x="100" y="605"/>
                  <a:pt x="99" y="605"/>
                  <a:pt x="97" y="605"/>
                </a:cubicBezTo>
                <a:cubicBezTo>
                  <a:pt x="96" y="605"/>
                  <a:pt x="96" y="602"/>
                  <a:pt x="94" y="604"/>
                </a:cubicBezTo>
                <a:cubicBezTo>
                  <a:pt x="94" y="606"/>
                  <a:pt x="94" y="607"/>
                  <a:pt x="93" y="608"/>
                </a:cubicBezTo>
                <a:cubicBezTo>
                  <a:pt x="91" y="609"/>
                  <a:pt x="90" y="609"/>
                  <a:pt x="88" y="609"/>
                </a:cubicBezTo>
                <a:cubicBezTo>
                  <a:pt x="92" y="612"/>
                  <a:pt x="96" y="610"/>
                  <a:pt x="99" y="613"/>
                </a:cubicBezTo>
                <a:cubicBezTo>
                  <a:pt x="99" y="612"/>
                  <a:pt x="99" y="610"/>
                  <a:pt x="99" y="609"/>
                </a:cubicBezTo>
                <a:cubicBezTo>
                  <a:pt x="105" y="609"/>
                  <a:pt x="105" y="609"/>
                  <a:pt x="105" y="613"/>
                </a:cubicBezTo>
                <a:cubicBezTo>
                  <a:pt x="104" y="616"/>
                  <a:pt x="104" y="618"/>
                  <a:pt x="104" y="620"/>
                </a:cubicBezTo>
                <a:cubicBezTo>
                  <a:pt x="102" y="620"/>
                  <a:pt x="100" y="620"/>
                  <a:pt x="98" y="621"/>
                </a:cubicBezTo>
                <a:cubicBezTo>
                  <a:pt x="96" y="621"/>
                  <a:pt x="95" y="621"/>
                  <a:pt x="94" y="620"/>
                </a:cubicBezTo>
                <a:cubicBezTo>
                  <a:pt x="93" y="619"/>
                  <a:pt x="92" y="618"/>
                  <a:pt x="91" y="619"/>
                </a:cubicBezTo>
                <a:cubicBezTo>
                  <a:pt x="90" y="620"/>
                  <a:pt x="90" y="621"/>
                  <a:pt x="91" y="622"/>
                </a:cubicBezTo>
                <a:cubicBezTo>
                  <a:pt x="91" y="623"/>
                  <a:pt x="91" y="624"/>
                  <a:pt x="91" y="625"/>
                </a:cubicBezTo>
                <a:cubicBezTo>
                  <a:pt x="95" y="624"/>
                  <a:pt x="98" y="623"/>
                  <a:pt x="102" y="625"/>
                </a:cubicBezTo>
                <a:cubicBezTo>
                  <a:pt x="103" y="626"/>
                  <a:pt x="105" y="625"/>
                  <a:pt x="106" y="626"/>
                </a:cubicBezTo>
                <a:cubicBezTo>
                  <a:pt x="106" y="626"/>
                  <a:pt x="107" y="626"/>
                  <a:pt x="108" y="626"/>
                </a:cubicBezTo>
                <a:cubicBezTo>
                  <a:pt x="108" y="627"/>
                  <a:pt x="108" y="629"/>
                  <a:pt x="109" y="630"/>
                </a:cubicBezTo>
                <a:cubicBezTo>
                  <a:pt x="109" y="633"/>
                  <a:pt x="111" y="632"/>
                  <a:pt x="113" y="632"/>
                </a:cubicBezTo>
                <a:cubicBezTo>
                  <a:pt x="114" y="632"/>
                  <a:pt x="115" y="632"/>
                  <a:pt x="115" y="631"/>
                </a:cubicBezTo>
                <a:cubicBezTo>
                  <a:pt x="115" y="631"/>
                  <a:pt x="115" y="630"/>
                  <a:pt x="115" y="630"/>
                </a:cubicBezTo>
                <a:cubicBezTo>
                  <a:pt x="113" y="627"/>
                  <a:pt x="110" y="627"/>
                  <a:pt x="109" y="624"/>
                </a:cubicBezTo>
                <a:cubicBezTo>
                  <a:pt x="110" y="624"/>
                  <a:pt x="110" y="624"/>
                  <a:pt x="110" y="624"/>
                </a:cubicBezTo>
                <a:cubicBezTo>
                  <a:pt x="111" y="623"/>
                  <a:pt x="112" y="623"/>
                  <a:pt x="113" y="622"/>
                </a:cubicBezTo>
                <a:cubicBezTo>
                  <a:pt x="114" y="622"/>
                  <a:pt x="114" y="622"/>
                  <a:pt x="114" y="622"/>
                </a:cubicBezTo>
                <a:cubicBezTo>
                  <a:pt x="114" y="622"/>
                  <a:pt x="114" y="622"/>
                  <a:pt x="114" y="622"/>
                </a:cubicBezTo>
                <a:cubicBezTo>
                  <a:pt x="116" y="622"/>
                  <a:pt x="116" y="621"/>
                  <a:pt x="117" y="620"/>
                </a:cubicBezTo>
                <a:cubicBezTo>
                  <a:pt x="117" y="619"/>
                  <a:pt x="117" y="618"/>
                  <a:pt x="118" y="617"/>
                </a:cubicBezTo>
                <a:cubicBezTo>
                  <a:pt x="118" y="617"/>
                  <a:pt x="119" y="617"/>
                  <a:pt x="119" y="617"/>
                </a:cubicBezTo>
                <a:cubicBezTo>
                  <a:pt x="119" y="617"/>
                  <a:pt x="119" y="617"/>
                  <a:pt x="119" y="617"/>
                </a:cubicBezTo>
                <a:cubicBezTo>
                  <a:pt x="119" y="617"/>
                  <a:pt x="120" y="617"/>
                  <a:pt x="120" y="617"/>
                </a:cubicBezTo>
                <a:cubicBezTo>
                  <a:pt x="119" y="619"/>
                  <a:pt x="119" y="621"/>
                  <a:pt x="120" y="622"/>
                </a:cubicBezTo>
                <a:cubicBezTo>
                  <a:pt x="123" y="623"/>
                  <a:pt x="123" y="626"/>
                  <a:pt x="123" y="629"/>
                </a:cubicBezTo>
                <a:cubicBezTo>
                  <a:pt x="123" y="629"/>
                  <a:pt x="123" y="629"/>
                  <a:pt x="123" y="629"/>
                </a:cubicBezTo>
                <a:cubicBezTo>
                  <a:pt x="121" y="631"/>
                  <a:pt x="120" y="635"/>
                  <a:pt x="116" y="634"/>
                </a:cubicBezTo>
                <a:cubicBezTo>
                  <a:pt x="114" y="634"/>
                  <a:pt x="113" y="635"/>
                  <a:pt x="112" y="636"/>
                </a:cubicBezTo>
                <a:cubicBezTo>
                  <a:pt x="111" y="638"/>
                  <a:pt x="110" y="636"/>
                  <a:pt x="108" y="636"/>
                </a:cubicBezTo>
                <a:cubicBezTo>
                  <a:pt x="107" y="635"/>
                  <a:pt x="106" y="634"/>
                  <a:pt x="105" y="634"/>
                </a:cubicBezTo>
                <a:cubicBezTo>
                  <a:pt x="104" y="635"/>
                  <a:pt x="104" y="636"/>
                  <a:pt x="104" y="637"/>
                </a:cubicBezTo>
                <a:cubicBezTo>
                  <a:pt x="104" y="640"/>
                  <a:pt x="105" y="641"/>
                  <a:pt x="108" y="640"/>
                </a:cubicBezTo>
                <a:cubicBezTo>
                  <a:pt x="110" y="639"/>
                  <a:pt x="110" y="640"/>
                  <a:pt x="111" y="641"/>
                </a:cubicBezTo>
                <a:cubicBezTo>
                  <a:pt x="111" y="642"/>
                  <a:pt x="111" y="642"/>
                  <a:pt x="111" y="643"/>
                </a:cubicBezTo>
                <a:cubicBezTo>
                  <a:pt x="110" y="643"/>
                  <a:pt x="109" y="643"/>
                  <a:pt x="107" y="643"/>
                </a:cubicBezTo>
                <a:cubicBezTo>
                  <a:pt x="106" y="643"/>
                  <a:pt x="106" y="644"/>
                  <a:pt x="106" y="645"/>
                </a:cubicBezTo>
                <a:cubicBezTo>
                  <a:pt x="106" y="646"/>
                  <a:pt x="106" y="646"/>
                  <a:pt x="107" y="646"/>
                </a:cubicBezTo>
                <a:cubicBezTo>
                  <a:pt x="108" y="646"/>
                  <a:pt x="110" y="646"/>
                  <a:pt x="111" y="646"/>
                </a:cubicBezTo>
                <a:cubicBezTo>
                  <a:pt x="110" y="648"/>
                  <a:pt x="114" y="650"/>
                  <a:pt x="110" y="652"/>
                </a:cubicBezTo>
                <a:cubicBezTo>
                  <a:pt x="108" y="652"/>
                  <a:pt x="108" y="653"/>
                  <a:pt x="110" y="655"/>
                </a:cubicBezTo>
                <a:cubicBezTo>
                  <a:pt x="111" y="656"/>
                  <a:pt x="111" y="658"/>
                  <a:pt x="110" y="659"/>
                </a:cubicBezTo>
                <a:cubicBezTo>
                  <a:pt x="109" y="659"/>
                  <a:pt x="108" y="659"/>
                  <a:pt x="107" y="660"/>
                </a:cubicBezTo>
                <a:cubicBezTo>
                  <a:pt x="106" y="660"/>
                  <a:pt x="104" y="661"/>
                  <a:pt x="104" y="663"/>
                </a:cubicBezTo>
                <a:cubicBezTo>
                  <a:pt x="105" y="665"/>
                  <a:pt x="107" y="664"/>
                  <a:pt x="109" y="665"/>
                </a:cubicBezTo>
                <a:cubicBezTo>
                  <a:pt x="109" y="665"/>
                  <a:pt x="109" y="665"/>
                  <a:pt x="109" y="665"/>
                </a:cubicBezTo>
                <a:cubicBezTo>
                  <a:pt x="111" y="666"/>
                  <a:pt x="113" y="667"/>
                  <a:pt x="114" y="668"/>
                </a:cubicBezTo>
                <a:cubicBezTo>
                  <a:pt x="116" y="669"/>
                  <a:pt x="120" y="667"/>
                  <a:pt x="120" y="669"/>
                </a:cubicBezTo>
                <a:cubicBezTo>
                  <a:pt x="121" y="674"/>
                  <a:pt x="124" y="672"/>
                  <a:pt x="126" y="671"/>
                </a:cubicBezTo>
                <a:cubicBezTo>
                  <a:pt x="126" y="672"/>
                  <a:pt x="126" y="672"/>
                  <a:pt x="126" y="673"/>
                </a:cubicBezTo>
                <a:cubicBezTo>
                  <a:pt x="126" y="674"/>
                  <a:pt x="127" y="674"/>
                  <a:pt x="128" y="675"/>
                </a:cubicBezTo>
                <a:cubicBezTo>
                  <a:pt x="129" y="676"/>
                  <a:pt x="131" y="677"/>
                  <a:pt x="133" y="676"/>
                </a:cubicBezTo>
                <a:cubicBezTo>
                  <a:pt x="134" y="676"/>
                  <a:pt x="135" y="676"/>
                  <a:pt x="137" y="676"/>
                </a:cubicBezTo>
                <a:cubicBezTo>
                  <a:pt x="139" y="679"/>
                  <a:pt x="140" y="679"/>
                  <a:pt x="142" y="677"/>
                </a:cubicBezTo>
                <a:cubicBezTo>
                  <a:pt x="142" y="676"/>
                  <a:pt x="143" y="675"/>
                  <a:pt x="143" y="675"/>
                </a:cubicBezTo>
                <a:cubicBezTo>
                  <a:pt x="144" y="679"/>
                  <a:pt x="144" y="679"/>
                  <a:pt x="147" y="678"/>
                </a:cubicBezTo>
                <a:cubicBezTo>
                  <a:pt x="147" y="678"/>
                  <a:pt x="147" y="678"/>
                  <a:pt x="147" y="678"/>
                </a:cubicBezTo>
                <a:cubicBezTo>
                  <a:pt x="147" y="678"/>
                  <a:pt x="148" y="678"/>
                  <a:pt x="148" y="678"/>
                </a:cubicBezTo>
                <a:cubicBezTo>
                  <a:pt x="149" y="679"/>
                  <a:pt x="149" y="681"/>
                  <a:pt x="150" y="683"/>
                </a:cubicBezTo>
                <a:cubicBezTo>
                  <a:pt x="152" y="681"/>
                  <a:pt x="154" y="678"/>
                  <a:pt x="157" y="678"/>
                </a:cubicBezTo>
                <a:cubicBezTo>
                  <a:pt x="159" y="678"/>
                  <a:pt x="160" y="678"/>
                  <a:pt x="162" y="678"/>
                </a:cubicBezTo>
                <a:cubicBezTo>
                  <a:pt x="162" y="680"/>
                  <a:pt x="161" y="683"/>
                  <a:pt x="164" y="685"/>
                </a:cubicBezTo>
                <a:cubicBezTo>
                  <a:pt x="165" y="686"/>
                  <a:pt x="167" y="686"/>
                  <a:pt x="168" y="684"/>
                </a:cubicBezTo>
                <a:cubicBezTo>
                  <a:pt x="168" y="684"/>
                  <a:pt x="168" y="684"/>
                  <a:pt x="169" y="683"/>
                </a:cubicBezTo>
                <a:cubicBezTo>
                  <a:pt x="170" y="684"/>
                  <a:pt x="171" y="686"/>
                  <a:pt x="172" y="687"/>
                </a:cubicBezTo>
                <a:cubicBezTo>
                  <a:pt x="174" y="688"/>
                  <a:pt x="175" y="688"/>
                  <a:pt x="177" y="686"/>
                </a:cubicBezTo>
                <a:cubicBezTo>
                  <a:pt x="178" y="685"/>
                  <a:pt x="179" y="684"/>
                  <a:pt x="181" y="684"/>
                </a:cubicBezTo>
                <a:cubicBezTo>
                  <a:pt x="180" y="684"/>
                  <a:pt x="180" y="685"/>
                  <a:pt x="181" y="685"/>
                </a:cubicBezTo>
                <a:cubicBezTo>
                  <a:pt x="181" y="686"/>
                  <a:pt x="181" y="687"/>
                  <a:pt x="183" y="688"/>
                </a:cubicBezTo>
                <a:cubicBezTo>
                  <a:pt x="183" y="688"/>
                  <a:pt x="183" y="689"/>
                  <a:pt x="184" y="689"/>
                </a:cubicBezTo>
                <a:cubicBezTo>
                  <a:pt x="184" y="689"/>
                  <a:pt x="184" y="689"/>
                  <a:pt x="184" y="690"/>
                </a:cubicBezTo>
                <a:cubicBezTo>
                  <a:pt x="182" y="691"/>
                  <a:pt x="182" y="693"/>
                  <a:pt x="182" y="695"/>
                </a:cubicBezTo>
                <a:cubicBezTo>
                  <a:pt x="181" y="697"/>
                  <a:pt x="178" y="697"/>
                  <a:pt x="178" y="699"/>
                </a:cubicBezTo>
                <a:cubicBezTo>
                  <a:pt x="179" y="700"/>
                  <a:pt x="180" y="701"/>
                  <a:pt x="181" y="701"/>
                </a:cubicBezTo>
                <a:cubicBezTo>
                  <a:pt x="184" y="701"/>
                  <a:pt x="186" y="700"/>
                  <a:pt x="185" y="696"/>
                </a:cubicBezTo>
                <a:cubicBezTo>
                  <a:pt x="184" y="694"/>
                  <a:pt x="186" y="694"/>
                  <a:pt x="187" y="693"/>
                </a:cubicBezTo>
                <a:cubicBezTo>
                  <a:pt x="188" y="693"/>
                  <a:pt x="189" y="693"/>
                  <a:pt x="189" y="693"/>
                </a:cubicBezTo>
                <a:cubicBezTo>
                  <a:pt x="190" y="693"/>
                  <a:pt x="190" y="693"/>
                  <a:pt x="191" y="694"/>
                </a:cubicBezTo>
                <a:cubicBezTo>
                  <a:pt x="191" y="695"/>
                  <a:pt x="191" y="696"/>
                  <a:pt x="191" y="697"/>
                </a:cubicBezTo>
                <a:cubicBezTo>
                  <a:pt x="191" y="699"/>
                  <a:pt x="188" y="701"/>
                  <a:pt x="189" y="702"/>
                </a:cubicBezTo>
                <a:cubicBezTo>
                  <a:pt x="191" y="705"/>
                  <a:pt x="188" y="706"/>
                  <a:pt x="188" y="708"/>
                </a:cubicBezTo>
                <a:cubicBezTo>
                  <a:pt x="187" y="710"/>
                  <a:pt x="190" y="711"/>
                  <a:pt x="189" y="714"/>
                </a:cubicBezTo>
                <a:cubicBezTo>
                  <a:pt x="186" y="714"/>
                  <a:pt x="183" y="712"/>
                  <a:pt x="180" y="713"/>
                </a:cubicBezTo>
                <a:cubicBezTo>
                  <a:pt x="179" y="714"/>
                  <a:pt x="177" y="714"/>
                  <a:pt x="178" y="715"/>
                </a:cubicBezTo>
                <a:cubicBezTo>
                  <a:pt x="178" y="717"/>
                  <a:pt x="179" y="717"/>
                  <a:pt x="180" y="717"/>
                </a:cubicBezTo>
                <a:cubicBezTo>
                  <a:pt x="181" y="717"/>
                  <a:pt x="181" y="717"/>
                  <a:pt x="181" y="718"/>
                </a:cubicBezTo>
                <a:cubicBezTo>
                  <a:pt x="181" y="718"/>
                  <a:pt x="180" y="719"/>
                  <a:pt x="180" y="719"/>
                </a:cubicBezTo>
                <a:cubicBezTo>
                  <a:pt x="176" y="718"/>
                  <a:pt x="174" y="719"/>
                  <a:pt x="171" y="722"/>
                </a:cubicBezTo>
                <a:cubicBezTo>
                  <a:pt x="169" y="724"/>
                  <a:pt x="169" y="724"/>
                  <a:pt x="170" y="727"/>
                </a:cubicBezTo>
                <a:cubicBezTo>
                  <a:pt x="172" y="727"/>
                  <a:pt x="174" y="726"/>
                  <a:pt x="175" y="725"/>
                </a:cubicBezTo>
                <a:cubicBezTo>
                  <a:pt x="177" y="724"/>
                  <a:pt x="179" y="724"/>
                  <a:pt x="181" y="725"/>
                </a:cubicBezTo>
                <a:cubicBezTo>
                  <a:pt x="182" y="726"/>
                  <a:pt x="184" y="726"/>
                  <a:pt x="185" y="726"/>
                </a:cubicBezTo>
                <a:cubicBezTo>
                  <a:pt x="189" y="726"/>
                  <a:pt x="192" y="727"/>
                  <a:pt x="193" y="731"/>
                </a:cubicBezTo>
                <a:cubicBezTo>
                  <a:pt x="193" y="732"/>
                  <a:pt x="194" y="732"/>
                  <a:pt x="195" y="732"/>
                </a:cubicBezTo>
                <a:cubicBezTo>
                  <a:pt x="196" y="731"/>
                  <a:pt x="196" y="729"/>
                  <a:pt x="197" y="730"/>
                </a:cubicBezTo>
                <a:cubicBezTo>
                  <a:pt x="198" y="732"/>
                  <a:pt x="197" y="735"/>
                  <a:pt x="196" y="737"/>
                </a:cubicBezTo>
                <a:cubicBezTo>
                  <a:pt x="193" y="737"/>
                  <a:pt x="189" y="737"/>
                  <a:pt x="186" y="737"/>
                </a:cubicBezTo>
                <a:cubicBezTo>
                  <a:pt x="185" y="735"/>
                  <a:pt x="186" y="733"/>
                  <a:pt x="186" y="732"/>
                </a:cubicBezTo>
                <a:cubicBezTo>
                  <a:pt x="186" y="731"/>
                  <a:pt x="186" y="730"/>
                  <a:pt x="185" y="730"/>
                </a:cubicBezTo>
                <a:cubicBezTo>
                  <a:pt x="185" y="730"/>
                  <a:pt x="185" y="730"/>
                  <a:pt x="185" y="730"/>
                </a:cubicBezTo>
                <a:cubicBezTo>
                  <a:pt x="185" y="730"/>
                  <a:pt x="185" y="730"/>
                  <a:pt x="185" y="730"/>
                </a:cubicBezTo>
                <a:cubicBezTo>
                  <a:pt x="184" y="730"/>
                  <a:pt x="184" y="731"/>
                  <a:pt x="184" y="731"/>
                </a:cubicBezTo>
                <a:cubicBezTo>
                  <a:pt x="183" y="734"/>
                  <a:pt x="178" y="737"/>
                  <a:pt x="182" y="741"/>
                </a:cubicBezTo>
                <a:cubicBezTo>
                  <a:pt x="182" y="741"/>
                  <a:pt x="181" y="742"/>
                  <a:pt x="181" y="742"/>
                </a:cubicBezTo>
                <a:cubicBezTo>
                  <a:pt x="180" y="744"/>
                  <a:pt x="178" y="746"/>
                  <a:pt x="176" y="746"/>
                </a:cubicBezTo>
                <a:cubicBezTo>
                  <a:pt x="174" y="746"/>
                  <a:pt x="173" y="746"/>
                  <a:pt x="172" y="748"/>
                </a:cubicBezTo>
                <a:cubicBezTo>
                  <a:pt x="172" y="748"/>
                  <a:pt x="171" y="748"/>
                  <a:pt x="171" y="748"/>
                </a:cubicBezTo>
                <a:cubicBezTo>
                  <a:pt x="171" y="748"/>
                  <a:pt x="171" y="748"/>
                  <a:pt x="170" y="748"/>
                </a:cubicBezTo>
                <a:cubicBezTo>
                  <a:pt x="170" y="748"/>
                  <a:pt x="170" y="748"/>
                  <a:pt x="170" y="748"/>
                </a:cubicBezTo>
                <a:cubicBezTo>
                  <a:pt x="170" y="749"/>
                  <a:pt x="170" y="749"/>
                  <a:pt x="170" y="749"/>
                </a:cubicBezTo>
                <a:cubicBezTo>
                  <a:pt x="170" y="750"/>
                  <a:pt x="171" y="751"/>
                  <a:pt x="172" y="751"/>
                </a:cubicBezTo>
                <a:cubicBezTo>
                  <a:pt x="173" y="752"/>
                  <a:pt x="171" y="754"/>
                  <a:pt x="172" y="756"/>
                </a:cubicBezTo>
                <a:cubicBezTo>
                  <a:pt x="174" y="754"/>
                  <a:pt x="175" y="753"/>
                  <a:pt x="177" y="752"/>
                </a:cubicBezTo>
                <a:cubicBezTo>
                  <a:pt x="179" y="751"/>
                  <a:pt x="179" y="751"/>
                  <a:pt x="180" y="754"/>
                </a:cubicBezTo>
                <a:cubicBezTo>
                  <a:pt x="180" y="754"/>
                  <a:pt x="181" y="755"/>
                  <a:pt x="181" y="756"/>
                </a:cubicBezTo>
                <a:cubicBezTo>
                  <a:pt x="181" y="757"/>
                  <a:pt x="181" y="757"/>
                  <a:pt x="181" y="758"/>
                </a:cubicBezTo>
                <a:cubicBezTo>
                  <a:pt x="181" y="760"/>
                  <a:pt x="178" y="761"/>
                  <a:pt x="177" y="763"/>
                </a:cubicBezTo>
                <a:cubicBezTo>
                  <a:pt x="176" y="763"/>
                  <a:pt x="176" y="763"/>
                  <a:pt x="175" y="763"/>
                </a:cubicBezTo>
                <a:cubicBezTo>
                  <a:pt x="175" y="763"/>
                  <a:pt x="175" y="762"/>
                  <a:pt x="175" y="762"/>
                </a:cubicBezTo>
                <a:cubicBezTo>
                  <a:pt x="175" y="761"/>
                  <a:pt x="175" y="761"/>
                  <a:pt x="175" y="761"/>
                </a:cubicBezTo>
                <a:cubicBezTo>
                  <a:pt x="174" y="761"/>
                  <a:pt x="174" y="761"/>
                  <a:pt x="174" y="761"/>
                </a:cubicBezTo>
                <a:cubicBezTo>
                  <a:pt x="173" y="762"/>
                  <a:pt x="173" y="762"/>
                  <a:pt x="173" y="762"/>
                </a:cubicBezTo>
                <a:cubicBezTo>
                  <a:pt x="170" y="763"/>
                  <a:pt x="170" y="763"/>
                  <a:pt x="172" y="766"/>
                </a:cubicBezTo>
                <a:cubicBezTo>
                  <a:pt x="172" y="767"/>
                  <a:pt x="172" y="767"/>
                  <a:pt x="173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2" y="768"/>
                  <a:pt x="170" y="768"/>
                  <a:pt x="169" y="768"/>
                </a:cubicBezTo>
                <a:cubicBezTo>
                  <a:pt x="168" y="769"/>
                  <a:pt x="167" y="770"/>
                  <a:pt x="169" y="771"/>
                </a:cubicBezTo>
                <a:cubicBezTo>
                  <a:pt x="169" y="772"/>
                  <a:pt x="170" y="773"/>
                  <a:pt x="171" y="774"/>
                </a:cubicBezTo>
                <a:cubicBezTo>
                  <a:pt x="170" y="776"/>
                  <a:pt x="168" y="777"/>
                  <a:pt x="165" y="775"/>
                </a:cubicBezTo>
                <a:cubicBezTo>
                  <a:pt x="164" y="775"/>
                  <a:pt x="163" y="776"/>
                  <a:pt x="162" y="777"/>
                </a:cubicBezTo>
                <a:cubicBezTo>
                  <a:pt x="161" y="779"/>
                  <a:pt x="162" y="780"/>
                  <a:pt x="164" y="780"/>
                </a:cubicBezTo>
                <a:cubicBezTo>
                  <a:pt x="168" y="782"/>
                  <a:pt x="172" y="784"/>
                  <a:pt x="177" y="785"/>
                </a:cubicBezTo>
                <a:cubicBezTo>
                  <a:pt x="177" y="786"/>
                  <a:pt x="177" y="786"/>
                  <a:pt x="177" y="787"/>
                </a:cubicBezTo>
                <a:cubicBezTo>
                  <a:pt x="177" y="789"/>
                  <a:pt x="175" y="788"/>
                  <a:pt x="174" y="790"/>
                </a:cubicBezTo>
                <a:cubicBezTo>
                  <a:pt x="172" y="791"/>
                  <a:pt x="172" y="794"/>
                  <a:pt x="171" y="795"/>
                </a:cubicBezTo>
                <a:cubicBezTo>
                  <a:pt x="170" y="796"/>
                  <a:pt x="171" y="797"/>
                  <a:pt x="172" y="797"/>
                </a:cubicBezTo>
                <a:cubicBezTo>
                  <a:pt x="174" y="798"/>
                  <a:pt x="176" y="799"/>
                  <a:pt x="179" y="800"/>
                </a:cubicBezTo>
                <a:cubicBezTo>
                  <a:pt x="180" y="800"/>
                  <a:pt x="182" y="800"/>
                  <a:pt x="181" y="799"/>
                </a:cubicBezTo>
                <a:cubicBezTo>
                  <a:pt x="179" y="795"/>
                  <a:pt x="182" y="793"/>
                  <a:pt x="186" y="792"/>
                </a:cubicBezTo>
                <a:cubicBezTo>
                  <a:pt x="187" y="792"/>
                  <a:pt x="188" y="794"/>
                  <a:pt x="189" y="792"/>
                </a:cubicBezTo>
                <a:cubicBezTo>
                  <a:pt x="190" y="790"/>
                  <a:pt x="193" y="788"/>
                  <a:pt x="193" y="785"/>
                </a:cubicBezTo>
                <a:cubicBezTo>
                  <a:pt x="193" y="785"/>
                  <a:pt x="193" y="784"/>
                  <a:pt x="193" y="784"/>
                </a:cubicBezTo>
                <a:cubicBezTo>
                  <a:pt x="196" y="784"/>
                  <a:pt x="198" y="783"/>
                  <a:pt x="201" y="783"/>
                </a:cubicBezTo>
                <a:cubicBezTo>
                  <a:pt x="203" y="783"/>
                  <a:pt x="201" y="786"/>
                  <a:pt x="202" y="787"/>
                </a:cubicBezTo>
                <a:cubicBezTo>
                  <a:pt x="205" y="790"/>
                  <a:pt x="204" y="792"/>
                  <a:pt x="204" y="795"/>
                </a:cubicBezTo>
                <a:cubicBezTo>
                  <a:pt x="204" y="795"/>
                  <a:pt x="203" y="795"/>
                  <a:pt x="203" y="796"/>
                </a:cubicBezTo>
                <a:cubicBezTo>
                  <a:pt x="202" y="798"/>
                  <a:pt x="201" y="798"/>
                  <a:pt x="199" y="798"/>
                </a:cubicBezTo>
                <a:cubicBezTo>
                  <a:pt x="198" y="797"/>
                  <a:pt x="197" y="798"/>
                  <a:pt x="196" y="798"/>
                </a:cubicBezTo>
                <a:cubicBezTo>
                  <a:pt x="195" y="799"/>
                  <a:pt x="195" y="799"/>
                  <a:pt x="195" y="800"/>
                </a:cubicBezTo>
                <a:cubicBezTo>
                  <a:pt x="196" y="801"/>
                  <a:pt x="196" y="802"/>
                  <a:pt x="196" y="804"/>
                </a:cubicBezTo>
                <a:cubicBezTo>
                  <a:pt x="195" y="803"/>
                  <a:pt x="195" y="804"/>
                  <a:pt x="194" y="804"/>
                </a:cubicBezTo>
                <a:cubicBezTo>
                  <a:pt x="194" y="803"/>
                  <a:pt x="193" y="803"/>
                  <a:pt x="192" y="802"/>
                </a:cubicBezTo>
                <a:cubicBezTo>
                  <a:pt x="192" y="802"/>
                  <a:pt x="192" y="802"/>
                  <a:pt x="192" y="802"/>
                </a:cubicBezTo>
                <a:cubicBezTo>
                  <a:pt x="191" y="803"/>
                  <a:pt x="191" y="803"/>
                  <a:pt x="191" y="804"/>
                </a:cubicBezTo>
                <a:cubicBezTo>
                  <a:pt x="192" y="805"/>
                  <a:pt x="193" y="805"/>
                  <a:pt x="194" y="805"/>
                </a:cubicBezTo>
                <a:cubicBezTo>
                  <a:pt x="197" y="806"/>
                  <a:pt x="196" y="808"/>
                  <a:pt x="195" y="810"/>
                </a:cubicBezTo>
                <a:cubicBezTo>
                  <a:pt x="195" y="810"/>
                  <a:pt x="194" y="811"/>
                  <a:pt x="194" y="812"/>
                </a:cubicBezTo>
                <a:cubicBezTo>
                  <a:pt x="192" y="812"/>
                  <a:pt x="191" y="810"/>
                  <a:pt x="189" y="811"/>
                </a:cubicBezTo>
                <a:cubicBezTo>
                  <a:pt x="187" y="812"/>
                  <a:pt x="185" y="812"/>
                  <a:pt x="182" y="812"/>
                </a:cubicBezTo>
                <a:cubicBezTo>
                  <a:pt x="179" y="812"/>
                  <a:pt x="176" y="811"/>
                  <a:pt x="173" y="810"/>
                </a:cubicBezTo>
                <a:cubicBezTo>
                  <a:pt x="172" y="810"/>
                  <a:pt x="171" y="811"/>
                  <a:pt x="171" y="812"/>
                </a:cubicBezTo>
                <a:cubicBezTo>
                  <a:pt x="171" y="812"/>
                  <a:pt x="171" y="813"/>
                  <a:pt x="172" y="813"/>
                </a:cubicBezTo>
                <a:cubicBezTo>
                  <a:pt x="173" y="814"/>
                  <a:pt x="175" y="815"/>
                  <a:pt x="177" y="816"/>
                </a:cubicBezTo>
                <a:cubicBezTo>
                  <a:pt x="177" y="816"/>
                  <a:pt x="177" y="816"/>
                  <a:pt x="177" y="816"/>
                </a:cubicBezTo>
                <a:cubicBezTo>
                  <a:pt x="178" y="818"/>
                  <a:pt x="174" y="821"/>
                  <a:pt x="177" y="822"/>
                </a:cubicBezTo>
                <a:cubicBezTo>
                  <a:pt x="181" y="823"/>
                  <a:pt x="179" y="818"/>
                  <a:pt x="180" y="817"/>
                </a:cubicBezTo>
                <a:cubicBezTo>
                  <a:pt x="181" y="817"/>
                  <a:pt x="181" y="816"/>
                  <a:pt x="181" y="816"/>
                </a:cubicBezTo>
                <a:cubicBezTo>
                  <a:pt x="183" y="816"/>
                  <a:pt x="185" y="816"/>
                  <a:pt x="187" y="815"/>
                </a:cubicBezTo>
                <a:cubicBezTo>
                  <a:pt x="188" y="818"/>
                  <a:pt x="190" y="817"/>
                  <a:pt x="192" y="817"/>
                </a:cubicBezTo>
                <a:cubicBezTo>
                  <a:pt x="194" y="818"/>
                  <a:pt x="196" y="819"/>
                  <a:pt x="197" y="819"/>
                </a:cubicBezTo>
                <a:cubicBezTo>
                  <a:pt x="196" y="821"/>
                  <a:pt x="196" y="822"/>
                  <a:pt x="197" y="823"/>
                </a:cubicBezTo>
                <a:cubicBezTo>
                  <a:pt x="197" y="824"/>
                  <a:pt x="198" y="826"/>
                  <a:pt x="200" y="826"/>
                </a:cubicBezTo>
                <a:cubicBezTo>
                  <a:pt x="204" y="826"/>
                  <a:pt x="208" y="826"/>
                  <a:pt x="211" y="825"/>
                </a:cubicBezTo>
                <a:cubicBezTo>
                  <a:pt x="214" y="825"/>
                  <a:pt x="216" y="826"/>
                  <a:pt x="218" y="826"/>
                </a:cubicBezTo>
                <a:cubicBezTo>
                  <a:pt x="218" y="826"/>
                  <a:pt x="219" y="827"/>
                  <a:pt x="220" y="827"/>
                </a:cubicBezTo>
                <a:cubicBezTo>
                  <a:pt x="218" y="829"/>
                  <a:pt x="215" y="830"/>
                  <a:pt x="215" y="833"/>
                </a:cubicBezTo>
                <a:cubicBezTo>
                  <a:pt x="215" y="835"/>
                  <a:pt x="214" y="836"/>
                  <a:pt x="212" y="836"/>
                </a:cubicBezTo>
                <a:cubicBezTo>
                  <a:pt x="211" y="837"/>
                  <a:pt x="210" y="838"/>
                  <a:pt x="209" y="838"/>
                </a:cubicBezTo>
                <a:cubicBezTo>
                  <a:pt x="208" y="839"/>
                  <a:pt x="208" y="839"/>
                  <a:pt x="207" y="839"/>
                </a:cubicBezTo>
                <a:cubicBezTo>
                  <a:pt x="206" y="839"/>
                  <a:pt x="206" y="839"/>
                  <a:pt x="206" y="838"/>
                </a:cubicBezTo>
                <a:cubicBezTo>
                  <a:pt x="205" y="833"/>
                  <a:pt x="205" y="833"/>
                  <a:pt x="201" y="836"/>
                </a:cubicBezTo>
                <a:cubicBezTo>
                  <a:pt x="199" y="838"/>
                  <a:pt x="196" y="837"/>
                  <a:pt x="194" y="837"/>
                </a:cubicBezTo>
                <a:cubicBezTo>
                  <a:pt x="194" y="837"/>
                  <a:pt x="194" y="837"/>
                  <a:pt x="194" y="838"/>
                </a:cubicBezTo>
                <a:cubicBezTo>
                  <a:pt x="194" y="838"/>
                  <a:pt x="194" y="838"/>
                  <a:pt x="194" y="838"/>
                </a:cubicBezTo>
                <a:cubicBezTo>
                  <a:pt x="194" y="837"/>
                  <a:pt x="194" y="837"/>
                  <a:pt x="194" y="837"/>
                </a:cubicBezTo>
                <a:cubicBezTo>
                  <a:pt x="194" y="837"/>
                  <a:pt x="194" y="837"/>
                  <a:pt x="194" y="837"/>
                </a:cubicBezTo>
                <a:cubicBezTo>
                  <a:pt x="193" y="836"/>
                  <a:pt x="192" y="836"/>
                  <a:pt x="191" y="836"/>
                </a:cubicBezTo>
                <a:cubicBezTo>
                  <a:pt x="189" y="836"/>
                  <a:pt x="188" y="837"/>
                  <a:pt x="188" y="838"/>
                </a:cubicBezTo>
                <a:cubicBezTo>
                  <a:pt x="187" y="839"/>
                  <a:pt x="187" y="841"/>
                  <a:pt x="186" y="842"/>
                </a:cubicBezTo>
                <a:cubicBezTo>
                  <a:pt x="186" y="842"/>
                  <a:pt x="185" y="843"/>
                  <a:pt x="185" y="843"/>
                </a:cubicBezTo>
                <a:cubicBezTo>
                  <a:pt x="183" y="843"/>
                  <a:pt x="183" y="842"/>
                  <a:pt x="182" y="841"/>
                </a:cubicBezTo>
                <a:cubicBezTo>
                  <a:pt x="182" y="840"/>
                  <a:pt x="182" y="839"/>
                  <a:pt x="182" y="839"/>
                </a:cubicBezTo>
                <a:cubicBezTo>
                  <a:pt x="181" y="838"/>
                  <a:pt x="180" y="838"/>
                  <a:pt x="180" y="838"/>
                </a:cubicBezTo>
                <a:cubicBezTo>
                  <a:pt x="179" y="838"/>
                  <a:pt x="178" y="838"/>
                  <a:pt x="178" y="839"/>
                </a:cubicBezTo>
                <a:cubicBezTo>
                  <a:pt x="177" y="841"/>
                  <a:pt x="177" y="843"/>
                  <a:pt x="176" y="845"/>
                </a:cubicBezTo>
                <a:cubicBezTo>
                  <a:pt x="175" y="847"/>
                  <a:pt x="177" y="850"/>
                  <a:pt x="179" y="849"/>
                </a:cubicBezTo>
                <a:cubicBezTo>
                  <a:pt x="183" y="847"/>
                  <a:pt x="186" y="849"/>
                  <a:pt x="189" y="849"/>
                </a:cubicBezTo>
                <a:cubicBezTo>
                  <a:pt x="197" y="848"/>
                  <a:pt x="206" y="846"/>
                  <a:pt x="214" y="845"/>
                </a:cubicBezTo>
                <a:cubicBezTo>
                  <a:pt x="215" y="846"/>
                  <a:pt x="216" y="846"/>
                  <a:pt x="217" y="846"/>
                </a:cubicBezTo>
                <a:cubicBezTo>
                  <a:pt x="219" y="846"/>
                  <a:pt x="221" y="845"/>
                  <a:pt x="223" y="844"/>
                </a:cubicBezTo>
                <a:cubicBezTo>
                  <a:pt x="224" y="844"/>
                  <a:pt x="225" y="844"/>
                  <a:pt x="225" y="843"/>
                </a:cubicBezTo>
                <a:cubicBezTo>
                  <a:pt x="225" y="843"/>
                  <a:pt x="225" y="843"/>
                  <a:pt x="225" y="843"/>
                </a:cubicBezTo>
                <a:cubicBezTo>
                  <a:pt x="225" y="843"/>
                  <a:pt x="225" y="843"/>
                  <a:pt x="225" y="843"/>
                </a:cubicBezTo>
                <a:cubicBezTo>
                  <a:pt x="226" y="843"/>
                  <a:pt x="226" y="843"/>
                  <a:pt x="226" y="843"/>
                </a:cubicBezTo>
                <a:cubicBezTo>
                  <a:pt x="226" y="843"/>
                  <a:pt x="226" y="843"/>
                  <a:pt x="226" y="843"/>
                </a:cubicBezTo>
                <a:cubicBezTo>
                  <a:pt x="226" y="845"/>
                  <a:pt x="228" y="846"/>
                  <a:pt x="230" y="847"/>
                </a:cubicBezTo>
                <a:cubicBezTo>
                  <a:pt x="230" y="847"/>
                  <a:pt x="231" y="848"/>
                  <a:pt x="232" y="848"/>
                </a:cubicBezTo>
                <a:cubicBezTo>
                  <a:pt x="231" y="849"/>
                  <a:pt x="230" y="850"/>
                  <a:pt x="230" y="851"/>
                </a:cubicBezTo>
                <a:cubicBezTo>
                  <a:pt x="229" y="851"/>
                  <a:pt x="228" y="852"/>
                  <a:pt x="227" y="853"/>
                </a:cubicBezTo>
                <a:cubicBezTo>
                  <a:pt x="230" y="853"/>
                  <a:pt x="233" y="855"/>
                  <a:pt x="236" y="853"/>
                </a:cubicBezTo>
                <a:cubicBezTo>
                  <a:pt x="239" y="851"/>
                  <a:pt x="241" y="852"/>
                  <a:pt x="244" y="853"/>
                </a:cubicBezTo>
                <a:cubicBezTo>
                  <a:pt x="244" y="853"/>
                  <a:pt x="245" y="853"/>
                  <a:pt x="245" y="853"/>
                </a:cubicBezTo>
                <a:cubicBezTo>
                  <a:pt x="245" y="856"/>
                  <a:pt x="245" y="857"/>
                  <a:pt x="242" y="857"/>
                </a:cubicBezTo>
                <a:cubicBezTo>
                  <a:pt x="242" y="858"/>
                  <a:pt x="241" y="857"/>
                  <a:pt x="241" y="857"/>
                </a:cubicBezTo>
                <a:cubicBezTo>
                  <a:pt x="241" y="858"/>
                  <a:pt x="241" y="858"/>
                  <a:pt x="241" y="859"/>
                </a:cubicBezTo>
                <a:cubicBezTo>
                  <a:pt x="242" y="859"/>
                  <a:pt x="244" y="859"/>
                  <a:pt x="245" y="859"/>
                </a:cubicBezTo>
                <a:cubicBezTo>
                  <a:pt x="247" y="860"/>
                  <a:pt x="247" y="861"/>
                  <a:pt x="246" y="863"/>
                </a:cubicBezTo>
                <a:cubicBezTo>
                  <a:pt x="245" y="864"/>
                  <a:pt x="242" y="864"/>
                  <a:pt x="243" y="867"/>
                </a:cubicBezTo>
                <a:cubicBezTo>
                  <a:pt x="245" y="871"/>
                  <a:pt x="244" y="873"/>
                  <a:pt x="239" y="875"/>
                </a:cubicBezTo>
                <a:cubicBezTo>
                  <a:pt x="238" y="877"/>
                  <a:pt x="236" y="879"/>
                  <a:pt x="233" y="879"/>
                </a:cubicBezTo>
                <a:cubicBezTo>
                  <a:pt x="232" y="879"/>
                  <a:pt x="232" y="881"/>
                  <a:pt x="234" y="882"/>
                </a:cubicBezTo>
                <a:cubicBezTo>
                  <a:pt x="234" y="882"/>
                  <a:pt x="235" y="883"/>
                  <a:pt x="235" y="883"/>
                </a:cubicBezTo>
                <a:cubicBezTo>
                  <a:pt x="235" y="884"/>
                  <a:pt x="235" y="884"/>
                  <a:pt x="235" y="885"/>
                </a:cubicBezTo>
                <a:cubicBezTo>
                  <a:pt x="234" y="886"/>
                  <a:pt x="232" y="888"/>
                  <a:pt x="235" y="889"/>
                </a:cubicBezTo>
                <a:cubicBezTo>
                  <a:pt x="237" y="890"/>
                  <a:pt x="238" y="891"/>
                  <a:pt x="238" y="893"/>
                </a:cubicBezTo>
                <a:cubicBezTo>
                  <a:pt x="236" y="893"/>
                  <a:pt x="234" y="893"/>
                  <a:pt x="232" y="893"/>
                </a:cubicBezTo>
                <a:cubicBezTo>
                  <a:pt x="232" y="893"/>
                  <a:pt x="231" y="892"/>
                  <a:pt x="231" y="891"/>
                </a:cubicBezTo>
                <a:cubicBezTo>
                  <a:pt x="230" y="892"/>
                  <a:pt x="229" y="892"/>
                  <a:pt x="229" y="893"/>
                </a:cubicBezTo>
                <a:cubicBezTo>
                  <a:pt x="227" y="895"/>
                  <a:pt x="229" y="897"/>
                  <a:pt x="230" y="899"/>
                </a:cubicBezTo>
                <a:cubicBezTo>
                  <a:pt x="230" y="900"/>
                  <a:pt x="231" y="901"/>
                  <a:pt x="231" y="902"/>
                </a:cubicBezTo>
                <a:cubicBezTo>
                  <a:pt x="232" y="904"/>
                  <a:pt x="228" y="906"/>
                  <a:pt x="230" y="908"/>
                </a:cubicBezTo>
                <a:cubicBezTo>
                  <a:pt x="230" y="909"/>
                  <a:pt x="228" y="910"/>
                  <a:pt x="228" y="911"/>
                </a:cubicBezTo>
                <a:cubicBezTo>
                  <a:pt x="228" y="911"/>
                  <a:pt x="228" y="912"/>
                  <a:pt x="228" y="912"/>
                </a:cubicBezTo>
                <a:cubicBezTo>
                  <a:pt x="227" y="912"/>
                  <a:pt x="227" y="912"/>
                  <a:pt x="226" y="912"/>
                </a:cubicBezTo>
                <a:cubicBezTo>
                  <a:pt x="226" y="912"/>
                  <a:pt x="226" y="912"/>
                  <a:pt x="226" y="912"/>
                </a:cubicBezTo>
                <a:cubicBezTo>
                  <a:pt x="227" y="911"/>
                  <a:pt x="227" y="910"/>
                  <a:pt x="227" y="910"/>
                </a:cubicBezTo>
                <a:cubicBezTo>
                  <a:pt x="227" y="907"/>
                  <a:pt x="226" y="906"/>
                  <a:pt x="223" y="906"/>
                </a:cubicBezTo>
                <a:cubicBezTo>
                  <a:pt x="223" y="906"/>
                  <a:pt x="222" y="906"/>
                  <a:pt x="221" y="906"/>
                </a:cubicBezTo>
                <a:cubicBezTo>
                  <a:pt x="220" y="909"/>
                  <a:pt x="220" y="913"/>
                  <a:pt x="223" y="915"/>
                </a:cubicBezTo>
                <a:cubicBezTo>
                  <a:pt x="223" y="916"/>
                  <a:pt x="222" y="916"/>
                  <a:pt x="222" y="916"/>
                </a:cubicBezTo>
                <a:cubicBezTo>
                  <a:pt x="220" y="916"/>
                  <a:pt x="220" y="917"/>
                  <a:pt x="220" y="919"/>
                </a:cubicBezTo>
                <a:cubicBezTo>
                  <a:pt x="221" y="925"/>
                  <a:pt x="222" y="925"/>
                  <a:pt x="226" y="923"/>
                </a:cubicBezTo>
                <a:cubicBezTo>
                  <a:pt x="228" y="922"/>
                  <a:pt x="228" y="921"/>
                  <a:pt x="227" y="920"/>
                </a:cubicBezTo>
                <a:cubicBezTo>
                  <a:pt x="225" y="918"/>
                  <a:pt x="225" y="917"/>
                  <a:pt x="227" y="916"/>
                </a:cubicBezTo>
                <a:cubicBezTo>
                  <a:pt x="230" y="918"/>
                  <a:pt x="234" y="916"/>
                  <a:pt x="237" y="915"/>
                </a:cubicBezTo>
                <a:cubicBezTo>
                  <a:pt x="239" y="914"/>
                  <a:pt x="240" y="914"/>
                  <a:pt x="240" y="912"/>
                </a:cubicBezTo>
                <a:cubicBezTo>
                  <a:pt x="239" y="910"/>
                  <a:pt x="241" y="909"/>
                  <a:pt x="242" y="909"/>
                </a:cubicBezTo>
                <a:cubicBezTo>
                  <a:pt x="246" y="909"/>
                  <a:pt x="246" y="909"/>
                  <a:pt x="247" y="906"/>
                </a:cubicBezTo>
                <a:cubicBezTo>
                  <a:pt x="246" y="904"/>
                  <a:pt x="246" y="902"/>
                  <a:pt x="245" y="900"/>
                </a:cubicBezTo>
                <a:cubicBezTo>
                  <a:pt x="245" y="900"/>
                  <a:pt x="245" y="900"/>
                  <a:pt x="245" y="900"/>
                </a:cubicBezTo>
                <a:cubicBezTo>
                  <a:pt x="247" y="900"/>
                  <a:pt x="249" y="901"/>
                  <a:pt x="251" y="900"/>
                </a:cubicBezTo>
                <a:cubicBezTo>
                  <a:pt x="254" y="898"/>
                  <a:pt x="255" y="901"/>
                  <a:pt x="257" y="902"/>
                </a:cubicBezTo>
                <a:cubicBezTo>
                  <a:pt x="258" y="903"/>
                  <a:pt x="259" y="904"/>
                  <a:pt x="261" y="903"/>
                </a:cubicBezTo>
                <a:cubicBezTo>
                  <a:pt x="264" y="900"/>
                  <a:pt x="268" y="899"/>
                  <a:pt x="272" y="899"/>
                </a:cubicBezTo>
                <a:cubicBezTo>
                  <a:pt x="273" y="899"/>
                  <a:pt x="273" y="899"/>
                  <a:pt x="273" y="899"/>
                </a:cubicBezTo>
                <a:cubicBezTo>
                  <a:pt x="274" y="899"/>
                  <a:pt x="274" y="899"/>
                  <a:pt x="274" y="899"/>
                </a:cubicBezTo>
                <a:cubicBezTo>
                  <a:pt x="274" y="899"/>
                  <a:pt x="274" y="899"/>
                  <a:pt x="274" y="899"/>
                </a:cubicBezTo>
                <a:cubicBezTo>
                  <a:pt x="274" y="899"/>
                  <a:pt x="274" y="899"/>
                  <a:pt x="274" y="899"/>
                </a:cubicBezTo>
                <a:cubicBezTo>
                  <a:pt x="274" y="900"/>
                  <a:pt x="275" y="901"/>
                  <a:pt x="277" y="901"/>
                </a:cubicBezTo>
                <a:cubicBezTo>
                  <a:pt x="282" y="900"/>
                  <a:pt x="288" y="901"/>
                  <a:pt x="293" y="897"/>
                </a:cubicBezTo>
                <a:cubicBezTo>
                  <a:pt x="294" y="897"/>
                  <a:pt x="294" y="896"/>
                  <a:pt x="294" y="895"/>
                </a:cubicBezTo>
                <a:cubicBezTo>
                  <a:pt x="296" y="895"/>
                  <a:pt x="297" y="896"/>
                  <a:pt x="298" y="894"/>
                </a:cubicBezTo>
                <a:cubicBezTo>
                  <a:pt x="300" y="893"/>
                  <a:pt x="302" y="893"/>
                  <a:pt x="303" y="893"/>
                </a:cubicBezTo>
                <a:cubicBezTo>
                  <a:pt x="305" y="892"/>
                  <a:pt x="305" y="891"/>
                  <a:pt x="305" y="890"/>
                </a:cubicBezTo>
                <a:cubicBezTo>
                  <a:pt x="305" y="889"/>
                  <a:pt x="302" y="889"/>
                  <a:pt x="303" y="887"/>
                </a:cubicBezTo>
                <a:cubicBezTo>
                  <a:pt x="304" y="886"/>
                  <a:pt x="305" y="887"/>
                  <a:pt x="306" y="885"/>
                </a:cubicBezTo>
                <a:cubicBezTo>
                  <a:pt x="309" y="881"/>
                  <a:pt x="308" y="879"/>
                  <a:pt x="303" y="877"/>
                </a:cubicBezTo>
                <a:cubicBezTo>
                  <a:pt x="304" y="877"/>
                  <a:pt x="306" y="877"/>
                  <a:pt x="308" y="875"/>
                </a:cubicBezTo>
                <a:cubicBezTo>
                  <a:pt x="310" y="874"/>
                  <a:pt x="312" y="875"/>
                  <a:pt x="314" y="877"/>
                </a:cubicBezTo>
                <a:cubicBezTo>
                  <a:pt x="314" y="877"/>
                  <a:pt x="314" y="878"/>
                  <a:pt x="314" y="878"/>
                </a:cubicBezTo>
                <a:cubicBezTo>
                  <a:pt x="314" y="880"/>
                  <a:pt x="314" y="882"/>
                  <a:pt x="311" y="883"/>
                </a:cubicBezTo>
                <a:cubicBezTo>
                  <a:pt x="310" y="884"/>
                  <a:pt x="311" y="886"/>
                  <a:pt x="311" y="887"/>
                </a:cubicBezTo>
                <a:cubicBezTo>
                  <a:pt x="311" y="891"/>
                  <a:pt x="313" y="894"/>
                  <a:pt x="315" y="897"/>
                </a:cubicBezTo>
                <a:cubicBezTo>
                  <a:pt x="316" y="899"/>
                  <a:pt x="318" y="899"/>
                  <a:pt x="319" y="900"/>
                </a:cubicBezTo>
                <a:cubicBezTo>
                  <a:pt x="321" y="901"/>
                  <a:pt x="323" y="901"/>
                  <a:pt x="325" y="899"/>
                </a:cubicBezTo>
                <a:cubicBezTo>
                  <a:pt x="326" y="899"/>
                  <a:pt x="326" y="899"/>
                  <a:pt x="326" y="898"/>
                </a:cubicBezTo>
                <a:cubicBezTo>
                  <a:pt x="327" y="898"/>
                  <a:pt x="328" y="899"/>
                  <a:pt x="328" y="899"/>
                </a:cubicBezTo>
                <a:cubicBezTo>
                  <a:pt x="328" y="899"/>
                  <a:pt x="328" y="899"/>
                  <a:pt x="328" y="899"/>
                </a:cubicBezTo>
                <a:cubicBezTo>
                  <a:pt x="328" y="900"/>
                  <a:pt x="328" y="901"/>
                  <a:pt x="328" y="902"/>
                </a:cubicBezTo>
                <a:cubicBezTo>
                  <a:pt x="329" y="902"/>
                  <a:pt x="330" y="902"/>
                  <a:pt x="330" y="902"/>
                </a:cubicBezTo>
                <a:cubicBezTo>
                  <a:pt x="331" y="902"/>
                  <a:pt x="333" y="902"/>
                  <a:pt x="332" y="903"/>
                </a:cubicBezTo>
                <a:cubicBezTo>
                  <a:pt x="331" y="906"/>
                  <a:pt x="330" y="909"/>
                  <a:pt x="327" y="911"/>
                </a:cubicBezTo>
                <a:cubicBezTo>
                  <a:pt x="326" y="912"/>
                  <a:pt x="327" y="913"/>
                  <a:pt x="328" y="914"/>
                </a:cubicBezTo>
                <a:cubicBezTo>
                  <a:pt x="329" y="915"/>
                  <a:pt x="330" y="916"/>
                  <a:pt x="331" y="914"/>
                </a:cubicBezTo>
                <a:cubicBezTo>
                  <a:pt x="332" y="913"/>
                  <a:pt x="332" y="913"/>
                  <a:pt x="334" y="913"/>
                </a:cubicBezTo>
                <a:cubicBezTo>
                  <a:pt x="335" y="914"/>
                  <a:pt x="336" y="913"/>
                  <a:pt x="338" y="914"/>
                </a:cubicBezTo>
                <a:cubicBezTo>
                  <a:pt x="343" y="913"/>
                  <a:pt x="343" y="913"/>
                  <a:pt x="342" y="917"/>
                </a:cubicBezTo>
                <a:cubicBezTo>
                  <a:pt x="342" y="918"/>
                  <a:pt x="342" y="919"/>
                  <a:pt x="341" y="920"/>
                </a:cubicBezTo>
                <a:cubicBezTo>
                  <a:pt x="341" y="920"/>
                  <a:pt x="342" y="921"/>
                  <a:pt x="343" y="921"/>
                </a:cubicBezTo>
                <a:cubicBezTo>
                  <a:pt x="343" y="920"/>
                  <a:pt x="343" y="920"/>
                  <a:pt x="343" y="920"/>
                </a:cubicBezTo>
                <a:cubicBezTo>
                  <a:pt x="345" y="920"/>
                  <a:pt x="345" y="918"/>
                  <a:pt x="345" y="917"/>
                </a:cubicBezTo>
                <a:cubicBezTo>
                  <a:pt x="345" y="916"/>
                  <a:pt x="346" y="914"/>
                  <a:pt x="347" y="914"/>
                </a:cubicBezTo>
                <a:cubicBezTo>
                  <a:pt x="350" y="914"/>
                  <a:pt x="352" y="912"/>
                  <a:pt x="353" y="909"/>
                </a:cubicBezTo>
                <a:cubicBezTo>
                  <a:pt x="354" y="909"/>
                  <a:pt x="355" y="909"/>
                  <a:pt x="356" y="909"/>
                </a:cubicBezTo>
                <a:cubicBezTo>
                  <a:pt x="356" y="909"/>
                  <a:pt x="356" y="908"/>
                  <a:pt x="356" y="908"/>
                </a:cubicBezTo>
                <a:cubicBezTo>
                  <a:pt x="356" y="908"/>
                  <a:pt x="356" y="909"/>
                  <a:pt x="356" y="909"/>
                </a:cubicBezTo>
                <a:cubicBezTo>
                  <a:pt x="356" y="912"/>
                  <a:pt x="356" y="913"/>
                  <a:pt x="359" y="913"/>
                </a:cubicBezTo>
                <a:cubicBezTo>
                  <a:pt x="361" y="913"/>
                  <a:pt x="362" y="912"/>
                  <a:pt x="362" y="910"/>
                </a:cubicBezTo>
                <a:cubicBezTo>
                  <a:pt x="362" y="908"/>
                  <a:pt x="362" y="906"/>
                  <a:pt x="359" y="905"/>
                </a:cubicBezTo>
                <a:cubicBezTo>
                  <a:pt x="357" y="905"/>
                  <a:pt x="357" y="904"/>
                  <a:pt x="356" y="902"/>
                </a:cubicBezTo>
                <a:cubicBezTo>
                  <a:pt x="357" y="902"/>
                  <a:pt x="358" y="901"/>
                  <a:pt x="358" y="900"/>
                </a:cubicBezTo>
                <a:cubicBezTo>
                  <a:pt x="359" y="900"/>
                  <a:pt x="360" y="899"/>
                  <a:pt x="360" y="899"/>
                </a:cubicBezTo>
                <a:cubicBezTo>
                  <a:pt x="362" y="898"/>
                  <a:pt x="363" y="896"/>
                  <a:pt x="365" y="897"/>
                </a:cubicBezTo>
                <a:cubicBezTo>
                  <a:pt x="367" y="899"/>
                  <a:pt x="370" y="898"/>
                  <a:pt x="372" y="899"/>
                </a:cubicBezTo>
                <a:cubicBezTo>
                  <a:pt x="372" y="899"/>
                  <a:pt x="372" y="900"/>
                  <a:pt x="372" y="900"/>
                </a:cubicBezTo>
                <a:cubicBezTo>
                  <a:pt x="372" y="901"/>
                  <a:pt x="372" y="901"/>
                  <a:pt x="372" y="902"/>
                </a:cubicBezTo>
                <a:cubicBezTo>
                  <a:pt x="368" y="902"/>
                  <a:pt x="365" y="903"/>
                  <a:pt x="365" y="908"/>
                </a:cubicBezTo>
                <a:cubicBezTo>
                  <a:pt x="365" y="909"/>
                  <a:pt x="364" y="909"/>
                  <a:pt x="364" y="910"/>
                </a:cubicBezTo>
                <a:cubicBezTo>
                  <a:pt x="364" y="912"/>
                  <a:pt x="365" y="912"/>
                  <a:pt x="367" y="912"/>
                </a:cubicBezTo>
                <a:cubicBezTo>
                  <a:pt x="369" y="912"/>
                  <a:pt x="372" y="912"/>
                  <a:pt x="374" y="912"/>
                </a:cubicBezTo>
                <a:cubicBezTo>
                  <a:pt x="374" y="912"/>
                  <a:pt x="374" y="912"/>
                  <a:pt x="374" y="912"/>
                </a:cubicBezTo>
                <a:cubicBezTo>
                  <a:pt x="376" y="915"/>
                  <a:pt x="377" y="913"/>
                  <a:pt x="379" y="912"/>
                </a:cubicBezTo>
                <a:cubicBezTo>
                  <a:pt x="381" y="913"/>
                  <a:pt x="383" y="913"/>
                  <a:pt x="384" y="912"/>
                </a:cubicBezTo>
                <a:cubicBezTo>
                  <a:pt x="386" y="913"/>
                  <a:pt x="387" y="913"/>
                  <a:pt x="387" y="915"/>
                </a:cubicBezTo>
                <a:cubicBezTo>
                  <a:pt x="387" y="915"/>
                  <a:pt x="387" y="915"/>
                  <a:pt x="387" y="915"/>
                </a:cubicBezTo>
                <a:cubicBezTo>
                  <a:pt x="387" y="915"/>
                  <a:pt x="387" y="915"/>
                  <a:pt x="387" y="915"/>
                </a:cubicBezTo>
                <a:cubicBezTo>
                  <a:pt x="383" y="916"/>
                  <a:pt x="383" y="916"/>
                  <a:pt x="384" y="919"/>
                </a:cubicBezTo>
                <a:cubicBezTo>
                  <a:pt x="384" y="920"/>
                  <a:pt x="384" y="921"/>
                  <a:pt x="384" y="921"/>
                </a:cubicBezTo>
                <a:cubicBezTo>
                  <a:pt x="384" y="922"/>
                  <a:pt x="383" y="923"/>
                  <a:pt x="383" y="924"/>
                </a:cubicBezTo>
                <a:cubicBezTo>
                  <a:pt x="382" y="926"/>
                  <a:pt x="383" y="927"/>
                  <a:pt x="384" y="927"/>
                </a:cubicBezTo>
                <a:cubicBezTo>
                  <a:pt x="386" y="929"/>
                  <a:pt x="385" y="927"/>
                  <a:pt x="386" y="926"/>
                </a:cubicBezTo>
                <a:cubicBezTo>
                  <a:pt x="386" y="925"/>
                  <a:pt x="387" y="924"/>
                  <a:pt x="388" y="926"/>
                </a:cubicBezTo>
                <a:cubicBezTo>
                  <a:pt x="388" y="927"/>
                  <a:pt x="389" y="927"/>
                  <a:pt x="389" y="929"/>
                </a:cubicBezTo>
                <a:cubicBezTo>
                  <a:pt x="389" y="931"/>
                  <a:pt x="388" y="933"/>
                  <a:pt x="389" y="934"/>
                </a:cubicBezTo>
                <a:cubicBezTo>
                  <a:pt x="390" y="936"/>
                  <a:pt x="392" y="933"/>
                  <a:pt x="393" y="933"/>
                </a:cubicBezTo>
                <a:cubicBezTo>
                  <a:pt x="395" y="933"/>
                  <a:pt x="397" y="934"/>
                  <a:pt x="398" y="936"/>
                </a:cubicBezTo>
                <a:cubicBezTo>
                  <a:pt x="397" y="937"/>
                  <a:pt x="397" y="938"/>
                  <a:pt x="396" y="939"/>
                </a:cubicBezTo>
                <a:cubicBezTo>
                  <a:pt x="395" y="940"/>
                  <a:pt x="395" y="941"/>
                  <a:pt x="394" y="943"/>
                </a:cubicBezTo>
                <a:cubicBezTo>
                  <a:pt x="395" y="943"/>
                  <a:pt x="395" y="944"/>
                  <a:pt x="396" y="944"/>
                </a:cubicBezTo>
                <a:cubicBezTo>
                  <a:pt x="396" y="944"/>
                  <a:pt x="397" y="944"/>
                  <a:pt x="398" y="944"/>
                </a:cubicBezTo>
                <a:cubicBezTo>
                  <a:pt x="399" y="944"/>
                  <a:pt x="400" y="945"/>
                  <a:pt x="401" y="945"/>
                </a:cubicBezTo>
                <a:cubicBezTo>
                  <a:pt x="401" y="945"/>
                  <a:pt x="401" y="945"/>
                  <a:pt x="401" y="945"/>
                </a:cubicBezTo>
                <a:cubicBezTo>
                  <a:pt x="401" y="945"/>
                  <a:pt x="401" y="945"/>
                  <a:pt x="401" y="946"/>
                </a:cubicBezTo>
                <a:cubicBezTo>
                  <a:pt x="401" y="947"/>
                  <a:pt x="401" y="947"/>
                  <a:pt x="401" y="948"/>
                </a:cubicBezTo>
                <a:cubicBezTo>
                  <a:pt x="401" y="948"/>
                  <a:pt x="401" y="948"/>
                  <a:pt x="401" y="948"/>
                </a:cubicBezTo>
                <a:cubicBezTo>
                  <a:pt x="401" y="948"/>
                  <a:pt x="401" y="948"/>
                  <a:pt x="401" y="948"/>
                </a:cubicBezTo>
                <a:cubicBezTo>
                  <a:pt x="401" y="949"/>
                  <a:pt x="401" y="950"/>
                  <a:pt x="401" y="951"/>
                </a:cubicBezTo>
                <a:cubicBezTo>
                  <a:pt x="401" y="953"/>
                  <a:pt x="402" y="954"/>
                  <a:pt x="403" y="956"/>
                </a:cubicBezTo>
                <a:cubicBezTo>
                  <a:pt x="402" y="956"/>
                  <a:pt x="402" y="957"/>
                  <a:pt x="401" y="957"/>
                </a:cubicBezTo>
                <a:cubicBezTo>
                  <a:pt x="400" y="956"/>
                  <a:pt x="399" y="955"/>
                  <a:pt x="397" y="955"/>
                </a:cubicBezTo>
                <a:cubicBezTo>
                  <a:pt x="397" y="955"/>
                  <a:pt x="397" y="955"/>
                  <a:pt x="396" y="955"/>
                </a:cubicBezTo>
                <a:cubicBezTo>
                  <a:pt x="395" y="955"/>
                  <a:pt x="395" y="955"/>
                  <a:pt x="394" y="956"/>
                </a:cubicBezTo>
                <a:cubicBezTo>
                  <a:pt x="394" y="956"/>
                  <a:pt x="393" y="956"/>
                  <a:pt x="393" y="957"/>
                </a:cubicBezTo>
                <a:cubicBezTo>
                  <a:pt x="391" y="957"/>
                  <a:pt x="391" y="959"/>
                  <a:pt x="393" y="959"/>
                </a:cubicBezTo>
                <a:cubicBezTo>
                  <a:pt x="394" y="960"/>
                  <a:pt x="396" y="960"/>
                  <a:pt x="398" y="958"/>
                </a:cubicBezTo>
                <a:cubicBezTo>
                  <a:pt x="398" y="958"/>
                  <a:pt x="399" y="958"/>
                  <a:pt x="400" y="958"/>
                </a:cubicBezTo>
                <a:cubicBezTo>
                  <a:pt x="399" y="960"/>
                  <a:pt x="404" y="962"/>
                  <a:pt x="401" y="964"/>
                </a:cubicBezTo>
                <a:cubicBezTo>
                  <a:pt x="402" y="966"/>
                  <a:pt x="405" y="968"/>
                  <a:pt x="404" y="971"/>
                </a:cubicBezTo>
                <a:cubicBezTo>
                  <a:pt x="404" y="971"/>
                  <a:pt x="404" y="971"/>
                  <a:pt x="405" y="972"/>
                </a:cubicBezTo>
                <a:cubicBezTo>
                  <a:pt x="405" y="972"/>
                  <a:pt x="406" y="971"/>
                  <a:pt x="406" y="971"/>
                </a:cubicBezTo>
                <a:cubicBezTo>
                  <a:pt x="407" y="969"/>
                  <a:pt x="408" y="967"/>
                  <a:pt x="408" y="965"/>
                </a:cubicBezTo>
                <a:cubicBezTo>
                  <a:pt x="410" y="965"/>
                  <a:pt x="412" y="965"/>
                  <a:pt x="413" y="963"/>
                </a:cubicBezTo>
                <a:cubicBezTo>
                  <a:pt x="413" y="963"/>
                  <a:pt x="413" y="963"/>
                  <a:pt x="413" y="963"/>
                </a:cubicBezTo>
                <a:cubicBezTo>
                  <a:pt x="413" y="963"/>
                  <a:pt x="413" y="963"/>
                  <a:pt x="413" y="963"/>
                </a:cubicBezTo>
                <a:cubicBezTo>
                  <a:pt x="414" y="963"/>
                  <a:pt x="416" y="965"/>
                  <a:pt x="416" y="963"/>
                </a:cubicBezTo>
                <a:cubicBezTo>
                  <a:pt x="417" y="962"/>
                  <a:pt x="419" y="961"/>
                  <a:pt x="420" y="961"/>
                </a:cubicBezTo>
                <a:cubicBezTo>
                  <a:pt x="421" y="960"/>
                  <a:pt x="421" y="959"/>
                  <a:pt x="423" y="959"/>
                </a:cubicBezTo>
                <a:cubicBezTo>
                  <a:pt x="425" y="958"/>
                  <a:pt x="427" y="957"/>
                  <a:pt x="429" y="958"/>
                </a:cubicBezTo>
                <a:cubicBezTo>
                  <a:pt x="430" y="959"/>
                  <a:pt x="431" y="959"/>
                  <a:pt x="432" y="959"/>
                </a:cubicBezTo>
                <a:cubicBezTo>
                  <a:pt x="434" y="960"/>
                  <a:pt x="434" y="959"/>
                  <a:pt x="435" y="958"/>
                </a:cubicBezTo>
                <a:cubicBezTo>
                  <a:pt x="436" y="957"/>
                  <a:pt x="436" y="956"/>
                  <a:pt x="437" y="955"/>
                </a:cubicBezTo>
                <a:cubicBezTo>
                  <a:pt x="438" y="954"/>
                  <a:pt x="438" y="953"/>
                  <a:pt x="436" y="953"/>
                </a:cubicBezTo>
                <a:cubicBezTo>
                  <a:pt x="435" y="953"/>
                  <a:pt x="434" y="953"/>
                  <a:pt x="433" y="953"/>
                </a:cubicBezTo>
                <a:cubicBezTo>
                  <a:pt x="434" y="953"/>
                  <a:pt x="434" y="952"/>
                  <a:pt x="435" y="951"/>
                </a:cubicBezTo>
                <a:cubicBezTo>
                  <a:pt x="436" y="949"/>
                  <a:pt x="436" y="948"/>
                  <a:pt x="434" y="947"/>
                </a:cubicBezTo>
                <a:cubicBezTo>
                  <a:pt x="434" y="947"/>
                  <a:pt x="433" y="946"/>
                  <a:pt x="433" y="946"/>
                </a:cubicBezTo>
                <a:cubicBezTo>
                  <a:pt x="432" y="947"/>
                  <a:pt x="432" y="947"/>
                  <a:pt x="431" y="948"/>
                </a:cubicBezTo>
                <a:cubicBezTo>
                  <a:pt x="432" y="947"/>
                  <a:pt x="432" y="947"/>
                  <a:pt x="433" y="946"/>
                </a:cubicBezTo>
                <a:cubicBezTo>
                  <a:pt x="433" y="944"/>
                  <a:pt x="433" y="942"/>
                  <a:pt x="436" y="943"/>
                </a:cubicBezTo>
                <a:cubicBezTo>
                  <a:pt x="438" y="943"/>
                  <a:pt x="439" y="943"/>
                  <a:pt x="440" y="946"/>
                </a:cubicBezTo>
                <a:cubicBezTo>
                  <a:pt x="441" y="948"/>
                  <a:pt x="442" y="947"/>
                  <a:pt x="442" y="946"/>
                </a:cubicBezTo>
                <a:cubicBezTo>
                  <a:pt x="443" y="945"/>
                  <a:pt x="443" y="945"/>
                  <a:pt x="443" y="944"/>
                </a:cubicBezTo>
                <a:cubicBezTo>
                  <a:pt x="445" y="945"/>
                  <a:pt x="446" y="947"/>
                  <a:pt x="447" y="948"/>
                </a:cubicBezTo>
                <a:cubicBezTo>
                  <a:pt x="448" y="948"/>
                  <a:pt x="449" y="948"/>
                  <a:pt x="450" y="948"/>
                </a:cubicBezTo>
                <a:cubicBezTo>
                  <a:pt x="452" y="948"/>
                  <a:pt x="453" y="948"/>
                  <a:pt x="453" y="950"/>
                </a:cubicBezTo>
                <a:cubicBezTo>
                  <a:pt x="454" y="952"/>
                  <a:pt x="453" y="954"/>
                  <a:pt x="455" y="955"/>
                </a:cubicBezTo>
                <a:cubicBezTo>
                  <a:pt x="455" y="955"/>
                  <a:pt x="455" y="955"/>
                  <a:pt x="455" y="955"/>
                </a:cubicBezTo>
                <a:cubicBezTo>
                  <a:pt x="455" y="956"/>
                  <a:pt x="456" y="956"/>
                  <a:pt x="457" y="956"/>
                </a:cubicBezTo>
                <a:cubicBezTo>
                  <a:pt x="460" y="959"/>
                  <a:pt x="463" y="961"/>
                  <a:pt x="467" y="958"/>
                </a:cubicBezTo>
                <a:cubicBezTo>
                  <a:pt x="468" y="958"/>
                  <a:pt x="468" y="958"/>
                  <a:pt x="468" y="958"/>
                </a:cubicBezTo>
                <a:cubicBezTo>
                  <a:pt x="470" y="957"/>
                  <a:pt x="471" y="958"/>
                  <a:pt x="471" y="959"/>
                </a:cubicBezTo>
                <a:cubicBezTo>
                  <a:pt x="472" y="960"/>
                  <a:pt x="472" y="962"/>
                  <a:pt x="472" y="963"/>
                </a:cubicBezTo>
                <a:cubicBezTo>
                  <a:pt x="473" y="964"/>
                  <a:pt x="474" y="964"/>
                  <a:pt x="474" y="962"/>
                </a:cubicBezTo>
                <a:cubicBezTo>
                  <a:pt x="475" y="961"/>
                  <a:pt x="477" y="961"/>
                  <a:pt x="477" y="963"/>
                </a:cubicBezTo>
                <a:cubicBezTo>
                  <a:pt x="478" y="965"/>
                  <a:pt x="478" y="967"/>
                  <a:pt x="481" y="966"/>
                </a:cubicBezTo>
                <a:cubicBezTo>
                  <a:pt x="483" y="964"/>
                  <a:pt x="485" y="965"/>
                  <a:pt x="487" y="965"/>
                </a:cubicBezTo>
                <a:cubicBezTo>
                  <a:pt x="490" y="965"/>
                  <a:pt x="492" y="965"/>
                  <a:pt x="494" y="963"/>
                </a:cubicBezTo>
                <a:cubicBezTo>
                  <a:pt x="496" y="963"/>
                  <a:pt x="497" y="963"/>
                  <a:pt x="498" y="965"/>
                </a:cubicBezTo>
                <a:cubicBezTo>
                  <a:pt x="497" y="965"/>
                  <a:pt x="497" y="966"/>
                  <a:pt x="496" y="967"/>
                </a:cubicBezTo>
                <a:cubicBezTo>
                  <a:pt x="496" y="968"/>
                  <a:pt x="496" y="969"/>
                  <a:pt x="497" y="969"/>
                </a:cubicBezTo>
                <a:cubicBezTo>
                  <a:pt x="498" y="970"/>
                  <a:pt x="499" y="969"/>
                  <a:pt x="500" y="968"/>
                </a:cubicBezTo>
                <a:cubicBezTo>
                  <a:pt x="501" y="967"/>
                  <a:pt x="500" y="966"/>
                  <a:pt x="499" y="965"/>
                </a:cubicBezTo>
                <a:cubicBezTo>
                  <a:pt x="501" y="964"/>
                  <a:pt x="502" y="962"/>
                  <a:pt x="503" y="961"/>
                </a:cubicBezTo>
                <a:cubicBezTo>
                  <a:pt x="503" y="961"/>
                  <a:pt x="503" y="961"/>
                  <a:pt x="503" y="961"/>
                </a:cubicBezTo>
                <a:cubicBezTo>
                  <a:pt x="505" y="961"/>
                  <a:pt x="506" y="964"/>
                  <a:pt x="508" y="965"/>
                </a:cubicBezTo>
                <a:cubicBezTo>
                  <a:pt x="508" y="968"/>
                  <a:pt x="508" y="968"/>
                  <a:pt x="511" y="968"/>
                </a:cubicBezTo>
                <a:cubicBezTo>
                  <a:pt x="512" y="968"/>
                  <a:pt x="513" y="969"/>
                  <a:pt x="513" y="970"/>
                </a:cubicBezTo>
                <a:cubicBezTo>
                  <a:pt x="513" y="970"/>
                  <a:pt x="513" y="971"/>
                  <a:pt x="513" y="971"/>
                </a:cubicBezTo>
                <a:cubicBezTo>
                  <a:pt x="512" y="971"/>
                  <a:pt x="511" y="971"/>
                  <a:pt x="510" y="972"/>
                </a:cubicBezTo>
                <a:cubicBezTo>
                  <a:pt x="510" y="972"/>
                  <a:pt x="509" y="973"/>
                  <a:pt x="509" y="974"/>
                </a:cubicBezTo>
                <a:cubicBezTo>
                  <a:pt x="509" y="974"/>
                  <a:pt x="510" y="975"/>
                  <a:pt x="511" y="975"/>
                </a:cubicBezTo>
                <a:cubicBezTo>
                  <a:pt x="511" y="976"/>
                  <a:pt x="512" y="976"/>
                  <a:pt x="513" y="976"/>
                </a:cubicBezTo>
                <a:cubicBezTo>
                  <a:pt x="517" y="975"/>
                  <a:pt x="521" y="974"/>
                  <a:pt x="525" y="973"/>
                </a:cubicBezTo>
                <a:cubicBezTo>
                  <a:pt x="526" y="974"/>
                  <a:pt x="528" y="974"/>
                  <a:pt x="527" y="976"/>
                </a:cubicBezTo>
                <a:cubicBezTo>
                  <a:pt x="527" y="977"/>
                  <a:pt x="526" y="978"/>
                  <a:pt x="525" y="977"/>
                </a:cubicBezTo>
                <a:cubicBezTo>
                  <a:pt x="522" y="977"/>
                  <a:pt x="519" y="979"/>
                  <a:pt x="516" y="979"/>
                </a:cubicBezTo>
                <a:cubicBezTo>
                  <a:pt x="512" y="978"/>
                  <a:pt x="511" y="981"/>
                  <a:pt x="513" y="985"/>
                </a:cubicBezTo>
                <a:cubicBezTo>
                  <a:pt x="513" y="987"/>
                  <a:pt x="513" y="988"/>
                  <a:pt x="512" y="990"/>
                </a:cubicBezTo>
                <a:cubicBezTo>
                  <a:pt x="511" y="991"/>
                  <a:pt x="512" y="992"/>
                  <a:pt x="512" y="992"/>
                </a:cubicBezTo>
                <a:cubicBezTo>
                  <a:pt x="514" y="993"/>
                  <a:pt x="518" y="991"/>
                  <a:pt x="517" y="988"/>
                </a:cubicBezTo>
                <a:cubicBezTo>
                  <a:pt x="517" y="987"/>
                  <a:pt x="517" y="986"/>
                  <a:pt x="517" y="985"/>
                </a:cubicBezTo>
                <a:cubicBezTo>
                  <a:pt x="518" y="985"/>
                  <a:pt x="518" y="984"/>
                  <a:pt x="519" y="983"/>
                </a:cubicBezTo>
                <a:cubicBezTo>
                  <a:pt x="521" y="982"/>
                  <a:pt x="522" y="983"/>
                  <a:pt x="524" y="984"/>
                </a:cubicBezTo>
                <a:cubicBezTo>
                  <a:pt x="525" y="985"/>
                  <a:pt x="523" y="986"/>
                  <a:pt x="523" y="986"/>
                </a:cubicBezTo>
                <a:cubicBezTo>
                  <a:pt x="522" y="988"/>
                  <a:pt x="523" y="988"/>
                  <a:pt x="524" y="988"/>
                </a:cubicBezTo>
                <a:cubicBezTo>
                  <a:pt x="525" y="989"/>
                  <a:pt x="526" y="989"/>
                  <a:pt x="527" y="989"/>
                </a:cubicBezTo>
                <a:cubicBezTo>
                  <a:pt x="527" y="990"/>
                  <a:pt x="529" y="990"/>
                  <a:pt x="528" y="992"/>
                </a:cubicBezTo>
                <a:cubicBezTo>
                  <a:pt x="529" y="992"/>
                  <a:pt x="530" y="992"/>
                  <a:pt x="530" y="993"/>
                </a:cubicBezTo>
                <a:cubicBezTo>
                  <a:pt x="531" y="1000"/>
                  <a:pt x="532" y="1008"/>
                  <a:pt x="531" y="1015"/>
                </a:cubicBezTo>
                <a:cubicBezTo>
                  <a:pt x="531" y="1016"/>
                  <a:pt x="531" y="1017"/>
                  <a:pt x="531" y="1018"/>
                </a:cubicBezTo>
                <a:cubicBezTo>
                  <a:pt x="532" y="1020"/>
                  <a:pt x="534" y="1020"/>
                  <a:pt x="535" y="1019"/>
                </a:cubicBezTo>
                <a:cubicBezTo>
                  <a:pt x="535" y="1019"/>
                  <a:pt x="536" y="1018"/>
                  <a:pt x="536" y="1018"/>
                </a:cubicBezTo>
                <a:cubicBezTo>
                  <a:pt x="539" y="1013"/>
                  <a:pt x="542" y="1011"/>
                  <a:pt x="547" y="1013"/>
                </a:cubicBezTo>
                <a:cubicBezTo>
                  <a:pt x="550" y="1014"/>
                  <a:pt x="552" y="1014"/>
                  <a:pt x="555" y="1014"/>
                </a:cubicBezTo>
                <a:cubicBezTo>
                  <a:pt x="556" y="1014"/>
                  <a:pt x="557" y="1012"/>
                  <a:pt x="557" y="1012"/>
                </a:cubicBezTo>
                <a:cubicBezTo>
                  <a:pt x="557" y="1010"/>
                  <a:pt x="556" y="1010"/>
                  <a:pt x="555" y="1010"/>
                </a:cubicBezTo>
                <a:cubicBezTo>
                  <a:pt x="551" y="1009"/>
                  <a:pt x="548" y="1011"/>
                  <a:pt x="544" y="1009"/>
                </a:cubicBezTo>
                <a:cubicBezTo>
                  <a:pt x="543" y="1009"/>
                  <a:pt x="542" y="1010"/>
                  <a:pt x="542" y="1010"/>
                </a:cubicBezTo>
                <a:cubicBezTo>
                  <a:pt x="537" y="1011"/>
                  <a:pt x="537" y="1011"/>
                  <a:pt x="535" y="1007"/>
                </a:cubicBezTo>
                <a:cubicBezTo>
                  <a:pt x="534" y="1005"/>
                  <a:pt x="533" y="1003"/>
                  <a:pt x="535" y="1002"/>
                </a:cubicBezTo>
                <a:cubicBezTo>
                  <a:pt x="536" y="1000"/>
                  <a:pt x="536" y="998"/>
                  <a:pt x="535" y="997"/>
                </a:cubicBezTo>
                <a:cubicBezTo>
                  <a:pt x="535" y="995"/>
                  <a:pt x="534" y="992"/>
                  <a:pt x="534" y="990"/>
                </a:cubicBezTo>
                <a:cubicBezTo>
                  <a:pt x="535" y="990"/>
                  <a:pt x="535" y="989"/>
                  <a:pt x="535" y="988"/>
                </a:cubicBezTo>
                <a:cubicBezTo>
                  <a:pt x="535" y="983"/>
                  <a:pt x="536" y="982"/>
                  <a:pt x="540" y="983"/>
                </a:cubicBezTo>
                <a:cubicBezTo>
                  <a:pt x="541" y="983"/>
                  <a:pt x="542" y="983"/>
                  <a:pt x="544" y="984"/>
                </a:cubicBezTo>
                <a:cubicBezTo>
                  <a:pt x="544" y="985"/>
                  <a:pt x="545" y="986"/>
                  <a:pt x="545" y="987"/>
                </a:cubicBezTo>
                <a:cubicBezTo>
                  <a:pt x="549" y="992"/>
                  <a:pt x="553" y="992"/>
                  <a:pt x="558" y="989"/>
                </a:cubicBezTo>
                <a:cubicBezTo>
                  <a:pt x="560" y="987"/>
                  <a:pt x="561" y="986"/>
                  <a:pt x="563" y="985"/>
                </a:cubicBezTo>
                <a:cubicBezTo>
                  <a:pt x="567" y="989"/>
                  <a:pt x="567" y="989"/>
                  <a:pt x="572" y="990"/>
                </a:cubicBezTo>
                <a:cubicBezTo>
                  <a:pt x="574" y="991"/>
                  <a:pt x="575" y="992"/>
                  <a:pt x="573" y="995"/>
                </a:cubicBezTo>
                <a:cubicBezTo>
                  <a:pt x="572" y="995"/>
                  <a:pt x="572" y="996"/>
                  <a:pt x="572" y="997"/>
                </a:cubicBezTo>
                <a:cubicBezTo>
                  <a:pt x="573" y="997"/>
                  <a:pt x="574" y="998"/>
                  <a:pt x="575" y="998"/>
                </a:cubicBezTo>
                <a:cubicBezTo>
                  <a:pt x="575" y="998"/>
                  <a:pt x="576" y="998"/>
                  <a:pt x="577" y="997"/>
                </a:cubicBezTo>
                <a:cubicBezTo>
                  <a:pt x="579" y="996"/>
                  <a:pt x="581" y="997"/>
                  <a:pt x="583" y="996"/>
                </a:cubicBezTo>
                <a:cubicBezTo>
                  <a:pt x="585" y="996"/>
                  <a:pt x="586" y="997"/>
                  <a:pt x="586" y="999"/>
                </a:cubicBezTo>
                <a:cubicBezTo>
                  <a:pt x="587" y="1000"/>
                  <a:pt x="585" y="1001"/>
                  <a:pt x="584" y="1001"/>
                </a:cubicBezTo>
                <a:cubicBezTo>
                  <a:pt x="582" y="1001"/>
                  <a:pt x="580" y="1002"/>
                  <a:pt x="578" y="1002"/>
                </a:cubicBezTo>
                <a:cubicBezTo>
                  <a:pt x="574" y="1004"/>
                  <a:pt x="573" y="1005"/>
                  <a:pt x="576" y="1007"/>
                </a:cubicBezTo>
                <a:cubicBezTo>
                  <a:pt x="577" y="1008"/>
                  <a:pt x="579" y="1009"/>
                  <a:pt x="579" y="1010"/>
                </a:cubicBezTo>
                <a:cubicBezTo>
                  <a:pt x="582" y="1010"/>
                  <a:pt x="585" y="1011"/>
                  <a:pt x="588" y="1012"/>
                </a:cubicBezTo>
                <a:cubicBezTo>
                  <a:pt x="590" y="1014"/>
                  <a:pt x="592" y="1014"/>
                  <a:pt x="595" y="1014"/>
                </a:cubicBezTo>
                <a:cubicBezTo>
                  <a:pt x="596" y="1014"/>
                  <a:pt x="597" y="1014"/>
                  <a:pt x="598" y="1014"/>
                </a:cubicBezTo>
                <a:cubicBezTo>
                  <a:pt x="596" y="1017"/>
                  <a:pt x="596" y="1017"/>
                  <a:pt x="598" y="1019"/>
                </a:cubicBezTo>
                <a:cubicBezTo>
                  <a:pt x="599" y="1019"/>
                  <a:pt x="599" y="1020"/>
                  <a:pt x="600" y="1021"/>
                </a:cubicBezTo>
                <a:cubicBezTo>
                  <a:pt x="600" y="1023"/>
                  <a:pt x="599" y="1026"/>
                  <a:pt x="599" y="1029"/>
                </a:cubicBezTo>
                <a:cubicBezTo>
                  <a:pt x="599" y="1030"/>
                  <a:pt x="600" y="1032"/>
                  <a:pt x="601" y="1033"/>
                </a:cubicBezTo>
                <a:cubicBezTo>
                  <a:pt x="601" y="1037"/>
                  <a:pt x="601" y="1042"/>
                  <a:pt x="603" y="1046"/>
                </a:cubicBezTo>
                <a:cubicBezTo>
                  <a:pt x="602" y="1049"/>
                  <a:pt x="602" y="1053"/>
                  <a:pt x="601" y="1056"/>
                </a:cubicBezTo>
                <a:cubicBezTo>
                  <a:pt x="600" y="1060"/>
                  <a:pt x="602" y="1063"/>
                  <a:pt x="608" y="1064"/>
                </a:cubicBezTo>
                <a:cubicBezTo>
                  <a:pt x="608" y="1064"/>
                  <a:pt x="609" y="1064"/>
                  <a:pt x="610" y="1065"/>
                </a:cubicBezTo>
                <a:cubicBezTo>
                  <a:pt x="611" y="1066"/>
                  <a:pt x="611" y="1068"/>
                  <a:pt x="610" y="1069"/>
                </a:cubicBezTo>
                <a:cubicBezTo>
                  <a:pt x="610" y="1073"/>
                  <a:pt x="610" y="1073"/>
                  <a:pt x="613" y="1074"/>
                </a:cubicBezTo>
                <a:cubicBezTo>
                  <a:pt x="614" y="1075"/>
                  <a:pt x="615" y="1075"/>
                  <a:pt x="616" y="1075"/>
                </a:cubicBezTo>
                <a:cubicBezTo>
                  <a:pt x="617" y="1076"/>
                  <a:pt x="617" y="1077"/>
                  <a:pt x="617" y="1077"/>
                </a:cubicBezTo>
                <a:cubicBezTo>
                  <a:pt x="617" y="1077"/>
                  <a:pt x="617" y="1077"/>
                  <a:pt x="617" y="1077"/>
                </a:cubicBezTo>
                <a:cubicBezTo>
                  <a:pt x="617" y="1077"/>
                  <a:pt x="617" y="1077"/>
                  <a:pt x="617" y="1077"/>
                </a:cubicBezTo>
                <a:cubicBezTo>
                  <a:pt x="617" y="1078"/>
                  <a:pt x="617" y="1078"/>
                  <a:pt x="617" y="1078"/>
                </a:cubicBezTo>
                <a:cubicBezTo>
                  <a:pt x="617" y="1078"/>
                  <a:pt x="617" y="1078"/>
                  <a:pt x="617" y="1078"/>
                </a:cubicBezTo>
                <a:cubicBezTo>
                  <a:pt x="618" y="1080"/>
                  <a:pt x="619" y="1080"/>
                  <a:pt x="622" y="1078"/>
                </a:cubicBezTo>
                <a:cubicBezTo>
                  <a:pt x="622" y="1078"/>
                  <a:pt x="622" y="1078"/>
                  <a:pt x="622" y="1078"/>
                </a:cubicBezTo>
                <a:cubicBezTo>
                  <a:pt x="623" y="1079"/>
                  <a:pt x="623" y="1080"/>
                  <a:pt x="622" y="1081"/>
                </a:cubicBezTo>
                <a:cubicBezTo>
                  <a:pt x="621" y="1082"/>
                  <a:pt x="619" y="1082"/>
                  <a:pt x="619" y="1083"/>
                </a:cubicBezTo>
                <a:cubicBezTo>
                  <a:pt x="618" y="1086"/>
                  <a:pt x="618" y="1088"/>
                  <a:pt x="619" y="1091"/>
                </a:cubicBezTo>
                <a:cubicBezTo>
                  <a:pt x="619" y="1093"/>
                  <a:pt x="622" y="1092"/>
                  <a:pt x="623" y="1094"/>
                </a:cubicBezTo>
                <a:cubicBezTo>
                  <a:pt x="624" y="1094"/>
                  <a:pt x="624" y="1094"/>
                  <a:pt x="625" y="1094"/>
                </a:cubicBezTo>
                <a:cubicBezTo>
                  <a:pt x="625" y="1095"/>
                  <a:pt x="625" y="1095"/>
                  <a:pt x="625" y="1095"/>
                </a:cubicBezTo>
                <a:cubicBezTo>
                  <a:pt x="624" y="1095"/>
                  <a:pt x="624" y="1094"/>
                  <a:pt x="623" y="1094"/>
                </a:cubicBezTo>
                <a:cubicBezTo>
                  <a:pt x="623" y="1094"/>
                  <a:pt x="623" y="1095"/>
                  <a:pt x="623" y="1095"/>
                </a:cubicBezTo>
                <a:cubicBezTo>
                  <a:pt x="623" y="1097"/>
                  <a:pt x="623" y="1098"/>
                  <a:pt x="621" y="1097"/>
                </a:cubicBezTo>
                <a:cubicBezTo>
                  <a:pt x="620" y="1097"/>
                  <a:pt x="619" y="1097"/>
                  <a:pt x="619" y="1098"/>
                </a:cubicBezTo>
                <a:cubicBezTo>
                  <a:pt x="619" y="1100"/>
                  <a:pt x="618" y="1101"/>
                  <a:pt x="619" y="1102"/>
                </a:cubicBezTo>
                <a:cubicBezTo>
                  <a:pt x="622" y="1104"/>
                  <a:pt x="622" y="1107"/>
                  <a:pt x="623" y="1110"/>
                </a:cubicBezTo>
                <a:cubicBezTo>
                  <a:pt x="623" y="1110"/>
                  <a:pt x="623" y="1111"/>
                  <a:pt x="622" y="1111"/>
                </a:cubicBezTo>
                <a:cubicBezTo>
                  <a:pt x="622" y="1111"/>
                  <a:pt x="622" y="1111"/>
                  <a:pt x="621" y="1111"/>
                </a:cubicBezTo>
                <a:cubicBezTo>
                  <a:pt x="619" y="1111"/>
                  <a:pt x="619" y="1109"/>
                  <a:pt x="618" y="1108"/>
                </a:cubicBezTo>
                <a:cubicBezTo>
                  <a:pt x="617" y="1107"/>
                  <a:pt x="616" y="1107"/>
                  <a:pt x="615" y="1108"/>
                </a:cubicBezTo>
                <a:cubicBezTo>
                  <a:pt x="613" y="1110"/>
                  <a:pt x="613" y="1111"/>
                  <a:pt x="614" y="1114"/>
                </a:cubicBezTo>
                <a:cubicBezTo>
                  <a:pt x="615" y="1114"/>
                  <a:pt x="616" y="1115"/>
                  <a:pt x="616" y="1116"/>
                </a:cubicBezTo>
                <a:cubicBezTo>
                  <a:pt x="615" y="1118"/>
                  <a:pt x="616" y="1120"/>
                  <a:pt x="616" y="1123"/>
                </a:cubicBezTo>
                <a:cubicBezTo>
                  <a:pt x="617" y="1125"/>
                  <a:pt x="616" y="1127"/>
                  <a:pt x="616" y="1129"/>
                </a:cubicBezTo>
                <a:cubicBezTo>
                  <a:pt x="615" y="1131"/>
                  <a:pt x="614" y="1133"/>
                  <a:pt x="612" y="1132"/>
                </a:cubicBezTo>
                <a:cubicBezTo>
                  <a:pt x="610" y="1131"/>
                  <a:pt x="611" y="1129"/>
                  <a:pt x="613" y="1128"/>
                </a:cubicBezTo>
                <a:cubicBezTo>
                  <a:pt x="613" y="1127"/>
                  <a:pt x="614" y="1126"/>
                  <a:pt x="613" y="1125"/>
                </a:cubicBezTo>
                <a:cubicBezTo>
                  <a:pt x="611" y="1124"/>
                  <a:pt x="609" y="1124"/>
                  <a:pt x="607" y="1124"/>
                </a:cubicBezTo>
                <a:cubicBezTo>
                  <a:pt x="607" y="1122"/>
                  <a:pt x="608" y="1121"/>
                  <a:pt x="608" y="1120"/>
                </a:cubicBezTo>
                <a:cubicBezTo>
                  <a:pt x="609" y="1118"/>
                  <a:pt x="608" y="1116"/>
                  <a:pt x="605" y="1116"/>
                </a:cubicBezTo>
                <a:cubicBezTo>
                  <a:pt x="603" y="1116"/>
                  <a:pt x="602" y="1118"/>
                  <a:pt x="600" y="1117"/>
                </a:cubicBezTo>
                <a:cubicBezTo>
                  <a:pt x="598" y="1115"/>
                  <a:pt x="600" y="1113"/>
                  <a:pt x="600" y="1111"/>
                </a:cubicBezTo>
                <a:cubicBezTo>
                  <a:pt x="600" y="1111"/>
                  <a:pt x="600" y="1110"/>
                  <a:pt x="599" y="1109"/>
                </a:cubicBezTo>
                <a:cubicBezTo>
                  <a:pt x="600" y="1108"/>
                  <a:pt x="601" y="1107"/>
                  <a:pt x="602" y="1106"/>
                </a:cubicBezTo>
                <a:cubicBezTo>
                  <a:pt x="602" y="1106"/>
                  <a:pt x="603" y="1105"/>
                  <a:pt x="602" y="1105"/>
                </a:cubicBezTo>
                <a:cubicBezTo>
                  <a:pt x="602" y="1104"/>
                  <a:pt x="602" y="1104"/>
                  <a:pt x="601" y="1104"/>
                </a:cubicBezTo>
                <a:cubicBezTo>
                  <a:pt x="598" y="1103"/>
                  <a:pt x="597" y="1104"/>
                  <a:pt x="596" y="1108"/>
                </a:cubicBezTo>
                <a:cubicBezTo>
                  <a:pt x="595" y="1109"/>
                  <a:pt x="595" y="1110"/>
                  <a:pt x="594" y="1111"/>
                </a:cubicBezTo>
                <a:cubicBezTo>
                  <a:pt x="594" y="1111"/>
                  <a:pt x="593" y="1111"/>
                  <a:pt x="593" y="1111"/>
                </a:cubicBezTo>
                <a:cubicBezTo>
                  <a:pt x="593" y="1110"/>
                  <a:pt x="592" y="1109"/>
                  <a:pt x="592" y="1108"/>
                </a:cubicBezTo>
                <a:cubicBezTo>
                  <a:pt x="593" y="1105"/>
                  <a:pt x="593" y="1103"/>
                  <a:pt x="590" y="1102"/>
                </a:cubicBezTo>
                <a:cubicBezTo>
                  <a:pt x="589" y="1101"/>
                  <a:pt x="589" y="1100"/>
                  <a:pt x="588" y="1099"/>
                </a:cubicBezTo>
                <a:cubicBezTo>
                  <a:pt x="587" y="1098"/>
                  <a:pt x="586" y="1099"/>
                  <a:pt x="585" y="1100"/>
                </a:cubicBezTo>
                <a:cubicBezTo>
                  <a:pt x="584" y="1101"/>
                  <a:pt x="583" y="1101"/>
                  <a:pt x="583" y="1099"/>
                </a:cubicBezTo>
                <a:cubicBezTo>
                  <a:pt x="582" y="1098"/>
                  <a:pt x="583" y="1097"/>
                  <a:pt x="582" y="1097"/>
                </a:cubicBezTo>
                <a:cubicBezTo>
                  <a:pt x="582" y="1096"/>
                  <a:pt x="581" y="1095"/>
                  <a:pt x="580" y="1096"/>
                </a:cubicBezTo>
                <a:cubicBezTo>
                  <a:pt x="579" y="1096"/>
                  <a:pt x="579" y="1097"/>
                  <a:pt x="579" y="1098"/>
                </a:cubicBezTo>
                <a:cubicBezTo>
                  <a:pt x="582" y="1101"/>
                  <a:pt x="582" y="1105"/>
                  <a:pt x="585" y="1109"/>
                </a:cubicBezTo>
                <a:cubicBezTo>
                  <a:pt x="587" y="1111"/>
                  <a:pt x="588" y="1114"/>
                  <a:pt x="587" y="1117"/>
                </a:cubicBezTo>
                <a:cubicBezTo>
                  <a:pt x="588" y="1117"/>
                  <a:pt x="588" y="1117"/>
                  <a:pt x="588" y="1117"/>
                </a:cubicBezTo>
                <a:cubicBezTo>
                  <a:pt x="588" y="1117"/>
                  <a:pt x="588" y="1117"/>
                  <a:pt x="587" y="1117"/>
                </a:cubicBezTo>
                <a:cubicBezTo>
                  <a:pt x="585" y="1119"/>
                  <a:pt x="585" y="1122"/>
                  <a:pt x="587" y="1124"/>
                </a:cubicBezTo>
                <a:cubicBezTo>
                  <a:pt x="588" y="1125"/>
                  <a:pt x="589" y="1126"/>
                  <a:pt x="588" y="1128"/>
                </a:cubicBezTo>
                <a:cubicBezTo>
                  <a:pt x="587" y="1130"/>
                  <a:pt x="588" y="1132"/>
                  <a:pt x="589" y="1134"/>
                </a:cubicBezTo>
                <a:cubicBezTo>
                  <a:pt x="590" y="1136"/>
                  <a:pt x="587" y="1138"/>
                  <a:pt x="586" y="1139"/>
                </a:cubicBezTo>
                <a:cubicBezTo>
                  <a:pt x="585" y="1140"/>
                  <a:pt x="584" y="1138"/>
                  <a:pt x="584" y="1137"/>
                </a:cubicBezTo>
                <a:cubicBezTo>
                  <a:pt x="583" y="1136"/>
                  <a:pt x="583" y="1136"/>
                  <a:pt x="583" y="1135"/>
                </a:cubicBezTo>
                <a:cubicBezTo>
                  <a:pt x="581" y="1133"/>
                  <a:pt x="581" y="1133"/>
                  <a:pt x="579" y="1136"/>
                </a:cubicBezTo>
                <a:cubicBezTo>
                  <a:pt x="578" y="1135"/>
                  <a:pt x="576" y="1134"/>
                  <a:pt x="574" y="1134"/>
                </a:cubicBezTo>
                <a:cubicBezTo>
                  <a:pt x="574" y="1134"/>
                  <a:pt x="574" y="1134"/>
                  <a:pt x="574" y="1134"/>
                </a:cubicBezTo>
                <a:cubicBezTo>
                  <a:pt x="570" y="1133"/>
                  <a:pt x="568" y="1136"/>
                  <a:pt x="565" y="1138"/>
                </a:cubicBezTo>
                <a:cubicBezTo>
                  <a:pt x="563" y="1141"/>
                  <a:pt x="564" y="1143"/>
                  <a:pt x="564" y="1146"/>
                </a:cubicBezTo>
                <a:cubicBezTo>
                  <a:pt x="566" y="1145"/>
                  <a:pt x="567" y="1145"/>
                  <a:pt x="568" y="1145"/>
                </a:cubicBezTo>
                <a:cubicBezTo>
                  <a:pt x="571" y="1144"/>
                  <a:pt x="573" y="1147"/>
                  <a:pt x="574" y="1149"/>
                </a:cubicBezTo>
                <a:cubicBezTo>
                  <a:pt x="575" y="1150"/>
                  <a:pt x="574" y="1152"/>
                  <a:pt x="573" y="1152"/>
                </a:cubicBezTo>
                <a:cubicBezTo>
                  <a:pt x="572" y="1152"/>
                  <a:pt x="571" y="1152"/>
                  <a:pt x="571" y="1153"/>
                </a:cubicBezTo>
                <a:cubicBezTo>
                  <a:pt x="571" y="1155"/>
                  <a:pt x="571" y="1157"/>
                  <a:pt x="573" y="1159"/>
                </a:cubicBezTo>
                <a:cubicBezTo>
                  <a:pt x="573" y="1159"/>
                  <a:pt x="574" y="1159"/>
                  <a:pt x="574" y="1159"/>
                </a:cubicBezTo>
                <a:cubicBezTo>
                  <a:pt x="575" y="1158"/>
                  <a:pt x="576" y="1157"/>
                  <a:pt x="576" y="1159"/>
                </a:cubicBezTo>
                <a:cubicBezTo>
                  <a:pt x="576" y="1162"/>
                  <a:pt x="579" y="1162"/>
                  <a:pt x="580" y="1164"/>
                </a:cubicBezTo>
                <a:cubicBezTo>
                  <a:pt x="582" y="1166"/>
                  <a:pt x="584" y="1165"/>
                  <a:pt x="585" y="1164"/>
                </a:cubicBezTo>
                <a:cubicBezTo>
                  <a:pt x="586" y="1163"/>
                  <a:pt x="587" y="1163"/>
                  <a:pt x="588" y="1163"/>
                </a:cubicBezTo>
                <a:cubicBezTo>
                  <a:pt x="588" y="1163"/>
                  <a:pt x="588" y="1163"/>
                  <a:pt x="588" y="1163"/>
                </a:cubicBezTo>
                <a:cubicBezTo>
                  <a:pt x="588" y="1163"/>
                  <a:pt x="588" y="1163"/>
                  <a:pt x="588" y="1163"/>
                </a:cubicBezTo>
                <a:cubicBezTo>
                  <a:pt x="587" y="1165"/>
                  <a:pt x="587" y="1167"/>
                  <a:pt x="589" y="1168"/>
                </a:cubicBezTo>
                <a:cubicBezTo>
                  <a:pt x="589" y="1169"/>
                  <a:pt x="589" y="1170"/>
                  <a:pt x="589" y="1171"/>
                </a:cubicBezTo>
                <a:cubicBezTo>
                  <a:pt x="587" y="1174"/>
                  <a:pt x="585" y="1173"/>
                  <a:pt x="582" y="1172"/>
                </a:cubicBezTo>
                <a:cubicBezTo>
                  <a:pt x="581" y="1172"/>
                  <a:pt x="581" y="1173"/>
                  <a:pt x="581" y="1174"/>
                </a:cubicBezTo>
                <a:cubicBezTo>
                  <a:pt x="581" y="1175"/>
                  <a:pt x="582" y="1176"/>
                  <a:pt x="582" y="1177"/>
                </a:cubicBezTo>
                <a:cubicBezTo>
                  <a:pt x="584" y="1180"/>
                  <a:pt x="583" y="1181"/>
                  <a:pt x="581" y="1182"/>
                </a:cubicBezTo>
                <a:cubicBezTo>
                  <a:pt x="580" y="1182"/>
                  <a:pt x="580" y="1183"/>
                  <a:pt x="580" y="1183"/>
                </a:cubicBezTo>
                <a:cubicBezTo>
                  <a:pt x="579" y="1183"/>
                  <a:pt x="579" y="1184"/>
                  <a:pt x="579" y="1184"/>
                </a:cubicBezTo>
                <a:cubicBezTo>
                  <a:pt x="579" y="1185"/>
                  <a:pt x="580" y="1185"/>
                  <a:pt x="580" y="1185"/>
                </a:cubicBezTo>
                <a:cubicBezTo>
                  <a:pt x="584" y="1186"/>
                  <a:pt x="586" y="1184"/>
                  <a:pt x="589" y="1182"/>
                </a:cubicBezTo>
                <a:cubicBezTo>
                  <a:pt x="590" y="1181"/>
                  <a:pt x="590" y="1179"/>
                  <a:pt x="590" y="1177"/>
                </a:cubicBezTo>
                <a:cubicBezTo>
                  <a:pt x="590" y="1176"/>
                  <a:pt x="591" y="1175"/>
                  <a:pt x="591" y="1173"/>
                </a:cubicBezTo>
                <a:cubicBezTo>
                  <a:pt x="591" y="1173"/>
                  <a:pt x="591" y="1173"/>
                  <a:pt x="591" y="1173"/>
                </a:cubicBezTo>
                <a:cubicBezTo>
                  <a:pt x="592" y="1173"/>
                  <a:pt x="593" y="1172"/>
                  <a:pt x="594" y="1172"/>
                </a:cubicBezTo>
                <a:cubicBezTo>
                  <a:pt x="595" y="1173"/>
                  <a:pt x="595" y="1175"/>
                  <a:pt x="596" y="1176"/>
                </a:cubicBezTo>
                <a:cubicBezTo>
                  <a:pt x="598" y="1178"/>
                  <a:pt x="600" y="1175"/>
                  <a:pt x="602" y="1176"/>
                </a:cubicBezTo>
                <a:cubicBezTo>
                  <a:pt x="603" y="1176"/>
                  <a:pt x="604" y="1176"/>
                  <a:pt x="605" y="1175"/>
                </a:cubicBezTo>
                <a:cubicBezTo>
                  <a:pt x="607" y="1176"/>
                  <a:pt x="610" y="1176"/>
                  <a:pt x="610" y="1178"/>
                </a:cubicBezTo>
                <a:cubicBezTo>
                  <a:pt x="610" y="1180"/>
                  <a:pt x="607" y="1180"/>
                  <a:pt x="606" y="1181"/>
                </a:cubicBezTo>
                <a:cubicBezTo>
                  <a:pt x="606" y="1181"/>
                  <a:pt x="606" y="1181"/>
                  <a:pt x="606" y="1182"/>
                </a:cubicBezTo>
                <a:cubicBezTo>
                  <a:pt x="606" y="1182"/>
                  <a:pt x="606" y="1182"/>
                  <a:pt x="606" y="1182"/>
                </a:cubicBezTo>
                <a:cubicBezTo>
                  <a:pt x="606" y="1183"/>
                  <a:pt x="606" y="1184"/>
                  <a:pt x="607" y="1184"/>
                </a:cubicBezTo>
                <a:cubicBezTo>
                  <a:pt x="609" y="1184"/>
                  <a:pt x="612" y="1183"/>
                  <a:pt x="614" y="1181"/>
                </a:cubicBezTo>
                <a:cubicBezTo>
                  <a:pt x="615" y="1180"/>
                  <a:pt x="615" y="1178"/>
                  <a:pt x="616" y="1177"/>
                </a:cubicBezTo>
                <a:cubicBezTo>
                  <a:pt x="616" y="1175"/>
                  <a:pt x="619" y="1175"/>
                  <a:pt x="617" y="1172"/>
                </a:cubicBezTo>
                <a:cubicBezTo>
                  <a:pt x="615" y="1175"/>
                  <a:pt x="613" y="1175"/>
                  <a:pt x="611" y="1174"/>
                </a:cubicBezTo>
                <a:cubicBezTo>
                  <a:pt x="609" y="1173"/>
                  <a:pt x="606" y="1173"/>
                  <a:pt x="605" y="1171"/>
                </a:cubicBezTo>
                <a:cubicBezTo>
                  <a:pt x="603" y="1169"/>
                  <a:pt x="601" y="1167"/>
                  <a:pt x="598" y="1165"/>
                </a:cubicBezTo>
                <a:cubicBezTo>
                  <a:pt x="597" y="1164"/>
                  <a:pt x="597" y="1163"/>
                  <a:pt x="596" y="1162"/>
                </a:cubicBezTo>
                <a:cubicBezTo>
                  <a:pt x="598" y="1160"/>
                  <a:pt x="598" y="1158"/>
                  <a:pt x="596" y="1156"/>
                </a:cubicBezTo>
                <a:cubicBezTo>
                  <a:pt x="595" y="1156"/>
                  <a:pt x="595" y="1155"/>
                  <a:pt x="594" y="1154"/>
                </a:cubicBezTo>
                <a:cubicBezTo>
                  <a:pt x="595" y="1152"/>
                  <a:pt x="596" y="1150"/>
                  <a:pt x="596" y="1148"/>
                </a:cubicBezTo>
                <a:cubicBezTo>
                  <a:pt x="597" y="1146"/>
                  <a:pt x="598" y="1146"/>
                  <a:pt x="599" y="1146"/>
                </a:cubicBezTo>
                <a:cubicBezTo>
                  <a:pt x="600" y="1145"/>
                  <a:pt x="600" y="1145"/>
                  <a:pt x="601" y="1146"/>
                </a:cubicBezTo>
                <a:cubicBezTo>
                  <a:pt x="601" y="1146"/>
                  <a:pt x="601" y="1147"/>
                  <a:pt x="601" y="1147"/>
                </a:cubicBezTo>
                <a:cubicBezTo>
                  <a:pt x="601" y="1148"/>
                  <a:pt x="600" y="1149"/>
                  <a:pt x="600" y="1150"/>
                </a:cubicBezTo>
                <a:cubicBezTo>
                  <a:pt x="599" y="1151"/>
                  <a:pt x="600" y="1152"/>
                  <a:pt x="601" y="1152"/>
                </a:cubicBezTo>
                <a:cubicBezTo>
                  <a:pt x="604" y="1152"/>
                  <a:pt x="607" y="1150"/>
                  <a:pt x="607" y="1148"/>
                </a:cubicBezTo>
                <a:cubicBezTo>
                  <a:pt x="606" y="1145"/>
                  <a:pt x="609" y="1145"/>
                  <a:pt x="610" y="1143"/>
                </a:cubicBezTo>
                <a:cubicBezTo>
                  <a:pt x="611" y="1143"/>
                  <a:pt x="612" y="1143"/>
                  <a:pt x="613" y="1143"/>
                </a:cubicBezTo>
                <a:cubicBezTo>
                  <a:pt x="614" y="1144"/>
                  <a:pt x="615" y="1145"/>
                  <a:pt x="616" y="1145"/>
                </a:cubicBezTo>
                <a:cubicBezTo>
                  <a:pt x="618" y="1144"/>
                  <a:pt x="620" y="1143"/>
                  <a:pt x="621" y="1143"/>
                </a:cubicBezTo>
                <a:cubicBezTo>
                  <a:pt x="622" y="1143"/>
                  <a:pt x="623" y="1143"/>
                  <a:pt x="623" y="1143"/>
                </a:cubicBezTo>
                <a:cubicBezTo>
                  <a:pt x="626" y="1146"/>
                  <a:pt x="630" y="1147"/>
                  <a:pt x="632" y="1152"/>
                </a:cubicBezTo>
                <a:cubicBezTo>
                  <a:pt x="632" y="1153"/>
                  <a:pt x="632" y="1153"/>
                  <a:pt x="632" y="1154"/>
                </a:cubicBezTo>
                <a:cubicBezTo>
                  <a:pt x="631" y="1154"/>
                  <a:pt x="630" y="1155"/>
                  <a:pt x="629" y="1155"/>
                </a:cubicBezTo>
                <a:cubicBezTo>
                  <a:pt x="627" y="1154"/>
                  <a:pt x="624" y="1153"/>
                  <a:pt x="623" y="1151"/>
                </a:cubicBezTo>
                <a:cubicBezTo>
                  <a:pt x="621" y="1149"/>
                  <a:pt x="620" y="1149"/>
                  <a:pt x="618" y="1150"/>
                </a:cubicBezTo>
                <a:cubicBezTo>
                  <a:pt x="613" y="1150"/>
                  <a:pt x="613" y="1150"/>
                  <a:pt x="615" y="1154"/>
                </a:cubicBezTo>
                <a:cubicBezTo>
                  <a:pt x="615" y="1154"/>
                  <a:pt x="615" y="1155"/>
                  <a:pt x="615" y="1155"/>
                </a:cubicBezTo>
                <a:cubicBezTo>
                  <a:pt x="613" y="1155"/>
                  <a:pt x="614" y="1158"/>
                  <a:pt x="612" y="1159"/>
                </a:cubicBezTo>
                <a:cubicBezTo>
                  <a:pt x="611" y="1159"/>
                  <a:pt x="611" y="1156"/>
                  <a:pt x="609" y="1157"/>
                </a:cubicBezTo>
                <a:cubicBezTo>
                  <a:pt x="607" y="1159"/>
                  <a:pt x="609" y="1161"/>
                  <a:pt x="609" y="1164"/>
                </a:cubicBezTo>
                <a:cubicBezTo>
                  <a:pt x="609" y="1166"/>
                  <a:pt x="612" y="1168"/>
                  <a:pt x="613" y="1167"/>
                </a:cubicBezTo>
                <a:cubicBezTo>
                  <a:pt x="616" y="1167"/>
                  <a:pt x="618" y="1168"/>
                  <a:pt x="620" y="1170"/>
                </a:cubicBezTo>
                <a:cubicBezTo>
                  <a:pt x="620" y="1170"/>
                  <a:pt x="621" y="1170"/>
                  <a:pt x="621" y="1170"/>
                </a:cubicBezTo>
                <a:cubicBezTo>
                  <a:pt x="622" y="1170"/>
                  <a:pt x="622" y="1169"/>
                  <a:pt x="622" y="1168"/>
                </a:cubicBezTo>
                <a:cubicBezTo>
                  <a:pt x="620" y="1167"/>
                  <a:pt x="621" y="1165"/>
                  <a:pt x="622" y="1163"/>
                </a:cubicBezTo>
                <a:cubicBezTo>
                  <a:pt x="622" y="1161"/>
                  <a:pt x="623" y="1160"/>
                  <a:pt x="625" y="1161"/>
                </a:cubicBezTo>
                <a:cubicBezTo>
                  <a:pt x="626" y="1161"/>
                  <a:pt x="627" y="1162"/>
                  <a:pt x="629" y="1162"/>
                </a:cubicBezTo>
                <a:cubicBezTo>
                  <a:pt x="631" y="1161"/>
                  <a:pt x="632" y="1162"/>
                  <a:pt x="631" y="1164"/>
                </a:cubicBezTo>
                <a:cubicBezTo>
                  <a:pt x="630" y="1165"/>
                  <a:pt x="630" y="1166"/>
                  <a:pt x="630" y="1167"/>
                </a:cubicBezTo>
                <a:cubicBezTo>
                  <a:pt x="633" y="1170"/>
                  <a:pt x="634" y="1174"/>
                  <a:pt x="637" y="1175"/>
                </a:cubicBezTo>
                <a:cubicBezTo>
                  <a:pt x="642" y="1177"/>
                  <a:pt x="641" y="1181"/>
                  <a:pt x="642" y="1184"/>
                </a:cubicBezTo>
                <a:cubicBezTo>
                  <a:pt x="642" y="1186"/>
                  <a:pt x="641" y="1187"/>
                  <a:pt x="640" y="1188"/>
                </a:cubicBezTo>
                <a:cubicBezTo>
                  <a:pt x="640" y="1191"/>
                  <a:pt x="641" y="1192"/>
                  <a:pt x="643" y="1192"/>
                </a:cubicBezTo>
                <a:cubicBezTo>
                  <a:pt x="645" y="1192"/>
                  <a:pt x="647" y="1192"/>
                  <a:pt x="647" y="1194"/>
                </a:cubicBezTo>
                <a:cubicBezTo>
                  <a:pt x="646" y="1194"/>
                  <a:pt x="644" y="1194"/>
                  <a:pt x="643" y="1195"/>
                </a:cubicBezTo>
                <a:cubicBezTo>
                  <a:pt x="641" y="1198"/>
                  <a:pt x="644" y="1197"/>
                  <a:pt x="645" y="1198"/>
                </a:cubicBezTo>
                <a:cubicBezTo>
                  <a:pt x="647" y="1199"/>
                  <a:pt x="648" y="1199"/>
                  <a:pt x="649" y="1197"/>
                </a:cubicBezTo>
                <a:cubicBezTo>
                  <a:pt x="649" y="1196"/>
                  <a:pt x="650" y="1195"/>
                  <a:pt x="650" y="1193"/>
                </a:cubicBezTo>
                <a:cubicBezTo>
                  <a:pt x="649" y="1191"/>
                  <a:pt x="649" y="1188"/>
                  <a:pt x="648" y="1185"/>
                </a:cubicBezTo>
                <a:cubicBezTo>
                  <a:pt x="647" y="1183"/>
                  <a:pt x="647" y="1181"/>
                  <a:pt x="649" y="1179"/>
                </a:cubicBezTo>
                <a:cubicBezTo>
                  <a:pt x="651" y="1179"/>
                  <a:pt x="651" y="1178"/>
                  <a:pt x="651" y="1177"/>
                </a:cubicBezTo>
                <a:cubicBezTo>
                  <a:pt x="651" y="1176"/>
                  <a:pt x="651" y="1176"/>
                  <a:pt x="652" y="1176"/>
                </a:cubicBezTo>
                <a:cubicBezTo>
                  <a:pt x="652" y="1176"/>
                  <a:pt x="652" y="1176"/>
                  <a:pt x="652" y="1176"/>
                </a:cubicBezTo>
                <a:cubicBezTo>
                  <a:pt x="652" y="1177"/>
                  <a:pt x="652" y="1178"/>
                  <a:pt x="653" y="1179"/>
                </a:cubicBezTo>
                <a:cubicBezTo>
                  <a:pt x="653" y="1180"/>
                  <a:pt x="654" y="1181"/>
                  <a:pt x="656" y="1181"/>
                </a:cubicBezTo>
                <a:cubicBezTo>
                  <a:pt x="657" y="1181"/>
                  <a:pt x="660" y="1181"/>
                  <a:pt x="660" y="1179"/>
                </a:cubicBezTo>
                <a:cubicBezTo>
                  <a:pt x="660" y="1175"/>
                  <a:pt x="665" y="1174"/>
                  <a:pt x="666" y="1171"/>
                </a:cubicBezTo>
                <a:cubicBezTo>
                  <a:pt x="666" y="1170"/>
                  <a:pt x="668" y="1170"/>
                  <a:pt x="668" y="1171"/>
                </a:cubicBezTo>
                <a:cubicBezTo>
                  <a:pt x="669" y="1174"/>
                  <a:pt x="671" y="1174"/>
                  <a:pt x="673" y="1175"/>
                </a:cubicBezTo>
                <a:cubicBezTo>
                  <a:pt x="674" y="1175"/>
                  <a:pt x="674" y="1176"/>
                  <a:pt x="674" y="1177"/>
                </a:cubicBezTo>
                <a:cubicBezTo>
                  <a:pt x="672" y="1177"/>
                  <a:pt x="671" y="1179"/>
                  <a:pt x="669" y="1178"/>
                </a:cubicBezTo>
                <a:cubicBezTo>
                  <a:pt x="666" y="1176"/>
                  <a:pt x="665" y="1179"/>
                  <a:pt x="663" y="1180"/>
                </a:cubicBezTo>
                <a:cubicBezTo>
                  <a:pt x="662" y="1181"/>
                  <a:pt x="662" y="1184"/>
                  <a:pt x="664" y="1185"/>
                </a:cubicBezTo>
                <a:cubicBezTo>
                  <a:pt x="665" y="1186"/>
                  <a:pt x="667" y="1186"/>
                  <a:pt x="668" y="1184"/>
                </a:cubicBezTo>
                <a:cubicBezTo>
                  <a:pt x="670" y="1181"/>
                  <a:pt x="672" y="1180"/>
                  <a:pt x="675" y="1180"/>
                </a:cubicBezTo>
                <a:cubicBezTo>
                  <a:pt x="676" y="1181"/>
                  <a:pt x="676" y="1179"/>
                  <a:pt x="676" y="1178"/>
                </a:cubicBezTo>
                <a:cubicBezTo>
                  <a:pt x="677" y="1177"/>
                  <a:pt x="678" y="1175"/>
                  <a:pt x="679" y="1174"/>
                </a:cubicBezTo>
                <a:cubicBezTo>
                  <a:pt x="679" y="1172"/>
                  <a:pt x="679" y="1171"/>
                  <a:pt x="677" y="1171"/>
                </a:cubicBezTo>
                <a:cubicBezTo>
                  <a:pt x="676" y="1171"/>
                  <a:pt x="675" y="1170"/>
                  <a:pt x="676" y="1169"/>
                </a:cubicBezTo>
                <a:cubicBezTo>
                  <a:pt x="677" y="1168"/>
                  <a:pt x="678" y="1167"/>
                  <a:pt x="679" y="1166"/>
                </a:cubicBezTo>
                <a:cubicBezTo>
                  <a:pt x="680" y="1164"/>
                  <a:pt x="681" y="1163"/>
                  <a:pt x="680" y="1161"/>
                </a:cubicBezTo>
                <a:cubicBezTo>
                  <a:pt x="679" y="1160"/>
                  <a:pt x="679" y="1159"/>
                  <a:pt x="679" y="1158"/>
                </a:cubicBezTo>
                <a:cubicBezTo>
                  <a:pt x="681" y="1158"/>
                  <a:pt x="683" y="1157"/>
                  <a:pt x="684" y="1160"/>
                </a:cubicBezTo>
                <a:cubicBezTo>
                  <a:pt x="684" y="1163"/>
                  <a:pt x="682" y="1166"/>
                  <a:pt x="683" y="1169"/>
                </a:cubicBezTo>
                <a:cubicBezTo>
                  <a:pt x="684" y="1172"/>
                  <a:pt x="684" y="1176"/>
                  <a:pt x="684" y="1180"/>
                </a:cubicBezTo>
                <a:cubicBezTo>
                  <a:pt x="684" y="1181"/>
                  <a:pt x="684" y="1181"/>
                  <a:pt x="685" y="1181"/>
                </a:cubicBezTo>
                <a:cubicBezTo>
                  <a:pt x="685" y="1182"/>
                  <a:pt x="686" y="1181"/>
                  <a:pt x="686" y="1181"/>
                </a:cubicBezTo>
                <a:cubicBezTo>
                  <a:pt x="687" y="1179"/>
                  <a:pt x="687" y="1177"/>
                  <a:pt x="688" y="1175"/>
                </a:cubicBezTo>
                <a:cubicBezTo>
                  <a:pt x="688" y="1174"/>
                  <a:pt x="689" y="1174"/>
                  <a:pt x="690" y="1174"/>
                </a:cubicBezTo>
                <a:cubicBezTo>
                  <a:pt x="690" y="1174"/>
                  <a:pt x="691" y="1175"/>
                  <a:pt x="691" y="1175"/>
                </a:cubicBezTo>
                <a:cubicBezTo>
                  <a:pt x="690" y="1177"/>
                  <a:pt x="690" y="1178"/>
                  <a:pt x="689" y="1179"/>
                </a:cubicBezTo>
                <a:cubicBezTo>
                  <a:pt x="689" y="1180"/>
                  <a:pt x="690" y="1181"/>
                  <a:pt x="691" y="1182"/>
                </a:cubicBezTo>
                <a:cubicBezTo>
                  <a:pt x="692" y="1182"/>
                  <a:pt x="692" y="1182"/>
                  <a:pt x="693" y="1182"/>
                </a:cubicBezTo>
                <a:cubicBezTo>
                  <a:pt x="696" y="1182"/>
                  <a:pt x="697" y="1180"/>
                  <a:pt x="696" y="1178"/>
                </a:cubicBezTo>
                <a:cubicBezTo>
                  <a:pt x="696" y="1177"/>
                  <a:pt x="695" y="1177"/>
                  <a:pt x="695" y="1176"/>
                </a:cubicBezTo>
                <a:cubicBezTo>
                  <a:pt x="695" y="1175"/>
                  <a:pt x="696" y="1174"/>
                  <a:pt x="698" y="1174"/>
                </a:cubicBezTo>
                <a:cubicBezTo>
                  <a:pt x="701" y="1175"/>
                  <a:pt x="701" y="1175"/>
                  <a:pt x="702" y="1172"/>
                </a:cubicBezTo>
                <a:cubicBezTo>
                  <a:pt x="702" y="1171"/>
                  <a:pt x="702" y="1170"/>
                  <a:pt x="702" y="1168"/>
                </a:cubicBezTo>
                <a:cubicBezTo>
                  <a:pt x="701" y="1167"/>
                  <a:pt x="702" y="1166"/>
                  <a:pt x="703" y="1165"/>
                </a:cubicBezTo>
                <a:cubicBezTo>
                  <a:pt x="707" y="1163"/>
                  <a:pt x="707" y="1163"/>
                  <a:pt x="706" y="1159"/>
                </a:cubicBezTo>
                <a:cubicBezTo>
                  <a:pt x="704" y="1161"/>
                  <a:pt x="702" y="1161"/>
                  <a:pt x="699" y="1160"/>
                </a:cubicBezTo>
                <a:cubicBezTo>
                  <a:pt x="700" y="1159"/>
                  <a:pt x="700" y="1159"/>
                  <a:pt x="700" y="1158"/>
                </a:cubicBezTo>
                <a:cubicBezTo>
                  <a:pt x="703" y="1157"/>
                  <a:pt x="702" y="1155"/>
                  <a:pt x="702" y="1152"/>
                </a:cubicBezTo>
                <a:cubicBezTo>
                  <a:pt x="700" y="1152"/>
                  <a:pt x="699" y="1154"/>
                  <a:pt x="698" y="1155"/>
                </a:cubicBezTo>
                <a:cubicBezTo>
                  <a:pt x="696" y="1155"/>
                  <a:pt x="695" y="1154"/>
                  <a:pt x="695" y="1153"/>
                </a:cubicBezTo>
                <a:cubicBezTo>
                  <a:pt x="695" y="1153"/>
                  <a:pt x="695" y="1153"/>
                  <a:pt x="695" y="1153"/>
                </a:cubicBezTo>
                <a:cubicBezTo>
                  <a:pt x="695" y="1152"/>
                  <a:pt x="695" y="1151"/>
                  <a:pt x="695" y="1150"/>
                </a:cubicBezTo>
                <a:cubicBezTo>
                  <a:pt x="696" y="1149"/>
                  <a:pt x="698" y="1148"/>
                  <a:pt x="699" y="1148"/>
                </a:cubicBezTo>
                <a:cubicBezTo>
                  <a:pt x="699" y="1148"/>
                  <a:pt x="699" y="1148"/>
                  <a:pt x="699" y="1148"/>
                </a:cubicBezTo>
                <a:cubicBezTo>
                  <a:pt x="699" y="1148"/>
                  <a:pt x="699" y="1148"/>
                  <a:pt x="699" y="1148"/>
                </a:cubicBezTo>
                <a:cubicBezTo>
                  <a:pt x="700" y="1148"/>
                  <a:pt x="700" y="1148"/>
                  <a:pt x="701" y="1148"/>
                </a:cubicBezTo>
                <a:cubicBezTo>
                  <a:pt x="703" y="1148"/>
                  <a:pt x="704" y="1149"/>
                  <a:pt x="706" y="1149"/>
                </a:cubicBezTo>
                <a:cubicBezTo>
                  <a:pt x="707" y="1149"/>
                  <a:pt x="707" y="1149"/>
                  <a:pt x="708" y="1149"/>
                </a:cubicBezTo>
                <a:cubicBezTo>
                  <a:pt x="708" y="1149"/>
                  <a:pt x="709" y="1148"/>
                  <a:pt x="709" y="1148"/>
                </a:cubicBezTo>
                <a:cubicBezTo>
                  <a:pt x="709" y="1147"/>
                  <a:pt x="709" y="1147"/>
                  <a:pt x="709" y="1146"/>
                </a:cubicBezTo>
                <a:cubicBezTo>
                  <a:pt x="707" y="1145"/>
                  <a:pt x="705" y="1144"/>
                  <a:pt x="703" y="1143"/>
                </a:cubicBezTo>
                <a:cubicBezTo>
                  <a:pt x="703" y="1142"/>
                  <a:pt x="703" y="1142"/>
                  <a:pt x="703" y="1141"/>
                </a:cubicBezTo>
                <a:cubicBezTo>
                  <a:pt x="706" y="1141"/>
                  <a:pt x="707" y="1139"/>
                  <a:pt x="706" y="1137"/>
                </a:cubicBezTo>
                <a:cubicBezTo>
                  <a:pt x="705" y="1135"/>
                  <a:pt x="705" y="1134"/>
                  <a:pt x="707" y="1132"/>
                </a:cubicBezTo>
                <a:cubicBezTo>
                  <a:pt x="707" y="1131"/>
                  <a:pt x="708" y="1130"/>
                  <a:pt x="707" y="1129"/>
                </a:cubicBezTo>
                <a:cubicBezTo>
                  <a:pt x="704" y="1128"/>
                  <a:pt x="703" y="1124"/>
                  <a:pt x="702" y="1121"/>
                </a:cubicBezTo>
                <a:cubicBezTo>
                  <a:pt x="701" y="1120"/>
                  <a:pt x="700" y="1119"/>
                  <a:pt x="698" y="1120"/>
                </a:cubicBezTo>
                <a:cubicBezTo>
                  <a:pt x="697" y="1120"/>
                  <a:pt x="697" y="1120"/>
                  <a:pt x="697" y="1118"/>
                </a:cubicBezTo>
                <a:cubicBezTo>
                  <a:pt x="697" y="1118"/>
                  <a:pt x="697" y="1117"/>
                  <a:pt x="697" y="1116"/>
                </a:cubicBezTo>
                <a:cubicBezTo>
                  <a:pt x="698" y="1113"/>
                  <a:pt x="698" y="1112"/>
                  <a:pt x="695" y="1111"/>
                </a:cubicBezTo>
                <a:cubicBezTo>
                  <a:pt x="692" y="1111"/>
                  <a:pt x="691" y="1111"/>
                  <a:pt x="692" y="1107"/>
                </a:cubicBezTo>
                <a:cubicBezTo>
                  <a:pt x="693" y="1106"/>
                  <a:pt x="692" y="1106"/>
                  <a:pt x="691" y="1105"/>
                </a:cubicBezTo>
                <a:cubicBezTo>
                  <a:pt x="687" y="1103"/>
                  <a:pt x="687" y="1103"/>
                  <a:pt x="689" y="1098"/>
                </a:cubicBezTo>
                <a:cubicBezTo>
                  <a:pt x="691" y="1096"/>
                  <a:pt x="690" y="1095"/>
                  <a:pt x="687" y="1093"/>
                </a:cubicBezTo>
                <a:cubicBezTo>
                  <a:pt x="687" y="1093"/>
                  <a:pt x="687" y="1092"/>
                  <a:pt x="688" y="1091"/>
                </a:cubicBezTo>
                <a:cubicBezTo>
                  <a:pt x="689" y="1089"/>
                  <a:pt x="689" y="1088"/>
                  <a:pt x="686" y="1088"/>
                </a:cubicBezTo>
                <a:cubicBezTo>
                  <a:pt x="686" y="1088"/>
                  <a:pt x="685" y="1088"/>
                  <a:pt x="685" y="1088"/>
                </a:cubicBezTo>
                <a:cubicBezTo>
                  <a:pt x="684" y="1088"/>
                  <a:pt x="683" y="1088"/>
                  <a:pt x="683" y="1087"/>
                </a:cubicBezTo>
                <a:cubicBezTo>
                  <a:pt x="683" y="1086"/>
                  <a:pt x="683" y="1085"/>
                  <a:pt x="684" y="1085"/>
                </a:cubicBezTo>
                <a:cubicBezTo>
                  <a:pt x="689" y="1084"/>
                  <a:pt x="690" y="1079"/>
                  <a:pt x="691" y="1075"/>
                </a:cubicBezTo>
                <a:cubicBezTo>
                  <a:pt x="691" y="1074"/>
                  <a:pt x="691" y="1073"/>
                  <a:pt x="691" y="1072"/>
                </a:cubicBezTo>
                <a:cubicBezTo>
                  <a:pt x="693" y="1071"/>
                  <a:pt x="692" y="1070"/>
                  <a:pt x="691" y="1070"/>
                </a:cubicBezTo>
                <a:cubicBezTo>
                  <a:pt x="691" y="1069"/>
                  <a:pt x="690" y="1068"/>
                  <a:pt x="691" y="1066"/>
                </a:cubicBezTo>
                <a:cubicBezTo>
                  <a:pt x="694" y="1067"/>
                  <a:pt x="696" y="1069"/>
                  <a:pt x="698" y="1071"/>
                </a:cubicBezTo>
                <a:cubicBezTo>
                  <a:pt x="698" y="1074"/>
                  <a:pt x="697" y="1077"/>
                  <a:pt x="699" y="1079"/>
                </a:cubicBezTo>
                <a:cubicBezTo>
                  <a:pt x="699" y="1080"/>
                  <a:pt x="700" y="1081"/>
                  <a:pt x="700" y="1081"/>
                </a:cubicBezTo>
                <a:cubicBezTo>
                  <a:pt x="701" y="1081"/>
                  <a:pt x="702" y="1080"/>
                  <a:pt x="702" y="1079"/>
                </a:cubicBezTo>
                <a:cubicBezTo>
                  <a:pt x="703" y="1079"/>
                  <a:pt x="703" y="1078"/>
                  <a:pt x="703" y="1076"/>
                </a:cubicBezTo>
                <a:cubicBezTo>
                  <a:pt x="702" y="1075"/>
                  <a:pt x="701" y="1073"/>
                  <a:pt x="700" y="1072"/>
                </a:cubicBezTo>
                <a:cubicBezTo>
                  <a:pt x="701" y="1071"/>
                  <a:pt x="702" y="1070"/>
                  <a:pt x="703" y="1070"/>
                </a:cubicBezTo>
                <a:cubicBezTo>
                  <a:pt x="704" y="1071"/>
                  <a:pt x="705" y="1072"/>
                  <a:pt x="706" y="1072"/>
                </a:cubicBezTo>
                <a:cubicBezTo>
                  <a:pt x="706" y="1074"/>
                  <a:pt x="707" y="1075"/>
                  <a:pt x="708" y="1076"/>
                </a:cubicBezTo>
                <a:cubicBezTo>
                  <a:pt x="709" y="1079"/>
                  <a:pt x="712" y="1078"/>
                  <a:pt x="714" y="1080"/>
                </a:cubicBezTo>
                <a:cubicBezTo>
                  <a:pt x="714" y="1082"/>
                  <a:pt x="716" y="1080"/>
                  <a:pt x="717" y="1079"/>
                </a:cubicBezTo>
                <a:cubicBezTo>
                  <a:pt x="718" y="1079"/>
                  <a:pt x="720" y="1080"/>
                  <a:pt x="721" y="1080"/>
                </a:cubicBezTo>
                <a:cubicBezTo>
                  <a:pt x="724" y="1081"/>
                  <a:pt x="723" y="1078"/>
                  <a:pt x="723" y="1077"/>
                </a:cubicBezTo>
                <a:cubicBezTo>
                  <a:pt x="722" y="1076"/>
                  <a:pt x="720" y="1075"/>
                  <a:pt x="718" y="1075"/>
                </a:cubicBezTo>
                <a:cubicBezTo>
                  <a:pt x="717" y="1075"/>
                  <a:pt x="716" y="1075"/>
                  <a:pt x="716" y="1073"/>
                </a:cubicBezTo>
                <a:cubicBezTo>
                  <a:pt x="717" y="1072"/>
                  <a:pt x="715" y="1070"/>
                  <a:pt x="715" y="1069"/>
                </a:cubicBezTo>
                <a:cubicBezTo>
                  <a:pt x="717" y="1065"/>
                  <a:pt x="711" y="1068"/>
                  <a:pt x="712" y="1065"/>
                </a:cubicBezTo>
                <a:cubicBezTo>
                  <a:pt x="712" y="1065"/>
                  <a:pt x="711" y="1064"/>
                  <a:pt x="711" y="1063"/>
                </a:cubicBezTo>
                <a:cubicBezTo>
                  <a:pt x="710" y="1062"/>
                  <a:pt x="711" y="1061"/>
                  <a:pt x="712" y="1061"/>
                </a:cubicBezTo>
                <a:cubicBezTo>
                  <a:pt x="713" y="1061"/>
                  <a:pt x="714" y="1062"/>
                  <a:pt x="715" y="1061"/>
                </a:cubicBezTo>
                <a:cubicBezTo>
                  <a:pt x="716" y="1058"/>
                  <a:pt x="717" y="1056"/>
                  <a:pt x="715" y="1053"/>
                </a:cubicBezTo>
                <a:cubicBezTo>
                  <a:pt x="712" y="1049"/>
                  <a:pt x="712" y="1049"/>
                  <a:pt x="712" y="1045"/>
                </a:cubicBezTo>
                <a:cubicBezTo>
                  <a:pt x="712" y="1043"/>
                  <a:pt x="711" y="1043"/>
                  <a:pt x="710" y="1043"/>
                </a:cubicBezTo>
                <a:cubicBezTo>
                  <a:pt x="709" y="1041"/>
                  <a:pt x="709" y="1040"/>
                  <a:pt x="709" y="1039"/>
                </a:cubicBezTo>
                <a:cubicBezTo>
                  <a:pt x="708" y="1037"/>
                  <a:pt x="708" y="1035"/>
                  <a:pt x="710" y="1034"/>
                </a:cubicBezTo>
                <a:cubicBezTo>
                  <a:pt x="711" y="1037"/>
                  <a:pt x="715" y="1036"/>
                  <a:pt x="717" y="1038"/>
                </a:cubicBezTo>
                <a:cubicBezTo>
                  <a:pt x="718" y="1038"/>
                  <a:pt x="718" y="1037"/>
                  <a:pt x="718" y="1037"/>
                </a:cubicBezTo>
                <a:cubicBezTo>
                  <a:pt x="718" y="1035"/>
                  <a:pt x="718" y="1034"/>
                  <a:pt x="717" y="1033"/>
                </a:cubicBezTo>
                <a:cubicBezTo>
                  <a:pt x="716" y="1033"/>
                  <a:pt x="714" y="1033"/>
                  <a:pt x="713" y="1032"/>
                </a:cubicBezTo>
                <a:cubicBezTo>
                  <a:pt x="711" y="1031"/>
                  <a:pt x="712" y="1030"/>
                  <a:pt x="713" y="1029"/>
                </a:cubicBezTo>
                <a:cubicBezTo>
                  <a:pt x="714" y="1029"/>
                  <a:pt x="714" y="1029"/>
                  <a:pt x="715" y="1029"/>
                </a:cubicBezTo>
                <a:cubicBezTo>
                  <a:pt x="715" y="1029"/>
                  <a:pt x="716" y="1028"/>
                  <a:pt x="717" y="1028"/>
                </a:cubicBezTo>
                <a:cubicBezTo>
                  <a:pt x="718" y="1028"/>
                  <a:pt x="719" y="1028"/>
                  <a:pt x="720" y="1028"/>
                </a:cubicBezTo>
                <a:cubicBezTo>
                  <a:pt x="721" y="1028"/>
                  <a:pt x="721" y="1028"/>
                  <a:pt x="721" y="1028"/>
                </a:cubicBezTo>
                <a:cubicBezTo>
                  <a:pt x="722" y="1028"/>
                  <a:pt x="722" y="1028"/>
                  <a:pt x="722" y="1028"/>
                </a:cubicBezTo>
                <a:cubicBezTo>
                  <a:pt x="723" y="1028"/>
                  <a:pt x="724" y="1028"/>
                  <a:pt x="725" y="1028"/>
                </a:cubicBezTo>
                <a:cubicBezTo>
                  <a:pt x="725" y="1028"/>
                  <a:pt x="725" y="1029"/>
                  <a:pt x="725" y="1029"/>
                </a:cubicBezTo>
                <a:cubicBezTo>
                  <a:pt x="725" y="1031"/>
                  <a:pt x="725" y="1034"/>
                  <a:pt x="723" y="1035"/>
                </a:cubicBezTo>
                <a:cubicBezTo>
                  <a:pt x="722" y="1035"/>
                  <a:pt x="722" y="1036"/>
                  <a:pt x="722" y="1037"/>
                </a:cubicBezTo>
                <a:cubicBezTo>
                  <a:pt x="723" y="1038"/>
                  <a:pt x="724" y="1038"/>
                  <a:pt x="724" y="1038"/>
                </a:cubicBezTo>
                <a:cubicBezTo>
                  <a:pt x="728" y="1038"/>
                  <a:pt x="729" y="1036"/>
                  <a:pt x="732" y="1034"/>
                </a:cubicBezTo>
                <a:cubicBezTo>
                  <a:pt x="732" y="1035"/>
                  <a:pt x="733" y="1035"/>
                  <a:pt x="733" y="1035"/>
                </a:cubicBezTo>
                <a:cubicBezTo>
                  <a:pt x="736" y="1037"/>
                  <a:pt x="738" y="1036"/>
                  <a:pt x="739" y="1033"/>
                </a:cubicBezTo>
                <a:cubicBezTo>
                  <a:pt x="739" y="1033"/>
                  <a:pt x="739" y="1033"/>
                  <a:pt x="739" y="1033"/>
                </a:cubicBezTo>
                <a:cubicBezTo>
                  <a:pt x="739" y="1033"/>
                  <a:pt x="739" y="1033"/>
                  <a:pt x="739" y="1033"/>
                </a:cubicBezTo>
                <a:cubicBezTo>
                  <a:pt x="739" y="1033"/>
                  <a:pt x="740" y="1033"/>
                  <a:pt x="741" y="1032"/>
                </a:cubicBezTo>
                <a:cubicBezTo>
                  <a:pt x="742" y="1033"/>
                  <a:pt x="743" y="1037"/>
                  <a:pt x="746" y="1034"/>
                </a:cubicBezTo>
                <a:cubicBezTo>
                  <a:pt x="748" y="1033"/>
                  <a:pt x="750" y="1034"/>
                  <a:pt x="752" y="1033"/>
                </a:cubicBezTo>
                <a:cubicBezTo>
                  <a:pt x="754" y="1030"/>
                  <a:pt x="756" y="1034"/>
                  <a:pt x="757" y="1034"/>
                </a:cubicBezTo>
                <a:cubicBezTo>
                  <a:pt x="759" y="1033"/>
                  <a:pt x="760" y="1033"/>
                  <a:pt x="761" y="1032"/>
                </a:cubicBezTo>
                <a:cubicBezTo>
                  <a:pt x="762" y="1033"/>
                  <a:pt x="763" y="1031"/>
                  <a:pt x="764" y="1031"/>
                </a:cubicBezTo>
                <a:cubicBezTo>
                  <a:pt x="764" y="1033"/>
                  <a:pt x="761" y="1035"/>
                  <a:pt x="764" y="1038"/>
                </a:cubicBezTo>
                <a:cubicBezTo>
                  <a:pt x="763" y="1041"/>
                  <a:pt x="763" y="1041"/>
                  <a:pt x="766" y="1041"/>
                </a:cubicBezTo>
                <a:cubicBezTo>
                  <a:pt x="767" y="1042"/>
                  <a:pt x="768" y="1042"/>
                  <a:pt x="769" y="1043"/>
                </a:cubicBezTo>
                <a:cubicBezTo>
                  <a:pt x="771" y="1044"/>
                  <a:pt x="773" y="1044"/>
                  <a:pt x="775" y="1045"/>
                </a:cubicBezTo>
                <a:cubicBezTo>
                  <a:pt x="777" y="1046"/>
                  <a:pt x="775" y="1046"/>
                  <a:pt x="775" y="1046"/>
                </a:cubicBezTo>
                <a:cubicBezTo>
                  <a:pt x="774" y="1047"/>
                  <a:pt x="774" y="1048"/>
                  <a:pt x="775" y="1048"/>
                </a:cubicBezTo>
                <a:cubicBezTo>
                  <a:pt x="776" y="1050"/>
                  <a:pt x="778" y="1051"/>
                  <a:pt x="779" y="1053"/>
                </a:cubicBezTo>
                <a:cubicBezTo>
                  <a:pt x="781" y="1056"/>
                  <a:pt x="782" y="1060"/>
                  <a:pt x="778" y="1062"/>
                </a:cubicBezTo>
                <a:cubicBezTo>
                  <a:pt x="777" y="1062"/>
                  <a:pt x="777" y="1063"/>
                  <a:pt x="776" y="1063"/>
                </a:cubicBezTo>
                <a:cubicBezTo>
                  <a:pt x="776" y="1064"/>
                  <a:pt x="776" y="1065"/>
                  <a:pt x="776" y="1065"/>
                </a:cubicBezTo>
                <a:cubicBezTo>
                  <a:pt x="777" y="1066"/>
                  <a:pt x="778" y="1066"/>
                  <a:pt x="779" y="1066"/>
                </a:cubicBezTo>
                <a:cubicBezTo>
                  <a:pt x="780" y="1065"/>
                  <a:pt x="781" y="1064"/>
                  <a:pt x="782" y="1064"/>
                </a:cubicBezTo>
                <a:cubicBezTo>
                  <a:pt x="784" y="1063"/>
                  <a:pt x="786" y="1063"/>
                  <a:pt x="787" y="1061"/>
                </a:cubicBezTo>
                <a:cubicBezTo>
                  <a:pt x="788" y="1058"/>
                  <a:pt x="784" y="1059"/>
                  <a:pt x="784" y="1057"/>
                </a:cubicBezTo>
                <a:cubicBezTo>
                  <a:pt x="784" y="1055"/>
                  <a:pt x="783" y="1054"/>
                  <a:pt x="782" y="1053"/>
                </a:cubicBezTo>
                <a:cubicBezTo>
                  <a:pt x="784" y="1051"/>
                  <a:pt x="787" y="1050"/>
                  <a:pt x="790" y="1050"/>
                </a:cubicBezTo>
                <a:cubicBezTo>
                  <a:pt x="793" y="1049"/>
                  <a:pt x="796" y="1048"/>
                  <a:pt x="800" y="1048"/>
                </a:cubicBezTo>
                <a:cubicBezTo>
                  <a:pt x="800" y="1049"/>
                  <a:pt x="801" y="1051"/>
                  <a:pt x="803" y="1050"/>
                </a:cubicBezTo>
                <a:cubicBezTo>
                  <a:pt x="805" y="1049"/>
                  <a:pt x="804" y="1047"/>
                  <a:pt x="803" y="1046"/>
                </a:cubicBezTo>
                <a:cubicBezTo>
                  <a:pt x="803" y="1045"/>
                  <a:pt x="803" y="1045"/>
                  <a:pt x="803" y="1044"/>
                </a:cubicBezTo>
                <a:cubicBezTo>
                  <a:pt x="803" y="1044"/>
                  <a:pt x="803" y="1044"/>
                  <a:pt x="803" y="1044"/>
                </a:cubicBezTo>
                <a:cubicBezTo>
                  <a:pt x="804" y="1044"/>
                  <a:pt x="805" y="1044"/>
                  <a:pt x="806" y="1044"/>
                </a:cubicBezTo>
                <a:cubicBezTo>
                  <a:pt x="810" y="1047"/>
                  <a:pt x="812" y="1049"/>
                  <a:pt x="810" y="1053"/>
                </a:cubicBezTo>
                <a:cubicBezTo>
                  <a:pt x="810" y="1054"/>
                  <a:pt x="811" y="1055"/>
                  <a:pt x="811" y="1055"/>
                </a:cubicBezTo>
                <a:cubicBezTo>
                  <a:pt x="813" y="1056"/>
                  <a:pt x="813" y="1055"/>
                  <a:pt x="813" y="1054"/>
                </a:cubicBezTo>
                <a:cubicBezTo>
                  <a:pt x="815" y="1051"/>
                  <a:pt x="815" y="1051"/>
                  <a:pt x="818" y="1052"/>
                </a:cubicBezTo>
                <a:cubicBezTo>
                  <a:pt x="818" y="1052"/>
                  <a:pt x="818" y="1052"/>
                  <a:pt x="818" y="1053"/>
                </a:cubicBezTo>
                <a:cubicBezTo>
                  <a:pt x="818" y="1056"/>
                  <a:pt x="819" y="1059"/>
                  <a:pt x="823" y="1060"/>
                </a:cubicBezTo>
                <a:cubicBezTo>
                  <a:pt x="824" y="1060"/>
                  <a:pt x="825" y="1060"/>
                  <a:pt x="825" y="1062"/>
                </a:cubicBezTo>
                <a:cubicBezTo>
                  <a:pt x="825" y="1067"/>
                  <a:pt x="826" y="1067"/>
                  <a:pt x="831" y="1065"/>
                </a:cubicBezTo>
                <a:cubicBezTo>
                  <a:pt x="831" y="1065"/>
                  <a:pt x="831" y="1065"/>
                  <a:pt x="832" y="1065"/>
                </a:cubicBezTo>
                <a:cubicBezTo>
                  <a:pt x="832" y="1063"/>
                  <a:pt x="831" y="1061"/>
                  <a:pt x="831" y="1058"/>
                </a:cubicBezTo>
                <a:cubicBezTo>
                  <a:pt x="833" y="1058"/>
                  <a:pt x="835" y="1056"/>
                  <a:pt x="838" y="1057"/>
                </a:cubicBezTo>
                <a:cubicBezTo>
                  <a:pt x="841" y="1058"/>
                  <a:pt x="841" y="1057"/>
                  <a:pt x="842" y="1055"/>
                </a:cubicBezTo>
                <a:cubicBezTo>
                  <a:pt x="842" y="1053"/>
                  <a:pt x="841" y="1051"/>
                  <a:pt x="839" y="1051"/>
                </a:cubicBezTo>
                <a:cubicBezTo>
                  <a:pt x="837" y="1050"/>
                  <a:pt x="834" y="1052"/>
                  <a:pt x="832" y="1050"/>
                </a:cubicBezTo>
                <a:cubicBezTo>
                  <a:pt x="833" y="1049"/>
                  <a:pt x="834" y="1049"/>
                  <a:pt x="834" y="1048"/>
                </a:cubicBezTo>
                <a:cubicBezTo>
                  <a:pt x="835" y="1046"/>
                  <a:pt x="835" y="1045"/>
                  <a:pt x="832" y="1045"/>
                </a:cubicBezTo>
                <a:cubicBezTo>
                  <a:pt x="830" y="1044"/>
                  <a:pt x="830" y="1047"/>
                  <a:pt x="828" y="1048"/>
                </a:cubicBezTo>
                <a:cubicBezTo>
                  <a:pt x="827" y="1047"/>
                  <a:pt x="825" y="1046"/>
                  <a:pt x="824" y="1044"/>
                </a:cubicBezTo>
                <a:cubicBezTo>
                  <a:pt x="823" y="1044"/>
                  <a:pt x="823" y="1043"/>
                  <a:pt x="823" y="1043"/>
                </a:cubicBezTo>
                <a:cubicBezTo>
                  <a:pt x="825" y="1043"/>
                  <a:pt x="827" y="1043"/>
                  <a:pt x="829" y="1043"/>
                </a:cubicBezTo>
                <a:cubicBezTo>
                  <a:pt x="830" y="1043"/>
                  <a:pt x="831" y="1042"/>
                  <a:pt x="832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4" y="1040"/>
                  <a:pt x="833" y="1038"/>
                  <a:pt x="831" y="1038"/>
                </a:cubicBezTo>
                <a:cubicBezTo>
                  <a:pt x="829" y="1037"/>
                  <a:pt x="828" y="1037"/>
                  <a:pt x="829" y="1034"/>
                </a:cubicBezTo>
                <a:cubicBezTo>
                  <a:pt x="829" y="1034"/>
                  <a:pt x="830" y="1034"/>
                  <a:pt x="831" y="1034"/>
                </a:cubicBezTo>
                <a:cubicBezTo>
                  <a:pt x="833" y="1035"/>
                  <a:pt x="834" y="1033"/>
                  <a:pt x="835" y="1031"/>
                </a:cubicBezTo>
                <a:cubicBezTo>
                  <a:pt x="835" y="1032"/>
                  <a:pt x="836" y="1033"/>
                  <a:pt x="837" y="1033"/>
                </a:cubicBezTo>
                <a:cubicBezTo>
                  <a:pt x="840" y="1032"/>
                  <a:pt x="843" y="1033"/>
                  <a:pt x="846" y="1035"/>
                </a:cubicBezTo>
                <a:cubicBezTo>
                  <a:pt x="846" y="1036"/>
                  <a:pt x="847" y="1036"/>
                  <a:pt x="847" y="1036"/>
                </a:cubicBezTo>
                <a:cubicBezTo>
                  <a:pt x="848" y="1036"/>
                  <a:pt x="848" y="1035"/>
                  <a:pt x="848" y="1035"/>
                </a:cubicBezTo>
                <a:cubicBezTo>
                  <a:pt x="849" y="1034"/>
                  <a:pt x="849" y="1033"/>
                  <a:pt x="848" y="1033"/>
                </a:cubicBezTo>
                <a:cubicBezTo>
                  <a:pt x="846" y="1031"/>
                  <a:pt x="844" y="1031"/>
                  <a:pt x="841" y="1030"/>
                </a:cubicBezTo>
                <a:cubicBezTo>
                  <a:pt x="839" y="1030"/>
                  <a:pt x="838" y="1029"/>
                  <a:pt x="839" y="1027"/>
                </a:cubicBezTo>
                <a:cubicBezTo>
                  <a:pt x="839" y="1026"/>
                  <a:pt x="839" y="1025"/>
                  <a:pt x="838" y="1024"/>
                </a:cubicBezTo>
                <a:cubicBezTo>
                  <a:pt x="837" y="1022"/>
                  <a:pt x="836" y="1023"/>
                  <a:pt x="835" y="1024"/>
                </a:cubicBezTo>
                <a:cubicBezTo>
                  <a:pt x="834" y="1024"/>
                  <a:pt x="833" y="1024"/>
                  <a:pt x="832" y="1024"/>
                </a:cubicBezTo>
                <a:cubicBezTo>
                  <a:pt x="830" y="1027"/>
                  <a:pt x="828" y="1029"/>
                  <a:pt x="825" y="1030"/>
                </a:cubicBezTo>
                <a:cubicBezTo>
                  <a:pt x="823" y="1031"/>
                  <a:pt x="823" y="1032"/>
                  <a:pt x="824" y="1034"/>
                </a:cubicBezTo>
                <a:cubicBezTo>
                  <a:pt x="824" y="1035"/>
                  <a:pt x="823" y="1035"/>
                  <a:pt x="823" y="1036"/>
                </a:cubicBezTo>
                <a:cubicBezTo>
                  <a:pt x="823" y="1038"/>
                  <a:pt x="823" y="1039"/>
                  <a:pt x="825" y="1040"/>
                </a:cubicBezTo>
                <a:cubicBezTo>
                  <a:pt x="824" y="1041"/>
                  <a:pt x="823" y="1041"/>
                  <a:pt x="822" y="1041"/>
                </a:cubicBezTo>
                <a:cubicBezTo>
                  <a:pt x="820" y="1041"/>
                  <a:pt x="819" y="1042"/>
                  <a:pt x="818" y="1043"/>
                </a:cubicBezTo>
                <a:cubicBezTo>
                  <a:pt x="818" y="1043"/>
                  <a:pt x="818" y="1043"/>
                  <a:pt x="818" y="1043"/>
                </a:cubicBezTo>
                <a:cubicBezTo>
                  <a:pt x="817" y="1043"/>
                  <a:pt x="816" y="1044"/>
                  <a:pt x="815" y="1045"/>
                </a:cubicBezTo>
                <a:cubicBezTo>
                  <a:pt x="814" y="1044"/>
                  <a:pt x="813" y="1043"/>
                  <a:pt x="811" y="1043"/>
                </a:cubicBezTo>
                <a:cubicBezTo>
                  <a:pt x="811" y="1043"/>
                  <a:pt x="811" y="1043"/>
                  <a:pt x="811" y="1043"/>
                </a:cubicBezTo>
                <a:cubicBezTo>
                  <a:pt x="811" y="1043"/>
                  <a:pt x="811" y="1043"/>
                  <a:pt x="811" y="1043"/>
                </a:cubicBezTo>
                <a:cubicBezTo>
                  <a:pt x="812" y="1041"/>
                  <a:pt x="815" y="1040"/>
                  <a:pt x="815" y="1038"/>
                </a:cubicBezTo>
                <a:cubicBezTo>
                  <a:pt x="815" y="1034"/>
                  <a:pt x="818" y="1032"/>
                  <a:pt x="819" y="1029"/>
                </a:cubicBezTo>
                <a:cubicBezTo>
                  <a:pt x="817" y="1028"/>
                  <a:pt x="815" y="1026"/>
                  <a:pt x="812" y="1026"/>
                </a:cubicBezTo>
                <a:cubicBezTo>
                  <a:pt x="812" y="1028"/>
                  <a:pt x="812" y="1029"/>
                  <a:pt x="812" y="1030"/>
                </a:cubicBezTo>
                <a:cubicBezTo>
                  <a:pt x="811" y="1032"/>
                  <a:pt x="810" y="1033"/>
                  <a:pt x="809" y="1032"/>
                </a:cubicBezTo>
                <a:cubicBezTo>
                  <a:pt x="807" y="1032"/>
                  <a:pt x="806" y="1031"/>
                  <a:pt x="805" y="1030"/>
                </a:cubicBezTo>
                <a:cubicBezTo>
                  <a:pt x="804" y="1029"/>
                  <a:pt x="803" y="1029"/>
                  <a:pt x="803" y="1028"/>
                </a:cubicBezTo>
                <a:cubicBezTo>
                  <a:pt x="801" y="1032"/>
                  <a:pt x="797" y="1029"/>
                  <a:pt x="794" y="1031"/>
                </a:cubicBezTo>
                <a:cubicBezTo>
                  <a:pt x="793" y="1031"/>
                  <a:pt x="791" y="1031"/>
                  <a:pt x="790" y="1030"/>
                </a:cubicBezTo>
                <a:cubicBezTo>
                  <a:pt x="786" y="1028"/>
                  <a:pt x="783" y="1028"/>
                  <a:pt x="779" y="1031"/>
                </a:cubicBezTo>
                <a:cubicBezTo>
                  <a:pt x="779" y="1031"/>
                  <a:pt x="778" y="1031"/>
                  <a:pt x="778" y="1031"/>
                </a:cubicBezTo>
                <a:cubicBezTo>
                  <a:pt x="774" y="1030"/>
                  <a:pt x="774" y="1026"/>
                  <a:pt x="772" y="1024"/>
                </a:cubicBezTo>
                <a:cubicBezTo>
                  <a:pt x="773" y="1020"/>
                  <a:pt x="777" y="1019"/>
                  <a:pt x="779" y="1016"/>
                </a:cubicBezTo>
                <a:cubicBezTo>
                  <a:pt x="782" y="1016"/>
                  <a:pt x="784" y="1015"/>
                  <a:pt x="786" y="1014"/>
                </a:cubicBezTo>
                <a:cubicBezTo>
                  <a:pt x="787" y="1014"/>
                  <a:pt x="788" y="1013"/>
                  <a:pt x="788" y="1012"/>
                </a:cubicBezTo>
                <a:cubicBezTo>
                  <a:pt x="788" y="1012"/>
                  <a:pt x="788" y="1012"/>
                  <a:pt x="788" y="1012"/>
                </a:cubicBezTo>
                <a:cubicBezTo>
                  <a:pt x="788" y="1012"/>
                  <a:pt x="789" y="1011"/>
                  <a:pt x="789" y="1010"/>
                </a:cubicBezTo>
                <a:cubicBezTo>
                  <a:pt x="790" y="1010"/>
                  <a:pt x="790" y="1011"/>
                  <a:pt x="791" y="1011"/>
                </a:cubicBezTo>
                <a:cubicBezTo>
                  <a:pt x="791" y="1012"/>
                  <a:pt x="791" y="1013"/>
                  <a:pt x="791" y="1014"/>
                </a:cubicBezTo>
                <a:cubicBezTo>
                  <a:pt x="792" y="1017"/>
                  <a:pt x="792" y="1017"/>
                  <a:pt x="796" y="1017"/>
                </a:cubicBezTo>
                <a:cubicBezTo>
                  <a:pt x="798" y="1018"/>
                  <a:pt x="800" y="1018"/>
                  <a:pt x="801" y="1019"/>
                </a:cubicBezTo>
                <a:cubicBezTo>
                  <a:pt x="803" y="1019"/>
                  <a:pt x="803" y="1018"/>
                  <a:pt x="802" y="1017"/>
                </a:cubicBezTo>
                <a:cubicBezTo>
                  <a:pt x="802" y="1016"/>
                  <a:pt x="802" y="1016"/>
                  <a:pt x="801" y="1016"/>
                </a:cubicBezTo>
                <a:cubicBezTo>
                  <a:pt x="801" y="1015"/>
                  <a:pt x="801" y="1014"/>
                  <a:pt x="801" y="1014"/>
                </a:cubicBezTo>
                <a:cubicBezTo>
                  <a:pt x="804" y="1014"/>
                  <a:pt x="805" y="1013"/>
                  <a:pt x="805" y="1010"/>
                </a:cubicBezTo>
                <a:cubicBezTo>
                  <a:pt x="808" y="1009"/>
                  <a:pt x="811" y="1010"/>
                  <a:pt x="813" y="1012"/>
                </a:cubicBezTo>
                <a:cubicBezTo>
                  <a:pt x="815" y="1014"/>
                  <a:pt x="815" y="1015"/>
                  <a:pt x="817" y="1012"/>
                </a:cubicBezTo>
                <a:cubicBezTo>
                  <a:pt x="818" y="1009"/>
                  <a:pt x="821" y="1008"/>
                  <a:pt x="823" y="1009"/>
                </a:cubicBezTo>
                <a:cubicBezTo>
                  <a:pt x="822" y="1007"/>
                  <a:pt x="822" y="1005"/>
                  <a:pt x="821" y="1004"/>
                </a:cubicBezTo>
                <a:cubicBezTo>
                  <a:pt x="823" y="1004"/>
                  <a:pt x="822" y="1007"/>
                  <a:pt x="823" y="1008"/>
                </a:cubicBezTo>
                <a:cubicBezTo>
                  <a:pt x="823" y="1008"/>
                  <a:pt x="823" y="1009"/>
                  <a:pt x="823" y="1009"/>
                </a:cubicBezTo>
                <a:cubicBezTo>
                  <a:pt x="825" y="1008"/>
                  <a:pt x="825" y="1007"/>
                  <a:pt x="824" y="1006"/>
                </a:cubicBezTo>
                <a:cubicBezTo>
                  <a:pt x="824" y="1004"/>
                  <a:pt x="824" y="1003"/>
                  <a:pt x="825" y="1002"/>
                </a:cubicBezTo>
                <a:cubicBezTo>
                  <a:pt x="826" y="1002"/>
                  <a:pt x="826" y="1002"/>
                  <a:pt x="826" y="1002"/>
                </a:cubicBezTo>
                <a:cubicBezTo>
                  <a:pt x="826" y="1002"/>
                  <a:pt x="826" y="1002"/>
                  <a:pt x="826" y="1002"/>
                </a:cubicBezTo>
                <a:cubicBezTo>
                  <a:pt x="827" y="1002"/>
                  <a:pt x="828" y="1002"/>
                  <a:pt x="830" y="1002"/>
                </a:cubicBezTo>
                <a:cubicBezTo>
                  <a:pt x="830" y="1002"/>
                  <a:pt x="830" y="1001"/>
                  <a:pt x="830" y="1001"/>
                </a:cubicBezTo>
                <a:cubicBezTo>
                  <a:pt x="830" y="1001"/>
                  <a:pt x="830" y="1001"/>
                  <a:pt x="830" y="1000"/>
                </a:cubicBezTo>
                <a:cubicBezTo>
                  <a:pt x="829" y="1000"/>
                  <a:pt x="828" y="1000"/>
                  <a:pt x="827" y="1000"/>
                </a:cubicBezTo>
                <a:cubicBezTo>
                  <a:pt x="828" y="998"/>
                  <a:pt x="830" y="997"/>
                  <a:pt x="832" y="997"/>
                </a:cubicBezTo>
                <a:cubicBezTo>
                  <a:pt x="833" y="997"/>
                  <a:pt x="833" y="997"/>
                  <a:pt x="833" y="997"/>
                </a:cubicBezTo>
                <a:cubicBezTo>
                  <a:pt x="833" y="997"/>
                  <a:pt x="833" y="997"/>
                  <a:pt x="833" y="997"/>
                </a:cubicBezTo>
                <a:cubicBezTo>
                  <a:pt x="834" y="997"/>
                  <a:pt x="835" y="998"/>
                  <a:pt x="835" y="999"/>
                </a:cubicBezTo>
                <a:cubicBezTo>
                  <a:pt x="836" y="1003"/>
                  <a:pt x="836" y="1003"/>
                  <a:pt x="839" y="1002"/>
                </a:cubicBezTo>
                <a:cubicBezTo>
                  <a:pt x="842" y="1001"/>
                  <a:pt x="845" y="1000"/>
                  <a:pt x="848" y="1002"/>
                </a:cubicBezTo>
                <a:cubicBezTo>
                  <a:pt x="850" y="1002"/>
                  <a:pt x="852" y="1001"/>
                  <a:pt x="854" y="1001"/>
                </a:cubicBezTo>
                <a:cubicBezTo>
                  <a:pt x="856" y="1000"/>
                  <a:pt x="859" y="1000"/>
                  <a:pt x="861" y="1000"/>
                </a:cubicBezTo>
                <a:cubicBezTo>
                  <a:pt x="863" y="1001"/>
                  <a:pt x="865" y="1000"/>
                  <a:pt x="866" y="999"/>
                </a:cubicBezTo>
                <a:cubicBezTo>
                  <a:pt x="868" y="998"/>
                  <a:pt x="869" y="996"/>
                  <a:pt x="869" y="994"/>
                </a:cubicBezTo>
                <a:cubicBezTo>
                  <a:pt x="869" y="994"/>
                  <a:pt x="869" y="994"/>
                  <a:pt x="869" y="994"/>
                </a:cubicBezTo>
                <a:cubicBezTo>
                  <a:pt x="873" y="992"/>
                  <a:pt x="873" y="989"/>
                  <a:pt x="872" y="986"/>
                </a:cubicBezTo>
                <a:cubicBezTo>
                  <a:pt x="872" y="985"/>
                  <a:pt x="872" y="984"/>
                  <a:pt x="871" y="983"/>
                </a:cubicBezTo>
                <a:cubicBezTo>
                  <a:pt x="871" y="980"/>
                  <a:pt x="872" y="978"/>
                  <a:pt x="874" y="977"/>
                </a:cubicBezTo>
                <a:cubicBezTo>
                  <a:pt x="874" y="978"/>
                  <a:pt x="875" y="978"/>
                  <a:pt x="876" y="978"/>
                </a:cubicBezTo>
                <a:cubicBezTo>
                  <a:pt x="878" y="978"/>
                  <a:pt x="879" y="978"/>
                  <a:pt x="881" y="978"/>
                </a:cubicBezTo>
                <a:cubicBezTo>
                  <a:pt x="882" y="979"/>
                  <a:pt x="882" y="979"/>
                  <a:pt x="883" y="980"/>
                </a:cubicBezTo>
                <a:cubicBezTo>
                  <a:pt x="883" y="980"/>
                  <a:pt x="883" y="980"/>
                  <a:pt x="883" y="980"/>
                </a:cubicBezTo>
                <a:cubicBezTo>
                  <a:pt x="883" y="981"/>
                  <a:pt x="883" y="981"/>
                  <a:pt x="883" y="982"/>
                </a:cubicBezTo>
                <a:cubicBezTo>
                  <a:pt x="883" y="982"/>
                  <a:pt x="883" y="983"/>
                  <a:pt x="883" y="983"/>
                </a:cubicBezTo>
                <a:cubicBezTo>
                  <a:pt x="882" y="983"/>
                  <a:pt x="881" y="982"/>
                  <a:pt x="881" y="982"/>
                </a:cubicBezTo>
                <a:cubicBezTo>
                  <a:pt x="879" y="980"/>
                  <a:pt x="877" y="980"/>
                  <a:pt x="877" y="982"/>
                </a:cubicBezTo>
                <a:cubicBezTo>
                  <a:pt x="876" y="983"/>
                  <a:pt x="876" y="984"/>
                  <a:pt x="876" y="985"/>
                </a:cubicBezTo>
                <a:cubicBezTo>
                  <a:pt x="876" y="988"/>
                  <a:pt x="877" y="989"/>
                  <a:pt x="880" y="987"/>
                </a:cubicBezTo>
                <a:cubicBezTo>
                  <a:pt x="881" y="987"/>
                  <a:pt x="882" y="987"/>
                  <a:pt x="883" y="989"/>
                </a:cubicBezTo>
                <a:cubicBezTo>
                  <a:pt x="882" y="991"/>
                  <a:pt x="884" y="992"/>
                  <a:pt x="885" y="994"/>
                </a:cubicBezTo>
                <a:cubicBezTo>
                  <a:pt x="884" y="994"/>
                  <a:pt x="884" y="994"/>
                  <a:pt x="884" y="994"/>
                </a:cubicBezTo>
                <a:cubicBezTo>
                  <a:pt x="884" y="994"/>
                  <a:pt x="884" y="994"/>
                  <a:pt x="885" y="994"/>
                </a:cubicBezTo>
                <a:cubicBezTo>
                  <a:pt x="884" y="995"/>
                  <a:pt x="883" y="996"/>
                  <a:pt x="882" y="997"/>
                </a:cubicBezTo>
                <a:cubicBezTo>
                  <a:pt x="882" y="997"/>
                  <a:pt x="882" y="997"/>
                  <a:pt x="882" y="997"/>
                </a:cubicBezTo>
                <a:cubicBezTo>
                  <a:pt x="882" y="998"/>
                  <a:pt x="882" y="998"/>
                  <a:pt x="882" y="998"/>
                </a:cubicBezTo>
                <a:cubicBezTo>
                  <a:pt x="882" y="998"/>
                  <a:pt x="882" y="997"/>
                  <a:pt x="882" y="997"/>
                </a:cubicBezTo>
                <a:cubicBezTo>
                  <a:pt x="881" y="996"/>
                  <a:pt x="880" y="995"/>
                  <a:pt x="878" y="994"/>
                </a:cubicBezTo>
                <a:cubicBezTo>
                  <a:pt x="878" y="994"/>
                  <a:pt x="878" y="995"/>
                  <a:pt x="877" y="995"/>
                </a:cubicBezTo>
                <a:cubicBezTo>
                  <a:pt x="877" y="997"/>
                  <a:pt x="878" y="999"/>
                  <a:pt x="878" y="1002"/>
                </a:cubicBezTo>
                <a:cubicBezTo>
                  <a:pt x="879" y="1002"/>
                  <a:pt x="879" y="1002"/>
                  <a:pt x="879" y="1001"/>
                </a:cubicBezTo>
                <a:cubicBezTo>
                  <a:pt x="884" y="1000"/>
                  <a:pt x="884" y="1000"/>
                  <a:pt x="884" y="1004"/>
                </a:cubicBezTo>
                <a:cubicBezTo>
                  <a:pt x="885" y="1007"/>
                  <a:pt x="887" y="1007"/>
                  <a:pt x="889" y="1007"/>
                </a:cubicBezTo>
                <a:cubicBezTo>
                  <a:pt x="890" y="1007"/>
                  <a:pt x="890" y="1008"/>
                  <a:pt x="889" y="1009"/>
                </a:cubicBezTo>
                <a:cubicBezTo>
                  <a:pt x="887" y="1009"/>
                  <a:pt x="885" y="1009"/>
                  <a:pt x="882" y="1010"/>
                </a:cubicBezTo>
                <a:cubicBezTo>
                  <a:pt x="881" y="1010"/>
                  <a:pt x="880" y="1010"/>
                  <a:pt x="880" y="1012"/>
                </a:cubicBezTo>
                <a:cubicBezTo>
                  <a:pt x="880" y="1013"/>
                  <a:pt x="880" y="1014"/>
                  <a:pt x="881" y="1015"/>
                </a:cubicBezTo>
                <a:cubicBezTo>
                  <a:pt x="882" y="1015"/>
                  <a:pt x="883" y="1016"/>
                  <a:pt x="884" y="1016"/>
                </a:cubicBezTo>
                <a:cubicBezTo>
                  <a:pt x="884" y="1017"/>
                  <a:pt x="884" y="1019"/>
                  <a:pt x="882" y="1019"/>
                </a:cubicBezTo>
                <a:cubicBezTo>
                  <a:pt x="881" y="1020"/>
                  <a:pt x="881" y="1021"/>
                  <a:pt x="881" y="1022"/>
                </a:cubicBezTo>
                <a:cubicBezTo>
                  <a:pt x="881" y="1023"/>
                  <a:pt x="881" y="1025"/>
                  <a:pt x="879" y="1026"/>
                </a:cubicBezTo>
                <a:cubicBezTo>
                  <a:pt x="878" y="1026"/>
                  <a:pt x="877" y="1026"/>
                  <a:pt x="877" y="1028"/>
                </a:cubicBezTo>
                <a:cubicBezTo>
                  <a:pt x="877" y="1029"/>
                  <a:pt x="878" y="1030"/>
                  <a:pt x="879" y="1031"/>
                </a:cubicBezTo>
                <a:cubicBezTo>
                  <a:pt x="880" y="1033"/>
                  <a:pt x="883" y="1032"/>
                  <a:pt x="884" y="1034"/>
                </a:cubicBezTo>
                <a:cubicBezTo>
                  <a:pt x="886" y="1032"/>
                  <a:pt x="889" y="1031"/>
                  <a:pt x="891" y="1030"/>
                </a:cubicBezTo>
                <a:cubicBezTo>
                  <a:pt x="893" y="1027"/>
                  <a:pt x="896" y="1028"/>
                  <a:pt x="899" y="1028"/>
                </a:cubicBezTo>
                <a:cubicBezTo>
                  <a:pt x="901" y="1028"/>
                  <a:pt x="901" y="1028"/>
                  <a:pt x="901" y="1026"/>
                </a:cubicBezTo>
                <a:cubicBezTo>
                  <a:pt x="901" y="1024"/>
                  <a:pt x="903" y="1022"/>
                  <a:pt x="905" y="1021"/>
                </a:cubicBezTo>
                <a:cubicBezTo>
                  <a:pt x="905" y="1022"/>
                  <a:pt x="907" y="1023"/>
                  <a:pt x="908" y="1022"/>
                </a:cubicBezTo>
                <a:cubicBezTo>
                  <a:pt x="910" y="1023"/>
                  <a:pt x="912" y="1023"/>
                  <a:pt x="913" y="1021"/>
                </a:cubicBezTo>
                <a:cubicBezTo>
                  <a:pt x="913" y="1021"/>
                  <a:pt x="913" y="1021"/>
                  <a:pt x="913" y="1021"/>
                </a:cubicBezTo>
                <a:cubicBezTo>
                  <a:pt x="913" y="1021"/>
                  <a:pt x="913" y="1021"/>
                  <a:pt x="913" y="1021"/>
                </a:cubicBezTo>
                <a:cubicBezTo>
                  <a:pt x="914" y="1021"/>
                  <a:pt x="915" y="1022"/>
                  <a:pt x="917" y="1023"/>
                </a:cubicBezTo>
                <a:cubicBezTo>
                  <a:pt x="918" y="1023"/>
                  <a:pt x="919" y="1024"/>
                  <a:pt x="920" y="1025"/>
                </a:cubicBezTo>
                <a:cubicBezTo>
                  <a:pt x="922" y="1026"/>
                  <a:pt x="922" y="1026"/>
                  <a:pt x="919" y="1028"/>
                </a:cubicBezTo>
                <a:cubicBezTo>
                  <a:pt x="921" y="1031"/>
                  <a:pt x="924" y="1033"/>
                  <a:pt x="928" y="1033"/>
                </a:cubicBezTo>
                <a:cubicBezTo>
                  <a:pt x="928" y="1033"/>
                  <a:pt x="929" y="1034"/>
                  <a:pt x="929" y="1034"/>
                </a:cubicBezTo>
                <a:cubicBezTo>
                  <a:pt x="929" y="1034"/>
                  <a:pt x="928" y="1034"/>
                  <a:pt x="928" y="1034"/>
                </a:cubicBezTo>
                <a:cubicBezTo>
                  <a:pt x="925" y="1033"/>
                  <a:pt x="923" y="1035"/>
                  <a:pt x="922" y="1037"/>
                </a:cubicBezTo>
                <a:cubicBezTo>
                  <a:pt x="922" y="1038"/>
                  <a:pt x="922" y="1038"/>
                  <a:pt x="922" y="1039"/>
                </a:cubicBezTo>
                <a:cubicBezTo>
                  <a:pt x="926" y="1038"/>
                  <a:pt x="927" y="1043"/>
                  <a:pt x="931" y="1043"/>
                </a:cubicBezTo>
                <a:cubicBezTo>
                  <a:pt x="931" y="1043"/>
                  <a:pt x="932" y="1043"/>
                  <a:pt x="932" y="1042"/>
                </a:cubicBezTo>
                <a:cubicBezTo>
                  <a:pt x="932" y="1041"/>
                  <a:pt x="931" y="1040"/>
                  <a:pt x="932" y="1039"/>
                </a:cubicBezTo>
                <a:cubicBezTo>
                  <a:pt x="932" y="1039"/>
                  <a:pt x="932" y="1039"/>
                  <a:pt x="932" y="1039"/>
                </a:cubicBezTo>
                <a:cubicBezTo>
                  <a:pt x="932" y="1039"/>
                  <a:pt x="932" y="1039"/>
                  <a:pt x="932" y="1039"/>
                </a:cubicBezTo>
                <a:cubicBezTo>
                  <a:pt x="935" y="1040"/>
                  <a:pt x="938" y="1038"/>
                  <a:pt x="939" y="1042"/>
                </a:cubicBezTo>
                <a:cubicBezTo>
                  <a:pt x="940" y="1044"/>
                  <a:pt x="942" y="1043"/>
                  <a:pt x="944" y="1042"/>
                </a:cubicBezTo>
                <a:cubicBezTo>
                  <a:pt x="945" y="1042"/>
                  <a:pt x="946" y="1041"/>
                  <a:pt x="946" y="1040"/>
                </a:cubicBezTo>
                <a:cubicBezTo>
                  <a:pt x="950" y="1040"/>
                  <a:pt x="951" y="1038"/>
                  <a:pt x="952" y="1035"/>
                </a:cubicBezTo>
                <a:cubicBezTo>
                  <a:pt x="952" y="1035"/>
                  <a:pt x="952" y="1035"/>
                  <a:pt x="952" y="1034"/>
                </a:cubicBezTo>
                <a:cubicBezTo>
                  <a:pt x="953" y="1031"/>
                  <a:pt x="954" y="1029"/>
                  <a:pt x="958" y="1030"/>
                </a:cubicBezTo>
                <a:cubicBezTo>
                  <a:pt x="959" y="1030"/>
                  <a:pt x="959" y="1028"/>
                  <a:pt x="958" y="1027"/>
                </a:cubicBezTo>
                <a:cubicBezTo>
                  <a:pt x="958" y="1027"/>
                  <a:pt x="958" y="1026"/>
                  <a:pt x="957" y="1026"/>
                </a:cubicBezTo>
                <a:cubicBezTo>
                  <a:pt x="957" y="1024"/>
                  <a:pt x="957" y="1023"/>
                  <a:pt x="955" y="1022"/>
                </a:cubicBezTo>
                <a:cubicBezTo>
                  <a:pt x="955" y="1021"/>
                  <a:pt x="956" y="1020"/>
                  <a:pt x="956" y="1019"/>
                </a:cubicBezTo>
                <a:cubicBezTo>
                  <a:pt x="957" y="1018"/>
                  <a:pt x="958" y="1017"/>
                  <a:pt x="958" y="1016"/>
                </a:cubicBezTo>
                <a:cubicBezTo>
                  <a:pt x="959" y="1016"/>
                  <a:pt x="961" y="1016"/>
                  <a:pt x="962" y="1016"/>
                </a:cubicBezTo>
                <a:cubicBezTo>
                  <a:pt x="964" y="1016"/>
                  <a:pt x="965" y="1015"/>
                  <a:pt x="965" y="1014"/>
                </a:cubicBezTo>
                <a:cubicBezTo>
                  <a:pt x="965" y="1012"/>
                  <a:pt x="964" y="1011"/>
                  <a:pt x="963" y="1011"/>
                </a:cubicBezTo>
                <a:cubicBezTo>
                  <a:pt x="960" y="1011"/>
                  <a:pt x="958" y="1009"/>
                  <a:pt x="956" y="1007"/>
                </a:cubicBezTo>
                <a:cubicBezTo>
                  <a:pt x="956" y="1007"/>
                  <a:pt x="956" y="1006"/>
                  <a:pt x="956" y="1006"/>
                </a:cubicBezTo>
                <a:cubicBezTo>
                  <a:pt x="955" y="1004"/>
                  <a:pt x="955" y="1003"/>
                  <a:pt x="954" y="1002"/>
                </a:cubicBezTo>
                <a:cubicBezTo>
                  <a:pt x="955" y="1000"/>
                  <a:pt x="956" y="999"/>
                  <a:pt x="958" y="998"/>
                </a:cubicBezTo>
                <a:cubicBezTo>
                  <a:pt x="959" y="999"/>
                  <a:pt x="960" y="999"/>
                  <a:pt x="961" y="999"/>
                </a:cubicBezTo>
                <a:cubicBezTo>
                  <a:pt x="961" y="1001"/>
                  <a:pt x="963" y="1000"/>
                  <a:pt x="964" y="1001"/>
                </a:cubicBezTo>
                <a:cubicBezTo>
                  <a:pt x="965" y="1001"/>
                  <a:pt x="966" y="1002"/>
                  <a:pt x="967" y="1004"/>
                </a:cubicBezTo>
                <a:cubicBezTo>
                  <a:pt x="968" y="1007"/>
                  <a:pt x="968" y="1007"/>
                  <a:pt x="970" y="1005"/>
                </a:cubicBezTo>
                <a:cubicBezTo>
                  <a:pt x="974" y="1001"/>
                  <a:pt x="974" y="1001"/>
                  <a:pt x="978" y="1005"/>
                </a:cubicBezTo>
                <a:cubicBezTo>
                  <a:pt x="978" y="1005"/>
                  <a:pt x="978" y="1005"/>
                  <a:pt x="978" y="1005"/>
                </a:cubicBezTo>
                <a:cubicBezTo>
                  <a:pt x="982" y="1003"/>
                  <a:pt x="982" y="1003"/>
                  <a:pt x="982" y="1006"/>
                </a:cubicBezTo>
                <a:cubicBezTo>
                  <a:pt x="981" y="1009"/>
                  <a:pt x="984" y="1010"/>
                  <a:pt x="985" y="1012"/>
                </a:cubicBezTo>
                <a:cubicBezTo>
                  <a:pt x="986" y="1012"/>
                  <a:pt x="987" y="1012"/>
                  <a:pt x="987" y="1012"/>
                </a:cubicBezTo>
                <a:cubicBezTo>
                  <a:pt x="988" y="1011"/>
                  <a:pt x="988" y="1010"/>
                  <a:pt x="987" y="1010"/>
                </a:cubicBezTo>
                <a:cubicBezTo>
                  <a:pt x="986" y="1008"/>
                  <a:pt x="987" y="1007"/>
                  <a:pt x="989" y="1007"/>
                </a:cubicBezTo>
                <a:cubicBezTo>
                  <a:pt x="990" y="1007"/>
                  <a:pt x="991" y="1007"/>
                  <a:pt x="992" y="1007"/>
                </a:cubicBezTo>
                <a:cubicBezTo>
                  <a:pt x="991" y="1009"/>
                  <a:pt x="995" y="1012"/>
                  <a:pt x="993" y="1015"/>
                </a:cubicBezTo>
                <a:cubicBezTo>
                  <a:pt x="995" y="1018"/>
                  <a:pt x="995" y="1022"/>
                  <a:pt x="999" y="1023"/>
                </a:cubicBezTo>
                <a:cubicBezTo>
                  <a:pt x="1000" y="1023"/>
                  <a:pt x="1001" y="1024"/>
                  <a:pt x="1002" y="1025"/>
                </a:cubicBezTo>
                <a:cubicBezTo>
                  <a:pt x="1002" y="1025"/>
                  <a:pt x="1003" y="1026"/>
                  <a:pt x="1003" y="1027"/>
                </a:cubicBezTo>
                <a:cubicBezTo>
                  <a:pt x="1002" y="1028"/>
                  <a:pt x="1002" y="1028"/>
                  <a:pt x="1001" y="1028"/>
                </a:cubicBezTo>
                <a:cubicBezTo>
                  <a:pt x="999" y="1028"/>
                  <a:pt x="997" y="1027"/>
                  <a:pt x="996" y="1028"/>
                </a:cubicBezTo>
                <a:cubicBezTo>
                  <a:pt x="995" y="1029"/>
                  <a:pt x="995" y="1030"/>
                  <a:pt x="995" y="1031"/>
                </a:cubicBezTo>
                <a:cubicBezTo>
                  <a:pt x="995" y="1031"/>
                  <a:pt x="996" y="1032"/>
                  <a:pt x="996" y="1032"/>
                </a:cubicBezTo>
                <a:cubicBezTo>
                  <a:pt x="1002" y="1029"/>
                  <a:pt x="1007" y="1033"/>
                  <a:pt x="1013" y="1033"/>
                </a:cubicBezTo>
                <a:cubicBezTo>
                  <a:pt x="1013" y="1031"/>
                  <a:pt x="1014" y="1028"/>
                  <a:pt x="1013" y="1026"/>
                </a:cubicBezTo>
                <a:cubicBezTo>
                  <a:pt x="1014" y="1026"/>
                  <a:pt x="1015" y="1025"/>
                  <a:pt x="1015" y="1024"/>
                </a:cubicBezTo>
                <a:cubicBezTo>
                  <a:pt x="1015" y="1024"/>
                  <a:pt x="1015" y="1024"/>
                  <a:pt x="1015" y="1024"/>
                </a:cubicBezTo>
                <a:cubicBezTo>
                  <a:pt x="1015" y="1024"/>
                  <a:pt x="1015" y="1024"/>
                  <a:pt x="1015" y="1024"/>
                </a:cubicBezTo>
                <a:cubicBezTo>
                  <a:pt x="1015" y="1024"/>
                  <a:pt x="1015" y="1023"/>
                  <a:pt x="1015" y="1023"/>
                </a:cubicBezTo>
                <a:cubicBezTo>
                  <a:pt x="1016" y="1023"/>
                  <a:pt x="1017" y="1023"/>
                  <a:pt x="1018" y="1023"/>
                </a:cubicBezTo>
                <a:cubicBezTo>
                  <a:pt x="1019" y="1024"/>
                  <a:pt x="1021" y="1026"/>
                  <a:pt x="1023" y="1024"/>
                </a:cubicBezTo>
                <a:cubicBezTo>
                  <a:pt x="1024" y="1023"/>
                  <a:pt x="1022" y="1018"/>
                  <a:pt x="1021" y="1017"/>
                </a:cubicBezTo>
                <a:cubicBezTo>
                  <a:pt x="1020" y="1016"/>
                  <a:pt x="1019" y="1015"/>
                  <a:pt x="1018" y="1014"/>
                </a:cubicBezTo>
                <a:cubicBezTo>
                  <a:pt x="1015" y="1012"/>
                  <a:pt x="1015" y="1013"/>
                  <a:pt x="1015" y="1008"/>
                </a:cubicBezTo>
                <a:cubicBezTo>
                  <a:pt x="1015" y="1007"/>
                  <a:pt x="1015" y="1006"/>
                  <a:pt x="1015" y="1006"/>
                </a:cubicBezTo>
                <a:cubicBezTo>
                  <a:pt x="1014" y="1005"/>
                  <a:pt x="1014" y="1004"/>
                  <a:pt x="1015" y="1004"/>
                </a:cubicBezTo>
                <a:cubicBezTo>
                  <a:pt x="1016" y="1003"/>
                  <a:pt x="1017" y="1004"/>
                  <a:pt x="1017" y="1004"/>
                </a:cubicBezTo>
                <a:cubicBezTo>
                  <a:pt x="1019" y="1005"/>
                  <a:pt x="1019" y="1008"/>
                  <a:pt x="1021" y="1009"/>
                </a:cubicBezTo>
                <a:cubicBezTo>
                  <a:pt x="1022" y="1009"/>
                  <a:pt x="1023" y="1010"/>
                  <a:pt x="1024" y="1009"/>
                </a:cubicBezTo>
                <a:cubicBezTo>
                  <a:pt x="1025" y="1009"/>
                  <a:pt x="1025" y="1008"/>
                  <a:pt x="1025" y="1007"/>
                </a:cubicBezTo>
                <a:cubicBezTo>
                  <a:pt x="1024" y="1006"/>
                  <a:pt x="1025" y="1004"/>
                  <a:pt x="1026" y="1004"/>
                </a:cubicBezTo>
                <a:cubicBezTo>
                  <a:pt x="1028" y="1004"/>
                  <a:pt x="1029" y="1004"/>
                  <a:pt x="1031" y="1003"/>
                </a:cubicBezTo>
                <a:cubicBezTo>
                  <a:pt x="1031" y="1003"/>
                  <a:pt x="1030" y="1004"/>
                  <a:pt x="1030" y="1004"/>
                </a:cubicBezTo>
                <a:cubicBezTo>
                  <a:pt x="1031" y="1004"/>
                  <a:pt x="1031" y="1004"/>
                  <a:pt x="1031" y="1004"/>
                </a:cubicBezTo>
                <a:cubicBezTo>
                  <a:pt x="1030" y="1001"/>
                  <a:pt x="1030" y="1001"/>
                  <a:pt x="1028" y="999"/>
                </a:cubicBezTo>
                <a:cubicBezTo>
                  <a:pt x="1028" y="997"/>
                  <a:pt x="1029" y="995"/>
                  <a:pt x="1027" y="994"/>
                </a:cubicBezTo>
                <a:cubicBezTo>
                  <a:pt x="1026" y="993"/>
                  <a:pt x="1024" y="991"/>
                  <a:pt x="1022" y="992"/>
                </a:cubicBezTo>
                <a:cubicBezTo>
                  <a:pt x="1022" y="992"/>
                  <a:pt x="1022" y="992"/>
                  <a:pt x="1022" y="992"/>
                </a:cubicBezTo>
                <a:cubicBezTo>
                  <a:pt x="1022" y="991"/>
                  <a:pt x="1022" y="991"/>
                  <a:pt x="1021" y="991"/>
                </a:cubicBezTo>
                <a:cubicBezTo>
                  <a:pt x="1021" y="991"/>
                  <a:pt x="1022" y="992"/>
                  <a:pt x="1022" y="992"/>
                </a:cubicBezTo>
                <a:cubicBezTo>
                  <a:pt x="1022" y="995"/>
                  <a:pt x="1025" y="996"/>
                  <a:pt x="1027" y="999"/>
                </a:cubicBezTo>
                <a:cubicBezTo>
                  <a:pt x="1027" y="999"/>
                  <a:pt x="1027" y="999"/>
                  <a:pt x="1027" y="999"/>
                </a:cubicBezTo>
                <a:cubicBezTo>
                  <a:pt x="1026" y="999"/>
                  <a:pt x="1025" y="1001"/>
                  <a:pt x="1023" y="1000"/>
                </a:cubicBezTo>
                <a:cubicBezTo>
                  <a:pt x="1022" y="999"/>
                  <a:pt x="1020" y="999"/>
                  <a:pt x="1018" y="999"/>
                </a:cubicBezTo>
                <a:cubicBezTo>
                  <a:pt x="1016" y="1000"/>
                  <a:pt x="1015" y="997"/>
                  <a:pt x="1013" y="997"/>
                </a:cubicBezTo>
                <a:cubicBezTo>
                  <a:pt x="1012" y="997"/>
                  <a:pt x="1012" y="997"/>
                  <a:pt x="1012" y="997"/>
                </a:cubicBezTo>
                <a:cubicBezTo>
                  <a:pt x="1010" y="998"/>
                  <a:pt x="1010" y="999"/>
                  <a:pt x="1010" y="1000"/>
                </a:cubicBezTo>
                <a:cubicBezTo>
                  <a:pt x="1008" y="999"/>
                  <a:pt x="1007" y="998"/>
                  <a:pt x="1006" y="997"/>
                </a:cubicBezTo>
                <a:cubicBezTo>
                  <a:pt x="1005" y="997"/>
                  <a:pt x="1004" y="997"/>
                  <a:pt x="1003" y="998"/>
                </a:cubicBezTo>
                <a:cubicBezTo>
                  <a:pt x="998" y="1000"/>
                  <a:pt x="996" y="996"/>
                  <a:pt x="993" y="994"/>
                </a:cubicBezTo>
                <a:cubicBezTo>
                  <a:pt x="994" y="992"/>
                  <a:pt x="995" y="990"/>
                  <a:pt x="995" y="988"/>
                </a:cubicBezTo>
                <a:cubicBezTo>
                  <a:pt x="995" y="987"/>
                  <a:pt x="996" y="987"/>
                  <a:pt x="996" y="987"/>
                </a:cubicBezTo>
                <a:cubicBezTo>
                  <a:pt x="998" y="987"/>
                  <a:pt x="999" y="984"/>
                  <a:pt x="1001" y="986"/>
                </a:cubicBezTo>
                <a:cubicBezTo>
                  <a:pt x="1003" y="988"/>
                  <a:pt x="1001" y="989"/>
                  <a:pt x="1000" y="990"/>
                </a:cubicBezTo>
                <a:cubicBezTo>
                  <a:pt x="1000" y="991"/>
                  <a:pt x="1001" y="991"/>
                  <a:pt x="1001" y="992"/>
                </a:cubicBezTo>
                <a:cubicBezTo>
                  <a:pt x="1003" y="993"/>
                  <a:pt x="1006" y="991"/>
                  <a:pt x="1008" y="992"/>
                </a:cubicBezTo>
                <a:cubicBezTo>
                  <a:pt x="1009" y="992"/>
                  <a:pt x="1009" y="993"/>
                  <a:pt x="1010" y="993"/>
                </a:cubicBezTo>
                <a:cubicBezTo>
                  <a:pt x="1010" y="993"/>
                  <a:pt x="1011" y="993"/>
                  <a:pt x="1012" y="993"/>
                </a:cubicBezTo>
                <a:cubicBezTo>
                  <a:pt x="1012" y="994"/>
                  <a:pt x="1013" y="994"/>
                  <a:pt x="1013" y="994"/>
                </a:cubicBezTo>
                <a:cubicBezTo>
                  <a:pt x="1015" y="995"/>
                  <a:pt x="1016" y="996"/>
                  <a:pt x="1017" y="994"/>
                </a:cubicBezTo>
                <a:cubicBezTo>
                  <a:pt x="1018" y="994"/>
                  <a:pt x="1018" y="993"/>
                  <a:pt x="1018" y="993"/>
                </a:cubicBezTo>
                <a:cubicBezTo>
                  <a:pt x="1017" y="991"/>
                  <a:pt x="1016" y="992"/>
                  <a:pt x="1014" y="992"/>
                </a:cubicBezTo>
                <a:cubicBezTo>
                  <a:pt x="1013" y="992"/>
                  <a:pt x="1013" y="992"/>
                  <a:pt x="1012" y="992"/>
                </a:cubicBezTo>
                <a:cubicBezTo>
                  <a:pt x="1012" y="991"/>
                  <a:pt x="1011" y="990"/>
                  <a:pt x="1011" y="988"/>
                </a:cubicBezTo>
                <a:cubicBezTo>
                  <a:pt x="1011" y="987"/>
                  <a:pt x="1011" y="986"/>
                  <a:pt x="1010" y="985"/>
                </a:cubicBezTo>
                <a:cubicBezTo>
                  <a:pt x="1010" y="983"/>
                  <a:pt x="1007" y="982"/>
                  <a:pt x="1011" y="981"/>
                </a:cubicBezTo>
                <a:cubicBezTo>
                  <a:pt x="1013" y="980"/>
                  <a:pt x="1015" y="978"/>
                  <a:pt x="1018" y="978"/>
                </a:cubicBezTo>
                <a:cubicBezTo>
                  <a:pt x="1019" y="979"/>
                  <a:pt x="1019" y="980"/>
                  <a:pt x="1019" y="980"/>
                </a:cubicBezTo>
                <a:cubicBezTo>
                  <a:pt x="1019" y="982"/>
                  <a:pt x="1020" y="982"/>
                  <a:pt x="1021" y="982"/>
                </a:cubicBezTo>
                <a:cubicBezTo>
                  <a:pt x="1023" y="982"/>
                  <a:pt x="1024" y="980"/>
                  <a:pt x="1025" y="978"/>
                </a:cubicBezTo>
                <a:cubicBezTo>
                  <a:pt x="1026" y="979"/>
                  <a:pt x="1027" y="980"/>
                  <a:pt x="1028" y="980"/>
                </a:cubicBezTo>
                <a:cubicBezTo>
                  <a:pt x="1028" y="980"/>
                  <a:pt x="1028" y="980"/>
                  <a:pt x="1028" y="980"/>
                </a:cubicBezTo>
                <a:cubicBezTo>
                  <a:pt x="1030" y="982"/>
                  <a:pt x="1030" y="982"/>
                  <a:pt x="1032" y="980"/>
                </a:cubicBezTo>
                <a:cubicBezTo>
                  <a:pt x="1032" y="979"/>
                  <a:pt x="1032" y="979"/>
                  <a:pt x="1032" y="979"/>
                </a:cubicBezTo>
                <a:cubicBezTo>
                  <a:pt x="1033" y="979"/>
                  <a:pt x="1033" y="979"/>
                  <a:pt x="1033" y="979"/>
                </a:cubicBezTo>
                <a:cubicBezTo>
                  <a:pt x="1034" y="978"/>
                  <a:pt x="1034" y="978"/>
                  <a:pt x="1034" y="978"/>
                </a:cubicBezTo>
                <a:cubicBezTo>
                  <a:pt x="1036" y="979"/>
                  <a:pt x="1038" y="983"/>
                  <a:pt x="1041" y="979"/>
                </a:cubicBezTo>
                <a:cubicBezTo>
                  <a:pt x="1042" y="979"/>
                  <a:pt x="1044" y="980"/>
                  <a:pt x="1044" y="978"/>
                </a:cubicBezTo>
                <a:cubicBezTo>
                  <a:pt x="1043" y="977"/>
                  <a:pt x="1043" y="976"/>
                  <a:pt x="1042" y="976"/>
                </a:cubicBezTo>
                <a:cubicBezTo>
                  <a:pt x="1040" y="974"/>
                  <a:pt x="1038" y="975"/>
                  <a:pt x="1035" y="975"/>
                </a:cubicBezTo>
                <a:cubicBezTo>
                  <a:pt x="1035" y="975"/>
                  <a:pt x="1034" y="975"/>
                  <a:pt x="1034" y="975"/>
                </a:cubicBezTo>
                <a:cubicBezTo>
                  <a:pt x="1032" y="973"/>
                  <a:pt x="1032" y="973"/>
                  <a:pt x="1031" y="975"/>
                </a:cubicBezTo>
                <a:cubicBezTo>
                  <a:pt x="1030" y="976"/>
                  <a:pt x="1029" y="976"/>
                  <a:pt x="1029" y="977"/>
                </a:cubicBezTo>
                <a:cubicBezTo>
                  <a:pt x="1029" y="975"/>
                  <a:pt x="1028" y="973"/>
                  <a:pt x="1025" y="974"/>
                </a:cubicBezTo>
                <a:cubicBezTo>
                  <a:pt x="1024" y="974"/>
                  <a:pt x="1024" y="974"/>
                  <a:pt x="1023" y="973"/>
                </a:cubicBezTo>
                <a:cubicBezTo>
                  <a:pt x="1023" y="972"/>
                  <a:pt x="1023" y="971"/>
                  <a:pt x="1023" y="970"/>
                </a:cubicBezTo>
                <a:cubicBezTo>
                  <a:pt x="1023" y="970"/>
                  <a:pt x="1023" y="969"/>
                  <a:pt x="1024" y="968"/>
                </a:cubicBezTo>
                <a:cubicBezTo>
                  <a:pt x="1024" y="968"/>
                  <a:pt x="1025" y="967"/>
                  <a:pt x="1026" y="967"/>
                </a:cubicBezTo>
                <a:cubicBezTo>
                  <a:pt x="1028" y="963"/>
                  <a:pt x="1028" y="963"/>
                  <a:pt x="1030" y="964"/>
                </a:cubicBezTo>
                <a:cubicBezTo>
                  <a:pt x="1034" y="965"/>
                  <a:pt x="1036" y="963"/>
                  <a:pt x="1039" y="962"/>
                </a:cubicBezTo>
                <a:cubicBezTo>
                  <a:pt x="1040" y="962"/>
                  <a:pt x="1039" y="960"/>
                  <a:pt x="1039" y="959"/>
                </a:cubicBezTo>
                <a:cubicBezTo>
                  <a:pt x="1038" y="956"/>
                  <a:pt x="1039" y="953"/>
                  <a:pt x="1042" y="951"/>
                </a:cubicBezTo>
                <a:cubicBezTo>
                  <a:pt x="1042" y="950"/>
                  <a:pt x="1042" y="950"/>
                  <a:pt x="1042" y="949"/>
                </a:cubicBezTo>
                <a:cubicBezTo>
                  <a:pt x="1042" y="950"/>
                  <a:pt x="1042" y="950"/>
                  <a:pt x="1042" y="951"/>
                </a:cubicBezTo>
                <a:cubicBezTo>
                  <a:pt x="1043" y="950"/>
                  <a:pt x="1044" y="950"/>
                  <a:pt x="1045" y="950"/>
                </a:cubicBezTo>
                <a:cubicBezTo>
                  <a:pt x="1045" y="950"/>
                  <a:pt x="1045" y="950"/>
                  <a:pt x="1045" y="950"/>
                </a:cubicBezTo>
                <a:cubicBezTo>
                  <a:pt x="1045" y="950"/>
                  <a:pt x="1045" y="950"/>
                  <a:pt x="1045" y="950"/>
                </a:cubicBezTo>
                <a:cubicBezTo>
                  <a:pt x="1048" y="949"/>
                  <a:pt x="1049" y="950"/>
                  <a:pt x="1050" y="952"/>
                </a:cubicBezTo>
                <a:cubicBezTo>
                  <a:pt x="1048" y="954"/>
                  <a:pt x="1051" y="956"/>
                  <a:pt x="1051" y="959"/>
                </a:cubicBezTo>
                <a:cubicBezTo>
                  <a:pt x="1050" y="960"/>
                  <a:pt x="1050" y="961"/>
                  <a:pt x="1048" y="961"/>
                </a:cubicBezTo>
                <a:cubicBezTo>
                  <a:pt x="1047" y="960"/>
                  <a:pt x="1047" y="960"/>
                  <a:pt x="1046" y="961"/>
                </a:cubicBezTo>
                <a:cubicBezTo>
                  <a:pt x="1045" y="961"/>
                  <a:pt x="1045" y="962"/>
                  <a:pt x="1045" y="962"/>
                </a:cubicBezTo>
                <a:cubicBezTo>
                  <a:pt x="1045" y="963"/>
                  <a:pt x="1045" y="963"/>
                  <a:pt x="1046" y="964"/>
                </a:cubicBezTo>
                <a:cubicBezTo>
                  <a:pt x="1047" y="964"/>
                  <a:pt x="1048" y="964"/>
                  <a:pt x="1049" y="965"/>
                </a:cubicBezTo>
                <a:cubicBezTo>
                  <a:pt x="1050" y="970"/>
                  <a:pt x="1055" y="971"/>
                  <a:pt x="1059" y="972"/>
                </a:cubicBezTo>
                <a:cubicBezTo>
                  <a:pt x="1059" y="973"/>
                  <a:pt x="1060" y="972"/>
                  <a:pt x="1060" y="972"/>
                </a:cubicBezTo>
                <a:cubicBezTo>
                  <a:pt x="1060" y="971"/>
                  <a:pt x="1060" y="971"/>
                  <a:pt x="1060" y="970"/>
                </a:cubicBezTo>
                <a:cubicBezTo>
                  <a:pt x="1059" y="968"/>
                  <a:pt x="1055" y="968"/>
                  <a:pt x="1054" y="965"/>
                </a:cubicBezTo>
                <a:cubicBezTo>
                  <a:pt x="1058" y="964"/>
                  <a:pt x="1062" y="964"/>
                  <a:pt x="1066" y="963"/>
                </a:cubicBezTo>
                <a:cubicBezTo>
                  <a:pt x="1067" y="965"/>
                  <a:pt x="1069" y="964"/>
                  <a:pt x="1071" y="964"/>
                </a:cubicBezTo>
                <a:cubicBezTo>
                  <a:pt x="1073" y="963"/>
                  <a:pt x="1074" y="967"/>
                  <a:pt x="1077" y="966"/>
                </a:cubicBezTo>
                <a:cubicBezTo>
                  <a:pt x="1077" y="966"/>
                  <a:pt x="1078" y="966"/>
                  <a:pt x="1078" y="965"/>
                </a:cubicBezTo>
                <a:cubicBezTo>
                  <a:pt x="1080" y="965"/>
                  <a:pt x="1081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9" y="968"/>
                  <a:pt x="1089" y="968"/>
                  <a:pt x="1091" y="972"/>
                </a:cubicBezTo>
                <a:cubicBezTo>
                  <a:pt x="1092" y="971"/>
                  <a:pt x="1092" y="971"/>
                  <a:pt x="1092" y="971"/>
                </a:cubicBezTo>
                <a:cubicBezTo>
                  <a:pt x="1092" y="971"/>
                  <a:pt x="1092" y="971"/>
                  <a:pt x="1091" y="972"/>
                </a:cubicBezTo>
                <a:cubicBezTo>
                  <a:pt x="1092" y="973"/>
                  <a:pt x="1094" y="973"/>
                  <a:pt x="1095" y="973"/>
                </a:cubicBezTo>
                <a:cubicBezTo>
                  <a:pt x="1097" y="974"/>
                  <a:pt x="1097" y="976"/>
                  <a:pt x="1099" y="976"/>
                </a:cubicBezTo>
                <a:cubicBezTo>
                  <a:pt x="1102" y="974"/>
                  <a:pt x="1099" y="971"/>
                  <a:pt x="1101" y="969"/>
                </a:cubicBezTo>
                <a:cubicBezTo>
                  <a:pt x="1104" y="967"/>
                  <a:pt x="1101" y="966"/>
                  <a:pt x="1100" y="965"/>
                </a:cubicBezTo>
                <a:cubicBezTo>
                  <a:pt x="1101" y="964"/>
                  <a:pt x="1102" y="962"/>
                  <a:pt x="1102" y="961"/>
                </a:cubicBezTo>
                <a:cubicBezTo>
                  <a:pt x="1103" y="960"/>
                  <a:pt x="1105" y="960"/>
                  <a:pt x="1105" y="958"/>
                </a:cubicBezTo>
                <a:cubicBezTo>
                  <a:pt x="1104" y="956"/>
                  <a:pt x="1102" y="958"/>
                  <a:pt x="1101" y="957"/>
                </a:cubicBezTo>
                <a:cubicBezTo>
                  <a:pt x="1100" y="957"/>
                  <a:pt x="1100" y="956"/>
                  <a:pt x="1100" y="955"/>
                </a:cubicBezTo>
                <a:cubicBezTo>
                  <a:pt x="1098" y="956"/>
                  <a:pt x="1097" y="957"/>
                  <a:pt x="1097" y="958"/>
                </a:cubicBezTo>
                <a:cubicBezTo>
                  <a:pt x="1097" y="958"/>
                  <a:pt x="1097" y="958"/>
                  <a:pt x="1096" y="958"/>
                </a:cubicBezTo>
                <a:cubicBezTo>
                  <a:pt x="1096" y="956"/>
                  <a:pt x="1094" y="954"/>
                  <a:pt x="1096" y="952"/>
                </a:cubicBezTo>
                <a:cubicBezTo>
                  <a:pt x="1096" y="953"/>
                  <a:pt x="1097" y="954"/>
                  <a:pt x="1099" y="955"/>
                </a:cubicBezTo>
                <a:cubicBezTo>
                  <a:pt x="1099" y="955"/>
                  <a:pt x="1099" y="955"/>
                  <a:pt x="1100" y="955"/>
                </a:cubicBezTo>
                <a:cubicBezTo>
                  <a:pt x="1102" y="954"/>
                  <a:pt x="1102" y="951"/>
                  <a:pt x="1105" y="951"/>
                </a:cubicBezTo>
                <a:cubicBezTo>
                  <a:pt x="1105" y="952"/>
                  <a:pt x="1105" y="954"/>
                  <a:pt x="1106" y="953"/>
                </a:cubicBezTo>
                <a:cubicBezTo>
                  <a:pt x="1107" y="953"/>
                  <a:pt x="1108" y="951"/>
                  <a:pt x="1109" y="953"/>
                </a:cubicBezTo>
                <a:cubicBezTo>
                  <a:pt x="1111" y="954"/>
                  <a:pt x="1113" y="954"/>
                  <a:pt x="1114" y="956"/>
                </a:cubicBezTo>
                <a:cubicBezTo>
                  <a:pt x="1112" y="960"/>
                  <a:pt x="1112" y="960"/>
                  <a:pt x="1115" y="963"/>
                </a:cubicBezTo>
                <a:cubicBezTo>
                  <a:pt x="1115" y="965"/>
                  <a:pt x="1117" y="967"/>
                  <a:pt x="1119" y="966"/>
                </a:cubicBezTo>
                <a:cubicBezTo>
                  <a:pt x="1121" y="967"/>
                  <a:pt x="1122" y="968"/>
                  <a:pt x="1122" y="970"/>
                </a:cubicBezTo>
                <a:cubicBezTo>
                  <a:pt x="1122" y="973"/>
                  <a:pt x="1124" y="975"/>
                  <a:pt x="1127" y="975"/>
                </a:cubicBezTo>
                <a:cubicBezTo>
                  <a:pt x="1129" y="975"/>
                  <a:pt x="1130" y="977"/>
                  <a:pt x="1130" y="978"/>
                </a:cubicBezTo>
                <a:cubicBezTo>
                  <a:pt x="1128" y="980"/>
                  <a:pt x="1126" y="980"/>
                  <a:pt x="1124" y="980"/>
                </a:cubicBezTo>
                <a:cubicBezTo>
                  <a:pt x="1122" y="979"/>
                  <a:pt x="1121" y="977"/>
                  <a:pt x="1120" y="976"/>
                </a:cubicBezTo>
                <a:cubicBezTo>
                  <a:pt x="1120" y="975"/>
                  <a:pt x="1119" y="975"/>
                  <a:pt x="1119" y="975"/>
                </a:cubicBezTo>
                <a:cubicBezTo>
                  <a:pt x="1119" y="975"/>
                  <a:pt x="1118" y="976"/>
                  <a:pt x="1118" y="977"/>
                </a:cubicBezTo>
                <a:cubicBezTo>
                  <a:pt x="1119" y="978"/>
                  <a:pt x="1120" y="980"/>
                  <a:pt x="1117" y="979"/>
                </a:cubicBezTo>
                <a:cubicBezTo>
                  <a:pt x="1117" y="979"/>
                  <a:pt x="1116" y="979"/>
                  <a:pt x="1116" y="979"/>
                </a:cubicBezTo>
                <a:cubicBezTo>
                  <a:pt x="1115" y="979"/>
                  <a:pt x="1113" y="978"/>
                  <a:pt x="1112" y="980"/>
                </a:cubicBezTo>
                <a:cubicBezTo>
                  <a:pt x="1111" y="982"/>
                  <a:pt x="1113" y="983"/>
                  <a:pt x="1114" y="984"/>
                </a:cubicBezTo>
                <a:cubicBezTo>
                  <a:pt x="1116" y="986"/>
                  <a:pt x="1118" y="985"/>
                  <a:pt x="1120" y="984"/>
                </a:cubicBezTo>
                <a:cubicBezTo>
                  <a:pt x="1121" y="983"/>
                  <a:pt x="1122" y="983"/>
                  <a:pt x="1122" y="984"/>
                </a:cubicBezTo>
                <a:cubicBezTo>
                  <a:pt x="1122" y="985"/>
                  <a:pt x="1122" y="985"/>
                  <a:pt x="1121" y="985"/>
                </a:cubicBezTo>
                <a:cubicBezTo>
                  <a:pt x="1120" y="986"/>
                  <a:pt x="1119" y="987"/>
                  <a:pt x="1120" y="988"/>
                </a:cubicBezTo>
                <a:cubicBezTo>
                  <a:pt x="1121" y="990"/>
                  <a:pt x="1122" y="992"/>
                  <a:pt x="1124" y="993"/>
                </a:cubicBezTo>
                <a:cubicBezTo>
                  <a:pt x="1125" y="993"/>
                  <a:pt x="1125" y="993"/>
                  <a:pt x="1126" y="992"/>
                </a:cubicBezTo>
                <a:cubicBezTo>
                  <a:pt x="1127" y="992"/>
                  <a:pt x="1128" y="992"/>
                  <a:pt x="1129" y="992"/>
                </a:cubicBezTo>
                <a:cubicBezTo>
                  <a:pt x="1129" y="992"/>
                  <a:pt x="1129" y="992"/>
                  <a:pt x="1129" y="992"/>
                </a:cubicBezTo>
                <a:cubicBezTo>
                  <a:pt x="1129" y="993"/>
                  <a:pt x="1130" y="993"/>
                  <a:pt x="1130" y="993"/>
                </a:cubicBezTo>
                <a:cubicBezTo>
                  <a:pt x="1133" y="993"/>
                  <a:pt x="1136" y="993"/>
                  <a:pt x="1139" y="993"/>
                </a:cubicBezTo>
                <a:cubicBezTo>
                  <a:pt x="1141" y="994"/>
                  <a:pt x="1143" y="994"/>
                  <a:pt x="1145" y="995"/>
                </a:cubicBezTo>
                <a:cubicBezTo>
                  <a:pt x="1148" y="996"/>
                  <a:pt x="1149" y="995"/>
                  <a:pt x="1150" y="991"/>
                </a:cubicBezTo>
                <a:cubicBezTo>
                  <a:pt x="1150" y="989"/>
                  <a:pt x="1150" y="988"/>
                  <a:pt x="1152" y="988"/>
                </a:cubicBezTo>
                <a:cubicBezTo>
                  <a:pt x="1153" y="988"/>
                  <a:pt x="1154" y="988"/>
                  <a:pt x="1155" y="988"/>
                </a:cubicBezTo>
                <a:cubicBezTo>
                  <a:pt x="1157" y="988"/>
                  <a:pt x="1158" y="987"/>
                  <a:pt x="1157" y="985"/>
                </a:cubicBezTo>
                <a:cubicBezTo>
                  <a:pt x="1157" y="982"/>
                  <a:pt x="1155" y="980"/>
                  <a:pt x="1153" y="981"/>
                </a:cubicBezTo>
                <a:cubicBezTo>
                  <a:pt x="1151" y="983"/>
                  <a:pt x="1149" y="982"/>
                  <a:pt x="1148" y="980"/>
                </a:cubicBezTo>
                <a:cubicBezTo>
                  <a:pt x="1146" y="979"/>
                  <a:pt x="1143" y="981"/>
                  <a:pt x="1141" y="979"/>
                </a:cubicBezTo>
                <a:cubicBezTo>
                  <a:pt x="1140" y="978"/>
                  <a:pt x="1139" y="978"/>
                  <a:pt x="1139" y="976"/>
                </a:cubicBezTo>
                <a:cubicBezTo>
                  <a:pt x="1140" y="975"/>
                  <a:pt x="1140" y="973"/>
                  <a:pt x="1142" y="974"/>
                </a:cubicBezTo>
                <a:cubicBezTo>
                  <a:pt x="1146" y="974"/>
                  <a:pt x="1143" y="971"/>
                  <a:pt x="1144" y="970"/>
                </a:cubicBezTo>
                <a:cubicBezTo>
                  <a:pt x="1145" y="970"/>
                  <a:pt x="1146" y="970"/>
                  <a:pt x="1147" y="970"/>
                </a:cubicBezTo>
                <a:cubicBezTo>
                  <a:pt x="1150" y="969"/>
                  <a:pt x="1151" y="969"/>
                  <a:pt x="1153" y="970"/>
                </a:cubicBezTo>
                <a:cubicBezTo>
                  <a:pt x="1155" y="970"/>
                  <a:pt x="1157" y="968"/>
                  <a:pt x="1159" y="968"/>
                </a:cubicBezTo>
                <a:cubicBezTo>
                  <a:pt x="1160" y="968"/>
                  <a:pt x="1160" y="968"/>
                  <a:pt x="1160" y="967"/>
                </a:cubicBezTo>
                <a:cubicBezTo>
                  <a:pt x="1160" y="967"/>
                  <a:pt x="1160" y="967"/>
                  <a:pt x="1159" y="966"/>
                </a:cubicBezTo>
                <a:cubicBezTo>
                  <a:pt x="1159" y="966"/>
                  <a:pt x="1159" y="966"/>
                  <a:pt x="1159" y="966"/>
                </a:cubicBezTo>
                <a:cubicBezTo>
                  <a:pt x="1159" y="966"/>
                  <a:pt x="1159" y="966"/>
                  <a:pt x="1159" y="965"/>
                </a:cubicBezTo>
                <a:cubicBezTo>
                  <a:pt x="1159" y="966"/>
                  <a:pt x="1159" y="966"/>
                  <a:pt x="1159" y="966"/>
                </a:cubicBezTo>
                <a:cubicBezTo>
                  <a:pt x="1159" y="965"/>
                  <a:pt x="1160" y="964"/>
                  <a:pt x="1161" y="963"/>
                </a:cubicBezTo>
                <a:cubicBezTo>
                  <a:pt x="1161" y="963"/>
                  <a:pt x="1161" y="963"/>
                  <a:pt x="1161" y="963"/>
                </a:cubicBezTo>
                <a:cubicBezTo>
                  <a:pt x="1162" y="965"/>
                  <a:pt x="1162" y="965"/>
                  <a:pt x="1163" y="963"/>
                </a:cubicBezTo>
                <a:cubicBezTo>
                  <a:pt x="1165" y="963"/>
                  <a:pt x="1166" y="964"/>
                  <a:pt x="1165" y="966"/>
                </a:cubicBezTo>
                <a:cubicBezTo>
                  <a:pt x="1164" y="967"/>
                  <a:pt x="1163" y="969"/>
                  <a:pt x="1164" y="970"/>
                </a:cubicBezTo>
                <a:cubicBezTo>
                  <a:pt x="1167" y="972"/>
                  <a:pt x="1167" y="974"/>
                  <a:pt x="1167" y="977"/>
                </a:cubicBezTo>
                <a:cubicBezTo>
                  <a:pt x="1171" y="985"/>
                  <a:pt x="1171" y="985"/>
                  <a:pt x="1171" y="985"/>
                </a:cubicBezTo>
                <a:cubicBezTo>
                  <a:pt x="1173" y="986"/>
                  <a:pt x="1175" y="988"/>
                  <a:pt x="1178" y="990"/>
                </a:cubicBezTo>
                <a:cubicBezTo>
                  <a:pt x="1178" y="988"/>
                  <a:pt x="1178" y="987"/>
                  <a:pt x="1178" y="985"/>
                </a:cubicBezTo>
                <a:cubicBezTo>
                  <a:pt x="1178" y="984"/>
                  <a:pt x="1179" y="983"/>
                  <a:pt x="1181" y="984"/>
                </a:cubicBezTo>
                <a:cubicBezTo>
                  <a:pt x="1182" y="985"/>
                  <a:pt x="1183" y="986"/>
                  <a:pt x="1183" y="987"/>
                </a:cubicBezTo>
                <a:cubicBezTo>
                  <a:pt x="1182" y="988"/>
                  <a:pt x="1181" y="990"/>
                  <a:pt x="1183" y="991"/>
                </a:cubicBezTo>
                <a:cubicBezTo>
                  <a:pt x="1184" y="990"/>
                  <a:pt x="1186" y="989"/>
                  <a:pt x="1188" y="987"/>
                </a:cubicBezTo>
                <a:cubicBezTo>
                  <a:pt x="1190" y="985"/>
                  <a:pt x="1190" y="987"/>
                  <a:pt x="1191" y="988"/>
                </a:cubicBezTo>
                <a:cubicBezTo>
                  <a:pt x="1191" y="988"/>
                  <a:pt x="1192" y="988"/>
                  <a:pt x="1193" y="989"/>
                </a:cubicBezTo>
                <a:cubicBezTo>
                  <a:pt x="1193" y="992"/>
                  <a:pt x="1191" y="992"/>
                  <a:pt x="1188" y="992"/>
                </a:cubicBezTo>
                <a:cubicBezTo>
                  <a:pt x="1188" y="992"/>
                  <a:pt x="1187" y="992"/>
                  <a:pt x="1187" y="993"/>
                </a:cubicBezTo>
                <a:cubicBezTo>
                  <a:pt x="1187" y="993"/>
                  <a:pt x="1187" y="994"/>
                  <a:pt x="1187" y="994"/>
                </a:cubicBezTo>
                <a:cubicBezTo>
                  <a:pt x="1188" y="996"/>
                  <a:pt x="1190" y="996"/>
                  <a:pt x="1192" y="997"/>
                </a:cubicBezTo>
                <a:cubicBezTo>
                  <a:pt x="1193" y="998"/>
                  <a:pt x="1195" y="998"/>
                  <a:pt x="1196" y="997"/>
                </a:cubicBezTo>
                <a:cubicBezTo>
                  <a:pt x="1197" y="996"/>
                  <a:pt x="1196" y="995"/>
                  <a:pt x="1195" y="994"/>
                </a:cubicBezTo>
                <a:cubicBezTo>
                  <a:pt x="1194" y="991"/>
                  <a:pt x="1194" y="991"/>
                  <a:pt x="1198" y="990"/>
                </a:cubicBezTo>
                <a:cubicBezTo>
                  <a:pt x="1200" y="994"/>
                  <a:pt x="1201" y="994"/>
                  <a:pt x="1203" y="990"/>
                </a:cubicBezTo>
                <a:cubicBezTo>
                  <a:pt x="1204" y="990"/>
                  <a:pt x="1205" y="990"/>
                  <a:pt x="1206" y="990"/>
                </a:cubicBezTo>
                <a:cubicBezTo>
                  <a:pt x="1206" y="990"/>
                  <a:pt x="1207" y="990"/>
                  <a:pt x="1207" y="990"/>
                </a:cubicBezTo>
                <a:cubicBezTo>
                  <a:pt x="1209" y="989"/>
                  <a:pt x="1211" y="987"/>
                  <a:pt x="1213" y="990"/>
                </a:cubicBezTo>
                <a:cubicBezTo>
                  <a:pt x="1213" y="990"/>
                  <a:pt x="1215" y="990"/>
                  <a:pt x="1215" y="990"/>
                </a:cubicBezTo>
                <a:cubicBezTo>
                  <a:pt x="1218" y="990"/>
                  <a:pt x="1220" y="989"/>
                  <a:pt x="1222" y="991"/>
                </a:cubicBezTo>
                <a:cubicBezTo>
                  <a:pt x="1223" y="991"/>
                  <a:pt x="1223" y="991"/>
                  <a:pt x="1223" y="99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4" name="Freeform 5"/>
          <p:cNvSpPr/>
          <p:nvPr/>
        </p:nvSpPr>
        <p:spPr bwMode="auto">
          <a:xfrm flipH="1">
            <a:off x="5860817" y="655326"/>
            <a:ext cx="2465035" cy="1825504"/>
          </a:xfrm>
          <a:custGeom>
            <a:avLst/>
            <a:gdLst>
              <a:gd name="T0" fmla="*/ 3083 w 3360"/>
              <a:gd name="T1" fmla="*/ 1588 h 2488"/>
              <a:gd name="T2" fmla="*/ 2839 w 3360"/>
              <a:gd name="T3" fmla="*/ 1530 h 2488"/>
              <a:gd name="T4" fmla="*/ 2787 w 3360"/>
              <a:gd name="T5" fmla="*/ 1473 h 2488"/>
              <a:gd name="T6" fmla="*/ 2735 w 3360"/>
              <a:gd name="T7" fmla="*/ 1456 h 2488"/>
              <a:gd name="T8" fmla="*/ 2848 w 3360"/>
              <a:gd name="T9" fmla="*/ 1403 h 2488"/>
              <a:gd name="T10" fmla="*/ 2809 w 3360"/>
              <a:gd name="T11" fmla="*/ 1292 h 2488"/>
              <a:gd name="T12" fmla="*/ 2829 w 3360"/>
              <a:gd name="T13" fmla="*/ 1244 h 2488"/>
              <a:gd name="T14" fmla="*/ 2957 w 3360"/>
              <a:gd name="T15" fmla="*/ 1190 h 2488"/>
              <a:gd name="T16" fmla="*/ 2892 w 3360"/>
              <a:gd name="T17" fmla="*/ 1040 h 2488"/>
              <a:gd name="T18" fmla="*/ 2927 w 3360"/>
              <a:gd name="T19" fmla="*/ 949 h 2488"/>
              <a:gd name="T20" fmla="*/ 2859 w 3360"/>
              <a:gd name="T21" fmla="*/ 827 h 2488"/>
              <a:gd name="T22" fmla="*/ 2726 w 3360"/>
              <a:gd name="T23" fmla="*/ 692 h 2488"/>
              <a:gd name="T24" fmla="*/ 2949 w 3360"/>
              <a:gd name="T25" fmla="*/ 653 h 2488"/>
              <a:gd name="T26" fmla="*/ 3132 w 3360"/>
              <a:gd name="T27" fmla="*/ 581 h 2488"/>
              <a:gd name="T28" fmla="*/ 2916 w 3360"/>
              <a:gd name="T29" fmla="*/ 526 h 2488"/>
              <a:gd name="T30" fmla="*/ 2781 w 3360"/>
              <a:gd name="T31" fmla="*/ 434 h 2488"/>
              <a:gd name="T32" fmla="*/ 2879 w 3360"/>
              <a:gd name="T33" fmla="*/ 366 h 2488"/>
              <a:gd name="T34" fmla="*/ 2872 w 3360"/>
              <a:gd name="T35" fmla="*/ 229 h 2488"/>
              <a:gd name="T36" fmla="*/ 2746 w 3360"/>
              <a:gd name="T37" fmla="*/ 136 h 2488"/>
              <a:gd name="T38" fmla="*/ 2345 w 3360"/>
              <a:gd name="T39" fmla="*/ 146 h 2488"/>
              <a:gd name="T40" fmla="*/ 2266 w 3360"/>
              <a:gd name="T41" fmla="*/ 102 h 2488"/>
              <a:gd name="T42" fmla="*/ 2068 w 3360"/>
              <a:gd name="T43" fmla="*/ 107 h 2488"/>
              <a:gd name="T44" fmla="*/ 1848 w 3360"/>
              <a:gd name="T45" fmla="*/ 67 h 2488"/>
              <a:gd name="T46" fmla="*/ 1552 w 3360"/>
              <a:gd name="T47" fmla="*/ 59 h 2488"/>
              <a:gd name="T48" fmla="*/ 1176 w 3360"/>
              <a:gd name="T49" fmla="*/ 65 h 2488"/>
              <a:gd name="T50" fmla="*/ 1103 w 3360"/>
              <a:gd name="T51" fmla="*/ 5 h 2488"/>
              <a:gd name="T52" fmla="*/ 893 w 3360"/>
              <a:gd name="T53" fmla="*/ 52 h 2488"/>
              <a:gd name="T54" fmla="*/ 712 w 3360"/>
              <a:gd name="T55" fmla="*/ 89 h 2488"/>
              <a:gd name="T56" fmla="*/ 600 w 3360"/>
              <a:gd name="T57" fmla="*/ 162 h 2488"/>
              <a:gd name="T58" fmla="*/ 557 w 3360"/>
              <a:gd name="T59" fmla="*/ 253 h 2488"/>
              <a:gd name="T60" fmla="*/ 368 w 3360"/>
              <a:gd name="T61" fmla="*/ 253 h 2488"/>
              <a:gd name="T62" fmla="*/ 531 w 3360"/>
              <a:gd name="T63" fmla="*/ 418 h 2488"/>
              <a:gd name="T64" fmla="*/ 541 w 3360"/>
              <a:gd name="T65" fmla="*/ 534 h 2488"/>
              <a:gd name="T66" fmla="*/ 414 w 3360"/>
              <a:gd name="T67" fmla="*/ 638 h 2488"/>
              <a:gd name="T68" fmla="*/ 441 w 3360"/>
              <a:gd name="T69" fmla="*/ 729 h 2488"/>
              <a:gd name="T70" fmla="*/ 269 w 3360"/>
              <a:gd name="T71" fmla="*/ 808 h 2488"/>
              <a:gd name="T72" fmla="*/ 273 w 3360"/>
              <a:gd name="T73" fmla="*/ 924 h 2488"/>
              <a:gd name="T74" fmla="*/ 119 w 3360"/>
              <a:gd name="T75" fmla="*/ 1022 h 2488"/>
              <a:gd name="T76" fmla="*/ 266 w 3360"/>
              <a:gd name="T77" fmla="*/ 1178 h 2488"/>
              <a:gd name="T78" fmla="*/ 188 w 3360"/>
              <a:gd name="T79" fmla="*/ 1271 h 2488"/>
              <a:gd name="T80" fmla="*/ 329 w 3360"/>
              <a:gd name="T81" fmla="*/ 1401 h 2488"/>
              <a:gd name="T82" fmla="*/ 57 w 3360"/>
              <a:gd name="T83" fmla="*/ 1401 h 2488"/>
              <a:gd name="T84" fmla="*/ 79 w 3360"/>
              <a:gd name="T85" fmla="*/ 1543 h 2488"/>
              <a:gd name="T86" fmla="*/ 123 w 3360"/>
              <a:gd name="T87" fmla="*/ 1658 h 2488"/>
              <a:gd name="T88" fmla="*/ 440 w 3360"/>
              <a:gd name="T89" fmla="*/ 1750 h 2488"/>
              <a:gd name="T90" fmla="*/ 772 w 3360"/>
              <a:gd name="T91" fmla="*/ 1888 h 2488"/>
              <a:gd name="T92" fmla="*/ 915 w 3360"/>
              <a:gd name="T93" fmla="*/ 1884 h 2488"/>
              <a:gd name="T94" fmla="*/ 916 w 3360"/>
              <a:gd name="T95" fmla="*/ 1963 h 2488"/>
              <a:gd name="T96" fmla="*/ 691 w 3360"/>
              <a:gd name="T97" fmla="*/ 2013 h 2488"/>
              <a:gd name="T98" fmla="*/ 730 w 3360"/>
              <a:gd name="T99" fmla="*/ 2105 h 2488"/>
              <a:gd name="T100" fmla="*/ 920 w 3360"/>
              <a:gd name="T101" fmla="*/ 2243 h 2488"/>
              <a:gd name="T102" fmla="*/ 1191 w 3360"/>
              <a:gd name="T103" fmla="*/ 2373 h 2488"/>
              <a:gd name="T104" fmla="*/ 1377 w 3360"/>
              <a:gd name="T105" fmla="*/ 2435 h 2488"/>
              <a:gd name="T106" fmla="*/ 1547 w 3360"/>
              <a:gd name="T107" fmla="*/ 2438 h 2488"/>
              <a:gd name="T108" fmla="*/ 1809 w 3360"/>
              <a:gd name="T109" fmla="*/ 2449 h 2488"/>
              <a:gd name="T110" fmla="*/ 2061 w 3360"/>
              <a:gd name="T111" fmla="*/ 2437 h 2488"/>
              <a:gd name="T112" fmla="*/ 2261 w 3360"/>
              <a:gd name="T113" fmla="*/ 2370 h 2488"/>
              <a:gd name="T114" fmla="*/ 2365 w 3360"/>
              <a:gd name="T115" fmla="*/ 2255 h 2488"/>
              <a:gd name="T116" fmla="*/ 2326 w 3360"/>
              <a:gd name="T117" fmla="*/ 2129 h 2488"/>
              <a:gd name="T118" fmla="*/ 2386 w 3360"/>
              <a:gd name="T119" fmla="*/ 2007 h 2488"/>
              <a:gd name="T120" fmla="*/ 2594 w 3360"/>
              <a:gd name="T121" fmla="*/ 1952 h 2488"/>
              <a:gd name="T122" fmla="*/ 2815 w 3360"/>
              <a:gd name="T123" fmla="*/ 1928 h 2488"/>
              <a:gd name="T124" fmla="*/ 3087 w 3360"/>
              <a:gd name="T125" fmla="*/ 1827 h 2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0" h="2488">
                <a:moveTo>
                  <a:pt x="3359" y="1760"/>
                </a:moveTo>
                <a:cubicBezTo>
                  <a:pt x="3358" y="1758"/>
                  <a:pt x="3356" y="1759"/>
                  <a:pt x="3355" y="1759"/>
                </a:cubicBezTo>
                <a:cubicBezTo>
                  <a:pt x="3347" y="1761"/>
                  <a:pt x="3340" y="1761"/>
                  <a:pt x="3335" y="1755"/>
                </a:cubicBezTo>
                <a:cubicBezTo>
                  <a:pt x="3334" y="1753"/>
                  <a:pt x="3333" y="1753"/>
                  <a:pt x="3331" y="1753"/>
                </a:cubicBezTo>
                <a:cubicBezTo>
                  <a:pt x="3331" y="1752"/>
                  <a:pt x="3331" y="1751"/>
                  <a:pt x="3331" y="1751"/>
                </a:cubicBezTo>
                <a:cubicBezTo>
                  <a:pt x="3331" y="1748"/>
                  <a:pt x="3330" y="1747"/>
                  <a:pt x="3328" y="1749"/>
                </a:cubicBezTo>
                <a:cubicBezTo>
                  <a:pt x="3327" y="1750"/>
                  <a:pt x="3326" y="1750"/>
                  <a:pt x="3326" y="1750"/>
                </a:cubicBezTo>
                <a:cubicBezTo>
                  <a:pt x="3324" y="1750"/>
                  <a:pt x="3323" y="1750"/>
                  <a:pt x="3322" y="1750"/>
                </a:cubicBezTo>
                <a:cubicBezTo>
                  <a:pt x="3320" y="1749"/>
                  <a:pt x="3319" y="1748"/>
                  <a:pt x="3317" y="1748"/>
                </a:cubicBezTo>
                <a:cubicBezTo>
                  <a:pt x="3317" y="1748"/>
                  <a:pt x="3317" y="1748"/>
                  <a:pt x="3317" y="1748"/>
                </a:cubicBezTo>
                <a:cubicBezTo>
                  <a:pt x="3317" y="1748"/>
                  <a:pt x="3317" y="1748"/>
                  <a:pt x="3317" y="1748"/>
                </a:cubicBezTo>
                <a:cubicBezTo>
                  <a:pt x="3316" y="1748"/>
                  <a:pt x="3316" y="1748"/>
                  <a:pt x="3316" y="1748"/>
                </a:cubicBezTo>
                <a:cubicBezTo>
                  <a:pt x="3316" y="1745"/>
                  <a:pt x="3318" y="1742"/>
                  <a:pt x="3322" y="1739"/>
                </a:cubicBezTo>
                <a:cubicBezTo>
                  <a:pt x="3316" y="1738"/>
                  <a:pt x="3313" y="1733"/>
                  <a:pt x="3307" y="1736"/>
                </a:cubicBezTo>
                <a:cubicBezTo>
                  <a:pt x="3305" y="1737"/>
                  <a:pt x="3303" y="1737"/>
                  <a:pt x="3302" y="1735"/>
                </a:cubicBezTo>
                <a:cubicBezTo>
                  <a:pt x="3301" y="1732"/>
                  <a:pt x="3304" y="1732"/>
                  <a:pt x="3306" y="1731"/>
                </a:cubicBezTo>
                <a:cubicBezTo>
                  <a:pt x="3306" y="1731"/>
                  <a:pt x="3307" y="1730"/>
                  <a:pt x="3308" y="1730"/>
                </a:cubicBezTo>
                <a:cubicBezTo>
                  <a:pt x="3306" y="1725"/>
                  <a:pt x="3304" y="1722"/>
                  <a:pt x="3301" y="1719"/>
                </a:cubicBezTo>
                <a:cubicBezTo>
                  <a:pt x="3299" y="1718"/>
                  <a:pt x="3298" y="1716"/>
                  <a:pt x="3300" y="1715"/>
                </a:cubicBezTo>
                <a:cubicBezTo>
                  <a:pt x="3307" y="1713"/>
                  <a:pt x="3312" y="1716"/>
                  <a:pt x="3317" y="1719"/>
                </a:cubicBezTo>
                <a:cubicBezTo>
                  <a:pt x="3317" y="1720"/>
                  <a:pt x="3318" y="1721"/>
                  <a:pt x="3318" y="1721"/>
                </a:cubicBezTo>
                <a:cubicBezTo>
                  <a:pt x="3318" y="1723"/>
                  <a:pt x="3316" y="1723"/>
                  <a:pt x="3315" y="1723"/>
                </a:cubicBezTo>
                <a:cubicBezTo>
                  <a:pt x="3314" y="1723"/>
                  <a:pt x="3313" y="1722"/>
                  <a:pt x="3312" y="1723"/>
                </a:cubicBezTo>
                <a:cubicBezTo>
                  <a:pt x="3314" y="1728"/>
                  <a:pt x="3319" y="1727"/>
                  <a:pt x="3322" y="1728"/>
                </a:cubicBezTo>
                <a:cubicBezTo>
                  <a:pt x="3328" y="1730"/>
                  <a:pt x="3334" y="1733"/>
                  <a:pt x="3339" y="1739"/>
                </a:cubicBezTo>
                <a:cubicBezTo>
                  <a:pt x="3338" y="1734"/>
                  <a:pt x="3342" y="1731"/>
                  <a:pt x="3338" y="1728"/>
                </a:cubicBezTo>
                <a:cubicBezTo>
                  <a:pt x="3339" y="1724"/>
                  <a:pt x="3337" y="1721"/>
                  <a:pt x="3334" y="1720"/>
                </a:cubicBezTo>
                <a:cubicBezTo>
                  <a:pt x="3329" y="1717"/>
                  <a:pt x="3323" y="1714"/>
                  <a:pt x="3318" y="1714"/>
                </a:cubicBezTo>
                <a:cubicBezTo>
                  <a:pt x="3312" y="1714"/>
                  <a:pt x="3308" y="1711"/>
                  <a:pt x="3304" y="1708"/>
                </a:cubicBezTo>
                <a:cubicBezTo>
                  <a:pt x="3301" y="1704"/>
                  <a:pt x="3301" y="1704"/>
                  <a:pt x="3306" y="1700"/>
                </a:cubicBezTo>
                <a:cubicBezTo>
                  <a:pt x="3312" y="1699"/>
                  <a:pt x="3318" y="1702"/>
                  <a:pt x="3322" y="1695"/>
                </a:cubicBezTo>
                <a:cubicBezTo>
                  <a:pt x="3322" y="1695"/>
                  <a:pt x="3324" y="1695"/>
                  <a:pt x="3326" y="1695"/>
                </a:cubicBezTo>
                <a:cubicBezTo>
                  <a:pt x="3330" y="1695"/>
                  <a:pt x="3333" y="1695"/>
                  <a:pt x="3334" y="1700"/>
                </a:cubicBezTo>
                <a:cubicBezTo>
                  <a:pt x="3334" y="1703"/>
                  <a:pt x="3336" y="1705"/>
                  <a:pt x="3339" y="1702"/>
                </a:cubicBezTo>
                <a:cubicBezTo>
                  <a:pt x="3340" y="1702"/>
                  <a:pt x="3341" y="1701"/>
                  <a:pt x="3342" y="1702"/>
                </a:cubicBezTo>
                <a:cubicBezTo>
                  <a:pt x="3347" y="1703"/>
                  <a:pt x="3347" y="1700"/>
                  <a:pt x="3347" y="1697"/>
                </a:cubicBezTo>
                <a:cubicBezTo>
                  <a:pt x="3347" y="1694"/>
                  <a:pt x="3346" y="1692"/>
                  <a:pt x="3342" y="1692"/>
                </a:cubicBezTo>
                <a:cubicBezTo>
                  <a:pt x="3337" y="1691"/>
                  <a:pt x="3333" y="1689"/>
                  <a:pt x="3330" y="1686"/>
                </a:cubicBezTo>
                <a:cubicBezTo>
                  <a:pt x="3329" y="1685"/>
                  <a:pt x="3327" y="1685"/>
                  <a:pt x="3326" y="1685"/>
                </a:cubicBezTo>
                <a:cubicBezTo>
                  <a:pt x="3324" y="1684"/>
                  <a:pt x="3323" y="1683"/>
                  <a:pt x="3322" y="1681"/>
                </a:cubicBezTo>
                <a:cubicBezTo>
                  <a:pt x="3321" y="1678"/>
                  <a:pt x="3317" y="1677"/>
                  <a:pt x="3314" y="1675"/>
                </a:cubicBezTo>
                <a:cubicBezTo>
                  <a:pt x="3310" y="1674"/>
                  <a:pt x="3307" y="1673"/>
                  <a:pt x="3306" y="1670"/>
                </a:cubicBezTo>
                <a:cubicBezTo>
                  <a:pt x="3307" y="1669"/>
                  <a:pt x="3308" y="1668"/>
                  <a:pt x="3309" y="1668"/>
                </a:cubicBezTo>
                <a:cubicBezTo>
                  <a:pt x="3311" y="1666"/>
                  <a:pt x="3311" y="1664"/>
                  <a:pt x="3308" y="1664"/>
                </a:cubicBezTo>
                <a:cubicBezTo>
                  <a:pt x="3303" y="1663"/>
                  <a:pt x="3299" y="1659"/>
                  <a:pt x="3293" y="1660"/>
                </a:cubicBezTo>
                <a:cubicBezTo>
                  <a:pt x="3293" y="1660"/>
                  <a:pt x="3293" y="1660"/>
                  <a:pt x="3293" y="1660"/>
                </a:cubicBezTo>
                <a:cubicBezTo>
                  <a:pt x="3293" y="1658"/>
                  <a:pt x="3293" y="1656"/>
                  <a:pt x="3294" y="1654"/>
                </a:cubicBezTo>
                <a:cubicBezTo>
                  <a:pt x="3295" y="1653"/>
                  <a:pt x="3294" y="1652"/>
                  <a:pt x="3293" y="1651"/>
                </a:cubicBezTo>
                <a:cubicBezTo>
                  <a:pt x="3291" y="1649"/>
                  <a:pt x="3284" y="1650"/>
                  <a:pt x="3283" y="1652"/>
                </a:cubicBezTo>
                <a:cubicBezTo>
                  <a:pt x="3281" y="1655"/>
                  <a:pt x="3279" y="1654"/>
                  <a:pt x="3277" y="1653"/>
                </a:cubicBezTo>
                <a:cubicBezTo>
                  <a:pt x="3276" y="1652"/>
                  <a:pt x="3275" y="1651"/>
                  <a:pt x="3273" y="1651"/>
                </a:cubicBezTo>
                <a:cubicBezTo>
                  <a:pt x="3272" y="1651"/>
                  <a:pt x="3270" y="1651"/>
                  <a:pt x="3270" y="1650"/>
                </a:cubicBezTo>
                <a:cubicBezTo>
                  <a:pt x="3267" y="1646"/>
                  <a:pt x="3263" y="1645"/>
                  <a:pt x="3258" y="1644"/>
                </a:cubicBezTo>
                <a:cubicBezTo>
                  <a:pt x="3251" y="1643"/>
                  <a:pt x="3244" y="1642"/>
                  <a:pt x="3237" y="1639"/>
                </a:cubicBezTo>
                <a:cubicBezTo>
                  <a:pt x="3231" y="1636"/>
                  <a:pt x="3225" y="1633"/>
                  <a:pt x="3217" y="1634"/>
                </a:cubicBezTo>
                <a:cubicBezTo>
                  <a:pt x="3214" y="1634"/>
                  <a:pt x="3210" y="1631"/>
                  <a:pt x="3205" y="1633"/>
                </a:cubicBezTo>
                <a:cubicBezTo>
                  <a:pt x="3203" y="1633"/>
                  <a:pt x="3201" y="1632"/>
                  <a:pt x="3201" y="1629"/>
                </a:cubicBezTo>
                <a:cubicBezTo>
                  <a:pt x="3201" y="1626"/>
                  <a:pt x="3200" y="1625"/>
                  <a:pt x="3197" y="1625"/>
                </a:cubicBezTo>
                <a:cubicBezTo>
                  <a:pt x="3196" y="1624"/>
                  <a:pt x="3195" y="1624"/>
                  <a:pt x="3194" y="1625"/>
                </a:cubicBezTo>
                <a:cubicBezTo>
                  <a:pt x="3192" y="1624"/>
                  <a:pt x="3190" y="1624"/>
                  <a:pt x="3189" y="1624"/>
                </a:cubicBezTo>
                <a:cubicBezTo>
                  <a:pt x="3182" y="1618"/>
                  <a:pt x="3171" y="1622"/>
                  <a:pt x="3164" y="1616"/>
                </a:cubicBezTo>
                <a:cubicBezTo>
                  <a:pt x="3153" y="1617"/>
                  <a:pt x="3145" y="1611"/>
                  <a:pt x="3135" y="1609"/>
                </a:cubicBezTo>
                <a:cubicBezTo>
                  <a:pt x="3129" y="1608"/>
                  <a:pt x="3122" y="1606"/>
                  <a:pt x="3115" y="1604"/>
                </a:cubicBezTo>
                <a:cubicBezTo>
                  <a:pt x="3113" y="1604"/>
                  <a:pt x="3111" y="1604"/>
                  <a:pt x="3110" y="1603"/>
                </a:cubicBezTo>
                <a:cubicBezTo>
                  <a:pt x="3101" y="1599"/>
                  <a:pt x="3091" y="1598"/>
                  <a:pt x="3081" y="1598"/>
                </a:cubicBezTo>
                <a:cubicBezTo>
                  <a:pt x="3078" y="1598"/>
                  <a:pt x="3074" y="1599"/>
                  <a:pt x="3071" y="1596"/>
                </a:cubicBezTo>
                <a:cubicBezTo>
                  <a:pt x="3071" y="1596"/>
                  <a:pt x="3071" y="1595"/>
                  <a:pt x="3071" y="1595"/>
                </a:cubicBezTo>
                <a:cubicBezTo>
                  <a:pt x="3070" y="1592"/>
                  <a:pt x="3064" y="1593"/>
                  <a:pt x="3065" y="1588"/>
                </a:cubicBezTo>
                <a:cubicBezTo>
                  <a:pt x="3071" y="1590"/>
                  <a:pt x="3077" y="1586"/>
                  <a:pt x="3082" y="1590"/>
                </a:cubicBezTo>
                <a:cubicBezTo>
                  <a:pt x="3082" y="1591"/>
                  <a:pt x="3083" y="1589"/>
                  <a:pt x="3083" y="1588"/>
                </a:cubicBezTo>
                <a:cubicBezTo>
                  <a:pt x="3083" y="1588"/>
                  <a:pt x="3083" y="1588"/>
                  <a:pt x="3083" y="1588"/>
                </a:cubicBezTo>
                <a:cubicBezTo>
                  <a:pt x="3085" y="1588"/>
                  <a:pt x="3087" y="1590"/>
                  <a:pt x="3090" y="1589"/>
                </a:cubicBezTo>
                <a:cubicBezTo>
                  <a:pt x="3089" y="1585"/>
                  <a:pt x="3087" y="1582"/>
                  <a:pt x="3085" y="1579"/>
                </a:cubicBezTo>
                <a:cubicBezTo>
                  <a:pt x="3083" y="1577"/>
                  <a:pt x="3081" y="1576"/>
                  <a:pt x="3079" y="1578"/>
                </a:cubicBezTo>
                <a:cubicBezTo>
                  <a:pt x="3078" y="1579"/>
                  <a:pt x="3077" y="1580"/>
                  <a:pt x="3076" y="1581"/>
                </a:cubicBezTo>
                <a:cubicBezTo>
                  <a:pt x="3070" y="1584"/>
                  <a:pt x="3063" y="1582"/>
                  <a:pt x="3058" y="1580"/>
                </a:cubicBezTo>
                <a:cubicBezTo>
                  <a:pt x="3055" y="1578"/>
                  <a:pt x="3052" y="1577"/>
                  <a:pt x="3049" y="1578"/>
                </a:cubicBezTo>
                <a:cubicBezTo>
                  <a:pt x="3046" y="1578"/>
                  <a:pt x="3044" y="1578"/>
                  <a:pt x="3041" y="1576"/>
                </a:cubicBezTo>
                <a:cubicBezTo>
                  <a:pt x="3035" y="1573"/>
                  <a:pt x="3027" y="1575"/>
                  <a:pt x="3021" y="1572"/>
                </a:cubicBezTo>
                <a:cubicBezTo>
                  <a:pt x="3021" y="1571"/>
                  <a:pt x="3019" y="1572"/>
                  <a:pt x="3019" y="1572"/>
                </a:cubicBezTo>
                <a:cubicBezTo>
                  <a:pt x="3018" y="1573"/>
                  <a:pt x="3017" y="1573"/>
                  <a:pt x="3017" y="1574"/>
                </a:cubicBezTo>
                <a:cubicBezTo>
                  <a:pt x="3017" y="1576"/>
                  <a:pt x="3018" y="1576"/>
                  <a:pt x="3020" y="1576"/>
                </a:cubicBezTo>
                <a:cubicBezTo>
                  <a:pt x="3025" y="1575"/>
                  <a:pt x="3028" y="1578"/>
                  <a:pt x="3033" y="1580"/>
                </a:cubicBezTo>
                <a:cubicBezTo>
                  <a:pt x="3034" y="1582"/>
                  <a:pt x="3034" y="1585"/>
                  <a:pt x="3034" y="1587"/>
                </a:cubicBezTo>
                <a:cubicBezTo>
                  <a:pt x="3030" y="1587"/>
                  <a:pt x="3031" y="1583"/>
                  <a:pt x="3029" y="1583"/>
                </a:cubicBezTo>
                <a:cubicBezTo>
                  <a:pt x="3026" y="1582"/>
                  <a:pt x="3025" y="1583"/>
                  <a:pt x="3024" y="1585"/>
                </a:cubicBezTo>
                <a:cubicBezTo>
                  <a:pt x="3023" y="1586"/>
                  <a:pt x="3020" y="1587"/>
                  <a:pt x="3020" y="1590"/>
                </a:cubicBezTo>
                <a:cubicBezTo>
                  <a:pt x="3018" y="1588"/>
                  <a:pt x="3017" y="1587"/>
                  <a:pt x="3017" y="1585"/>
                </a:cubicBezTo>
                <a:cubicBezTo>
                  <a:pt x="3017" y="1580"/>
                  <a:pt x="3014" y="1579"/>
                  <a:pt x="3009" y="1580"/>
                </a:cubicBezTo>
                <a:cubicBezTo>
                  <a:pt x="3009" y="1578"/>
                  <a:pt x="3005" y="1577"/>
                  <a:pt x="3008" y="1575"/>
                </a:cubicBezTo>
                <a:cubicBezTo>
                  <a:pt x="3014" y="1572"/>
                  <a:pt x="3009" y="1569"/>
                  <a:pt x="3008" y="1566"/>
                </a:cubicBezTo>
                <a:cubicBezTo>
                  <a:pt x="3010" y="1566"/>
                  <a:pt x="3013" y="1567"/>
                  <a:pt x="3015" y="1565"/>
                </a:cubicBezTo>
                <a:cubicBezTo>
                  <a:pt x="3016" y="1565"/>
                  <a:pt x="3016" y="1565"/>
                  <a:pt x="3016" y="1565"/>
                </a:cubicBezTo>
                <a:cubicBezTo>
                  <a:pt x="3016" y="1565"/>
                  <a:pt x="3016" y="1565"/>
                  <a:pt x="3016" y="1565"/>
                </a:cubicBezTo>
                <a:cubicBezTo>
                  <a:pt x="3019" y="1566"/>
                  <a:pt x="3022" y="1570"/>
                  <a:pt x="3025" y="1568"/>
                </a:cubicBezTo>
                <a:cubicBezTo>
                  <a:pt x="3029" y="1564"/>
                  <a:pt x="3032" y="1564"/>
                  <a:pt x="3037" y="1568"/>
                </a:cubicBezTo>
                <a:cubicBezTo>
                  <a:pt x="3039" y="1571"/>
                  <a:pt x="3043" y="1569"/>
                  <a:pt x="3045" y="1567"/>
                </a:cubicBezTo>
                <a:cubicBezTo>
                  <a:pt x="3048" y="1564"/>
                  <a:pt x="3044" y="1563"/>
                  <a:pt x="3043" y="1562"/>
                </a:cubicBezTo>
                <a:cubicBezTo>
                  <a:pt x="3042" y="1561"/>
                  <a:pt x="3041" y="1560"/>
                  <a:pt x="3040" y="1561"/>
                </a:cubicBezTo>
                <a:cubicBezTo>
                  <a:pt x="3037" y="1564"/>
                  <a:pt x="3035" y="1561"/>
                  <a:pt x="3033" y="1561"/>
                </a:cubicBezTo>
                <a:cubicBezTo>
                  <a:pt x="3030" y="1560"/>
                  <a:pt x="3028" y="1556"/>
                  <a:pt x="3024" y="1560"/>
                </a:cubicBezTo>
                <a:cubicBezTo>
                  <a:pt x="3024" y="1561"/>
                  <a:pt x="3020" y="1559"/>
                  <a:pt x="3018" y="1558"/>
                </a:cubicBezTo>
                <a:cubicBezTo>
                  <a:pt x="3006" y="1555"/>
                  <a:pt x="2993" y="1556"/>
                  <a:pt x="2980" y="1554"/>
                </a:cubicBezTo>
                <a:cubicBezTo>
                  <a:pt x="2979" y="1554"/>
                  <a:pt x="2978" y="1554"/>
                  <a:pt x="2977" y="1555"/>
                </a:cubicBezTo>
                <a:cubicBezTo>
                  <a:pt x="2971" y="1556"/>
                  <a:pt x="2966" y="1553"/>
                  <a:pt x="2961" y="1553"/>
                </a:cubicBezTo>
                <a:cubicBezTo>
                  <a:pt x="2957" y="1552"/>
                  <a:pt x="2955" y="1550"/>
                  <a:pt x="2955" y="1547"/>
                </a:cubicBezTo>
                <a:cubicBezTo>
                  <a:pt x="2956" y="1543"/>
                  <a:pt x="2956" y="1540"/>
                  <a:pt x="2953" y="1537"/>
                </a:cubicBezTo>
                <a:cubicBezTo>
                  <a:pt x="2952" y="1536"/>
                  <a:pt x="2952" y="1535"/>
                  <a:pt x="2954" y="1535"/>
                </a:cubicBezTo>
                <a:cubicBezTo>
                  <a:pt x="2955" y="1535"/>
                  <a:pt x="2957" y="1535"/>
                  <a:pt x="2957" y="1533"/>
                </a:cubicBezTo>
                <a:cubicBezTo>
                  <a:pt x="2956" y="1531"/>
                  <a:pt x="2955" y="1531"/>
                  <a:pt x="2953" y="1531"/>
                </a:cubicBezTo>
                <a:cubicBezTo>
                  <a:pt x="2951" y="1531"/>
                  <a:pt x="2950" y="1531"/>
                  <a:pt x="2948" y="1532"/>
                </a:cubicBezTo>
                <a:cubicBezTo>
                  <a:pt x="2947" y="1539"/>
                  <a:pt x="2946" y="1546"/>
                  <a:pt x="2941" y="1552"/>
                </a:cubicBezTo>
                <a:cubicBezTo>
                  <a:pt x="2941" y="1552"/>
                  <a:pt x="2941" y="1552"/>
                  <a:pt x="2941" y="1552"/>
                </a:cubicBezTo>
                <a:cubicBezTo>
                  <a:pt x="2936" y="1553"/>
                  <a:pt x="2935" y="1551"/>
                  <a:pt x="2936" y="1547"/>
                </a:cubicBezTo>
                <a:cubicBezTo>
                  <a:pt x="2937" y="1543"/>
                  <a:pt x="2936" y="1540"/>
                  <a:pt x="2931" y="1538"/>
                </a:cubicBezTo>
                <a:cubicBezTo>
                  <a:pt x="2934" y="1546"/>
                  <a:pt x="2934" y="1545"/>
                  <a:pt x="2930" y="1550"/>
                </a:cubicBezTo>
                <a:cubicBezTo>
                  <a:pt x="2926" y="1553"/>
                  <a:pt x="2923" y="1551"/>
                  <a:pt x="2919" y="1550"/>
                </a:cubicBezTo>
                <a:cubicBezTo>
                  <a:pt x="2917" y="1550"/>
                  <a:pt x="2914" y="1547"/>
                  <a:pt x="2912" y="1550"/>
                </a:cubicBezTo>
                <a:cubicBezTo>
                  <a:pt x="2908" y="1554"/>
                  <a:pt x="2905" y="1552"/>
                  <a:pt x="2901" y="1551"/>
                </a:cubicBezTo>
                <a:cubicBezTo>
                  <a:pt x="2902" y="1549"/>
                  <a:pt x="2903" y="1548"/>
                  <a:pt x="2905" y="1546"/>
                </a:cubicBezTo>
                <a:cubicBezTo>
                  <a:pt x="2905" y="1546"/>
                  <a:pt x="2905" y="1546"/>
                  <a:pt x="2905" y="1546"/>
                </a:cubicBezTo>
                <a:cubicBezTo>
                  <a:pt x="2906" y="1544"/>
                  <a:pt x="2908" y="1545"/>
                  <a:pt x="2910" y="1544"/>
                </a:cubicBezTo>
                <a:cubicBezTo>
                  <a:pt x="2912" y="1545"/>
                  <a:pt x="2913" y="1545"/>
                  <a:pt x="2915" y="1545"/>
                </a:cubicBezTo>
                <a:cubicBezTo>
                  <a:pt x="2918" y="1545"/>
                  <a:pt x="2921" y="1542"/>
                  <a:pt x="2920" y="1539"/>
                </a:cubicBezTo>
                <a:cubicBezTo>
                  <a:pt x="2919" y="1536"/>
                  <a:pt x="2916" y="1539"/>
                  <a:pt x="2914" y="1539"/>
                </a:cubicBezTo>
                <a:cubicBezTo>
                  <a:pt x="2913" y="1539"/>
                  <a:pt x="2911" y="1539"/>
                  <a:pt x="2910" y="1540"/>
                </a:cubicBezTo>
                <a:cubicBezTo>
                  <a:pt x="2905" y="1538"/>
                  <a:pt x="2900" y="1535"/>
                  <a:pt x="2894" y="1536"/>
                </a:cubicBezTo>
                <a:cubicBezTo>
                  <a:pt x="2892" y="1535"/>
                  <a:pt x="2890" y="1534"/>
                  <a:pt x="2890" y="1531"/>
                </a:cubicBezTo>
                <a:cubicBezTo>
                  <a:pt x="2889" y="1528"/>
                  <a:pt x="2886" y="1528"/>
                  <a:pt x="2883" y="1528"/>
                </a:cubicBezTo>
                <a:cubicBezTo>
                  <a:pt x="2881" y="1528"/>
                  <a:pt x="2880" y="1528"/>
                  <a:pt x="2880" y="1530"/>
                </a:cubicBezTo>
                <a:cubicBezTo>
                  <a:pt x="2880" y="1531"/>
                  <a:pt x="2881" y="1532"/>
                  <a:pt x="2882" y="1532"/>
                </a:cubicBezTo>
                <a:cubicBezTo>
                  <a:pt x="2883" y="1533"/>
                  <a:pt x="2885" y="1531"/>
                  <a:pt x="2886" y="1533"/>
                </a:cubicBezTo>
                <a:cubicBezTo>
                  <a:pt x="2884" y="1535"/>
                  <a:pt x="2881" y="1534"/>
                  <a:pt x="2879" y="1535"/>
                </a:cubicBezTo>
                <a:cubicBezTo>
                  <a:pt x="2878" y="1535"/>
                  <a:pt x="2875" y="1541"/>
                  <a:pt x="2875" y="1534"/>
                </a:cubicBezTo>
                <a:cubicBezTo>
                  <a:pt x="2875" y="1532"/>
                  <a:pt x="2873" y="1530"/>
                  <a:pt x="2872" y="1529"/>
                </a:cubicBezTo>
                <a:cubicBezTo>
                  <a:pt x="2871" y="1528"/>
                  <a:pt x="2871" y="1527"/>
                  <a:pt x="2870" y="1527"/>
                </a:cubicBezTo>
                <a:cubicBezTo>
                  <a:pt x="2869" y="1526"/>
                  <a:pt x="2868" y="1527"/>
                  <a:pt x="2867" y="1528"/>
                </a:cubicBezTo>
                <a:cubicBezTo>
                  <a:pt x="2867" y="1529"/>
                  <a:pt x="2867" y="1530"/>
                  <a:pt x="2866" y="1531"/>
                </a:cubicBezTo>
                <a:cubicBezTo>
                  <a:pt x="2864" y="1532"/>
                  <a:pt x="2862" y="1533"/>
                  <a:pt x="2860" y="1533"/>
                </a:cubicBezTo>
                <a:cubicBezTo>
                  <a:pt x="2858" y="1534"/>
                  <a:pt x="2857" y="1534"/>
                  <a:pt x="2856" y="1532"/>
                </a:cubicBezTo>
                <a:cubicBezTo>
                  <a:pt x="2855" y="1529"/>
                  <a:pt x="2852" y="1529"/>
                  <a:pt x="2849" y="1530"/>
                </a:cubicBezTo>
                <a:cubicBezTo>
                  <a:pt x="2845" y="1532"/>
                  <a:pt x="2842" y="1531"/>
                  <a:pt x="2839" y="1530"/>
                </a:cubicBezTo>
                <a:cubicBezTo>
                  <a:pt x="2835" y="1529"/>
                  <a:pt x="2831" y="1531"/>
                  <a:pt x="2829" y="1526"/>
                </a:cubicBezTo>
                <a:cubicBezTo>
                  <a:pt x="2830" y="1524"/>
                  <a:pt x="2832" y="1524"/>
                  <a:pt x="2833" y="1524"/>
                </a:cubicBezTo>
                <a:cubicBezTo>
                  <a:pt x="2839" y="1525"/>
                  <a:pt x="2845" y="1526"/>
                  <a:pt x="2851" y="1527"/>
                </a:cubicBezTo>
                <a:cubicBezTo>
                  <a:pt x="2853" y="1527"/>
                  <a:pt x="2855" y="1528"/>
                  <a:pt x="2856" y="1526"/>
                </a:cubicBezTo>
                <a:cubicBezTo>
                  <a:pt x="2857" y="1524"/>
                  <a:pt x="2855" y="1523"/>
                  <a:pt x="2854" y="1521"/>
                </a:cubicBezTo>
                <a:cubicBezTo>
                  <a:pt x="2852" y="1520"/>
                  <a:pt x="2850" y="1517"/>
                  <a:pt x="2848" y="1519"/>
                </a:cubicBezTo>
                <a:cubicBezTo>
                  <a:pt x="2844" y="1523"/>
                  <a:pt x="2841" y="1524"/>
                  <a:pt x="2837" y="1519"/>
                </a:cubicBezTo>
                <a:cubicBezTo>
                  <a:pt x="2837" y="1519"/>
                  <a:pt x="2835" y="1520"/>
                  <a:pt x="2835" y="1520"/>
                </a:cubicBezTo>
                <a:cubicBezTo>
                  <a:pt x="2831" y="1520"/>
                  <a:pt x="2828" y="1518"/>
                  <a:pt x="2827" y="1515"/>
                </a:cubicBezTo>
                <a:cubicBezTo>
                  <a:pt x="2827" y="1511"/>
                  <a:pt x="2830" y="1511"/>
                  <a:pt x="2833" y="1511"/>
                </a:cubicBezTo>
                <a:cubicBezTo>
                  <a:pt x="2835" y="1511"/>
                  <a:pt x="2836" y="1511"/>
                  <a:pt x="2838" y="1511"/>
                </a:cubicBezTo>
                <a:cubicBezTo>
                  <a:pt x="2843" y="1512"/>
                  <a:pt x="2842" y="1507"/>
                  <a:pt x="2843" y="1505"/>
                </a:cubicBezTo>
                <a:cubicBezTo>
                  <a:pt x="2844" y="1503"/>
                  <a:pt x="2841" y="1502"/>
                  <a:pt x="2839" y="1501"/>
                </a:cubicBezTo>
                <a:cubicBezTo>
                  <a:pt x="2838" y="1499"/>
                  <a:pt x="2837" y="1497"/>
                  <a:pt x="2840" y="1496"/>
                </a:cubicBezTo>
                <a:cubicBezTo>
                  <a:pt x="2842" y="1495"/>
                  <a:pt x="2845" y="1494"/>
                  <a:pt x="2847" y="1495"/>
                </a:cubicBezTo>
                <a:cubicBezTo>
                  <a:pt x="2851" y="1497"/>
                  <a:pt x="2855" y="1498"/>
                  <a:pt x="2860" y="1497"/>
                </a:cubicBezTo>
                <a:cubicBezTo>
                  <a:pt x="2862" y="1496"/>
                  <a:pt x="2863" y="1497"/>
                  <a:pt x="2865" y="1498"/>
                </a:cubicBezTo>
                <a:cubicBezTo>
                  <a:pt x="2870" y="1501"/>
                  <a:pt x="2877" y="1499"/>
                  <a:pt x="2883" y="1499"/>
                </a:cubicBezTo>
                <a:cubicBezTo>
                  <a:pt x="2885" y="1502"/>
                  <a:pt x="2889" y="1501"/>
                  <a:pt x="2892" y="1501"/>
                </a:cubicBezTo>
                <a:cubicBezTo>
                  <a:pt x="2895" y="1504"/>
                  <a:pt x="2899" y="1507"/>
                  <a:pt x="2904" y="1508"/>
                </a:cubicBezTo>
                <a:cubicBezTo>
                  <a:pt x="2906" y="1508"/>
                  <a:pt x="2905" y="1510"/>
                  <a:pt x="2904" y="1511"/>
                </a:cubicBezTo>
                <a:cubicBezTo>
                  <a:pt x="2903" y="1513"/>
                  <a:pt x="2902" y="1512"/>
                  <a:pt x="2900" y="1512"/>
                </a:cubicBezTo>
                <a:cubicBezTo>
                  <a:pt x="2897" y="1510"/>
                  <a:pt x="2893" y="1509"/>
                  <a:pt x="2890" y="1508"/>
                </a:cubicBezTo>
                <a:cubicBezTo>
                  <a:pt x="2888" y="1507"/>
                  <a:pt x="2886" y="1507"/>
                  <a:pt x="2885" y="1509"/>
                </a:cubicBezTo>
                <a:cubicBezTo>
                  <a:pt x="2885" y="1511"/>
                  <a:pt x="2887" y="1512"/>
                  <a:pt x="2888" y="1513"/>
                </a:cubicBezTo>
                <a:cubicBezTo>
                  <a:pt x="2887" y="1517"/>
                  <a:pt x="2883" y="1515"/>
                  <a:pt x="2881" y="1516"/>
                </a:cubicBezTo>
                <a:cubicBezTo>
                  <a:pt x="2878" y="1518"/>
                  <a:pt x="2877" y="1519"/>
                  <a:pt x="2878" y="1522"/>
                </a:cubicBezTo>
                <a:cubicBezTo>
                  <a:pt x="2878" y="1523"/>
                  <a:pt x="2879" y="1524"/>
                  <a:pt x="2880" y="1524"/>
                </a:cubicBezTo>
                <a:cubicBezTo>
                  <a:pt x="2889" y="1524"/>
                  <a:pt x="2896" y="1527"/>
                  <a:pt x="2904" y="1528"/>
                </a:cubicBezTo>
                <a:cubicBezTo>
                  <a:pt x="2913" y="1529"/>
                  <a:pt x="2922" y="1529"/>
                  <a:pt x="2931" y="1530"/>
                </a:cubicBezTo>
                <a:cubicBezTo>
                  <a:pt x="2936" y="1531"/>
                  <a:pt x="2936" y="1530"/>
                  <a:pt x="2937" y="1525"/>
                </a:cubicBezTo>
                <a:cubicBezTo>
                  <a:pt x="2933" y="1525"/>
                  <a:pt x="2930" y="1527"/>
                  <a:pt x="2927" y="1526"/>
                </a:cubicBezTo>
                <a:cubicBezTo>
                  <a:pt x="2920" y="1524"/>
                  <a:pt x="2914" y="1523"/>
                  <a:pt x="2907" y="1524"/>
                </a:cubicBezTo>
                <a:cubicBezTo>
                  <a:pt x="2904" y="1524"/>
                  <a:pt x="2901" y="1523"/>
                  <a:pt x="2897" y="1523"/>
                </a:cubicBezTo>
                <a:cubicBezTo>
                  <a:pt x="2895" y="1523"/>
                  <a:pt x="2891" y="1524"/>
                  <a:pt x="2890" y="1520"/>
                </a:cubicBezTo>
                <a:cubicBezTo>
                  <a:pt x="2889" y="1518"/>
                  <a:pt x="2891" y="1516"/>
                  <a:pt x="2894" y="1514"/>
                </a:cubicBezTo>
                <a:cubicBezTo>
                  <a:pt x="2898" y="1514"/>
                  <a:pt x="2900" y="1519"/>
                  <a:pt x="2905" y="1518"/>
                </a:cubicBezTo>
                <a:cubicBezTo>
                  <a:pt x="2915" y="1516"/>
                  <a:pt x="2926" y="1517"/>
                  <a:pt x="2936" y="1520"/>
                </a:cubicBezTo>
                <a:cubicBezTo>
                  <a:pt x="2940" y="1521"/>
                  <a:pt x="2942" y="1520"/>
                  <a:pt x="2942" y="1517"/>
                </a:cubicBezTo>
                <a:cubicBezTo>
                  <a:pt x="2942" y="1514"/>
                  <a:pt x="2944" y="1514"/>
                  <a:pt x="2946" y="1515"/>
                </a:cubicBezTo>
                <a:cubicBezTo>
                  <a:pt x="2948" y="1517"/>
                  <a:pt x="2953" y="1519"/>
                  <a:pt x="2949" y="1523"/>
                </a:cubicBezTo>
                <a:cubicBezTo>
                  <a:pt x="2947" y="1525"/>
                  <a:pt x="2949" y="1527"/>
                  <a:pt x="2950" y="1528"/>
                </a:cubicBezTo>
                <a:cubicBezTo>
                  <a:pt x="2953" y="1527"/>
                  <a:pt x="2952" y="1524"/>
                  <a:pt x="2955" y="1523"/>
                </a:cubicBezTo>
                <a:cubicBezTo>
                  <a:pt x="2957" y="1524"/>
                  <a:pt x="2954" y="1527"/>
                  <a:pt x="2957" y="1527"/>
                </a:cubicBezTo>
                <a:cubicBezTo>
                  <a:pt x="2959" y="1527"/>
                  <a:pt x="2959" y="1526"/>
                  <a:pt x="2960" y="1525"/>
                </a:cubicBezTo>
                <a:cubicBezTo>
                  <a:pt x="2960" y="1518"/>
                  <a:pt x="2960" y="1518"/>
                  <a:pt x="2967" y="1519"/>
                </a:cubicBezTo>
                <a:cubicBezTo>
                  <a:pt x="2968" y="1519"/>
                  <a:pt x="2969" y="1519"/>
                  <a:pt x="2971" y="1519"/>
                </a:cubicBezTo>
                <a:cubicBezTo>
                  <a:pt x="2970" y="1516"/>
                  <a:pt x="2970" y="1514"/>
                  <a:pt x="2970" y="1512"/>
                </a:cubicBezTo>
                <a:cubicBezTo>
                  <a:pt x="2964" y="1517"/>
                  <a:pt x="2962" y="1517"/>
                  <a:pt x="2957" y="1511"/>
                </a:cubicBezTo>
                <a:cubicBezTo>
                  <a:pt x="2957" y="1511"/>
                  <a:pt x="2956" y="1510"/>
                  <a:pt x="2956" y="1509"/>
                </a:cubicBezTo>
                <a:cubicBezTo>
                  <a:pt x="2955" y="1509"/>
                  <a:pt x="2954" y="1509"/>
                  <a:pt x="2954" y="1510"/>
                </a:cubicBezTo>
                <a:cubicBezTo>
                  <a:pt x="2954" y="1514"/>
                  <a:pt x="2952" y="1512"/>
                  <a:pt x="2950" y="1511"/>
                </a:cubicBezTo>
                <a:cubicBezTo>
                  <a:pt x="2948" y="1511"/>
                  <a:pt x="2945" y="1510"/>
                  <a:pt x="2942" y="1509"/>
                </a:cubicBezTo>
                <a:cubicBezTo>
                  <a:pt x="2941" y="1509"/>
                  <a:pt x="2939" y="1507"/>
                  <a:pt x="2937" y="1508"/>
                </a:cubicBezTo>
                <a:cubicBezTo>
                  <a:pt x="2931" y="1510"/>
                  <a:pt x="2925" y="1510"/>
                  <a:pt x="2919" y="1508"/>
                </a:cubicBezTo>
                <a:cubicBezTo>
                  <a:pt x="2918" y="1508"/>
                  <a:pt x="2917" y="1509"/>
                  <a:pt x="2915" y="1509"/>
                </a:cubicBezTo>
                <a:cubicBezTo>
                  <a:pt x="2914" y="1509"/>
                  <a:pt x="2913" y="1507"/>
                  <a:pt x="2911" y="1507"/>
                </a:cubicBezTo>
                <a:cubicBezTo>
                  <a:pt x="2908" y="1506"/>
                  <a:pt x="2905" y="1505"/>
                  <a:pt x="2908" y="1501"/>
                </a:cubicBezTo>
                <a:cubicBezTo>
                  <a:pt x="2910" y="1499"/>
                  <a:pt x="2908" y="1498"/>
                  <a:pt x="2906" y="1497"/>
                </a:cubicBezTo>
                <a:cubicBezTo>
                  <a:pt x="2904" y="1494"/>
                  <a:pt x="2905" y="1499"/>
                  <a:pt x="2903" y="1498"/>
                </a:cubicBezTo>
                <a:cubicBezTo>
                  <a:pt x="2903" y="1498"/>
                  <a:pt x="2902" y="1498"/>
                  <a:pt x="2901" y="1498"/>
                </a:cubicBezTo>
                <a:cubicBezTo>
                  <a:pt x="2900" y="1497"/>
                  <a:pt x="2899" y="1496"/>
                  <a:pt x="2898" y="1496"/>
                </a:cubicBezTo>
                <a:cubicBezTo>
                  <a:pt x="2892" y="1498"/>
                  <a:pt x="2886" y="1496"/>
                  <a:pt x="2881" y="1496"/>
                </a:cubicBezTo>
                <a:cubicBezTo>
                  <a:pt x="2868" y="1493"/>
                  <a:pt x="2855" y="1490"/>
                  <a:pt x="2841" y="1489"/>
                </a:cubicBezTo>
                <a:cubicBezTo>
                  <a:pt x="2837" y="1489"/>
                  <a:pt x="2833" y="1489"/>
                  <a:pt x="2830" y="1486"/>
                </a:cubicBezTo>
                <a:cubicBezTo>
                  <a:pt x="2831" y="1485"/>
                  <a:pt x="2831" y="1485"/>
                  <a:pt x="2831" y="1484"/>
                </a:cubicBezTo>
                <a:cubicBezTo>
                  <a:pt x="2834" y="1478"/>
                  <a:pt x="2833" y="1477"/>
                  <a:pt x="2826" y="1477"/>
                </a:cubicBezTo>
                <a:cubicBezTo>
                  <a:pt x="2822" y="1478"/>
                  <a:pt x="2819" y="1476"/>
                  <a:pt x="2816" y="1474"/>
                </a:cubicBezTo>
                <a:cubicBezTo>
                  <a:pt x="2816" y="1474"/>
                  <a:pt x="2815" y="1474"/>
                  <a:pt x="2815" y="1474"/>
                </a:cubicBezTo>
                <a:cubicBezTo>
                  <a:pt x="2809" y="1472"/>
                  <a:pt x="2802" y="1472"/>
                  <a:pt x="2796" y="1470"/>
                </a:cubicBezTo>
                <a:cubicBezTo>
                  <a:pt x="2792" y="1468"/>
                  <a:pt x="2788" y="1469"/>
                  <a:pt x="2787" y="1473"/>
                </a:cubicBezTo>
                <a:cubicBezTo>
                  <a:pt x="2786" y="1476"/>
                  <a:pt x="2790" y="1477"/>
                  <a:pt x="2792" y="1478"/>
                </a:cubicBezTo>
                <a:cubicBezTo>
                  <a:pt x="2796" y="1479"/>
                  <a:pt x="2800" y="1480"/>
                  <a:pt x="2804" y="1480"/>
                </a:cubicBezTo>
                <a:cubicBezTo>
                  <a:pt x="2809" y="1480"/>
                  <a:pt x="2814" y="1481"/>
                  <a:pt x="2819" y="1482"/>
                </a:cubicBezTo>
                <a:cubicBezTo>
                  <a:pt x="2818" y="1483"/>
                  <a:pt x="2816" y="1484"/>
                  <a:pt x="2816" y="1485"/>
                </a:cubicBezTo>
                <a:cubicBezTo>
                  <a:pt x="2815" y="1486"/>
                  <a:pt x="2814" y="1486"/>
                  <a:pt x="2813" y="1487"/>
                </a:cubicBezTo>
                <a:cubicBezTo>
                  <a:pt x="2813" y="1487"/>
                  <a:pt x="2812" y="1487"/>
                  <a:pt x="2812" y="1487"/>
                </a:cubicBezTo>
                <a:cubicBezTo>
                  <a:pt x="2807" y="1486"/>
                  <a:pt x="2801" y="1486"/>
                  <a:pt x="2796" y="1484"/>
                </a:cubicBezTo>
                <a:cubicBezTo>
                  <a:pt x="2792" y="1483"/>
                  <a:pt x="2789" y="1482"/>
                  <a:pt x="2785" y="1483"/>
                </a:cubicBezTo>
                <a:cubicBezTo>
                  <a:pt x="2783" y="1484"/>
                  <a:pt x="2781" y="1485"/>
                  <a:pt x="2780" y="1482"/>
                </a:cubicBezTo>
                <a:cubicBezTo>
                  <a:pt x="2779" y="1479"/>
                  <a:pt x="2777" y="1479"/>
                  <a:pt x="2774" y="1481"/>
                </a:cubicBezTo>
                <a:cubicBezTo>
                  <a:pt x="2773" y="1482"/>
                  <a:pt x="2772" y="1482"/>
                  <a:pt x="2770" y="1482"/>
                </a:cubicBezTo>
                <a:cubicBezTo>
                  <a:pt x="2767" y="1482"/>
                  <a:pt x="2764" y="1482"/>
                  <a:pt x="2761" y="1481"/>
                </a:cubicBezTo>
                <a:cubicBezTo>
                  <a:pt x="2761" y="1481"/>
                  <a:pt x="2761" y="1481"/>
                  <a:pt x="2760" y="1481"/>
                </a:cubicBezTo>
                <a:cubicBezTo>
                  <a:pt x="2759" y="1479"/>
                  <a:pt x="2759" y="1475"/>
                  <a:pt x="2756" y="1475"/>
                </a:cubicBezTo>
                <a:cubicBezTo>
                  <a:pt x="2755" y="1474"/>
                  <a:pt x="2753" y="1474"/>
                  <a:pt x="2752" y="1475"/>
                </a:cubicBezTo>
                <a:cubicBezTo>
                  <a:pt x="2747" y="1476"/>
                  <a:pt x="2743" y="1477"/>
                  <a:pt x="2738" y="1474"/>
                </a:cubicBezTo>
                <a:cubicBezTo>
                  <a:pt x="2735" y="1468"/>
                  <a:pt x="2735" y="1468"/>
                  <a:pt x="2729" y="1471"/>
                </a:cubicBezTo>
                <a:cubicBezTo>
                  <a:pt x="2726" y="1471"/>
                  <a:pt x="2723" y="1470"/>
                  <a:pt x="2720" y="1470"/>
                </a:cubicBezTo>
                <a:cubicBezTo>
                  <a:pt x="2720" y="1470"/>
                  <a:pt x="2720" y="1470"/>
                  <a:pt x="2720" y="1470"/>
                </a:cubicBezTo>
                <a:cubicBezTo>
                  <a:pt x="2719" y="1465"/>
                  <a:pt x="2716" y="1463"/>
                  <a:pt x="2710" y="1463"/>
                </a:cubicBezTo>
                <a:cubicBezTo>
                  <a:pt x="2712" y="1465"/>
                  <a:pt x="2713" y="1466"/>
                  <a:pt x="2713" y="1467"/>
                </a:cubicBezTo>
                <a:cubicBezTo>
                  <a:pt x="2710" y="1468"/>
                  <a:pt x="2707" y="1467"/>
                  <a:pt x="2704" y="1469"/>
                </a:cubicBezTo>
                <a:cubicBezTo>
                  <a:pt x="2703" y="1465"/>
                  <a:pt x="2701" y="1464"/>
                  <a:pt x="2697" y="1464"/>
                </a:cubicBezTo>
                <a:cubicBezTo>
                  <a:pt x="2693" y="1464"/>
                  <a:pt x="2688" y="1465"/>
                  <a:pt x="2684" y="1465"/>
                </a:cubicBezTo>
                <a:cubicBezTo>
                  <a:pt x="2679" y="1464"/>
                  <a:pt x="2675" y="1462"/>
                  <a:pt x="2671" y="1463"/>
                </a:cubicBezTo>
                <a:cubicBezTo>
                  <a:pt x="2666" y="1463"/>
                  <a:pt x="2661" y="1463"/>
                  <a:pt x="2657" y="1461"/>
                </a:cubicBezTo>
                <a:cubicBezTo>
                  <a:pt x="2652" y="1459"/>
                  <a:pt x="2647" y="1458"/>
                  <a:pt x="2642" y="1461"/>
                </a:cubicBezTo>
                <a:cubicBezTo>
                  <a:pt x="2641" y="1461"/>
                  <a:pt x="2640" y="1461"/>
                  <a:pt x="2639" y="1461"/>
                </a:cubicBezTo>
                <a:cubicBezTo>
                  <a:pt x="2633" y="1463"/>
                  <a:pt x="2628" y="1464"/>
                  <a:pt x="2623" y="1458"/>
                </a:cubicBezTo>
                <a:cubicBezTo>
                  <a:pt x="2622" y="1457"/>
                  <a:pt x="2619" y="1458"/>
                  <a:pt x="2617" y="1458"/>
                </a:cubicBezTo>
                <a:cubicBezTo>
                  <a:pt x="2615" y="1458"/>
                  <a:pt x="2614" y="1458"/>
                  <a:pt x="2612" y="1458"/>
                </a:cubicBezTo>
                <a:cubicBezTo>
                  <a:pt x="2608" y="1456"/>
                  <a:pt x="2605" y="1456"/>
                  <a:pt x="2601" y="1456"/>
                </a:cubicBezTo>
                <a:cubicBezTo>
                  <a:pt x="2597" y="1455"/>
                  <a:pt x="2593" y="1454"/>
                  <a:pt x="2589" y="1454"/>
                </a:cubicBezTo>
                <a:cubicBezTo>
                  <a:pt x="2587" y="1454"/>
                  <a:pt x="2584" y="1455"/>
                  <a:pt x="2585" y="1457"/>
                </a:cubicBezTo>
                <a:cubicBezTo>
                  <a:pt x="2586" y="1460"/>
                  <a:pt x="2582" y="1463"/>
                  <a:pt x="2584" y="1466"/>
                </a:cubicBezTo>
                <a:cubicBezTo>
                  <a:pt x="2583" y="1468"/>
                  <a:pt x="2582" y="1467"/>
                  <a:pt x="2581" y="1466"/>
                </a:cubicBezTo>
                <a:cubicBezTo>
                  <a:pt x="2581" y="1465"/>
                  <a:pt x="2580" y="1463"/>
                  <a:pt x="2579" y="1463"/>
                </a:cubicBezTo>
                <a:cubicBezTo>
                  <a:pt x="2577" y="1462"/>
                  <a:pt x="2579" y="1461"/>
                  <a:pt x="2579" y="1460"/>
                </a:cubicBezTo>
                <a:cubicBezTo>
                  <a:pt x="2579" y="1456"/>
                  <a:pt x="2577" y="1454"/>
                  <a:pt x="2579" y="1450"/>
                </a:cubicBezTo>
                <a:cubicBezTo>
                  <a:pt x="2583" y="1443"/>
                  <a:pt x="2583" y="1443"/>
                  <a:pt x="2575" y="1439"/>
                </a:cubicBezTo>
                <a:cubicBezTo>
                  <a:pt x="2575" y="1439"/>
                  <a:pt x="2575" y="1438"/>
                  <a:pt x="2575" y="1437"/>
                </a:cubicBezTo>
                <a:cubicBezTo>
                  <a:pt x="2575" y="1436"/>
                  <a:pt x="2577" y="1436"/>
                  <a:pt x="2579" y="1436"/>
                </a:cubicBezTo>
                <a:cubicBezTo>
                  <a:pt x="2585" y="1436"/>
                  <a:pt x="2592" y="1435"/>
                  <a:pt x="2598" y="1435"/>
                </a:cubicBezTo>
                <a:cubicBezTo>
                  <a:pt x="2605" y="1435"/>
                  <a:pt x="2613" y="1431"/>
                  <a:pt x="2619" y="1438"/>
                </a:cubicBezTo>
                <a:cubicBezTo>
                  <a:pt x="2620" y="1439"/>
                  <a:pt x="2622" y="1439"/>
                  <a:pt x="2623" y="1438"/>
                </a:cubicBezTo>
                <a:cubicBezTo>
                  <a:pt x="2632" y="1433"/>
                  <a:pt x="2638" y="1438"/>
                  <a:pt x="2645" y="1441"/>
                </a:cubicBezTo>
                <a:cubicBezTo>
                  <a:pt x="2644" y="1443"/>
                  <a:pt x="2642" y="1442"/>
                  <a:pt x="2641" y="1443"/>
                </a:cubicBezTo>
                <a:cubicBezTo>
                  <a:pt x="2638" y="1443"/>
                  <a:pt x="2636" y="1442"/>
                  <a:pt x="2633" y="1444"/>
                </a:cubicBezTo>
                <a:cubicBezTo>
                  <a:pt x="2634" y="1445"/>
                  <a:pt x="2636" y="1445"/>
                  <a:pt x="2637" y="1446"/>
                </a:cubicBezTo>
                <a:cubicBezTo>
                  <a:pt x="2650" y="1451"/>
                  <a:pt x="2664" y="1451"/>
                  <a:pt x="2677" y="1452"/>
                </a:cubicBezTo>
                <a:cubicBezTo>
                  <a:pt x="2679" y="1452"/>
                  <a:pt x="2682" y="1453"/>
                  <a:pt x="2682" y="1450"/>
                </a:cubicBezTo>
                <a:cubicBezTo>
                  <a:pt x="2681" y="1448"/>
                  <a:pt x="2679" y="1447"/>
                  <a:pt x="2677" y="1447"/>
                </a:cubicBezTo>
                <a:cubicBezTo>
                  <a:pt x="2674" y="1448"/>
                  <a:pt x="2672" y="1448"/>
                  <a:pt x="2669" y="1446"/>
                </a:cubicBezTo>
                <a:cubicBezTo>
                  <a:pt x="2669" y="1443"/>
                  <a:pt x="2667" y="1439"/>
                  <a:pt x="2673" y="1440"/>
                </a:cubicBezTo>
                <a:cubicBezTo>
                  <a:pt x="2680" y="1441"/>
                  <a:pt x="2687" y="1438"/>
                  <a:pt x="2694" y="1441"/>
                </a:cubicBezTo>
                <a:cubicBezTo>
                  <a:pt x="2695" y="1442"/>
                  <a:pt x="2698" y="1440"/>
                  <a:pt x="2699" y="1443"/>
                </a:cubicBezTo>
                <a:cubicBezTo>
                  <a:pt x="2698" y="1445"/>
                  <a:pt x="2694" y="1444"/>
                  <a:pt x="2693" y="1446"/>
                </a:cubicBezTo>
                <a:cubicBezTo>
                  <a:pt x="2692" y="1448"/>
                  <a:pt x="2688" y="1449"/>
                  <a:pt x="2690" y="1451"/>
                </a:cubicBezTo>
                <a:cubicBezTo>
                  <a:pt x="2692" y="1454"/>
                  <a:pt x="2694" y="1451"/>
                  <a:pt x="2696" y="1450"/>
                </a:cubicBezTo>
                <a:cubicBezTo>
                  <a:pt x="2697" y="1449"/>
                  <a:pt x="2699" y="1450"/>
                  <a:pt x="2701" y="1450"/>
                </a:cubicBezTo>
                <a:cubicBezTo>
                  <a:pt x="2703" y="1450"/>
                  <a:pt x="2704" y="1448"/>
                  <a:pt x="2704" y="1446"/>
                </a:cubicBezTo>
                <a:cubicBezTo>
                  <a:pt x="2703" y="1443"/>
                  <a:pt x="2705" y="1440"/>
                  <a:pt x="2707" y="1437"/>
                </a:cubicBezTo>
                <a:cubicBezTo>
                  <a:pt x="2710" y="1436"/>
                  <a:pt x="2711" y="1437"/>
                  <a:pt x="2712" y="1439"/>
                </a:cubicBezTo>
                <a:cubicBezTo>
                  <a:pt x="2713" y="1441"/>
                  <a:pt x="2715" y="1442"/>
                  <a:pt x="2717" y="1441"/>
                </a:cubicBezTo>
                <a:cubicBezTo>
                  <a:pt x="2721" y="1440"/>
                  <a:pt x="2725" y="1441"/>
                  <a:pt x="2729" y="1441"/>
                </a:cubicBezTo>
                <a:cubicBezTo>
                  <a:pt x="2730" y="1442"/>
                  <a:pt x="2731" y="1442"/>
                  <a:pt x="2732" y="1442"/>
                </a:cubicBezTo>
                <a:cubicBezTo>
                  <a:pt x="2728" y="1447"/>
                  <a:pt x="2723" y="1449"/>
                  <a:pt x="2717" y="1445"/>
                </a:cubicBezTo>
                <a:cubicBezTo>
                  <a:pt x="2714" y="1444"/>
                  <a:pt x="2712" y="1445"/>
                  <a:pt x="2710" y="1447"/>
                </a:cubicBezTo>
                <a:cubicBezTo>
                  <a:pt x="2708" y="1449"/>
                  <a:pt x="2709" y="1451"/>
                  <a:pt x="2711" y="1453"/>
                </a:cubicBezTo>
                <a:cubicBezTo>
                  <a:pt x="2716" y="1458"/>
                  <a:pt x="2728" y="1460"/>
                  <a:pt x="2734" y="1457"/>
                </a:cubicBezTo>
                <a:cubicBezTo>
                  <a:pt x="2735" y="1456"/>
                  <a:pt x="2735" y="1456"/>
                  <a:pt x="2735" y="1456"/>
                </a:cubicBezTo>
                <a:cubicBezTo>
                  <a:pt x="2739" y="1454"/>
                  <a:pt x="2742" y="1454"/>
                  <a:pt x="2746" y="1456"/>
                </a:cubicBezTo>
                <a:cubicBezTo>
                  <a:pt x="2748" y="1457"/>
                  <a:pt x="2751" y="1458"/>
                  <a:pt x="2753" y="1457"/>
                </a:cubicBezTo>
                <a:cubicBezTo>
                  <a:pt x="2760" y="1456"/>
                  <a:pt x="2767" y="1458"/>
                  <a:pt x="2774" y="1460"/>
                </a:cubicBezTo>
                <a:cubicBezTo>
                  <a:pt x="2778" y="1462"/>
                  <a:pt x="2780" y="1460"/>
                  <a:pt x="2782" y="1458"/>
                </a:cubicBezTo>
                <a:cubicBezTo>
                  <a:pt x="2783" y="1458"/>
                  <a:pt x="2786" y="1458"/>
                  <a:pt x="2785" y="1459"/>
                </a:cubicBezTo>
                <a:cubicBezTo>
                  <a:pt x="2783" y="1462"/>
                  <a:pt x="2785" y="1463"/>
                  <a:pt x="2787" y="1463"/>
                </a:cubicBezTo>
                <a:cubicBezTo>
                  <a:pt x="2789" y="1464"/>
                  <a:pt x="2790" y="1465"/>
                  <a:pt x="2792" y="1465"/>
                </a:cubicBezTo>
                <a:cubicBezTo>
                  <a:pt x="2797" y="1466"/>
                  <a:pt x="2797" y="1466"/>
                  <a:pt x="2798" y="1461"/>
                </a:cubicBezTo>
                <a:cubicBezTo>
                  <a:pt x="2799" y="1459"/>
                  <a:pt x="2800" y="1460"/>
                  <a:pt x="2802" y="1459"/>
                </a:cubicBezTo>
                <a:cubicBezTo>
                  <a:pt x="2804" y="1460"/>
                  <a:pt x="2806" y="1460"/>
                  <a:pt x="2808" y="1461"/>
                </a:cubicBezTo>
                <a:cubicBezTo>
                  <a:pt x="2808" y="1467"/>
                  <a:pt x="2812" y="1471"/>
                  <a:pt x="2816" y="1474"/>
                </a:cubicBezTo>
                <a:cubicBezTo>
                  <a:pt x="2821" y="1474"/>
                  <a:pt x="2825" y="1472"/>
                  <a:pt x="2830" y="1474"/>
                </a:cubicBezTo>
                <a:cubicBezTo>
                  <a:pt x="2832" y="1474"/>
                  <a:pt x="2835" y="1473"/>
                  <a:pt x="2835" y="1470"/>
                </a:cubicBezTo>
                <a:cubicBezTo>
                  <a:pt x="2833" y="1469"/>
                  <a:pt x="2831" y="1468"/>
                  <a:pt x="2829" y="1467"/>
                </a:cubicBezTo>
                <a:cubicBezTo>
                  <a:pt x="2827" y="1466"/>
                  <a:pt x="2827" y="1465"/>
                  <a:pt x="2827" y="1463"/>
                </a:cubicBezTo>
                <a:cubicBezTo>
                  <a:pt x="2831" y="1464"/>
                  <a:pt x="2835" y="1464"/>
                  <a:pt x="2838" y="1461"/>
                </a:cubicBezTo>
                <a:cubicBezTo>
                  <a:pt x="2840" y="1459"/>
                  <a:pt x="2844" y="1461"/>
                  <a:pt x="2843" y="1462"/>
                </a:cubicBezTo>
                <a:cubicBezTo>
                  <a:pt x="2841" y="1467"/>
                  <a:pt x="2845" y="1466"/>
                  <a:pt x="2847" y="1465"/>
                </a:cubicBezTo>
                <a:cubicBezTo>
                  <a:pt x="2851" y="1464"/>
                  <a:pt x="2854" y="1466"/>
                  <a:pt x="2857" y="1466"/>
                </a:cubicBezTo>
                <a:cubicBezTo>
                  <a:pt x="2859" y="1466"/>
                  <a:pt x="2860" y="1467"/>
                  <a:pt x="2861" y="1467"/>
                </a:cubicBezTo>
                <a:cubicBezTo>
                  <a:pt x="2867" y="1465"/>
                  <a:pt x="2868" y="1465"/>
                  <a:pt x="2872" y="1468"/>
                </a:cubicBezTo>
                <a:cubicBezTo>
                  <a:pt x="2872" y="1469"/>
                  <a:pt x="2873" y="1470"/>
                  <a:pt x="2874" y="1469"/>
                </a:cubicBezTo>
                <a:cubicBezTo>
                  <a:pt x="2878" y="1466"/>
                  <a:pt x="2882" y="1468"/>
                  <a:pt x="2886" y="1470"/>
                </a:cubicBezTo>
                <a:cubicBezTo>
                  <a:pt x="2895" y="1474"/>
                  <a:pt x="2896" y="1473"/>
                  <a:pt x="2901" y="1465"/>
                </a:cubicBezTo>
                <a:cubicBezTo>
                  <a:pt x="2898" y="1464"/>
                  <a:pt x="2897" y="1459"/>
                  <a:pt x="2892" y="1464"/>
                </a:cubicBezTo>
                <a:cubicBezTo>
                  <a:pt x="2889" y="1468"/>
                  <a:pt x="2881" y="1466"/>
                  <a:pt x="2875" y="1464"/>
                </a:cubicBezTo>
                <a:cubicBezTo>
                  <a:pt x="2870" y="1463"/>
                  <a:pt x="2873" y="1459"/>
                  <a:pt x="2871" y="1457"/>
                </a:cubicBezTo>
                <a:cubicBezTo>
                  <a:pt x="2869" y="1458"/>
                  <a:pt x="2867" y="1461"/>
                  <a:pt x="2864" y="1457"/>
                </a:cubicBezTo>
                <a:cubicBezTo>
                  <a:pt x="2862" y="1455"/>
                  <a:pt x="2857" y="1451"/>
                  <a:pt x="2855" y="1459"/>
                </a:cubicBezTo>
                <a:cubicBezTo>
                  <a:pt x="2855" y="1460"/>
                  <a:pt x="2854" y="1458"/>
                  <a:pt x="2853" y="1458"/>
                </a:cubicBezTo>
                <a:cubicBezTo>
                  <a:pt x="2851" y="1458"/>
                  <a:pt x="2849" y="1458"/>
                  <a:pt x="2847" y="1458"/>
                </a:cubicBezTo>
                <a:cubicBezTo>
                  <a:pt x="2844" y="1456"/>
                  <a:pt x="2843" y="1454"/>
                  <a:pt x="2846" y="1451"/>
                </a:cubicBezTo>
                <a:cubicBezTo>
                  <a:pt x="2847" y="1450"/>
                  <a:pt x="2848" y="1449"/>
                  <a:pt x="2846" y="1448"/>
                </a:cubicBezTo>
                <a:cubicBezTo>
                  <a:pt x="2844" y="1447"/>
                  <a:pt x="2842" y="1448"/>
                  <a:pt x="2842" y="1450"/>
                </a:cubicBezTo>
                <a:cubicBezTo>
                  <a:pt x="2841" y="1455"/>
                  <a:pt x="2837" y="1456"/>
                  <a:pt x="2832" y="1456"/>
                </a:cubicBezTo>
                <a:cubicBezTo>
                  <a:pt x="2833" y="1455"/>
                  <a:pt x="2833" y="1454"/>
                  <a:pt x="2834" y="1453"/>
                </a:cubicBezTo>
                <a:cubicBezTo>
                  <a:pt x="2834" y="1453"/>
                  <a:pt x="2834" y="1453"/>
                  <a:pt x="2834" y="1453"/>
                </a:cubicBezTo>
                <a:cubicBezTo>
                  <a:pt x="2839" y="1452"/>
                  <a:pt x="2838" y="1447"/>
                  <a:pt x="2839" y="1444"/>
                </a:cubicBezTo>
                <a:cubicBezTo>
                  <a:pt x="2839" y="1444"/>
                  <a:pt x="2839" y="1444"/>
                  <a:pt x="2839" y="1444"/>
                </a:cubicBezTo>
                <a:cubicBezTo>
                  <a:pt x="2845" y="1445"/>
                  <a:pt x="2850" y="1448"/>
                  <a:pt x="2856" y="1446"/>
                </a:cubicBezTo>
                <a:cubicBezTo>
                  <a:pt x="2859" y="1446"/>
                  <a:pt x="2862" y="1446"/>
                  <a:pt x="2865" y="1447"/>
                </a:cubicBezTo>
                <a:cubicBezTo>
                  <a:pt x="2878" y="1449"/>
                  <a:pt x="2892" y="1451"/>
                  <a:pt x="2906" y="1449"/>
                </a:cubicBezTo>
                <a:cubicBezTo>
                  <a:pt x="2916" y="1456"/>
                  <a:pt x="2927" y="1451"/>
                  <a:pt x="2938" y="1451"/>
                </a:cubicBezTo>
                <a:cubicBezTo>
                  <a:pt x="2939" y="1451"/>
                  <a:pt x="2940" y="1451"/>
                  <a:pt x="2940" y="1450"/>
                </a:cubicBezTo>
                <a:cubicBezTo>
                  <a:pt x="2940" y="1448"/>
                  <a:pt x="2939" y="1448"/>
                  <a:pt x="2939" y="1448"/>
                </a:cubicBezTo>
                <a:cubicBezTo>
                  <a:pt x="2932" y="1447"/>
                  <a:pt x="2927" y="1442"/>
                  <a:pt x="2920" y="1444"/>
                </a:cubicBezTo>
                <a:cubicBezTo>
                  <a:pt x="2919" y="1445"/>
                  <a:pt x="2917" y="1443"/>
                  <a:pt x="2915" y="1443"/>
                </a:cubicBezTo>
                <a:cubicBezTo>
                  <a:pt x="2914" y="1440"/>
                  <a:pt x="2912" y="1438"/>
                  <a:pt x="2915" y="1435"/>
                </a:cubicBezTo>
                <a:cubicBezTo>
                  <a:pt x="2917" y="1433"/>
                  <a:pt x="2915" y="1432"/>
                  <a:pt x="2913" y="1432"/>
                </a:cubicBezTo>
                <a:cubicBezTo>
                  <a:pt x="2908" y="1433"/>
                  <a:pt x="2905" y="1431"/>
                  <a:pt x="2901" y="1427"/>
                </a:cubicBezTo>
                <a:cubicBezTo>
                  <a:pt x="2900" y="1426"/>
                  <a:pt x="2897" y="1428"/>
                  <a:pt x="2895" y="1428"/>
                </a:cubicBezTo>
                <a:cubicBezTo>
                  <a:pt x="2890" y="1427"/>
                  <a:pt x="2885" y="1429"/>
                  <a:pt x="2880" y="1428"/>
                </a:cubicBezTo>
                <a:cubicBezTo>
                  <a:pt x="2873" y="1426"/>
                  <a:pt x="2866" y="1424"/>
                  <a:pt x="2859" y="1424"/>
                </a:cubicBezTo>
                <a:cubicBezTo>
                  <a:pt x="2854" y="1424"/>
                  <a:pt x="2848" y="1423"/>
                  <a:pt x="2843" y="1419"/>
                </a:cubicBezTo>
                <a:cubicBezTo>
                  <a:pt x="2842" y="1417"/>
                  <a:pt x="2836" y="1418"/>
                  <a:pt x="2838" y="1414"/>
                </a:cubicBezTo>
                <a:cubicBezTo>
                  <a:pt x="2840" y="1410"/>
                  <a:pt x="2844" y="1411"/>
                  <a:pt x="2847" y="1411"/>
                </a:cubicBezTo>
                <a:cubicBezTo>
                  <a:pt x="2848" y="1411"/>
                  <a:pt x="2848" y="1412"/>
                  <a:pt x="2849" y="1412"/>
                </a:cubicBezTo>
                <a:cubicBezTo>
                  <a:pt x="2853" y="1415"/>
                  <a:pt x="2859" y="1411"/>
                  <a:pt x="2863" y="1414"/>
                </a:cubicBezTo>
                <a:cubicBezTo>
                  <a:pt x="2864" y="1414"/>
                  <a:pt x="2865" y="1414"/>
                  <a:pt x="2866" y="1414"/>
                </a:cubicBezTo>
                <a:cubicBezTo>
                  <a:pt x="2871" y="1409"/>
                  <a:pt x="2876" y="1412"/>
                  <a:pt x="2881" y="1414"/>
                </a:cubicBezTo>
                <a:cubicBezTo>
                  <a:pt x="2881" y="1414"/>
                  <a:pt x="2881" y="1415"/>
                  <a:pt x="2881" y="1415"/>
                </a:cubicBezTo>
                <a:cubicBezTo>
                  <a:pt x="2880" y="1417"/>
                  <a:pt x="2878" y="1415"/>
                  <a:pt x="2877" y="1417"/>
                </a:cubicBezTo>
                <a:cubicBezTo>
                  <a:pt x="2879" y="1420"/>
                  <a:pt x="2882" y="1420"/>
                  <a:pt x="2884" y="1418"/>
                </a:cubicBezTo>
                <a:cubicBezTo>
                  <a:pt x="2887" y="1414"/>
                  <a:pt x="2892" y="1414"/>
                  <a:pt x="2896" y="1414"/>
                </a:cubicBezTo>
                <a:cubicBezTo>
                  <a:pt x="2899" y="1414"/>
                  <a:pt x="2901" y="1414"/>
                  <a:pt x="2901" y="1411"/>
                </a:cubicBezTo>
                <a:cubicBezTo>
                  <a:pt x="2900" y="1408"/>
                  <a:pt x="2900" y="1405"/>
                  <a:pt x="2896" y="1403"/>
                </a:cubicBezTo>
                <a:cubicBezTo>
                  <a:pt x="2894" y="1412"/>
                  <a:pt x="2892" y="1413"/>
                  <a:pt x="2885" y="1409"/>
                </a:cubicBezTo>
                <a:cubicBezTo>
                  <a:pt x="2884" y="1408"/>
                  <a:pt x="2882" y="1407"/>
                  <a:pt x="2882" y="1407"/>
                </a:cubicBezTo>
                <a:cubicBezTo>
                  <a:pt x="2873" y="1410"/>
                  <a:pt x="2863" y="1404"/>
                  <a:pt x="2854" y="1408"/>
                </a:cubicBezTo>
                <a:cubicBezTo>
                  <a:pt x="2852" y="1409"/>
                  <a:pt x="2848" y="1410"/>
                  <a:pt x="2851" y="1405"/>
                </a:cubicBezTo>
                <a:cubicBezTo>
                  <a:pt x="2851" y="1404"/>
                  <a:pt x="2849" y="1403"/>
                  <a:pt x="2848" y="1403"/>
                </a:cubicBezTo>
                <a:cubicBezTo>
                  <a:pt x="2844" y="1404"/>
                  <a:pt x="2842" y="1404"/>
                  <a:pt x="2842" y="1399"/>
                </a:cubicBezTo>
                <a:cubicBezTo>
                  <a:pt x="2842" y="1395"/>
                  <a:pt x="2838" y="1393"/>
                  <a:pt x="2834" y="1395"/>
                </a:cubicBezTo>
                <a:cubicBezTo>
                  <a:pt x="2831" y="1396"/>
                  <a:pt x="2828" y="1397"/>
                  <a:pt x="2825" y="1399"/>
                </a:cubicBezTo>
                <a:cubicBezTo>
                  <a:pt x="2822" y="1401"/>
                  <a:pt x="2821" y="1403"/>
                  <a:pt x="2821" y="1406"/>
                </a:cubicBezTo>
                <a:cubicBezTo>
                  <a:pt x="2822" y="1410"/>
                  <a:pt x="2825" y="1409"/>
                  <a:pt x="2828" y="1409"/>
                </a:cubicBezTo>
                <a:cubicBezTo>
                  <a:pt x="2829" y="1409"/>
                  <a:pt x="2831" y="1409"/>
                  <a:pt x="2832" y="1409"/>
                </a:cubicBezTo>
                <a:cubicBezTo>
                  <a:pt x="2832" y="1409"/>
                  <a:pt x="2832" y="1409"/>
                  <a:pt x="2832" y="1409"/>
                </a:cubicBezTo>
                <a:cubicBezTo>
                  <a:pt x="2834" y="1414"/>
                  <a:pt x="2830" y="1414"/>
                  <a:pt x="2827" y="1414"/>
                </a:cubicBezTo>
                <a:cubicBezTo>
                  <a:pt x="2822" y="1415"/>
                  <a:pt x="2819" y="1420"/>
                  <a:pt x="2814" y="1419"/>
                </a:cubicBezTo>
                <a:cubicBezTo>
                  <a:pt x="2809" y="1419"/>
                  <a:pt x="2805" y="1419"/>
                  <a:pt x="2803" y="1414"/>
                </a:cubicBezTo>
                <a:cubicBezTo>
                  <a:pt x="2804" y="1412"/>
                  <a:pt x="2806" y="1410"/>
                  <a:pt x="2803" y="1406"/>
                </a:cubicBezTo>
                <a:cubicBezTo>
                  <a:pt x="2802" y="1413"/>
                  <a:pt x="2797" y="1413"/>
                  <a:pt x="2792" y="1413"/>
                </a:cubicBezTo>
                <a:cubicBezTo>
                  <a:pt x="2790" y="1412"/>
                  <a:pt x="2789" y="1413"/>
                  <a:pt x="2787" y="1413"/>
                </a:cubicBezTo>
                <a:cubicBezTo>
                  <a:pt x="2786" y="1412"/>
                  <a:pt x="2786" y="1411"/>
                  <a:pt x="2785" y="1411"/>
                </a:cubicBezTo>
                <a:cubicBezTo>
                  <a:pt x="2784" y="1410"/>
                  <a:pt x="2783" y="1409"/>
                  <a:pt x="2784" y="1407"/>
                </a:cubicBezTo>
                <a:cubicBezTo>
                  <a:pt x="2785" y="1406"/>
                  <a:pt x="2786" y="1407"/>
                  <a:pt x="2788" y="1408"/>
                </a:cubicBezTo>
                <a:cubicBezTo>
                  <a:pt x="2790" y="1409"/>
                  <a:pt x="2792" y="1410"/>
                  <a:pt x="2793" y="1408"/>
                </a:cubicBezTo>
                <a:cubicBezTo>
                  <a:pt x="2791" y="1404"/>
                  <a:pt x="2787" y="1405"/>
                  <a:pt x="2783" y="1404"/>
                </a:cubicBezTo>
                <a:cubicBezTo>
                  <a:pt x="2785" y="1402"/>
                  <a:pt x="2789" y="1403"/>
                  <a:pt x="2789" y="1400"/>
                </a:cubicBezTo>
                <a:cubicBezTo>
                  <a:pt x="2789" y="1399"/>
                  <a:pt x="2788" y="1397"/>
                  <a:pt x="2787" y="1395"/>
                </a:cubicBezTo>
                <a:cubicBezTo>
                  <a:pt x="2786" y="1393"/>
                  <a:pt x="2783" y="1393"/>
                  <a:pt x="2782" y="1395"/>
                </a:cubicBezTo>
                <a:cubicBezTo>
                  <a:pt x="2781" y="1401"/>
                  <a:pt x="2773" y="1401"/>
                  <a:pt x="2770" y="1405"/>
                </a:cubicBezTo>
                <a:cubicBezTo>
                  <a:pt x="2769" y="1406"/>
                  <a:pt x="2767" y="1405"/>
                  <a:pt x="2766" y="1404"/>
                </a:cubicBezTo>
                <a:cubicBezTo>
                  <a:pt x="2761" y="1400"/>
                  <a:pt x="2756" y="1400"/>
                  <a:pt x="2751" y="1402"/>
                </a:cubicBezTo>
                <a:cubicBezTo>
                  <a:pt x="2748" y="1403"/>
                  <a:pt x="2746" y="1400"/>
                  <a:pt x="2744" y="1401"/>
                </a:cubicBezTo>
                <a:cubicBezTo>
                  <a:pt x="2739" y="1400"/>
                  <a:pt x="2734" y="1399"/>
                  <a:pt x="2729" y="1399"/>
                </a:cubicBezTo>
                <a:cubicBezTo>
                  <a:pt x="2724" y="1397"/>
                  <a:pt x="2718" y="1400"/>
                  <a:pt x="2713" y="1398"/>
                </a:cubicBezTo>
                <a:cubicBezTo>
                  <a:pt x="2712" y="1396"/>
                  <a:pt x="2706" y="1393"/>
                  <a:pt x="2713" y="1392"/>
                </a:cubicBezTo>
                <a:cubicBezTo>
                  <a:pt x="2714" y="1392"/>
                  <a:pt x="2717" y="1386"/>
                  <a:pt x="2717" y="1386"/>
                </a:cubicBezTo>
                <a:cubicBezTo>
                  <a:pt x="2714" y="1384"/>
                  <a:pt x="2712" y="1385"/>
                  <a:pt x="2711" y="1386"/>
                </a:cubicBezTo>
                <a:cubicBezTo>
                  <a:pt x="2709" y="1388"/>
                  <a:pt x="2706" y="1388"/>
                  <a:pt x="2704" y="1387"/>
                </a:cubicBezTo>
                <a:cubicBezTo>
                  <a:pt x="2705" y="1384"/>
                  <a:pt x="2706" y="1380"/>
                  <a:pt x="2710" y="1379"/>
                </a:cubicBezTo>
                <a:cubicBezTo>
                  <a:pt x="2713" y="1378"/>
                  <a:pt x="2713" y="1375"/>
                  <a:pt x="2711" y="1373"/>
                </a:cubicBezTo>
                <a:cubicBezTo>
                  <a:pt x="2707" y="1371"/>
                  <a:pt x="2707" y="1367"/>
                  <a:pt x="2705" y="1364"/>
                </a:cubicBezTo>
                <a:cubicBezTo>
                  <a:pt x="2715" y="1358"/>
                  <a:pt x="2725" y="1359"/>
                  <a:pt x="2735" y="1360"/>
                </a:cubicBezTo>
                <a:cubicBezTo>
                  <a:pt x="2743" y="1361"/>
                  <a:pt x="2750" y="1362"/>
                  <a:pt x="2757" y="1360"/>
                </a:cubicBezTo>
                <a:cubicBezTo>
                  <a:pt x="2759" y="1359"/>
                  <a:pt x="2760" y="1359"/>
                  <a:pt x="2762" y="1359"/>
                </a:cubicBezTo>
                <a:cubicBezTo>
                  <a:pt x="2761" y="1359"/>
                  <a:pt x="2761" y="1358"/>
                  <a:pt x="2760" y="1358"/>
                </a:cubicBezTo>
                <a:cubicBezTo>
                  <a:pt x="2755" y="1356"/>
                  <a:pt x="2749" y="1358"/>
                  <a:pt x="2744" y="1354"/>
                </a:cubicBezTo>
                <a:cubicBezTo>
                  <a:pt x="2744" y="1353"/>
                  <a:pt x="2742" y="1354"/>
                  <a:pt x="2742" y="1355"/>
                </a:cubicBezTo>
                <a:cubicBezTo>
                  <a:pt x="2743" y="1359"/>
                  <a:pt x="2740" y="1358"/>
                  <a:pt x="2738" y="1357"/>
                </a:cubicBezTo>
                <a:cubicBezTo>
                  <a:pt x="2732" y="1356"/>
                  <a:pt x="2726" y="1356"/>
                  <a:pt x="2720" y="1354"/>
                </a:cubicBezTo>
                <a:cubicBezTo>
                  <a:pt x="2718" y="1354"/>
                  <a:pt x="2716" y="1353"/>
                  <a:pt x="2715" y="1351"/>
                </a:cubicBezTo>
                <a:cubicBezTo>
                  <a:pt x="2715" y="1349"/>
                  <a:pt x="2715" y="1348"/>
                  <a:pt x="2715" y="1346"/>
                </a:cubicBezTo>
                <a:cubicBezTo>
                  <a:pt x="2717" y="1345"/>
                  <a:pt x="2719" y="1341"/>
                  <a:pt x="2721" y="1344"/>
                </a:cubicBezTo>
                <a:cubicBezTo>
                  <a:pt x="2724" y="1348"/>
                  <a:pt x="2727" y="1346"/>
                  <a:pt x="2731" y="1346"/>
                </a:cubicBezTo>
                <a:cubicBezTo>
                  <a:pt x="2733" y="1346"/>
                  <a:pt x="2736" y="1345"/>
                  <a:pt x="2739" y="1345"/>
                </a:cubicBezTo>
                <a:cubicBezTo>
                  <a:pt x="2746" y="1346"/>
                  <a:pt x="2746" y="1346"/>
                  <a:pt x="2747" y="1339"/>
                </a:cubicBezTo>
                <a:cubicBezTo>
                  <a:pt x="2748" y="1333"/>
                  <a:pt x="2750" y="1331"/>
                  <a:pt x="2756" y="1333"/>
                </a:cubicBezTo>
                <a:cubicBezTo>
                  <a:pt x="2764" y="1336"/>
                  <a:pt x="2772" y="1334"/>
                  <a:pt x="2779" y="1336"/>
                </a:cubicBezTo>
                <a:cubicBezTo>
                  <a:pt x="2780" y="1336"/>
                  <a:pt x="2781" y="1335"/>
                  <a:pt x="2782" y="1334"/>
                </a:cubicBezTo>
                <a:cubicBezTo>
                  <a:pt x="2783" y="1332"/>
                  <a:pt x="2781" y="1332"/>
                  <a:pt x="2780" y="1331"/>
                </a:cubicBezTo>
                <a:cubicBezTo>
                  <a:pt x="2778" y="1328"/>
                  <a:pt x="2774" y="1329"/>
                  <a:pt x="2771" y="1329"/>
                </a:cubicBezTo>
                <a:cubicBezTo>
                  <a:pt x="2770" y="1328"/>
                  <a:pt x="2770" y="1328"/>
                  <a:pt x="2770" y="1327"/>
                </a:cubicBezTo>
                <a:cubicBezTo>
                  <a:pt x="2770" y="1323"/>
                  <a:pt x="2773" y="1319"/>
                  <a:pt x="2771" y="1314"/>
                </a:cubicBezTo>
                <a:cubicBezTo>
                  <a:pt x="2771" y="1314"/>
                  <a:pt x="2772" y="1313"/>
                  <a:pt x="2773" y="1312"/>
                </a:cubicBezTo>
                <a:cubicBezTo>
                  <a:pt x="2773" y="1311"/>
                  <a:pt x="2772" y="1309"/>
                  <a:pt x="2774" y="1309"/>
                </a:cubicBezTo>
                <a:cubicBezTo>
                  <a:pt x="2779" y="1310"/>
                  <a:pt x="2782" y="1307"/>
                  <a:pt x="2786" y="1305"/>
                </a:cubicBezTo>
                <a:cubicBezTo>
                  <a:pt x="2789" y="1303"/>
                  <a:pt x="2792" y="1304"/>
                  <a:pt x="2794" y="1305"/>
                </a:cubicBezTo>
                <a:cubicBezTo>
                  <a:pt x="2797" y="1306"/>
                  <a:pt x="2799" y="1307"/>
                  <a:pt x="2802" y="1308"/>
                </a:cubicBezTo>
                <a:cubicBezTo>
                  <a:pt x="2806" y="1309"/>
                  <a:pt x="2809" y="1308"/>
                  <a:pt x="2812" y="1305"/>
                </a:cubicBezTo>
                <a:cubicBezTo>
                  <a:pt x="2807" y="1304"/>
                  <a:pt x="2802" y="1304"/>
                  <a:pt x="2798" y="1301"/>
                </a:cubicBezTo>
                <a:cubicBezTo>
                  <a:pt x="2796" y="1299"/>
                  <a:pt x="2791" y="1299"/>
                  <a:pt x="2790" y="1300"/>
                </a:cubicBezTo>
                <a:cubicBezTo>
                  <a:pt x="2785" y="1303"/>
                  <a:pt x="2781" y="1302"/>
                  <a:pt x="2777" y="1301"/>
                </a:cubicBezTo>
                <a:cubicBezTo>
                  <a:pt x="2776" y="1301"/>
                  <a:pt x="2774" y="1302"/>
                  <a:pt x="2773" y="1301"/>
                </a:cubicBezTo>
                <a:cubicBezTo>
                  <a:pt x="2772" y="1299"/>
                  <a:pt x="2773" y="1297"/>
                  <a:pt x="2774" y="1296"/>
                </a:cubicBezTo>
                <a:cubicBezTo>
                  <a:pt x="2777" y="1293"/>
                  <a:pt x="2782" y="1295"/>
                  <a:pt x="2785" y="1292"/>
                </a:cubicBezTo>
                <a:cubicBezTo>
                  <a:pt x="2786" y="1291"/>
                  <a:pt x="2785" y="1294"/>
                  <a:pt x="2786" y="1295"/>
                </a:cubicBezTo>
                <a:cubicBezTo>
                  <a:pt x="2787" y="1296"/>
                  <a:pt x="2788" y="1296"/>
                  <a:pt x="2789" y="1296"/>
                </a:cubicBezTo>
                <a:cubicBezTo>
                  <a:pt x="2795" y="1295"/>
                  <a:pt x="2801" y="1294"/>
                  <a:pt x="2806" y="1293"/>
                </a:cubicBezTo>
                <a:cubicBezTo>
                  <a:pt x="2807" y="1293"/>
                  <a:pt x="2809" y="1292"/>
                  <a:pt x="2809" y="1292"/>
                </a:cubicBezTo>
                <a:cubicBezTo>
                  <a:pt x="2806" y="1290"/>
                  <a:pt x="2808" y="1287"/>
                  <a:pt x="2807" y="1285"/>
                </a:cubicBezTo>
                <a:cubicBezTo>
                  <a:pt x="2807" y="1283"/>
                  <a:pt x="2803" y="1284"/>
                  <a:pt x="2801" y="1284"/>
                </a:cubicBezTo>
                <a:cubicBezTo>
                  <a:pt x="2799" y="1282"/>
                  <a:pt x="2797" y="1279"/>
                  <a:pt x="2800" y="1276"/>
                </a:cubicBezTo>
                <a:cubicBezTo>
                  <a:pt x="2801" y="1275"/>
                  <a:pt x="2803" y="1274"/>
                  <a:pt x="2805" y="1274"/>
                </a:cubicBezTo>
                <a:cubicBezTo>
                  <a:pt x="2805" y="1277"/>
                  <a:pt x="2807" y="1277"/>
                  <a:pt x="2809" y="1277"/>
                </a:cubicBezTo>
                <a:cubicBezTo>
                  <a:pt x="2812" y="1277"/>
                  <a:pt x="2815" y="1278"/>
                  <a:pt x="2818" y="1279"/>
                </a:cubicBezTo>
                <a:cubicBezTo>
                  <a:pt x="2821" y="1281"/>
                  <a:pt x="2825" y="1281"/>
                  <a:pt x="2829" y="1281"/>
                </a:cubicBezTo>
                <a:cubicBezTo>
                  <a:pt x="2831" y="1282"/>
                  <a:pt x="2835" y="1282"/>
                  <a:pt x="2835" y="1284"/>
                </a:cubicBezTo>
                <a:cubicBezTo>
                  <a:pt x="2837" y="1289"/>
                  <a:pt x="2841" y="1289"/>
                  <a:pt x="2845" y="1291"/>
                </a:cubicBezTo>
                <a:cubicBezTo>
                  <a:pt x="2847" y="1292"/>
                  <a:pt x="2850" y="1294"/>
                  <a:pt x="2852" y="1296"/>
                </a:cubicBezTo>
                <a:cubicBezTo>
                  <a:pt x="2852" y="1297"/>
                  <a:pt x="2853" y="1298"/>
                  <a:pt x="2853" y="1299"/>
                </a:cubicBezTo>
                <a:cubicBezTo>
                  <a:pt x="2846" y="1302"/>
                  <a:pt x="2849" y="1305"/>
                  <a:pt x="2854" y="1308"/>
                </a:cubicBezTo>
                <a:cubicBezTo>
                  <a:pt x="2856" y="1309"/>
                  <a:pt x="2857" y="1311"/>
                  <a:pt x="2858" y="1313"/>
                </a:cubicBezTo>
                <a:cubicBezTo>
                  <a:pt x="2859" y="1316"/>
                  <a:pt x="2861" y="1316"/>
                  <a:pt x="2863" y="1314"/>
                </a:cubicBezTo>
                <a:cubicBezTo>
                  <a:pt x="2869" y="1312"/>
                  <a:pt x="2869" y="1312"/>
                  <a:pt x="2874" y="1318"/>
                </a:cubicBezTo>
                <a:cubicBezTo>
                  <a:pt x="2875" y="1318"/>
                  <a:pt x="2876" y="1317"/>
                  <a:pt x="2877" y="1316"/>
                </a:cubicBezTo>
                <a:cubicBezTo>
                  <a:pt x="2882" y="1311"/>
                  <a:pt x="2882" y="1309"/>
                  <a:pt x="2875" y="1306"/>
                </a:cubicBezTo>
                <a:cubicBezTo>
                  <a:pt x="2873" y="1305"/>
                  <a:pt x="2872" y="1304"/>
                  <a:pt x="2872" y="1302"/>
                </a:cubicBezTo>
                <a:cubicBezTo>
                  <a:pt x="2870" y="1299"/>
                  <a:pt x="2868" y="1297"/>
                  <a:pt x="2875" y="1297"/>
                </a:cubicBezTo>
                <a:cubicBezTo>
                  <a:pt x="2882" y="1297"/>
                  <a:pt x="2889" y="1296"/>
                  <a:pt x="2895" y="1290"/>
                </a:cubicBezTo>
                <a:cubicBezTo>
                  <a:pt x="2892" y="1289"/>
                  <a:pt x="2889" y="1290"/>
                  <a:pt x="2887" y="1292"/>
                </a:cubicBezTo>
                <a:cubicBezTo>
                  <a:pt x="2886" y="1293"/>
                  <a:pt x="2885" y="1294"/>
                  <a:pt x="2884" y="1293"/>
                </a:cubicBezTo>
                <a:cubicBezTo>
                  <a:pt x="2881" y="1292"/>
                  <a:pt x="2880" y="1289"/>
                  <a:pt x="2880" y="1286"/>
                </a:cubicBezTo>
                <a:cubicBezTo>
                  <a:pt x="2881" y="1283"/>
                  <a:pt x="2882" y="1282"/>
                  <a:pt x="2885" y="1283"/>
                </a:cubicBezTo>
                <a:cubicBezTo>
                  <a:pt x="2890" y="1284"/>
                  <a:pt x="2895" y="1285"/>
                  <a:pt x="2899" y="1282"/>
                </a:cubicBezTo>
                <a:cubicBezTo>
                  <a:pt x="2901" y="1281"/>
                  <a:pt x="2904" y="1280"/>
                  <a:pt x="2906" y="1281"/>
                </a:cubicBezTo>
                <a:cubicBezTo>
                  <a:pt x="2911" y="1281"/>
                  <a:pt x="2915" y="1279"/>
                  <a:pt x="2918" y="1277"/>
                </a:cubicBezTo>
                <a:cubicBezTo>
                  <a:pt x="2919" y="1276"/>
                  <a:pt x="2920" y="1275"/>
                  <a:pt x="2920" y="1274"/>
                </a:cubicBezTo>
                <a:cubicBezTo>
                  <a:pt x="2920" y="1273"/>
                  <a:pt x="2918" y="1272"/>
                  <a:pt x="2917" y="1272"/>
                </a:cubicBezTo>
                <a:cubicBezTo>
                  <a:pt x="2914" y="1273"/>
                  <a:pt x="2910" y="1271"/>
                  <a:pt x="2906" y="1274"/>
                </a:cubicBezTo>
                <a:cubicBezTo>
                  <a:pt x="2906" y="1274"/>
                  <a:pt x="2906" y="1274"/>
                  <a:pt x="2906" y="1274"/>
                </a:cubicBezTo>
                <a:cubicBezTo>
                  <a:pt x="2898" y="1274"/>
                  <a:pt x="2889" y="1274"/>
                  <a:pt x="2881" y="1274"/>
                </a:cubicBezTo>
                <a:cubicBezTo>
                  <a:pt x="2879" y="1270"/>
                  <a:pt x="2876" y="1271"/>
                  <a:pt x="2873" y="1272"/>
                </a:cubicBezTo>
                <a:cubicBezTo>
                  <a:pt x="2870" y="1273"/>
                  <a:pt x="2868" y="1271"/>
                  <a:pt x="2869" y="1268"/>
                </a:cubicBezTo>
                <a:cubicBezTo>
                  <a:pt x="2870" y="1265"/>
                  <a:pt x="2868" y="1264"/>
                  <a:pt x="2866" y="1263"/>
                </a:cubicBezTo>
                <a:cubicBezTo>
                  <a:pt x="2862" y="1261"/>
                  <a:pt x="2858" y="1260"/>
                  <a:pt x="2856" y="1258"/>
                </a:cubicBezTo>
                <a:cubicBezTo>
                  <a:pt x="2853" y="1253"/>
                  <a:pt x="2850" y="1254"/>
                  <a:pt x="2846" y="1256"/>
                </a:cubicBezTo>
                <a:cubicBezTo>
                  <a:pt x="2845" y="1256"/>
                  <a:pt x="2844" y="1255"/>
                  <a:pt x="2843" y="1257"/>
                </a:cubicBezTo>
                <a:cubicBezTo>
                  <a:pt x="2847" y="1260"/>
                  <a:pt x="2853" y="1261"/>
                  <a:pt x="2858" y="1263"/>
                </a:cubicBezTo>
                <a:cubicBezTo>
                  <a:pt x="2865" y="1265"/>
                  <a:pt x="2865" y="1269"/>
                  <a:pt x="2865" y="1274"/>
                </a:cubicBezTo>
                <a:cubicBezTo>
                  <a:pt x="2859" y="1274"/>
                  <a:pt x="2859" y="1274"/>
                  <a:pt x="2852" y="1279"/>
                </a:cubicBezTo>
                <a:cubicBezTo>
                  <a:pt x="2847" y="1282"/>
                  <a:pt x="2842" y="1280"/>
                  <a:pt x="2840" y="1275"/>
                </a:cubicBezTo>
                <a:cubicBezTo>
                  <a:pt x="2840" y="1274"/>
                  <a:pt x="2842" y="1272"/>
                  <a:pt x="2839" y="1271"/>
                </a:cubicBezTo>
                <a:cubicBezTo>
                  <a:pt x="2837" y="1272"/>
                  <a:pt x="2835" y="1272"/>
                  <a:pt x="2834" y="1274"/>
                </a:cubicBezTo>
                <a:cubicBezTo>
                  <a:pt x="2829" y="1278"/>
                  <a:pt x="2823" y="1275"/>
                  <a:pt x="2818" y="1276"/>
                </a:cubicBezTo>
                <a:cubicBezTo>
                  <a:pt x="2815" y="1274"/>
                  <a:pt x="2816" y="1270"/>
                  <a:pt x="2812" y="1271"/>
                </a:cubicBezTo>
                <a:cubicBezTo>
                  <a:pt x="2810" y="1268"/>
                  <a:pt x="2808" y="1266"/>
                  <a:pt x="2805" y="1269"/>
                </a:cubicBezTo>
                <a:cubicBezTo>
                  <a:pt x="2803" y="1271"/>
                  <a:pt x="2802" y="1271"/>
                  <a:pt x="2800" y="1270"/>
                </a:cubicBezTo>
                <a:cubicBezTo>
                  <a:pt x="2800" y="1270"/>
                  <a:pt x="2800" y="1270"/>
                  <a:pt x="2800" y="1270"/>
                </a:cubicBezTo>
                <a:cubicBezTo>
                  <a:pt x="2797" y="1265"/>
                  <a:pt x="2792" y="1266"/>
                  <a:pt x="2787" y="1266"/>
                </a:cubicBezTo>
                <a:cubicBezTo>
                  <a:pt x="2786" y="1268"/>
                  <a:pt x="2789" y="1270"/>
                  <a:pt x="2786" y="1272"/>
                </a:cubicBezTo>
                <a:cubicBezTo>
                  <a:pt x="2785" y="1272"/>
                  <a:pt x="2783" y="1273"/>
                  <a:pt x="2785" y="1275"/>
                </a:cubicBezTo>
                <a:cubicBezTo>
                  <a:pt x="2786" y="1276"/>
                  <a:pt x="2788" y="1277"/>
                  <a:pt x="2789" y="1277"/>
                </a:cubicBezTo>
                <a:cubicBezTo>
                  <a:pt x="2792" y="1276"/>
                  <a:pt x="2793" y="1274"/>
                  <a:pt x="2796" y="1274"/>
                </a:cubicBezTo>
                <a:cubicBezTo>
                  <a:pt x="2796" y="1275"/>
                  <a:pt x="2796" y="1275"/>
                  <a:pt x="2796" y="1276"/>
                </a:cubicBezTo>
                <a:cubicBezTo>
                  <a:pt x="2792" y="1281"/>
                  <a:pt x="2789" y="1286"/>
                  <a:pt x="2782" y="1287"/>
                </a:cubicBezTo>
                <a:cubicBezTo>
                  <a:pt x="2781" y="1288"/>
                  <a:pt x="2780" y="1288"/>
                  <a:pt x="2780" y="1289"/>
                </a:cubicBezTo>
                <a:cubicBezTo>
                  <a:pt x="2778" y="1288"/>
                  <a:pt x="2776" y="1287"/>
                  <a:pt x="2774" y="1286"/>
                </a:cubicBezTo>
                <a:cubicBezTo>
                  <a:pt x="2777" y="1283"/>
                  <a:pt x="2775" y="1281"/>
                  <a:pt x="2773" y="1279"/>
                </a:cubicBezTo>
                <a:cubicBezTo>
                  <a:pt x="2772" y="1276"/>
                  <a:pt x="2776" y="1275"/>
                  <a:pt x="2776" y="1273"/>
                </a:cubicBezTo>
                <a:cubicBezTo>
                  <a:pt x="2778" y="1272"/>
                  <a:pt x="2779" y="1272"/>
                  <a:pt x="2780" y="1271"/>
                </a:cubicBezTo>
                <a:cubicBezTo>
                  <a:pt x="2782" y="1271"/>
                  <a:pt x="2785" y="1271"/>
                  <a:pt x="2784" y="1267"/>
                </a:cubicBezTo>
                <a:cubicBezTo>
                  <a:pt x="2782" y="1264"/>
                  <a:pt x="2781" y="1263"/>
                  <a:pt x="2778" y="1265"/>
                </a:cubicBezTo>
                <a:cubicBezTo>
                  <a:pt x="2778" y="1265"/>
                  <a:pt x="2778" y="1265"/>
                  <a:pt x="2778" y="1265"/>
                </a:cubicBezTo>
                <a:cubicBezTo>
                  <a:pt x="2777" y="1266"/>
                  <a:pt x="2777" y="1266"/>
                  <a:pt x="2776" y="1266"/>
                </a:cubicBezTo>
                <a:cubicBezTo>
                  <a:pt x="2776" y="1263"/>
                  <a:pt x="2776" y="1261"/>
                  <a:pt x="2780" y="1261"/>
                </a:cubicBezTo>
                <a:cubicBezTo>
                  <a:pt x="2780" y="1261"/>
                  <a:pt x="2780" y="1261"/>
                  <a:pt x="2780" y="1261"/>
                </a:cubicBezTo>
                <a:cubicBezTo>
                  <a:pt x="2785" y="1261"/>
                  <a:pt x="2791" y="1262"/>
                  <a:pt x="2794" y="1259"/>
                </a:cubicBezTo>
                <a:cubicBezTo>
                  <a:pt x="2799" y="1254"/>
                  <a:pt x="2804" y="1249"/>
                  <a:pt x="2805" y="1242"/>
                </a:cubicBezTo>
                <a:cubicBezTo>
                  <a:pt x="2809" y="1240"/>
                  <a:pt x="2811" y="1242"/>
                  <a:pt x="2814" y="1244"/>
                </a:cubicBezTo>
                <a:cubicBezTo>
                  <a:pt x="2819" y="1246"/>
                  <a:pt x="2824" y="1247"/>
                  <a:pt x="2829" y="1244"/>
                </a:cubicBezTo>
                <a:cubicBezTo>
                  <a:pt x="2829" y="1243"/>
                  <a:pt x="2831" y="1242"/>
                  <a:pt x="2831" y="1242"/>
                </a:cubicBezTo>
                <a:cubicBezTo>
                  <a:pt x="2828" y="1238"/>
                  <a:pt x="2828" y="1232"/>
                  <a:pt x="2823" y="1229"/>
                </a:cubicBezTo>
                <a:cubicBezTo>
                  <a:pt x="2819" y="1226"/>
                  <a:pt x="2820" y="1222"/>
                  <a:pt x="2821" y="1219"/>
                </a:cubicBezTo>
                <a:cubicBezTo>
                  <a:pt x="2824" y="1215"/>
                  <a:pt x="2827" y="1214"/>
                  <a:pt x="2832" y="1214"/>
                </a:cubicBezTo>
                <a:cubicBezTo>
                  <a:pt x="2835" y="1214"/>
                  <a:pt x="2839" y="1214"/>
                  <a:pt x="2843" y="1214"/>
                </a:cubicBezTo>
                <a:cubicBezTo>
                  <a:pt x="2844" y="1216"/>
                  <a:pt x="2844" y="1219"/>
                  <a:pt x="2846" y="1221"/>
                </a:cubicBezTo>
                <a:cubicBezTo>
                  <a:pt x="2847" y="1223"/>
                  <a:pt x="2850" y="1222"/>
                  <a:pt x="2853" y="1223"/>
                </a:cubicBezTo>
                <a:cubicBezTo>
                  <a:pt x="2856" y="1224"/>
                  <a:pt x="2855" y="1221"/>
                  <a:pt x="2856" y="1219"/>
                </a:cubicBezTo>
                <a:cubicBezTo>
                  <a:pt x="2862" y="1212"/>
                  <a:pt x="2863" y="1211"/>
                  <a:pt x="2872" y="1216"/>
                </a:cubicBezTo>
                <a:cubicBezTo>
                  <a:pt x="2874" y="1217"/>
                  <a:pt x="2877" y="1217"/>
                  <a:pt x="2879" y="1217"/>
                </a:cubicBezTo>
                <a:cubicBezTo>
                  <a:pt x="2874" y="1220"/>
                  <a:pt x="2869" y="1222"/>
                  <a:pt x="2864" y="1224"/>
                </a:cubicBezTo>
                <a:cubicBezTo>
                  <a:pt x="2862" y="1224"/>
                  <a:pt x="2860" y="1224"/>
                  <a:pt x="2860" y="1226"/>
                </a:cubicBezTo>
                <a:cubicBezTo>
                  <a:pt x="2859" y="1229"/>
                  <a:pt x="2864" y="1226"/>
                  <a:pt x="2864" y="1230"/>
                </a:cubicBezTo>
                <a:cubicBezTo>
                  <a:pt x="2859" y="1230"/>
                  <a:pt x="2857" y="1237"/>
                  <a:pt x="2851" y="1237"/>
                </a:cubicBezTo>
                <a:cubicBezTo>
                  <a:pt x="2849" y="1237"/>
                  <a:pt x="2846" y="1238"/>
                  <a:pt x="2847" y="1240"/>
                </a:cubicBezTo>
                <a:cubicBezTo>
                  <a:pt x="2848" y="1243"/>
                  <a:pt x="2851" y="1241"/>
                  <a:pt x="2853" y="1241"/>
                </a:cubicBezTo>
                <a:cubicBezTo>
                  <a:pt x="2853" y="1241"/>
                  <a:pt x="2854" y="1241"/>
                  <a:pt x="2854" y="1241"/>
                </a:cubicBezTo>
                <a:cubicBezTo>
                  <a:pt x="2855" y="1243"/>
                  <a:pt x="2851" y="1245"/>
                  <a:pt x="2853" y="1246"/>
                </a:cubicBezTo>
                <a:cubicBezTo>
                  <a:pt x="2856" y="1248"/>
                  <a:pt x="2858" y="1248"/>
                  <a:pt x="2859" y="1245"/>
                </a:cubicBezTo>
                <a:cubicBezTo>
                  <a:pt x="2860" y="1243"/>
                  <a:pt x="2861" y="1243"/>
                  <a:pt x="2863" y="1244"/>
                </a:cubicBezTo>
                <a:cubicBezTo>
                  <a:pt x="2868" y="1247"/>
                  <a:pt x="2873" y="1245"/>
                  <a:pt x="2877" y="1245"/>
                </a:cubicBezTo>
                <a:cubicBezTo>
                  <a:pt x="2877" y="1238"/>
                  <a:pt x="2882" y="1244"/>
                  <a:pt x="2885" y="1242"/>
                </a:cubicBezTo>
                <a:cubicBezTo>
                  <a:pt x="2886" y="1242"/>
                  <a:pt x="2889" y="1243"/>
                  <a:pt x="2891" y="1241"/>
                </a:cubicBezTo>
                <a:cubicBezTo>
                  <a:pt x="2888" y="1237"/>
                  <a:pt x="2885" y="1237"/>
                  <a:pt x="2881" y="1238"/>
                </a:cubicBezTo>
                <a:cubicBezTo>
                  <a:pt x="2877" y="1238"/>
                  <a:pt x="2873" y="1240"/>
                  <a:pt x="2869" y="1240"/>
                </a:cubicBezTo>
                <a:cubicBezTo>
                  <a:pt x="2867" y="1241"/>
                  <a:pt x="2865" y="1241"/>
                  <a:pt x="2864" y="1238"/>
                </a:cubicBezTo>
                <a:cubicBezTo>
                  <a:pt x="2864" y="1236"/>
                  <a:pt x="2865" y="1235"/>
                  <a:pt x="2867" y="1233"/>
                </a:cubicBezTo>
                <a:cubicBezTo>
                  <a:pt x="2868" y="1232"/>
                  <a:pt x="2870" y="1232"/>
                  <a:pt x="2872" y="1232"/>
                </a:cubicBezTo>
                <a:cubicBezTo>
                  <a:pt x="2877" y="1232"/>
                  <a:pt x="2882" y="1232"/>
                  <a:pt x="2886" y="1232"/>
                </a:cubicBezTo>
                <a:cubicBezTo>
                  <a:pt x="2889" y="1232"/>
                  <a:pt x="2892" y="1233"/>
                  <a:pt x="2894" y="1234"/>
                </a:cubicBezTo>
                <a:cubicBezTo>
                  <a:pt x="2897" y="1235"/>
                  <a:pt x="2899" y="1236"/>
                  <a:pt x="2902" y="1235"/>
                </a:cubicBezTo>
                <a:cubicBezTo>
                  <a:pt x="2910" y="1234"/>
                  <a:pt x="2919" y="1233"/>
                  <a:pt x="2927" y="1237"/>
                </a:cubicBezTo>
                <a:cubicBezTo>
                  <a:pt x="2928" y="1237"/>
                  <a:pt x="2929" y="1237"/>
                  <a:pt x="2929" y="1235"/>
                </a:cubicBezTo>
                <a:cubicBezTo>
                  <a:pt x="2922" y="1231"/>
                  <a:pt x="2922" y="1225"/>
                  <a:pt x="2923" y="1219"/>
                </a:cubicBezTo>
                <a:cubicBezTo>
                  <a:pt x="2923" y="1215"/>
                  <a:pt x="2923" y="1210"/>
                  <a:pt x="2920" y="1207"/>
                </a:cubicBezTo>
                <a:cubicBezTo>
                  <a:pt x="2917" y="1204"/>
                  <a:pt x="2918" y="1202"/>
                  <a:pt x="2922" y="1201"/>
                </a:cubicBezTo>
                <a:cubicBezTo>
                  <a:pt x="2923" y="1201"/>
                  <a:pt x="2924" y="1201"/>
                  <a:pt x="2925" y="1201"/>
                </a:cubicBezTo>
                <a:cubicBezTo>
                  <a:pt x="2930" y="1200"/>
                  <a:pt x="2930" y="1199"/>
                  <a:pt x="2928" y="1194"/>
                </a:cubicBezTo>
                <a:cubicBezTo>
                  <a:pt x="2925" y="1187"/>
                  <a:pt x="2926" y="1185"/>
                  <a:pt x="2933" y="1184"/>
                </a:cubicBezTo>
                <a:cubicBezTo>
                  <a:pt x="2935" y="1184"/>
                  <a:pt x="2937" y="1184"/>
                  <a:pt x="2938" y="1184"/>
                </a:cubicBezTo>
                <a:cubicBezTo>
                  <a:pt x="2941" y="1185"/>
                  <a:pt x="2942" y="1183"/>
                  <a:pt x="2943" y="1181"/>
                </a:cubicBezTo>
                <a:cubicBezTo>
                  <a:pt x="2944" y="1179"/>
                  <a:pt x="2941" y="1178"/>
                  <a:pt x="2940" y="1177"/>
                </a:cubicBezTo>
                <a:cubicBezTo>
                  <a:pt x="2938" y="1176"/>
                  <a:pt x="2936" y="1177"/>
                  <a:pt x="2934" y="1177"/>
                </a:cubicBezTo>
                <a:cubicBezTo>
                  <a:pt x="2932" y="1176"/>
                  <a:pt x="2930" y="1172"/>
                  <a:pt x="2931" y="1169"/>
                </a:cubicBezTo>
                <a:cubicBezTo>
                  <a:pt x="2932" y="1165"/>
                  <a:pt x="2934" y="1167"/>
                  <a:pt x="2936" y="1168"/>
                </a:cubicBezTo>
                <a:cubicBezTo>
                  <a:pt x="2938" y="1169"/>
                  <a:pt x="2940" y="1168"/>
                  <a:pt x="2941" y="1166"/>
                </a:cubicBezTo>
                <a:cubicBezTo>
                  <a:pt x="2942" y="1164"/>
                  <a:pt x="2940" y="1162"/>
                  <a:pt x="2937" y="1162"/>
                </a:cubicBezTo>
                <a:cubicBezTo>
                  <a:pt x="2934" y="1162"/>
                  <a:pt x="2932" y="1161"/>
                  <a:pt x="2930" y="1160"/>
                </a:cubicBezTo>
                <a:cubicBezTo>
                  <a:pt x="2930" y="1158"/>
                  <a:pt x="2930" y="1157"/>
                  <a:pt x="2932" y="1155"/>
                </a:cubicBezTo>
                <a:cubicBezTo>
                  <a:pt x="2934" y="1155"/>
                  <a:pt x="2937" y="1154"/>
                  <a:pt x="2939" y="1153"/>
                </a:cubicBezTo>
                <a:cubicBezTo>
                  <a:pt x="2941" y="1152"/>
                  <a:pt x="2943" y="1152"/>
                  <a:pt x="2945" y="1153"/>
                </a:cubicBezTo>
                <a:cubicBezTo>
                  <a:pt x="2947" y="1154"/>
                  <a:pt x="2943" y="1156"/>
                  <a:pt x="2945" y="1158"/>
                </a:cubicBezTo>
                <a:cubicBezTo>
                  <a:pt x="2949" y="1157"/>
                  <a:pt x="2948" y="1154"/>
                  <a:pt x="2950" y="1152"/>
                </a:cubicBezTo>
                <a:cubicBezTo>
                  <a:pt x="2951" y="1152"/>
                  <a:pt x="2951" y="1152"/>
                  <a:pt x="2951" y="1152"/>
                </a:cubicBezTo>
                <a:cubicBezTo>
                  <a:pt x="2951" y="1152"/>
                  <a:pt x="2951" y="1152"/>
                  <a:pt x="2951" y="1152"/>
                </a:cubicBezTo>
                <a:cubicBezTo>
                  <a:pt x="2953" y="1154"/>
                  <a:pt x="2952" y="1157"/>
                  <a:pt x="2955" y="1158"/>
                </a:cubicBezTo>
                <a:cubicBezTo>
                  <a:pt x="2958" y="1160"/>
                  <a:pt x="2957" y="1160"/>
                  <a:pt x="2955" y="1161"/>
                </a:cubicBezTo>
                <a:cubicBezTo>
                  <a:pt x="2953" y="1161"/>
                  <a:pt x="2952" y="1162"/>
                  <a:pt x="2952" y="1163"/>
                </a:cubicBezTo>
                <a:cubicBezTo>
                  <a:pt x="2952" y="1165"/>
                  <a:pt x="2951" y="1167"/>
                  <a:pt x="2954" y="1166"/>
                </a:cubicBezTo>
                <a:cubicBezTo>
                  <a:pt x="2955" y="1165"/>
                  <a:pt x="2956" y="1164"/>
                  <a:pt x="2957" y="1165"/>
                </a:cubicBezTo>
                <a:cubicBezTo>
                  <a:pt x="2960" y="1166"/>
                  <a:pt x="2963" y="1165"/>
                  <a:pt x="2966" y="1165"/>
                </a:cubicBezTo>
                <a:cubicBezTo>
                  <a:pt x="2970" y="1164"/>
                  <a:pt x="2964" y="1160"/>
                  <a:pt x="2967" y="1158"/>
                </a:cubicBezTo>
                <a:cubicBezTo>
                  <a:pt x="2968" y="1158"/>
                  <a:pt x="2968" y="1157"/>
                  <a:pt x="2968" y="1157"/>
                </a:cubicBezTo>
                <a:cubicBezTo>
                  <a:pt x="2971" y="1158"/>
                  <a:pt x="2972" y="1161"/>
                  <a:pt x="2971" y="1164"/>
                </a:cubicBezTo>
                <a:cubicBezTo>
                  <a:pt x="2969" y="1165"/>
                  <a:pt x="2969" y="1168"/>
                  <a:pt x="2970" y="1169"/>
                </a:cubicBezTo>
                <a:cubicBezTo>
                  <a:pt x="2975" y="1171"/>
                  <a:pt x="2974" y="1176"/>
                  <a:pt x="2977" y="1179"/>
                </a:cubicBezTo>
                <a:cubicBezTo>
                  <a:pt x="2976" y="1182"/>
                  <a:pt x="2975" y="1185"/>
                  <a:pt x="2974" y="1187"/>
                </a:cubicBezTo>
                <a:cubicBezTo>
                  <a:pt x="2972" y="1192"/>
                  <a:pt x="2970" y="1192"/>
                  <a:pt x="2966" y="1189"/>
                </a:cubicBezTo>
                <a:cubicBezTo>
                  <a:pt x="2965" y="1188"/>
                  <a:pt x="2964" y="1187"/>
                  <a:pt x="2963" y="1186"/>
                </a:cubicBezTo>
                <a:cubicBezTo>
                  <a:pt x="2959" y="1182"/>
                  <a:pt x="2954" y="1180"/>
                  <a:pt x="2948" y="1181"/>
                </a:cubicBezTo>
                <a:cubicBezTo>
                  <a:pt x="2949" y="1186"/>
                  <a:pt x="2955" y="1186"/>
                  <a:pt x="2957" y="1190"/>
                </a:cubicBezTo>
                <a:cubicBezTo>
                  <a:pt x="2955" y="1197"/>
                  <a:pt x="2961" y="1200"/>
                  <a:pt x="2966" y="1202"/>
                </a:cubicBezTo>
                <a:cubicBezTo>
                  <a:pt x="2966" y="1206"/>
                  <a:pt x="2963" y="1206"/>
                  <a:pt x="2961" y="1207"/>
                </a:cubicBezTo>
                <a:cubicBezTo>
                  <a:pt x="2959" y="1209"/>
                  <a:pt x="2958" y="1210"/>
                  <a:pt x="2959" y="1212"/>
                </a:cubicBezTo>
                <a:cubicBezTo>
                  <a:pt x="2960" y="1214"/>
                  <a:pt x="2962" y="1212"/>
                  <a:pt x="2963" y="1212"/>
                </a:cubicBezTo>
                <a:cubicBezTo>
                  <a:pt x="2966" y="1212"/>
                  <a:pt x="2968" y="1211"/>
                  <a:pt x="2968" y="1208"/>
                </a:cubicBezTo>
                <a:cubicBezTo>
                  <a:pt x="2968" y="1206"/>
                  <a:pt x="2969" y="1205"/>
                  <a:pt x="2970" y="1204"/>
                </a:cubicBezTo>
                <a:cubicBezTo>
                  <a:pt x="2975" y="1201"/>
                  <a:pt x="2980" y="1198"/>
                  <a:pt x="2985" y="1199"/>
                </a:cubicBezTo>
                <a:cubicBezTo>
                  <a:pt x="2986" y="1192"/>
                  <a:pt x="2980" y="1195"/>
                  <a:pt x="2977" y="1195"/>
                </a:cubicBezTo>
                <a:cubicBezTo>
                  <a:pt x="2976" y="1189"/>
                  <a:pt x="2978" y="1185"/>
                  <a:pt x="2980" y="1181"/>
                </a:cubicBezTo>
                <a:cubicBezTo>
                  <a:pt x="2982" y="1181"/>
                  <a:pt x="2982" y="1182"/>
                  <a:pt x="2983" y="1183"/>
                </a:cubicBezTo>
                <a:cubicBezTo>
                  <a:pt x="2985" y="1187"/>
                  <a:pt x="2988" y="1187"/>
                  <a:pt x="2992" y="1183"/>
                </a:cubicBezTo>
                <a:cubicBezTo>
                  <a:pt x="2994" y="1180"/>
                  <a:pt x="2993" y="1177"/>
                  <a:pt x="2992" y="1174"/>
                </a:cubicBezTo>
                <a:cubicBezTo>
                  <a:pt x="2991" y="1171"/>
                  <a:pt x="2990" y="1169"/>
                  <a:pt x="2989" y="1166"/>
                </a:cubicBezTo>
                <a:cubicBezTo>
                  <a:pt x="2989" y="1159"/>
                  <a:pt x="2994" y="1160"/>
                  <a:pt x="2999" y="1159"/>
                </a:cubicBezTo>
                <a:cubicBezTo>
                  <a:pt x="3000" y="1159"/>
                  <a:pt x="3001" y="1159"/>
                  <a:pt x="3001" y="1157"/>
                </a:cubicBezTo>
                <a:cubicBezTo>
                  <a:pt x="3002" y="1155"/>
                  <a:pt x="2999" y="1153"/>
                  <a:pt x="3000" y="1151"/>
                </a:cubicBezTo>
                <a:cubicBezTo>
                  <a:pt x="3003" y="1149"/>
                  <a:pt x="3005" y="1154"/>
                  <a:pt x="3008" y="1151"/>
                </a:cubicBezTo>
                <a:cubicBezTo>
                  <a:pt x="3002" y="1147"/>
                  <a:pt x="3002" y="1147"/>
                  <a:pt x="3007" y="1139"/>
                </a:cubicBezTo>
                <a:cubicBezTo>
                  <a:pt x="3011" y="1143"/>
                  <a:pt x="3014" y="1142"/>
                  <a:pt x="3018" y="1140"/>
                </a:cubicBezTo>
                <a:cubicBezTo>
                  <a:pt x="3020" y="1138"/>
                  <a:pt x="3021" y="1138"/>
                  <a:pt x="3024" y="1139"/>
                </a:cubicBezTo>
                <a:cubicBezTo>
                  <a:pt x="3026" y="1140"/>
                  <a:pt x="3026" y="1138"/>
                  <a:pt x="3025" y="1137"/>
                </a:cubicBezTo>
                <a:cubicBezTo>
                  <a:pt x="3025" y="1135"/>
                  <a:pt x="3023" y="1134"/>
                  <a:pt x="3022" y="1135"/>
                </a:cubicBezTo>
                <a:cubicBezTo>
                  <a:pt x="3016" y="1136"/>
                  <a:pt x="3011" y="1137"/>
                  <a:pt x="3006" y="1136"/>
                </a:cubicBezTo>
                <a:cubicBezTo>
                  <a:pt x="3004" y="1135"/>
                  <a:pt x="3002" y="1136"/>
                  <a:pt x="3002" y="1138"/>
                </a:cubicBezTo>
                <a:cubicBezTo>
                  <a:pt x="3003" y="1142"/>
                  <a:pt x="2999" y="1142"/>
                  <a:pt x="2997" y="1143"/>
                </a:cubicBezTo>
                <a:cubicBezTo>
                  <a:pt x="2994" y="1146"/>
                  <a:pt x="2988" y="1146"/>
                  <a:pt x="2992" y="1151"/>
                </a:cubicBezTo>
                <a:cubicBezTo>
                  <a:pt x="2990" y="1152"/>
                  <a:pt x="2989" y="1152"/>
                  <a:pt x="2987" y="1152"/>
                </a:cubicBezTo>
                <a:cubicBezTo>
                  <a:pt x="2986" y="1149"/>
                  <a:pt x="2980" y="1147"/>
                  <a:pt x="2984" y="1142"/>
                </a:cubicBezTo>
                <a:cubicBezTo>
                  <a:pt x="2985" y="1139"/>
                  <a:pt x="2983" y="1137"/>
                  <a:pt x="2980" y="1137"/>
                </a:cubicBezTo>
                <a:cubicBezTo>
                  <a:pt x="2976" y="1134"/>
                  <a:pt x="2971" y="1133"/>
                  <a:pt x="2966" y="1133"/>
                </a:cubicBezTo>
                <a:cubicBezTo>
                  <a:pt x="2965" y="1133"/>
                  <a:pt x="2964" y="1133"/>
                  <a:pt x="2964" y="1132"/>
                </a:cubicBezTo>
                <a:cubicBezTo>
                  <a:pt x="2964" y="1130"/>
                  <a:pt x="2964" y="1129"/>
                  <a:pt x="2964" y="1127"/>
                </a:cubicBezTo>
                <a:cubicBezTo>
                  <a:pt x="2965" y="1127"/>
                  <a:pt x="2965" y="1126"/>
                  <a:pt x="2965" y="1126"/>
                </a:cubicBezTo>
                <a:cubicBezTo>
                  <a:pt x="2967" y="1125"/>
                  <a:pt x="2969" y="1125"/>
                  <a:pt x="2969" y="1123"/>
                </a:cubicBezTo>
                <a:cubicBezTo>
                  <a:pt x="2968" y="1121"/>
                  <a:pt x="2967" y="1121"/>
                  <a:pt x="2965" y="1120"/>
                </a:cubicBezTo>
                <a:cubicBezTo>
                  <a:pt x="2963" y="1120"/>
                  <a:pt x="2962" y="1121"/>
                  <a:pt x="2961" y="1121"/>
                </a:cubicBezTo>
                <a:cubicBezTo>
                  <a:pt x="2961" y="1121"/>
                  <a:pt x="2961" y="1121"/>
                  <a:pt x="2961" y="1121"/>
                </a:cubicBezTo>
                <a:cubicBezTo>
                  <a:pt x="2959" y="1117"/>
                  <a:pt x="2955" y="1117"/>
                  <a:pt x="2952" y="1117"/>
                </a:cubicBezTo>
                <a:cubicBezTo>
                  <a:pt x="2949" y="1115"/>
                  <a:pt x="2952" y="1111"/>
                  <a:pt x="2949" y="1109"/>
                </a:cubicBezTo>
                <a:cubicBezTo>
                  <a:pt x="2946" y="1111"/>
                  <a:pt x="2944" y="1115"/>
                  <a:pt x="2940" y="1114"/>
                </a:cubicBezTo>
                <a:cubicBezTo>
                  <a:pt x="2938" y="1114"/>
                  <a:pt x="2935" y="1115"/>
                  <a:pt x="2933" y="1113"/>
                </a:cubicBezTo>
                <a:cubicBezTo>
                  <a:pt x="2937" y="1106"/>
                  <a:pt x="2937" y="1106"/>
                  <a:pt x="2945" y="1107"/>
                </a:cubicBezTo>
                <a:cubicBezTo>
                  <a:pt x="2948" y="1107"/>
                  <a:pt x="2952" y="1108"/>
                  <a:pt x="2954" y="1105"/>
                </a:cubicBezTo>
                <a:cubicBezTo>
                  <a:pt x="2952" y="1103"/>
                  <a:pt x="2950" y="1104"/>
                  <a:pt x="2949" y="1101"/>
                </a:cubicBezTo>
                <a:cubicBezTo>
                  <a:pt x="2951" y="1099"/>
                  <a:pt x="2954" y="1103"/>
                  <a:pt x="2956" y="1101"/>
                </a:cubicBezTo>
                <a:cubicBezTo>
                  <a:pt x="2953" y="1094"/>
                  <a:pt x="2951" y="1093"/>
                  <a:pt x="2947" y="1097"/>
                </a:cubicBezTo>
                <a:cubicBezTo>
                  <a:pt x="2945" y="1099"/>
                  <a:pt x="2944" y="1099"/>
                  <a:pt x="2941" y="1098"/>
                </a:cubicBezTo>
                <a:cubicBezTo>
                  <a:pt x="2939" y="1097"/>
                  <a:pt x="2939" y="1095"/>
                  <a:pt x="2941" y="1093"/>
                </a:cubicBezTo>
                <a:cubicBezTo>
                  <a:pt x="2944" y="1089"/>
                  <a:pt x="2941" y="1089"/>
                  <a:pt x="2937" y="1088"/>
                </a:cubicBezTo>
                <a:cubicBezTo>
                  <a:pt x="2937" y="1089"/>
                  <a:pt x="2937" y="1089"/>
                  <a:pt x="2937" y="1089"/>
                </a:cubicBezTo>
                <a:cubicBezTo>
                  <a:pt x="2937" y="1089"/>
                  <a:pt x="2937" y="1089"/>
                  <a:pt x="2937" y="1089"/>
                </a:cubicBezTo>
                <a:cubicBezTo>
                  <a:pt x="2937" y="1088"/>
                  <a:pt x="2937" y="1088"/>
                  <a:pt x="2937" y="1088"/>
                </a:cubicBezTo>
                <a:cubicBezTo>
                  <a:pt x="2938" y="1087"/>
                  <a:pt x="2938" y="1086"/>
                  <a:pt x="2938" y="1085"/>
                </a:cubicBezTo>
                <a:cubicBezTo>
                  <a:pt x="2938" y="1080"/>
                  <a:pt x="2942" y="1078"/>
                  <a:pt x="2946" y="1075"/>
                </a:cubicBezTo>
                <a:cubicBezTo>
                  <a:pt x="2950" y="1073"/>
                  <a:pt x="2952" y="1076"/>
                  <a:pt x="2955" y="1077"/>
                </a:cubicBezTo>
                <a:cubicBezTo>
                  <a:pt x="2956" y="1077"/>
                  <a:pt x="2957" y="1077"/>
                  <a:pt x="2958" y="1075"/>
                </a:cubicBezTo>
                <a:cubicBezTo>
                  <a:pt x="2955" y="1072"/>
                  <a:pt x="2951" y="1070"/>
                  <a:pt x="2947" y="1068"/>
                </a:cubicBezTo>
                <a:cubicBezTo>
                  <a:pt x="2946" y="1067"/>
                  <a:pt x="2943" y="1067"/>
                  <a:pt x="2943" y="1068"/>
                </a:cubicBezTo>
                <a:cubicBezTo>
                  <a:pt x="2943" y="1073"/>
                  <a:pt x="2940" y="1076"/>
                  <a:pt x="2935" y="1076"/>
                </a:cubicBezTo>
                <a:cubicBezTo>
                  <a:pt x="2933" y="1076"/>
                  <a:pt x="2934" y="1079"/>
                  <a:pt x="2933" y="1080"/>
                </a:cubicBezTo>
                <a:cubicBezTo>
                  <a:pt x="2933" y="1080"/>
                  <a:pt x="2931" y="1080"/>
                  <a:pt x="2931" y="1080"/>
                </a:cubicBezTo>
                <a:cubicBezTo>
                  <a:pt x="2924" y="1085"/>
                  <a:pt x="2923" y="1085"/>
                  <a:pt x="2918" y="1080"/>
                </a:cubicBezTo>
                <a:cubicBezTo>
                  <a:pt x="2914" y="1076"/>
                  <a:pt x="2909" y="1073"/>
                  <a:pt x="2905" y="1070"/>
                </a:cubicBezTo>
                <a:cubicBezTo>
                  <a:pt x="2902" y="1065"/>
                  <a:pt x="2896" y="1065"/>
                  <a:pt x="2890" y="1063"/>
                </a:cubicBezTo>
                <a:cubicBezTo>
                  <a:pt x="2883" y="1059"/>
                  <a:pt x="2879" y="1054"/>
                  <a:pt x="2881" y="1045"/>
                </a:cubicBezTo>
                <a:cubicBezTo>
                  <a:pt x="2887" y="1048"/>
                  <a:pt x="2892" y="1044"/>
                  <a:pt x="2897" y="1044"/>
                </a:cubicBezTo>
                <a:cubicBezTo>
                  <a:pt x="2903" y="1046"/>
                  <a:pt x="2907" y="1042"/>
                  <a:pt x="2913" y="1041"/>
                </a:cubicBezTo>
                <a:cubicBezTo>
                  <a:pt x="2911" y="1039"/>
                  <a:pt x="2910" y="1038"/>
                  <a:pt x="2909" y="1039"/>
                </a:cubicBezTo>
                <a:cubicBezTo>
                  <a:pt x="2904" y="1039"/>
                  <a:pt x="2899" y="1041"/>
                  <a:pt x="2895" y="1038"/>
                </a:cubicBezTo>
                <a:cubicBezTo>
                  <a:pt x="2895" y="1038"/>
                  <a:pt x="2893" y="1039"/>
                  <a:pt x="2892" y="1040"/>
                </a:cubicBezTo>
                <a:cubicBezTo>
                  <a:pt x="2892" y="1040"/>
                  <a:pt x="2892" y="1040"/>
                  <a:pt x="2892" y="1040"/>
                </a:cubicBezTo>
                <a:cubicBezTo>
                  <a:pt x="2892" y="1040"/>
                  <a:pt x="2891" y="1040"/>
                  <a:pt x="2891" y="1040"/>
                </a:cubicBezTo>
                <a:cubicBezTo>
                  <a:pt x="2891" y="1037"/>
                  <a:pt x="2888" y="1033"/>
                  <a:pt x="2889" y="1031"/>
                </a:cubicBezTo>
                <a:cubicBezTo>
                  <a:pt x="2892" y="1027"/>
                  <a:pt x="2891" y="1024"/>
                  <a:pt x="2890" y="1020"/>
                </a:cubicBezTo>
                <a:cubicBezTo>
                  <a:pt x="2890" y="1018"/>
                  <a:pt x="2891" y="1017"/>
                  <a:pt x="2894" y="1017"/>
                </a:cubicBezTo>
                <a:cubicBezTo>
                  <a:pt x="2894" y="1021"/>
                  <a:pt x="2895" y="1024"/>
                  <a:pt x="2896" y="1027"/>
                </a:cubicBezTo>
                <a:cubicBezTo>
                  <a:pt x="2898" y="1032"/>
                  <a:pt x="2903" y="1027"/>
                  <a:pt x="2906" y="1031"/>
                </a:cubicBezTo>
                <a:cubicBezTo>
                  <a:pt x="2907" y="1031"/>
                  <a:pt x="2908" y="1032"/>
                  <a:pt x="2909" y="1031"/>
                </a:cubicBezTo>
                <a:cubicBezTo>
                  <a:pt x="2910" y="1029"/>
                  <a:pt x="2910" y="1028"/>
                  <a:pt x="2908" y="1027"/>
                </a:cubicBezTo>
                <a:cubicBezTo>
                  <a:pt x="2907" y="1026"/>
                  <a:pt x="2906" y="1024"/>
                  <a:pt x="2904" y="1025"/>
                </a:cubicBezTo>
                <a:cubicBezTo>
                  <a:pt x="2902" y="1026"/>
                  <a:pt x="2901" y="1025"/>
                  <a:pt x="2901" y="1023"/>
                </a:cubicBezTo>
                <a:cubicBezTo>
                  <a:pt x="2900" y="1021"/>
                  <a:pt x="2900" y="1020"/>
                  <a:pt x="2903" y="1019"/>
                </a:cubicBezTo>
                <a:cubicBezTo>
                  <a:pt x="2908" y="1016"/>
                  <a:pt x="2914" y="1019"/>
                  <a:pt x="2920" y="1016"/>
                </a:cubicBezTo>
                <a:cubicBezTo>
                  <a:pt x="2920" y="1016"/>
                  <a:pt x="2922" y="1017"/>
                  <a:pt x="2922" y="1018"/>
                </a:cubicBezTo>
                <a:cubicBezTo>
                  <a:pt x="2923" y="1019"/>
                  <a:pt x="2924" y="1021"/>
                  <a:pt x="2926" y="1022"/>
                </a:cubicBezTo>
                <a:cubicBezTo>
                  <a:pt x="2927" y="1022"/>
                  <a:pt x="2929" y="1022"/>
                  <a:pt x="2928" y="1020"/>
                </a:cubicBezTo>
                <a:cubicBezTo>
                  <a:pt x="2928" y="1019"/>
                  <a:pt x="2926" y="1018"/>
                  <a:pt x="2928" y="1016"/>
                </a:cubicBezTo>
                <a:cubicBezTo>
                  <a:pt x="2930" y="1015"/>
                  <a:pt x="2931" y="1018"/>
                  <a:pt x="2933" y="1018"/>
                </a:cubicBezTo>
                <a:cubicBezTo>
                  <a:pt x="2936" y="1019"/>
                  <a:pt x="2938" y="1016"/>
                  <a:pt x="2940" y="1019"/>
                </a:cubicBezTo>
                <a:cubicBezTo>
                  <a:pt x="2943" y="1023"/>
                  <a:pt x="2946" y="1021"/>
                  <a:pt x="2949" y="1019"/>
                </a:cubicBezTo>
                <a:cubicBezTo>
                  <a:pt x="2951" y="1017"/>
                  <a:pt x="2954" y="1016"/>
                  <a:pt x="2956" y="1021"/>
                </a:cubicBezTo>
                <a:cubicBezTo>
                  <a:pt x="2956" y="1023"/>
                  <a:pt x="2959" y="1024"/>
                  <a:pt x="2960" y="1022"/>
                </a:cubicBezTo>
                <a:cubicBezTo>
                  <a:pt x="2962" y="1016"/>
                  <a:pt x="2966" y="1018"/>
                  <a:pt x="2972" y="1019"/>
                </a:cubicBezTo>
                <a:cubicBezTo>
                  <a:pt x="2969" y="1015"/>
                  <a:pt x="2968" y="1012"/>
                  <a:pt x="2963" y="1013"/>
                </a:cubicBezTo>
                <a:cubicBezTo>
                  <a:pt x="2954" y="1015"/>
                  <a:pt x="2953" y="1015"/>
                  <a:pt x="2948" y="1008"/>
                </a:cubicBezTo>
                <a:cubicBezTo>
                  <a:pt x="2946" y="1005"/>
                  <a:pt x="2945" y="1005"/>
                  <a:pt x="2942" y="1007"/>
                </a:cubicBezTo>
                <a:cubicBezTo>
                  <a:pt x="2938" y="1011"/>
                  <a:pt x="2935" y="1014"/>
                  <a:pt x="2929" y="1009"/>
                </a:cubicBezTo>
                <a:cubicBezTo>
                  <a:pt x="2928" y="1008"/>
                  <a:pt x="2926" y="1009"/>
                  <a:pt x="2925" y="1010"/>
                </a:cubicBezTo>
                <a:cubicBezTo>
                  <a:pt x="2922" y="1013"/>
                  <a:pt x="2919" y="1011"/>
                  <a:pt x="2919" y="1009"/>
                </a:cubicBezTo>
                <a:cubicBezTo>
                  <a:pt x="2917" y="1005"/>
                  <a:pt x="2917" y="1001"/>
                  <a:pt x="2913" y="998"/>
                </a:cubicBezTo>
                <a:cubicBezTo>
                  <a:pt x="2913" y="998"/>
                  <a:pt x="2913" y="997"/>
                  <a:pt x="2913" y="996"/>
                </a:cubicBezTo>
                <a:cubicBezTo>
                  <a:pt x="2918" y="995"/>
                  <a:pt x="2921" y="993"/>
                  <a:pt x="2921" y="988"/>
                </a:cubicBezTo>
                <a:cubicBezTo>
                  <a:pt x="2921" y="987"/>
                  <a:pt x="2923" y="987"/>
                  <a:pt x="2925" y="987"/>
                </a:cubicBezTo>
                <a:cubicBezTo>
                  <a:pt x="2930" y="987"/>
                  <a:pt x="2935" y="987"/>
                  <a:pt x="2940" y="984"/>
                </a:cubicBezTo>
                <a:cubicBezTo>
                  <a:pt x="2941" y="983"/>
                  <a:pt x="2943" y="983"/>
                  <a:pt x="2944" y="985"/>
                </a:cubicBezTo>
                <a:cubicBezTo>
                  <a:pt x="2947" y="991"/>
                  <a:pt x="2950" y="991"/>
                  <a:pt x="2955" y="987"/>
                </a:cubicBezTo>
                <a:cubicBezTo>
                  <a:pt x="2956" y="986"/>
                  <a:pt x="2959" y="987"/>
                  <a:pt x="2961" y="986"/>
                </a:cubicBezTo>
                <a:cubicBezTo>
                  <a:pt x="2953" y="982"/>
                  <a:pt x="2945" y="980"/>
                  <a:pt x="2937" y="980"/>
                </a:cubicBezTo>
                <a:cubicBezTo>
                  <a:pt x="2934" y="980"/>
                  <a:pt x="2932" y="980"/>
                  <a:pt x="2929" y="979"/>
                </a:cubicBezTo>
                <a:cubicBezTo>
                  <a:pt x="2924" y="976"/>
                  <a:pt x="2919" y="976"/>
                  <a:pt x="2914" y="978"/>
                </a:cubicBezTo>
                <a:cubicBezTo>
                  <a:pt x="2912" y="979"/>
                  <a:pt x="2910" y="979"/>
                  <a:pt x="2909" y="977"/>
                </a:cubicBezTo>
                <a:cubicBezTo>
                  <a:pt x="2907" y="975"/>
                  <a:pt x="2904" y="976"/>
                  <a:pt x="2902" y="976"/>
                </a:cubicBezTo>
                <a:cubicBezTo>
                  <a:pt x="2896" y="977"/>
                  <a:pt x="2894" y="975"/>
                  <a:pt x="2894" y="970"/>
                </a:cubicBezTo>
                <a:cubicBezTo>
                  <a:pt x="2894" y="969"/>
                  <a:pt x="2895" y="967"/>
                  <a:pt x="2893" y="967"/>
                </a:cubicBezTo>
                <a:cubicBezTo>
                  <a:pt x="2890" y="967"/>
                  <a:pt x="2888" y="963"/>
                  <a:pt x="2884" y="964"/>
                </a:cubicBezTo>
                <a:cubicBezTo>
                  <a:pt x="2871" y="959"/>
                  <a:pt x="2859" y="951"/>
                  <a:pt x="2847" y="945"/>
                </a:cubicBezTo>
                <a:cubicBezTo>
                  <a:pt x="2839" y="939"/>
                  <a:pt x="2835" y="941"/>
                  <a:pt x="2833" y="949"/>
                </a:cubicBezTo>
                <a:cubicBezTo>
                  <a:pt x="2833" y="950"/>
                  <a:pt x="2833" y="950"/>
                  <a:pt x="2831" y="950"/>
                </a:cubicBezTo>
                <a:cubicBezTo>
                  <a:pt x="2829" y="951"/>
                  <a:pt x="2827" y="951"/>
                  <a:pt x="2825" y="951"/>
                </a:cubicBezTo>
                <a:cubicBezTo>
                  <a:pt x="2828" y="947"/>
                  <a:pt x="2824" y="945"/>
                  <a:pt x="2821" y="944"/>
                </a:cubicBezTo>
                <a:cubicBezTo>
                  <a:pt x="2819" y="941"/>
                  <a:pt x="2817" y="938"/>
                  <a:pt x="2814" y="937"/>
                </a:cubicBezTo>
                <a:cubicBezTo>
                  <a:pt x="2815" y="935"/>
                  <a:pt x="2818" y="935"/>
                  <a:pt x="2820" y="935"/>
                </a:cubicBezTo>
                <a:cubicBezTo>
                  <a:pt x="2822" y="936"/>
                  <a:pt x="2825" y="937"/>
                  <a:pt x="2828" y="938"/>
                </a:cubicBezTo>
                <a:cubicBezTo>
                  <a:pt x="2830" y="938"/>
                  <a:pt x="2830" y="937"/>
                  <a:pt x="2829" y="935"/>
                </a:cubicBezTo>
                <a:cubicBezTo>
                  <a:pt x="2829" y="934"/>
                  <a:pt x="2829" y="932"/>
                  <a:pt x="2831" y="933"/>
                </a:cubicBezTo>
                <a:cubicBezTo>
                  <a:pt x="2835" y="936"/>
                  <a:pt x="2840" y="937"/>
                  <a:pt x="2845" y="935"/>
                </a:cubicBezTo>
                <a:cubicBezTo>
                  <a:pt x="2849" y="935"/>
                  <a:pt x="2854" y="935"/>
                  <a:pt x="2856" y="939"/>
                </a:cubicBezTo>
                <a:cubicBezTo>
                  <a:pt x="2856" y="940"/>
                  <a:pt x="2857" y="941"/>
                  <a:pt x="2858" y="941"/>
                </a:cubicBezTo>
                <a:cubicBezTo>
                  <a:pt x="2868" y="943"/>
                  <a:pt x="2875" y="948"/>
                  <a:pt x="2883" y="954"/>
                </a:cubicBezTo>
                <a:cubicBezTo>
                  <a:pt x="2887" y="957"/>
                  <a:pt x="2892" y="958"/>
                  <a:pt x="2898" y="961"/>
                </a:cubicBezTo>
                <a:cubicBezTo>
                  <a:pt x="2894" y="954"/>
                  <a:pt x="2893" y="948"/>
                  <a:pt x="2886" y="945"/>
                </a:cubicBezTo>
                <a:cubicBezTo>
                  <a:pt x="2885" y="943"/>
                  <a:pt x="2884" y="940"/>
                  <a:pt x="2889" y="940"/>
                </a:cubicBezTo>
                <a:cubicBezTo>
                  <a:pt x="2892" y="940"/>
                  <a:pt x="2895" y="939"/>
                  <a:pt x="2897" y="942"/>
                </a:cubicBezTo>
                <a:cubicBezTo>
                  <a:pt x="2899" y="943"/>
                  <a:pt x="2900" y="943"/>
                  <a:pt x="2900" y="941"/>
                </a:cubicBezTo>
                <a:cubicBezTo>
                  <a:pt x="2901" y="939"/>
                  <a:pt x="2903" y="941"/>
                  <a:pt x="2905" y="940"/>
                </a:cubicBezTo>
                <a:cubicBezTo>
                  <a:pt x="2906" y="940"/>
                  <a:pt x="2907" y="941"/>
                  <a:pt x="2908" y="942"/>
                </a:cubicBezTo>
                <a:cubicBezTo>
                  <a:pt x="2908" y="943"/>
                  <a:pt x="2907" y="945"/>
                  <a:pt x="2909" y="945"/>
                </a:cubicBezTo>
                <a:cubicBezTo>
                  <a:pt x="2914" y="945"/>
                  <a:pt x="2917" y="947"/>
                  <a:pt x="2920" y="950"/>
                </a:cubicBezTo>
                <a:cubicBezTo>
                  <a:pt x="2923" y="953"/>
                  <a:pt x="2927" y="955"/>
                  <a:pt x="2931" y="957"/>
                </a:cubicBezTo>
                <a:cubicBezTo>
                  <a:pt x="2932" y="958"/>
                  <a:pt x="2934" y="959"/>
                  <a:pt x="2935" y="957"/>
                </a:cubicBezTo>
                <a:cubicBezTo>
                  <a:pt x="2935" y="956"/>
                  <a:pt x="2935" y="954"/>
                  <a:pt x="2934" y="953"/>
                </a:cubicBezTo>
                <a:cubicBezTo>
                  <a:pt x="2932" y="951"/>
                  <a:pt x="2929" y="951"/>
                  <a:pt x="2927" y="949"/>
                </a:cubicBezTo>
                <a:cubicBezTo>
                  <a:pt x="2924" y="948"/>
                  <a:pt x="2924" y="945"/>
                  <a:pt x="2927" y="943"/>
                </a:cubicBezTo>
                <a:cubicBezTo>
                  <a:pt x="2929" y="941"/>
                  <a:pt x="2931" y="940"/>
                  <a:pt x="2933" y="941"/>
                </a:cubicBezTo>
                <a:cubicBezTo>
                  <a:pt x="2935" y="941"/>
                  <a:pt x="2937" y="941"/>
                  <a:pt x="2937" y="939"/>
                </a:cubicBezTo>
                <a:cubicBezTo>
                  <a:pt x="2933" y="937"/>
                  <a:pt x="2930" y="935"/>
                  <a:pt x="2926" y="933"/>
                </a:cubicBezTo>
                <a:cubicBezTo>
                  <a:pt x="2924" y="933"/>
                  <a:pt x="2922" y="933"/>
                  <a:pt x="2921" y="933"/>
                </a:cubicBezTo>
                <a:cubicBezTo>
                  <a:pt x="2919" y="933"/>
                  <a:pt x="2917" y="932"/>
                  <a:pt x="2916" y="931"/>
                </a:cubicBezTo>
                <a:cubicBezTo>
                  <a:pt x="2912" y="929"/>
                  <a:pt x="2909" y="926"/>
                  <a:pt x="2904" y="925"/>
                </a:cubicBezTo>
                <a:cubicBezTo>
                  <a:pt x="2904" y="925"/>
                  <a:pt x="2903" y="925"/>
                  <a:pt x="2903" y="925"/>
                </a:cubicBezTo>
                <a:cubicBezTo>
                  <a:pt x="2899" y="918"/>
                  <a:pt x="2891" y="917"/>
                  <a:pt x="2884" y="917"/>
                </a:cubicBezTo>
                <a:cubicBezTo>
                  <a:pt x="2881" y="918"/>
                  <a:pt x="2878" y="918"/>
                  <a:pt x="2876" y="915"/>
                </a:cubicBezTo>
                <a:cubicBezTo>
                  <a:pt x="2875" y="913"/>
                  <a:pt x="2872" y="914"/>
                  <a:pt x="2870" y="912"/>
                </a:cubicBezTo>
                <a:cubicBezTo>
                  <a:pt x="2871" y="909"/>
                  <a:pt x="2866" y="908"/>
                  <a:pt x="2866" y="906"/>
                </a:cubicBezTo>
                <a:cubicBezTo>
                  <a:pt x="2867" y="906"/>
                  <a:pt x="2867" y="905"/>
                  <a:pt x="2868" y="905"/>
                </a:cubicBezTo>
                <a:cubicBezTo>
                  <a:pt x="2869" y="904"/>
                  <a:pt x="2871" y="904"/>
                  <a:pt x="2871" y="902"/>
                </a:cubicBezTo>
                <a:cubicBezTo>
                  <a:pt x="2870" y="900"/>
                  <a:pt x="2868" y="900"/>
                  <a:pt x="2867" y="900"/>
                </a:cubicBezTo>
                <a:cubicBezTo>
                  <a:pt x="2864" y="900"/>
                  <a:pt x="2861" y="901"/>
                  <a:pt x="2859" y="903"/>
                </a:cubicBezTo>
                <a:cubicBezTo>
                  <a:pt x="2857" y="904"/>
                  <a:pt x="2855" y="905"/>
                  <a:pt x="2853" y="903"/>
                </a:cubicBezTo>
                <a:cubicBezTo>
                  <a:pt x="2850" y="899"/>
                  <a:pt x="2847" y="896"/>
                  <a:pt x="2840" y="898"/>
                </a:cubicBezTo>
                <a:cubicBezTo>
                  <a:pt x="2840" y="898"/>
                  <a:pt x="2839" y="896"/>
                  <a:pt x="2837" y="896"/>
                </a:cubicBezTo>
                <a:cubicBezTo>
                  <a:pt x="2831" y="894"/>
                  <a:pt x="2828" y="896"/>
                  <a:pt x="2827" y="903"/>
                </a:cubicBezTo>
                <a:cubicBezTo>
                  <a:pt x="2825" y="903"/>
                  <a:pt x="2823" y="903"/>
                  <a:pt x="2821" y="903"/>
                </a:cubicBezTo>
                <a:cubicBezTo>
                  <a:pt x="2821" y="904"/>
                  <a:pt x="2821" y="904"/>
                  <a:pt x="2821" y="904"/>
                </a:cubicBezTo>
                <a:cubicBezTo>
                  <a:pt x="2821" y="904"/>
                  <a:pt x="2821" y="904"/>
                  <a:pt x="2821" y="904"/>
                </a:cubicBezTo>
                <a:cubicBezTo>
                  <a:pt x="2821" y="903"/>
                  <a:pt x="2821" y="903"/>
                  <a:pt x="2821" y="903"/>
                </a:cubicBezTo>
                <a:cubicBezTo>
                  <a:pt x="2820" y="899"/>
                  <a:pt x="2820" y="893"/>
                  <a:pt x="2817" y="889"/>
                </a:cubicBezTo>
                <a:cubicBezTo>
                  <a:pt x="2825" y="886"/>
                  <a:pt x="2827" y="886"/>
                  <a:pt x="2831" y="888"/>
                </a:cubicBezTo>
                <a:cubicBezTo>
                  <a:pt x="2835" y="890"/>
                  <a:pt x="2839" y="890"/>
                  <a:pt x="2843" y="890"/>
                </a:cubicBezTo>
                <a:cubicBezTo>
                  <a:pt x="2846" y="890"/>
                  <a:pt x="2849" y="890"/>
                  <a:pt x="2851" y="891"/>
                </a:cubicBezTo>
                <a:cubicBezTo>
                  <a:pt x="2854" y="893"/>
                  <a:pt x="2857" y="892"/>
                  <a:pt x="2860" y="891"/>
                </a:cubicBezTo>
                <a:cubicBezTo>
                  <a:pt x="2862" y="891"/>
                  <a:pt x="2862" y="889"/>
                  <a:pt x="2862" y="888"/>
                </a:cubicBezTo>
                <a:cubicBezTo>
                  <a:pt x="2859" y="884"/>
                  <a:pt x="2851" y="879"/>
                  <a:pt x="2846" y="880"/>
                </a:cubicBezTo>
                <a:cubicBezTo>
                  <a:pt x="2841" y="881"/>
                  <a:pt x="2838" y="879"/>
                  <a:pt x="2837" y="875"/>
                </a:cubicBezTo>
                <a:cubicBezTo>
                  <a:pt x="2834" y="877"/>
                  <a:pt x="2832" y="879"/>
                  <a:pt x="2830" y="880"/>
                </a:cubicBezTo>
                <a:cubicBezTo>
                  <a:pt x="2829" y="880"/>
                  <a:pt x="2829" y="880"/>
                  <a:pt x="2829" y="880"/>
                </a:cubicBezTo>
                <a:cubicBezTo>
                  <a:pt x="2823" y="872"/>
                  <a:pt x="2824" y="868"/>
                  <a:pt x="2832" y="863"/>
                </a:cubicBezTo>
                <a:cubicBezTo>
                  <a:pt x="2834" y="864"/>
                  <a:pt x="2836" y="864"/>
                  <a:pt x="2837" y="865"/>
                </a:cubicBezTo>
                <a:cubicBezTo>
                  <a:pt x="2839" y="865"/>
                  <a:pt x="2840" y="865"/>
                  <a:pt x="2840" y="864"/>
                </a:cubicBezTo>
                <a:cubicBezTo>
                  <a:pt x="2841" y="863"/>
                  <a:pt x="2840" y="862"/>
                  <a:pt x="2840" y="861"/>
                </a:cubicBezTo>
                <a:cubicBezTo>
                  <a:pt x="2835" y="858"/>
                  <a:pt x="2838" y="857"/>
                  <a:pt x="2841" y="855"/>
                </a:cubicBezTo>
                <a:cubicBezTo>
                  <a:pt x="2845" y="853"/>
                  <a:pt x="2850" y="852"/>
                  <a:pt x="2854" y="854"/>
                </a:cubicBezTo>
                <a:cubicBezTo>
                  <a:pt x="2859" y="858"/>
                  <a:pt x="2864" y="857"/>
                  <a:pt x="2870" y="857"/>
                </a:cubicBezTo>
                <a:cubicBezTo>
                  <a:pt x="2872" y="857"/>
                  <a:pt x="2873" y="857"/>
                  <a:pt x="2873" y="855"/>
                </a:cubicBezTo>
                <a:cubicBezTo>
                  <a:pt x="2874" y="854"/>
                  <a:pt x="2873" y="853"/>
                  <a:pt x="2872" y="852"/>
                </a:cubicBezTo>
                <a:cubicBezTo>
                  <a:pt x="2870" y="851"/>
                  <a:pt x="2868" y="850"/>
                  <a:pt x="2865" y="852"/>
                </a:cubicBezTo>
                <a:cubicBezTo>
                  <a:pt x="2864" y="853"/>
                  <a:pt x="2863" y="853"/>
                  <a:pt x="2862" y="851"/>
                </a:cubicBezTo>
                <a:cubicBezTo>
                  <a:pt x="2860" y="847"/>
                  <a:pt x="2860" y="847"/>
                  <a:pt x="2856" y="850"/>
                </a:cubicBezTo>
                <a:cubicBezTo>
                  <a:pt x="2855" y="851"/>
                  <a:pt x="2854" y="851"/>
                  <a:pt x="2853" y="851"/>
                </a:cubicBezTo>
                <a:cubicBezTo>
                  <a:pt x="2847" y="851"/>
                  <a:pt x="2842" y="848"/>
                  <a:pt x="2836" y="850"/>
                </a:cubicBezTo>
                <a:cubicBezTo>
                  <a:pt x="2832" y="847"/>
                  <a:pt x="2830" y="842"/>
                  <a:pt x="2825" y="841"/>
                </a:cubicBezTo>
                <a:cubicBezTo>
                  <a:pt x="2824" y="837"/>
                  <a:pt x="2825" y="836"/>
                  <a:pt x="2828" y="837"/>
                </a:cubicBezTo>
                <a:cubicBezTo>
                  <a:pt x="2833" y="838"/>
                  <a:pt x="2838" y="841"/>
                  <a:pt x="2843" y="842"/>
                </a:cubicBezTo>
                <a:cubicBezTo>
                  <a:pt x="2846" y="843"/>
                  <a:pt x="2849" y="844"/>
                  <a:pt x="2852" y="841"/>
                </a:cubicBezTo>
                <a:cubicBezTo>
                  <a:pt x="2849" y="839"/>
                  <a:pt x="2845" y="839"/>
                  <a:pt x="2843" y="837"/>
                </a:cubicBezTo>
                <a:cubicBezTo>
                  <a:pt x="2836" y="834"/>
                  <a:pt x="2829" y="830"/>
                  <a:pt x="2821" y="830"/>
                </a:cubicBezTo>
                <a:cubicBezTo>
                  <a:pt x="2816" y="830"/>
                  <a:pt x="2810" y="830"/>
                  <a:pt x="2814" y="838"/>
                </a:cubicBezTo>
                <a:cubicBezTo>
                  <a:pt x="2815" y="840"/>
                  <a:pt x="2813" y="843"/>
                  <a:pt x="2814" y="846"/>
                </a:cubicBezTo>
                <a:cubicBezTo>
                  <a:pt x="2809" y="839"/>
                  <a:pt x="2807" y="839"/>
                  <a:pt x="2798" y="840"/>
                </a:cubicBezTo>
                <a:cubicBezTo>
                  <a:pt x="2797" y="840"/>
                  <a:pt x="2798" y="840"/>
                  <a:pt x="2797" y="840"/>
                </a:cubicBezTo>
                <a:cubicBezTo>
                  <a:pt x="2796" y="836"/>
                  <a:pt x="2793" y="837"/>
                  <a:pt x="2791" y="838"/>
                </a:cubicBezTo>
                <a:cubicBezTo>
                  <a:pt x="2791" y="838"/>
                  <a:pt x="2790" y="838"/>
                  <a:pt x="2790" y="838"/>
                </a:cubicBezTo>
                <a:cubicBezTo>
                  <a:pt x="2794" y="826"/>
                  <a:pt x="2805" y="819"/>
                  <a:pt x="2817" y="823"/>
                </a:cubicBezTo>
                <a:cubicBezTo>
                  <a:pt x="2826" y="825"/>
                  <a:pt x="2830" y="822"/>
                  <a:pt x="2835" y="817"/>
                </a:cubicBezTo>
                <a:cubicBezTo>
                  <a:pt x="2837" y="814"/>
                  <a:pt x="2839" y="812"/>
                  <a:pt x="2842" y="809"/>
                </a:cubicBezTo>
                <a:cubicBezTo>
                  <a:pt x="2838" y="815"/>
                  <a:pt x="2839" y="820"/>
                  <a:pt x="2846" y="824"/>
                </a:cubicBezTo>
                <a:cubicBezTo>
                  <a:pt x="2833" y="827"/>
                  <a:pt x="2833" y="827"/>
                  <a:pt x="2842" y="836"/>
                </a:cubicBezTo>
                <a:cubicBezTo>
                  <a:pt x="2842" y="836"/>
                  <a:pt x="2843" y="836"/>
                  <a:pt x="2843" y="837"/>
                </a:cubicBezTo>
                <a:cubicBezTo>
                  <a:pt x="2844" y="836"/>
                  <a:pt x="2844" y="835"/>
                  <a:pt x="2845" y="835"/>
                </a:cubicBezTo>
                <a:cubicBezTo>
                  <a:pt x="2847" y="834"/>
                  <a:pt x="2848" y="838"/>
                  <a:pt x="2850" y="835"/>
                </a:cubicBezTo>
                <a:cubicBezTo>
                  <a:pt x="2852" y="834"/>
                  <a:pt x="2851" y="832"/>
                  <a:pt x="2851" y="830"/>
                </a:cubicBezTo>
                <a:cubicBezTo>
                  <a:pt x="2851" y="827"/>
                  <a:pt x="2853" y="827"/>
                  <a:pt x="2855" y="828"/>
                </a:cubicBezTo>
                <a:cubicBezTo>
                  <a:pt x="2856" y="829"/>
                  <a:pt x="2857" y="829"/>
                  <a:pt x="2859" y="827"/>
                </a:cubicBezTo>
                <a:cubicBezTo>
                  <a:pt x="2854" y="824"/>
                  <a:pt x="2852" y="819"/>
                  <a:pt x="2852" y="813"/>
                </a:cubicBezTo>
                <a:cubicBezTo>
                  <a:pt x="2857" y="814"/>
                  <a:pt x="2859" y="814"/>
                  <a:pt x="2862" y="811"/>
                </a:cubicBezTo>
                <a:cubicBezTo>
                  <a:pt x="2863" y="810"/>
                  <a:pt x="2864" y="810"/>
                  <a:pt x="2865" y="810"/>
                </a:cubicBezTo>
                <a:cubicBezTo>
                  <a:pt x="2869" y="815"/>
                  <a:pt x="2878" y="812"/>
                  <a:pt x="2879" y="821"/>
                </a:cubicBezTo>
                <a:cubicBezTo>
                  <a:pt x="2882" y="815"/>
                  <a:pt x="2875" y="811"/>
                  <a:pt x="2880" y="806"/>
                </a:cubicBezTo>
                <a:cubicBezTo>
                  <a:pt x="2876" y="806"/>
                  <a:pt x="2872" y="806"/>
                  <a:pt x="2869" y="806"/>
                </a:cubicBezTo>
                <a:cubicBezTo>
                  <a:pt x="2867" y="806"/>
                  <a:pt x="2865" y="807"/>
                  <a:pt x="2864" y="806"/>
                </a:cubicBezTo>
                <a:cubicBezTo>
                  <a:pt x="2859" y="799"/>
                  <a:pt x="2850" y="798"/>
                  <a:pt x="2843" y="795"/>
                </a:cubicBezTo>
                <a:cubicBezTo>
                  <a:pt x="2841" y="794"/>
                  <a:pt x="2840" y="795"/>
                  <a:pt x="2840" y="796"/>
                </a:cubicBezTo>
                <a:cubicBezTo>
                  <a:pt x="2840" y="798"/>
                  <a:pt x="2842" y="801"/>
                  <a:pt x="2838" y="802"/>
                </a:cubicBezTo>
                <a:cubicBezTo>
                  <a:pt x="2835" y="802"/>
                  <a:pt x="2833" y="804"/>
                  <a:pt x="2830" y="804"/>
                </a:cubicBezTo>
                <a:cubicBezTo>
                  <a:pt x="2829" y="805"/>
                  <a:pt x="2828" y="804"/>
                  <a:pt x="2828" y="804"/>
                </a:cubicBezTo>
                <a:cubicBezTo>
                  <a:pt x="2824" y="799"/>
                  <a:pt x="2817" y="798"/>
                  <a:pt x="2814" y="793"/>
                </a:cubicBezTo>
                <a:cubicBezTo>
                  <a:pt x="2814" y="793"/>
                  <a:pt x="2814" y="793"/>
                  <a:pt x="2814" y="793"/>
                </a:cubicBezTo>
                <a:cubicBezTo>
                  <a:pt x="2815" y="790"/>
                  <a:pt x="2817" y="789"/>
                  <a:pt x="2820" y="790"/>
                </a:cubicBezTo>
                <a:cubicBezTo>
                  <a:pt x="2822" y="791"/>
                  <a:pt x="2822" y="792"/>
                  <a:pt x="2821" y="794"/>
                </a:cubicBezTo>
                <a:cubicBezTo>
                  <a:pt x="2820" y="796"/>
                  <a:pt x="2822" y="796"/>
                  <a:pt x="2823" y="796"/>
                </a:cubicBezTo>
                <a:cubicBezTo>
                  <a:pt x="2825" y="796"/>
                  <a:pt x="2828" y="800"/>
                  <a:pt x="2829" y="797"/>
                </a:cubicBezTo>
                <a:cubicBezTo>
                  <a:pt x="2830" y="792"/>
                  <a:pt x="2835" y="794"/>
                  <a:pt x="2837" y="791"/>
                </a:cubicBezTo>
                <a:cubicBezTo>
                  <a:pt x="2837" y="790"/>
                  <a:pt x="2838" y="790"/>
                  <a:pt x="2838" y="789"/>
                </a:cubicBezTo>
                <a:cubicBezTo>
                  <a:pt x="2836" y="787"/>
                  <a:pt x="2833" y="789"/>
                  <a:pt x="2832" y="787"/>
                </a:cubicBezTo>
                <a:cubicBezTo>
                  <a:pt x="2832" y="783"/>
                  <a:pt x="2837" y="784"/>
                  <a:pt x="2840" y="782"/>
                </a:cubicBezTo>
                <a:cubicBezTo>
                  <a:pt x="2838" y="779"/>
                  <a:pt x="2837" y="776"/>
                  <a:pt x="2833" y="776"/>
                </a:cubicBezTo>
                <a:cubicBezTo>
                  <a:pt x="2831" y="785"/>
                  <a:pt x="2827" y="786"/>
                  <a:pt x="2818" y="783"/>
                </a:cubicBezTo>
                <a:cubicBezTo>
                  <a:pt x="2816" y="783"/>
                  <a:pt x="2814" y="781"/>
                  <a:pt x="2812" y="783"/>
                </a:cubicBezTo>
                <a:cubicBezTo>
                  <a:pt x="2807" y="784"/>
                  <a:pt x="2801" y="782"/>
                  <a:pt x="2796" y="785"/>
                </a:cubicBezTo>
                <a:cubicBezTo>
                  <a:pt x="2793" y="786"/>
                  <a:pt x="2790" y="784"/>
                  <a:pt x="2789" y="782"/>
                </a:cubicBezTo>
                <a:cubicBezTo>
                  <a:pt x="2789" y="782"/>
                  <a:pt x="2789" y="782"/>
                  <a:pt x="2789" y="782"/>
                </a:cubicBezTo>
                <a:cubicBezTo>
                  <a:pt x="2789" y="780"/>
                  <a:pt x="2785" y="779"/>
                  <a:pt x="2786" y="775"/>
                </a:cubicBezTo>
                <a:cubicBezTo>
                  <a:pt x="2791" y="776"/>
                  <a:pt x="2796" y="774"/>
                  <a:pt x="2802" y="776"/>
                </a:cubicBezTo>
                <a:cubicBezTo>
                  <a:pt x="2803" y="777"/>
                  <a:pt x="2805" y="776"/>
                  <a:pt x="2806" y="774"/>
                </a:cubicBezTo>
                <a:cubicBezTo>
                  <a:pt x="2807" y="772"/>
                  <a:pt x="2805" y="772"/>
                  <a:pt x="2804" y="771"/>
                </a:cubicBezTo>
                <a:cubicBezTo>
                  <a:pt x="2796" y="767"/>
                  <a:pt x="2788" y="765"/>
                  <a:pt x="2780" y="764"/>
                </a:cubicBezTo>
                <a:cubicBezTo>
                  <a:pt x="2776" y="763"/>
                  <a:pt x="2770" y="760"/>
                  <a:pt x="2766" y="762"/>
                </a:cubicBezTo>
                <a:cubicBezTo>
                  <a:pt x="2762" y="763"/>
                  <a:pt x="2759" y="763"/>
                  <a:pt x="2756" y="762"/>
                </a:cubicBezTo>
                <a:cubicBezTo>
                  <a:pt x="2754" y="761"/>
                  <a:pt x="2752" y="760"/>
                  <a:pt x="2751" y="761"/>
                </a:cubicBezTo>
                <a:cubicBezTo>
                  <a:pt x="2746" y="764"/>
                  <a:pt x="2747" y="759"/>
                  <a:pt x="2745" y="758"/>
                </a:cubicBezTo>
                <a:cubicBezTo>
                  <a:pt x="2746" y="756"/>
                  <a:pt x="2748" y="756"/>
                  <a:pt x="2749" y="755"/>
                </a:cubicBezTo>
                <a:cubicBezTo>
                  <a:pt x="2750" y="755"/>
                  <a:pt x="2752" y="755"/>
                  <a:pt x="2753" y="755"/>
                </a:cubicBezTo>
                <a:cubicBezTo>
                  <a:pt x="2755" y="756"/>
                  <a:pt x="2756" y="756"/>
                  <a:pt x="2757" y="754"/>
                </a:cubicBezTo>
                <a:cubicBezTo>
                  <a:pt x="2757" y="752"/>
                  <a:pt x="2756" y="752"/>
                  <a:pt x="2755" y="751"/>
                </a:cubicBezTo>
                <a:cubicBezTo>
                  <a:pt x="2754" y="751"/>
                  <a:pt x="2753" y="750"/>
                  <a:pt x="2753" y="750"/>
                </a:cubicBezTo>
                <a:cubicBezTo>
                  <a:pt x="2749" y="745"/>
                  <a:pt x="2745" y="742"/>
                  <a:pt x="2739" y="744"/>
                </a:cubicBezTo>
                <a:cubicBezTo>
                  <a:pt x="2738" y="744"/>
                  <a:pt x="2738" y="744"/>
                  <a:pt x="2737" y="743"/>
                </a:cubicBezTo>
                <a:cubicBezTo>
                  <a:pt x="2736" y="743"/>
                  <a:pt x="2734" y="743"/>
                  <a:pt x="2734" y="745"/>
                </a:cubicBezTo>
                <a:cubicBezTo>
                  <a:pt x="2733" y="747"/>
                  <a:pt x="2737" y="746"/>
                  <a:pt x="2736" y="748"/>
                </a:cubicBezTo>
                <a:cubicBezTo>
                  <a:pt x="2731" y="749"/>
                  <a:pt x="2728" y="744"/>
                  <a:pt x="2723" y="745"/>
                </a:cubicBezTo>
                <a:cubicBezTo>
                  <a:pt x="2722" y="745"/>
                  <a:pt x="2721" y="745"/>
                  <a:pt x="2720" y="745"/>
                </a:cubicBezTo>
                <a:cubicBezTo>
                  <a:pt x="2719" y="741"/>
                  <a:pt x="2712" y="741"/>
                  <a:pt x="2714" y="736"/>
                </a:cubicBezTo>
                <a:cubicBezTo>
                  <a:pt x="2714" y="735"/>
                  <a:pt x="2712" y="733"/>
                  <a:pt x="2711" y="733"/>
                </a:cubicBezTo>
                <a:cubicBezTo>
                  <a:pt x="2701" y="734"/>
                  <a:pt x="2694" y="725"/>
                  <a:pt x="2683" y="729"/>
                </a:cubicBezTo>
                <a:cubicBezTo>
                  <a:pt x="2682" y="729"/>
                  <a:pt x="2680" y="728"/>
                  <a:pt x="2680" y="726"/>
                </a:cubicBezTo>
                <a:cubicBezTo>
                  <a:pt x="2679" y="724"/>
                  <a:pt x="2681" y="724"/>
                  <a:pt x="2682" y="723"/>
                </a:cubicBezTo>
                <a:cubicBezTo>
                  <a:pt x="2684" y="722"/>
                  <a:pt x="2687" y="722"/>
                  <a:pt x="2689" y="721"/>
                </a:cubicBezTo>
                <a:cubicBezTo>
                  <a:pt x="2693" y="720"/>
                  <a:pt x="2695" y="717"/>
                  <a:pt x="2698" y="715"/>
                </a:cubicBezTo>
                <a:cubicBezTo>
                  <a:pt x="2698" y="714"/>
                  <a:pt x="2697" y="713"/>
                  <a:pt x="2697" y="712"/>
                </a:cubicBezTo>
                <a:cubicBezTo>
                  <a:pt x="2698" y="711"/>
                  <a:pt x="2700" y="711"/>
                  <a:pt x="2702" y="711"/>
                </a:cubicBezTo>
                <a:cubicBezTo>
                  <a:pt x="2702" y="712"/>
                  <a:pt x="2702" y="714"/>
                  <a:pt x="2704" y="714"/>
                </a:cubicBezTo>
                <a:cubicBezTo>
                  <a:pt x="2708" y="715"/>
                  <a:pt x="2710" y="716"/>
                  <a:pt x="2708" y="721"/>
                </a:cubicBezTo>
                <a:cubicBezTo>
                  <a:pt x="2707" y="723"/>
                  <a:pt x="2711" y="725"/>
                  <a:pt x="2714" y="725"/>
                </a:cubicBezTo>
                <a:cubicBezTo>
                  <a:pt x="2717" y="727"/>
                  <a:pt x="2719" y="724"/>
                  <a:pt x="2721" y="722"/>
                </a:cubicBezTo>
                <a:cubicBezTo>
                  <a:pt x="2722" y="721"/>
                  <a:pt x="2722" y="718"/>
                  <a:pt x="2721" y="718"/>
                </a:cubicBezTo>
                <a:cubicBezTo>
                  <a:pt x="2716" y="717"/>
                  <a:pt x="2715" y="708"/>
                  <a:pt x="2708" y="712"/>
                </a:cubicBezTo>
                <a:cubicBezTo>
                  <a:pt x="2707" y="713"/>
                  <a:pt x="2705" y="712"/>
                  <a:pt x="2705" y="710"/>
                </a:cubicBezTo>
                <a:cubicBezTo>
                  <a:pt x="2704" y="708"/>
                  <a:pt x="2706" y="708"/>
                  <a:pt x="2708" y="708"/>
                </a:cubicBezTo>
                <a:cubicBezTo>
                  <a:pt x="2712" y="707"/>
                  <a:pt x="2714" y="705"/>
                  <a:pt x="2718" y="702"/>
                </a:cubicBezTo>
                <a:cubicBezTo>
                  <a:pt x="2713" y="701"/>
                  <a:pt x="2709" y="699"/>
                  <a:pt x="2706" y="698"/>
                </a:cubicBezTo>
                <a:cubicBezTo>
                  <a:pt x="2706" y="697"/>
                  <a:pt x="2707" y="696"/>
                  <a:pt x="2708" y="696"/>
                </a:cubicBezTo>
                <a:cubicBezTo>
                  <a:pt x="2714" y="695"/>
                  <a:pt x="2718" y="691"/>
                  <a:pt x="2724" y="691"/>
                </a:cubicBezTo>
                <a:cubicBezTo>
                  <a:pt x="2724" y="691"/>
                  <a:pt x="2724" y="691"/>
                  <a:pt x="2724" y="691"/>
                </a:cubicBezTo>
                <a:cubicBezTo>
                  <a:pt x="2725" y="692"/>
                  <a:pt x="2726" y="692"/>
                  <a:pt x="2726" y="692"/>
                </a:cubicBezTo>
                <a:cubicBezTo>
                  <a:pt x="2728" y="697"/>
                  <a:pt x="2730" y="698"/>
                  <a:pt x="2735" y="695"/>
                </a:cubicBezTo>
                <a:cubicBezTo>
                  <a:pt x="2738" y="692"/>
                  <a:pt x="2742" y="694"/>
                  <a:pt x="2743" y="697"/>
                </a:cubicBezTo>
                <a:cubicBezTo>
                  <a:pt x="2745" y="699"/>
                  <a:pt x="2747" y="700"/>
                  <a:pt x="2747" y="703"/>
                </a:cubicBezTo>
                <a:cubicBezTo>
                  <a:pt x="2747" y="705"/>
                  <a:pt x="2749" y="706"/>
                  <a:pt x="2751" y="706"/>
                </a:cubicBezTo>
                <a:cubicBezTo>
                  <a:pt x="2754" y="706"/>
                  <a:pt x="2755" y="705"/>
                  <a:pt x="2756" y="703"/>
                </a:cubicBezTo>
                <a:cubicBezTo>
                  <a:pt x="2761" y="696"/>
                  <a:pt x="2762" y="695"/>
                  <a:pt x="2771" y="699"/>
                </a:cubicBezTo>
                <a:cubicBezTo>
                  <a:pt x="2774" y="700"/>
                  <a:pt x="2777" y="701"/>
                  <a:pt x="2778" y="697"/>
                </a:cubicBezTo>
                <a:cubicBezTo>
                  <a:pt x="2779" y="694"/>
                  <a:pt x="2781" y="694"/>
                  <a:pt x="2784" y="694"/>
                </a:cubicBezTo>
                <a:cubicBezTo>
                  <a:pt x="2788" y="695"/>
                  <a:pt x="2793" y="695"/>
                  <a:pt x="2798" y="695"/>
                </a:cubicBezTo>
                <a:cubicBezTo>
                  <a:pt x="2803" y="697"/>
                  <a:pt x="2809" y="700"/>
                  <a:pt x="2814" y="703"/>
                </a:cubicBezTo>
                <a:cubicBezTo>
                  <a:pt x="2821" y="702"/>
                  <a:pt x="2827" y="699"/>
                  <a:pt x="2834" y="703"/>
                </a:cubicBezTo>
                <a:cubicBezTo>
                  <a:pt x="2838" y="703"/>
                  <a:pt x="2839" y="705"/>
                  <a:pt x="2839" y="709"/>
                </a:cubicBezTo>
                <a:cubicBezTo>
                  <a:pt x="2839" y="710"/>
                  <a:pt x="2840" y="712"/>
                  <a:pt x="2841" y="713"/>
                </a:cubicBezTo>
                <a:cubicBezTo>
                  <a:pt x="2842" y="715"/>
                  <a:pt x="2844" y="714"/>
                  <a:pt x="2845" y="713"/>
                </a:cubicBezTo>
                <a:cubicBezTo>
                  <a:pt x="2846" y="713"/>
                  <a:pt x="2848" y="712"/>
                  <a:pt x="2847" y="711"/>
                </a:cubicBezTo>
                <a:cubicBezTo>
                  <a:pt x="2843" y="709"/>
                  <a:pt x="2843" y="704"/>
                  <a:pt x="2839" y="701"/>
                </a:cubicBezTo>
                <a:cubicBezTo>
                  <a:pt x="2846" y="698"/>
                  <a:pt x="2851" y="704"/>
                  <a:pt x="2857" y="705"/>
                </a:cubicBezTo>
                <a:cubicBezTo>
                  <a:pt x="2860" y="705"/>
                  <a:pt x="2858" y="709"/>
                  <a:pt x="2859" y="710"/>
                </a:cubicBezTo>
                <a:cubicBezTo>
                  <a:pt x="2859" y="712"/>
                  <a:pt x="2859" y="713"/>
                  <a:pt x="2860" y="714"/>
                </a:cubicBezTo>
                <a:cubicBezTo>
                  <a:pt x="2862" y="716"/>
                  <a:pt x="2863" y="716"/>
                  <a:pt x="2865" y="714"/>
                </a:cubicBezTo>
                <a:cubicBezTo>
                  <a:pt x="2867" y="712"/>
                  <a:pt x="2866" y="704"/>
                  <a:pt x="2863" y="703"/>
                </a:cubicBezTo>
                <a:cubicBezTo>
                  <a:pt x="2855" y="700"/>
                  <a:pt x="2847" y="695"/>
                  <a:pt x="2839" y="694"/>
                </a:cubicBezTo>
                <a:cubicBezTo>
                  <a:pt x="2827" y="692"/>
                  <a:pt x="2816" y="685"/>
                  <a:pt x="2803" y="684"/>
                </a:cubicBezTo>
                <a:cubicBezTo>
                  <a:pt x="2801" y="683"/>
                  <a:pt x="2797" y="681"/>
                  <a:pt x="2795" y="682"/>
                </a:cubicBezTo>
                <a:cubicBezTo>
                  <a:pt x="2790" y="684"/>
                  <a:pt x="2789" y="680"/>
                  <a:pt x="2786" y="677"/>
                </a:cubicBezTo>
                <a:cubicBezTo>
                  <a:pt x="2785" y="676"/>
                  <a:pt x="2783" y="674"/>
                  <a:pt x="2782" y="671"/>
                </a:cubicBezTo>
                <a:cubicBezTo>
                  <a:pt x="2781" y="670"/>
                  <a:pt x="2780" y="668"/>
                  <a:pt x="2777" y="670"/>
                </a:cubicBezTo>
                <a:cubicBezTo>
                  <a:pt x="2775" y="671"/>
                  <a:pt x="2773" y="670"/>
                  <a:pt x="2772" y="670"/>
                </a:cubicBezTo>
                <a:cubicBezTo>
                  <a:pt x="2766" y="670"/>
                  <a:pt x="2760" y="667"/>
                  <a:pt x="2754" y="668"/>
                </a:cubicBezTo>
                <a:cubicBezTo>
                  <a:pt x="2748" y="668"/>
                  <a:pt x="2743" y="664"/>
                  <a:pt x="2737" y="664"/>
                </a:cubicBezTo>
                <a:cubicBezTo>
                  <a:pt x="2735" y="663"/>
                  <a:pt x="2734" y="663"/>
                  <a:pt x="2732" y="663"/>
                </a:cubicBezTo>
                <a:cubicBezTo>
                  <a:pt x="2725" y="663"/>
                  <a:pt x="2719" y="661"/>
                  <a:pt x="2713" y="658"/>
                </a:cubicBezTo>
                <a:cubicBezTo>
                  <a:pt x="2711" y="654"/>
                  <a:pt x="2714" y="651"/>
                  <a:pt x="2718" y="650"/>
                </a:cubicBezTo>
                <a:cubicBezTo>
                  <a:pt x="2723" y="649"/>
                  <a:pt x="2726" y="646"/>
                  <a:pt x="2729" y="643"/>
                </a:cubicBezTo>
                <a:cubicBezTo>
                  <a:pt x="2733" y="639"/>
                  <a:pt x="2738" y="647"/>
                  <a:pt x="2743" y="643"/>
                </a:cubicBezTo>
                <a:cubicBezTo>
                  <a:pt x="2744" y="643"/>
                  <a:pt x="2745" y="643"/>
                  <a:pt x="2746" y="643"/>
                </a:cubicBezTo>
                <a:cubicBezTo>
                  <a:pt x="2749" y="643"/>
                  <a:pt x="2751" y="646"/>
                  <a:pt x="2751" y="650"/>
                </a:cubicBezTo>
                <a:cubicBezTo>
                  <a:pt x="2750" y="652"/>
                  <a:pt x="2751" y="653"/>
                  <a:pt x="2753" y="653"/>
                </a:cubicBezTo>
                <a:cubicBezTo>
                  <a:pt x="2756" y="653"/>
                  <a:pt x="2758" y="654"/>
                  <a:pt x="2759" y="649"/>
                </a:cubicBezTo>
                <a:cubicBezTo>
                  <a:pt x="2759" y="646"/>
                  <a:pt x="2763" y="644"/>
                  <a:pt x="2767" y="645"/>
                </a:cubicBezTo>
                <a:cubicBezTo>
                  <a:pt x="2770" y="646"/>
                  <a:pt x="2772" y="646"/>
                  <a:pt x="2775" y="644"/>
                </a:cubicBezTo>
                <a:cubicBezTo>
                  <a:pt x="2782" y="640"/>
                  <a:pt x="2789" y="642"/>
                  <a:pt x="2796" y="646"/>
                </a:cubicBezTo>
                <a:cubicBezTo>
                  <a:pt x="2798" y="647"/>
                  <a:pt x="2800" y="648"/>
                  <a:pt x="2802" y="648"/>
                </a:cubicBezTo>
                <a:cubicBezTo>
                  <a:pt x="2804" y="649"/>
                  <a:pt x="2806" y="652"/>
                  <a:pt x="2808" y="650"/>
                </a:cubicBezTo>
                <a:cubicBezTo>
                  <a:pt x="2810" y="648"/>
                  <a:pt x="2811" y="646"/>
                  <a:pt x="2812" y="644"/>
                </a:cubicBezTo>
                <a:cubicBezTo>
                  <a:pt x="2813" y="642"/>
                  <a:pt x="2812" y="640"/>
                  <a:pt x="2812" y="638"/>
                </a:cubicBezTo>
                <a:cubicBezTo>
                  <a:pt x="2812" y="636"/>
                  <a:pt x="2814" y="635"/>
                  <a:pt x="2816" y="634"/>
                </a:cubicBezTo>
                <a:cubicBezTo>
                  <a:pt x="2821" y="638"/>
                  <a:pt x="2821" y="638"/>
                  <a:pt x="2827" y="634"/>
                </a:cubicBezTo>
                <a:cubicBezTo>
                  <a:pt x="2829" y="635"/>
                  <a:pt x="2831" y="635"/>
                  <a:pt x="2832" y="633"/>
                </a:cubicBezTo>
                <a:cubicBezTo>
                  <a:pt x="2832" y="633"/>
                  <a:pt x="2832" y="633"/>
                  <a:pt x="2832" y="633"/>
                </a:cubicBezTo>
                <a:cubicBezTo>
                  <a:pt x="2839" y="635"/>
                  <a:pt x="2846" y="633"/>
                  <a:pt x="2852" y="639"/>
                </a:cubicBezTo>
                <a:cubicBezTo>
                  <a:pt x="2854" y="640"/>
                  <a:pt x="2858" y="640"/>
                  <a:pt x="2860" y="638"/>
                </a:cubicBezTo>
                <a:cubicBezTo>
                  <a:pt x="2863" y="637"/>
                  <a:pt x="2865" y="636"/>
                  <a:pt x="2867" y="637"/>
                </a:cubicBezTo>
                <a:cubicBezTo>
                  <a:pt x="2872" y="640"/>
                  <a:pt x="2876" y="638"/>
                  <a:pt x="2881" y="638"/>
                </a:cubicBezTo>
                <a:cubicBezTo>
                  <a:pt x="2881" y="638"/>
                  <a:pt x="2881" y="638"/>
                  <a:pt x="2881" y="638"/>
                </a:cubicBezTo>
                <a:cubicBezTo>
                  <a:pt x="2888" y="644"/>
                  <a:pt x="2895" y="643"/>
                  <a:pt x="2903" y="640"/>
                </a:cubicBezTo>
                <a:cubicBezTo>
                  <a:pt x="2904" y="639"/>
                  <a:pt x="2906" y="639"/>
                  <a:pt x="2907" y="638"/>
                </a:cubicBezTo>
                <a:cubicBezTo>
                  <a:pt x="2909" y="638"/>
                  <a:pt x="2912" y="638"/>
                  <a:pt x="2914" y="639"/>
                </a:cubicBezTo>
                <a:cubicBezTo>
                  <a:pt x="2917" y="640"/>
                  <a:pt x="2919" y="640"/>
                  <a:pt x="2921" y="638"/>
                </a:cubicBezTo>
                <a:cubicBezTo>
                  <a:pt x="2922" y="638"/>
                  <a:pt x="2922" y="638"/>
                  <a:pt x="2922" y="638"/>
                </a:cubicBezTo>
                <a:cubicBezTo>
                  <a:pt x="2922" y="638"/>
                  <a:pt x="2922" y="638"/>
                  <a:pt x="2922" y="638"/>
                </a:cubicBezTo>
                <a:cubicBezTo>
                  <a:pt x="2925" y="639"/>
                  <a:pt x="2928" y="642"/>
                  <a:pt x="2932" y="640"/>
                </a:cubicBezTo>
                <a:cubicBezTo>
                  <a:pt x="2933" y="639"/>
                  <a:pt x="2935" y="640"/>
                  <a:pt x="2936" y="642"/>
                </a:cubicBezTo>
                <a:cubicBezTo>
                  <a:pt x="2932" y="642"/>
                  <a:pt x="2935" y="647"/>
                  <a:pt x="2932" y="648"/>
                </a:cubicBezTo>
                <a:cubicBezTo>
                  <a:pt x="2930" y="649"/>
                  <a:pt x="2928" y="650"/>
                  <a:pt x="2926" y="649"/>
                </a:cubicBezTo>
                <a:cubicBezTo>
                  <a:pt x="2924" y="649"/>
                  <a:pt x="2923" y="648"/>
                  <a:pt x="2922" y="650"/>
                </a:cubicBezTo>
                <a:cubicBezTo>
                  <a:pt x="2922" y="652"/>
                  <a:pt x="2923" y="652"/>
                  <a:pt x="2925" y="653"/>
                </a:cubicBezTo>
                <a:cubicBezTo>
                  <a:pt x="2926" y="653"/>
                  <a:pt x="2930" y="652"/>
                  <a:pt x="2928" y="656"/>
                </a:cubicBezTo>
                <a:cubicBezTo>
                  <a:pt x="2925" y="661"/>
                  <a:pt x="2928" y="660"/>
                  <a:pt x="2931" y="659"/>
                </a:cubicBezTo>
                <a:cubicBezTo>
                  <a:pt x="2934" y="658"/>
                  <a:pt x="2936" y="657"/>
                  <a:pt x="2937" y="655"/>
                </a:cubicBezTo>
                <a:cubicBezTo>
                  <a:pt x="2941" y="651"/>
                  <a:pt x="2944" y="651"/>
                  <a:pt x="2949" y="653"/>
                </a:cubicBezTo>
                <a:cubicBezTo>
                  <a:pt x="2952" y="654"/>
                  <a:pt x="2956" y="656"/>
                  <a:pt x="2959" y="654"/>
                </a:cubicBezTo>
                <a:cubicBezTo>
                  <a:pt x="2965" y="652"/>
                  <a:pt x="2971" y="651"/>
                  <a:pt x="2977" y="648"/>
                </a:cubicBezTo>
                <a:cubicBezTo>
                  <a:pt x="2980" y="648"/>
                  <a:pt x="2983" y="648"/>
                  <a:pt x="2986" y="648"/>
                </a:cubicBezTo>
                <a:cubicBezTo>
                  <a:pt x="2989" y="648"/>
                  <a:pt x="2992" y="647"/>
                  <a:pt x="2995" y="650"/>
                </a:cubicBezTo>
                <a:cubicBezTo>
                  <a:pt x="2995" y="652"/>
                  <a:pt x="2991" y="653"/>
                  <a:pt x="2992" y="656"/>
                </a:cubicBezTo>
                <a:cubicBezTo>
                  <a:pt x="2992" y="658"/>
                  <a:pt x="2992" y="660"/>
                  <a:pt x="2995" y="660"/>
                </a:cubicBezTo>
                <a:cubicBezTo>
                  <a:pt x="3002" y="660"/>
                  <a:pt x="3009" y="662"/>
                  <a:pt x="3015" y="658"/>
                </a:cubicBezTo>
                <a:cubicBezTo>
                  <a:pt x="3017" y="658"/>
                  <a:pt x="3019" y="656"/>
                  <a:pt x="3019" y="654"/>
                </a:cubicBezTo>
                <a:cubicBezTo>
                  <a:pt x="3020" y="652"/>
                  <a:pt x="3018" y="652"/>
                  <a:pt x="3016" y="651"/>
                </a:cubicBezTo>
                <a:cubicBezTo>
                  <a:pt x="3016" y="650"/>
                  <a:pt x="3015" y="649"/>
                  <a:pt x="3015" y="649"/>
                </a:cubicBezTo>
                <a:cubicBezTo>
                  <a:pt x="3016" y="646"/>
                  <a:pt x="3018" y="645"/>
                  <a:pt x="3021" y="644"/>
                </a:cubicBezTo>
                <a:cubicBezTo>
                  <a:pt x="3023" y="643"/>
                  <a:pt x="3024" y="643"/>
                  <a:pt x="3026" y="644"/>
                </a:cubicBezTo>
                <a:cubicBezTo>
                  <a:pt x="3028" y="646"/>
                  <a:pt x="3026" y="648"/>
                  <a:pt x="3025" y="650"/>
                </a:cubicBezTo>
                <a:cubicBezTo>
                  <a:pt x="3023" y="656"/>
                  <a:pt x="3023" y="657"/>
                  <a:pt x="3028" y="660"/>
                </a:cubicBezTo>
                <a:cubicBezTo>
                  <a:pt x="3031" y="662"/>
                  <a:pt x="3041" y="661"/>
                  <a:pt x="3044" y="660"/>
                </a:cubicBezTo>
                <a:cubicBezTo>
                  <a:pt x="3046" y="658"/>
                  <a:pt x="3046" y="655"/>
                  <a:pt x="3045" y="653"/>
                </a:cubicBezTo>
                <a:cubicBezTo>
                  <a:pt x="3044" y="650"/>
                  <a:pt x="3042" y="650"/>
                  <a:pt x="3039" y="650"/>
                </a:cubicBezTo>
                <a:cubicBezTo>
                  <a:pt x="3031" y="651"/>
                  <a:pt x="3030" y="651"/>
                  <a:pt x="3031" y="643"/>
                </a:cubicBezTo>
                <a:cubicBezTo>
                  <a:pt x="3039" y="643"/>
                  <a:pt x="3047" y="643"/>
                  <a:pt x="3054" y="638"/>
                </a:cubicBezTo>
                <a:cubicBezTo>
                  <a:pt x="3055" y="638"/>
                  <a:pt x="3057" y="638"/>
                  <a:pt x="3058" y="639"/>
                </a:cubicBezTo>
                <a:cubicBezTo>
                  <a:pt x="3059" y="641"/>
                  <a:pt x="3061" y="643"/>
                  <a:pt x="3058" y="644"/>
                </a:cubicBezTo>
                <a:cubicBezTo>
                  <a:pt x="3056" y="646"/>
                  <a:pt x="3057" y="648"/>
                  <a:pt x="3058" y="650"/>
                </a:cubicBezTo>
                <a:cubicBezTo>
                  <a:pt x="3056" y="653"/>
                  <a:pt x="3051" y="653"/>
                  <a:pt x="3049" y="656"/>
                </a:cubicBezTo>
                <a:cubicBezTo>
                  <a:pt x="3048" y="658"/>
                  <a:pt x="3048" y="659"/>
                  <a:pt x="3050" y="660"/>
                </a:cubicBezTo>
                <a:cubicBezTo>
                  <a:pt x="3057" y="661"/>
                  <a:pt x="3060" y="660"/>
                  <a:pt x="3064" y="655"/>
                </a:cubicBezTo>
                <a:cubicBezTo>
                  <a:pt x="3064" y="654"/>
                  <a:pt x="3064" y="654"/>
                  <a:pt x="3064" y="654"/>
                </a:cubicBezTo>
                <a:cubicBezTo>
                  <a:pt x="3068" y="644"/>
                  <a:pt x="3068" y="644"/>
                  <a:pt x="3078" y="648"/>
                </a:cubicBezTo>
                <a:cubicBezTo>
                  <a:pt x="3080" y="648"/>
                  <a:pt x="3082" y="652"/>
                  <a:pt x="3084" y="650"/>
                </a:cubicBezTo>
                <a:cubicBezTo>
                  <a:pt x="3086" y="649"/>
                  <a:pt x="3087" y="646"/>
                  <a:pt x="3089" y="645"/>
                </a:cubicBezTo>
                <a:cubicBezTo>
                  <a:pt x="3090" y="645"/>
                  <a:pt x="3088" y="643"/>
                  <a:pt x="3087" y="641"/>
                </a:cubicBezTo>
                <a:cubicBezTo>
                  <a:pt x="3085" y="639"/>
                  <a:pt x="3086" y="638"/>
                  <a:pt x="3087" y="636"/>
                </a:cubicBezTo>
                <a:cubicBezTo>
                  <a:pt x="3095" y="635"/>
                  <a:pt x="3095" y="635"/>
                  <a:pt x="3094" y="626"/>
                </a:cubicBezTo>
                <a:cubicBezTo>
                  <a:pt x="3093" y="621"/>
                  <a:pt x="3088" y="624"/>
                  <a:pt x="3085" y="623"/>
                </a:cubicBezTo>
                <a:cubicBezTo>
                  <a:pt x="3083" y="621"/>
                  <a:pt x="3080" y="622"/>
                  <a:pt x="3078" y="624"/>
                </a:cubicBezTo>
                <a:cubicBezTo>
                  <a:pt x="3074" y="625"/>
                  <a:pt x="3071" y="625"/>
                  <a:pt x="3067" y="623"/>
                </a:cubicBezTo>
                <a:cubicBezTo>
                  <a:pt x="3067" y="622"/>
                  <a:pt x="3067" y="622"/>
                  <a:pt x="3067" y="621"/>
                </a:cubicBezTo>
                <a:cubicBezTo>
                  <a:pt x="3067" y="619"/>
                  <a:pt x="3067" y="617"/>
                  <a:pt x="3065" y="615"/>
                </a:cubicBezTo>
                <a:cubicBezTo>
                  <a:pt x="3064" y="614"/>
                  <a:pt x="3063" y="612"/>
                  <a:pt x="3064" y="610"/>
                </a:cubicBezTo>
                <a:cubicBezTo>
                  <a:pt x="3064" y="609"/>
                  <a:pt x="3064" y="609"/>
                  <a:pt x="3064" y="609"/>
                </a:cubicBezTo>
                <a:cubicBezTo>
                  <a:pt x="3074" y="611"/>
                  <a:pt x="3080" y="603"/>
                  <a:pt x="3088" y="600"/>
                </a:cubicBezTo>
                <a:cubicBezTo>
                  <a:pt x="3085" y="593"/>
                  <a:pt x="3079" y="594"/>
                  <a:pt x="3074" y="595"/>
                </a:cubicBezTo>
                <a:cubicBezTo>
                  <a:pt x="3069" y="594"/>
                  <a:pt x="3064" y="596"/>
                  <a:pt x="3059" y="597"/>
                </a:cubicBezTo>
                <a:cubicBezTo>
                  <a:pt x="3053" y="599"/>
                  <a:pt x="3047" y="601"/>
                  <a:pt x="3042" y="599"/>
                </a:cubicBezTo>
                <a:cubicBezTo>
                  <a:pt x="3038" y="597"/>
                  <a:pt x="3034" y="597"/>
                  <a:pt x="3030" y="598"/>
                </a:cubicBezTo>
                <a:cubicBezTo>
                  <a:pt x="3026" y="598"/>
                  <a:pt x="3025" y="597"/>
                  <a:pt x="3023" y="593"/>
                </a:cubicBezTo>
                <a:cubicBezTo>
                  <a:pt x="3022" y="589"/>
                  <a:pt x="3023" y="585"/>
                  <a:pt x="3022" y="581"/>
                </a:cubicBezTo>
                <a:cubicBezTo>
                  <a:pt x="3023" y="581"/>
                  <a:pt x="3024" y="581"/>
                  <a:pt x="3026" y="581"/>
                </a:cubicBezTo>
                <a:cubicBezTo>
                  <a:pt x="3030" y="581"/>
                  <a:pt x="3035" y="586"/>
                  <a:pt x="3040" y="583"/>
                </a:cubicBezTo>
                <a:cubicBezTo>
                  <a:pt x="3048" y="583"/>
                  <a:pt x="3057" y="583"/>
                  <a:pt x="3065" y="583"/>
                </a:cubicBezTo>
                <a:cubicBezTo>
                  <a:pt x="3068" y="585"/>
                  <a:pt x="3071" y="586"/>
                  <a:pt x="3074" y="585"/>
                </a:cubicBezTo>
                <a:cubicBezTo>
                  <a:pt x="3078" y="583"/>
                  <a:pt x="3074" y="580"/>
                  <a:pt x="3074" y="577"/>
                </a:cubicBezTo>
                <a:cubicBezTo>
                  <a:pt x="3075" y="577"/>
                  <a:pt x="3074" y="576"/>
                  <a:pt x="3074" y="575"/>
                </a:cubicBezTo>
                <a:cubicBezTo>
                  <a:pt x="3074" y="571"/>
                  <a:pt x="3072" y="571"/>
                  <a:pt x="3069" y="571"/>
                </a:cubicBezTo>
                <a:cubicBezTo>
                  <a:pt x="3066" y="568"/>
                  <a:pt x="3063" y="571"/>
                  <a:pt x="3060" y="572"/>
                </a:cubicBezTo>
                <a:cubicBezTo>
                  <a:pt x="3060" y="573"/>
                  <a:pt x="3060" y="573"/>
                  <a:pt x="3060" y="573"/>
                </a:cubicBezTo>
                <a:cubicBezTo>
                  <a:pt x="3060" y="573"/>
                  <a:pt x="3060" y="573"/>
                  <a:pt x="3060" y="573"/>
                </a:cubicBezTo>
                <a:cubicBezTo>
                  <a:pt x="3060" y="573"/>
                  <a:pt x="3060" y="573"/>
                  <a:pt x="3060" y="572"/>
                </a:cubicBezTo>
                <a:cubicBezTo>
                  <a:pt x="3059" y="569"/>
                  <a:pt x="3058" y="567"/>
                  <a:pt x="3056" y="564"/>
                </a:cubicBezTo>
                <a:cubicBezTo>
                  <a:pt x="3062" y="563"/>
                  <a:pt x="3062" y="563"/>
                  <a:pt x="3067" y="565"/>
                </a:cubicBezTo>
                <a:cubicBezTo>
                  <a:pt x="3070" y="568"/>
                  <a:pt x="3073" y="563"/>
                  <a:pt x="3076" y="564"/>
                </a:cubicBezTo>
                <a:cubicBezTo>
                  <a:pt x="3080" y="564"/>
                  <a:pt x="3084" y="566"/>
                  <a:pt x="3083" y="570"/>
                </a:cubicBezTo>
                <a:cubicBezTo>
                  <a:pt x="3083" y="571"/>
                  <a:pt x="3084" y="572"/>
                  <a:pt x="3085" y="573"/>
                </a:cubicBezTo>
                <a:cubicBezTo>
                  <a:pt x="3087" y="575"/>
                  <a:pt x="3089" y="575"/>
                  <a:pt x="3090" y="576"/>
                </a:cubicBezTo>
                <a:cubicBezTo>
                  <a:pt x="3093" y="576"/>
                  <a:pt x="3093" y="576"/>
                  <a:pt x="3094" y="573"/>
                </a:cubicBezTo>
                <a:cubicBezTo>
                  <a:pt x="3094" y="569"/>
                  <a:pt x="3096" y="568"/>
                  <a:pt x="3098" y="571"/>
                </a:cubicBezTo>
                <a:cubicBezTo>
                  <a:pt x="3102" y="575"/>
                  <a:pt x="3105" y="575"/>
                  <a:pt x="3109" y="573"/>
                </a:cubicBezTo>
                <a:cubicBezTo>
                  <a:pt x="3114" y="570"/>
                  <a:pt x="3114" y="573"/>
                  <a:pt x="3114" y="576"/>
                </a:cubicBezTo>
                <a:cubicBezTo>
                  <a:pt x="3105" y="578"/>
                  <a:pt x="3105" y="578"/>
                  <a:pt x="3102" y="583"/>
                </a:cubicBezTo>
                <a:cubicBezTo>
                  <a:pt x="3107" y="580"/>
                  <a:pt x="3112" y="581"/>
                  <a:pt x="3114" y="576"/>
                </a:cubicBezTo>
                <a:cubicBezTo>
                  <a:pt x="3116" y="576"/>
                  <a:pt x="3117" y="576"/>
                  <a:pt x="3119" y="576"/>
                </a:cubicBezTo>
                <a:cubicBezTo>
                  <a:pt x="3123" y="575"/>
                  <a:pt x="3128" y="577"/>
                  <a:pt x="3132" y="581"/>
                </a:cubicBezTo>
                <a:cubicBezTo>
                  <a:pt x="3132" y="581"/>
                  <a:pt x="3132" y="581"/>
                  <a:pt x="3132" y="581"/>
                </a:cubicBezTo>
                <a:cubicBezTo>
                  <a:pt x="3130" y="581"/>
                  <a:pt x="3127" y="578"/>
                  <a:pt x="3124" y="582"/>
                </a:cubicBezTo>
                <a:cubicBezTo>
                  <a:pt x="3126" y="584"/>
                  <a:pt x="3128" y="587"/>
                  <a:pt x="3132" y="586"/>
                </a:cubicBezTo>
                <a:cubicBezTo>
                  <a:pt x="3135" y="586"/>
                  <a:pt x="3138" y="586"/>
                  <a:pt x="3141" y="586"/>
                </a:cubicBezTo>
                <a:cubicBezTo>
                  <a:pt x="3145" y="588"/>
                  <a:pt x="3147" y="592"/>
                  <a:pt x="3152" y="591"/>
                </a:cubicBezTo>
                <a:cubicBezTo>
                  <a:pt x="3159" y="589"/>
                  <a:pt x="3167" y="590"/>
                  <a:pt x="3174" y="589"/>
                </a:cubicBezTo>
                <a:cubicBezTo>
                  <a:pt x="3175" y="591"/>
                  <a:pt x="3177" y="591"/>
                  <a:pt x="3179" y="591"/>
                </a:cubicBezTo>
                <a:cubicBezTo>
                  <a:pt x="3183" y="591"/>
                  <a:pt x="3187" y="588"/>
                  <a:pt x="3186" y="585"/>
                </a:cubicBezTo>
                <a:cubicBezTo>
                  <a:pt x="3185" y="581"/>
                  <a:pt x="3181" y="581"/>
                  <a:pt x="3178" y="581"/>
                </a:cubicBezTo>
                <a:cubicBezTo>
                  <a:pt x="3175" y="582"/>
                  <a:pt x="3172" y="583"/>
                  <a:pt x="3168" y="583"/>
                </a:cubicBezTo>
                <a:cubicBezTo>
                  <a:pt x="3168" y="582"/>
                  <a:pt x="3167" y="581"/>
                  <a:pt x="3166" y="581"/>
                </a:cubicBezTo>
                <a:cubicBezTo>
                  <a:pt x="3160" y="584"/>
                  <a:pt x="3157" y="580"/>
                  <a:pt x="3154" y="576"/>
                </a:cubicBezTo>
                <a:cubicBezTo>
                  <a:pt x="3157" y="574"/>
                  <a:pt x="3158" y="570"/>
                  <a:pt x="3163" y="571"/>
                </a:cubicBezTo>
                <a:cubicBezTo>
                  <a:pt x="3167" y="574"/>
                  <a:pt x="3172" y="573"/>
                  <a:pt x="3177" y="572"/>
                </a:cubicBezTo>
                <a:cubicBezTo>
                  <a:pt x="3182" y="572"/>
                  <a:pt x="3186" y="569"/>
                  <a:pt x="3191" y="569"/>
                </a:cubicBezTo>
                <a:cubicBezTo>
                  <a:pt x="3185" y="563"/>
                  <a:pt x="3185" y="563"/>
                  <a:pt x="3177" y="566"/>
                </a:cubicBezTo>
                <a:cubicBezTo>
                  <a:pt x="3174" y="566"/>
                  <a:pt x="3171" y="566"/>
                  <a:pt x="3169" y="566"/>
                </a:cubicBezTo>
                <a:cubicBezTo>
                  <a:pt x="3167" y="563"/>
                  <a:pt x="3164" y="565"/>
                  <a:pt x="3161" y="564"/>
                </a:cubicBezTo>
                <a:cubicBezTo>
                  <a:pt x="3157" y="563"/>
                  <a:pt x="3152" y="563"/>
                  <a:pt x="3148" y="560"/>
                </a:cubicBezTo>
                <a:cubicBezTo>
                  <a:pt x="3145" y="559"/>
                  <a:pt x="3141" y="558"/>
                  <a:pt x="3138" y="562"/>
                </a:cubicBezTo>
                <a:cubicBezTo>
                  <a:pt x="3136" y="563"/>
                  <a:pt x="3134" y="565"/>
                  <a:pt x="3132" y="561"/>
                </a:cubicBezTo>
                <a:cubicBezTo>
                  <a:pt x="3129" y="556"/>
                  <a:pt x="3124" y="556"/>
                  <a:pt x="3120" y="561"/>
                </a:cubicBezTo>
                <a:cubicBezTo>
                  <a:pt x="3119" y="561"/>
                  <a:pt x="3119" y="562"/>
                  <a:pt x="3118" y="563"/>
                </a:cubicBezTo>
                <a:cubicBezTo>
                  <a:pt x="3118" y="563"/>
                  <a:pt x="3118" y="563"/>
                  <a:pt x="3118" y="563"/>
                </a:cubicBezTo>
                <a:cubicBezTo>
                  <a:pt x="3118" y="563"/>
                  <a:pt x="3118" y="563"/>
                  <a:pt x="3118" y="563"/>
                </a:cubicBezTo>
                <a:cubicBezTo>
                  <a:pt x="3115" y="562"/>
                  <a:pt x="3112" y="564"/>
                  <a:pt x="3110" y="561"/>
                </a:cubicBezTo>
                <a:cubicBezTo>
                  <a:pt x="3111" y="558"/>
                  <a:pt x="3112" y="556"/>
                  <a:pt x="3111" y="552"/>
                </a:cubicBezTo>
                <a:cubicBezTo>
                  <a:pt x="3109" y="545"/>
                  <a:pt x="3109" y="544"/>
                  <a:pt x="3101" y="546"/>
                </a:cubicBezTo>
                <a:cubicBezTo>
                  <a:pt x="3093" y="547"/>
                  <a:pt x="3093" y="547"/>
                  <a:pt x="3094" y="554"/>
                </a:cubicBezTo>
                <a:cubicBezTo>
                  <a:pt x="3094" y="556"/>
                  <a:pt x="3094" y="557"/>
                  <a:pt x="3092" y="558"/>
                </a:cubicBezTo>
                <a:cubicBezTo>
                  <a:pt x="3088" y="558"/>
                  <a:pt x="3084" y="557"/>
                  <a:pt x="3080" y="559"/>
                </a:cubicBezTo>
                <a:cubicBezTo>
                  <a:pt x="3076" y="558"/>
                  <a:pt x="3072" y="557"/>
                  <a:pt x="3069" y="556"/>
                </a:cubicBezTo>
                <a:cubicBezTo>
                  <a:pt x="3063" y="551"/>
                  <a:pt x="3069" y="544"/>
                  <a:pt x="3066" y="538"/>
                </a:cubicBezTo>
                <a:cubicBezTo>
                  <a:pt x="3065" y="538"/>
                  <a:pt x="3066" y="537"/>
                  <a:pt x="3066" y="537"/>
                </a:cubicBezTo>
                <a:cubicBezTo>
                  <a:pt x="3073" y="534"/>
                  <a:pt x="3069" y="530"/>
                  <a:pt x="3068" y="527"/>
                </a:cubicBezTo>
                <a:cubicBezTo>
                  <a:pt x="3068" y="525"/>
                  <a:pt x="3065" y="524"/>
                  <a:pt x="3067" y="522"/>
                </a:cubicBezTo>
                <a:cubicBezTo>
                  <a:pt x="3069" y="520"/>
                  <a:pt x="3071" y="522"/>
                  <a:pt x="3073" y="523"/>
                </a:cubicBezTo>
                <a:cubicBezTo>
                  <a:pt x="3073" y="524"/>
                  <a:pt x="3074" y="524"/>
                  <a:pt x="3075" y="524"/>
                </a:cubicBezTo>
                <a:cubicBezTo>
                  <a:pt x="3076" y="522"/>
                  <a:pt x="3077" y="519"/>
                  <a:pt x="3075" y="517"/>
                </a:cubicBezTo>
                <a:cubicBezTo>
                  <a:pt x="3070" y="518"/>
                  <a:pt x="3064" y="521"/>
                  <a:pt x="3058" y="521"/>
                </a:cubicBezTo>
                <a:cubicBezTo>
                  <a:pt x="3057" y="517"/>
                  <a:pt x="3063" y="518"/>
                  <a:pt x="3063" y="515"/>
                </a:cubicBezTo>
                <a:cubicBezTo>
                  <a:pt x="3058" y="514"/>
                  <a:pt x="3054" y="508"/>
                  <a:pt x="3047" y="513"/>
                </a:cubicBezTo>
                <a:cubicBezTo>
                  <a:pt x="3046" y="513"/>
                  <a:pt x="3044" y="513"/>
                  <a:pt x="3043" y="513"/>
                </a:cubicBezTo>
                <a:cubicBezTo>
                  <a:pt x="3037" y="512"/>
                  <a:pt x="3037" y="512"/>
                  <a:pt x="3037" y="506"/>
                </a:cubicBezTo>
                <a:cubicBezTo>
                  <a:pt x="3040" y="503"/>
                  <a:pt x="3040" y="496"/>
                  <a:pt x="3048" y="498"/>
                </a:cubicBezTo>
                <a:cubicBezTo>
                  <a:pt x="3049" y="499"/>
                  <a:pt x="3050" y="496"/>
                  <a:pt x="3050" y="495"/>
                </a:cubicBezTo>
                <a:cubicBezTo>
                  <a:pt x="3049" y="494"/>
                  <a:pt x="3048" y="494"/>
                  <a:pt x="3047" y="494"/>
                </a:cubicBezTo>
                <a:cubicBezTo>
                  <a:pt x="3041" y="495"/>
                  <a:pt x="3035" y="495"/>
                  <a:pt x="3029" y="496"/>
                </a:cubicBezTo>
                <a:cubicBezTo>
                  <a:pt x="3024" y="495"/>
                  <a:pt x="3020" y="493"/>
                  <a:pt x="3015" y="493"/>
                </a:cubicBezTo>
                <a:cubicBezTo>
                  <a:pt x="3010" y="493"/>
                  <a:pt x="3011" y="496"/>
                  <a:pt x="3011" y="498"/>
                </a:cubicBezTo>
                <a:cubicBezTo>
                  <a:pt x="3004" y="499"/>
                  <a:pt x="2996" y="499"/>
                  <a:pt x="2990" y="495"/>
                </a:cubicBezTo>
                <a:cubicBezTo>
                  <a:pt x="2988" y="493"/>
                  <a:pt x="2986" y="494"/>
                  <a:pt x="2984" y="496"/>
                </a:cubicBezTo>
                <a:cubicBezTo>
                  <a:pt x="2972" y="494"/>
                  <a:pt x="2960" y="497"/>
                  <a:pt x="2948" y="496"/>
                </a:cubicBezTo>
                <a:cubicBezTo>
                  <a:pt x="2947" y="499"/>
                  <a:pt x="2950" y="499"/>
                  <a:pt x="2950" y="501"/>
                </a:cubicBezTo>
                <a:cubicBezTo>
                  <a:pt x="2951" y="505"/>
                  <a:pt x="2952" y="507"/>
                  <a:pt x="2957" y="505"/>
                </a:cubicBezTo>
                <a:cubicBezTo>
                  <a:pt x="2963" y="504"/>
                  <a:pt x="2964" y="505"/>
                  <a:pt x="2962" y="511"/>
                </a:cubicBezTo>
                <a:cubicBezTo>
                  <a:pt x="2961" y="513"/>
                  <a:pt x="2962" y="514"/>
                  <a:pt x="2963" y="515"/>
                </a:cubicBezTo>
                <a:cubicBezTo>
                  <a:pt x="2963" y="516"/>
                  <a:pt x="2963" y="517"/>
                  <a:pt x="2962" y="517"/>
                </a:cubicBezTo>
                <a:cubicBezTo>
                  <a:pt x="2961" y="518"/>
                  <a:pt x="2952" y="518"/>
                  <a:pt x="2951" y="517"/>
                </a:cubicBezTo>
                <a:cubicBezTo>
                  <a:pt x="2950" y="516"/>
                  <a:pt x="2950" y="515"/>
                  <a:pt x="2950" y="515"/>
                </a:cubicBezTo>
                <a:cubicBezTo>
                  <a:pt x="2950" y="514"/>
                  <a:pt x="2951" y="514"/>
                  <a:pt x="2951" y="513"/>
                </a:cubicBezTo>
                <a:cubicBezTo>
                  <a:pt x="2952" y="513"/>
                  <a:pt x="2954" y="513"/>
                  <a:pt x="2953" y="511"/>
                </a:cubicBezTo>
                <a:cubicBezTo>
                  <a:pt x="2953" y="509"/>
                  <a:pt x="2950" y="509"/>
                  <a:pt x="2949" y="509"/>
                </a:cubicBezTo>
                <a:cubicBezTo>
                  <a:pt x="2947" y="510"/>
                  <a:pt x="2945" y="511"/>
                  <a:pt x="2944" y="512"/>
                </a:cubicBezTo>
                <a:cubicBezTo>
                  <a:pt x="2942" y="513"/>
                  <a:pt x="2941" y="516"/>
                  <a:pt x="2938" y="516"/>
                </a:cubicBezTo>
                <a:cubicBezTo>
                  <a:pt x="2937" y="516"/>
                  <a:pt x="2937" y="518"/>
                  <a:pt x="2939" y="519"/>
                </a:cubicBezTo>
                <a:cubicBezTo>
                  <a:pt x="2939" y="519"/>
                  <a:pt x="2939" y="519"/>
                  <a:pt x="2939" y="519"/>
                </a:cubicBezTo>
                <a:cubicBezTo>
                  <a:pt x="2939" y="519"/>
                  <a:pt x="2939" y="519"/>
                  <a:pt x="2939" y="519"/>
                </a:cubicBezTo>
                <a:cubicBezTo>
                  <a:pt x="2934" y="519"/>
                  <a:pt x="2929" y="519"/>
                  <a:pt x="2924" y="519"/>
                </a:cubicBezTo>
                <a:cubicBezTo>
                  <a:pt x="2923" y="519"/>
                  <a:pt x="2921" y="520"/>
                  <a:pt x="2921" y="522"/>
                </a:cubicBezTo>
                <a:cubicBezTo>
                  <a:pt x="2923" y="527"/>
                  <a:pt x="2919" y="526"/>
                  <a:pt x="2916" y="526"/>
                </a:cubicBezTo>
                <a:cubicBezTo>
                  <a:pt x="2915" y="526"/>
                  <a:pt x="2915" y="526"/>
                  <a:pt x="2915" y="526"/>
                </a:cubicBezTo>
                <a:cubicBezTo>
                  <a:pt x="2915" y="526"/>
                  <a:pt x="2915" y="526"/>
                  <a:pt x="2915" y="526"/>
                </a:cubicBezTo>
                <a:cubicBezTo>
                  <a:pt x="2915" y="526"/>
                  <a:pt x="2916" y="526"/>
                  <a:pt x="2916" y="526"/>
                </a:cubicBezTo>
                <a:cubicBezTo>
                  <a:pt x="2917" y="523"/>
                  <a:pt x="2919" y="519"/>
                  <a:pt x="2914" y="520"/>
                </a:cubicBezTo>
                <a:cubicBezTo>
                  <a:pt x="2909" y="520"/>
                  <a:pt x="2903" y="518"/>
                  <a:pt x="2899" y="523"/>
                </a:cubicBezTo>
                <a:cubicBezTo>
                  <a:pt x="2898" y="525"/>
                  <a:pt x="2896" y="524"/>
                  <a:pt x="2894" y="524"/>
                </a:cubicBezTo>
                <a:cubicBezTo>
                  <a:pt x="2895" y="521"/>
                  <a:pt x="2891" y="519"/>
                  <a:pt x="2889" y="517"/>
                </a:cubicBezTo>
                <a:cubicBezTo>
                  <a:pt x="2891" y="516"/>
                  <a:pt x="2892" y="516"/>
                  <a:pt x="2894" y="515"/>
                </a:cubicBezTo>
                <a:cubicBezTo>
                  <a:pt x="2892" y="514"/>
                  <a:pt x="2891" y="512"/>
                  <a:pt x="2889" y="511"/>
                </a:cubicBezTo>
                <a:cubicBezTo>
                  <a:pt x="2885" y="515"/>
                  <a:pt x="2879" y="517"/>
                  <a:pt x="2879" y="524"/>
                </a:cubicBezTo>
                <a:cubicBezTo>
                  <a:pt x="2880" y="525"/>
                  <a:pt x="2880" y="525"/>
                  <a:pt x="2880" y="525"/>
                </a:cubicBezTo>
                <a:cubicBezTo>
                  <a:pt x="2880" y="525"/>
                  <a:pt x="2880" y="525"/>
                  <a:pt x="2879" y="525"/>
                </a:cubicBezTo>
                <a:cubicBezTo>
                  <a:pt x="2879" y="525"/>
                  <a:pt x="2879" y="524"/>
                  <a:pt x="2879" y="524"/>
                </a:cubicBezTo>
                <a:cubicBezTo>
                  <a:pt x="2872" y="522"/>
                  <a:pt x="2872" y="522"/>
                  <a:pt x="2872" y="516"/>
                </a:cubicBezTo>
                <a:cubicBezTo>
                  <a:pt x="2872" y="516"/>
                  <a:pt x="2872" y="516"/>
                  <a:pt x="2872" y="516"/>
                </a:cubicBezTo>
                <a:cubicBezTo>
                  <a:pt x="2873" y="516"/>
                  <a:pt x="2875" y="518"/>
                  <a:pt x="2877" y="517"/>
                </a:cubicBezTo>
                <a:cubicBezTo>
                  <a:pt x="2878" y="515"/>
                  <a:pt x="2877" y="514"/>
                  <a:pt x="2876" y="513"/>
                </a:cubicBezTo>
                <a:cubicBezTo>
                  <a:pt x="2871" y="510"/>
                  <a:pt x="2867" y="507"/>
                  <a:pt x="2862" y="512"/>
                </a:cubicBezTo>
                <a:cubicBezTo>
                  <a:pt x="2861" y="513"/>
                  <a:pt x="2860" y="512"/>
                  <a:pt x="2858" y="511"/>
                </a:cubicBezTo>
                <a:cubicBezTo>
                  <a:pt x="2856" y="508"/>
                  <a:pt x="2854" y="505"/>
                  <a:pt x="2849" y="507"/>
                </a:cubicBezTo>
                <a:cubicBezTo>
                  <a:pt x="2840" y="512"/>
                  <a:pt x="2836" y="512"/>
                  <a:pt x="2829" y="506"/>
                </a:cubicBezTo>
                <a:cubicBezTo>
                  <a:pt x="2822" y="499"/>
                  <a:pt x="2821" y="498"/>
                  <a:pt x="2813" y="505"/>
                </a:cubicBezTo>
                <a:cubicBezTo>
                  <a:pt x="2812" y="505"/>
                  <a:pt x="2812" y="506"/>
                  <a:pt x="2812" y="506"/>
                </a:cubicBezTo>
                <a:cubicBezTo>
                  <a:pt x="2810" y="506"/>
                  <a:pt x="2808" y="506"/>
                  <a:pt x="2807" y="508"/>
                </a:cubicBezTo>
                <a:cubicBezTo>
                  <a:pt x="2804" y="508"/>
                  <a:pt x="2801" y="508"/>
                  <a:pt x="2798" y="508"/>
                </a:cubicBezTo>
                <a:cubicBezTo>
                  <a:pt x="2795" y="505"/>
                  <a:pt x="2791" y="506"/>
                  <a:pt x="2787" y="506"/>
                </a:cubicBezTo>
                <a:cubicBezTo>
                  <a:pt x="2786" y="506"/>
                  <a:pt x="2786" y="506"/>
                  <a:pt x="2785" y="506"/>
                </a:cubicBezTo>
                <a:cubicBezTo>
                  <a:pt x="2784" y="506"/>
                  <a:pt x="2782" y="506"/>
                  <a:pt x="2781" y="504"/>
                </a:cubicBezTo>
                <a:cubicBezTo>
                  <a:pt x="2782" y="500"/>
                  <a:pt x="2783" y="496"/>
                  <a:pt x="2782" y="492"/>
                </a:cubicBezTo>
                <a:cubicBezTo>
                  <a:pt x="2780" y="485"/>
                  <a:pt x="2780" y="485"/>
                  <a:pt x="2787" y="484"/>
                </a:cubicBezTo>
                <a:cubicBezTo>
                  <a:pt x="2793" y="485"/>
                  <a:pt x="2799" y="485"/>
                  <a:pt x="2806" y="484"/>
                </a:cubicBezTo>
                <a:cubicBezTo>
                  <a:pt x="2810" y="484"/>
                  <a:pt x="2814" y="484"/>
                  <a:pt x="2818" y="486"/>
                </a:cubicBezTo>
                <a:cubicBezTo>
                  <a:pt x="2820" y="488"/>
                  <a:pt x="2819" y="493"/>
                  <a:pt x="2822" y="494"/>
                </a:cubicBezTo>
                <a:cubicBezTo>
                  <a:pt x="2830" y="494"/>
                  <a:pt x="2834" y="501"/>
                  <a:pt x="2840" y="503"/>
                </a:cubicBezTo>
                <a:cubicBezTo>
                  <a:pt x="2843" y="504"/>
                  <a:pt x="2845" y="504"/>
                  <a:pt x="2848" y="504"/>
                </a:cubicBezTo>
                <a:cubicBezTo>
                  <a:pt x="2846" y="501"/>
                  <a:pt x="2842" y="499"/>
                  <a:pt x="2844" y="495"/>
                </a:cubicBezTo>
                <a:cubicBezTo>
                  <a:pt x="2845" y="493"/>
                  <a:pt x="2843" y="493"/>
                  <a:pt x="2841" y="493"/>
                </a:cubicBezTo>
                <a:cubicBezTo>
                  <a:pt x="2839" y="492"/>
                  <a:pt x="2837" y="495"/>
                  <a:pt x="2835" y="492"/>
                </a:cubicBezTo>
                <a:cubicBezTo>
                  <a:pt x="2834" y="490"/>
                  <a:pt x="2838" y="489"/>
                  <a:pt x="2837" y="487"/>
                </a:cubicBezTo>
                <a:cubicBezTo>
                  <a:pt x="2839" y="486"/>
                  <a:pt x="2841" y="487"/>
                  <a:pt x="2842" y="487"/>
                </a:cubicBezTo>
                <a:cubicBezTo>
                  <a:pt x="2849" y="487"/>
                  <a:pt x="2855" y="490"/>
                  <a:pt x="2862" y="488"/>
                </a:cubicBezTo>
                <a:cubicBezTo>
                  <a:pt x="2863" y="487"/>
                  <a:pt x="2864" y="487"/>
                  <a:pt x="2864" y="486"/>
                </a:cubicBezTo>
                <a:cubicBezTo>
                  <a:pt x="2864" y="485"/>
                  <a:pt x="2863" y="483"/>
                  <a:pt x="2862" y="484"/>
                </a:cubicBezTo>
                <a:cubicBezTo>
                  <a:pt x="2856" y="485"/>
                  <a:pt x="2850" y="481"/>
                  <a:pt x="2844" y="482"/>
                </a:cubicBezTo>
                <a:cubicBezTo>
                  <a:pt x="2841" y="482"/>
                  <a:pt x="2837" y="482"/>
                  <a:pt x="2834" y="479"/>
                </a:cubicBezTo>
                <a:cubicBezTo>
                  <a:pt x="2835" y="476"/>
                  <a:pt x="2832" y="474"/>
                  <a:pt x="2830" y="471"/>
                </a:cubicBezTo>
                <a:cubicBezTo>
                  <a:pt x="2825" y="470"/>
                  <a:pt x="2823" y="474"/>
                  <a:pt x="2821" y="477"/>
                </a:cubicBezTo>
                <a:cubicBezTo>
                  <a:pt x="2818" y="478"/>
                  <a:pt x="2815" y="479"/>
                  <a:pt x="2812" y="478"/>
                </a:cubicBezTo>
                <a:cubicBezTo>
                  <a:pt x="2812" y="476"/>
                  <a:pt x="2811" y="475"/>
                  <a:pt x="2813" y="474"/>
                </a:cubicBezTo>
                <a:cubicBezTo>
                  <a:pt x="2815" y="473"/>
                  <a:pt x="2817" y="472"/>
                  <a:pt x="2818" y="470"/>
                </a:cubicBezTo>
                <a:cubicBezTo>
                  <a:pt x="2819" y="469"/>
                  <a:pt x="2821" y="468"/>
                  <a:pt x="2820" y="466"/>
                </a:cubicBezTo>
                <a:cubicBezTo>
                  <a:pt x="2819" y="465"/>
                  <a:pt x="2818" y="464"/>
                  <a:pt x="2816" y="464"/>
                </a:cubicBezTo>
                <a:cubicBezTo>
                  <a:pt x="2809" y="465"/>
                  <a:pt x="2803" y="463"/>
                  <a:pt x="2798" y="459"/>
                </a:cubicBezTo>
                <a:cubicBezTo>
                  <a:pt x="2797" y="458"/>
                  <a:pt x="2795" y="457"/>
                  <a:pt x="2794" y="458"/>
                </a:cubicBezTo>
                <a:cubicBezTo>
                  <a:pt x="2791" y="462"/>
                  <a:pt x="2789" y="458"/>
                  <a:pt x="2786" y="458"/>
                </a:cubicBezTo>
                <a:cubicBezTo>
                  <a:pt x="2782" y="457"/>
                  <a:pt x="2778" y="453"/>
                  <a:pt x="2774" y="457"/>
                </a:cubicBezTo>
                <a:cubicBezTo>
                  <a:pt x="2773" y="458"/>
                  <a:pt x="2771" y="457"/>
                  <a:pt x="2770" y="456"/>
                </a:cubicBezTo>
                <a:cubicBezTo>
                  <a:pt x="2766" y="454"/>
                  <a:pt x="2761" y="454"/>
                  <a:pt x="2756" y="454"/>
                </a:cubicBezTo>
                <a:cubicBezTo>
                  <a:pt x="2756" y="454"/>
                  <a:pt x="2755" y="454"/>
                  <a:pt x="2754" y="454"/>
                </a:cubicBezTo>
                <a:cubicBezTo>
                  <a:pt x="2750" y="452"/>
                  <a:pt x="2746" y="448"/>
                  <a:pt x="2741" y="454"/>
                </a:cubicBezTo>
                <a:cubicBezTo>
                  <a:pt x="2740" y="451"/>
                  <a:pt x="2739" y="448"/>
                  <a:pt x="2738" y="446"/>
                </a:cubicBezTo>
                <a:cubicBezTo>
                  <a:pt x="2739" y="446"/>
                  <a:pt x="2741" y="446"/>
                  <a:pt x="2742" y="446"/>
                </a:cubicBezTo>
                <a:cubicBezTo>
                  <a:pt x="2742" y="446"/>
                  <a:pt x="2742" y="446"/>
                  <a:pt x="2743" y="446"/>
                </a:cubicBezTo>
                <a:cubicBezTo>
                  <a:pt x="2744" y="445"/>
                  <a:pt x="2748" y="446"/>
                  <a:pt x="2753" y="447"/>
                </a:cubicBezTo>
                <a:cubicBezTo>
                  <a:pt x="2754" y="447"/>
                  <a:pt x="2755" y="447"/>
                  <a:pt x="2755" y="447"/>
                </a:cubicBezTo>
                <a:cubicBezTo>
                  <a:pt x="2756" y="444"/>
                  <a:pt x="2758" y="444"/>
                  <a:pt x="2760" y="445"/>
                </a:cubicBezTo>
                <a:cubicBezTo>
                  <a:pt x="2763" y="446"/>
                  <a:pt x="2766" y="446"/>
                  <a:pt x="2769" y="447"/>
                </a:cubicBezTo>
                <a:cubicBezTo>
                  <a:pt x="2772" y="440"/>
                  <a:pt x="2772" y="440"/>
                  <a:pt x="2771" y="435"/>
                </a:cubicBezTo>
                <a:cubicBezTo>
                  <a:pt x="2771" y="432"/>
                  <a:pt x="2771" y="431"/>
                  <a:pt x="2774" y="430"/>
                </a:cubicBezTo>
                <a:cubicBezTo>
                  <a:pt x="2776" y="429"/>
                  <a:pt x="2778" y="429"/>
                  <a:pt x="2779" y="431"/>
                </a:cubicBezTo>
                <a:cubicBezTo>
                  <a:pt x="2780" y="432"/>
                  <a:pt x="2781" y="433"/>
                  <a:pt x="2781" y="434"/>
                </a:cubicBezTo>
                <a:cubicBezTo>
                  <a:pt x="2784" y="442"/>
                  <a:pt x="2784" y="442"/>
                  <a:pt x="2788" y="445"/>
                </a:cubicBezTo>
                <a:cubicBezTo>
                  <a:pt x="2792" y="447"/>
                  <a:pt x="2800" y="446"/>
                  <a:pt x="2803" y="444"/>
                </a:cubicBezTo>
                <a:cubicBezTo>
                  <a:pt x="2805" y="443"/>
                  <a:pt x="2805" y="441"/>
                  <a:pt x="2804" y="440"/>
                </a:cubicBezTo>
                <a:cubicBezTo>
                  <a:pt x="2802" y="437"/>
                  <a:pt x="2800" y="436"/>
                  <a:pt x="2797" y="436"/>
                </a:cubicBezTo>
                <a:cubicBezTo>
                  <a:pt x="2791" y="437"/>
                  <a:pt x="2791" y="437"/>
                  <a:pt x="2793" y="431"/>
                </a:cubicBezTo>
                <a:cubicBezTo>
                  <a:pt x="2794" y="431"/>
                  <a:pt x="2796" y="431"/>
                  <a:pt x="2798" y="431"/>
                </a:cubicBezTo>
                <a:cubicBezTo>
                  <a:pt x="2798" y="431"/>
                  <a:pt x="2798" y="432"/>
                  <a:pt x="2798" y="432"/>
                </a:cubicBezTo>
                <a:cubicBezTo>
                  <a:pt x="2803" y="435"/>
                  <a:pt x="2811" y="429"/>
                  <a:pt x="2813" y="437"/>
                </a:cubicBezTo>
                <a:cubicBezTo>
                  <a:pt x="2813" y="437"/>
                  <a:pt x="2814" y="437"/>
                  <a:pt x="2814" y="437"/>
                </a:cubicBezTo>
                <a:cubicBezTo>
                  <a:pt x="2817" y="436"/>
                  <a:pt x="2821" y="437"/>
                  <a:pt x="2823" y="434"/>
                </a:cubicBezTo>
                <a:cubicBezTo>
                  <a:pt x="2825" y="436"/>
                  <a:pt x="2829" y="436"/>
                  <a:pt x="2827" y="440"/>
                </a:cubicBezTo>
                <a:cubicBezTo>
                  <a:pt x="2824" y="444"/>
                  <a:pt x="2829" y="444"/>
                  <a:pt x="2831" y="445"/>
                </a:cubicBezTo>
                <a:cubicBezTo>
                  <a:pt x="2833" y="447"/>
                  <a:pt x="2835" y="450"/>
                  <a:pt x="2838" y="449"/>
                </a:cubicBezTo>
                <a:cubicBezTo>
                  <a:pt x="2840" y="449"/>
                  <a:pt x="2840" y="448"/>
                  <a:pt x="2841" y="446"/>
                </a:cubicBezTo>
                <a:cubicBezTo>
                  <a:pt x="2843" y="443"/>
                  <a:pt x="2841" y="440"/>
                  <a:pt x="2841" y="438"/>
                </a:cubicBezTo>
                <a:cubicBezTo>
                  <a:pt x="2846" y="434"/>
                  <a:pt x="2850" y="438"/>
                  <a:pt x="2855" y="437"/>
                </a:cubicBezTo>
                <a:cubicBezTo>
                  <a:pt x="2856" y="434"/>
                  <a:pt x="2853" y="432"/>
                  <a:pt x="2853" y="430"/>
                </a:cubicBezTo>
                <a:cubicBezTo>
                  <a:pt x="2854" y="429"/>
                  <a:pt x="2855" y="427"/>
                  <a:pt x="2853" y="426"/>
                </a:cubicBezTo>
                <a:cubicBezTo>
                  <a:pt x="2851" y="426"/>
                  <a:pt x="2849" y="426"/>
                  <a:pt x="2849" y="428"/>
                </a:cubicBezTo>
                <a:cubicBezTo>
                  <a:pt x="2847" y="433"/>
                  <a:pt x="2844" y="432"/>
                  <a:pt x="2840" y="433"/>
                </a:cubicBezTo>
                <a:cubicBezTo>
                  <a:pt x="2837" y="433"/>
                  <a:pt x="2835" y="432"/>
                  <a:pt x="2832" y="431"/>
                </a:cubicBezTo>
                <a:cubicBezTo>
                  <a:pt x="2833" y="430"/>
                  <a:pt x="2833" y="429"/>
                  <a:pt x="2834" y="428"/>
                </a:cubicBezTo>
                <a:cubicBezTo>
                  <a:pt x="2837" y="426"/>
                  <a:pt x="2838" y="423"/>
                  <a:pt x="2839" y="421"/>
                </a:cubicBezTo>
                <a:cubicBezTo>
                  <a:pt x="2842" y="416"/>
                  <a:pt x="2847" y="418"/>
                  <a:pt x="2852" y="418"/>
                </a:cubicBezTo>
                <a:cubicBezTo>
                  <a:pt x="2852" y="418"/>
                  <a:pt x="2852" y="418"/>
                  <a:pt x="2852" y="418"/>
                </a:cubicBezTo>
                <a:cubicBezTo>
                  <a:pt x="2854" y="420"/>
                  <a:pt x="2856" y="418"/>
                  <a:pt x="2859" y="418"/>
                </a:cubicBezTo>
                <a:cubicBezTo>
                  <a:pt x="2865" y="419"/>
                  <a:pt x="2871" y="424"/>
                  <a:pt x="2879" y="422"/>
                </a:cubicBezTo>
                <a:cubicBezTo>
                  <a:pt x="2881" y="422"/>
                  <a:pt x="2883" y="426"/>
                  <a:pt x="2885" y="423"/>
                </a:cubicBezTo>
                <a:cubicBezTo>
                  <a:pt x="2887" y="421"/>
                  <a:pt x="2881" y="420"/>
                  <a:pt x="2882" y="418"/>
                </a:cubicBezTo>
                <a:cubicBezTo>
                  <a:pt x="2882" y="417"/>
                  <a:pt x="2881" y="416"/>
                  <a:pt x="2880" y="416"/>
                </a:cubicBezTo>
                <a:cubicBezTo>
                  <a:pt x="2874" y="415"/>
                  <a:pt x="2867" y="413"/>
                  <a:pt x="2861" y="412"/>
                </a:cubicBezTo>
                <a:cubicBezTo>
                  <a:pt x="2860" y="411"/>
                  <a:pt x="2859" y="413"/>
                  <a:pt x="2859" y="414"/>
                </a:cubicBezTo>
                <a:cubicBezTo>
                  <a:pt x="2858" y="414"/>
                  <a:pt x="2857" y="414"/>
                  <a:pt x="2857" y="413"/>
                </a:cubicBezTo>
                <a:cubicBezTo>
                  <a:pt x="2856" y="410"/>
                  <a:pt x="2858" y="407"/>
                  <a:pt x="2862" y="406"/>
                </a:cubicBezTo>
                <a:cubicBezTo>
                  <a:pt x="2865" y="405"/>
                  <a:pt x="2869" y="407"/>
                  <a:pt x="2872" y="407"/>
                </a:cubicBezTo>
                <a:cubicBezTo>
                  <a:pt x="2875" y="407"/>
                  <a:pt x="2877" y="408"/>
                  <a:pt x="2879" y="409"/>
                </a:cubicBezTo>
                <a:cubicBezTo>
                  <a:pt x="2882" y="409"/>
                  <a:pt x="2886" y="411"/>
                  <a:pt x="2888" y="407"/>
                </a:cubicBezTo>
                <a:cubicBezTo>
                  <a:pt x="2890" y="405"/>
                  <a:pt x="2892" y="404"/>
                  <a:pt x="2895" y="405"/>
                </a:cubicBezTo>
                <a:cubicBezTo>
                  <a:pt x="2897" y="406"/>
                  <a:pt x="2901" y="406"/>
                  <a:pt x="2902" y="408"/>
                </a:cubicBezTo>
                <a:cubicBezTo>
                  <a:pt x="2904" y="413"/>
                  <a:pt x="2909" y="413"/>
                  <a:pt x="2914" y="412"/>
                </a:cubicBezTo>
                <a:cubicBezTo>
                  <a:pt x="2916" y="413"/>
                  <a:pt x="2918" y="411"/>
                  <a:pt x="2919" y="409"/>
                </a:cubicBezTo>
                <a:cubicBezTo>
                  <a:pt x="2921" y="407"/>
                  <a:pt x="2923" y="407"/>
                  <a:pt x="2924" y="409"/>
                </a:cubicBezTo>
                <a:cubicBezTo>
                  <a:pt x="2925" y="411"/>
                  <a:pt x="2927" y="413"/>
                  <a:pt x="2927" y="415"/>
                </a:cubicBezTo>
                <a:cubicBezTo>
                  <a:pt x="2927" y="420"/>
                  <a:pt x="2924" y="423"/>
                  <a:pt x="2924" y="428"/>
                </a:cubicBezTo>
                <a:cubicBezTo>
                  <a:pt x="2928" y="425"/>
                  <a:pt x="2934" y="425"/>
                  <a:pt x="2930" y="419"/>
                </a:cubicBezTo>
                <a:cubicBezTo>
                  <a:pt x="2930" y="418"/>
                  <a:pt x="2931" y="417"/>
                  <a:pt x="2932" y="417"/>
                </a:cubicBezTo>
                <a:cubicBezTo>
                  <a:pt x="2934" y="414"/>
                  <a:pt x="2933" y="412"/>
                  <a:pt x="2932" y="410"/>
                </a:cubicBezTo>
                <a:cubicBezTo>
                  <a:pt x="2931" y="408"/>
                  <a:pt x="2931" y="405"/>
                  <a:pt x="2930" y="403"/>
                </a:cubicBezTo>
                <a:cubicBezTo>
                  <a:pt x="2931" y="403"/>
                  <a:pt x="2931" y="403"/>
                  <a:pt x="2931" y="403"/>
                </a:cubicBezTo>
                <a:cubicBezTo>
                  <a:pt x="2932" y="403"/>
                  <a:pt x="2932" y="403"/>
                  <a:pt x="2932" y="403"/>
                </a:cubicBezTo>
                <a:cubicBezTo>
                  <a:pt x="2934" y="406"/>
                  <a:pt x="2935" y="411"/>
                  <a:pt x="2940" y="412"/>
                </a:cubicBezTo>
                <a:cubicBezTo>
                  <a:pt x="2941" y="412"/>
                  <a:pt x="2942" y="412"/>
                  <a:pt x="2943" y="411"/>
                </a:cubicBezTo>
                <a:cubicBezTo>
                  <a:pt x="2944" y="410"/>
                  <a:pt x="2943" y="409"/>
                  <a:pt x="2942" y="408"/>
                </a:cubicBezTo>
                <a:cubicBezTo>
                  <a:pt x="2934" y="406"/>
                  <a:pt x="2943" y="406"/>
                  <a:pt x="2942" y="404"/>
                </a:cubicBezTo>
                <a:cubicBezTo>
                  <a:pt x="2944" y="404"/>
                  <a:pt x="2947" y="405"/>
                  <a:pt x="2947" y="402"/>
                </a:cubicBezTo>
                <a:cubicBezTo>
                  <a:pt x="2947" y="400"/>
                  <a:pt x="2945" y="399"/>
                  <a:pt x="2943" y="399"/>
                </a:cubicBezTo>
                <a:cubicBezTo>
                  <a:pt x="2943" y="399"/>
                  <a:pt x="2942" y="399"/>
                  <a:pt x="2941" y="399"/>
                </a:cubicBezTo>
                <a:cubicBezTo>
                  <a:pt x="2936" y="398"/>
                  <a:pt x="2936" y="395"/>
                  <a:pt x="2939" y="394"/>
                </a:cubicBezTo>
                <a:cubicBezTo>
                  <a:pt x="2944" y="391"/>
                  <a:pt x="2944" y="388"/>
                  <a:pt x="2942" y="384"/>
                </a:cubicBezTo>
                <a:cubicBezTo>
                  <a:pt x="2941" y="380"/>
                  <a:pt x="2934" y="379"/>
                  <a:pt x="2933" y="374"/>
                </a:cubicBezTo>
                <a:cubicBezTo>
                  <a:pt x="2933" y="373"/>
                  <a:pt x="2931" y="373"/>
                  <a:pt x="2931" y="373"/>
                </a:cubicBezTo>
                <a:cubicBezTo>
                  <a:pt x="2930" y="374"/>
                  <a:pt x="2929" y="376"/>
                  <a:pt x="2930" y="376"/>
                </a:cubicBezTo>
                <a:cubicBezTo>
                  <a:pt x="2934" y="380"/>
                  <a:pt x="2930" y="381"/>
                  <a:pt x="2928" y="382"/>
                </a:cubicBezTo>
                <a:cubicBezTo>
                  <a:pt x="2927" y="383"/>
                  <a:pt x="2927" y="383"/>
                  <a:pt x="2926" y="384"/>
                </a:cubicBezTo>
                <a:cubicBezTo>
                  <a:pt x="2920" y="383"/>
                  <a:pt x="2913" y="385"/>
                  <a:pt x="2907" y="382"/>
                </a:cubicBezTo>
                <a:cubicBezTo>
                  <a:pt x="2907" y="381"/>
                  <a:pt x="2906" y="380"/>
                  <a:pt x="2907" y="378"/>
                </a:cubicBezTo>
                <a:cubicBezTo>
                  <a:pt x="2909" y="374"/>
                  <a:pt x="2906" y="374"/>
                  <a:pt x="2903" y="374"/>
                </a:cubicBezTo>
                <a:cubicBezTo>
                  <a:pt x="2902" y="374"/>
                  <a:pt x="2901" y="373"/>
                  <a:pt x="2901" y="372"/>
                </a:cubicBezTo>
                <a:cubicBezTo>
                  <a:pt x="2900" y="371"/>
                  <a:pt x="2899" y="370"/>
                  <a:pt x="2897" y="369"/>
                </a:cubicBezTo>
                <a:cubicBezTo>
                  <a:pt x="2891" y="367"/>
                  <a:pt x="2885" y="365"/>
                  <a:pt x="2879" y="366"/>
                </a:cubicBezTo>
                <a:cubicBezTo>
                  <a:pt x="2879" y="366"/>
                  <a:pt x="2879" y="366"/>
                  <a:pt x="2879" y="366"/>
                </a:cubicBezTo>
                <a:cubicBezTo>
                  <a:pt x="2875" y="362"/>
                  <a:pt x="2875" y="362"/>
                  <a:pt x="2869" y="362"/>
                </a:cubicBezTo>
                <a:cubicBezTo>
                  <a:pt x="2870" y="363"/>
                  <a:pt x="2871" y="364"/>
                  <a:pt x="2872" y="365"/>
                </a:cubicBezTo>
                <a:cubicBezTo>
                  <a:pt x="2871" y="366"/>
                  <a:pt x="2871" y="366"/>
                  <a:pt x="2870" y="366"/>
                </a:cubicBezTo>
                <a:cubicBezTo>
                  <a:pt x="2867" y="366"/>
                  <a:pt x="2864" y="365"/>
                  <a:pt x="2865" y="361"/>
                </a:cubicBezTo>
                <a:cubicBezTo>
                  <a:pt x="2865" y="358"/>
                  <a:pt x="2865" y="355"/>
                  <a:pt x="2861" y="355"/>
                </a:cubicBezTo>
                <a:cubicBezTo>
                  <a:pt x="2857" y="353"/>
                  <a:pt x="2858" y="350"/>
                  <a:pt x="2857" y="347"/>
                </a:cubicBezTo>
                <a:cubicBezTo>
                  <a:pt x="2861" y="346"/>
                  <a:pt x="2865" y="345"/>
                  <a:pt x="2868" y="344"/>
                </a:cubicBezTo>
                <a:cubicBezTo>
                  <a:pt x="2871" y="346"/>
                  <a:pt x="2874" y="347"/>
                  <a:pt x="2877" y="346"/>
                </a:cubicBezTo>
                <a:cubicBezTo>
                  <a:pt x="2884" y="345"/>
                  <a:pt x="2889" y="346"/>
                  <a:pt x="2894" y="349"/>
                </a:cubicBezTo>
                <a:cubicBezTo>
                  <a:pt x="2897" y="352"/>
                  <a:pt x="2906" y="349"/>
                  <a:pt x="2908" y="345"/>
                </a:cubicBezTo>
                <a:cubicBezTo>
                  <a:pt x="2910" y="346"/>
                  <a:pt x="2912" y="347"/>
                  <a:pt x="2913" y="347"/>
                </a:cubicBezTo>
                <a:cubicBezTo>
                  <a:pt x="2916" y="348"/>
                  <a:pt x="2919" y="345"/>
                  <a:pt x="2922" y="346"/>
                </a:cubicBezTo>
                <a:cubicBezTo>
                  <a:pt x="2922" y="347"/>
                  <a:pt x="2923" y="350"/>
                  <a:pt x="2921" y="350"/>
                </a:cubicBezTo>
                <a:cubicBezTo>
                  <a:pt x="2918" y="350"/>
                  <a:pt x="2915" y="352"/>
                  <a:pt x="2912" y="353"/>
                </a:cubicBezTo>
                <a:cubicBezTo>
                  <a:pt x="2908" y="354"/>
                  <a:pt x="2906" y="357"/>
                  <a:pt x="2902" y="356"/>
                </a:cubicBezTo>
                <a:cubicBezTo>
                  <a:pt x="2896" y="354"/>
                  <a:pt x="2894" y="358"/>
                  <a:pt x="2892" y="362"/>
                </a:cubicBezTo>
                <a:cubicBezTo>
                  <a:pt x="2896" y="359"/>
                  <a:pt x="2901" y="361"/>
                  <a:pt x="2904" y="359"/>
                </a:cubicBezTo>
                <a:cubicBezTo>
                  <a:pt x="2908" y="357"/>
                  <a:pt x="2910" y="357"/>
                  <a:pt x="2914" y="360"/>
                </a:cubicBezTo>
                <a:cubicBezTo>
                  <a:pt x="2916" y="362"/>
                  <a:pt x="2920" y="362"/>
                  <a:pt x="2923" y="363"/>
                </a:cubicBezTo>
                <a:cubicBezTo>
                  <a:pt x="2930" y="366"/>
                  <a:pt x="2934" y="364"/>
                  <a:pt x="2935" y="357"/>
                </a:cubicBezTo>
                <a:cubicBezTo>
                  <a:pt x="2938" y="357"/>
                  <a:pt x="2940" y="355"/>
                  <a:pt x="2942" y="354"/>
                </a:cubicBezTo>
                <a:cubicBezTo>
                  <a:pt x="2946" y="346"/>
                  <a:pt x="2944" y="343"/>
                  <a:pt x="2936" y="341"/>
                </a:cubicBezTo>
                <a:cubicBezTo>
                  <a:pt x="2933" y="340"/>
                  <a:pt x="2932" y="340"/>
                  <a:pt x="2933" y="337"/>
                </a:cubicBezTo>
                <a:cubicBezTo>
                  <a:pt x="2936" y="335"/>
                  <a:pt x="2939" y="337"/>
                  <a:pt x="2941" y="337"/>
                </a:cubicBezTo>
                <a:cubicBezTo>
                  <a:pt x="2945" y="335"/>
                  <a:pt x="2941" y="332"/>
                  <a:pt x="2942" y="329"/>
                </a:cubicBezTo>
                <a:cubicBezTo>
                  <a:pt x="2943" y="329"/>
                  <a:pt x="2943" y="329"/>
                  <a:pt x="2944" y="328"/>
                </a:cubicBezTo>
                <a:cubicBezTo>
                  <a:pt x="2945" y="327"/>
                  <a:pt x="2946" y="326"/>
                  <a:pt x="2945" y="324"/>
                </a:cubicBezTo>
                <a:cubicBezTo>
                  <a:pt x="2943" y="322"/>
                  <a:pt x="2941" y="324"/>
                  <a:pt x="2940" y="325"/>
                </a:cubicBezTo>
                <a:cubicBezTo>
                  <a:pt x="2939" y="326"/>
                  <a:pt x="2938" y="326"/>
                  <a:pt x="2937" y="327"/>
                </a:cubicBezTo>
                <a:cubicBezTo>
                  <a:pt x="2934" y="333"/>
                  <a:pt x="2930" y="332"/>
                  <a:pt x="2926" y="329"/>
                </a:cubicBezTo>
                <a:cubicBezTo>
                  <a:pt x="2919" y="326"/>
                  <a:pt x="2914" y="326"/>
                  <a:pt x="2908" y="331"/>
                </a:cubicBezTo>
                <a:cubicBezTo>
                  <a:pt x="2905" y="331"/>
                  <a:pt x="2903" y="330"/>
                  <a:pt x="2901" y="329"/>
                </a:cubicBezTo>
                <a:cubicBezTo>
                  <a:pt x="2898" y="328"/>
                  <a:pt x="2896" y="332"/>
                  <a:pt x="2893" y="330"/>
                </a:cubicBezTo>
                <a:cubicBezTo>
                  <a:pt x="2893" y="329"/>
                  <a:pt x="2896" y="327"/>
                  <a:pt x="2893" y="326"/>
                </a:cubicBezTo>
                <a:cubicBezTo>
                  <a:pt x="2892" y="325"/>
                  <a:pt x="2890" y="326"/>
                  <a:pt x="2888" y="326"/>
                </a:cubicBezTo>
                <a:cubicBezTo>
                  <a:pt x="2883" y="325"/>
                  <a:pt x="2878" y="323"/>
                  <a:pt x="2874" y="328"/>
                </a:cubicBezTo>
                <a:cubicBezTo>
                  <a:pt x="2873" y="330"/>
                  <a:pt x="2870" y="328"/>
                  <a:pt x="2869" y="327"/>
                </a:cubicBezTo>
                <a:cubicBezTo>
                  <a:pt x="2868" y="325"/>
                  <a:pt x="2864" y="323"/>
                  <a:pt x="2867" y="319"/>
                </a:cubicBezTo>
                <a:cubicBezTo>
                  <a:pt x="2871" y="315"/>
                  <a:pt x="2871" y="310"/>
                  <a:pt x="2866" y="306"/>
                </a:cubicBezTo>
                <a:cubicBezTo>
                  <a:pt x="2867" y="301"/>
                  <a:pt x="2871" y="301"/>
                  <a:pt x="2875" y="301"/>
                </a:cubicBezTo>
                <a:cubicBezTo>
                  <a:pt x="2877" y="301"/>
                  <a:pt x="2879" y="301"/>
                  <a:pt x="2882" y="300"/>
                </a:cubicBezTo>
                <a:cubicBezTo>
                  <a:pt x="2883" y="300"/>
                  <a:pt x="2884" y="299"/>
                  <a:pt x="2884" y="297"/>
                </a:cubicBezTo>
                <a:cubicBezTo>
                  <a:pt x="2883" y="295"/>
                  <a:pt x="2882" y="296"/>
                  <a:pt x="2880" y="296"/>
                </a:cubicBezTo>
                <a:cubicBezTo>
                  <a:pt x="2874" y="298"/>
                  <a:pt x="2868" y="296"/>
                  <a:pt x="2863" y="292"/>
                </a:cubicBezTo>
                <a:cubicBezTo>
                  <a:pt x="2862" y="291"/>
                  <a:pt x="2861" y="289"/>
                  <a:pt x="2863" y="288"/>
                </a:cubicBezTo>
                <a:cubicBezTo>
                  <a:pt x="2868" y="287"/>
                  <a:pt x="2872" y="285"/>
                  <a:pt x="2876" y="287"/>
                </a:cubicBezTo>
                <a:cubicBezTo>
                  <a:pt x="2881" y="288"/>
                  <a:pt x="2885" y="290"/>
                  <a:pt x="2891" y="288"/>
                </a:cubicBezTo>
                <a:cubicBezTo>
                  <a:pt x="2890" y="287"/>
                  <a:pt x="2890" y="286"/>
                  <a:pt x="2890" y="286"/>
                </a:cubicBezTo>
                <a:cubicBezTo>
                  <a:pt x="2883" y="282"/>
                  <a:pt x="2876" y="278"/>
                  <a:pt x="2868" y="280"/>
                </a:cubicBezTo>
                <a:cubicBezTo>
                  <a:pt x="2865" y="281"/>
                  <a:pt x="2863" y="281"/>
                  <a:pt x="2863" y="277"/>
                </a:cubicBezTo>
                <a:cubicBezTo>
                  <a:pt x="2863" y="277"/>
                  <a:pt x="2863" y="277"/>
                  <a:pt x="2863" y="277"/>
                </a:cubicBezTo>
                <a:cubicBezTo>
                  <a:pt x="2863" y="277"/>
                  <a:pt x="2863" y="277"/>
                  <a:pt x="2863" y="277"/>
                </a:cubicBezTo>
                <a:cubicBezTo>
                  <a:pt x="2867" y="277"/>
                  <a:pt x="2871" y="277"/>
                  <a:pt x="2874" y="277"/>
                </a:cubicBezTo>
                <a:cubicBezTo>
                  <a:pt x="2877" y="277"/>
                  <a:pt x="2877" y="276"/>
                  <a:pt x="2876" y="274"/>
                </a:cubicBezTo>
                <a:cubicBezTo>
                  <a:pt x="2870" y="270"/>
                  <a:pt x="2868" y="265"/>
                  <a:pt x="2867" y="259"/>
                </a:cubicBezTo>
                <a:cubicBezTo>
                  <a:pt x="2871" y="259"/>
                  <a:pt x="2873" y="264"/>
                  <a:pt x="2877" y="264"/>
                </a:cubicBezTo>
                <a:cubicBezTo>
                  <a:pt x="2878" y="269"/>
                  <a:pt x="2883" y="267"/>
                  <a:pt x="2886" y="268"/>
                </a:cubicBezTo>
                <a:cubicBezTo>
                  <a:pt x="2892" y="271"/>
                  <a:pt x="2895" y="269"/>
                  <a:pt x="2893" y="263"/>
                </a:cubicBezTo>
                <a:cubicBezTo>
                  <a:pt x="2892" y="258"/>
                  <a:pt x="2894" y="256"/>
                  <a:pt x="2899" y="255"/>
                </a:cubicBezTo>
                <a:cubicBezTo>
                  <a:pt x="2901" y="254"/>
                  <a:pt x="2903" y="254"/>
                  <a:pt x="2905" y="252"/>
                </a:cubicBezTo>
                <a:cubicBezTo>
                  <a:pt x="2907" y="252"/>
                  <a:pt x="2909" y="252"/>
                  <a:pt x="2910" y="254"/>
                </a:cubicBezTo>
                <a:cubicBezTo>
                  <a:pt x="2911" y="255"/>
                  <a:pt x="2913" y="256"/>
                  <a:pt x="2914" y="254"/>
                </a:cubicBezTo>
                <a:cubicBezTo>
                  <a:pt x="2915" y="252"/>
                  <a:pt x="2913" y="251"/>
                  <a:pt x="2912" y="250"/>
                </a:cubicBezTo>
                <a:cubicBezTo>
                  <a:pt x="2909" y="249"/>
                  <a:pt x="2906" y="248"/>
                  <a:pt x="2903" y="249"/>
                </a:cubicBezTo>
                <a:cubicBezTo>
                  <a:pt x="2896" y="253"/>
                  <a:pt x="2890" y="255"/>
                  <a:pt x="2884" y="249"/>
                </a:cubicBezTo>
                <a:cubicBezTo>
                  <a:pt x="2883" y="249"/>
                  <a:pt x="2882" y="249"/>
                  <a:pt x="2881" y="249"/>
                </a:cubicBezTo>
                <a:cubicBezTo>
                  <a:pt x="2879" y="245"/>
                  <a:pt x="2875" y="246"/>
                  <a:pt x="2872" y="244"/>
                </a:cubicBezTo>
                <a:cubicBezTo>
                  <a:pt x="2873" y="241"/>
                  <a:pt x="2877" y="243"/>
                  <a:pt x="2878" y="240"/>
                </a:cubicBezTo>
                <a:cubicBezTo>
                  <a:pt x="2876" y="238"/>
                  <a:pt x="2872" y="238"/>
                  <a:pt x="2868" y="236"/>
                </a:cubicBezTo>
                <a:cubicBezTo>
                  <a:pt x="2873" y="234"/>
                  <a:pt x="2873" y="234"/>
                  <a:pt x="2872" y="229"/>
                </a:cubicBezTo>
                <a:cubicBezTo>
                  <a:pt x="2872" y="229"/>
                  <a:pt x="2872" y="229"/>
                  <a:pt x="2872" y="229"/>
                </a:cubicBezTo>
                <a:cubicBezTo>
                  <a:pt x="2873" y="228"/>
                  <a:pt x="2874" y="227"/>
                  <a:pt x="2876" y="227"/>
                </a:cubicBezTo>
                <a:cubicBezTo>
                  <a:pt x="2877" y="228"/>
                  <a:pt x="2879" y="230"/>
                  <a:pt x="2881" y="227"/>
                </a:cubicBezTo>
                <a:cubicBezTo>
                  <a:pt x="2882" y="226"/>
                  <a:pt x="2884" y="227"/>
                  <a:pt x="2885" y="227"/>
                </a:cubicBezTo>
                <a:cubicBezTo>
                  <a:pt x="2885" y="227"/>
                  <a:pt x="2886" y="227"/>
                  <a:pt x="2886" y="227"/>
                </a:cubicBezTo>
                <a:cubicBezTo>
                  <a:pt x="2888" y="227"/>
                  <a:pt x="2890" y="227"/>
                  <a:pt x="2891" y="228"/>
                </a:cubicBezTo>
                <a:cubicBezTo>
                  <a:pt x="2893" y="230"/>
                  <a:pt x="2894" y="233"/>
                  <a:pt x="2897" y="231"/>
                </a:cubicBezTo>
                <a:cubicBezTo>
                  <a:pt x="2900" y="230"/>
                  <a:pt x="2898" y="227"/>
                  <a:pt x="2898" y="225"/>
                </a:cubicBezTo>
                <a:cubicBezTo>
                  <a:pt x="2898" y="224"/>
                  <a:pt x="2898" y="223"/>
                  <a:pt x="2897" y="222"/>
                </a:cubicBezTo>
                <a:cubicBezTo>
                  <a:pt x="2893" y="224"/>
                  <a:pt x="2890" y="222"/>
                  <a:pt x="2886" y="222"/>
                </a:cubicBezTo>
                <a:cubicBezTo>
                  <a:pt x="2884" y="221"/>
                  <a:pt x="2885" y="217"/>
                  <a:pt x="2881" y="218"/>
                </a:cubicBezTo>
                <a:cubicBezTo>
                  <a:pt x="2877" y="218"/>
                  <a:pt x="2875" y="216"/>
                  <a:pt x="2872" y="215"/>
                </a:cubicBezTo>
                <a:cubicBezTo>
                  <a:pt x="2869" y="215"/>
                  <a:pt x="2866" y="213"/>
                  <a:pt x="2863" y="214"/>
                </a:cubicBezTo>
                <a:cubicBezTo>
                  <a:pt x="2858" y="218"/>
                  <a:pt x="2854" y="214"/>
                  <a:pt x="2850" y="212"/>
                </a:cubicBezTo>
                <a:cubicBezTo>
                  <a:pt x="2851" y="211"/>
                  <a:pt x="2851" y="210"/>
                  <a:pt x="2851" y="209"/>
                </a:cubicBezTo>
                <a:cubicBezTo>
                  <a:pt x="2854" y="204"/>
                  <a:pt x="2854" y="204"/>
                  <a:pt x="2847" y="202"/>
                </a:cubicBezTo>
                <a:cubicBezTo>
                  <a:pt x="2841" y="202"/>
                  <a:pt x="2836" y="201"/>
                  <a:pt x="2831" y="199"/>
                </a:cubicBezTo>
                <a:cubicBezTo>
                  <a:pt x="2825" y="197"/>
                  <a:pt x="2824" y="195"/>
                  <a:pt x="2828" y="191"/>
                </a:cubicBezTo>
                <a:cubicBezTo>
                  <a:pt x="2829" y="189"/>
                  <a:pt x="2830" y="189"/>
                  <a:pt x="2829" y="187"/>
                </a:cubicBezTo>
                <a:cubicBezTo>
                  <a:pt x="2824" y="188"/>
                  <a:pt x="2820" y="185"/>
                  <a:pt x="2816" y="186"/>
                </a:cubicBezTo>
                <a:cubicBezTo>
                  <a:pt x="2806" y="181"/>
                  <a:pt x="2795" y="183"/>
                  <a:pt x="2786" y="179"/>
                </a:cubicBezTo>
                <a:cubicBezTo>
                  <a:pt x="2781" y="178"/>
                  <a:pt x="2776" y="179"/>
                  <a:pt x="2771" y="179"/>
                </a:cubicBezTo>
                <a:cubicBezTo>
                  <a:pt x="2765" y="175"/>
                  <a:pt x="2759" y="174"/>
                  <a:pt x="2753" y="174"/>
                </a:cubicBezTo>
                <a:cubicBezTo>
                  <a:pt x="2752" y="174"/>
                  <a:pt x="2752" y="174"/>
                  <a:pt x="2751" y="174"/>
                </a:cubicBezTo>
                <a:cubicBezTo>
                  <a:pt x="2750" y="171"/>
                  <a:pt x="2748" y="170"/>
                  <a:pt x="2745" y="169"/>
                </a:cubicBezTo>
                <a:cubicBezTo>
                  <a:pt x="2738" y="168"/>
                  <a:pt x="2731" y="167"/>
                  <a:pt x="2724" y="163"/>
                </a:cubicBezTo>
                <a:cubicBezTo>
                  <a:pt x="2723" y="163"/>
                  <a:pt x="2722" y="163"/>
                  <a:pt x="2721" y="163"/>
                </a:cubicBezTo>
                <a:cubicBezTo>
                  <a:pt x="2713" y="163"/>
                  <a:pt x="2706" y="162"/>
                  <a:pt x="2700" y="157"/>
                </a:cubicBezTo>
                <a:cubicBezTo>
                  <a:pt x="2698" y="155"/>
                  <a:pt x="2695" y="155"/>
                  <a:pt x="2693" y="156"/>
                </a:cubicBezTo>
                <a:cubicBezTo>
                  <a:pt x="2683" y="158"/>
                  <a:pt x="2673" y="154"/>
                  <a:pt x="2664" y="152"/>
                </a:cubicBezTo>
                <a:cubicBezTo>
                  <a:pt x="2664" y="152"/>
                  <a:pt x="2663" y="151"/>
                  <a:pt x="2663" y="151"/>
                </a:cubicBezTo>
                <a:cubicBezTo>
                  <a:pt x="2651" y="149"/>
                  <a:pt x="2640" y="147"/>
                  <a:pt x="2628" y="145"/>
                </a:cubicBezTo>
                <a:cubicBezTo>
                  <a:pt x="2613" y="144"/>
                  <a:pt x="2598" y="142"/>
                  <a:pt x="2583" y="139"/>
                </a:cubicBezTo>
                <a:cubicBezTo>
                  <a:pt x="2580" y="137"/>
                  <a:pt x="2578" y="137"/>
                  <a:pt x="2574" y="137"/>
                </a:cubicBezTo>
                <a:cubicBezTo>
                  <a:pt x="2571" y="137"/>
                  <a:pt x="2568" y="136"/>
                  <a:pt x="2565" y="135"/>
                </a:cubicBezTo>
                <a:cubicBezTo>
                  <a:pt x="2562" y="134"/>
                  <a:pt x="2559" y="132"/>
                  <a:pt x="2556" y="136"/>
                </a:cubicBezTo>
                <a:cubicBezTo>
                  <a:pt x="2554" y="138"/>
                  <a:pt x="2549" y="138"/>
                  <a:pt x="2548" y="136"/>
                </a:cubicBezTo>
                <a:cubicBezTo>
                  <a:pt x="2545" y="132"/>
                  <a:pt x="2543" y="133"/>
                  <a:pt x="2540" y="133"/>
                </a:cubicBezTo>
                <a:cubicBezTo>
                  <a:pt x="2537" y="134"/>
                  <a:pt x="2535" y="134"/>
                  <a:pt x="2533" y="132"/>
                </a:cubicBezTo>
                <a:cubicBezTo>
                  <a:pt x="2530" y="128"/>
                  <a:pt x="2526" y="129"/>
                  <a:pt x="2523" y="131"/>
                </a:cubicBezTo>
                <a:cubicBezTo>
                  <a:pt x="2520" y="131"/>
                  <a:pt x="2518" y="132"/>
                  <a:pt x="2516" y="132"/>
                </a:cubicBezTo>
                <a:cubicBezTo>
                  <a:pt x="2516" y="132"/>
                  <a:pt x="2516" y="132"/>
                  <a:pt x="2516" y="132"/>
                </a:cubicBezTo>
                <a:cubicBezTo>
                  <a:pt x="2516" y="129"/>
                  <a:pt x="2518" y="127"/>
                  <a:pt x="2521" y="125"/>
                </a:cubicBezTo>
                <a:cubicBezTo>
                  <a:pt x="2522" y="123"/>
                  <a:pt x="2526" y="123"/>
                  <a:pt x="2527" y="120"/>
                </a:cubicBezTo>
                <a:cubicBezTo>
                  <a:pt x="2528" y="120"/>
                  <a:pt x="2528" y="120"/>
                  <a:pt x="2529" y="120"/>
                </a:cubicBezTo>
                <a:cubicBezTo>
                  <a:pt x="2534" y="119"/>
                  <a:pt x="2538" y="126"/>
                  <a:pt x="2543" y="121"/>
                </a:cubicBezTo>
                <a:cubicBezTo>
                  <a:pt x="2543" y="122"/>
                  <a:pt x="2544" y="122"/>
                  <a:pt x="2544" y="123"/>
                </a:cubicBezTo>
                <a:cubicBezTo>
                  <a:pt x="2544" y="125"/>
                  <a:pt x="2546" y="125"/>
                  <a:pt x="2547" y="125"/>
                </a:cubicBezTo>
                <a:cubicBezTo>
                  <a:pt x="2556" y="124"/>
                  <a:pt x="2565" y="124"/>
                  <a:pt x="2574" y="124"/>
                </a:cubicBezTo>
                <a:cubicBezTo>
                  <a:pt x="2577" y="125"/>
                  <a:pt x="2581" y="123"/>
                  <a:pt x="2585" y="125"/>
                </a:cubicBezTo>
                <a:cubicBezTo>
                  <a:pt x="2586" y="130"/>
                  <a:pt x="2590" y="127"/>
                  <a:pt x="2593" y="128"/>
                </a:cubicBezTo>
                <a:cubicBezTo>
                  <a:pt x="2600" y="131"/>
                  <a:pt x="2600" y="131"/>
                  <a:pt x="2604" y="124"/>
                </a:cubicBezTo>
                <a:cubicBezTo>
                  <a:pt x="2606" y="124"/>
                  <a:pt x="2608" y="124"/>
                  <a:pt x="2608" y="127"/>
                </a:cubicBezTo>
                <a:cubicBezTo>
                  <a:pt x="2609" y="133"/>
                  <a:pt x="2610" y="133"/>
                  <a:pt x="2616" y="131"/>
                </a:cubicBezTo>
                <a:cubicBezTo>
                  <a:pt x="2620" y="128"/>
                  <a:pt x="2625" y="126"/>
                  <a:pt x="2630" y="129"/>
                </a:cubicBezTo>
                <a:cubicBezTo>
                  <a:pt x="2632" y="130"/>
                  <a:pt x="2629" y="134"/>
                  <a:pt x="2633" y="133"/>
                </a:cubicBezTo>
                <a:cubicBezTo>
                  <a:pt x="2647" y="133"/>
                  <a:pt x="2647" y="133"/>
                  <a:pt x="2647" y="133"/>
                </a:cubicBezTo>
                <a:cubicBezTo>
                  <a:pt x="2656" y="136"/>
                  <a:pt x="2667" y="135"/>
                  <a:pt x="2677" y="137"/>
                </a:cubicBezTo>
                <a:cubicBezTo>
                  <a:pt x="2679" y="137"/>
                  <a:pt x="2682" y="137"/>
                  <a:pt x="2684" y="137"/>
                </a:cubicBezTo>
                <a:cubicBezTo>
                  <a:pt x="2688" y="140"/>
                  <a:pt x="2692" y="140"/>
                  <a:pt x="2696" y="141"/>
                </a:cubicBezTo>
                <a:cubicBezTo>
                  <a:pt x="2700" y="142"/>
                  <a:pt x="2702" y="141"/>
                  <a:pt x="2703" y="138"/>
                </a:cubicBezTo>
                <a:cubicBezTo>
                  <a:pt x="2704" y="134"/>
                  <a:pt x="2707" y="135"/>
                  <a:pt x="2710" y="135"/>
                </a:cubicBezTo>
                <a:cubicBezTo>
                  <a:pt x="2710" y="135"/>
                  <a:pt x="2710" y="135"/>
                  <a:pt x="2710" y="135"/>
                </a:cubicBezTo>
                <a:cubicBezTo>
                  <a:pt x="2710" y="135"/>
                  <a:pt x="2710" y="135"/>
                  <a:pt x="2711" y="136"/>
                </a:cubicBezTo>
                <a:cubicBezTo>
                  <a:pt x="2712" y="142"/>
                  <a:pt x="2713" y="143"/>
                  <a:pt x="2718" y="141"/>
                </a:cubicBezTo>
                <a:cubicBezTo>
                  <a:pt x="2719" y="141"/>
                  <a:pt x="2719" y="141"/>
                  <a:pt x="2720" y="141"/>
                </a:cubicBezTo>
                <a:cubicBezTo>
                  <a:pt x="2728" y="140"/>
                  <a:pt x="2736" y="141"/>
                  <a:pt x="2744" y="145"/>
                </a:cubicBezTo>
                <a:cubicBezTo>
                  <a:pt x="2746" y="146"/>
                  <a:pt x="2747" y="145"/>
                  <a:pt x="2749" y="145"/>
                </a:cubicBezTo>
                <a:cubicBezTo>
                  <a:pt x="2757" y="146"/>
                  <a:pt x="2763" y="140"/>
                  <a:pt x="2771" y="144"/>
                </a:cubicBezTo>
                <a:cubicBezTo>
                  <a:pt x="2771" y="141"/>
                  <a:pt x="2770" y="141"/>
                  <a:pt x="2769" y="141"/>
                </a:cubicBezTo>
                <a:cubicBezTo>
                  <a:pt x="2763" y="139"/>
                  <a:pt x="2756" y="138"/>
                  <a:pt x="2750" y="136"/>
                </a:cubicBezTo>
                <a:cubicBezTo>
                  <a:pt x="2749" y="135"/>
                  <a:pt x="2747" y="135"/>
                  <a:pt x="2746" y="136"/>
                </a:cubicBezTo>
                <a:cubicBezTo>
                  <a:pt x="2743" y="143"/>
                  <a:pt x="2737" y="139"/>
                  <a:pt x="2733" y="138"/>
                </a:cubicBezTo>
                <a:cubicBezTo>
                  <a:pt x="2726" y="136"/>
                  <a:pt x="2720" y="134"/>
                  <a:pt x="2713" y="134"/>
                </a:cubicBezTo>
                <a:cubicBezTo>
                  <a:pt x="2708" y="130"/>
                  <a:pt x="2701" y="133"/>
                  <a:pt x="2697" y="128"/>
                </a:cubicBezTo>
                <a:cubicBezTo>
                  <a:pt x="2696" y="131"/>
                  <a:pt x="2697" y="133"/>
                  <a:pt x="2695" y="135"/>
                </a:cubicBezTo>
                <a:cubicBezTo>
                  <a:pt x="2694" y="137"/>
                  <a:pt x="2693" y="137"/>
                  <a:pt x="2691" y="135"/>
                </a:cubicBezTo>
                <a:cubicBezTo>
                  <a:pt x="2689" y="133"/>
                  <a:pt x="2686" y="133"/>
                  <a:pt x="2685" y="130"/>
                </a:cubicBezTo>
                <a:cubicBezTo>
                  <a:pt x="2685" y="128"/>
                  <a:pt x="2682" y="127"/>
                  <a:pt x="2681" y="128"/>
                </a:cubicBezTo>
                <a:cubicBezTo>
                  <a:pt x="2678" y="130"/>
                  <a:pt x="2676" y="129"/>
                  <a:pt x="2674" y="128"/>
                </a:cubicBezTo>
                <a:cubicBezTo>
                  <a:pt x="2673" y="127"/>
                  <a:pt x="2672" y="128"/>
                  <a:pt x="2672" y="129"/>
                </a:cubicBezTo>
                <a:cubicBezTo>
                  <a:pt x="2671" y="131"/>
                  <a:pt x="2669" y="132"/>
                  <a:pt x="2667" y="131"/>
                </a:cubicBezTo>
                <a:cubicBezTo>
                  <a:pt x="2664" y="130"/>
                  <a:pt x="2660" y="130"/>
                  <a:pt x="2657" y="129"/>
                </a:cubicBezTo>
                <a:cubicBezTo>
                  <a:pt x="2653" y="127"/>
                  <a:pt x="2649" y="126"/>
                  <a:pt x="2645" y="127"/>
                </a:cubicBezTo>
                <a:cubicBezTo>
                  <a:pt x="2640" y="127"/>
                  <a:pt x="2634" y="128"/>
                  <a:pt x="2630" y="125"/>
                </a:cubicBezTo>
                <a:cubicBezTo>
                  <a:pt x="2626" y="124"/>
                  <a:pt x="2621" y="123"/>
                  <a:pt x="2617" y="124"/>
                </a:cubicBezTo>
                <a:cubicBezTo>
                  <a:pt x="2616" y="123"/>
                  <a:pt x="2615" y="123"/>
                  <a:pt x="2613" y="122"/>
                </a:cubicBezTo>
                <a:cubicBezTo>
                  <a:pt x="2612" y="120"/>
                  <a:pt x="2610" y="120"/>
                  <a:pt x="2608" y="120"/>
                </a:cubicBezTo>
                <a:cubicBezTo>
                  <a:pt x="2605" y="118"/>
                  <a:pt x="2601" y="116"/>
                  <a:pt x="2597" y="118"/>
                </a:cubicBezTo>
                <a:cubicBezTo>
                  <a:pt x="2593" y="120"/>
                  <a:pt x="2589" y="119"/>
                  <a:pt x="2586" y="119"/>
                </a:cubicBezTo>
                <a:cubicBezTo>
                  <a:pt x="2583" y="119"/>
                  <a:pt x="2580" y="118"/>
                  <a:pt x="2577" y="120"/>
                </a:cubicBezTo>
                <a:cubicBezTo>
                  <a:pt x="2573" y="121"/>
                  <a:pt x="2571" y="118"/>
                  <a:pt x="2569" y="115"/>
                </a:cubicBezTo>
                <a:cubicBezTo>
                  <a:pt x="2573" y="107"/>
                  <a:pt x="2580" y="108"/>
                  <a:pt x="2587" y="110"/>
                </a:cubicBezTo>
                <a:cubicBezTo>
                  <a:pt x="2594" y="111"/>
                  <a:pt x="2601" y="111"/>
                  <a:pt x="2609" y="110"/>
                </a:cubicBezTo>
                <a:cubicBezTo>
                  <a:pt x="2596" y="105"/>
                  <a:pt x="2583" y="106"/>
                  <a:pt x="2570" y="104"/>
                </a:cubicBezTo>
                <a:cubicBezTo>
                  <a:pt x="2568" y="104"/>
                  <a:pt x="2565" y="106"/>
                  <a:pt x="2565" y="107"/>
                </a:cubicBezTo>
                <a:cubicBezTo>
                  <a:pt x="2569" y="112"/>
                  <a:pt x="2562" y="113"/>
                  <a:pt x="2561" y="117"/>
                </a:cubicBezTo>
                <a:cubicBezTo>
                  <a:pt x="2554" y="118"/>
                  <a:pt x="2548" y="115"/>
                  <a:pt x="2542" y="115"/>
                </a:cubicBezTo>
                <a:cubicBezTo>
                  <a:pt x="2534" y="116"/>
                  <a:pt x="2526" y="116"/>
                  <a:pt x="2518" y="116"/>
                </a:cubicBezTo>
                <a:cubicBezTo>
                  <a:pt x="2510" y="115"/>
                  <a:pt x="2503" y="115"/>
                  <a:pt x="2495" y="114"/>
                </a:cubicBezTo>
                <a:cubicBezTo>
                  <a:pt x="2493" y="114"/>
                  <a:pt x="2490" y="114"/>
                  <a:pt x="2491" y="111"/>
                </a:cubicBezTo>
                <a:cubicBezTo>
                  <a:pt x="2491" y="108"/>
                  <a:pt x="2492" y="107"/>
                  <a:pt x="2495" y="106"/>
                </a:cubicBezTo>
                <a:cubicBezTo>
                  <a:pt x="2500" y="106"/>
                  <a:pt x="2506" y="106"/>
                  <a:pt x="2511" y="107"/>
                </a:cubicBezTo>
                <a:cubicBezTo>
                  <a:pt x="2519" y="110"/>
                  <a:pt x="2527" y="108"/>
                  <a:pt x="2536" y="108"/>
                </a:cubicBezTo>
                <a:cubicBezTo>
                  <a:pt x="2527" y="107"/>
                  <a:pt x="2519" y="104"/>
                  <a:pt x="2510" y="102"/>
                </a:cubicBezTo>
                <a:cubicBezTo>
                  <a:pt x="2493" y="99"/>
                  <a:pt x="2475" y="99"/>
                  <a:pt x="2459" y="96"/>
                </a:cubicBezTo>
                <a:cubicBezTo>
                  <a:pt x="2454" y="95"/>
                  <a:pt x="2450" y="93"/>
                  <a:pt x="2445" y="94"/>
                </a:cubicBezTo>
                <a:cubicBezTo>
                  <a:pt x="2441" y="94"/>
                  <a:pt x="2437" y="92"/>
                  <a:pt x="2432" y="93"/>
                </a:cubicBezTo>
                <a:cubicBezTo>
                  <a:pt x="2428" y="95"/>
                  <a:pt x="2423" y="96"/>
                  <a:pt x="2419" y="93"/>
                </a:cubicBezTo>
                <a:cubicBezTo>
                  <a:pt x="2418" y="92"/>
                  <a:pt x="2416" y="92"/>
                  <a:pt x="2414" y="93"/>
                </a:cubicBezTo>
                <a:cubicBezTo>
                  <a:pt x="2410" y="94"/>
                  <a:pt x="2406" y="91"/>
                  <a:pt x="2402" y="92"/>
                </a:cubicBezTo>
                <a:cubicBezTo>
                  <a:pt x="2398" y="93"/>
                  <a:pt x="2395" y="91"/>
                  <a:pt x="2391" y="91"/>
                </a:cubicBezTo>
                <a:cubicBezTo>
                  <a:pt x="2388" y="90"/>
                  <a:pt x="2385" y="89"/>
                  <a:pt x="2382" y="89"/>
                </a:cubicBezTo>
                <a:cubicBezTo>
                  <a:pt x="2375" y="86"/>
                  <a:pt x="2373" y="87"/>
                  <a:pt x="2370" y="93"/>
                </a:cubicBezTo>
                <a:cubicBezTo>
                  <a:pt x="2369" y="96"/>
                  <a:pt x="2371" y="98"/>
                  <a:pt x="2371" y="100"/>
                </a:cubicBezTo>
                <a:cubicBezTo>
                  <a:pt x="2369" y="102"/>
                  <a:pt x="2366" y="104"/>
                  <a:pt x="2362" y="102"/>
                </a:cubicBezTo>
                <a:cubicBezTo>
                  <a:pt x="2355" y="98"/>
                  <a:pt x="2350" y="102"/>
                  <a:pt x="2344" y="105"/>
                </a:cubicBezTo>
                <a:cubicBezTo>
                  <a:pt x="2342" y="106"/>
                  <a:pt x="2340" y="107"/>
                  <a:pt x="2339" y="104"/>
                </a:cubicBezTo>
                <a:cubicBezTo>
                  <a:pt x="2338" y="100"/>
                  <a:pt x="2335" y="101"/>
                  <a:pt x="2332" y="101"/>
                </a:cubicBezTo>
                <a:cubicBezTo>
                  <a:pt x="2329" y="101"/>
                  <a:pt x="2329" y="104"/>
                  <a:pt x="2329" y="106"/>
                </a:cubicBezTo>
                <a:cubicBezTo>
                  <a:pt x="2329" y="107"/>
                  <a:pt x="2330" y="108"/>
                  <a:pt x="2332" y="108"/>
                </a:cubicBezTo>
                <a:cubicBezTo>
                  <a:pt x="2337" y="108"/>
                  <a:pt x="2342" y="109"/>
                  <a:pt x="2348" y="110"/>
                </a:cubicBezTo>
                <a:cubicBezTo>
                  <a:pt x="2348" y="110"/>
                  <a:pt x="2349" y="110"/>
                  <a:pt x="2349" y="111"/>
                </a:cubicBezTo>
                <a:cubicBezTo>
                  <a:pt x="2352" y="113"/>
                  <a:pt x="2354" y="110"/>
                  <a:pt x="2357" y="110"/>
                </a:cubicBezTo>
                <a:cubicBezTo>
                  <a:pt x="2357" y="110"/>
                  <a:pt x="2358" y="111"/>
                  <a:pt x="2358" y="111"/>
                </a:cubicBezTo>
                <a:cubicBezTo>
                  <a:pt x="2359" y="111"/>
                  <a:pt x="2360" y="112"/>
                  <a:pt x="2361" y="112"/>
                </a:cubicBezTo>
                <a:cubicBezTo>
                  <a:pt x="2367" y="115"/>
                  <a:pt x="2367" y="116"/>
                  <a:pt x="2363" y="120"/>
                </a:cubicBezTo>
                <a:cubicBezTo>
                  <a:pt x="2361" y="121"/>
                  <a:pt x="2362" y="122"/>
                  <a:pt x="2362" y="124"/>
                </a:cubicBezTo>
                <a:cubicBezTo>
                  <a:pt x="2358" y="127"/>
                  <a:pt x="2352" y="123"/>
                  <a:pt x="2348" y="127"/>
                </a:cubicBezTo>
                <a:cubicBezTo>
                  <a:pt x="2354" y="130"/>
                  <a:pt x="2360" y="128"/>
                  <a:pt x="2366" y="127"/>
                </a:cubicBezTo>
                <a:cubicBezTo>
                  <a:pt x="2366" y="130"/>
                  <a:pt x="2363" y="131"/>
                  <a:pt x="2362" y="133"/>
                </a:cubicBezTo>
                <a:cubicBezTo>
                  <a:pt x="2358" y="135"/>
                  <a:pt x="2354" y="132"/>
                  <a:pt x="2350" y="132"/>
                </a:cubicBezTo>
                <a:cubicBezTo>
                  <a:pt x="2346" y="133"/>
                  <a:pt x="2342" y="130"/>
                  <a:pt x="2340" y="135"/>
                </a:cubicBezTo>
                <a:cubicBezTo>
                  <a:pt x="2340" y="137"/>
                  <a:pt x="2338" y="137"/>
                  <a:pt x="2337" y="135"/>
                </a:cubicBezTo>
                <a:cubicBezTo>
                  <a:pt x="2336" y="134"/>
                  <a:pt x="2334" y="133"/>
                  <a:pt x="2333" y="134"/>
                </a:cubicBezTo>
                <a:cubicBezTo>
                  <a:pt x="2330" y="135"/>
                  <a:pt x="2328" y="136"/>
                  <a:pt x="2325" y="138"/>
                </a:cubicBezTo>
                <a:cubicBezTo>
                  <a:pt x="2324" y="139"/>
                  <a:pt x="2324" y="140"/>
                  <a:pt x="2325" y="142"/>
                </a:cubicBezTo>
                <a:cubicBezTo>
                  <a:pt x="2327" y="145"/>
                  <a:pt x="2331" y="146"/>
                  <a:pt x="2336" y="141"/>
                </a:cubicBezTo>
                <a:cubicBezTo>
                  <a:pt x="2339" y="139"/>
                  <a:pt x="2341" y="138"/>
                  <a:pt x="2344" y="140"/>
                </a:cubicBezTo>
                <a:cubicBezTo>
                  <a:pt x="2346" y="140"/>
                  <a:pt x="2348" y="140"/>
                  <a:pt x="2350" y="140"/>
                </a:cubicBezTo>
                <a:cubicBezTo>
                  <a:pt x="2350" y="140"/>
                  <a:pt x="2351" y="140"/>
                  <a:pt x="2351" y="141"/>
                </a:cubicBezTo>
                <a:cubicBezTo>
                  <a:pt x="2351" y="141"/>
                  <a:pt x="2351" y="142"/>
                  <a:pt x="2350" y="142"/>
                </a:cubicBezTo>
                <a:cubicBezTo>
                  <a:pt x="2349" y="144"/>
                  <a:pt x="2343" y="142"/>
                  <a:pt x="2345" y="146"/>
                </a:cubicBezTo>
                <a:cubicBezTo>
                  <a:pt x="2347" y="148"/>
                  <a:pt x="2350" y="145"/>
                  <a:pt x="2352" y="144"/>
                </a:cubicBezTo>
                <a:cubicBezTo>
                  <a:pt x="2354" y="144"/>
                  <a:pt x="2355" y="142"/>
                  <a:pt x="2355" y="140"/>
                </a:cubicBezTo>
                <a:cubicBezTo>
                  <a:pt x="2356" y="138"/>
                  <a:pt x="2358" y="139"/>
                  <a:pt x="2360" y="139"/>
                </a:cubicBezTo>
                <a:cubicBezTo>
                  <a:pt x="2361" y="139"/>
                  <a:pt x="2361" y="139"/>
                  <a:pt x="2361" y="139"/>
                </a:cubicBezTo>
                <a:cubicBezTo>
                  <a:pt x="2362" y="139"/>
                  <a:pt x="2362" y="139"/>
                  <a:pt x="2362" y="139"/>
                </a:cubicBezTo>
                <a:cubicBezTo>
                  <a:pt x="2366" y="139"/>
                  <a:pt x="2370" y="138"/>
                  <a:pt x="2373" y="135"/>
                </a:cubicBezTo>
                <a:cubicBezTo>
                  <a:pt x="2379" y="134"/>
                  <a:pt x="2386" y="138"/>
                  <a:pt x="2391" y="133"/>
                </a:cubicBezTo>
                <a:cubicBezTo>
                  <a:pt x="2393" y="133"/>
                  <a:pt x="2393" y="135"/>
                  <a:pt x="2393" y="136"/>
                </a:cubicBezTo>
                <a:cubicBezTo>
                  <a:pt x="2394" y="138"/>
                  <a:pt x="2395" y="141"/>
                  <a:pt x="2398" y="141"/>
                </a:cubicBezTo>
                <a:cubicBezTo>
                  <a:pt x="2401" y="141"/>
                  <a:pt x="2400" y="137"/>
                  <a:pt x="2402" y="135"/>
                </a:cubicBezTo>
                <a:cubicBezTo>
                  <a:pt x="2403" y="135"/>
                  <a:pt x="2404" y="135"/>
                  <a:pt x="2405" y="135"/>
                </a:cubicBezTo>
                <a:cubicBezTo>
                  <a:pt x="2408" y="133"/>
                  <a:pt x="2410" y="131"/>
                  <a:pt x="2410" y="137"/>
                </a:cubicBezTo>
                <a:cubicBezTo>
                  <a:pt x="2410" y="140"/>
                  <a:pt x="2413" y="141"/>
                  <a:pt x="2416" y="139"/>
                </a:cubicBezTo>
                <a:cubicBezTo>
                  <a:pt x="2417" y="138"/>
                  <a:pt x="2418" y="138"/>
                  <a:pt x="2419" y="137"/>
                </a:cubicBezTo>
                <a:cubicBezTo>
                  <a:pt x="2423" y="137"/>
                  <a:pt x="2428" y="134"/>
                  <a:pt x="2429" y="141"/>
                </a:cubicBezTo>
                <a:cubicBezTo>
                  <a:pt x="2429" y="143"/>
                  <a:pt x="2431" y="142"/>
                  <a:pt x="2432" y="142"/>
                </a:cubicBezTo>
                <a:cubicBezTo>
                  <a:pt x="2434" y="141"/>
                  <a:pt x="2436" y="141"/>
                  <a:pt x="2438" y="140"/>
                </a:cubicBezTo>
                <a:cubicBezTo>
                  <a:pt x="2441" y="143"/>
                  <a:pt x="2444" y="147"/>
                  <a:pt x="2448" y="150"/>
                </a:cubicBezTo>
                <a:cubicBezTo>
                  <a:pt x="2449" y="151"/>
                  <a:pt x="2447" y="153"/>
                  <a:pt x="2447" y="154"/>
                </a:cubicBezTo>
                <a:cubicBezTo>
                  <a:pt x="2446" y="155"/>
                  <a:pt x="2444" y="156"/>
                  <a:pt x="2442" y="156"/>
                </a:cubicBezTo>
                <a:cubicBezTo>
                  <a:pt x="2423" y="152"/>
                  <a:pt x="2405" y="153"/>
                  <a:pt x="2386" y="154"/>
                </a:cubicBezTo>
                <a:cubicBezTo>
                  <a:pt x="2381" y="154"/>
                  <a:pt x="2376" y="154"/>
                  <a:pt x="2371" y="155"/>
                </a:cubicBezTo>
                <a:cubicBezTo>
                  <a:pt x="2368" y="153"/>
                  <a:pt x="2365" y="151"/>
                  <a:pt x="2360" y="153"/>
                </a:cubicBezTo>
                <a:cubicBezTo>
                  <a:pt x="2356" y="154"/>
                  <a:pt x="2351" y="154"/>
                  <a:pt x="2346" y="154"/>
                </a:cubicBezTo>
                <a:cubicBezTo>
                  <a:pt x="2342" y="152"/>
                  <a:pt x="2340" y="153"/>
                  <a:pt x="2340" y="157"/>
                </a:cubicBezTo>
                <a:cubicBezTo>
                  <a:pt x="2337" y="159"/>
                  <a:pt x="2334" y="159"/>
                  <a:pt x="2331" y="156"/>
                </a:cubicBezTo>
                <a:cubicBezTo>
                  <a:pt x="2328" y="152"/>
                  <a:pt x="2326" y="153"/>
                  <a:pt x="2324" y="159"/>
                </a:cubicBezTo>
                <a:cubicBezTo>
                  <a:pt x="2324" y="159"/>
                  <a:pt x="2323" y="159"/>
                  <a:pt x="2322" y="159"/>
                </a:cubicBezTo>
                <a:cubicBezTo>
                  <a:pt x="2322" y="157"/>
                  <a:pt x="2321" y="155"/>
                  <a:pt x="2321" y="154"/>
                </a:cubicBezTo>
                <a:cubicBezTo>
                  <a:pt x="2315" y="149"/>
                  <a:pt x="2309" y="150"/>
                  <a:pt x="2302" y="151"/>
                </a:cubicBezTo>
                <a:cubicBezTo>
                  <a:pt x="2302" y="151"/>
                  <a:pt x="2301" y="150"/>
                  <a:pt x="2301" y="150"/>
                </a:cubicBezTo>
                <a:cubicBezTo>
                  <a:pt x="2299" y="152"/>
                  <a:pt x="2297" y="154"/>
                  <a:pt x="2294" y="154"/>
                </a:cubicBezTo>
                <a:cubicBezTo>
                  <a:pt x="2289" y="153"/>
                  <a:pt x="2285" y="154"/>
                  <a:pt x="2281" y="151"/>
                </a:cubicBezTo>
                <a:cubicBezTo>
                  <a:pt x="2278" y="149"/>
                  <a:pt x="2276" y="150"/>
                  <a:pt x="2276" y="154"/>
                </a:cubicBezTo>
                <a:cubicBezTo>
                  <a:pt x="2275" y="160"/>
                  <a:pt x="2275" y="160"/>
                  <a:pt x="2270" y="157"/>
                </a:cubicBezTo>
                <a:cubicBezTo>
                  <a:pt x="2270" y="157"/>
                  <a:pt x="2270" y="157"/>
                  <a:pt x="2270" y="157"/>
                </a:cubicBezTo>
                <a:cubicBezTo>
                  <a:pt x="2270" y="157"/>
                  <a:pt x="2270" y="156"/>
                  <a:pt x="2270" y="155"/>
                </a:cubicBezTo>
                <a:cubicBezTo>
                  <a:pt x="2266" y="156"/>
                  <a:pt x="2267" y="152"/>
                  <a:pt x="2265" y="151"/>
                </a:cubicBezTo>
                <a:cubicBezTo>
                  <a:pt x="2262" y="148"/>
                  <a:pt x="2264" y="148"/>
                  <a:pt x="2266" y="148"/>
                </a:cubicBezTo>
                <a:cubicBezTo>
                  <a:pt x="2267" y="147"/>
                  <a:pt x="2268" y="146"/>
                  <a:pt x="2268" y="145"/>
                </a:cubicBezTo>
                <a:cubicBezTo>
                  <a:pt x="2270" y="144"/>
                  <a:pt x="2273" y="144"/>
                  <a:pt x="2275" y="144"/>
                </a:cubicBezTo>
                <a:cubicBezTo>
                  <a:pt x="2280" y="144"/>
                  <a:pt x="2285" y="143"/>
                  <a:pt x="2289" y="146"/>
                </a:cubicBezTo>
                <a:cubicBezTo>
                  <a:pt x="2292" y="148"/>
                  <a:pt x="2295" y="146"/>
                  <a:pt x="2297" y="145"/>
                </a:cubicBezTo>
                <a:cubicBezTo>
                  <a:pt x="2300" y="144"/>
                  <a:pt x="2298" y="141"/>
                  <a:pt x="2298" y="139"/>
                </a:cubicBezTo>
                <a:cubicBezTo>
                  <a:pt x="2298" y="138"/>
                  <a:pt x="2299" y="138"/>
                  <a:pt x="2299" y="137"/>
                </a:cubicBezTo>
                <a:cubicBezTo>
                  <a:pt x="2301" y="137"/>
                  <a:pt x="2303" y="137"/>
                  <a:pt x="2305" y="137"/>
                </a:cubicBezTo>
                <a:cubicBezTo>
                  <a:pt x="2306" y="137"/>
                  <a:pt x="2307" y="137"/>
                  <a:pt x="2308" y="137"/>
                </a:cubicBezTo>
                <a:cubicBezTo>
                  <a:pt x="2310" y="137"/>
                  <a:pt x="2312" y="138"/>
                  <a:pt x="2314" y="136"/>
                </a:cubicBezTo>
                <a:cubicBezTo>
                  <a:pt x="2313" y="135"/>
                  <a:pt x="2312" y="134"/>
                  <a:pt x="2312" y="132"/>
                </a:cubicBezTo>
                <a:cubicBezTo>
                  <a:pt x="2311" y="131"/>
                  <a:pt x="2311" y="130"/>
                  <a:pt x="2309" y="129"/>
                </a:cubicBezTo>
                <a:cubicBezTo>
                  <a:pt x="2306" y="127"/>
                  <a:pt x="2309" y="127"/>
                  <a:pt x="2310" y="126"/>
                </a:cubicBezTo>
                <a:cubicBezTo>
                  <a:pt x="2312" y="125"/>
                  <a:pt x="2313" y="126"/>
                  <a:pt x="2314" y="128"/>
                </a:cubicBezTo>
                <a:cubicBezTo>
                  <a:pt x="2316" y="131"/>
                  <a:pt x="2316" y="131"/>
                  <a:pt x="2318" y="128"/>
                </a:cubicBezTo>
                <a:cubicBezTo>
                  <a:pt x="2321" y="123"/>
                  <a:pt x="2324" y="123"/>
                  <a:pt x="2329" y="125"/>
                </a:cubicBezTo>
                <a:cubicBezTo>
                  <a:pt x="2331" y="126"/>
                  <a:pt x="2333" y="127"/>
                  <a:pt x="2335" y="128"/>
                </a:cubicBezTo>
                <a:cubicBezTo>
                  <a:pt x="2336" y="129"/>
                  <a:pt x="2337" y="129"/>
                  <a:pt x="2338" y="127"/>
                </a:cubicBezTo>
                <a:cubicBezTo>
                  <a:pt x="2339" y="125"/>
                  <a:pt x="2337" y="120"/>
                  <a:pt x="2334" y="121"/>
                </a:cubicBezTo>
                <a:cubicBezTo>
                  <a:pt x="2325" y="121"/>
                  <a:pt x="2318" y="116"/>
                  <a:pt x="2309" y="116"/>
                </a:cubicBezTo>
                <a:cubicBezTo>
                  <a:pt x="2309" y="117"/>
                  <a:pt x="2311" y="120"/>
                  <a:pt x="2310" y="120"/>
                </a:cubicBezTo>
                <a:cubicBezTo>
                  <a:pt x="2305" y="119"/>
                  <a:pt x="2305" y="123"/>
                  <a:pt x="2304" y="125"/>
                </a:cubicBezTo>
                <a:cubicBezTo>
                  <a:pt x="2303" y="129"/>
                  <a:pt x="2300" y="129"/>
                  <a:pt x="2297" y="130"/>
                </a:cubicBezTo>
                <a:cubicBezTo>
                  <a:pt x="2296" y="130"/>
                  <a:pt x="2296" y="130"/>
                  <a:pt x="2295" y="130"/>
                </a:cubicBezTo>
                <a:cubicBezTo>
                  <a:pt x="2294" y="130"/>
                  <a:pt x="2292" y="130"/>
                  <a:pt x="2290" y="130"/>
                </a:cubicBezTo>
                <a:cubicBezTo>
                  <a:pt x="2288" y="124"/>
                  <a:pt x="2288" y="124"/>
                  <a:pt x="2279" y="125"/>
                </a:cubicBezTo>
                <a:cubicBezTo>
                  <a:pt x="2276" y="125"/>
                  <a:pt x="2275" y="123"/>
                  <a:pt x="2274" y="120"/>
                </a:cubicBezTo>
                <a:cubicBezTo>
                  <a:pt x="2273" y="119"/>
                  <a:pt x="2274" y="117"/>
                  <a:pt x="2272" y="115"/>
                </a:cubicBezTo>
                <a:cubicBezTo>
                  <a:pt x="2271" y="114"/>
                  <a:pt x="2270" y="114"/>
                  <a:pt x="2268" y="114"/>
                </a:cubicBezTo>
                <a:cubicBezTo>
                  <a:pt x="2270" y="111"/>
                  <a:pt x="2275" y="112"/>
                  <a:pt x="2274" y="109"/>
                </a:cubicBezTo>
                <a:cubicBezTo>
                  <a:pt x="2273" y="105"/>
                  <a:pt x="2269" y="107"/>
                  <a:pt x="2266" y="107"/>
                </a:cubicBezTo>
                <a:cubicBezTo>
                  <a:pt x="2265" y="107"/>
                  <a:pt x="2262" y="107"/>
                  <a:pt x="2262" y="105"/>
                </a:cubicBezTo>
                <a:cubicBezTo>
                  <a:pt x="2261" y="103"/>
                  <a:pt x="2264" y="102"/>
                  <a:pt x="2266" y="102"/>
                </a:cubicBezTo>
                <a:cubicBezTo>
                  <a:pt x="2269" y="104"/>
                  <a:pt x="2272" y="106"/>
                  <a:pt x="2275" y="104"/>
                </a:cubicBezTo>
                <a:cubicBezTo>
                  <a:pt x="2281" y="102"/>
                  <a:pt x="2282" y="107"/>
                  <a:pt x="2284" y="110"/>
                </a:cubicBezTo>
                <a:cubicBezTo>
                  <a:pt x="2287" y="108"/>
                  <a:pt x="2284" y="106"/>
                  <a:pt x="2286" y="105"/>
                </a:cubicBezTo>
                <a:cubicBezTo>
                  <a:pt x="2289" y="105"/>
                  <a:pt x="2294" y="107"/>
                  <a:pt x="2296" y="104"/>
                </a:cubicBezTo>
                <a:cubicBezTo>
                  <a:pt x="2298" y="100"/>
                  <a:pt x="2299" y="101"/>
                  <a:pt x="2302" y="102"/>
                </a:cubicBezTo>
                <a:cubicBezTo>
                  <a:pt x="2306" y="102"/>
                  <a:pt x="2311" y="102"/>
                  <a:pt x="2316" y="102"/>
                </a:cubicBezTo>
                <a:cubicBezTo>
                  <a:pt x="2313" y="99"/>
                  <a:pt x="2306" y="99"/>
                  <a:pt x="2311" y="94"/>
                </a:cubicBezTo>
                <a:cubicBezTo>
                  <a:pt x="2311" y="93"/>
                  <a:pt x="2309" y="92"/>
                  <a:pt x="2308" y="91"/>
                </a:cubicBezTo>
                <a:cubicBezTo>
                  <a:pt x="2307" y="90"/>
                  <a:pt x="2305" y="89"/>
                  <a:pt x="2302" y="88"/>
                </a:cubicBezTo>
                <a:cubicBezTo>
                  <a:pt x="2304" y="92"/>
                  <a:pt x="2305" y="96"/>
                  <a:pt x="2300" y="96"/>
                </a:cubicBezTo>
                <a:cubicBezTo>
                  <a:pt x="2296" y="97"/>
                  <a:pt x="2295" y="98"/>
                  <a:pt x="2292" y="99"/>
                </a:cubicBezTo>
                <a:cubicBezTo>
                  <a:pt x="2283" y="103"/>
                  <a:pt x="2276" y="101"/>
                  <a:pt x="2272" y="94"/>
                </a:cubicBezTo>
                <a:cubicBezTo>
                  <a:pt x="2273" y="94"/>
                  <a:pt x="2273" y="94"/>
                  <a:pt x="2273" y="94"/>
                </a:cubicBezTo>
                <a:cubicBezTo>
                  <a:pt x="2274" y="94"/>
                  <a:pt x="2274" y="94"/>
                  <a:pt x="2274" y="94"/>
                </a:cubicBezTo>
                <a:cubicBezTo>
                  <a:pt x="2276" y="97"/>
                  <a:pt x="2277" y="97"/>
                  <a:pt x="2279" y="93"/>
                </a:cubicBezTo>
                <a:cubicBezTo>
                  <a:pt x="2279" y="92"/>
                  <a:pt x="2279" y="91"/>
                  <a:pt x="2279" y="90"/>
                </a:cubicBezTo>
                <a:cubicBezTo>
                  <a:pt x="2279" y="88"/>
                  <a:pt x="2281" y="87"/>
                  <a:pt x="2283" y="88"/>
                </a:cubicBezTo>
                <a:cubicBezTo>
                  <a:pt x="2285" y="88"/>
                  <a:pt x="2287" y="89"/>
                  <a:pt x="2287" y="86"/>
                </a:cubicBezTo>
                <a:cubicBezTo>
                  <a:pt x="2272" y="83"/>
                  <a:pt x="2270" y="84"/>
                  <a:pt x="2269" y="95"/>
                </a:cubicBezTo>
                <a:cubicBezTo>
                  <a:pt x="2267" y="96"/>
                  <a:pt x="2267" y="97"/>
                  <a:pt x="2266" y="98"/>
                </a:cubicBezTo>
                <a:cubicBezTo>
                  <a:pt x="2262" y="98"/>
                  <a:pt x="2263" y="95"/>
                  <a:pt x="2262" y="93"/>
                </a:cubicBezTo>
                <a:cubicBezTo>
                  <a:pt x="2259" y="89"/>
                  <a:pt x="2257" y="85"/>
                  <a:pt x="2250" y="85"/>
                </a:cubicBezTo>
                <a:cubicBezTo>
                  <a:pt x="2250" y="82"/>
                  <a:pt x="2247" y="82"/>
                  <a:pt x="2244" y="82"/>
                </a:cubicBezTo>
                <a:cubicBezTo>
                  <a:pt x="2243" y="82"/>
                  <a:pt x="2242" y="82"/>
                  <a:pt x="2241" y="82"/>
                </a:cubicBezTo>
                <a:cubicBezTo>
                  <a:pt x="2241" y="81"/>
                  <a:pt x="2241" y="81"/>
                  <a:pt x="2241" y="80"/>
                </a:cubicBezTo>
                <a:cubicBezTo>
                  <a:pt x="2242" y="79"/>
                  <a:pt x="2243" y="77"/>
                  <a:pt x="2246" y="78"/>
                </a:cubicBezTo>
                <a:cubicBezTo>
                  <a:pt x="2248" y="79"/>
                  <a:pt x="2250" y="80"/>
                  <a:pt x="2252" y="78"/>
                </a:cubicBezTo>
                <a:cubicBezTo>
                  <a:pt x="2256" y="81"/>
                  <a:pt x="2259" y="80"/>
                  <a:pt x="2261" y="77"/>
                </a:cubicBezTo>
                <a:cubicBezTo>
                  <a:pt x="2260" y="76"/>
                  <a:pt x="2266" y="75"/>
                  <a:pt x="2261" y="73"/>
                </a:cubicBezTo>
                <a:cubicBezTo>
                  <a:pt x="2257" y="72"/>
                  <a:pt x="2255" y="76"/>
                  <a:pt x="2252" y="75"/>
                </a:cubicBezTo>
                <a:cubicBezTo>
                  <a:pt x="2246" y="74"/>
                  <a:pt x="2240" y="74"/>
                  <a:pt x="2236" y="79"/>
                </a:cubicBezTo>
                <a:cubicBezTo>
                  <a:pt x="2235" y="81"/>
                  <a:pt x="2235" y="83"/>
                  <a:pt x="2236" y="85"/>
                </a:cubicBezTo>
                <a:cubicBezTo>
                  <a:pt x="2235" y="88"/>
                  <a:pt x="2235" y="90"/>
                  <a:pt x="2231" y="90"/>
                </a:cubicBezTo>
                <a:cubicBezTo>
                  <a:pt x="2227" y="89"/>
                  <a:pt x="2222" y="90"/>
                  <a:pt x="2219" y="88"/>
                </a:cubicBezTo>
                <a:cubicBezTo>
                  <a:pt x="2210" y="82"/>
                  <a:pt x="2205" y="93"/>
                  <a:pt x="2198" y="91"/>
                </a:cubicBezTo>
                <a:cubicBezTo>
                  <a:pt x="2197" y="91"/>
                  <a:pt x="2197" y="93"/>
                  <a:pt x="2197" y="94"/>
                </a:cubicBezTo>
                <a:cubicBezTo>
                  <a:pt x="2198" y="96"/>
                  <a:pt x="2196" y="97"/>
                  <a:pt x="2196" y="99"/>
                </a:cubicBezTo>
                <a:cubicBezTo>
                  <a:pt x="2195" y="99"/>
                  <a:pt x="2195" y="99"/>
                  <a:pt x="2194" y="99"/>
                </a:cubicBezTo>
                <a:cubicBezTo>
                  <a:pt x="2183" y="100"/>
                  <a:pt x="2172" y="96"/>
                  <a:pt x="2161" y="99"/>
                </a:cubicBezTo>
                <a:cubicBezTo>
                  <a:pt x="2160" y="99"/>
                  <a:pt x="2159" y="98"/>
                  <a:pt x="2158" y="97"/>
                </a:cubicBezTo>
                <a:cubicBezTo>
                  <a:pt x="2154" y="93"/>
                  <a:pt x="2151" y="94"/>
                  <a:pt x="2149" y="99"/>
                </a:cubicBezTo>
                <a:cubicBezTo>
                  <a:pt x="2147" y="100"/>
                  <a:pt x="2147" y="102"/>
                  <a:pt x="2147" y="104"/>
                </a:cubicBezTo>
                <a:cubicBezTo>
                  <a:pt x="2147" y="107"/>
                  <a:pt x="2143" y="109"/>
                  <a:pt x="2141" y="109"/>
                </a:cubicBezTo>
                <a:cubicBezTo>
                  <a:pt x="2138" y="109"/>
                  <a:pt x="2137" y="106"/>
                  <a:pt x="2137" y="104"/>
                </a:cubicBezTo>
                <a:cubicBezTo>
                  <a:pt x="2136" y="98"/>
                  <a:pt x="2132" y="96"/>
                  <a:pt x="2125" y="97"/>
                </a:cubicBezTo>
                <a:cubicBezTo>
                  <a:pt x="2124" y="97"/>
                  <a:pt x="2123" y="97"/>
                  <a:pt x="2122" y="97"/>
                </a:cubicBezTo>
                <a:cubicBezTo>
                  <a:pt x="2116" y="96"/>
                  <a:pt x="2116" y="96"/>
                  <a:pt x="2117" y="102"/>
                </a:cubicBezTo>
                <a:cubicBezTo>
                  <a:pt x="2115" y="104"/>
                  <a:pt x="2114" y="105"/>
                  <a:pt x="2111" y="105"/>
                </a:cubicBezTo>
                <a:cubicBezTo>
                  <a:pt x="2105" y="105"/>
                  <a:pt x="2100" y="105"/>
                  <a:pt x="2094" y="105"/>
                </a:cubicBezTo>
                <a:cubicBezTo>
                  <a:pt x="2088" y="104"/>
                  <a:pt x="2083" y="106"/>
                  <a:pt x="2077" y="107"/>
                </a:cubicBezTo>
                <a:cubicBezTo>
                  <a:pt x="2074" y="104"/>
                  <a:pt x="2079" y="102"/>
                  <a:pt x="2078" y="98"/>
                </a:cubicBezTo>
                <a:cubicBezTo>
                  <a:pt x="2079" y="95"/>
                  <a:pt x="2081" y="95"/>
                  <a:pt x="2084" y="96"/>
                </a:cubicBezTo>
                <a:cubicBezTo>
                  <a:pt x="2087" y="96"/>
                  <a:pt x="2090" y="95"/>
                  <a:pt x="2089" y="90"/>
                </a:cubicBezTo>
                <a:cubicBezTo>
                  <a:pt x="2085" y="92"/>
                  <a:pt x="2081" y="90"/>
                  <a:pt x="2078" y="88"/>
                </a:cubicBezTo>
                <a:cubicBezTo>
                  <a:pt x="2077" y="88"/>
                  <a:pt x="2074" y="86"/>
                  <a:pt x="2074" y="88"/>
                </a:cubicBezTo>
                <a:cubicBezTo>
                  <a:pt x="2073" y="93"/>
                  <a:pt x="2069" y="91"/>
                  <a:pt x="2066" y="90"/>
                </a:cubicBezTo>
                <a:cubicBezTo>
                  <a:pt x="2062" y="89"/>
                  <a:pt x="2051" y="90"/>
                  <a:pt x="2047" y="92"/>
                </a:cubicBezTo>
                <a:cubicBezTo>
                  <a:pt x="2046" y="92"/>
                  <a:pt x="2045" y="92"/>
                  <a:pt x="2044" y="92"/>
                </a:cubicBezTo>
                <a:cubicBezTo>
                  <a:pt x="2043" y="92"/>
                  <a:pt x="2043" y="91"/>
                  <a:pt x="2042" y="90"/>
                </a:cubicBezTo>
                <a:cubicBezTo>
                  <a:pt x="2041" y="85"/>
                  <a:pt x="2036" y="84"/>
                  <a:pt x="2033" y="84"/>
                </a:cubicBezTo>
                <a:cubicBezTo>
                  <a:pt x="2029" y="85"/>
                  <a:pt x="2027" y="83"/>
                  <a:pt x="2024" y="82"/>
                </a:cubicBezTo>
                <a:cubicBezTo>
                  <a:pt x="2020" y="85"/>
                  <a:pt x="2016" y="85"/>
                  <a:pt x="2012" y="87"/>
                </a:cubicBezTo>
                <a:cubicBezTo>
                  <a:pt x="2013" y="89"/>
                  <a:pt x="2016" y="87"/>
                  <a:pt x="2017" y="88"/>
                </a:cubicBezTo>
                <a:cubicBezTo>
                  <a:pt x="2021" y="95"/>
                  <a:pt x="2021" y="95"/>
                  <a:pt x="2028" y="93"/>
                </a:cubicBezTo>
                <a:cubicBezTo>
                  <a:pt x="2031" y="92"/>
                  <a:pt x="2034" y="90"/>
                  <a:pt x="2037" y="92"/>
                </a:cubicBezTo>
                <a:cubicBezTo>
                  <a:pt x="2037" y="93"/>
                  <a:pt x="2038" y="93"/>
                  <a:pt x="2039" y="94"/>
                </a:cubicBezTo>
                <a:cubicBezTo>
                  <a:pt x="2043" y="97"/>
                  <a:pt x="2047" y="95"/>
                  <a:pt x="2051" y="95"/>
                </a:cubicBezTo>
                <a:cubicBezTo>
                  <a:pt x="2055" y="95"/>
                  <a:pt x="2058" y="95"/>
                  <a:pt x="2062" y="94"/>
                </a:cubicBezTo>
                <a:cubicBezTo>
                  <a:pt x="2066" y="93"/>
                  <a:pt x="2069" y="93"/>
                  <a:pt x="2071" y="97"/>
                </a:cubicBezTo>
                <a:cubicBezTo>
                  <a:pt x="2069" y="100"/>
                  <a:pt x="2066" y="103"/>
                  <a:pt x="2068" y="107"/>
                </a:cubicBezTo>
                <a:cubicBezTo>
                  <a:pt x="2068" y="107"/>
                  <a:pt x="2068" y="107"/>
                  <a:pt x="2068" y="107"/>
                </a:cubicBezTo>
                <a:cubicBezTo>
                  <a:pt x="2065" y="111"/>
                  <a:pt x="2068" y="115"/>
                  <a:pt x="2066" y="119"/>
                </a:cubicBezTo>
                <a:cubicBezTo>
                  <a:pt x="2066" y="119"/>
                  <a:pt x="2066" y="119"/>
                  <a:pt x="2066" y="119"/>
                </a:cubicBezTo>
                <a:cubicBezTo>
                  <a:pt x="2066" y="120"/>
                  <a:pt x="2066" y="121"/>
                  <a:pt x="2066" y="122"/>
                </a:cubicBezTo>
                <a:cubicBezTo>
                  <a:pt x="2060" y="124"/>
                  <a:pt x="2054" y="124"/>
                  <a:pt x="2048" y="123"/>
                </a:cubicBezTo>
                <a:cubicBezTo>
                  <a:pt x="2044" y="123"/>
                  <a:pt x="2045" y="125"/>
                  <a:pt x="2046" y="127"/>
                </a:cubicBezTo>
                <a:cubicBezTo>
                  <a:pt x="2046" y="127"/>
                  <a:pt x="2046" y="127"/>
                  <a:pt x="2046" y="127"/>
                </a:cubicBezTo>
                <a:cubicBezTo>
                  <a:pt x="2044" y="128"/>
                  <a:pt x="2047" y="132"/>
                  <a:pt x="2044" y="132"/>
                </a:cubicBezTo>
                <a:cubicBezTo>
                  <a:pt x="2042" y="133"/>
                  <a:pt x="2039" y="133"/>
                  <a:pt x="2039" y="131"/>
                </a:cubicBezTo>
                <a:cubicBezTo>
                  <a:pt x="2038" y="125"/>
                  <a:pt x="2033" y="127"/>
                  <a:pt x="2030" y="127"/>
                </a:cubicBezTo>
                <a:cubicBezTo>
                  <a:pt x="2025" y="127"/>
                  <a:pt x="2020" y="132"/>
                  <a:pt x="2016" y="125"/>
                </a:cubicBezTo>
                <a:cubicBezTo>
                  <a:pt x="2015" y="124"/>
                  <a:pt x="2014" y="124"/>
                  <a:pt x="2013" y="126"/>
                </a:cubicBezTo>
                <a:cubicBezTo>
                  <a:pt x="2012" y="127"/>
                  <a:pt x="2011" y="128"/>
                  <a:pt x="2010" y="129"/>
                </a:cubicBezTo>
                <a:cubicBezTo>
                  <a:pt x="2009" y="129"/>
                  <a:pt x="2008" y="129"/>
                  <a:pt x="2008" y="129"/>
                </a:cubicBezTo>
                <a:cubicBezTo>
                  <a:pt x="2002" y="127"/>
                  <a:pt x="1995" y="129"/>
                  <a:pt x="1989" y="126"/>
                </a:cubicBezTo>
                <a:cubicBezTo>
                  <a:pt x="1991" y="117"/>
                  <a:pt x="1991" y="109"/>
                  <a:pt x="1993" y="101"/>
                </a:cubicBezTo>
                <a:cubicBezTo>
                  <a:pt x="1993" y="99"/>
                  <a:pt x="1993" y="98"/>
                  <a:pt x="1991" y="97"/>
                </a:cubicBezTo>
                <a:cubicBezTo>
                  <a:pt x="1990" y="97"/>
                  <a:pt x="1988" y="98"/>
                  <a:pt x="1987" y="99"/>
                </a:cubicBezTo>
                <a:cubicBezTo>
                  <a:pt x="1986" y="101"/>
                  <a:pt x="1986" y="103"/>
                  <a:pt x="1986" y="105"/>
                </a:cubicBezTo>
                <a:cubicBezTo>
                  <a:pt x="1987" y="110"/>
                  <a:pt x="1987" y="110"/>
                  <a:pt x="1981" y="109"/>
                </a:cubicBezTo>
                <a:cubicBezTo>
                  <a:pt x="1981" y="109"/>
                  <a:pt x="1981" y="109"/>
                  <a:pt x="1981" y="109"/>
                </a:cubicBezTo>
                <a:cubicBezTo>
                  <a:pt x="1978" y="108"/>
                  <a:pt x="1974" y="110"/>
                  <a:pt x="1973" y="107"/>
                </a:cubicBezTo>
                <a:cubicBezTo>
                  <a:pt x="1972" y="105"/>
                  <a:pt x="1973" y="101"/>
                  <a:pt x="1976" y="99"/>
                </a:cubicBezTo>
                <a:cubicBezTo>
                  <a:pt x="1977" y="99"/>
                  <a:pt x="1977" y="98"/>
                  <a:pt x="1977" y="97"/>
                </a:cubicBezTo>
                <a:cubicBezTo>
                  <a:pt x="1970" y="97"/>
                  <a:pt x="1964" y="101"/>
                  <a:pt x="1957" y="102"/>
                </a:cubicBezTo>
                <a:cubicBezTo>
                  <a:pt x="1956" y="102"/>
                  <a:pt x="1956" y="102"/>
                  <a:pt x="1955" y="102"/>
                </a:cubicBezTo>
                <a:cubicBezTo>
                  <a:pt x="1955" y="101"/>
                  <a:pt x="1956" y="99"/>
                  <a:pt x="1954" y="98"/>
                </a:cubicBezTo>
                <a:cubicBezTo>
                  <a:pt x="1954" y="98"/>
                  <a:pt x="1953" y="99"/>
                  <a:pt x="1952" y="99"/>
                </a:cubicBezTo>
                <a:cubicBezTo>
                  <a:pt x="1950" y="101"/>
                  <a:pt x="1948" y="102"/>
                  <a:pt x="1945" y="100"/>
                </a:cubicBezTo>
                <a:cubicBezTo>
                  <a:pt x="1942" y="98"/>
                  <a:pt x="1945" y="97"/>
                  <a:pt x="1946" y="95"/>
                </a:cubicBezTo>
                <a:cubicBezTo>
                  <a:pt x="1946" y="94"/>
                  <a:pt x="1946" y="93"/>
                  <a:pt x="1945" y="92"/>
                </a:cubicBezTo>
                <a:cubicBezTo>
                  <a:pt x="1945" y="90"/>
                  <a:pt x="1944" y="88"/>
                  <a:pt x="1944" y="86"/>
                </a:cubicBezTo>
                <a:cubicBezTo>
                  <a:pt x="1945" y="83"/>
                  <a:pt x="1942" y="83"/>
                  <a:pt x="1939" y="83"/>
                </a:cubicBezTo>
                <a:cubicBezTo>
                  <a:pt x="1937" y="84"/>
                  <a:pt x="1935" y="84"/>
                  <a:pt x="1936" y="87"/>
                </a:cubicBezTo>
                <a:cubicBezTo>
                  <a:pt x="1936" y="90"/>
                  <a:pt x="1935" y="92"/>
                  <a:pt x="1932" y="92"/>
                </a:cubicBezTo>
                <a:cubicBezTo>
                  <a:pt x="1931" y="93"/>
                  <a:pt x="1932" y="94"/>
                  <a:pt x="1932" y="95"/>
                </a:cubicBezTo>
                <a:cubicBezTo>
                  <a:pt x="1933" y="96"/>
                  <a:pt x="1933" y="96"/>
                  <a:pt x="1934" y="97"/>
                </a:cubicBezTo>
                <a:cubicBezTo>
                  <a:pt x="1938" y="102"/>
                  <a:pt x="1937" y="106"/>
                  <a:pt x="1931" y="110"/>
                </a:cubicBezTo>
                <a:cubicBezTo>
                  <a:pt x="1930" y="111"/>
                  <a:pt x="1928" y="112"/>
                  <a:pt x="1926" y="112"/>
                </a:cubicBezTo>
                <a:cubicBezTo>
                  <a:pt x="1923" y="111"/>
                  <a:pt x="1924" y="108"/>
                  <a:pt x="1922" y="107"/>
                </a:cubicBezTo>
                <a:cubicBezTo>
                  <a:pt x="1917" y="107"/>
                  <a:pt x="1919" y="112"/>
                  <a:pt x="1917" y="114"/>
                </a:cubicBezTo>
                <a:cubicBezTo>
                  <a:pt x="1912" y="114"/>
                  <a:pt x="1907" y="117"/>
                  <a:pt x="1903" y="112"/>
                </a:cubicBezTo>
                <a:cubicBezTo>
                  <a:pt x="1902" y="111"/>
                  <a:pt x="1901" y="111"/>
                  <a:pt x="1900" y="112"/>
                </a:cubicBezTo>
                <a:cubicBezTo>
                  <a:pt x="1895" y="115"/>
                  <a:pt x="1890" y="113"/>
                  <a:pt x="1885" y="112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1" y="110"/>
                  <a:pt x="1876" y="112"/>
                  <a:pt x="1873" y="109"/>
                </a:cubicBezTo>
                <a:cubicBezTo>
                  <a:pt x="1870" y="106"/>
                  <a:pt x="1866" y="105"/>
                  <a:pt x="1862" y="104"/>
                </a:cubicBezTo>
                <a:cubicBezTo>
                  <a:pt x="1861" y="101"/>
                  <a:pt x="1862" y="98"/>
                  <a:pt x="1863" y="95"/>
                </a:cubicBezTo>
                <a:cubicBezTo>
                  <a:pt x="1868" y="94"/>
                  <a:pt x="1873" y="96"/>
                  <a:pt x="1878" y="97"/>
                </a:cubicBezTo>
                <a:cubicBezTo>
                  <a:pt x="1881" y="98"/>
                  <a:pt x="1883" y="101"/>
                  <a:pt x="1886" y="103"/>
                </a:cubicBezTo>
                <a:cubicBezTo>
                  <a:pt x="1887" y="105"/>
                  <a:pt x="1888" y="105"/>
                  <a:pt x="1890" y="103"/>
                </a:cubicBezTo>
                <a:cubicBezTo>
                  <a:pt x="1894" y="99"/>
                  <a:pt x="1894" y="99"/>
                  <a:pt x="1899" y="102"/>
                </a:cubicBezTo>
                <a:cubicBezTo>
                  <a:pt x="1901" y="103"/>
                  <a:pt x="1902" y="105"/>
                  <a:pt x="1904" y="104"/>
                </a:cubicBezTo>
                <a:cubicBezTo>
                  <a:pt x="1905" y="100"/>
                  <a:pt x="1907" y="97"/>
                  <a:pt x="1911" y="95"/>
                </a:cubicBezTo>
                <a:cubicBezTo>
                  <a:pt x="1911" y="95"/>
                  <a:pt x="1911" y="94"/>
                  <a:pt x="1910" y="94"/>
                </a:cubicBezTo>
                <a:cubicBezTo>
                  <a:pt x="1906" y="91"/>
                  <a:pt x="1902" y="91"/>
                  <a:pt x="1898" y="94"/>
                </a:cubicBezTo>
                <a:cubicBezTo>
                  <a:pt x="1891" y="95"/>
                  <a:pt x="1884" y="92"/>
                  <a:pt x="1878" y="95"/>
                </a:cubicBezTo>
                <a:cubicBezTo>
                  <a:pt x="1875" y="93"/>
                  <a:pt x="1876" y="90"/>
                  <a:pt x="1879" y="89"/>
                </a:cubicBezTo>
                <a:cubicBezTo>
                  <a:pt x="1881" y="87"/>
                  <a:pt x="1884" y="85"/>
                  <a:pt x="1887" y="84"/>
                </a:cubicBezTo>
                <a:cubicBezTo>
                  <a:pt x="1891" y="85"/>
                  <a:pt x="1894" y="81"/>
                  <a:pt x="1897" y="79"/>
                </a:cubicBezTo>
                <a:cubicBezTo>
                  <a:pt x="1899" y="78"/>
                  <a:pt x="1895" y="76"/>
                  <a:pt x="1895" y="74"/>
                </a:cubicBezTo>
                <a:cubicBezTo>
                  <a:pt x="1894" y="73"/>
                  <a:pt x="1895" y="72"/>
                  <a:pt x="1896" y="71"/>
                </a:cubicBezTo>
                <a:cubicBezTo>
                  <a:pt x="1898" y="69"/>
                  <a:pt x="1896" y="68"/>
                  <a:pt x="1894" y="67"/>
                </a:cubicBezTo>
                <a:cubicBezTo>
                  <a:pt x="1892" y="65"/>
                  <a:pt x="1891" y="66"/>
                  <a:pt x="1889" y="67"/>
                </a:cubicBezTo>
                <a:cubicBezTo>
                  <a:pt x="1885" y="70"/>
                  <a:pt x="1885" y="74"/>
                  <a:pt x="1888" y="77"/>
                </a:cubicBezTo>
                <a:cubicBezTo>
                  <a:pt x="1891" y="79"/>
                  <a:pt x="1889" y="80"/>
                  <a:pt x="1887" y="80"/>
                </a:cubicBezTo>
                <a:cubicBezTo>
                  <a:pt x="1880" y="77"/>
                  <a:pt x="1875" y="75"/>
                  <a:pt x="1868" y="81"/>
                </a:cubicBezTo>
                <a:cubicBezTo>
                  <a:pt x="1862" y="87"/>
                  <a:pt x="1861" y="86"/>
                  <a:pt x="1856" y="78"/>
                </a:cubicBezTo>
                <a:cubicBezTo>
                  <a:pt x="1854" y="76"/>
                  <a:pt x="1848" y="77"/>
                  <a:pt x="1849" y="71"/>
                </a:cubicBezTo>
                <a:cubicBezTo>
                  <a:pt x="1850" y="70"/>
                  <a:pt x="1850" y="68"/>
                  <a:pt x="1848" y="67"/>
                </a:cubicBezTo>
                <a:cubicBezTo>
                  <a:pt x="1846" y="67"/>
                  <a:pt x="1843" y="67"/>
                  <a:pt x="1842" y="68"/>
                </a:cubicBezTo>
                <a:cubicBezTo>
                  <a:pt x="1841" y="70"/>
                  <a:pt x="1840" y="71"/>
                  <a:pt x="1838" y="72"/>
                </a:cubicBezTo>
                <a:cubicBezTo>
                  <a:pt x="1837" y="69"/>
                  <a:pt x="1834" y="68"/>
                  <a:pt x="1833" y="64"/>
                </a:cubicBezTo>
                <a:cubicBezTo>
                  <a:pt x="1833" y="61"/>
                  <a:pt x="1828" y="62"/>
                  <a:pt x="1826" y="60"/>
                </a:cubicBezTo>
                <a:cubicBezTo>
                  <a:pt x="1825" y="59"/>
                  <a:pt x="1823" y="62"/>
                  <a:pt x="1822" y="63"/>
                </a:cubicBezTo>
                <a:cubicBezTo>
                  <a:pt x="1818" y="64"/>
                  <a:pt x="1813" y="60"/>
                  <a:pt x="1812" y="67"/>
                </a:cubicBezTo>
                <a:cubicBezTo>
                  <a:pt x="1810" y="69"/>
                  <a:pt x="1806" y="67"/>
                  <a:pt x="1805" y="69"/>
                </a:cubicBezTo>
                <a:cubicBezTo>
                  <a:pt x="1802" y="74"/>
                  <a:pt x="1798" y="73"/>
                  <a:pt x="1794" y="72"/>
                </a:cubicBezTo>
                <a:cubicBezTo>
                  <a:pt x="1794" y="72"/>
                  <a:pt x="1793" y="72"/>
                  <a:pt x="1793" y="72"/>
                </a:cubicBezTo>
                <a:cubicBezTo>
                  <a:pt x="1794" y="69"/>
                  <a:pt x="1794" y="65"/>
                  <a:pt x="1790" y="61"/>
                </a:cubicBezTo>
                <a:cubicBezTo>
                  <a:pt x="1791" y="66"/>
                  <a:pt x="1790" y="69"/>
                  <a:pt x="1787" y="71"/>
                </a:cubicBezTo>
                <a:cubicBezTo>
                  <a:pt x="1786" y="71"/>
                  <a:pt x="1786" y="72"/>
                  <a:pt x="1786" y="72"/>
                </a:cubicBezTo>
                <a:cubicBezTo>
                  <a:pt x="1785" y="73"/>
                  <a:pt x="1784" y="76"/>
                  <a:pt x="1783" y="74"/>
                </a:cubicBezTo>
                <a:cubicBezTo>
                  <a:pt x="1780" y="69"/>
                  <a:pt x="1777" y="70"/>
                  <a:pt x="1773" y="70"/>
                </a:cubicBezTo>
                <a:cubicBezTo>
                  <a:pt x="1771" y="71"/>
                  <a:pt x="1772" y="75"/>
                  <a:pt x="1769" y="74"/>
                </a:cubicBezTo>
                <a:cubicBezTo>
                  <a:pt x="1764" y="68"/>
                  <a:pt x="1764" y="68"/>
                  <a:pt x="1758" y="70"/>
                </a:cubicBezTo>
                <a:cubicBezTo>
                  <a:pt x="1757" y="71"/>
                  <a:pt x="1757" y="72"/>
                  <a:pt x="1757" y="72"/>
                </a:cubicBezTo>
                <a:cubicBezTo>
                  <a:pt x="1756" y="75"/>
                  <a:pt x="1756" y="78"/>
                  <a:pt x="1755" y="81"/>
                </a:cubicBezTo>
                <a:cubicBezTo>
                  <a:pt x="1755" y="82"/>
                  <a:pt x="1751" y="83"/>
                  <a:pt x="1755" y="85"/>
                </a:cubicBezTo>
                <a:cubicBezTo>
                  <a:pt x="1756" y="86"/>
                  <a:pt x="1755" y="87"/>
                  <a:pt x="1754" y="87"/>
                </a:cubicBezTo>
                <a:cubicBezTo>
                  <a:pt x="1750" y="88"/>
                  <a:pt x="1750" y="90"/>
                  <a:pt x="1752" y="93"/>
                </a:cubicBezTo>
                <a:cubicBezTo>
                  <a:pt x="1754" y="96"/>
                  <a:pt x="1753" y="97"/>
                  <a:pt x="1750" y="97"/>
                </a:cubicBezTo>
                <a:cubicBezTo>
                  <a:pt x="1748" y="98"/>
                  <a:pt x="1746" y="98"/>
                  <a:pt x="1744" y="98"/>
                </a:cubicBezTo>
                <a:cubicBezTo>
                  <a:pt x="1742" y="95"/>
                  <a:pt x="1738" y="93"/>
                  <a:pt x="1735" y="95"/>
                </a:cubicBezTo>
                <a:cubicBezTo>
                  <a:pt x="1731" y="98"/>
                  <a:pt x="1729" y="97"/>
                  <a:pt x="1725" y="94"/>
                </a:cubicBezTo>
                <a:cubicBezTo>
                  <a:pt x="1723" y="92"/>
                  <a:pt x="1719" y="89"/>
                  <a:pt x="1715" y="93"/>
                </a:cubicBezTo>
                <a:cubicBezTo>
                  <a:pt x="1710" y="93"/>
                  <a:pt x="1705" y="95"/>
                  <a:pt x="1700" y="94"/>
                </a:cubicBezTo>
                <a:cubicBezTo>
                  <a:pt x="1699" y="93"/>
                  <a:pt x="1697" y="93"/>
                  <a:pt x="1696" y="94"/>
                </a:cubicBezTo>
                <a:cubicBezTo>
                  <a:pt x="1693" y="96"/>
                  <a:pt x="1690" y="96"/>
                  <a:pt x="1688" y="94"/>
                </a:cubicBezTo>
                <a:cubicBezTo>
                  <a:pt x="1688" y="91"/>
                  <a:pt x="1686" y="89"/>
                  <a:pt x="1685" y="85"/>
                </a:cubicBezTo>
                <a:cubicBezTo>
                  <a:pt x="1684" y="91"/>
                  <a:pt x="1681" y="92"/>
                  <a:pt x="1677" y="92"/>
                </a:cubicBezTo>
                <a:cubicBezTo>
                  <a:pt x="1676" y="92"/>
                  <a:pt x="1675" y="92"/>
                  <a:pt x="1674" y="92"/>
                </a:cubicBezTo>
                <a:cubicBezTo>
                  <a:pt x="1672" y="89"/>
                  <a:pt x="1672" y="86"/>
                  <a:pt x="1668" y="85"/>
                </a:cubicBezTo>
                <a:cubicBezTo>
                  <a:pt x="1667" y="83"/>
                  <a:pt x="1667" y="81"/>
                  <a:pt x="1670" y="80"/>
                </a:cubicBezTo>
                <a:cubicBezTo>
                  <a:pt x="1672" y="80"/>
                  <a:pt x="1675" y="81"/>
                  <a:pt x="1676" y="78"/>
                </a:cubicBezTo>
                <a:cubicBezTo>
                  <a:pt x="1671" y="72"/>
                  <a:pt x="1663" y="76"/>
                  <a:pt x="1657" y="75"/>
                </a:cubicBezTo>
                <a:cubicBezTo>
                  <a:pt x="1656" y="75"/>
                  <a:pt x="1654" y="76"/>
                  <a:pt x="1653" y="77"/>
                </a:cubicBezTo>
                <a:cubicBezTo>
                  <a:pt x="1651" y="80"/>
                  <a:pt x="1652" y="81"/>
                  <a:pt x="1654" y="83"/>
                </a:cubicBezTo>
                <a:cubicBezTo>
                  <a:pt x="1656" y="85"/>
                  <a:pt x="1658" y="84"/>
                  <a:pt x="1659" y="82"/>
                </a:cubicBezTo>
                <a:cubicBezTo>
                  <a:pt x="1660" y="81"/>
                  <a:pt x="1660" y="80"/>
                  <a:pt x="1662" y="80"/>
                </a:cubicBezTo>
                <a:cubicBezTo>
                  <a:pt x="1666" y="82"/>
                  <a:pt x="1664" y="86"/>
                  <a:pt x="1666" y="88"/>
                </a:cubicBezTo>
                <a:cubicBezTo>
                  <a:pt x="1666" y="89"/>
                  <a:pt x="1666" y="89"/>
                  <a:pt x="1666" y="89"/>
                </a:cubicBezTo>
                <a:cubicBezTo>
                  <a:pt x="1666" y="89"/>
                  <a:pt x="1666" y="89"/>
                  <a:pt x="1666" y="89"/>
                </a:cubicBezTo>
                <a:cubicBezTo>
                  <a:pt x="1666" y="89"/>
                  <a:pt x="1666" y="88"/>
                  <a:pt x="1666" y="88"/>
                </a:cubicBezTo>
                <a:cubicBezTo>
                  <a:pt x="1665" y="88"/>
                  <a:pt x="1663" y="88"/>
                  <a:pt x="1662" y="89"/>
                </a:cubicBezTo>
                <a:cubicBezTo>
                  <a:pt x="1658" y="89"/>
                  <a:pt x="1653" y="91"/>
                  <a:pt x="1649" y="87"/>
                </a:cubicBezTo>
                <a:cubicBezTo>
                  <a:pt x="1648" y="88"/>
                  <a:pt x="1648" y="88"/>
                  <a:pt x="1648" y="89"/>
                </a:cubicBezTo>
                <a:cubicBezTo>
                  <a:pt x="1642" y="85"/>
                  <a:pt x="1641" y="83"/>
                  <a:pt x="1645" y="77"/>
                </a:cubicBezTo>
                <a:cubicBezTo>
                  <a:pt x="1637" y="77"/>
                  <a:pt x="1637" y="77"/>
                  <a:pt x="1634" y="83"/>
                </a:cubicBezTo>
                <a:cubicBezTo>
                  <a:pt x="1633" y="84"/>
                  <a:pt x="1632" y="86"/>
                  <a:pt x="1632" y="88"/>
                </a:cubicBezTo>
                <a:cubicBezTo>
                  <a:pt x="1631" y="89"/>
                  <a:pt x="1631" y="90"/>
                  <a:pt x="1629" y="90"/>
                </a:cubicBezTo>
                <a:cubicBezTo>
                  <a:pt x="1627" y="90"/>
                  <a:pt x="1627" y="89"/>
                  <a:pt x="1627" y="87"/>
                </a:cubicBezTo>
                <a:cubicBezTo>
                  <a:pt x="1627" y="86"/>
                  <a:pt x="1628" y="85"/>
                  <a:pt x="1626" y="84"/>
                </a:cubicBezTo>
                <a:cubicBezTo>
                  <a:pt x="1625" y="85"/>
                  <a:pt x="1624" y="87"/>
                  <a:pt x="1623" y="88"/>
                </a:cubicBezTo>
                <a:cubicBezTo>
                  <a:pt x="1621" y="89"/>
                  <a:pt x="1619" y="90"/>
                  <a:pt x="1620" y="92"/>
                </a:cubicBezTo>
                <a:cubicBezTo>
                  <a:pt x="1619" y="93"/>
                  <a:pt x="1619" y="93"/>
                  <a:pt x="1619" y="94"/>
                </a:cubicBezTo>
                <a:cubicBezTo>
                  <a:pt x="1617" y="94"/>
                  <a:pt x="1617" y="95"/>
                  <a:pt x="1617" y="97"/>
                </a:cubicBezTo>
                <a:cubicBezTo>
                  <a:pt x="1612" y="95"/>
                  <a:pt x="1617" y="92"/>
                  <a:pt x="1616" y="90"/>
                </a:cubicBezTo>
                <a:cubicBezTo>
                  <a:pt x="1612" y="85"/>
                  <a:pt x="1612" y="81"/>
                  <a:pt x="1615" y="76"/>
                </a:cubicBezTo>
                <a:cubicBezTo>
                  <a:pt x="1616" y="74"/>
                  <a:pt x="1614" y="72"/>
                  <a:pt x="1611" y="71"/>
                </a:cubicBezTo>
                <a:cubicBezTo>
                  <a:pt x="1609" y="71"/>
                  <a:pt x="1608" y="73"/>
                  <a:pt x="1609" y="75"/>
                </a:cubicBezTo>
                <a:cubicBezTo>
                  <a:pt x="1610" y="78"/>
                  <a:pt x="1606" y="80"/>
                  <a:pt x="1607" y="83"/>
                </a:cubicBezTo>
                <a:cubicBezTo>
                  <a:pt x="1603" y="81"/>
                  <a:pt x="1601" y="87"/>
                  <a:pt x="1598" y="85"/>
                </a:cubicBezTo>
                <a:cubicBezTo>
                  <a:pt x="1595" y="84"/>
                  <a:pt x="1593" y="83"/>
                  <a:pt x="1596" y="80"/>
                </a:cubicBezTo>
                <a:cubicBezTo>
                  <a:pt x="1598" y="79"/>
                  <a:pt x="1598" y="76"/>
                  <a:pt x="1599" y="74"/>
                </a:cubicBezTo>
                <a:cubicBezTo>
                  <a:pt x="1602" y="69"/>
                  <a:pt x="1600" y="67"/>
                  <a:pt x="1595" y="66"/>
                </a:cubicBezTo>
                <a:cubicBezTo>
                  <a:pt x="1590" y="64"/>
                  <a:pt x="1585" y="66"/>
                  <a:pt x="1579" y="67"/>
                </a:cubicBezTo>
                <a:cubicBezTo>
                  <a:pt x="1579" y="67"/>
                  <a:pt x="1579" y="67"/>
                  <a:pt x="1579" y="67"/>
                </a:cubicBezTo>
                <a:cubicBezTo>
                  <a:pt x="1580" y="66"/>
                  <a:pt x="1580" y="64"/>
                  <a:pt x="1580" y="64"/>
                </a:cubicBezTo>
                <a:cubicBezTo>
                  <a:pt x="1574" y="65"/>
                  <a:pt x="1570" y="59"/>
                  <a:pt x="1565" y="60"/>
                </a:cubicBezTo>
                <a:cubicBezTo>
                  <a:pt x="1561" y="60"/>
                  <a:pt x="1556" y="60"/>
                  <a:pt x="1552" y="59"/>
                </a:cubicBezTo>
                <a:cubicBezTo>
                  <a:pt x="1548" y="57"/>
                  <a:pt x="1545" y="60"/>
                  <a:pt x="1542" y="62"/>
                </a:cubicBezTo>
                <a:cubicBezTo>
                  <a:pt x="1537" y="62"/>
                  <a:pt x="1533" y="61"/>
                  <a:pt x="1531" y="57"/>
                </a:cubicBezTo>
                <a:cubicBezTo>
                  <a:pt x="1528" y="58"/>
                  <a:pt x="1531" y="62"/>
                  <a:pt x="1527" y="63"/>
                </a:cubicBezTo>
                <a:cubicBezTo>
                  <a:pt x="1525" y="63"/>
                  <a:pt x="1523" y="64"/>
                  <a:pt x="1522" y="67"/>
                </a:cubicBezTo>
                <a:cubicBezTo>
                  <a:pt x="1521" y="69"/>
                  <a:pt x="1526" y="70"/>
                  <a:pt x="1524" y="72"/>
                </a:cubicBezTo>
                <a:cubicBezTo>
                  <a:pt x="1520" y="72"/>
                  <a:pt x="1517" y="72"/>
                  <a:pt x="1513" y="72"/>
                </a:cubicBezTo>
                <a:cubicBezTo>
                  <a:pt x="1513" y="71"/>
                  <a:pt x="1512" y="71"/>
                  <a:pt x="1512" y="71"/>
                </a:cubicBezTo>
                <a:cubicBezTo>
                  <a:pt x="1511" y="67"/>
                  <a:pt x="1506" y="70"/>
                  <a:pt x="1503" y="67"/>
                </a:cubicBezTo>
                <a:cubicBezTo>
                  <a:pt x="1507" y="67"/>
                  <a:pt x="1510" y="67"/>
                  <a:pt x="1513" y="67"/>
                </a:cubicBezTo>
                <a:cubicBezTo>
                  <a:pt x="1515" y="67"/>
                  <a:pt x="1516" y="66"/>
                  <a:pt x="1516" y="64"/>
                </a:cubicBezTo>
                <a:cubicBezTo>
                  <a:pt x="1516" y="63"/>
                  <a:pt x="1515" y="62"/>
                  <a:pt x="1513" y="62"/>
                </a:cubicBezTo>
                <a:cubicBezTo>
                  <a:pt x="1511" y="62"/>
                  <a:pt x="1509" y="63"/>
                  <a:pt x="1507" y="62"/>
                </a:cubicBezTo>
                <a:cubicBezTo>
                  <a:pt x="1506" y="62"/>
                  <a:pt x="1505" y="63"/>
                  <a:pt x="1503" y="62"/>
                </a:cubicBezTo>
                <a:cubicBezTo>
                  <a:pt x="1496" y="59"/>
                  <a:pt x="1489" y="58"/>
                  <a:pt x="1481" y="57"/>
                </a:cubicBezTo>
                <a:cubicBezTo>
                  <a:pt x="1475" y="55"/>
                  <a:pt x="1469" y="54"/>
                  <a:pt x="1462" y="54"/>
                </a:cubicBezTo>
                <a:cubicBezTo>
                  <a:pt x="1452" y="55"/>
                  <a:pt x="1443" y="53"/>
                  <a:pt x="1433" y="52"/>
                </a:cubicBezTo>
                <a:cubicBezTo>
                  <a:pt x="1433" y="59"/>
                  <a:pt x="1438" y="61"/>
                  <a:pt x="1443" y="62"/>
                </a:cubicBezTo>
                <a:cubicBezTo>
                  <a:pt x="1446" y="63"/>
                  <a:pt x="1446" y="65"/>
                  <a:pt x="1445" y="66"/>
                </a:cubicBezTo>
                <a:cubicBezTo>
                  <a:pt x="1441" y="70"/>
                  <a:pt x="1442" y="74"/>
                  <a:pt x="1444" y="79"/>
                </a:cubicBezTo>
                <a:cubicBezTo>
                  <a:pt x="1444" y="80"/>
                  <a:pt x="1443" y="82"/>
                  <a:pt x="1442" y="84"/>
                </a:cubicBezTo>
                <a:cubicBezTo>
                  <a:pt x="1442" y="84"/>
                  <a:pt x="1441" y="84"/>
                  <a:pt x="1441" y="84"/>
                </a:cubicBezTo>
                <a:cubicBezTo>
                  <a:pt x="1433" y="84"/>
                  <a:pt x="1425" y="87"/>
                  <a:pt x="1417" y="82"/>
                </a:cubicBezTo>
                <a:cubicBezTo>
                  <a:pt x="1417" y="82"/>
                  <a:pt x="1415" y="82"/>
                  <a:pt x="1413" y="82"/>
                </a:cubicBezTo>
                <a:cubicBezTo>
                  <a:pt x="1413" y="82"/>
                  <a:pt x="1413" y="82"/>
                  <a:pt x="1413" y="82"/>
                </a:cubicBezTo>
                <a:cubicBezTo>
                  <a:pt x="1413" y="82"/>
                  <a:pt x="1413" y="82"/>
                  <a:pt x="1413" y="82"/>
                </a:cubicBezTo>
                <a:cubicBezTo>
                  <a:pt x="1413" y="80"/>
                  <a:pt x="1417" y="79"/>
                  <a:pt x="1415" y="76"/>
                </a:cubicBezTo>
                <a:cubicBezTo>
                  <a:pt x="1410" y="76"/>
                  <a:pt x="1410" y="81"/>
                  <a:pt x="1407" y="82"/>
                </a:cubicBezTo>
                <a:cubicBezTo>
                  <a:pt x="1403" y="80"/>
                  <a:pt x="1400" y="78"/>
                  <a:pt x="1396" y="76"/>
                </a:cubicBezTo>
                <a:cubicBezTo>
                  <a:pt x="1394" y="78"/>
                  <a:pt x="1393" y="80"/>
                  <a:pt x="1391" y="82"/>
                </a:cubicBezTo>
                <a:cubicBezTo>
                  <a:pt x="1385" y="82"/>
                  <a:pt x="1380" y="79"/>
                  <a:pt x="1374" y="80"/>
                </a:cubicBezTo>
                <a:cubicBezTo>
                  <a:pt x="1372" y="78"/>
                  <a:pt x="1370" y="79"/>
                  <a:pt x="1368" y="78"/>
                </a:cubicBezTo>
                <a:cubicBezTo>
                  <a:pt x="1368" y="77"/>
                  <a:pt x="1367" y="77"/>
                  <a:pt x="1367" y="75"/>
                </a:cubicBezTo>
                <a:cubicBezTo>
                  <a:pt x="1370" y="70"/>
                  <a:pt x="1370" y="69"/>
                  <a:pt x="1364" y="68"/>
                </a:cubicBezTo>
                <a:cubicBezTo>
                  <a:pt x="1363" y="68"/>
                  <a:pt x="1362" y="68"/>
                  <a:pt x="1362" y="67"/>
                </a:cubicBezTo>
                <a:cubicBezTo>
                  <a:pt x="1362" y="65"/>
                  <a:pt x="1362" y="64"/>
                  <a:pt x="1360" y="65"/>
                </a:cubicBezTo>
                <a:cubicBezTo>
                  <a:pt x="1359" y="65"/>
                  <a:pt x="1358" y="66"/>
                  <a:pt x="1358" y="67"/>
                </a:cubicBezTo>
                <a:cubicBezTo>
                  <a:pt x="1358" y="70"/>
                  <a:pt x="1357" y="73"/>
                  <a:pt x="1357" y="75"/>
                </a:cubicBezTo>
                <a:cubicBezTo>
                  <a:pt x="1355" y="78"/>
                  <a:pt x="1352" y="77"/>
                  <a:pt x="1349" y="77"/>
                </a:cubicBezTo>
                <a:cubicBezTo>
                  <a:pt x="1343" y="75"/>
                  <a:pt x="1336" y="77"/>
                  <a:pt x="1331" y="74"/>
                </a:cubicBezTo>
                <a:cubicBezTo>
                  <a:pt x="1325" y="76"/>
                  <a:pt x="1320" y="76"/>
                  <a:pt x="1314" y="75"/>
                </a:cubicBezTo>
                <a:cubicBezTo>
                  <a:pt x="1312" y="75"/>
                  <a:pt x="1310" y="74"/>
                  <a:pt x="1308" y="75"/>
                </a:cubicBezTo>
                <a:cubicBezTo>
                  <a:pt x="1304" y="76"/>
                  <a:pt x="1303" y="74"/>
                  <a:pt x="1301" y="72"/>
                </a:cubicBezTo>
                <a:cubicBezTo>
                  <a:pt x="1301" y="72"/>
                  <a:pt x="1301" y="72"/>
                  <a:pt x="1301" y="72"/>
                </a:cubicBezTo>
                <a:cubicBezTo>
                  <a:pt x="1301" y="70"/>
                  <a:pt x="1301" y="68"/>
                  <a:pt x="1301" y="65"/>
                </a:cubicBezTo>
                <a:cubicBezTo>
                  <a:pt x="1302" y="63"/>
                  <a:pt x="1302" y="60"/>
                  <a:pt x="1303" y="57"/>
                </a:cubicBezTo>
                <a:cubicBezTo>
                  <a:pt x="1304" y="57"/>
                  <a:pt x="1305" y="57"/>
                  <a:pt x="1306" y="55"/>
                </a:cubicBezTo>
                <a:cubicBezTo>
                  <a:pt x="1306" y="54"/>
                  <a:pt x="1305" y="54"/>
                  <a:pt x="1304" y="54"/>
                </a:cubicBezTo>
                <a:cubicBezTo>
                  <a:pt x="1302" y="53"/>
                  <a:pt x="1300" y="53"/>
                  <a:pt x="1299" y="54"/>
                </a:cubicBezTo>
                <a:cubicBezTo>
                  <a:pt x="1298" y="55"/>
                  <a:pt x="1298" y="57"/>
                  <a:pt x="1299" y="59"/>
                </a:cubicBezTo>
                <a:cubicBezTo>
                  <a:pt x="1296" y="64"/>
                  <a:pt x="1294" y="69"/>
                  <a:pt x="1294" y="75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291" y="75"/>
                  <a:pt x="1289" y="74"/>
                  <a:pt x="1286" y="72"/>
                </a:cubicBezTo>
                <a:cubicBezTo>
                  <a:pt x="1283" y="69"/>
                  <a:pt x="1281" y="70"/>
                  <a:pt x="1278" y="74"/>
                </a:cubicBezTo>
                <a:cubicBezTo>
                  <a:pt x="1269" y="75"/>
                  <a:pt x="1262" y="70"/>
                  <a:pt x="1254" y="68"/>
                </a:cubicBezTo>
                <a:cubicBezTo>
                  <a:pt x="1252" y="68"/>
                  <a:pt x="1249" y="68"/>
                  <a:pt x="1247" y="68"/>
                </a:cubicBezTo>
                <a:cubicBezTo>
                  <a:pt x="1246" y="67"/>
                  <a:pt x="1245" y="67"/>
                  <a:pt x="1244" y="68"/>
                </a:cubicBezTo>
                <a:cubicBezTo>
                  <a:pt x="1242" y="71"/>
                  <a:pt x="1240" y="69"/>
                  <a:pt x="1238" y="69"/>
                </a:cubicBezTo>
                <a:cubicBezTo>
                  <a:pt x="1237" y="68"/>
                  <a:pt x="1236" y="67"/>
                  <a:pt x="1236" y="66"/>
                </a:cubicBezTo>
                <a:cubicBezTo>
                  <a:pt x="1234" y="61"/>
                  <a:pt x="1232" y="60"/>
                  <a:pt x="1227" y="64"/>
                </a:cubicBezTo>
                <a:cubicBezTo>
                  <a:pt x="1224" y="66"/>
                  <a:pt x="1225" y="70"/>
                  <a:pt x="1222" y="72"/>
                </a:cubicBezTo>
                <a:cubicBezTo>
                  <a:pt x="1219" y="70"/>
                  <a:pt x="1221" y="68"/>
                  <a:pt x="1221" y="67"/>
                </a:cubicBezTo>
                <a:cubicBezTo>
                  <a:pt x="1224" y="60"/>
                  <a:pt x="1223" y="59"/>
                  <a:pt x="1215" y="57"/>
                </a:cubicBezTo>
                <a:cubicBezTo>
                  <a:pt x="1213" y="56"/>
                  <a:pt x="1211" y="54"/>
                  <a:pt x="1210" y="56"/>
                </a:cubicBezTo>
                <a:cubicBezTo>
                  <a:pt x="1208" y="59"/>
                  <a:pt x="1212" y="60"/>
                  <a:pt x="1214" y="61"/>
                </a:cubicBezTo>
                <a:cubicBezTo>
                  <a:pt x="1215" y="61"/>
                  <a:pt x="1216" y="62"/>
                  <a:pt x="1217" y="62"/>
                </a:cubicBezTo>
                <a:cubicBezTo>
                  <a:pt x="1218" y="65"/>
                  <a:pt x="1219" y="67"/>
                  <a:pt x="1217" y="69"/>
                </a:cubicBezTo>
                <a:cubicBezTo>
                  <a:pt x="1215" y="71"/>
                  <a:pt x="1213" y="72"/>
                  <a:pt x="1210" y="71"/>
                </a:cubicBezTo>
                <a:cubicBezTo>
                  <a:pt x="1208" y="70"/>
                  <a:pt x="1206" y="70"/>
                  <a:pt x="1204" y="69"/>
                </a:cubicBezTo>
                <a:cubicBezTo>
                  <a:pt x="1198" y="66"/>
                  <a:pt x="1194" y="67"/>
                  <a:pt x="1189" y="70"/>
                </a:cubicBezTo>
                <a:cubicBezTo>
                  <a:pt x="1184" y="69"/>
                  <a:pt x="1184" y="65"/>
                  <a:pt x="1186" y="61"/>
                </a:cubicBezTo>
                <a:cubicBezTo>
                  <a:pt x="1183" y="64"/>
                  <a:pt x="1180" y="65"/>
                  <a:pt x="1176" y="65"/>
                </a:cubicBezTo>
                <a:cubicBezTo>
                  <a:pt x="1172" y="68"/>
                  <a:pt x="1169" y="71"/>
                  <a:pt x="1163" y="72"/>
                </a:cubicBezTo>
                <a:cubicBezTo>
                  <a:pt x="1160" y="72"/>
                  <a:pt x="1159" y="73"/>
                  <a:pt x="1160" y="76"/>
                </a:cubicBezTo>
                <a:cubicBezTo>
                  <a:pt x="1162" y="80"/>
                  <a:pt x="1158" y="80"/>
                  <a:pt x="1156" y="82"/>
                </a:cubicBezTo>
                <a:cubicBezTo>
                  <a:pt x="1157" y="82"/>
                  <a:pt x="1157" y="82"/>
                  <a:pt x="1157" y="82"/>
                </a:cubicBezTo>
                <a:cubicBezTo>
                  <a:pt x="1157" y="82"/>
                  <a:pt x="1157" y="82"/>
                  <a:pt x="1157" y="82"/>
                </a:cubicBezTo>
                <a:cubicBezTo>
                  <a:pt x="1156" y="82"/>
                  <a:pt x="1156" y="82"/>
                  <a:pt x="1156" y="82"/>
                </a:cubicBezTo>
                <a:cubicBezTo>
                  <a:pt x="1154" y="81"/>
                  <a:pt x="1152" y="80"/>
                  <a:pt x="1150" y="78"/>
                </a:cubicBezTo>
                <a:cubicBezTo>
                  <a:pt x="1146" y="76"/>
                  <a:pt x="1143" y="76"/>
                  <a:pt x="1139" y="80"/>
                </a:cubicBezTo>
                <a:cubicBezTo>
                  <a:pt x="1138" y="77"/>
                  <a:pt x="1138" y="75"/>
                  <a:pt x="1140" y="74"/>
                </a:cubicBezTo>
                <a:cubicBezTo>
                  <a:pt x="1142" y="72"/>
                  <a:pt x="1142" y="71"/>
                  <a:pt x="1140" y="70"/>
                </a:cubicBezTo>
                <a:cubicBezTo>
                  <a:pt x="1136" y="67"/>
                  <a:pt x="1132" y="64"/>
                  <a:pt x="1126" y="65"/>
                </a:cubicBezTo>
                <a:cubicBezTo>
                  <a:pt x="1123" y="65"/>
                  <a:pt x="1120" y="64"/>
                  <a:pt x="1119" y="62"/>
                </a:cubicBezTo>
                <a:cubicBezTo>
                  <a:pt x="1119" y="58"/>
                  <a:pt x="1125" y="57"/>
                  <a:pt x="1124" y="52"/>
                </a:cubicBezTo>
                <a:cubicBezTo>
                  <a:pt x="1126" y="50"/>
                  <a:pt x="1130" y="53"/>
                  <a:pt x="1133" y="48"/>
                </a:cubicBezTo>
                <a:cubicBezTo>
                  <a:pt x="1127" y="50"/>
                  <a:pt x="1125" y="47"/>
                  <a:pt x="1123" y="45"/>
                </a:cubicBezTo>
                <a:cubicBezTo>
                  <a:pt x="1123" y="44"/>
                  <a:pt x="1122" y="44"/>
                  <a:pt x="1122" y="44"/>
                </a:cubicBezTo>
                <a:cubicBezTo>
                  <a:pt x="1120" y="42"/>
                  <a:pt x="1122" y="41"/>
                  <a:pt x="1123" y="40"/>
                </a:cubicBezTo>
                <a:cubicBezTo>
                  <a:pt x="1126" y="39"/>
                  <a:pt x="1128" y="40"/>
                  <a:pt x="1129" y="43"/>
                </a:cubicBezTo>
                <a:cubicBezTo>
                  <a:pt x="1130" y="45"/>
                  <a:pt x="1132" y="46"/>
                  <a:pt x="1135" y="47"/>
                </a:cubicBezTo>
                <a:cubicBezTo>
                  <a:pt x="1135" y="47"/>
                  <a:pt x="1135" y="47"/>
                  <a:pt x="1136" y="48"/>
                </a:cubicBezTo>
                <a:cubicBezTo>
                  <a:pt x="1137" y="49"/>
                  <a:pt x="1135" y="51"/>
                  <a:pt x="1137" y="51"/>
                </a:cubicBezTo>
                <a:cubicBezTo>
                  <a:pt x="1139" y="52"/>
                  <a:pt x="1140" y="50"/>
                  <a:pt x="1140" y="48"/>
                </a:cubicBezTo>
                <a:cubicBezTo>
                  <a:pt x="1142" y="47"/>
                  <a:pt x="1144" y="46"/>
                  <a:pt x="1145" y="45"/>
                </a:cubicBezTo>
                <a:cubicBezTo>
                  <a:pt x="1147" y="46"/>
                  <a:pt x="1152" y="46"/>
                  <a:pt x="1149" y="48"/>
                </a:cubicBezTo>
                <a:cubicBezTo>
                  <a:pt x="1145" y="51"/>
                  <a:pt x="1149" y="52"/>
                  <a:pt x="1149" y="54"/>
                </a:cubicBezTo>
                <a:cubicBezTo>
                  <a:pt x="1148" y="59"/>
                  <a:pt x="1150" y="59"/>
                  <a:pt x="1154" y="57"/>
                </a:cubicBezTo>
                <a:cubicBezTo>
                  <a:pt x="1156" y="56"/>
                  <a:pt x="1158" y="54"/>
                  <a:pt x="1160" y="55"/>
                </a:cubicBezTo>
                <a:cubicBezTo>
                  <a:pt x="1166" y="58"/>
                  <a:pt x="1173" y="57"/>
                  <a:pt x="1179" y="56"/>
                </a:cubicBezTo>
                <a:cubicBezTo>
                  <a:pt x="1180" y="58"/>
                  <a:pt x="1180" y="61"/>
                  <a:pt x="1184" y="59"/>
                </a:cubicBezTo>
                <a:cubicBezTo>
                  <a:pt x="1185" y="59"/>
                  <a:pt x="1187" y="58"/>
                  <a:pt x="1188" y="57"/>
                </a:cubicBezTo>
                <a:cubicBezTo>
                  <a:pt x="1191" y="55"/>
                  <a:pt x="1190" y="54"/>
                  <a:pt x="1187" y="53"/>
                </a:cubicBezTo>
                <a:cubicBezTo>
                  <a:pt x="1187" y="53"/>
                  <a:pt x="1187" y="53"/>
                  <a:pt x="1187" y="53"/>
                </a:cubicBezTo>
                <a:cubicBezTo>
                  <a:pt x="1187" y="48"/>
                  <a:pt x="1181" y="52"/>
                  <a:pt x="1179" y="48"/>
                </a:cubicBezTo>
                <a:cubicBezTo>
                  <a:pt x="1187" y="47"/>
                  <a:pt x="1194" y="42"/>
                  <a:pt x="1202" y="47"/>
                </a:cubicBezTo>
                <a:cubicBezTo>
                  <a:pt x="1204" y="47"/>
                  <a:pt x="1205" y="47"/>
                  <a:pt x="1207" y="47"/>
                </a:cubicBezTo>
                <a:cubicBezTo>
                  <a:pt x="1209" y="47"/>
                  <a:pt x="1211" y="48"/>
                  <a:pt x="1213" y="48"/>
                </a:cubicBezTo>
                <a:cubicBezTo>
                  <a:pt x="1215" y="49"/>
                  <a:pt x="1218" y="51"/>
                  <a:pt x="1220" y="47"/>
                </a:cubicBezTo>
                <a:cubicBezTo>
                  <a:pt x="1222" y="45"/>
                  <a:pt x="1224" y="43"/>
                  <a:pt x="1228" y="42"/>
                </a:cubicBezTo>
                <a:cubicBezTo>
                  <a:pt x="1229" y="42"/>
                  <a:pt x="1230" y="41"/>
                  <a:pt x="1230" y="40"/>
                </a:cubicBezTo>
                <a:cubicBezTo>
                  <a:pt x="1230" y="39"/>
                  <a:pt x="1229" y="37"/>
                  <a:pt x="1228" y="37"/>
                </a:cubicBezTo>
                <a:cubicBezTo>
                  <a:pt x="1223" y="37"/>
                  <a:pt x="1222" y="34"/>
                  <a:pt x="1220" y="32"/>
                </a:cubicBezTo>
                <a:cubicBezTo>
                  <a:pt x="1217" y="32"/>
                  <a:pt x="1214" y="33"/>
                  <a:pt x="1213" y="35"/>
                </a:cubicBezTo>
                <a:cubicBezTo>
                  <a:pt x="1210" y="35"/>
                  <a:pt x="1209" y="33"/>
                  <a:pt x="1207" y="32"/>
                </a:cubicBezTo>
                <a:cubicBezTo>
                  <a:pt x="1206" y="31"/>
                  <a:pt x="1205" y="30"/>
                  <a:pt x="1204" y="30"/>
                </a:cubicBezTo>
                <a:cubicBezTo>
                  <a:pt x="1198" y="32"/>
                  <a:pt x="1193" y="31"/>
                  <a:pt x="1188" y="26"/>
                </a:cubicBezTo>
                <a:cubicBezTo>
                  <a:pt x="1188" y="26"/>
                  <a:pt x="1187" y="25"/>
                  <a:pt x="1186" y="25"/>
                </a:cubicBezTo>
                <a:cubicBezTo>
                  <a:pt x="1182" y="25"/>
                  <a:pt x="1178" y="23"/>
                  <a:pt x="1174" y="22"/>
                </a:cubicBezTo>
                <a:cubicBezTo>
                  <a:pt x="1168" y="20"/>
                  <a:pt x="1161" y="21"/>
                  <a:pt x="1154" y="21"/>
                </a:cubicBezTo>
                <a:cubicBezTo>
                  <a:pt x="1154" y="21"/>
                  <a:pt x="1154" y="21"/>
                  <a:pt x="1154" y="22"/>
                </a:cubicBezTo>
                <a:cubicBezTo>
                  <a:pt x="1157" y="23"/>
                  <a:pt x="1159" y="27"/>
                  <a:pt x="1163" y="25"/>
                </a:cubicBezTo>
                <a:cubicBezTo>
                  <a:pt x="1165" y="25"/>
                  <a:pt x="1166" y="25"/>
                  <a:pt x="1168" y="26"/>
                </a:cubicBezTo>
                <a:cubicBezTo>
                  <a:pt x="1172" y="27"/>
                  <a:pt x="1172" y="29"/>
                  <a:pt x="1170" y="32"/>
                </a:cubicBezTo>
                <a:cubicBezTo>
                  <a:pt x="1167" y="35"/>
                  <a:pt x="1164" y="37"/>
                  <a:pt x="1161" y="38"/>
                </a:cubicBezTo>
                <a:cubicBezTo>
                  <a:pt x="1161" y="38"/>
                  <a:pt x="1161" y="38"/>
                  <a:pt x="1161" y="38"/>
                </a:cubicBezTo>
                <a:cubicBezTo>
                  <a:pt x="1159" y="38"/>
                  <a:pt x="1156" y="38"/>
                  <a:pt x="1154" y="38"/>
                </a:cubicBezTo>
                <a:cubicBezTo>
                  <a:pt x="1148" y="38"/>
                  <a:pt x="1146" y="36"/>
                  <a:pt x="1146" y="31"/>
                </a:cubicBezTo>
                <a:cubicBezTo>
                  <a:pt x="1146" y="30"/>
                  <a:pt x="1146" y="28"/>
                  <a:pt x="1146" y="27"/>
                </a:cubicBezTo>
                <a:cubicBezTo>
                  <a:pt x="1146" y="27"/>
                  <a:pt x="1146" y="27"/>
                  <a:pt x="1146" y="27"/>
                </a:cubicBezTo>
                <a:cubicBezTo>
                  <a:pt x="1149" y="23"/>
                  <a:pt x="1147" y="21"/>
                  <a:pt x="1144" y="19"/>
                </a:cubicBezTo>
                <a:cubicBezTo>
                  <a:pt x="1144" y="19"/>
                  <a:pt x="1144" y="19"/>
                  <a:pt x="1144" y="19"/>
                </a:cubicBezTo>
                <a:cubicBezTo>
                  <a:pt x="1144" y="19"/>
                  <a:pt x="1144" y="19"/>
                  <a:pt x="1144" y="19"/>
                </a:cubicBezTo>
                <a:cubicBezTo>
                  <a:pt x="1144" y="19"/>
                  <a:pt x="1144" y="19"/>
                  <a:pt x="1144" y="19"/>
                </a:cubicBezTo>
                <a:cubicBezTo>
                  <a:pt x="1143" y="14"/>
                  <a:pt x="1145" y="12"/>
                  <a:pt x="1150" y="11"/>
                </a:cubicBezTo>
                <a:cubicBezTo>
                  <a:pt x="1143" y="2"/>
                  <a:pt x="1143" y="2"/>
                  <a:pt x="1135" y="8"/>
                </a:cubicBezTo>
                <a:cubicBezTo>
                  <a:pt x="1136" y="9"/>
                  <a:pt x="1137" y="9"/>
                  <a:pt x="1138" y="10"/>
                </a:cubicBezTo>
                <a:cubicBezTo>
                  <a:pt x="1139" y="12"/>
                  <a:pt x="1141" y="13"/>
                  <a:pt x="1140" y="15"/>
                </a:cubicBezTo>
                <a:cubicBezTo>
                  <a:pt x="1138" y="18"/>
                  <a:pt x="1135" y="17"/>
                  <a:pt x="1133" y="17"/>
                </a:cubicBezTo>
                <a:cubicBezTo>
                  <a:pt x="1129" y="17"/>
                  <a:pt x="1127" y="11"/>
                  <a:pt x="1123" y="16"/>
                </a:cubicBezTo>
                <a:cubicBezTo>
                  <a:pt x="1122" y="16"/>
                  <a:pt x="1121" y="14"/>
                  <a:pt x="1121" y="13"/>
                </a:cubicBezTo>
                <a:cubicBezTo>
                  <a:pt x="1122" y="7"/>
                  <a:pt x="1117" y="5"/>
                  <a:pt x="1112" y="3"/>
                </a:cubicBezTo>
                <a:cubicBezTo>
                  <a:pt x="1108" y="0"/>
                  <a:pt x="1106" y="3"/>
                  <a:pt x="1103" y="5"/>
                </a:cubicBezTo>
                <a:cubicBezTo>
                  <a:pt x="1101" y="6"/>
                  <a:pt x="1103" y="9"/>
                  <a:pt x="1104" y="10"/>
                </a:cubicBezTo>
                <a:cubicBezTo>
                  <a:pt x="1106" y="13"/>
                  <a:pt x="1108" y="15"/>
                  <a:pt x="1111" y="15"/>
                </a:cubicBezTo>
                <a:cubicBezTo>
                  <a:pt x="1115" y="16"/>
                  <a:pt x="1117" y="18"/>
                  <a:pt x="1116" y="21"/>
                </a:cubicBezTo>
                <a:cubicBezTo>
                  <a:pt x="1115" y="24"/>
                  <a:pt x="1116" y="25"/>
                  <a:pt x="1119" y="26"/>
                </a:cubicBezTo>
                <a:cubicBezTo>
                  <a:pt x="1121" y="26"/>
                  <a:pt x="1122" y="29"/>
                  <a:pt x="1125" y="29"/>
                </a:cubicBezTo>
                <a:cubicBezTo>
                  <a:pt x="1125" y="28"/>
                  <a:pt x="1126" y="28"/>
                  <a:pt x="1126" y="27"/>
                </a:cubicBezTo>
                <a:cubicBezTo>
                  <a:pt x="1126" y="26"/>
                  <a:pt x="1126" y="24"/>
                  <a:pt x="1128" y="24"/>
                </a:cubicBezTo>
                <a:cubicBezTo>
                  <a:pt x="1130" y="24"/>
                  <a:pt x="1132" y="25"/>
                  <a:pt x="1133" y="26"/>
                </a:cubicBezTo>
                <a:cubicBezTo>
                  <a:pt x="1135" y="28"/>
                  <a:pt x="1134" y="29"/>
                  <a:pt x="1132" y="31"/>
                </a:cubicBezTo>
                <a:cubicBezTo>
                  <a:pt x="1132" y="32"/>
                  <a:pt x="1130" y="33"/>
                  <a:pt x="1129" y="34"/>
                </a:cubicBezTo>
                <a:cubicBezTo>
                  <a:pt x="1129" y="34"/>
                  <a:pt x="1129" y="34"/>
                  <a:pt x="1129" y="34"/>
                </a:cubicBezTo>
                <a:cubicBezTo>
                  <a:pt x="1127" y="34"/>
                  <a:pt x="1124" y="31"/>
                  <a:pt x="1122" y="32"/>
                </a:cubicBezTo>
                <a:cubicBezTo>
                  <a:pt x="1116" y="37"/>
                  <a:pt x="1110" y="34"/>
                  <a:pt x="1105" y="32"/>
                </a:cubicBezTo>
                <a:cubicBezTo>
                  <a:pt x="1101" y="31"/>
                  <a:pt x="1099" y="32"/>
                  <a:pt x="1097" y="34"/>
                </a:cubicBezTo>
                <a:cubicBezTo>
                  <a:pt x="1094" y="35"/>
                  <a:pt x="1097" y="37"/>
                  <a:pt x="1098" y="38"/>
                </a:cubicBezTo>
                <a:cubicBezTo>
                  <a:pt x="1099" y="40"/>
                  <a:pt x="1098" y="43"/>
                  <a:pt x="1101" y="44"/>
                </a:cubicBezTo>
                <a:cubicBezTo>
                  <a:pt x="1105" y="40"/>
                  <a:pt x="1110" y="39"/>
                  <a:pt x="1114" y="42"/>
                </a:cubicBezTo>
                <a:cubicBezTo>
                  <a:pt x="1118" y="45"/>
                  <a:pt x="1115" y="47"/>
                  <a:pt x="1112" y="50"/>
                </a:cubicBezTo>
                <a:cubicBezTo>
                  <a:pt x="1111" y="53"/>
                  <a:pt x="1110" y="55"/>
                  <a:pt x="1114" y="57"/>
                </a:cubicBezTo>
                <a:cubicBezTo>
                  <a:pt x="1116" y="58"/>
                  <a:pt x="1116" y="60"/>
                  <a:pt x="1115" y="62"/>
                </a:cubicBezTo>
                <a:cubicBezTo>
                  <a:pt x="1115" y="62"/>
                  <a:pt x="1115" y="62"/>
                  <a:pt x="1115" y="62"/>
                </a:cubicBezTo>
                <a:cubicBezTo>
                  <a:pt x="1115" y="62"/>
                  <a:pt x="1115" y="62"/>
                  <a:pt x="1115" y="62"/>
                </a:cubicBezTo>
                <a:cubicBezTo>
                  <a:pt x="1115" y="62"/>
                  <a:pt x="1115" y="62"/>
                  <a:pt x="1115" y="62"/>
                </a:cubicBezTo>
                <a:cubicBezTo>
                  <a:pt x="1111" y="62"/>
                  <a:pt x="1109" y="65"/>
                  <a:pt x="1108" y="68"/>
                </a:cubicBezTo>
                <a:cubicBezTo>
                  <a:pt x="1108" y="70"/>
                  <a:pt x="1109" y="73"/>
                  <a:pt x="1109" y="75"/>
                </a:cubicBezTo>
                <a:cubicBezTo>
                  <a:pt x="1109" y="76"/>
                  <a:pt x="1108" y="76"/>
                  <a:pt x="1107" y="77"/>
                </a:cubicBezTo>
                <a:cubicBezTo>
                  <a:pt x="1105" y="76"/>
                  <a:pt x="1099" y="79"/>
                  <a:pt x="1102" y="72"/>
                </a:cubicBezTo>
                <a:cubicBezTo>
                  <a:pt x="1104" y="70"/>
                  <a:pt x="1099" y="67"/>
                  <a:pt x="1096" y="67"/>
                </a:cubicBezTo>
                <a:cubicBezTo>
                  <a:pt x="1092" y="66"/>
                  <a:pt x="1087" y="68"/>
                  <a:pt x="1084" y="66"/>
                </a:cubicBezTo>
                <a:cubicBezTo>
                  <a:pt x="1076" y="59"/>
                  <a:pt x="1065" y="60"/>
                  <a:pt x="1056" y="56"/>
                </a:cubicBezTo>
                <a:cubicBezTo>
                  <a:pt x="1055" y="56"/>
                  <a:pt x="1054" y="56"/>
                  <a:pt x="1053" y="56"/>
                </a:cubicBezTo>
                <a:cubicBezTo>
                  <a:pt x="1049" y="57"/>
                  <a:pt x="1045" y="57"/>
                  <a:pt x="1041" y="57"/>
                </a:cubicBezTo>
                <a:cubicBezTo>
                  <a:pt x="1036" y="57"/>
                  <a:pt x="1033" y="54"/>
                  <a:pt x="1028" y="53"/>
                </a:cubicBezTo>
                <a:cubicBezTo>
                  <a:pt x="1028" y="50"/>
                  <a:pt x="1025" y="46"/>
                  <a:pt x="1029" y="42"/>
                </a:cubicBezTo>
                <a:cubicBezTo>
                  <a:pt x="1026" y="44"/>
                  <a:pt x="1024" y="41"/>
                  <a:pt x="1021" y="42"/>
                </a:cubicBezTo>
                <a:cubicBezTo>
                  <a:pt x="1021" y="45"/>
                  <a:pt x="1022" y="48"/>
                  <a:pt x="1021" y="51"/>
                </a:cubicBezTo>
                <a:cubicBezTo>
                  <a:pt x="1015" y="53"/>
                  <a:pt x="1010" y="48"/>
                  <a:pt x="1005" y="50"/>
                </a:cubicBezTo>
                <a:cubicBezTo>
                  <a:pt x="1004" y="50"/>
                  <a:pt x="1003" y="50"/>
                  <a:pt x="1002" y="49"/>
                </a:cubicBezTo>
                <a:cubicBezTo>
                  <a:pt x="999" y="43"/>
                  <a:pt x="991" y="40"/>
                  <a:pt x="986" y="39"/>
                </a:cubicBezTo>
                <a:cubicBezTo>
                  <a:pt x="976" y="37"/>
                  <a:pt x="966" y="33"/>
                  <a:pt x="956" y="33"/>
                </a:cubicBezTo>
                <a:cubicBezTo>
                  <a:pt x="952" y="32"/>
                  <a:pt x="949" y="32"/>
                  <a:pt x="944" y="34"/>
                </a:cubicBezTo>
                <a:cubicBezTo>
                  <a:pt x="949" y="36"/>
                  <a:pt x="953" y="35"/>
                  <a:pt x="956" y="37"/>
                </a:cubicBezTo>
                <a:cubicBezTo>
                  <a:pt x="961" y="39"/>
                  <a:pt x="957" y="42"/>
                  <a:pt x="957" y="45"/>
                </a:cubicBezTo>
                <a:cubicBezTo>
                  <a:pt x="963" y="42"/>
                  <a:pt x="967" y="45"/>
                  <a:pt x="970" y="48"/>
                </a:cubicBezTo>
                <a:cubicBezTo>
                  <a:pt x="970" y="49"/>
                  <a:pt x="970" y="49"/>
                  <a:pt x="970" y="49"/>
                </a:cubicBezTo>
                <a:cubicBezTo>
                  <a:pt x="970" y="49"/>
                  <a:pt x="970" y="49"/>
                  <a:pt x="970" y="49"/>
                </a:cubicBezTo>
                <a:cubicBezTo>
                  <a:pt x="970" y="53"/>
                  <a:pt x="967" y="55"/>
                  <a:pt x="963" y="55"/>
                </a:cubicBezTo>
                <a:cubicBezTo>
                  <a:pt x="959" y="55"/>
                  <a:pt x="956" y="54"/>
                  <a:pt x="953" y="53"/>
                </a:cubicBezTo>
                <a:cubicBezTo>
                  <a:pt x="951" y="53"/>
                  <a:pt x="949" y="52"/>
                  <a:pt x="948" y="53"/>
                </a:cubicBezTo>
                <a:cubicBezTo>
                  <a:pt x="944" y="56"/>
                  <a:pt x="940" y="54"/>
                  <a:pt x="936" y="55"/>
                </a:cubicBezTo>
                <a:cubicBezTo>
                  <a:pt x="936" y="55"/>
                  <a:pt x="937" y="54"/>
                  <a:pt x="937" y="53"/>
                </a:cubicBezTo>
                <a:cubicBezTo>
                  <a:pt x="938" y="52"/>
                  <a:pt x="940" y="51"/>
                  <a:pt x="938" y="50"/>
                </a:cubicBezTo>
                <a:cubicBezTo>
                  <a:pt x="936" y="49"/>
                  <a:pt x="935" y="50"/>
                  <a:pt x="935" y="51"/>
                </a:cubicBezTo>
                <a:cubicBezTo>
                  <a:pt x="934" y="53"/>
                  <a:pt x="933" y="54"/>
                  <a:pt x="933" y="56"/>
                </a:cubicBezTo>
                <a:cubicBezTo>
                  <a:pt x="932" y="57"/>
                  <a:pt x="931" y="59"/>
                  <a:pt x="930" y="61"/>
                </a:cubicBezTo>
                <a:cubicBezTo>
                  <a:pt x="929" y="63"/>
                  <a:pt x="927" y="64"/>
                  <a:pt x="925" y="62"/>
                </a:cubicBezTo>
                <a:cubicBezTo>
                  <a:pt x="920" y="59"/>
                  <a:pt x="928" y="56"/>
                  <a:pt x="924" y="53"/>
                </a:cubicBezTo>
                <a:cubicBezTo>
                  <a:pt x="922" y="54"/>
                  <a:pt x="919" y="56"/>
                  <a:pt x="917" y="57"/>
                </a:cubicBezTo>
                <a:cubicBezTo>
                  <a:pt x="915" y="58"/>
                  <a:pt x="913" y="58"/>
                  <a:pt x="912" y="57"/>
                </a:cubicBezTo>
                <a:cubicBezTo>
                  <a:pt x="911" y="56"/>
                  <a:pt x="911" y="55"/>
                  <a:pt x="912" y="54"/>
                </a:cubicBezTo>
                <a:cubicBezTo>
                  <a:pt x="913" y="52"/>
                  <a:pt x="915" y="54"/>
                  <a:pt x="916" y="54"/>
                </a:cubicBezTo>
                <a:cubicBezTo>
                  <a:pt x="917" y="54"/>
                  <a:pt x="917" y="54"/>
                  <a:pt x="917" y="52"/>
                </a:cubicBezTo>
                <a:cubicBezTo>
                  <a:pt x="911" y="51"/>
                  <a:pt x="906" y="47"/>
                  <a:pt x="909" y="39"/>
                </a:cubicBezTo>
                <a:cubicBezTo>
                  <a:pt x="903" y="41"/>
                  <a:pt x="900" y="46"/>
                  <a:pt x="897" y="49"/>
                </a:cubicBezTo>
                <a:cubicBezTo>
                  <a:pt x="900" y="51"/>
                  <a:pt x="903" y="52"/>
                  <a:pt x="907" y="54"/>
                </a:cubicBezTo>
                <a:cubicBezTo>
                  <a:pt x="903" y="55"/>
                  <a:pt x="901" y="57"/>
                  <a:pt x="902" y="60"/>
                </a:cubicBezTo>
                <a:cubicBezTo>
                  <a:pt x="901" y="60"/>
                  <a:pt x="900" y="60"/>
                  <a:pt x="900" y="60"/>
                </a:cubicBezTo>
                <a:cubicBezTo>
                  <a:pt x="898" y="58"/>
                  <a:pt x="895" y="59"/>
                  <a:pt x="892" y="59"/>
                </a:cubicBezTo>
                <a:cubicBezTo>
                  <a:pt x="892" y="59"/>
                  <a:pt x="892" y="59"/>
                  <a:pt x="892" y="59"/>
                </a:cubicBezTo>
                <a:cubicBezTo>
                  <a:pt x="892" y="58"/>
                  <a:pt x="891" y="56"/>
                  <a:pt x="891" y="55"/>
                </a:cubicBezTo>
                <a:cubicBezTo>
                  <a:pt x="892" y="54"/>
                  <a:pt x="893" y="53"/>
                  <a:pt x="893" y="52"/>
                </a:cubicBezTo>
                <a:cubicBezTo>
                  <a:pt x="892" y="49"/>
                  <a:pt x="893" y="46"/>
                  <a:pt x="890" y="44"/>
                </a:cubicBezTo>
                <a:cubicBezTo>
                  <a:pt x="887" y="43"/>
                  <a:pt x="887" y="47"/>
                  <a:pt x="885" y="49"/>
                </a:cubicBezTo>
                <a:cubicBezTo>
                  <a:pt x="884" y="50"/>
                  <a:pt x="883" y="50"/>
                  <a:pt x="881" y="50"/>
                </a:cubicBezTo>
                <a:cubicBezTo>
                  <a:pt x="880" y="51"/>
                  <a:pt x="879" y="51"/>
                  <a:pt x="878" y="50"/>
                </a:cubicBezTo>
                <a:cubicBezTo>
                  <a:pt x="877" y="44"/>
                  <a:pt x="871" y="45"/>
                  <a:pt x="867" y="42"/>
                </a:cubicBezTo>
                <a:cubicBezTo>
                  <a:pt x="866" y="45"/>
                  <a:pt x="866" y="48"/>
                  <a:pt x="865" y="50"/>
                </a:cubicBezTo>
                <a:cubicBezTo>
                  <a:pt x="862" y="50"/>
                  <a:pt x="859" y="50"/>
                  <a:pt x="856" y="47"/>
                </a:cubicBezTo>
                <a:cubicBezTo>
                  <a:pt x="860" y="47"/>
                  <a:pt x="865" y="47"/>
                  <a:pt x="861" y="41"/>
                </a:cubicBezTo>
                <a:cubicBezTo>
                  <a:pt x="860" y="40"/>
                  <a:pt x="862" y="38"/>
                  <a:pt x="864" y="37"/>
                </a:cubicBezTo>
                <a:cubicBezTo>
                  <a:pt x="868" y="35"/>
                  <a:pt x="866" y="32"/>
                  <a:pt x="864" y="30"/>
                </a:cubicBezTo>
                <a:cubicBezTo>
                  <a:pt x="861" y="26"/>
                  <a:pt x="857" y="27"/>
                  <a:pt x="851" y="27"/>
                </a:cubicBezTo>
                <a:cubicBezTo>
                  <a:pt x="857" y="30"/>
                  <a:pt x="856" y="34"/>
                  <a:pt x="858" y="37"/>
                </a:cubicBezTo>
                <a:cubicBezTo>
                  <a:pt x="859" y="40"/>
                  <a:pt x="857" y="42"/>
                  <a:pt x="854" y="41"/>
                </a:cubicBezTo>
                <a:cubicBezTo>
                  <a:pt x="851" y="41"/>
                  <a:pt x="848" y="39"/>
                  <a:pt x="846" y="42"/>
                </a:cubicBezTo>
                <a:cubicBezTo>
                  <a:pt x="844" y="42"/>
                  <a:pt x="841" y="42"/>
                  <a:pt x="840" y="40"/>
                </a:cubicBezTo>
                <a:cubicBezTo>
                  <a:pt x="838" y="38"/>
                  <a:pt x="836" y="38"/>
                  <a:pt x="834" y="40"/>
                </a:cubicBezTo>
                <a:cubicBezTo>
                  <a:pt x="832" y="41"/>
                  <a:pt x="831" y="42"/>
                  <a:pt x="829" y="42"/>
                </a:cubicBezTo>
                <a:cubicBezTo>
                  <a:pt x="829" y="42"/>
                  <a:pt x="829" y="42"/>
                  <a:pt x="829" y="42"/>
                </a:cubicBezTo>
                <a:cubicBezTo>
                  <a:pt x="828" y="39"/>
                  <a:pt x="826" y="37"/>
                  <a:pt x="823" y="36"/>
                </a:cubicBezTo>
                <a:cubicBezTo>
                  <a:pt x="822" y="39"/>
                  <a:pt x="818" y="40"/>
                  <a:pt x="816" y="43"/>
                </a:cubicBezTo>
                <a:cubicBezTo>
                  <a:pt x="815" y="45"/>
                  <a:pt x="813" y="44"/>
                  <a:pt x="811" y="43"/>
                </a:cubicBezTo>
                <a:cubicBezTo>
                  <a:pt x="808" y="42"/>
                  <a:pt x="808" y="41"/>
                  <a:pt x="810" y="39"/>
                </a:cubicBezTo>
                <a:cubicBezTo>
                  <a:pt x="811" y="38"/>
                  <a:pt x="811" y="37"/>
                  <a:pt x="810" y="36"/>
                </a:cubicBezTo>
                <a:cubicBezTo>
                  <a:pt x="807" y="36"/>
                  <a:pt x="806" y="37"/>
                  <a:pt x="805" y="39"/>
                </a:cubicBezTo>
                <a:cubicBezTo>
                  <a:pt x="802" y="41"/>
                  <a:pt x="799" y="43"/>
                  <a:pt x="802" y="47"/>
                </a:cubicBezTo>
                <a:cubicBezTo>
                  <a:pt x="802" y="48"/>
                  <a:pt x="802" y="48"/>
                  <a:pt x="802" y="49"/>
                </a:cubicBezTo>
                <a:cubicBezTo>
                  <a:pt x="802" y="51"/>
                  <a:pt x="801" y="53"/>
                  <a:pt x="804" y="54"/>
                </a:cubicBezTo>
                <a:cubicBezTo>
                  <a:pt x="807" y="56"/>
                  <a:pt x="809" y="55"/>
                  <a:pt x="811" y="53"/>
                </a:cubicBezTo>
                <a:cubicBezTo>
                  <a:pt x="813" y="50"/>
                  <a:pt x="816" y="49"/>
                  <a:pt x="818" y="52"/>
                </a:cubicBezTo>
                <a:cubicBezTo>
                  <a:pt x="815" y="57"/>
                  <a:pt x="814" y="62"/>
                  <a:pt x="817" y="66"/>
                </a:cubicBezTo>
                <a:cubicBezTo>
                  <a:pt x="819" y="68"/>
                  <a:pt x="822" y="69"/>
                  <a:pt x="825" y="68"/>
                </a:cubicBezTo>
                <a:cubicBezTo>
                  <a:pt x="827" y="68"/>
                  <a:pt x="829" y="67"/>
                  <a:pt x="829" y="65"/>
                </a:cubicBezTo>
                <a:cubicBezTo>
                  <a:pt x="829" y="63"/>
                  <a:pt x="828" y="63"/>
                  <a:pt x="827" y="62"/>
                </a:cubicBezTo>
                <a:cubicBezTo>
                  <a:pt x="826" y="61"/>
                  <a:pt x="824" y="61"/>
                  <a:pt x="824" y="59"/>
                </a:cubicBezTo>
                <a:cubicBezTo>
                  <a:pt x="828" y="58"/>
                  <a:pt x="831" y="61"/>
                  <a:pt x="835" y="60"/>
                </a:cubicBezTo>
                <a:cubicBezTo>
                  <a:pt x="834" y="62"/>
                  <a:pt x="832" y="64"/>
                  <a:pt x="835" y="65"/>
                </a:cubicBezTo>
                <a:cubicBezTo>
                  <a:pt x="838" y="66"/>
                  <a:pt x="841" y="70"/>
                  <a:pt x="844" y="65"/>
                </a:cubicBezTo>
                <a:cubicBezTo>
                  <a:pt x="845" y="65"/>
                  <a:pt x="845" y="65"/>
                  <a:pt x="846" y="65"/>
                </a:cubicBezTo>
                <a:cubicBezTo>
                  <a:pt x="850" y="69"/>
                  <a:pt x="855" y="73"/>
                  <a:pt x="862" y="69"/>
                </a:cubicBezTo>
                <a:cubicBezTo>
                  <a:pt x="865" y="67"/>
                  <a:pt x="868" y="69"/>
                  <a:pt x="870" y="73"/>
                </a:cubicBezTo>
                <a:cubicBezTo>
                  <a:pt x="866" y="73"/>
                  <a:pt x="864" y="75"/>
                  <a:pt x="862" y="77"/>
                </a:cubicBezTo>
                <a:cubicBezTo>
                  <a:pt x="858" y="74"/>
                  <a:pt x="856" y="79"/>
                  <a:pt x="853" y="79"/>
                </a:cubicBezTo>
                <a:cubicBezTo>
                  <a:pt x="845" y="79"/>
                  <a:pt x="838" y="74"/>
                  <a:pt x="830" y="74"/>
                </a:cubicBezTo>
                <a:cubicBezTo>
                  <a:pt x="832" y="77"/>
                  <a:pt x="833" y="80"/>
                  <a:pt x="835" y="82"/>
                </a:cubicBezTo>
                <a:cubicBezTo>
                  <a:pt x="839" y="86"/>
                  <a:pt x="839" y="86"/>
                  <a:pt x="844" y="81"/>
                </a:cubicBezTo>
                <a:cubicBezTo>
                  <a:pt x="846" y="80"/>
                  <a:pt x="848" y="80"/>
                  <a:pt x="849" y="82"/>
                </a:cubicBezTo>
                <a:cubicBezTo>
                  <a:pt x="850" y="87"/>
                  <a:pt x="853" y="85"/>
                  <a:pt x="856" y="83"/>
                </a:cubicBezTo>
                <a:cubicBezTo>
                  <a:pt x="860" y="84"/>
                  <a:pt x="861" y="78"/>
                  <a:pt x="866" y="81"/>
                </a:cubicBezTo>
                <a:cubicBezTo>
                  <a:pt x="866" y="82"/>
                  <a:pt x="869" y="82"/>
                  <a:pt x="866" y="84"/>
                </a:cubicBezTo>
                <a:cubicBezTo>
                  <a:pt x="865" y="84"/>
                  <a:pt x="864" y="85"/>
                  <a:pt x="864" y="86"/>
                </a:cubicBezTo>
                <a:cubicBezTo>
                  <a:pt x="866" y="90"/>
                  <a:pt x="863" y="90"/>
                  <a:pt x="860" y="90"/>
                </a:cubicBezTo>
                <a:cubicBezTo>
                  <a:pt x="858" y="90"/>
                  <a:pt x="856" y="90"/>
                  <a:pt x="854" y="90"/>
                </a:cubicBezTo>
                <a:cubicBezTo>
                  <a:pt x="845" y="91"/>
                  <a:pt x="836" y="87"/>
                  <a:pt x="827" y="92"/>
                </a:cubicBezTo>
                <a:cubicBezTo>
                  <a:pt x="825" y="93"/>
                  <a:pt x="823" y="91"/>
                  <a:pt x="821" y="90"/>
                </a:cubicBezTo>
                <a:cubicBezTo>
                  <a:pt x="820" y="89"/>
                  <a:pt x="819" y="90"/>
                  <a:pt x="818" y="92"/>
                </a:cubicBezTo>
                <a:cubicBezTo>
                  <a:pt x="817" y="92"/>
                  <a:pt x="815" y="92"/>
                  <a:pt x="815" y="94"/>
                </a:cubicBezTo>
                <a:cubicBezTo>
                  <a:pt x="813" y="94"/>
                  <a:pt x="811" y="94"/>
                  <a:pt x="810" y="94"/>
                </a:cubicBezTo>
                <a:cubicBezTo>
                  <a:pt x="808" y="91"/>
                  <a:pt x="804" y="93"/>
                  <a:pt x="802" y="91"/>
                </a:cubicBezTo>
                <a:cubicBezTo>
                  <a:pt x="800" y="89"/>
                  <a:pt x="803" y="86"/>
                  <a:pt x="800" y="84"/>
                </a:cubicBezTo>
                <a:cubicBezTo>
                  <a:pt x="794" y="86"/>
                  <a:pt x="788" y="88"/>
                  <a:pt x="782" y="84"/>
                </a:cubicBezTo>
                <a:cubicBezTo>
                  <a:pt x="781" y="83"/>
                  <a:pt x="780" y="83"/>
                  <a:pt x="779" y="84"/>
                </a:cubicBezTo>
                <a:cubicBezTo>
                  <a:pt x="775" y="87"/>
                  <a:pt x="770" y="85"/>
                  <a:pt x="766" y="85"/>
                </a:cubicBezTo>
                <a:cubicBezTo>
                  <a:pt x="766" y="85"/>
                  <a:pt x="766" y="85"/>
                  <a:pt x="766" y="85"/>
                </a:cubicBezTo>
                <a:cubicBezTo>
                  <a:pt x="763" y="82"/>
                  <a:pt x="760" y="85"/>
                  <a:pt x="760" y="86"/>
                </a:cubicBezTo>
                <a:cubicBezTo>
                  <a:pt x="759" y="89"/>
                  <a:pt x="762" y="88"/>
                  <a:pt x="764" y="89"/>
                </a:cubicBezTo>
                <a:cubicBezTo>
                  <a:pt x="763" y="93"/>
                  <a:pt x="760" y="93"/>
                  <a:pt x="757" y="91"/>
                </a:cubicBezTo>
                <a:cubicBezTo>
                  <a:pt x="753" y="89"/>
                  <a:pt x="750" y="90"/>
                  <a:pt x="747" y="91"/>
                </a:cubicBezTo>
                <a:cubicBezTo>
                  <a:pt x="745" y="91"/>
                  <a:pt x="743" y="92"/>
                  <a:pt x="741" y="92"/>
                </a:cubicBezTo>
                <a:cubicBezTo>
                  <a:pt x="739" y="91"/>
                  <a:pt x="736" y="90"/>
                  <a:pt x="734" y="90"/>
                </a:cubicBezTo>
                <a:cubicBezTo>
                  <a:pt x="730" y="90"/>
                  <a:pt x="727" y="92"/>
                  <a:pt x="724" y="91"/>
                </a:cubicBezTo>
                <a:cubicBezTo>
                  <a:pt x="720" y="90"/>
                  <a:pt x="716" y="88"/>
                  <a:pt x="712" y="89"/>
                </a:cubicBezTo>
                <a:cubicBezTo>
                  <a:pt x="710" y="89"/>
                  <a:pt x="707" y="86"/>
                  <a:pt x="706" y="88"/>
                </a:cubicBezTo>
                <a:cubicBezTo>
                  <a:pt x="702" y="95"/>
                  <a:pt x="698" y="91"/>
                  <a:pt x="694" y="89"/>
                </a:cubicBezTo>
                <a:cubicBezTo>
                  <a:pt x="688" y="87"/>
                  <a:pt x="683" y="87"/>
                  <a:pt x="677" y="87"/>
                </a:cubicBezTo>
                <a:cubicBezTo>
                  <a:pt x="674" y="87"/>
                  <a:pt x="672" y="86"/>
                  <a:pt x="672" y="82"/>
                </a:cubicBezTo>
                <a:cubicBezTo>
                  <a:pt x="672" y="81"/>
                  <a:pt x="671" y="79"/>
                  <a:pt x="670" y="80"/>
                </a:cubicBezTo>
                <a:cubicBezTo>
                  <a:pt x="667" y="84"/>
                  <a:pt x="664" y="83"/>
                  <a:pt x="660" y="82"/>
                </a:cubicBezTo>
                <a:cubicBezTo>
                  <a:pt x="657" y="81"/>
                  <a:pt x="654" y="83"/>
                  <a:pt x="652" y="85"/>
                </a:cubicBezTo>
                <a:cubicBezTo>
                  <a:pt x="648" y="87"/>
                  <a:pt x="648" y="87"/>
                  <a:pt x="652" y="91"/>
                </a:cubicBezTo>
                <a:cubicBezTo>
                  <a:pt x="652" y="91"/>
                  <a:pt x="652" y="91"/>
                  <a:pt x="652" y="91"/>
                </a:cubicBezTo>
                <a:cubicBezTo>
                  <a:pt x="653" y="92"/>
                  <a:pt x="656" y="91"/>
                  <a:pt x="656" y="93"/>
                </a:cubicBezTo>
                <a:cubicBezTo>
                  <a:pt x="651" y="94"/>
                  <a:pt x="646" y="97"/>
                  <a:pt x="646" y="100"/>
                </a:cubicBezTo>
                <a:cubicBezTo>
                  <a:pt x="646" y="104"/>
                  <a:pt x="642" y="103"/>
                  <a:pt x="641" y="105"/>
                </a:cubicBezTo>
                <a:cubicBezTo>
                  <a:pt x="640" y="109"/>
                  <a:pt x="641" y="111"/>
                  <a:pt x="645" y="111"/>
                </a:cubicBezTo>
                <a:cubicBezTo>
                  <a:pt x="646" y="111"/>
                  <a:pt x="646" y="111"/>
                  <a:pt x="647" y="112"/>
                </a:cubicBezTo>
                <a:cubicBezTo>
                  <a:pt x="647" y="112"/>
                  <a:pt x="647" y="112"/>
                  <a:pt x="646" y="113"/>
                </a:cubicBezTo>
                <a:cubicBezTo>
                  <a:pt x="645" y="115"/>
                  <a:pt x="642" y="117"/>
                  <a:pt x="646" y="119"/>
                </a:cubicBezTo>
                <a:cubicBezTo>
                  <a:pt x="649" y="121"/>
                  <a:pt x="651" y="118"/>
                  <a:pt x="651" y="116"/>
                </a:cubicBezTo>
                <a:cubicBezTo>
                  <a:pt x="652" y="111"/>
                  <a:pt x="656" y="112"/>
                  <a:pt x="660" y="112"/>
                </a:cubicBezTo>
                <a:cubicBezTo>
                  <a:pt x="661" y="112"/>
                  <a:pt x="662" y="112"/>
                  <a:pt x="662" y="112"/>
                </a:cubicBezTo>
                <a:cubicBezTo>
                  <a:pt x="667" y="112"/>
                  <a:pt x="671" y="109"/>
                  <a:pt x="673" y="116"/>
                </a:cubicBezTo>
                <a:cubicBezTo>
                  <a:pt x="674" y="118"/>
                  <a:pt x="676" y="114"/>
                  <a:pt x="677" y="114"/>
                </a:cubicBezTo>
                <a:cubicBezTo>
                  <a:pt x="682" y="117"/>
                  <a:pt x="685" y="122"/>
                  <a:pt x="692" y="119"/>
                </a:cubicBezTo>
                <a:cubicBezTo>
                  <a:pt x="692" y="119"/>
                  <a:pt x="692" y="119"/>
                  <a:pt x="692" y="119"/>
                </a:cubicBezTo>
                <a:cubicBezTo>
                  <a:pt x="692" y="121"/>
                  <a:pt x="693" y="122"/>
                  <a:pt x="693" y="124"/>
                </a:cubicBezTo>
                <a:cubicBezTo>
                  <a:pt x="692" y="127"/>
                  <a:pt x="694" y="128"/>
                  <a:pt x="696" y="129"/>
                </a:cubicBezTo>
                <a:cubicBezTo>
                  <a:pt x="695" y="131"/>
                  <a:pt x="696" y="134"/>
                  <a:pt x="694" y="137"/>
                </a:cubicBezTo>
                <a:cubicBezTo>
                  <a:pt x="694" y="137"/>
                  <a:pt x="694" y="137"/>
                  <a:pt x="695" y="138"/>
                </a:cubicBezTo>
                <a:cubicBezTo>
                  <a:pt x="694" y="138"/>
                  <a:pt x="694" y="138"/>
                  <a:pt x="693" y="138"/>
                </a:cubicBezTo>
                <a:cubicBezTo>
                  <a:pt x="693" y="138"/>
                  <a:pt x="693" y="138"/>
                  <a:pt x="693" y="138"/>
                </a:cubicBezTo>
                <a:cubicBezTo>
                  <a:pt x="694" y="138"/>
                  <a:pt x="694" y="137"/>
                  <a:pt x="694" y="137"/>
                </a:cubicBezTo>
                <a:cubicBezTo>
                  <a:pt x="680" y="138"/>
                  <a:pt x="666" y="136"/>
                  <a:pt x="653" y="134"/>
                </a:cubicBezTo>
                <a:cubicBezTo>
                  <a:pt x="652" y="137"/>
                  <a:pt x="657" y="137"/>
                  <a:pt x="655" y="140"/>
                </a:cubicBezTo>
                <a:cubicBezTo>
                  <a:pt x="655" y="140"/>
                  <a:pt x="654" y="140"/>
                  <a:pt x="654" y="140"/>
                </a:cubicBezTo>
                <a:cubicBezTo>
                  <a:pt x="651" y="140"/>
                  <a:pt x="649" y="137"/>
                  <a:pt x="647" y="135"/>
                </a:cubicBezTo>
                <a:cubicBezTo>
                  <a:pt x="645" y="134"/>
                  <a:pt x="641" y="131"/>
                  <a:pt x="640" y="133"/>
                </a:cubicBezTo>
                <a:cubicBezTo>
                  <a:pt x="635" y="141"/>
                  <a:pt x="632" y="136"/>
                  <a:pt x="628" y="133"/>
                </a:cubicBezTo>
                <a:cubicBezTo>
                  <a:pt x="627" y="132"/>
                  <a:pt x="626" y="132"/>
                  <a:pt x="626" y="132"/>
                </a:cubicBezTo>
                <a:cubicBezTo>
                  <a:pt x="624" y="135"/>
                  <a:pt x="627" y="139"/>
                  <a:pt x="622" y="139"/>
                </a:cubicBezTo>
                <a:cubicBezTo>
                  <a:pt x="620" y="140"/>
                  <a:pt x="618" y="138"/>
                  <a:pt x="618" y="135"/>
                </a:cubicBezTo>
                <a:cubicBezTo>
                  <a:pt x="618" y="131"/>
                  <a:pt x="616" y="131"/>
                  <a:pt x="612" y="132"/>
                </a:cubicBezTo>
                <a:cubicBezTo>
                  <a:pt x="609" y="132"/>
                  <a:pt x="607" y="132"/>
                  <a:pt x="609" y="136"/>
                </a:cubicBezTo>
                <a:cubicBezTo>
                  <a:pt x="610" y="137"/>
                  <a:pt x="608" y="138"/>
                  <a:pt x="607" y="138"/>
                </a:cubicBezTo>
                <a:cubicBezTo>
                  <a:pt x="604" y="139"/>
                  <a:pt x="602" y="139"/>
                  <a:pt x="600" y="137"/>
                </a:cubicBezTo>
                <a:cubicBezTo>
                  <a:pt x="601" y="135"/>
                  <a:pt x="603" y="134"/>
                  <a:pt x="600" y="132"/>
                </a:cubicBezTo>
                <a:cubicBezTo>
                  <a:pt x="598" y="130"/>
                  <a:pt x="596" y="132"/>
                  <a:pt x="594" y="134"/>
                </a:cubicBezTo>
                <a:cubicBezTo>
                  <a:pt x="593" y="135"/>
                  <a:pt x="593" y="137"/>
                  <a:pt x="592" y="138"/>
                </a:cubicBezTo>
                <a:cubicBezTo>
                  <a:pt x="589" y="141"/>
                  <a:pt x="586" y="141"/>
                  <a:pt x="584" y="136"/>
                </a:cubicBezTo>
                <a:cubicBezTo>
                  <a:pt x="582" y="134"/>
                  <a:pt x="581" y="131"/>
                  <a:pt x="576" y="130"/>
                </a:cubicBezTo>
                <a:cubicBezTo>
                  <a:pt x="573" y="132"/>
                  <a:pt x="568" y="131"/>
                  <a:pt x="569" y="136"/>
                </a:cubicBezTo>
                <a:cubicBezTo>
                  <a:pt x="570" y="137"/>
                  <a:pt x="567" y="137"/>
                  <a:pt x="565" y="137"/>
                </a:cubicBezTo>
                <a:cubicBezTo>
                  <a:pt x="561" y="134"/>
                  <a:pt x="556" y="138"/>
                  <a:pt x="552" y="135"/>
                </a:cubicBezTo>
                <a:cubicBezTo>
                  <a:pt x="549" y="134"/>
                  <a:pt x="545" y="133"/>
                  <a:pt x="541" y="134"/>
                </a:cubicBezTo>
                <a:cubicBezTo>
                  <a:pt x="538" y="134"/>
                  <a:pt x="535" y="133"/>
                  <a:pt x="532" y="131"/>
                </a:cubicBezTo>
                <a:cubicBezTo>
                  <a:pt x="530" y="128"/>
                  <a:pt x="527" y="128"/>
                  <a:pt x="523" y="129"/>
                </a:cubicBezTo>
                <a:cubicBezTo>
                  <a:pt x="524" y="134"/>
                  <a:pt x="529" y="134"/>
                  <a:pt x="532" y="135"/>
                </a:cubicBezTo>
                <a:cubicBezTo>
                  <a:pt x="536" y="136"/>
                  <a:pt x="538" y="138"/>
                  <a:pt x="538" y="142"/>
                </a:cubicBezTo>
                <a:cubicBezTo>
                  <a:pt x="538" y="145"/>
                  <a:pt x="539" y="149"/>
                  <a:pt x="540" y="153"/>
                </a:cubicBezTo>
                <a:cubicBezTo>
                  <a:pt x="544" y="148"/>
                  <a:pt x="548" y="144"/>
                  <a:pt x="551" y="139"/>
                </a:cubicBezTo>
                <a:cubicBezTo>
                  <a:pt x="552" y="140"/>
                  <a:pt x="551" y="142"/>
                  <a:pt x="552" y="143"/>
                </a:cubicBezTo>
                <a:cubicBezTo>
                  <a:pt x="557" y="146"/>
                  <a:pt x="554" y="149"/>
                  <a:pt x="551" y="152"/>
                </a:cubicBezTo>
                <a:cubicBezTo>
                  <a:pt x="549" y="153"/>
                  <a:pt x="548" y="154"/>
                  <a:pt x="549" y="155"/>
                </a:cubicBezTo>
                <a:cubicBezTo>
                  <a:pt x="551" y="157"/>
                  <a:pt x="552" y="156"/>
                  <a:pt x="554" y="155"/>
                </a:cubicBezTo>
                <a:cubicBezTo>
                  <a:pt x="555" y="155"/>
                  <a:pt x="556" y="153"/>
                  <a:pt x="557" y="155"/>
                </a:cubicBezTo>
                <a:cubicBezTo>
                  <a:pt x="558" y="159"/>
                  <a:pt x="561" y="159"/>
                  <a:pt x="563" y="157"/>
                </a:cubicBezTo>
                <a:cubicBezTo>
                  <a:pt x="565" y="156"/>
                  <a:pt x="567" y="155"/>
                  <a:pt x="569" y="155"/>
                </a:cubicBezTo>
                <a:cubicBezTo>
                  <a:pt x="572" y="156"/>
                  <a:pt x="575" y="156"/>
                  <a:pt x="576" y="159"/>
                </a:cubicBezTo>
                <a:cubicBezTo>
                  <a:pt x="576" y="159"/>
                  <a:pt x="576" y="160"/>
                  <a:pt x="577" y="160"/>
                </a:cubicBezTo>
                <a:cubicBezTo>
                  <a:pt x="583" y="160"/>
                  <a:pt x="587" y="162"/>
                  <a:pt x="587" y="169"/>
                </a:cubicBezTo>
                <a:cubicBezTo>
                  <a:pt x="587" y="170"/>
                  <a:pt x="590" y="170"/>
                  <a:pt x="590" y="169"/>
                </a:cubicBezTo>
                <a:cubicBezTo>
                  <a:pt x="590" y="163"/>
                  <a:pt x="595" y="164"/>
                  <a:pt x="598" y="164"/>
                </a:cubicBezTo>
                <a:cubicBezTo>
                  <a:pt x="599" y="164"/>
                  <a:pt x="599" y="162"/>
                  <a:pt x="600" y="162"/>
                </a:cubicBezTo>
                <a:cubicBezTo>
                  <a:pt x="600" y="162"/>
                  <a:pt x="600" y="162"/>
                  <a:pt x="600" y="162"/>
                </a:cubicBezTo>
                <a:cubicBezTo>
                  <a:pt x="601" y="160"/>
                  <a:pt x="602" y="160"/>
                  <a:pt x="603" y="160"/>
                </a:cubicBezTo>
                <a:cubicBezTo>
                  <a:pt x="603" y="161"/>
                  <a:pt x="604" y="162"/>
                  <a:pt x="604" y="162"/>
                </a:cubicBezTo>
                <a:cubicBezTo>
                  <a:pt x="605" y="164"/>
                  <a:pt x="605" y="166"/>
                  <a:pt x="603" y="167"/>
                </a:cubicBezTo>
                <a:cubicBezTo>
                  <a:pt x="601" y="167"/>
                  <a:pt x="598" y="166"/>
                  <a:pt x="599" y="169"/>
                </a:cubicBezTo>
                <a:cubicBezTo>
                  <a:pt x="599" y="172"/>
                  <a:pt x="600" y="173"/>
                  <a:pt x="596" y="173"/>
                </a:cubicBezTo>
                <a:cubicBezTo>
                  <a:pt x="594" y="173"/>
                  <a:pt x="593" y="175"/>
                  <a:pt x="592" y="177"/>
                </a:cubicBezTo>
                <a:cubicBezTo>
                  <a:pt x="591" y="180"/>
                  <a:pt x="589" y="177"/>
                  <a:pt x="587" y="177"/>
                </a:cubicBezTo>
                <a:cubicBezTo>
                  <a:pt x="585" y="177"/>
                  <a:pt x="583" y="175"/>
                  <a:pt x="581" y="175"/>
                </a:cubicBezTo>
                <a:cubicBezTo>
                  <a:pt x="578" y="174"/>
                  <a:pt x="574" y="170"/>
                  <a:pt x="571" y="177"/>
                </a:cubicBezTo>
                <a:cubicBezTo>
                  <a:pt x="570" y="178"/>
                  <a:pt x="567" y="178"/>
                  <a:pt x="566" y="177"/>
                </a:cubicBezTo>
                <a:cubicBezTo>
                  <a:pt x="561" y="172"/>
                  <a:pt x="553" y="173"/>
                  <a:pt x="549" y="169"/>
                </a:cubicBezTo>
                <a:cubicBezTo>
                  <a:pt x="548" y="168"/>
                  <a:pt x="547" y="169"/>
                  <a:pt x="546" y="169"/>
                </a:cubicBezTo>
                <a:cubicBezTo>
                  <a:pt x="544" y="170"/>
                  <a:pt x="542" y="170"/>
                  <a:pt x="541" y="170"/>
                </a:cubicBezTo>
                <a:cubicBezTo>
                  <a:pt x="525" y="169"/>
                  <a:pt x="509" y="170"/>
                  <a:pt x="495" y="166"/>
                </a:cubicBezTo>
                <a:cubicBezTo>
                  <a:pt x="493" y="167"/>
                  <a:pt x="493" y="168"/>
                  <a:pt x="493" y="169"/>
                </a:cubicBezTo>
                <a:cubicBezTo>
                  <a:pt x="493" y="171"/>
                  <a:pt x="495" y="173"/>
                  <a:pt x="492" y="173"/>
                </a:cubicBezTo>
                <a:cubicBezTo>
                  <a:pt x="490" y="174"/>
                  <a:pt x="488" y="173"/>
                  <a:pt x="487" y="172"/>
                </a:cubicBezTo>
                <a:cubicBezTo>
                  <a:pt x="486" y="170"/>
                  <a:pt x="486" y="168"/>
                  <a:pt x="485" y="167"/>
                </a:cubicBezTo>
                <a:cubicBezTo>
                  <a:pt x="482" y="162"/>
                  <a:pt x="479" y="162"/>
                  <a:pt x="475" y="166"/>
                </a:cubicBezTo>
                <a:cubicBezTo>
                  <a:pt x="473" y="168"/>
                  <a:pt x="473" y="169"/>
                  <a:pt x="471" y="166"/>
                </a:cubicBezTo>
                <a:cubicBezTo>
                  <a:pt x="470" y="164"/>
                  <a:pt x="468" y="163"/>
                  <a:pt x="466" y="164"/>
                </a:cubicBezTo>
                <a:cubicBezTo>
                  <a:pt x="464" y="165"/>
                  <a:pt x="464" y="168"/>
                  <a:pt x="465" y="169"/>
                </a:cubicBezTo>
                <a:cubicBezTo>
                  <a:pt x="466" y="172"/>
                  <a:pt x="466" y="175"/>
                  <a:pt x="466" y="177"/>
                </a:cubicBezTo>
                <a:cubicBezTo>
                  <a:pt x="466" y="178"/>
                  <a:pt x="466" y="178"/>
                  <a:pt x="466" y="179"/>
                </a:cubicBezTo>
                <a:cubicBezTo>
                  <a:pt x="466" y="179"/>
                  <a:pt x="466" y="179"/>
                  <a:pt x="466" y="179"/>
                </a:cubicBezTo>
                <a:cubicBezTo>
                  <a:pt x="463" y="178"/>
                  <a:pt x="461" y="177"/>
                  <a:pt x="459" y="175"/>
                </a:cubicBezTo>
                <a:cubicBezTo>
                  <a:pt x="455" y="179"/>
                  <a:pt x="451" y="176"/>
                  <a:pt x="447" y="176"/>
                </a:cubicBezTo>
                <a:cubicBezTo>
                  <a:pt x="449" y="185"/>
                  <a:pt x="450" y="185"/>
                  <a:pt x="458" y="184"/>
                </a:cubicBezTo>
                <a:cubicBezTo>
                  <a:pt x="459" y="184"/>
                  <a:pt x="461" y="184"/>
                  <a:pt x="462" y="184"/>
                </a:cubicBezTo>
                <a:cubicBezTo>
                  <a:pt x="464" y="186"/>
                  <a:pt x="464" y="189"/>
                  <a:pt x="464" y="192"/>
                </a:cubicBezTo>
                <a:cubicBezTo>
                  <a:pt x="460" y="197"/>
                  <a:pt x="457" y="189"/>
                  <a:pt x="452" y="191"/>
                </a:cubicBezTo>
                <a:cubicBezTo>
                  <a:pt x="457" y="195"/>
                  <a:pt x="457" y="200"/>
                  <a:pt x="459" y="205"/>
                </a:cubicBezTo>
                <a:cubicBezTo>
                  <a:pt x="459" y="206"/>
                  <a:pt x="459" y="206"/>
                  <a:pt x="459" y="206"/>
                </a:cubicBezTo>
                <a:cubicBezTo>
                  <a:pt x="459" y="206"/>
                  <a:pt x="459" y="206"/>
                  <a:pt x="459" y="206"/>
                </a:cubicBezTo>
                <a:cubicBezTo>
                  <a:pt x="459" y="206"/>
                  <a:pt x="459" y="205"/>
                  <a:pt x="459" y="205"/>
                </a:cubicBezTo>
                <a:cubicBezTo>
                  <a:pt x="454" y="206"/>
                  <a:pt x="449" y="204"/>
                  <a:pt x="444" y="205"/>
                </a:cubicBezTo>
                <a:cubicBezTo>
                  <a:pt x="440" y="206"/>
                  <a:pt x="436" y="205"/>
                  <a:pt x="433" y="203"/>
                </a:cubicBezTo>
                <a:cubicBezTo>
                  <a:pt x="432" y="202"/>
                  <a:pt x="430" y="201"/>
                  <a:pt x="429" y="202"/>
                </a:cubicBezTo>
                <a:cubicBezTo>
                  <a:pt x="426" y="204"/>
                  <a:pt x="424" y="203"/>
                  <a:pt x="421" y="203"/>
                </a:cubicBezTo>
                <a:cubicBezTo>
                  <a:pt x="416" y="203"/>
                  <a:pt x="412" y="202"/>
                  <a:pt x="407" y="203"/>
                </a:cubicBezTo>
                <a:cubicBezTo>
                  <a:pt x="409" y="206"/>
                  <a:pt x="411" y="205"/>
                  <a:pt x="413" y="206"/>
                </a:cubicBezTo>
                <a:cubicBezTo>
                  <a:pt x="416" y="209"/>
                  <a:pt x="418" y="209"/>
                  <a:pt x="422" y="208"/>
                </a:cubicBezTo>
                <a:cubicBezTo>
                  <a:pt x="430" y="205"/>
                  <a:pt x="439" y="204"/>
                  <a:pt x="444" y="214"/>
                </a:cubicBezTo>
                <a:cubicBezTo>
                  <a:pt x="445" y="216"/>
                  <a:pt x="448" y="216"/>
                  <a:pt x="450" y="215"/>
                </a:cubicBezTo>
                <a:cubicBezTo>
                  <a:pt x="451" y="211"/>
                  <a:pt x="445" y="214"/>
                  <a:pt x="446" y="209"/>
                </a:cubicBezTo>
                <a:cubicBezTo>
                  <a:pt x="449" y="209"/>
                  <a:pt x="452" y="209"/>
                  <a:pt x="455" y="209"/>
                </a:cubicBezTo>
                <a:cubicBezTo>
                  <a:pt x="456" y="211"/>
                  <a:pt x="459" y="213"/>
                  <a:pt x="461" y="215"/>
                </a:cubicBezTo>
                <a:cubicBezTo>
                  <a:pt x="461" y="217"/>
                  <a:pt x="458" y="218"/>
                  <a:pt x="457" y="220"/>
                </a:cubicBezTo>
                <a:cubicBezTo>
                  <a:pt x="457" y="221"/>
                  <a:pt x="457" y="223"/>
                  <a:pt x="457" y="224"/>
                </a:cubicBezTo>
                <a:cubicBezTo>
                  <a:pt x="461" y="222"/>
                  <a:pt x="463" y="228"/>
                  <a:pt x="465" y="226"/>
                </a:cubicBezTo>
                <a:cubicBezTo>
                  <a:pt x="469" y="224"/>
                  <a:pt x="471" y="226"/>
                  <a:pt x="473" y="227"/>
                </a:cubicBezTo>
                <a:cubicBezTo>
                  <a:pt x="477" y="228"/>
                  <a:pt x="480" y="231"/>
                  <a:pt x="484" y="227"/>
                </a:cubicBezTo>
                <a:cubicBezTo>
                  <a:pt x="487" y="227"/>
                  <a:pt x="488" y="229"/>
                  <a:pt x="487" y="231"/>
                </a:cubicBezTo>
                <a:cubicBezTo>
                  <a:pt x="487" y="233"/>
                  <a:pt x="486" y="234"/>
                  <a:pt x="488" y="235"/>
                </a:cubicBezTo>
                <a:cubicBezTo>
                  <a:pt x="491" y="237"/>
                  <a:pt x="494" y="239"/>
                  <a:pt x="497" y="239"/>
                </a:cubicBezTo>
                <a:cubicBezTo>
                  <a:pt x="502" y="239"/>
                  <a:pt x="504" y="241"/>
                  <a:pt x="506" y="243"/>
                </a:cubicBezTo>
                <a:cubicBezTo>
                  <a:pt x="508" y="237"/>
                  <a:pt x="508" y="237"/>
                  <a:pt x="504" y="236"/>
                </a:cubicBezTo>
                <a:cubicBezTo>
                  <a:pt x="501" y="236"/>
                  <a:pt x="496" y="237"/>
                  <a:pt x="495" y="233"/>
                </a:cubicBezTo>
                <a:cubicBezTo>
                  <a:pt x="497" y="232"/>
                  <a:pt x="499" y="233"/>
                  <a:pt x="500" y="231"/>
                </a:cubicBezTo>
                <a:cubicBezTo>
                  <a:pt x="500" y="231"/>
                  <a:pt x="500" y="231"/>
                  <a:pt x="500" y="231"/>
                </a:cubicBezTo>
                <a:cubicBezTo>
                  <a:pt x="507" y="232"/>
                  <a:pt x="513" y="235"/>
                  <a:pt x="518" y="237"/>
                </a:cubicBezTo>
                <a:cubicBezTo>
                  <a:pt x="520" y="238"/>
                  <a:pt x="522" y="239"/>
                  <a:pt x="522" y="236"/>
                </a:cubicBezTo>
                <a:cubicBezTo>
                  <a:pt x="526" y="238"/>
                  <a:pt x="530" y="238"/>
                  <a:pt x="535" y="239"/>
                </a:cubicBezTo>
                <a:cubicBezTo>
                  <a:pt x="535" y="242"/>
                  <a:pt x="530" y="242"/>
                  <a:pt x="530" y="245"/>
                </a:cubicBezTo>
                <a:cubicBezTo>
                  <a:pt x="531" y="248"/>
                  <a:pt x="535" y="247"/>
                  <a:pt x="538" y="248"/>
                </a:cubicBezTo>
                <a:cubicBezTo>
                  <a:pt x="542" y="251"/>
                  <a:pt x="543" y="249"/>
                  <a:pt x="544" y="245"/>
                </a:cubicBezTo>
                <a:cubicBezTo>
                  <a:pt x="544" y="244"/>
                  <a:pt x="545" y="242"/>
                  <a:pt x="546" y="241"/>
                </a:cubicBezTo>
                <a:cubicBezTo>
                  <a:pt x="545" y="241"/>
                  <a:pt x="545" y="241"/>
                  <a:pt x="545" y="241"/>
                </a:cubicBezTo>
                <a:cubicBezTo>
                  <a:pt x="554" y="241"/>
                  <a:pt x="554" y="241"/>
                  <a:pt x="553" y="248"/>
                </a:cubicBezTo>
                <a:cubicBezTo>
                  <a:pt x="552" y="251"/>
                  <a:pt x="555" y="252"/>
                  <a:pt x="557" y="253"/>
                </a:cubicBezTo>
                <a:cubicBezTo>
                  <a:pt x="560" y="253"/>
                  <a:pt x="561" y="250"/>
                  <a:pt x="564" y="252"/>
                </a:cubicBezTo>
                <a:cubicBezTo>
                  <a:pt x="566" y="253"/>
                  <a:pt x="568" y="253"/>
                  <a:pt x="570" y="255"/>
                </a:cubicBezTo>
                <a:cubicBezTo>
                  <a:pt x="573" y="258"/>
                  <a:pt x="576" y="257"/>
                  <a:pt x="580" y="256"/>
                </a:cubicBezTo>
                <a:cubicBezTo>
                  <a:pt x="585" y="258"/>
                  <a:pt x="591" y="261"/>
                  <a:pt x="592" y="267"/>
                </a:cubicBezTo>
                <a:cubicBezTo>
                  <a:pt x="590" y="267"/>
                  <a:pt x="588" y="267"/>
                  <a:pt x="586" y="269"/>
                </a:cubicBezTo>
                <a:cubicBezTo>
                  <a:pt x="584" y="271"/>
                  <a:pt x="582" y="273"/>
                  <a:pt x="578" y="272"/>
                </a:cubicBezTo>
                <a:cubicBezTo>
                  <a:pt x="575" y="269"/>
                  <a:pt x="572" y="266"/>
                  <a:pt x="566" y="267"/>
                </a:cubicBezTo>
                <a:cubicBezTo>
                  <a:pt x="564" y="267"/>
                  <a:pt x="561" y="266"/>
                  <a:pt x="559" y="265"/>
                </a:cubicBezTo>
                <a:cubicBezTo>
                  <a:pt x="555" y="262"/>
                  <a:pt x="551" y="261"/>
                  <a:pt x="546" y="261"/>
                </a:cubicBezTo>
                <a:cubicBezTo>
                  <a:pt x="543" y="261"/>
                  <a:pt x="541" y="260"/>
                  <a:pt x="538" y="259"/>
                </a:cubicBezTo>
                <a:cubicBezTo>
                  <a:pt x="537" y="257"/>
                  <a:pt x="535" y="257"/>
                  <a:pt x="534" y="258"/>
                </a:cubicBezTo>
                <a:cubicBezTo>
                  <a:pt x="532" y="260"/>
                  <a:pt x="529" y="261"/>
                  <a:pt x="527" y="263"/>
                </a:cubicBezTo>
                <a:cubicBezTo>
                  <a:pt x="528" y="265"/>
                  <a:pt x="528" y="266"/>
                  <a:pt x="529" y="268"/>
                </a:cubicBezTo>
                <a:cubicBezTo>
                  <a:pt x="530" y="269"/>
                  <a:pt x="530" y="272"/>
                  <a:pt x="533" y="272"/>
                </a:cubicBezTo>
                <a:cubicBezTo>
                  <a:pt x="535" y="272"/>
                  <a:pt x="538" y="272"/>
                  <a:pt x="540" y="271"/>
                </a:cubicBezTo>
                <a:cubicBezTo>
                  <a:pt x="542" y="270"/>
                  <a:pt x="542" y="267"/>
                  <a:pt x="540" y="267"/>
                </a:cubicBezTo>
                <a:cubicBezTo>
                  <a:pt x="537" y="266"/>
                  <a:pt x="535" y="266"/>
                  <a:pt x="534" y="263"/>
                </a:cubicBezTo>
                <a:cubicBezTo>
                  <a:pt x="534" y="263"/>
                  <a:pt x="534" y="263"/>
                  <a:pt x="534" y="263"/>
                </a:cubicBezTo>
                <a:cubicBezTo>
                  <a:pt x="535" y="263"/>
                  <a:pt x="537" y="264"/>
                  <a:pt x="538" y="263"/>
                </a:cubicBezTo>
                <a:cubicBezTo>
                  <a:pt x="543" y="262"/>
                  <a:pt x="545" y="266"/>
                  <a:pt x="548" y="268"/>
                </a:cubicBezTo>
                <a:cubicBezTo>
                  <a:pt x="553" y="270"/>
                  <a:pt x="548" y="274"/>
                  <a:pt x="549" y="277"/>
                </a:cubicBezTo>
                <a:cubicBezTo>
                  <a:pt x="555" y="277"/>
                  <a:pt x="561" y="276"/>
                  <a:pt x="565" y="280"/>
                </a:cubicBezTo>
                <a:cubicBezTo>
                  <a:pt x="562" y="288"/>
                  <a:pt x="561" y="288"/>
                  <a:pt x="553" y="286"/>
                </a:cubicBezTo>
                <a:cubicBezTo>
                  <a:pt x="552" y="286"/>
                  <a:pt x="552" y="286"/>
                  <a:pt x="551" y="286"/>
                </a:cubicBezTo>
                <a:cubicBezTo>
                  <a:pt x="551" y="285"/>
                  <a:pt x="550" y="283"/>
                  <a:pt x="549" y="283"/>
                </a:cubicBezTo>
                <a:cubicBezTo>
                  <a:pt x="545" y="285"/>
                  <a:pt x="542" y="283"/>
                  <a:pt x="538" y="281"/>
                </a:cubicBezTo>
                <a:cubicBezTo>
                  <a:pt x="535" y="278"/>
                  <a:pt x="531" y="276"/>
                  <a:pt x="527" y="274"/>
                </a:cubicBezTo>
                <a:cubicBezTo>
                  <a:pt x="526" y="273"/>
                  <a:pt x="525" y="273"/>
                  <a:pt x="525" y="273"/>
                </a:cubicBezTo>
                <a:cubicBezTo>
                  <a:pt x="521" y="273"/>
                  <a:pt x="518" y="272"/>
                  <a:pt x="515" y="271"/>
                </a:cubicBezTo>
                <a:cubicBezTo>
                  <a:pt x="515" y="271"/>
                  <a:pt x="514" y="272"/>
                  <a:pt x="513" y="272"/>
                </a:cubicBezTo>
                <a:cubicBezTo>
                  <a:pt x="512" y="273"/>
                  <a:pt x="511" y="273"/>
                  <a:pt x="509" y="274"/>
                </a:cubicBezTo>
                <a:cubicBezTo>
                  <a:pt x="509" y="274"/>
                  <a:pt x="508" y="274"/>
                  <a:pt x="508" y="274"/>
                </a:cubicBezTo>
                <a:cubicBezTo>
                  <a:pt x="507" y="270"/>
                  <a:pt x="504" y="270"/>
                  <a:pt x="502" y="269"/>
                </a:cubicBezTo>
                <a:cubicBezTo>
                  <a:pt x="500" y="265"/>
                  <a:pt x="496" y="269"/>
                  <a:pt x="493" y="267"/>
                </a:cubicBezTo>
                <a:cubicBezTo>
                  <a:pt x="491" y="264"/>
                  <a:pt x="487" y="261"/>
                  <a:pt x="488" y="257"/>
                </a:cubicBezTo>
                <a:cubicBezTo>
                  <a:pt x="490" y="251"/>
                  <a:pt x="486" y="252"/>
                  <a:pt x="483" y="252"/>
                </a:cubicBezTo>
                <a:cubicBezTo>
                  <a:pt x="483" y="253"/>
                  <a:pt x="483" y="253"/>
                  <a:pt x="483" y="254"/>
                </a:cubicBezTo>
                <a:cubicBezTo>
                  <a:pt x="487" y="260"/>
                  <a:pt x="486" y="261"/>
                  <a:pt x="479" y="262"/>
                </a:cubicBezTo>
                <a:cubicBezTo>
                  <a:pt x="477" y="262"/>
                  <a:pt x="476" y="262"/>
                  <a:pt x="474" y="262"/>
                </a:cubicBezTo>
                <a:cubicBezTo>
                  <a:pt x="471" y="260"/>
                  <a:pt x="467" y="262"/>
                  <a:pt x="464" y="262"/>
                </a:cubicBezTo>
                <a:cubicBezTo>
                  <a:pt x="464" y="262"/>
                  <a:pt x="464" y="262"/>
                  <a:pt x="464" y="262"/>
                </a:cubicBezTo>
                <a:cubicBezTo>
                  <a:pt x="464" y="259"/>
                  <a:pt x="467" y="255"/>
                  <a:pt x="460" y="254"/>
                </a:cubicBezTo>
                <a:cubicBezTo>
                  <a:pt x="459" y="254"/>
                  <a:pt x="459" y="252"/>
                  <a:pt x="459" y="251"/>
                </a:cubicBezTo>
                <a:cubicBezTo>
                  <a:pt x="459" y="248"/>
                  <a:pt x="457" y="249"/>
                  <a:pt x="455" y="249"/>
                </a:cubicBezTo>
                <a:cubicBezTo>
                  <a:pt x="452" y="246"/>
                  <a:pt x="448" y="248"/>
                  <a:pt x="444" y="246"/>
                </a:cubicBezTo>
                <a:cubicBezTo>
                  <a:pt x="447" y="242"/>
                  <a:pt x="445" y="238"/>
                  <a:pt x="443" y="235"/>
                </a:cubicBezTo>
                <a:cubicBezTo>
                  <a:pt x="441" y="232"/>
                  <a:pt x="438" y="234"/>
                  <a:pt x="435" y="235"/>
                </a:cubicBezTo>
                <a:cubicBezTo>
                  <a:pt x="435" y="235"/>
                  <a:pt x="434" y="234"/>
                  <a:pt x="434" y="234"/>
                </a:cubicBezTo>
                <a:cubicBezTo>
                  <a:pt x="434" y="230"/>
                  <a:pt x="432" y="226"/>
                  <a:pt x="435" y="222"/>
                </a:cubicBezTo>
                <a:cubicBezTo>
                  <a:pt x="437" y="219"/>
                  <a:pt x="433" y="212"/>
                  <a:pt x="430" y="213"/>
                </a:cubicBezTo>
                <a:cubicBezTo>
                  <a:pt x="426" y="214"/>
                  <a:pt x="421" y="213"/>
                  <a:pt x="417" y="214"/>
                </a:cubicBezTo>
                <a:cubicBezTo>
                  <a:pt x="416" y="214"/>
                  <a:pt x="415" y="215"/>
                  <a:pt x="414" y="217"/>
                </a:cubicBezTo>
                <a:cubicBezTo>
                  <a:pt x="414" y="218"/>
                  <a:pt x="416" y="219"/>
                  <a:pt x="417" y="219"/>
                </a:cubicBezTo>
                <a:cubicBezTo>
                  <a:pt x="420" y="220"/>
                  <a:pt x="423" y="222"/>
                  <a:pt x="425" y="223"/>
                </a:cubicBezTo>
                <a:cubicBezTo>
                  <a:pt x="431" y="226"/>
                  <a:pt x="431" y="227"/>
                  <a:pt x="426" y="232"/>
                </a:cubicBezTo>
                <a:cubicBezTo>
                  <a:pt x="422" y="232"/>
                  <a:pt x="418" y="234"/>
                  <a:pt x="414" y="234"/>
                </a:cubicBezTo>
                <a:cubicBezTo>
                  <a:pt x="413" y="234"/>
                  <a:pt x="411" y="234"/>
                  <a:pt x="411" y="233"/>
                </a:cubicBezTo>
                <a:cubicBezTo>
                  <a:pt x="414" y="226"/>
                  <a:pt x="408" y="230"/>
                  <a:pt x="406" y="228"/>
                </a:cubicBezTo>
                <a:cubicBezTo>
                  <a:pt x="406" y="232"/>
                  <a:pt x="406" y="235"/>
                  <a:pt x="407" y="238"/>
                </a:cubicBezTo>
                <a:cubicBezTo>
                  <a:pt x="409" y="241"/>
                  <a:pt x="413" y="235"/>
                  <a:pt x="415" y="239"/>
                </a:cubicBezTo>
                <a:cubicBezTo>
                  <a:pt x="416" y="248"/>
                  <a:pt x="407" y="247"/>
                  <a:pt x="402" y="248"/>
                </a:cubicBezTo>
                <a:cubicBezTo>
                  <a:pt x="402" y="251"/>
                  <a:pt x="405" y="251"/>
                  <a:pt x="406" y="253"/>
                </a:cubicBezTo>
                <a:cubicBezTo>
                  <a:pt x="406" y="254"/>
                  <a:pt x="406" y="255"/>
                  <a:pt x="405" y="256"/>
                </a:cubicBezTo>
                <a:cubicBezTo>
                  <a:pt x="404" y="257"/>
                  <a:pt x="403" y="256"/>
                  <a:pt x="402" y="256"/>
                </a:cubicBezTo>
                <a:cubicBezTo>
                  <a:pt x="400" y="255"/>
                  <a:pt x="400" y="252"/>
                  <a:pt x="397" y="251"/>
                </a:cubicBezTo>
                <a:cubicBezTo>
                  <a:pt x="396" y="257"/>
                  <a:pt x="393" y="257"/>
                  <a:pt x="388" y="257"/>
                </a:cubicBezTo>
                <a:cubicBezTo>
                  <a:pt x="382" y="257"/>
                  <a:pt x="378" y="254"/>
                  <a:pt x="373" y="253"/>
                </a:cubicBezTo>
                <a:cubicBezTo>
                  <a:pt x="371" y="253"/>
                  <a:pt x="368" y="252"/>
                  <a:pt x="371" y="248"/>
                </a:cubicBezTo>
                <a:cubicBezTo>
                  <a:pt x="372" y="245"/>
                  <a:pt x="369" y="244"/>
                  <a:pt x="367" y="245"/>
                </a:cubicBezTo>
                <a:cubicBezTo>
                  <a:pt x="364" y="246"/>
                  <a:pt x="360" y="246"/>
                  <a:pt x="358" y="250"/>
                </a:cubicBezTo>
                <a:cubicBezTo>
                  <a:pt x="361" y="251"/>
                  <a:pt x="365" y="252"/>
                  <a:pt x="368" y="253"/>
                </a:cubicBezTo>
                <a:cubicBezTo>
                  <a:pt x="372" y="255"/>
                  <a:pt x="372" y="257"/>
                  <a:pt x="368" y="260"/>
                </a:cubicBezTo>
                <a:cubicBezTo>
                  <a:pt x="370" y="263"/>
                  <a:pt x="372" y="260"/>
                  <a:pt x="374" y="262"/>
                </a:cubicBezTo>
                <a:cubicBezTo>
                  <a:pt x="377" y="263"/>
                  <a:pt x="377" y="266"/>
                  <a:pt x="379" y="266"/>
                </a:cubicBezTo>
                <a:cubicBezTo>
                  <a:pt x="382" y="266"/>
                  <a:pt x="383" y="267"/>
                  <a:pt x="382" y="269"/>
                </a:cubicBezTo>
                <a:cubicBezTo>
                  <a:pt x="382" y="271"/>
                  <a:pt x="380" y="273"/>
                  <a:pt x="377" y="272"/>
                </a:cubicBezTo>
                <a:cubicBezTo>
                  <a:pt x="374" y="271"/>
                  <a:pt x="372" y="270"/>
                  <a:pt x="368" y="271"/>
                </a:cubicBezTo>
                <a:cubicBezTo>
                  <a:pt x="359" y="260"/>
                  <a:pt x="347" y="257"/>
                  <a:pt x="339" y="265"/>
                </a:cubicBezTo>
                <a:cubicBezTo>
                  <a:pt x="345" y="262"/>
                  <a:pt x="350" y="265"/>
                  <a:pt x="354" y="266"/>
                </a:cubicBezTo>
                <a:cubicBezTo>
                  <a:pt x="360" y="266"/>
                  <a:pt x="356" y="272"/>
                  <a:pt x="360" y="272"/>
                </a:cubicBezTo>
                <a:cubicBezTo>
                  <a:pt x="364" y="273"/>
                  <a:pt x="365" y="274"/>
                  <a:pt x="364" y="278"/>
                </a:cubicBezTo>
                <a:cubicBezTo>
                  <a:pt x="363" y="281"/>
                  <a:pt x="364" y="282"/>
                  <a:pt x="368" y="283"/>
                </a:cubicBezTo>
                <a:cubicBezTo>
                  <a:pt x="379" y="286"/>
                  <a:pt x="390" y="286"/>
                  <a:pt x="401" y="289"/>
                </a:cubicBezTo>
                <a:cubicBezTo>
                  <a:pt x="408" y="291"/>
                  <a:pt x="409" y="290"/>
                  <a:pt x="410" y="298"/>
                </a:cubicBezTo>
                <a:cubicBezTo>
                  <a:pt x="410" y="298"/>
                  <a:pt x="411" y="299"/>
                  <a:pt x="411" y="299"/>
                </a:cubicBezTo>
                <a:cubicBezTo>
                  <a:pt x="416" y="303"/>
                  <a:pt x="416" y="307"/>
                  <a:pt x="412" y="311"/>
                </a:cubicBezTo>
                <a:cubicBezTo>
                  <a:pt x="421" y="314"/>
                  <a:pt x="421" y="314"/>
                  <a:pt x="428" y="313"/>
                </a:cubicBezTo>
                <a:cubicBezTo>
                  <a:pt x="426" y="312"/>
                  <a:pt x="423" y="311"/>
                  <a:pt x="421" y="310"/>
                </a:cubicBezTo>
                <a:cubicBezTo>
                  <a:pt x="419" y="308"/>
                  <a:pt x="416" y="305"/>
                  <a:pt x="418" y="302"/>
                </a:cubicBezTo>
                <a:cubicBezTo>
                  <a:pt x="421" y="299"/>
                  <a:pt x="424" y="302"/>
                  <a:pt x="426" y="304"/>
                </a:cubicBezTo>
                <a:cubicBezTo>
                  <a:pt x="429" y="306"/>
                  <a:pt x="431" y="307"/>
                  <a:pt x="434" y="306"/>
                </a:cubicBezTo>
                <a:cubicBezTo>
                  <a:pt x="436" y="305"/>
                  <a:pt x="437" y="306"/>
                  <a:pt x="439" y="306"/>
                </a:cubicBezTo>
                <a:cubicBezTo>
                  <a:pt x="440" y="306"/>
                  <a:pt x="441" y="307"/>
                  <a:pt x="442" y="307"/>
                </a:cubicBezTo>
                <a:cubicBezTo>
                  <a:pt x="443" y="310"/>
                  <a:pt x="442" y="312"/>
                  <a:pt x="439" y="314"/>
                </a:cubicBezTo>
                <a:cubicBezTo>
                  <a:pt x="438" y="315"/>
                  <a:pt x="437" y="316"/>
                  <a:pt x="437" y="317"/>
                </a:cubicBezTo>
                <a:cubicBezTo>
                  <a:pt x="440" y="323"/>
                  <a:pt x="431" y="324"/>
                  <a:pt x="432" y="329"/>
                </a:cubicBezTo>
                <a:cubicBezTo>
                  <a:pt x="432" y="330"/>
                  <a:pt x="430" y="330"/>
                  <a:pt x="429" y="329"/>
                </a:cubicBezTo>
                <a:cubicBezTo>
                  <a:pt x="428" y="328"/>
                  <a:pt x="426" y="327"/>
                  <a:pt x="425" y="327"/>
                </a:cubicBezTo>
                <a:cubicBezTo>
                  <a:pt x="422" y="325"/>
                  <a:pt x="421" y="327"/>
                  <a:pt x="421" y="329"/>
                </a:cubicBezTo>
                <a:cubicBezTo>
                  <a:pt x="421" y="332"/>
                  <a:pt x="423" y="334"/>
                  <a:pt x="425" y="335"/>
                </a:cubicBezTo>
                <a:cubicBezTo>
                  <a:pt x="428" y="337"/>
                  <a:pt x="432" y="337"/>
                  <a:pt x="436" y="338"/>
                </a:cubicBezTo>
                <a:cubicBezTo>
                  <a:pt x="432" y="340"/>
                  <a:pt x="429" y="342"/>
                  <a:pt x="426" y="344"/>
                </a:cubicBezTo>
                <a:cubicBezTo>
                  <a:pt x="428" y="346"/>
                  <a:pt x="430" y="348"/>
                  <a:pt x="433" y="349"/>
                </a:cubicBezTo>
                <a:cubicBezTo>
                  <a:pt x="437" y="354"/>
                  <a:pt x="437" y="360"/>
                  <a:pt x="433" y="364"/>
                </a:cubicBezTo>
                <a:cubicBezTo>
                  <a:pt x="431" y="367"/>
                  <a:pt x="427" y="367"/>
                  <a:pt x="427" y="371"/>
                </a:cubicBezTo>
                <a:cubicBezTo>
                  <a:pt x="427" y="375"/>
                  <a:pt x="432" y="373"/>
                  <a:pt x="434" y="376"/>
                </a:cubicBezTo>
                <a:cubicBezTo>
                  <a:pt x="435" y="377"/>
                  <a:pt x="437" y="378"/>
                  <a:pt x="437" y="376"/>
                </a:cubicBezTo>
                <a:cubicBezTo>
                  <a:pt x="438" y="375"/>
                  <a:pt x="443" y="373"/>
                  <a:pt x="438" y="371"/>
                </a:cubicBezTo>
                <a:cubicBezTo>
                  <a:pt x="437" y="370"/>
                  <a:pt x="436" y="370"/>
                  <a:pt x="436" y="369"/>
                </a:cubicBezTo>
                <a:cubicBezTo>
                  <a:pt x="438" y="367"/>
                  <a:pt x="439" y="363"/>
                  <a:pt x="441" y="362"/>
                </a:cubicBezTo>
                <a:cubicBezTo>
                  <a:pt x="444" y="360"/>
                  <a:pt x="446" y="363"/>
                  <a:pt x="448" y="364"/>
                </a:cubicBezTo>
                <a:cubicBezTo>
                  <a:pt x="452" y="367"/>
                  <a:pt x="446" y="369"/>
                  <a:pt x="447" y="372"/>
                </a:cubicBezTo>
                <a:cubicBezTo>
                  <a:pt x="450" y="373"/>
                  <a:pt x="452" y="372"/>
                  <a:pt x="455" y="372"/>
                </a:cubicBezTo>
                <a:cubicBezTo>
                  <a:pt x="458" y="373"/>
                  <a:pt x="461" y="372"/>
                  <a:pt x="464" y="374"/>
                </a:cubicBezTo>
                <a:cubicBezTo>
                  <a:pt x="467" y="373"/>
                  <a:pt x="468" y="378"/>
                  <a:pt x="471" y="376"/>
                </a:cubicBezTo>
                <a:cubicBezTo>
                  <a:pt x="474" y="374"/>
                  <a:pt x="471" y="372"/>
                  <a:pt x="471" y="369"/>
                </a:cubicBezTo>
                <a:cubicBezTo>
                  <a:pt x="472" y="368"/>
                  <a:pt x="472" y="365"/>
                  <a:pt x="470" y="364"/>
                </a:cubicBezTo>
                <a:cubicBezTo>
                  <a:pt x="470" y="364"/>
                  <a:pt x="470" y="364"/>
                  <a:pt x="470" y="364"/>
                </a:cubicBezTo>
                <a:cubicBezTo>
                  <a:pt x="471" y="359"/>
                  <a:pt x="472" y="358"/>
                  <a:pt x="478" y="359"/>
                </a:cubicBezTo>
                <a:cubicBezTo>
                  <a:pt x="479" y="360"/>
                  <a:pt x="479" y="362"/>
                  <a:pt x="479" y="363"/>
                </a:cubicBezTo>
                <a:cubicBezTo>
                  <a:pt x="479" y="363"/>
                  <a:pt x="480" y="364"/>
                  <a:pt x="480" y="364"/>
                </a:cubicBezTo>
                <a:cubicBezTo>
                  <a:pt x="481" y="367"/>
                  <a:pt x="479" y="370"/>
                  <a:pt x="484" y="371"/>
                </a:cubicBezTo>
                <a:cubicBezTo>
                  <a:pt x="483" y="374"/>
                  <a:pt x="486" y="376"/>
                  <a:pt x="486" y="379"/>
                </a:cubicBezTo>
                <a:cubicBezTo>
                  <a:pt x="486" y="383"/>
                  <a:pt x="485" y="387"/>
                  <a:pt x="479" y="385"/>
                </a:cubicBezTo>
                <a:cubicBezTo>
                  <a:pt x="477" y="384"/>
                  <a:pt x="475" y="385"/>
                  <a:pt x="475" y="386"/>
                </a:cubicBezTo>
                <a:cubicBezTo>
                  <a:pt x="476" y="390"/>
                  <a:pt x="475" y="393"/>
                  <a:pt x="475" y="397"/>
                </a:cubicBezTo>
                <a:cubicBezTo>
                  <a:pt x="474" y="400"/>
                  <a:pt x="477" y="400"/>
                  <a:pt x="479" y="400"/>
                </a:cubicBezTo>
                <a:cubicBezTo>
                  <a:pt x="481" y="400"/>
                  <a:pt x="479" y="398"/>
                  <a:pt x="478" y="397"/>
                </a:cubicBezTo>
                <a:cubicBezTo>
                  <a:pt x="478" y="396"/>
                  <a:pt x="478" y="396"/>
                  <a:pt x="479" y="395"/>
                </a:cubicBezTo>
                <a:cubicBezTo>
                  <a:pt x="483" y="393"/>
                  <a:pt x="484" y="387"/>
                  <a:pt x="489" y="386"/>
                </a:cubicBezTo>
                <a:cubicBezTo>
                  <a:pt x="490" y="386"/>
                  <a:pt x="490" y="386"/>
                  <a:pt x="490" y="386"/>
                </a:cubicBezTo>
                <a:cubicBezTo>
                  <a:pt x="491" y="386"/>
                  <a:pt x="492" y="386"/>
                  <a:pt x="493" y="386"/>
                </a:cubicBezTo>
                <a:cubicBezTo>
                  <a:pt x="495" y="387"/>
                  <a:pt x="496" y="389"/>
                  <a:pt x="497" y="391"/>
                </a:cubicBezTo>
                <a:cubicBezTo>
                  <a:pt x="495" y="391"/>
                  <a:pt x="491" y="390"/>
                  <a:pt x="491" y="392"/>
                </a:cubicBezTo>
                <a:cubicBezTo>
                  <a:pt x="491" y="396"/>
                  <a:pt x="494" y="395"/>
                  <a:pt x="497" y="394"/>
                </a:cubicBezTo>
                <a:cubicBezTo>
                  <a:pt x="498" y="394"/>
                  <a:pt x="498" y="394"/>
                  <a:pt x="499" y="394"/>
                </a:cubicBezTo>
                <a:cubicBezTo>
                  <a:pt x="500" y="395"/>
                  <a:pt x="502" y="396"/>
                  <a:pt x="504" y="397"/>
                </a:cubicBezTo>
                <a:cubicBezTo>
                  <a:pt x="505" y="398"/>
                  <a:pt x="505" y="399"/>
                  <a:pt x="506" y="399"/>
                </a:cubicBezTo>
                <a:cubicBezTo>
                  <a:pt x="504" y="404"/>
                  <a:pt x="500" y="402"/>
                  <a:pt x="497" y="402"/>
                </a:cubicBezTo>
                <a:cubicBezTo>
                  <a:pt x="494" y="401"/>
                  <a:pt x="492" y="398"/>
                  <a:pt x="488" y="400"/>
                </a:cubicBezTo>
                <a:cubicBezTo>
                  <a:pt x="491" y="405"/>
                  <a:pt x="495" y="407"/>
                  <a:pt x="500" y="407"/>
                </a:cubicBezTo>
                <a:cubicBezTo>
                  <a:pt x="511" y="409"/>
                  <a:pt x="522" y="410"/>
                  <a:pt x="531" y="418"/>
                </a:cubicBezTo>
                <a:cubicBezTo>
                  <a:pt x="532" y="419"/>
                  <a:pt x="533" y="418"/>
                  <a:pt x="534" y="419"/>
                </a:cubicBezTo>
                <a:cubicBezTo>
                  <a:pt x="535" y="415"/>
                  <a:pt x="533" y="412"/>
                  <a:pt x="531" y="409"/>
                </a:cubicBezTo>
                <a:cubicBezTo>
                  <a:pt x="530" y="408"/>
                  <a:pt x="529" y="408"/>
                  <a:pt x="528" y="408"/>
                </a:cubicBezTo>
                <a:cubicBezTo>
                  <a:pt x="521" y="412"/>
                  <a:pt x="517" y="405"/>
                  <a:pt x="512" y="404"/>
                </a:cubicBezTo>
                <a:cubicBezTo>
                  <a:pt x="510" y="403"/>
                  <a:pt x="511" y="401"/>
                  <a:pt x="512" y="400"/>
                </a:cubicBezTo>
                <a:cubicBezTo>
                  <a:pt x="513" y="399"/>
                  <a:pt x="515" y="399"/>
                  <a:pt x="517" y="399"/>
                </a:cubicBezTo>
                <a:cubicBezTo>
                  <a:pt x="518" y="399"/>
                  <a:pt x="518" y="399"/>
                  <a:pt x="518" y="399"/>
                </a:cubicBezTo>
                <a:cubicBezTo>
                  <a:pt x="518" y="399"/>
                  <a:pt x="518" y="399"/>
                  <a:pt x="518" y="399"/>
                </a:cubicBezTo>
                <a:cubicBezTo>
                  <a:pt x="520" y="399"/>
                  <a:pt x="521" y="399"/>
                  <a:pt x="522" y="399"/>
                </a:cubicBezTo>
                <a:cubicBezTo>
                  <a:pt x="525" y="401"/>
                  <a:pt x="528" y="402"/>
                  <a:pt x="532" y="403"/>
                </a:cubicBezTo>
                <a:cubicBezTo>
                  <a:pt x="535" y="403"/>
                  <a:pt x="536" y="405"/>
                  <a:pt x="537" y="407"/>
                </a:cubicBezTo>
                <a:cubicBezTo>
                  <a:pt x="537" y="409"/>
                  <a:pt x="537" y="410"/>
                  <a:pt x="539" y="410"/>
                </a:cubicBezTo>
                <a:cubicBezTo>
                  <a:pt x="546" y="410"/>
                  <a:pt x="553" y="412"/>
                  <a:pt x="560" y="412"/>
                </a:cubicBezTo>
                <a:cubicBezTo>
                  <a:pt x="561" y="412"/>
                  <a:pt x="562" y="413"/>
                  <a:pt x="562" y="414"/>
                </a:cubicBezTo>
                <a:cubicBezTo>
                  <a:pt x="558" y="415"/>
                  <a:pt x="553" y="415"/>
                  <a:pt x="555" y="421"/>
                </a:cubicBezTo>
                <a:cubicBezTo>
                  <a:pt x="558" y="424"/>
                  <a:pt x="558" y="427"/>
                  <a:pt x="555" y="431"/>
                </a:cubicBezTo>
                <a:cubicBezTo>
                  <a:pt x="554" y="434"/>
                  <a:pt x="555" y="434"/>
                  <a:pt x="548" y="434"/>
                </a:cubicBezTo>
                <a:cubicBezTo>
                  <a:pt x="548" y="434"/>
                  <a:pt x="547" y="434"/>
                  <a:pt x="547" y="434"/>
                </a:cubicBezTo>
                <a:cubicBezTo>
                  <a:pt x="545" y="435"/>
                  <a:pt x="544" y="435"/>
                  <a:pt x="544" y="437"/>
                </a:cubicBezTo>
                <a:cubicBezTo>
                  <a:pt x="544" y="438"/>
                  <a:pt x="545" y="439"/>
                  <a:pt x="547" y="438"/>
                </a:cubicBezTo>
                <a:cubicBezTo>
                  <a:pt x="550" y="437"/>
                  <a:pt x="554" y="438"/>
                  <a:pt x="556" y="441"/>
                </a:cubicBezTo>
                <a:cubicBezTo>
                  <a:pt x="561" y="447"/>
                  <a:pt x="568" y="446"/>
                  <a:pt x="575" y="445"/>
                </a:cubicBezTo>
                <a:cubicBezTo>
                  <a:pt x="582" y="445"/>
                  <a:pt x="584" y="445"/>
                  <a:pt x="588" y="451"/>
                </a:cubicBezTo>
                <a:cubicBezTo>
                  <a:pt x="588" y="451"/>
                  <a:pt x="589" y="451"/>
                  <a:pt x="589" y="451"/>
                </a:cubicBezTo>
                <a:cubicBezTo>
                  <a:pt x="596" y="451"/>
                  <a:pt x="597" y="452"/>
                  <a:pt x="596" y="458"/>
                </a:cubicBezTo>
                <a:cubicBezTo>
                  <a:pt x="596" y="460"/>
                  <a:pt x="596" y="462"/>
                  <a:pt x="597" y="464"/>
                </a:cubicBezTo>
                <a:cubicBezTo>
                  <a:pt x="600" y="468"/>
                  <a:pt x="603" y="467"/>
                  <a:pt x="609" y="462"/>
                </a:cubicBezTo>
                <a:cubicBezTo>
                  <a:pt x="608" y="460"/>
                  <a:pt x="607" y="457"/>
                  <a:pt x="607" y="454"/>
                </a:cubicBezTo>
                <a:cubicBezTo>
                  <a:pt x="608" y="452"/>
                  <a:pt x="610" y="453"/>
                  <a:pt x="613" y="452"/>
                </a:cubicBezTo>
                <a:cubicBezTo>
                  <a:pt x="613" y="452"/>
                  <a:pt x="613" y="452"/>
                  <a:pt x="613" y="452"/>
                </a:cubicBezTo>
                <a:cubicBezTo>
                  <a:pt x="613" y="453"/>
                  <a:pt x="613" y="453"/>
                  <a:pt x="613" y="453"/>
                </a:cubicBezTo>
                <a:cubicBezTo>
                  <a:pt x="614" y="452"/>
                  <a:pt x="614" y="452"/>
                  <a:pt x="614" y="452"/>
                </a:cubicBezTo>
                <a:cubicBezTo>
                  <a:pt x="615" y="454"/>
                  <a:pt x="616" y="456"/>
                  <a:pt x="616" y="457"/>
                </a:cubicBezTo>
                <a:cubicBezTo>
                  <a:pt x="614" y="458"/>
                  <a:pt x="614" y="459"/>
                  <a:pt x="615" y="461"/>
                </a:cubicBezTo>
                <a:cubicBezTo>
                  <a:pt x="616" y="462"/>
                  <a:pt x="617" y="462"/>
                  <a:pt x="619" y="462"/>
                </a:cubicBezTo>
                <a:cubicBezTo>
                  <a:pt x="621" y="461"/>
                  <a:pt x="622" y="459"/>
                  <a:pt x="623" y="458"/>
                </a:cubicBezTo>
                <a:cubicBezTo>
                  <a:pt x="625" y="457"/>
                  <a:pt x="626" y="458"/>
                  <a:pt x="627" y="459"/>
                </a:cubicBezTo>
                <a:cubicBezTo>
                  <a:pt x="628" y="460"/>
                  <a:pt x="627" y="462"/>
                  <a:pt x="626" y="462"/>
                </a:cubicBezTo>
                <a:cubicBezTo>
                  <a:pt x="623" y="462"/>
                  <a:pt x="623" y="462"/>
                  <a:pt x="625" y="464"/>
                </a:cubicBezTo>
                <a:cubicBezTo>
                  <a:pt x="626" y="465"/>
                  <a:pt x="627" y="467"/>
                  <a:pt x="629" y="468"/>
                </a:cubicBezTo>
                <a:cubicBezTo>
                  <a:pt x="626" y="471"/>
                  <a:pt x="631" y="474"/>
                  <a:pt x="631" y="476"/>
                </a:cubicBezTo>
                <a:cubicBezTo>
                  <a:pt x="630" y="478"/>
                  <a:pt x="627" y="477"/>
                  <a:pt x="626" y="479"/>
                </a:cubicBezTo>
                <a:cubicBezTo>
                  <a:pt x="628" y="480"/>
                  <a:pt x="629" y="482"/>
                  <a:pt x="632" y="481"/>
                </a:cubicBezTo>
                <a:cubicBezTo>
                  <a:pt x="633" y="481"/>
                  <a:pt x="634" y="482"/>
                  <a:pt x="633" y="483"/>
                </a:cubicBezTo>
                <a:cubicBezTo>
                  <a:pt x="633" y="485"/>
                  <a:pt x="630" y="484"/>
                  <a:pt x="629" y="487"/>
                </a:cubicBezTo>
                <a:cubicBezTo>
                  <a:pt x="632" y="486"/>
                  <a:pt x="634" y="488"/>
                  <a:pt x="637" y="491"/>
                </a:cubicBezTo>
                <a:cubicBezTo>
                  <a:pt x="637" y="487"/>
                  <a:pt x="634" y="483"/>
                  <a:pt x="640" y="483"/>
                </a:cubicBezTo>
                <a:cubicBezTo>
                  <a:pt x="644" y="483"/>
                  <a:pt x="647" y="484"/>
                  <a:pt x="651" y="487"/>
                </a:cubicBezTo>
                <a:cubicBezTo>
                  <a:pt x="648" y="488"/>
                  <a:pt x="644" y="487"/>
                  <a:pt x="642" y="490"/>
                </a:cubicBezTo>
                <a:cubicBezTo>
                  <a:pt x="644" y="491"/>
                  <a:pt x="646" y="491"/>
                  <a:pt x="648" y="491"/>
                </a:cubicBezTo>
                <a:cubicBezTo>
                  <a:pt x="649" y="491"/>
                  <a:pt x="649" y="492"/>
                  <a:pt x="649" y="492"/>
                </a:cubicBezTo>
                <a:cubicBezTo>
                  <a:pt x="648" y="496"/>
                  <a:pt x="646" y="496"/>
                  <a:pt x="643" y="496"/>
                </a:cubicBezTo>
                <a:cubicBezTo>
                  <a:pt x="640" y="496"/>
                  <a:pt x="637" y="495"/>
                  <a:pt x="634" y="498"/>
                </a:cubicBezTo>
                <a:cubicBezTo>
                  <a:pt x="633" y="498"/>
                  <a:pt x="631" y="498"/>
                  <a:pt x="630" y="499"/>
                </a:cubicBezTo>
                <a:cubicBezTo>
                  <a:pt x="621" y="504"/>
                  <a:pt x="611" y="501"/>
                  <a:pt x="602" y="502"/>
                </a:cubicBezTo>
                <a:cubicBezTo>
                  <a:pt x="601" y="503"/>
                  <a:pt x="599" y="502"/>
                  <a:pt x="598" y="501"/>
                </a:cubicBezTo>
                <a:cubicBezTo>
                  <a:pt x="595" y="498"/>
                  <a:pt x="592" y="500"/>
                  <a:pt x="588" y="500"/>
                </a:cubicBezTo>
                <a:cubicBezTo>
                  <a:pt x="584" y="501"/>
                  <a:pt x="582" y="504"/>
                  <a:pt x="578" y="506"/>
                </a:cubicBezTo>
                <a:cubicBezTo>
                  <a:pt x="577" y="505"/>
                  <a:pt x="578" y="502"/>
                  <a:pt x="575" y="504"/>
                </a:cubicBezTo>
                <a:cubicBezTo>
                  <a:pt x="570" y="506"/>
                  <a:pt x="570" y="509"/>
                  <a:pt x="573" y="512"/>
                </a:cubicBezTo>
                <a:cubicBezTo>
                  <a:pt x="573" y="514"/>
                  <a:pt x="573" y="516"/>
                  <a:pt x="572" y="517"/>
                </a:cubicBezTo>
                <a:cubicBezTo>
                  <a:pt x="572" y="519"/>
                  <a:pt x="571" y="522"/>
                  <a:pt x="569" y="523"/>
                </a:cubicBezTo>
                <a:cubicBezTo>
                  <a:pt x="567" y="524"/>
                  <a:pt x="566" y="521"/>
                  <a:pt x="564" y="521"/>
                </a:cubicBezTo>
                <a:cubicBezTo>
                  <a:pt x="561" y="520"/>
                  <a:pt x="559" y="517"/>
                  <a:pt x="556" y="518"/>
                </a:cubicBezTo>
                <a:cubicBezTo>
                  <a:pt x="553" y="518"/>
                  <a:pt x="551" y="517"/>
                  <a:pt x="551" y="513"/>
                </a:cubicBezTo>
                <a:cubicBezTo>
                  <a:pt x="551" y="510"/>
                  <a:pt x="548" y="511"/>
                  <a:pt x="546" y="511"/>
                </a:cubicBezTo>
                <a:cubicBezTo>
                  <a:pt x="546" y="513"/>
                  <a:pt x="544" y="515"/>
                  <a:pt x="546" y="515"/>
                </a:cubicBezTo>
                <a:cubicBezTo>
                  <a:pt x="549" y="516"/>
                  <a:pt x="550" y="516"/>
                  <a:pt x="547" y="518"/>
                </a:cubicBezTo>
                <a:cubicBezTo>
                  <a:pt x="545" y="521"/>
                  <a:pt x="540" y="521"/>
                  <a:pt x="538" y="524"/>
                </a:cubicBezTo>
                <a:cubicBezTo>
                  <a:pt x="534" y="525"/>
                  <a:pt x="532" y="526"/>
                  <a:pt x="536" y="529"/>
                </a:cubicBezTo>
                <a:cubicBezTo>
                  <a:pt x="537" y="531"/>
                  <a:pt x="540" y="531"/>
                  <a:pt x="541" y="534"/>
                </a:cubicBezTo>
                <a:cubicBezTo>
                  <a:pt x="535" y="537"/>
                  <a:pt x="535" y="537"/>
                  <a:pt x="535" y="543"/>
                </a:cubicBezTo>
                <a:cubicBezTo>
                  <a:pt x="533" y="545"/>
                  <a:pt x="531" y="548"/>
                  <a:pt x="535" y="550"/>
                </a:cubicBezTo>
                <a:cubicBezTo>
                  <a:pt x="537" y="552"/>
                  <a:pt x="539" y="555"/>
                  <a:pt x="536" y="558"/>
                </a:cubicBezTo>
                <a:cubicBezTo>
                  <a:pt x="533" y="558"/>
                  <a:pt x="529" y="558"/>
                  <a:pt x="526" y="558"/>
                </a:cubicBezTo>
                <a:cubicBezTo>
                  <a:pt x="517" y="558"/>
                  <a:pt x="509" y="559"/>
                  <a:pt x="500" y="559"/>
                </a:cubicBezTo>
                <a:cubicBezTo>
                  <a:pt x="499" y="559"/>
                  <a:pt x="497" y="559"/>
                  <a:pt x="496" y="561"/>
                </a:cubicBezTo>
                <a:cubicBezTo>
                  <a:pt x="502" y="567"/>
                  <a:pt x="510" y="559"/>
                  <a:pt x="516" y="564"/>
                </a:cubicBezTo>
                <a:cubicBezTo>
                  <a:pt x="516" y="565"/>
                  <a:pt x="517" y="564"/>
                  <a:pt x="518" y="564"/>
                </a:cubicBezTo>
                <a:cubicBezTo>
                  <a:pt x="518" y="564"/>
                  <a:pt x="519" y="564"/>
                  <a:pt x="519" y="564"/>
                </a:cubicBezTo>
                <a:cubicBezTo>
                  <a:pt x="522" y="560"/>
                  <a:pt x="526" y="562"/>
                  <a:pt x="529" y="563"/>
                </a:cubicBezTo>
                <a:cubicBezTo>
                  <a:pt x="532" y="564"/>
                  <a:pt x="535" y="566"/>
                  <a:pt x="537" y="566"/>
                </a:cubicBezTo>
                <a:cubicBezTo>
                  <a:pt x="544" y="565"/>
                  <a:pt x="551" y="567"/>
                  <a:pt x="558" y="566"/>
                </a:cubicBezTo>
                <a:cubicBezTo>
                  <a:pt x="564" y="566"/>
                  <a:pt x="570" y="570"/>
                  <a:pt x="576" y="568"/>
                </a:cubicBezTo>
                <a:cubicBezTo>
                  <a:pt x="577" y="569"/>
                  <a:pt x="577" y="570"/>
                  <a:pt x="578" y="571"/>
                </a:cubicBezTo>
                <a:cubicBezTo>
                  <a:pt x="576" y="574"/>
                  <a:pt x="573" y="573"/>
                  <a:pt x="570" y="573"/>
                </a:cubicBezTo>
                <a:cubicBezTo>
                  <a:pt x="566" y="572"/>
                  <a:pt x="564" y="573"/>
                  <a:pt x="562" y="576"/>
                </a:cubicBezTo>
                <a:cubicBezTo>
                  <a:pt x="559" y="576"/>
                  <a:pt x="557" y="576"/>
                  <a:pt x="555" y="576"/>
                </a:cubicBezTo>
                <a:cubicBezTo>
                  <a:pt x="550" y="572"/>
                  <a:pt x="545" y="576"/>
                  <a:pt x="540" y="576"/>
                </a:cubicBezTo>
                <a:cubicBezTo>
                  <a:pt x="539" y="572"/>
                  <a:pt x="538" y="570"/>
                  <a:pt x="534" y="573"/>
                </a:cubicBezTo>
                <a:cubicBezTo>
                  <a:pt x="533" y="574"/>
                  <a:pt x="532" y="575"/>
                  <a:pt x="531" y="576"/>
                </a:cubicBezTo>
                <a:cubicBezTo>
                  <a:pt x="528" y="583"/>
                  <a:pt x="522" y="585"/>
                  <a:pt x="515" y="586"/>
                </a:cubicBezTo>
                <a:cubicBezTo>
                  <a:pt x="514" y="585"/>
                  <a:pt x="513" y="585"/>
                  <a:pt x="512" y="585"/>
                </a:cubicBezTo>
                <a:cubicBezTo>
                  <a:pt x="505" y="587"/>
                  <a:pt x="500" y="587"/>
                  <a:pt x="495" y="581"/>
                </a:cubicBezTo>
                <a:cubicBezTo>
                  <a:pt x="493" y="579"/>
                  <a:pt x="493" y="581"/>
                  <a:pt x="492" y="583"/>
                </a:cubicBezTo>
                <a:cubicBezTo>
                  <a:pt x="490" y="586"/>
                  <a:pt x="487" y="584"/>
                  <a:pt x="484" y="584"/>
                </a:cubicBezTo>
                <a:cubicBezTo>
                  <a:pt x="483" y="584"/>
                  <a:pt x="484" y="582"/>
                  <a:pt x="484" y="581"/>
                </a:cubicBezTo>
                <a:cubicBezTo>
                  <a:pt x="484" y="579"/>
                  <a:pt x="483" y="577"/>
                  <a:pt x="483" y="576"/>
                </a:cubicBezTo>
                <a:cubicBezTo>
                  <a:pt x="480" y="576"/>
                  <a:pt x="477" y="577"/>
                  <a:pt x="474" y="575"/>
                </a:cubicBezTo>
                <a:cubicBezTo>
                  <a:pt x="472" y="573"/>
                  <a:pt x="472" y="575"/>
                  <a:pt x="471" y="576"/>
                </a:cubicBezTo>
                <a:cubicBezTo>
                  <a:pt x="469" y="581"/>
                  <a:pt x="474" y="581"/>
                  <a:pt x="477" y="583"/>
                </a:cubicBezTo>
                <a:cubicBezTo>
                  <a:pt x="475" y="585"/>
                  <a:pt x="473" y="584"/>
                  <a:pt x="471" y="584"/>
                </a:cubicBezTo>
                <a:cubicBezTo>
                  <a:pt x="468" y="584"/>
                  <a:pt x="464" y="585"/>
                  <a:pt x="461" y="583"/>
                </a:cubicBezTo>
                <a:cubicBezTo>
                  <a:pt x="459" y="582"/>
                  <a:pt x="457" y="583"/>
                  <a:pt x="455" y="585"/>
                </a:cubicBezTo>
                <a:cubicBezTo>
                  <a:pt x="455" y="585"/>
                  <a:pt x="454" y="586"/>
                  <a:pt x="455" y="588"/>
                </a:cubicBezTo>
                <a:cubicBezTo>
                  <a:pt x="455" y="589"/>
                  <a:pt x="456" y="589"/>
                  <a:pt x="457" y="588"/>
                </a:cubicBezTo>
                <a:cubicBezTo>
                  <a:pt x="459" y="587"/>
                  <a:pt x="461" y="587"/>
                  <a:pt x="462" y="588"/>
                </a:cubicBezTo>
                <a:cubicBezTo>
                  <a:pt x="464" y="590"/>
                  <a:pt x="467" y="589"/>
                  <a:pt x="470" y="589"/>
                </a:cubicBezTo>
                <a:cubicBezTo>
                  <a:pt x="473" y="592"/>
                  <a:pt x="470" y="593"/>
                  <a:pt x="469" y="596"/>
                </a:cubicBezTo>
                <a:cubicBezTo>
                  <a:pt x="468" y="599"/>
                  <a:pt x="475" y="598"/>
                  <a:pt x="473" y="602"/>
                </a:cubicBezTo>
                <a:cubicBezTo>
                  <a:pt x="472" y="603"/>
                  <a:pt x="472" y="603"/>
                  <a:pt x="471" y="604"/>
                </a:cubicBezTo>
                <a:cubicBezTo>
                  <a:pt x="472" y="605"/>
                  <a:pt x="472" y="605"/>
                  <a:pt x="472" y="605"/>
                </a:cubicBezTo>
                <a:cubicBezTo>
                  <a:pt x="472" y="605"/>
                  <a:pt x="472" y="605"/>
                  <a:pt x="472" y="605"/>
                </a:cubicBezTo>
                <a:cubicBezTo>
                  <a:pt x="471" y="605"/>
                  <a:pt x="471" y="605"/>
                  <a:pt x="471" y="604"/>
                </a:cubicBezTo>
                <a:cubicBezTo>
                  <a:pt x="466" y="602"/>
                  <a:pt x="463" y="605"/>
                  <a:pt x="459" y="606"/>
                </a:cubicBezTo>
                <a:cubicBezTo>
                  <a:pt x="458" y="606"/>
                  <a:pt x="456" y="606"/>
                  <a:pt x="455" y="606"/>
                </a:cubicBezTo>
                <a:cubicBezTo>
                  <a:pt x="453" y="607"/>
                  <a:pt x="450" y="607"/>
                  <a:pt x="448" y="608"/>
                </a:cubicBezTo>
                <a:cubicBezTo>
                  <a:pt x="446" y="609"/>
                  <a:pt x="445" y="611"/>
                  <a:pt x="443" y="610"/>
                </a:cubicBezTo>
                <a:cubicBezTo>
                  <a:pt x="437" y="607"/>
                  <a:pt x="431" y="607"/>
                  <a:pt x="425" y="609"/>
                </a:cubicBezTo>
                <a:cubicBezTo>
                  <a:pt x="423" y="610"/>
                  <a:pt x="422" y="609"/>
                  <a:pt x="423" y="607"/>
                </a:cubicBezTo>
                <a:cubicBezTo>
                  <a:pt x="423" y="606"/>
                  <a:pt x="421" y="605"/>
                  <a:pt x="422" y="603"/>
                </a:cubicBezTo>
                <a:cubicBezTo>
                  <a:pt x="425" y="602"/>
                  <a:pt x="429" y="604"/>
                  <a:pt x="432" y="602"/>
                </a:cubicBezTo>
                <a:cubicBezTo>
                  <a:pt x="433" y="601"/>
                  <a:pt x="435" y="600"/>
                  <a:pt x="434" y="598"/>
                </a:cubicBezTo>
                <a:cubicBezTo>
                  <a:pt x="433" y="596"/>
                  <a:pt x="431" y="596"/>
                  <a:pt x="430" y="597"/>
                </a:cubicBezTo>
                <a:cubicBezTo>
                  <a:pt x="425" y="600"/>
                  <a:pt x="420" y="600"/>
                  <a:pt x="416" y="599"/>
                </a:cubicBezTo>
                <a:cubicBezTo>
                  <a:pt x="408" y="597"/>
                  <a:pt x="399" y="599"/>
                  <a:pt x="391" y="597"/>
                </a:cubicBezTo>
                <a:cubicBezTo>
                  <a:pt x="391" y="598"/>
                  <a:pt x="391" y="599"/>
                  <a:pt x="391" y="599"/>
                </a:cubicBezTo>
                <a:cubicBezTo>
                  <a:pt x="391" y="602"/>
                  <a:pt x="391" y="604"/>
                  <a:pt x="394" y="604"/>
                </a:cubicBezTo>
                <a:cubicBezTo>
                  <a:pt x="399" y="605"/>
                  <a:pt x="396" y="603"/>
                  <a:pt x="397" y="601"/>
                </a:cubicBezTo>
                <a:cubicBezTo>
                  <a:pt x="397" y="600"/>
                  <a:pt x="398" y="600"/>
                  <a:pt x="399" y="601"/>
                </a:cubicBezTo>
                <a:cubicBezTo>
                  <a:pt x="401" y="602"/>
                  <a:pt x="401" y="604"/>
                  <a:pt x="401" y="606"/>
                </a:cubicBezTo>
                <a:cubicBezTo>
                  <a:pt x="401" y="608"/>
                  <a:pt x="403" y="610"/>
                  <a:pt x="405" y="610"/>
                </a:cubicBezTo>
                <a:cubicBezTo>
                  <a:pt x="414" y="611"/>
                  <a:pt x="422" y="617"/>
                  <a:pt x="431" y="612"/>
                </a:cubicBezTo>
                <a:cubicBezTo>
                  <a:pt x="434" y="611"/>
                  <a:pt x="436" y="613"/>
                  <a:pt x="436" y="615"/>
                </a:cubicBezTo>
                <a:cubicBezTo>
                  <a:pt x="437" y="619"/>
                  <a:pt x="434" y="618"/>
                  <a:pt x="432" y="618"/>
                </a:cubicBezTo>
                <a:cubicBezTo>
                  <a:pt x="430" y="617"/>
                  <a:pt x="428" y="616"/>
                  <a:pt x="426" y="617"/>
                </a:cubicBezTo>
                <a:cubicBezTo>
                  <a:pt x="425" y="619"/>
                  <a:pt x="424" y="620"/>
                  <a:pt x="426" y="621"/>
                </a:cubicBezTo>
                <a:cubicBezTo>
                  <a:pt x="423" y="625"/>
                  <a:pt x="421" y="631"/>
                  <a:pt x="414" y="630"/>
                </a:cubicBezTo>
                <a:cubicBezTo>
                  <a:pt x="406" y="628"/>
                  <a:pt x="399" y="631"/>
                  <a:pt x="394" y="636"/>
                </a:cubicBezTo>
                <a:cubicBezTo>
                  <a:pt x="398" y="639"/>
                  <a:pt x="399" y="643"/>
                  <a:pt x="402" y="647"/>
                </a:cubicBezTo>
                <a:cubicBezTo>
                  <a:pt x="403" y="646"/>
                  <a:pt x="405" y="646"/>
                  <a:pt x="405" y="645"/>
                </a:cubicBezTo>
                <a:cubicBezTo>
                  <a:pt x="406" y="640"/>
                  <a:pt x="408" y="637"/>
                  <a:pt x="414" y="638"/>
                </a:cubicBezTo>
                <a:cubicBezTo>
                  <a:pt x="417" y="638"/>
                  <a:pt x="419" y="636"/>
                  <a:pt x="421" y="635"/>
                </a:cubicBezTo>
                <a:cubicBezTo>
                  <a:pt x="421" y="635"/>
                  <a:pt x="422" y="636"/>
                  <a:pt x="423" y="637"/>
                </a:cubicBezTo>
                <a:cubicBezTo>
                  <a:pt x="428" y="637"/>
                  <a:pt x="430" y="640"/>
                  <a:pt x="430" y="645"/>
                </a:cubicBezTo>
                <a:cubicBezTo>
                  <a:pt x="430" y="646"/>
                  <a:pt x="430" y="646"/>
                  <a:pt x="430" y="647"/>
                </a:cubicBezTo>
                <a:cubicBezTo>
                  <a:pt x="429" y="649"/>
                  <a:pt x="426" y="647"/>
                  <a:pt x="424" y="648"/>
                </a:cubicBezTo>
                <a:cubicBezTo>
                  <a:pt x="421" y="647"/>
                  <a:pt x="417" y="646"/>
                  <a:pt x="417" y="651"/>
                </a:cubicBezTo>
                <a:cubicBezTo>
                  <a:pt x="415" y="649"/>
                  <a:pt x="412" y="649"/>
                  <a:pt x="410" y="651"/>
                </a:cubicBezTo>
                <a:cubicBezTo>
                  <a:pt x="406" y="652"/>
                  <a:pt x="402" y="652"/>
                  <a:pt x="398" y="651"/>
                </a:cubicBezTo>
                <a:cubicBezTo>
                  <a:pt x="393" y="651"/>
                  <a:pt x="387" y="653"/>
                  <a:pt x="383" y="650"/>
                </a:cubicBezTo>
                <a:cubicBezTo>
                  <a:pt x="383" y="648"/>
                  <a:pt x="386" y="646"/>
                  <a:pt x="383" y="644"/>
                </a:cubicBezTo>
                <a:cubicBezTo>
                  <a:pt x="383" y="643"/>
                  <a:pt x="384" y="642"/>
                  <a:pt x="385" y="641"/>
                </a:cubicBezTo>
                <a:cubicBezTo>
                  <a:pt x="385" y="639"/>
                  <a:pt x="385" y="634"/>
                  <a:pt x="382" y="634"/>
                </a:cubicBezTo>
                <a:cubicBezTo>
                  <a:pt x="379" y="633"/>
                  <a:pt x="381" y="638"/>
                  <a:pt x="378" y="640"/>
                </a:cubicBezTo>
                <a:cubicBezTo>
                  <a:pt x="378" y="640"/>
                  <a:pt x="378" y="642"/>
                  <a:pt x="377" y="643"/>
                </a:cubicBezTo>
                <a:cubicBezTo>
                  <a:pt x="375" y="644"/>
                  <a:pt x="379" y="649"/>
                  <a:pt x="374" y="649"/>
                </a:cubicBezTo>
                <a:cubicBezTo>
                  <a:pt x="371" y="650"/>
                  <a:pt x="371" y="651"/>
                  <a:pt x="373" y="653"/>
                </a:cubicBezTo>
                <a:cubicBezTo>
                  <a:pt x="374" y="655"/>
                  <a:pt x="375" y="658"/>
                  <a:pt x="376" y="661"/>
                </a:cubicBezTo>
                <a:cubicBezTo>
                  <a:pt x="373" y="661"/>
                  <a:pt x="371" y="663"/>
                  <a:pt x="367" y="661"/>
                </a:cubicBezTo>
                <a:cubicBezTo>
                  <a:pt x="371" y="658"/>
                  <a:pt x="371" y="656"/>
                  <a:pt x="368" y="655"/>
                </a:cubicBezTo>
                <a:cubicBezTo>
                  <a:pt x="365" y="654"/>
                  <a:pt x="362" y="655"/>
                  <a:pt x="359" y="654"/>
                </a:cubicBezTo>
                <a:cubicBezTo>
                  <a:pt x="359" y="652"/>
                  <a:pt x="362" y="650"/>
                  <a:pt x="360" y="649"/>
                </a:cubicBezTo>
                <a:cubicBezTo>
                  <a:pt x="356" y="647"/>
                  <a:pt x="352" y="645"/>
                  <a:pt x="347" y="645"/>
                </a:cubicBezTo>
                <a:cubicBezTo>
                  <a:pt x="346" y="646"/>
                  <a:pt x="344" y="646"/>
                  <a:pt x="344" y="648"/>
                </a:cubicBezTo>
                <a:cubicBezTo>
                  <a:pt x="346" y="653"/>
                  <a:pt x="342" y="654"/>
                  <a:pt x="340" y="657"/>
                </a:cubicBezTo>
                <a:cubicBezTo>
                  <a:pt x="338" y="657"/>
                  <a:pt x="340" y="654"/>
                  <a:pt x="338" y="654"/>
                </a:cubicBezTo>
                <a:cubicBezTo>
                  <a:pt x="336" y="654"/>
                  <a:pt x="335" y="655"/>
                  <a:pt x="334" y="656"/>
                </a:cubicBezTo>
                <a:cubicBezTo>
                  <a:pt x="334" y="657"/>
                  <a:pt x="334" y="657"/>
                  <a:pt x="334" y="658"/>
                </a:cubicBezTo>
                <a:cubicBezTo>
                  <a:pt x="333" y="661"/>
                  <a:pt x="331" y="663"/>
                  <a:pt x="327" y="662"/>
                </a:cubicBezTo>
                <a:cubicBezTo>
                  <a:pt x="326" y="662"/>
                  <a:pt x="325" y="661"/>
                  <a:pt x="324" y="660"/>
                </a:cubicBezTo>
                <a:cubicBezTo>
                  <a:pt x="320" y="659"/>
                  <a:pt x="313" y="660"/>
                  <a:pt x="311" y="663"/>
                </a:cubicBezTo>
                <a:cubicBezTo>
                  <a:pt x="307" y="668"/>
                  <a:pt x="304" y="670"/>
                  <a:pt x="299" y="667"/>
                </a:cubicBezTo>
                <a:cubicBezTo>
                  <a:pt x="296" y="665"/>
                  <a:pt x="294" y="665"/>
                  <a:pt x="290" y="667"/>
                </a:cubicBezTo>
                <a:cubicBezTo>
                  <a:pt x="289" y="667"/>
                  <a:pt x="288" y="668"/>
                  <a:pt x="286" y="666"/>
                </a:cubicBezTo>
                <a:cubicBezTo>
                  <a:pt x="285" y="664"/>
                  <a:pt x="285" y="664"/>
                  <a:pt x="282" y="666"/>
                </a:cubicBezTo>
                <a:cubicBezTo>
                  <a:pt x="282" y="666"/>
                  <a:pt x="282" y="666"/>
                  <a:pt x="282" y="666"/>
                </a:cubicBezTo>
                <a:cubicBezTo>
                  <a:pt x="282" y="666"/>
                  <a:pt x="282" y="666"/>
                  <a:pt x="282" y="666"/>
                </a:cubicBezTo>
                <a:cubicBezTo>
                  <a:pt x="282" y="666"/>
                  <a:pt x="282" y="666"/>
                  <a:pt x="282" y="666"/>
                </a:cubicBezTo>
                <a:cubicBezTo>
                  <a:pt x="284" y="670"/>
                  <a:pt x="285" y="674"/>
                  <a:pt x="291" y="671"/>
                </a:cubicBezTo>
                <a:cubicBezTo>
                  <a:pt x="293" y="670"/>
                  <a:pt x="296" y="671"/>
                  <a:pt x="298" y="672"/>
                </a:cubicBezTo>
                <a:cubicBezTo>
                  <a:pt x="303" y="674"/>
                  <a:pt x="309" y="674"/>
                  <a:pt x="315" y="674"/>
                </a:cubicBezTo>
                <a:cubicBezTo>
                  <a:pt x="319" y="675"/>
                  <a:pt x="323" y="672"/>
                  <a:pt x="327" y="673"/>
                </a:cubicBezTo>
                <a:cubicBezTo>
                  <a:pt x="327" y="674"/>
                  <a:pt x="328" y="674"/>
                  <a:pt x="329" y="675"/>
                </a:cubicBezTo>
                <a:cubicBezTo>
                  <a:pt x="331" y="678"/>
                  <a:pt x="335" y="681"/>
                  <a:pt x="339" y="682"/>
                </a:cubicBezTo>
                <a:cubicBezTo>
                  <a:pt x="346" y="685"/>
                  <a:pt x="340" y="690"/>
                  <a:pt x="342" y="693"/>
                </a:cubicBezTo>
                <a:cubicBezTo>
                  <a:pt x="344" y="696"/>
                  <a:pt x="340" y="696"/>
                  <a:pt x="338" y="697"/>
                </a:cubicBezTo>
                <a:cubicBezTo>
                  <a:pt x="336" y="697"/>
                  <a:pt x="336" y="699"/>
                  <a:pt x="336" y="701"/>
                </a:cubicBezTo>
                <a:cubicBezTo>
                  <a:pt x="336" y="704"/>
                  <a:pt x="339" y="705"/>
                  <a:pt x="342" y="705"/>
                </a:cubicBezTo>
                <a:cubicBezTo>
                  <a:pt x="343" y="705"/>
                  <a:pt x="346" y="704"/>
                  <a:pt x="346" y="703"/>
                </a:cubicBezTo>
                <a:cubicBezTo>
                  <a:pt x="342" y="698"/>
                  <a:pt x="349" y="696"/>
                  <a:pt x="349" y="691"/>
                </a:cubicBezTo>
                <a:cubicBezTo>
                  <a:pt x="349" y="691"/>
                  <a:pt x="349" y="691"/>
                  <a:pt x="349" y="691"/>
                </a:cubicBezTo>
                <a:cubicBezTo>
                  <a:pt x="351" y="691"/>
                  <a:pt x="353" y="691"/>
                  <a:pt x="355" y="693"/>
                </a:cubicBezTo>
                <a:cubicBezTo>
                  <a:pt x="358" y="696"/>
                  <a:pt x="363" y="696"/>
                  <a:pt x="366" y="697"/>
                </a:cubicBezTo>
                <a:cubicBezTo>
                  <a:pt x="371" y="700"/>
                  <a:pt x="371" y="697"/>
                  <a:pt x="372" y="695"/>
                </a:cubicBezTo>
                <a:cubicBezTo>
                  <a:pt x="376" y="697"/>
                  <a:pt x="379" y="698"/>
                  <a:pt x="383" y="700"/>
                </a:cubicBezTo>
                <a:cubicBezTo>
                  <a:pt x="383" y="702"/>
                  <a:pt x="383" y="704"/>
                  <a:pt x="384" y="705"/>
                </a:cubicBezTo>
                <a:cubicBezTo>
                  <a:pt x="385" y="706"/>
                  <a:pt x="386" y="708"/>
                  <a:pt x="388" y="706"/>
                </a:cubicBezTo>
                <a:cubicBezTo>
                  <a:pt x="391" y="703"/>
                  <a:pt x="397" y="706"/>
                  <a:pt x="399" y="701"/>
                </a:cubicBezTo>
                <a:cubicBezTo>
                  <a:pt x="399" y="701"/>
                  <a:pt x="399" y="701"/>
                  <a:pt x="399" y="701"/>
                </a:cubicBezTo>
                <a:cubicBezTo>
                  <a:pt x="408" y="702"/>
                  <a:pt x="408" y="702"/>
                  <a:pt x="414" y="700"/>
                </a:cubicBezTo>
                <a:cubicBezTo>
                  <a:pt x="414" y="700"/>
                  <a:pt x="414" y="700"/>
                  <a:pt x="414" y="700"/>
                </a:cubicBezTo>
                <a:cubicBezTo>
                  <a:pt x="419" y="705"/>
                  <a:pt x="420" y="705"/>
                  <a:pt x="418" y="713"/>
                </a:cubicBezTo>
                <a:cubicBezTo>
                  <a:pt x="417" y="717"/>
                  <a:pt x="420" y="718"/>
                  <a:pt x="423" y="720"/>
                </a:cubicBezTo>
                <a:cubicBezTo>
                  <a:pt x="427" y="723"/>
                  <a:pt x="428" y="718"/>
                  <a:pt x="431" y="718"/>
                </a:cubicBezTo>
                <a:cubicBezTo>
                  <a:pt x="432" y="719"/>
                  <a:pt x="432" y="719"/>
                  <a:pt x="432" y="720"/>
                </a:cubicBezTo>
                <a:cubicBezTo>
                  <a:pt x="432" y="721"/>
                  <a:pt x="431" y="723"/>
                  <a:pt x="433" y="724"/>
                </a:cubicBezTo>
                <a:cubicBezTo>
                  <a:pt x="435" y="725"/>
                  <a:pt x="437" y="723"/>
                  <a:pt x="438" y="722"/>
                </a:cubicBezTo>
                <a:cubicBezTo>
                  <a:pt x="439" y="721"/>
                  <a:pt x="439" y="720"/>
                  <a:pt x="439" y="718"/>
                </a:cubicBezTo>
                <a:cubicBezTo>
                  <a:pt x="443" y="719"/>
                  <a:pt x="444" y="723"/>
                  <a:pt x="446" y="725"/>
                </a:cubicBezTo>
                <a:cubicBezTo>
                  <a:pt x="444" y="728"/>
                  <a:pt x="444" y="731"/>
                  <a:pt x="445" y="734"/>
                </a:cubicBezTo>
                <a:cubicBezTo>
                  <a:pt x="443" y="734"/>
                  <a:pt x="443" y="733"/>
                  <a:pt x="443" y="732"/>
                </a:cubicBezTo>
                <a:cubicBezTo>
                  <a:pt x="442" y="731"/>
                  <a:pt x="443" y="729"/>
                  <a:pt x="441" y="729"/>
                </a:cubicBezTo>
                <a:cubicBezTo>
                  <a:pt x="440" y="729"/>
                  <a:pt x="439" y="730"/>
                  <a:pt x="438" y="731"/>
                </a:cubicBezTo>
                <a:cubicBezTo>
                  <a:pt x="438" y="732"/>
                  <a:pt x="437" y="733"/>
                  <a:pt x="438" y="734"/>
                </a:cubicBezTo>
                <a:cubicBezTo>
                  <a:pt x="444" y="739"/>
                  <a:pt x="450" y="741"/>
                  <a:pt x="457" y="741"/>
                </a:cubicBezTo>
                <a:cubicBezTo>
                  <a:pt x="459" y="740"/>
                  <a:pt x="460" y="740"/>
                  <a:pt x="460" y="738"/>
                </a:cubicBezTo>
                <a:cubicBezTo>
                  <a:pt x="460" y="736"/>
                  <a:pt x="458" y="737"/>
                  <a:pt x="457" y="737"/>
                </a:cubicBezTo>
                <a:cubicBezTo>
                  <a:pt x="453" y="739"/>
                  <a:pt x="452" y="736"/>
                  <a:pt x="452" y="733"/>
                </a:cubicBezTo>
                <a:cubicBezTo>
                  <a:pt x="455" y="733"/>
                  <a:pt x="460" y="735"/>
                  <a:pt x="463" y="734"/>
                </a:cubicBezTo>
                <a:cubicBezTo>
                  <a:pt x="468" y="732"/>
                  <a:pt x="469" y="735"/>
                  <a:pt x="471" y="738"/>
                </a:cubicBezTo>
                <a:cubicBezTo>
                  <a:pt x="473" y="740"/>
                  <a:pt x="476" y="740"/>
                  <a:pt x="478" y="742"/>
                </a:cubicBezTo>
                <a:cubicBezTo>
                  <a:pt x="480" y="746"/>
                  <a:pt x="484" y="746"/>
                  <a:pt x="488" y="743"/>
                </a:cubicBezTo>
                <a:cubicBezTo>
                  <a:pt x="488" y="743"/>
                  <a:pt x="489" y="743"/>
                  <a:pt x="489" y="743"/>
                </a:cubicBezTo>
                <a:cubicBezTo>
                  <a:pt x="497" y="747"/>
                  <a:pt x="493" y="754"/>
                  <a:pt x="493" y="760"/>
                </a:cubicBezTo>
                <a:cubicBezTo>
                  <a:pt x="493" y="761"/>
                  <a:pt x="492" y="761"/>
                  <a:pt x="491" y="762"/>
                </a:cubicBezTo>
                <a:cubicBezTo>
                  <a:pt x="490" y="761"/>
                  <a:pt x="489" y="760"/>
                  <a:pt x="488" y="760"/>
                </a:cubicBezTo>
                <a:cubicBezTo>
                  <a:pt x="483" y="755"/>
                  <a:pt x="477" y="755"/>
                  <a:pt x="471" y="758"/>
                </a:cubicBezTo>
                <a:cubicBezTo>
                  <a:pt x="470" y="758"/>
                  <a:pt x="469" y="758"/>
                  <a:pt x="468" y="758"/>
                </a:cubicBezTo>
                <a:cubicBezTo>
                  <a:pt x="462" y="755"/>
                  <a:pt x="455" y="756"/>
                  <a:pt x="450" y="752"/>
                </a:cubicBezTo>
                <a:cubicBezTo>
                  <a:pt x="446" y="749"/>
                  <a:pt x="444" y="750"/>
                  <a:pt x="440" y="751"/>
                </a:cubicBezTo>
                <a:cubicBezTo>
                  <a:pt x="438" y="752"/>
                  <a:pt x="436" y="752"/>
                  <a:pt x="433" y="753"/>
                </a:cubicBezTo>
                <a:cubicBezTo>
                  <a:pt x="427" y="753"/>
                  <a:pt x="420" y="754"/>
                  <a:pt x="414" y="750"/>
                </a:cubicBezTo>
                <a:cubicBezTo>
                  <a:pt x="413" y="750"/>
                  <a:pt x="412" y="751"/>
                  <a:pt x="411" y="751"/>
                </a:cubicBezTo>
                <a:cubicBezTo>
                  <a:pt x="409" y="752"/>
                  <a:pt x="407" y="752"/>
                  <a:pt x="404" y="751"/>
                </a:cubicBezTo>
                <a:cubicBezTo>
                  <a:pt x="402" y="750"/>
                  <a:pt x="399" y="749"/>
                  <a:pt x="397" y="751"/>
                </a:cubicBezTo>
                <a:cubicBezTo>
                  <a:pt x="394" y="751"/>
                  <a:pt x="391" y="751"/>
                  <a:pt x="388" y="750"/>
                </a:cubicBezTo>
                <a:cubicBezTo>
                  <a:pt x="381" y="747"/>
                  <a:pt x="375" y="748"/>
                  <a:pt x="370" y="751"/>
                </a:cubicBezTo>
                <a:cubicBezTo>
                  <a:pt x="371" y="755"/>
                  <a:pt x="366" y="756"/>
                  <a:pt x="365" y="760"/>
                </a:cubicBezTo>
                <a:cubicBezTo>
                  <a:pt x="370" y="758"/>
                  <a:pt x="374" y="758"/>
                  <a:pt x="378" y="761"/>
                </a:cubicBezTo>
                <a:cubicBezTo>
                  <a:pt x="378" y="761"/>
                  <a:pt x="379" y="761"/>
                  <a:pt x="379" y="762"/>
                </a:cubicBezTo>
                <a:cubicBezTo>
                  <a:pt x="379" y="763"/>
                  <a:pt x="378" y="765"/>
                  <a:pt x="376" y="764"/>
                </a:cubicBezTo>
                <a:cubicBezTo>
                  <a:pt x="374" y="763"/>
                  <a:pt x="372" y="762"/>
                  <a:pt x="371" y="765"/>
                </a:cubicBezTo>
                <a:cubicBezTo>
                  <a:pt x="370" y="767"/>
                  <a:pt x="368" y="766"/>
                  <a:pt x="366" y="767"/>
                </a:cubicBezTo>
                <a:cubicBezTo>
                  <a:pt x="366" y="767"/>
                  <a:pt x="365" y="767"/>
                  <a:pt x="365" y="767"/>
                </a:cubicBezTo>
                <a:cubicBezTo>
                  <a:pt x="365" y="767"/>
                  <a:pt x="365" y="767"/>
                  <a:pt x="365" y="767"/>
                </a:cubicBezTo>
                <a:cubicBezTo>
                  <a:pt x="359" y="766"/>
                  <a:pt x="353" y="765"/>
                  <a:pt x="347" y="766"/>
                </a:cubicBezTo>
                <a:cubicBezTo>
                  <a:pt x="344" y="766"/>
                  <a:pt x="342" y="767"/>
                  <a:pt x="339" y="765"/>
                </a:cubicBezTo>
                <a:cubicBezTo>
                  <a:pt x="336" y="764"/>
                  <a:pt x="332" y="764"/>
                  <a:pt x="329" y="765"/>
                </a:cubicBezTo>
                <a:cubicBezTo>
                  <a:pt x="329" y="765"/>
                  <a:pt x="329" y="765"/>
                  <a:pt x="329" y="765"/>
                </a:cubicBezTo>
                <a:cubicBezTo>
                  <a:pt x="328" y="764"/>
                  <a:pt x="326" y="764"/>
                  <a:pt x="325" y="763"/>
                </a:cubicBezTo>
                <a:cubicBezTo>
                  <a:pt x="323" y="764"/>
                  <a:pt x="320" y="765"/>
                  <a:pt x="318" y="766"/>
                </a:cubicBezTo>
                <a:cubicBezTo>
                  <a:pt x="311" y="764"/>
                  <a:pt x="303" y="768"/>
                  <a:pt x="297" y="762"/>
                </a:cubicBezTo>
                <a:cubicBezTo>
                  <a:pt x="297" y="762"/>
                  <a:pt x="296" y="763"/>
                  <a:pt x="296" y="763"/>
                </a:cubicBezTo>
                <a:cubicBezTo>
                  <a:pt x="292" y="764"/>
                  <a:pt x="292" y="763"/>
                  <a:pt x="290" y="763"/>
                </a:cubicBezTo>
                <a:cubicBezTo>
                  <a:pt x="287" y="762"/>
                  <a:pt x="284" y="762"/>
                  <a:pt x="281" y="762"/>
                </a:cubicBezTo>
                <a:cubicBezTo>
                  <a:pt x="272" y="763"/>
                  <a:pt x="264" y="764"/>
                  <a:pt x="255" y="767"/>
                </a:cubicBezTo>
                <a:cubicBezTo>
                  <a:pt x="260" y="771"/>
                  <a:pt x="263" y="771"/>
                  <a:pt x="269" y="767"/>
                </a:cubicBezTo>
                <a:cubicBezTo>
                  <a:pt x="272" y="765"/>
                  <a:pt x="273" y="766"/>
                  <a:pt x="274" y="768"/>
                </a:cubicBezTo>
                <a:cubicBezTo>
                  <a:pt x="274" y="770"/>
                  <a:pt x="275" y="771"/>
                  <a:pt x="276" y="772"/>
                </a:cubicBezTo>
                <a:cubicBezTo>
                  <a:pt x="276" y="774"/>
                  <a:pt x="276" y="776"/>
                  <a:pt x="276" y="778"/>
                </a:cubicBezTo>
                <a:cubicBezTo>
                  <a:pt x="271" y="779"/>
                  <a:pt x="266" y="778"/>
                  <a:pt x="262" y="778"/>
                </a:cubicBezTo>
                <a:cubicBezTo>
                  <a:pt x="258" y="778"/>
                  <a:pt x="251" y="779"/>
                  <a:pt x="247" y="774"/>
                </a:cubicBezTo>
                <a:cubicBezTo>
                  <a:pt x="246" y="773"/>
                  <a:pt x="239" y="774"/>
                  <a:pt x="238" y="775"/>
                </a:cubicBezTo>
                <a:cubicBezTo>
                  <a:pt x="238" y="776"/>
                  <a:pt x="237" y="778"/>
                  <a:pt x="238" y="779"/>
                </a:cubicBezTo>
                <a:cubicBezTo>
                  <a:pt x="239" y="781"/>
                  <a:pt x="240" y="781"/>
                  <a:pt x="242" y="780"/>
                </a:cubicBezTo>
                <a:cubicBezTo>
                  <a:pt x="248" y="780"/>
                  <a:pt x="253" y="778"/>
                  <a:pt x="255" y="785"/>
                </a:cubicBezTo>
                <a:cubicBezTo>
                  <a:pt x="258" y="783"/>
                  <a:pt x="260" y="782"/>
                  <a:pt x="263" y="781"/>
                </a:cubicBezTo>
                <a:cubicBezTo>
                  <a:pt x="268" y="780"/>
                  <a:pt x="272" y="783"/>
                  <a:pt x="276" y="782"/>
                </a:cubicBezTo>
                <a:cubicBezTo>
                  <a:pt x="277" y="783"/>
                  <a:pt x="278" y="785"/>
                  <a:pt x="281" y="786"/>
                </a:cubicBezTo>
                <a:cubicBezTo>
                  <a:pt x="281" y="784"/>
                  <a:pt x="279" y="781"/>
                  <a:pt x="281" y="780"/>
                </a:cubicBezTo>
                <a:cubicBezTo>
                  <a:pt x="284" y="779"/>
                  <a:pt x="284" y="782"/>
                  <a:pt x="286" y="782"/>
                </a:cubicBezTo>
                <a:cubicBezTo>
                  <a:pt x="287" y="782"/>
                  <a:pt x="288" y="783"/>
                  <a:pt x="289" y="783"/>
                </a:cubicBezTo>
                <a:cubicBezTo>
                  <a:pt x="291" y="784"/>
                  <a:pt x="293" y="787"/>
                  <a:pt x="296" y="784"/>
                </a:cubicBezTo>
                <a:cubicBezTo>
                  <a:pt x="298" y="783"/>
                  <a:pt x="300" y="783"/>
                  <a:pt x="301" y="786"/>
                </a:cubicBezTo>
                <a:cubicBezTo>
                  <a:pt x="302" y="788"/>
                  <a:pt x="306" y="789"/>
                  <a:pt x="304" y="792"/>
                </a:cubicBezTo>
                <a:cubicBezTo>
                  <a:pt x="303" y="793"/>
                  <a:pt x="304" y="794"/>
                  <a:pt x="305" y="794"/>
                </a:cubicBezTo>
                <a:cubicBezTo>
                  <a:pt x="309" y="791"/>
                  <a:pt x="308" y="795"/>
                  <a:pt x="309" y="796"/>
                </a:cubicBezTo>
                <a:cubicBezTo>
                  <a:pt x="311" y="798"/>
                  <a:pt x="313" y="800"/>
                  <a:pt x="316" y="801"/>
                </a:cubicBezTo>
                <a:cubicBezTo>
                  <a:pt x="320" y="803"/>
                  <a:pt x="319" y="806"/>
                  <a:pt x="316" y="807"/>
                </a:cubicBezTo>
                <a:cubicBezTo>
                  <a:pt x="313" y="808"/>
                  <a:pt x="309" y="810"/>
                  <a:pt x="306" y="809"/>
                </a:cubicBezTo>
                <a:cubicBezTo>
                  <a:pt x="302" y="808"/>
                  <a:pt x="300" y="811"/>
                  <a:pt x="298" y="812"/>
                </a:cubicBezTo>
                <a:cubicBezTo>
                  <a:pt x="292" y="808"/>
                  <a:pt x="286" y="807"/>
                  <a:pt x="280" y="808"/>
                </a:cubicBezTo>
                <a:cubicBezTo>
                  <a:pt x="276" y="808"/>
                  <a:pt x="273" y="808"/>
                  <a:pt x="269" y="808"/>
                </a:cubicBezTo>
                <a:cubicBezTo>
                  <a:pt x="267" y="808"/>
                  <a:pt x="266" y="808"/>
                  <a:pt x="265" y="808"/>
                </a:cubicBezTo>
                <a:cubicBezTo>
                  <a:pt x="262" y="806"/>
                  <a:pt x="257" y="805"/>
                  <a:pt x="253" y="806"/>
                </a:cubicBezTo>
                <a:cubicBezTo>
                  <a:pt x="252" y="807"/>
                  <a:pt x="251" y="807"/>
                  <a:pt x="250" y="807"/>
                </a:cubicBezTo>
                <a:cubicBezTo>
                  <a:pt x="245" y="808"/>
                  <a:pt x="241" y="809"/>
                  <a:pt x="237" y="807"/>
                </a:cubicBezTo>
                <a:cubicBezTo>
                  <a:pt x="235" y="807"/>
                  <a:pt x="234" y="807"/>
                  <a:pt x="233" y="808"/>
                </a:cubicBezTo>
                <a:cubicBezTo>
                  <a:pt x="231" y="809"/>
                  <a:pt x="232" y="811"/>
                  <a:pt x="233" y="812"/>
                </a:cubicBezTo>
                <a:cubicBezTo>
                  <a:pt x="234" y="813"/>
                  <a:pt x="236" y="813"/>
                  <a:pt x="238" y="813"/>
                </a:cubicBezTo>
                <a:cubicBezTo>
                  <a:pt x="237" y="818"/>
                  <a:pt x="235" y="821"/>
                  <a:pt x="229" y="820"/>
                </a:cubicBezTo>
                <a:cubicBezTo>
                  <a:pt x="228" y="820"/>
                  <a:pt x="226" y="820"/>
                  <a:pt x="226" y="822"/>
                </a:cubicBezTo>
                <a:cubicBezTo>
                  <a:pt x="233" y="825"/>
                  <a:pt x="238" y="823"/>
                  <a:pt x="243" y="818"/>
                </a:cubicBezTo>
                <a:cubicBezTo>
                  <a:pt x="244" y="821"/>
                  <a:pt x="245" y="823"/>
                  <a:pt x="248" y="823"/>
                </a:cubicBezTo>
                <a:cubicBezTo>
                  <a:pt x="250" y="823"/>
                  <a:pt x="251" y="824"/>
                  <a:pt x="252" y="825"/>
                </a:cubicBezTo>
                <a:cubicBezTo>
                  <a:pt x="254" y="827"/>
                  <a:pt x="256" y="827"/>
                  <a:pt x="257" y="826"/>
                </a:cubicBezTo>
                <a:cubicBezTo>
                  <a:pt x="259" y="824"/>
                  <a:pt x="262" y="821"/>
                  <a:pt x="258" y="818"/>
                </a:cubicBezTo>
                <a:cubicBezTo>
                  <a:pt x="257" y="818"/>
                  <a:pt x="256" y="817"/>
                  <a:pt x="255" y="816"/>
                </a:cubicBezTo>
                <a:cubicBezTo>
                  <a:pt x="256" y="815"/>
                  <a:pt x="257" y="814"/>
                  <a:pt x="258" y="814"/>
                </a:cubicBezTo>
                <a:cubicBezTo>
                  <a:pt x="262" y="811"/>
                  <a:pt x="264" y="811"/>
                  <a:pt x="267" y="816"/>
                </a:cubicBezTo>
                <a:cubicBezTo>
                  <a:pt x="267" y="818"/>
                  <a:pt x="266" y="820"/>
                  <a:pt x="269" y="821"/>
                </a:cubicBezTo>
                <a:cubicBezTo>
                  <a:pt x="270" y="822"/>
                  <a:pt x="271" y="823"/>
                  <a:pt x="271" y="824"/>
                </a:cubicBezTo>
                <a:cubicBezTo>
                  <a:pt x="273" y="828"/>
                  <a:pt x="275" y="829"/>
                  <a:pt x="279" y="827"/>
                </a:cubicBezTo>
                <a:cubicBezTo>
                  <a:pt x="280" y="826"/>
                  <a:pt x="281" y="826"/>
                  <a:pt x="282" y="826"/>
                </a:cubicBezTo>
                <a:cubicBezTo>
                  <a:pt x="282" y="826"/>
                  <a:pt x="282" y="826"/>
                  <a:pt x="282" y="826"/>
                </a:cubicBezTo>
                <a:cubicBezTo>
                  <a:pt x="283" y="828"/>
                  <a:pt x="283" y="830"/>
                  <a:pt x="286" y="829"/>
                </a:cubicBezTo>
                <a:cubicBezTo>
                  <a:pt x="292" y="827"/>
                  <a:pt x="299" y="828"/>
                  <a:pt x="305" y="828"/>
                </a:cubicBezTo>
                <a:cubicBezTo>
                  <a:pt x="307" y="829"/>
                  <a:pt x="309" y="830"/>
                  <a:pt x="311" y="831"/>
                </a:cubicBezTo>
                <a:cubicBezTo>
                  <a:pt x="310" y="832"/>
                  <a:pt x="309" y="833"/>
                  <a:pt x="309" y="833"/>
                </a:cubicBezTo>
                <a:cubicBezTo>
                  <a:pt x="304" y="832"/>
                  <a:pt x="298" y="830"/>
                  <a:pt x="296" y="836"/>
                </a:cubicBezTo>
                <a:cubicBezTo>
                  <a:pt x="293" y="837"/>
                  <a:pt x="291" y="837"/>
                  <a:pt x="288" y="837"/>
                </a:cubicBezTo>
                <a:cubicBezTo>
                  <a:pt x="283" y="832"/>
                  <a:pt x="277" y="834"/>
                  <a:pt x="271" y="837"/>
                </a:cubicBezTo>
                <a:cubicBezTo>
                  <a:pt x="268" y="840"/>
                  <a:pt x="263" y="835"/>
                  <a:pt x="261" y="840"/>
                </a:cubicBezTo>
                <a:cubicBezTo>
                  <a:pt x="265" y="842"/>
                  <a:pt x="269" y="847"/>
                  <a:pt x="274" y="842"/>
                </a:cubicBezTo>
                <a:cubicBezTo>
                  <a:pt x="276" y="838"/>
                  <a:pt x="279" y="838"/>
                  <a:pt x="283" y="839"/>
                </a:cubicBezTo>
                <a:cubicBezTo>
                  <a:pt x="285" y="840"/>
                  <a:pt x="288" y="841"/>
                  <a:pt x="290" y="841"/>
                </a:cubicBezTo>
                <a:cubicBezTo>
                  <a:pt x="290" y="846"/>
                  <a:pt x="285" y="847"/>
                  <a:pt x="283" y="850"/>
                </a:cubicBezTo>
                <a:cubicBezTo>
                  <a:pt x="280" y="849"/>
                  <a:pt x="278" y="852"/>
                  <a:pt x="275" y="852"/>
                </a:cubicBezTo>
                <a:cubicBezTo>
                  <a:pt x="267" y="850"/>
                  <a:pt x="267" y="850"/>
                  <a:pt x="264" y="855"/>
                </a:cubicBezTo>
                <a:cubicBezTo>
                  <a:pt x="259" y="856"/>
                  <a:pt x="258" y="845"/>
                  <a:pt x="251" y="852"/>
                </a:cubicBezTo>
                <a:cubicBezTo>
                  <a:pt x="251" y="853"/>
                  <a:pt x="250" y="852"/>
                  <a:pt x="250" y="852"/>
                </a:cubicBezTo>
                <a:cubicBezTo>
                  <a:pt x="245" y="851"/>
                  <a:pt x="245" y="851"/>
                  <a:pt x="245" y="855"/>
                </a:cubicBezTo>
                <a:cubicBezTo>
                  <a:pt x="245" y="857"/>
                  <a:pt x="246" y="860"/>
                  <a:pt x="245" y="862"/>
                </a:cubicBezTo>
                <a:cubicBezTo>
                  <a:pt x="244" y="865"/>
                  <a:pt x="246" y="867"/>
                  <a:pt x="248" y="868"/>
                </a:cubicBezTo>
                <a:cubicBezTo>
                  <a:pt x="249" y="869"/>
                  <a:pt x="249" y="867"/>
                  <a:pt x="249" y="866"/>
                </a:cubicBezTo>
                <a:cubicBezTo>
                  <a:pt x="250" y="866"/>
                  <a:pt x="250" y="866"/>
                  <a:pt x="250" y="866"/>
                </a:cubicBezTo>
                <a:cubicBezTo>
                  <a:pt x="254" y="869"/>
                  <a:pt x="257" y="871"/>
                  <a:pt x="260" y="873"/>
                </a:cubicBezTo>
                <a:cubicBezTo>
                  <a:pt x="261" y="873"/>
                  <a:pt x="262" y="873"/>
                  <a:pt x="263" y="874"/>
                </a:cubicBezTo>
                <a:cubicBezTo>
                  <a:pt x="263" y="874"/>
                  <a:pt x="263" y="874"/>
                  <a:pt x="263" y="874"/>
                </a:cubicBezTo>
                <a:cubicBezTo>
                  <a:pt x="263" y="874"/>
                  <a:pt x="263" y="874"/>
                  <a:pt x="263" y="874"/>
                </a:cubicBezTo>
                <a:cubicBezTo>
                  <a:pt x="263" y="875"/>
                  <a:pt x="263" y="876"/>
                  <a:pt x="261" y="876"/>
                </a:cubicBezTo>
                <a:cubicBezTo>
                  <a:pt x="258" y="875"/>
                  <a:pt x="256" y="876"/>
                  <a:pt x="253" y="879"/>
                </a:cubicBezTo>
                <a:cubicBezTo>
                  <a:pt x="256" y="880"/>
                  <a:pt x="258" y="881"/>
                  <a:pt x="258" y="883"/>
                </a:cubicBezTo>
                <a:cubicBezTo>
                  <a:pt x="259" y="886"/>
                  <a:pt x="261" y="889"/>
                  <a:pt x="265" y="885"/>
                </a:cubicBezTo>
                <a:cubicBezTo>
                  <a:pt x="269" y="883"/>
                  <a:pt x="271" y="884"/>
                  <a:pt x="272" y="888"/>
                </a:cubicBezTo>
                <a:cubicBezTo>
                  <a:pt x="273" y="890"/>
                  <a:pt x="273" y="891"/>
                  <a:pt x="275" y="892"/>
                </a:cubicBezTo>
                <a:cubicBezTo>
                  <a:pt x="277" y="894"/>
                  <a:pt x="276" y="896"/>
                  <a:pt x="273" y="897"/>
                </a:cubicBezTo>
                <a:cubicBezTo>
                  <a:pt x="277" y="900"/>
                  <a:pt x="283" y="897"/>
                  <a:pt x="288" y="898"/>
                </a:cubicBezTo>
                <a:cubicBezTo>
                  <a:pt x="287" y="896"/>
                  <a:pt x="286" y="896"/>
                  <a:pt x="285" y="895"/>
                </a:cubicBezTo>
                <a:cubicBezTo>
                  <a:pt x="283" y="895"/>
                  <a:pt x="281" y="894"/>
                  <a:pt x="282" y="892"/>
                </a:cubicBezTo>
                <a:cubicBezTo>
                  <a:pt x="283" y="890"/>
                  <a:pt x="284" y="890"/>
                  <a:pt x="286" y="890"/>
                </a:cubicBezTo>
                <a:cubicBezTo>
                  <a:pt x="288" y="890"/>
                  <a:pt x="290" y="890"/>
                  <a:pt x="293" y="890"/>
                </a:cubicBezTo>
                <a:cubicBezTo>
                  <a:pt x="298" y="890"/>
                  <a:pt x="303" y="890"/>
                  <a:pt x="309" y="892"/>
                </a:cubicBezTo>
                <a:cubicBezTo>
                  <a:pt x="309" y="893"/>
                  <a:pt x="310" y="894"/>
                  <a:pt x="311" y="895"/>
                </a:cubicBezTo>
                <a:cubicBezTo>
                  <a:pt x="310" y="896"/>
                  <a:pt x="310" y="898"/>
                  <a:pt x="308" y="898"/>
                </a:cubicBezTo>
                <a:cubicBezTo>
                  <a:pt x="304" y="899"/>
                  <a:pt x="302" y="903"/>
                  <a:pt x="301" y="907"/>
                </a:cubicBezTo>
                <a:cubicBezTo>
                  <a:pt x="299" y="908"/>
                  <a:pt x="297" y="908"/>
                  <a:pt x="294" y="906"/>
                </a:cubicBezTo>
                <a:cubicBezTo>
                  <a:pt x="293" y="905"/>
                  <a:pt x="291" y="906"/>
                  <a:pt x="290" y="908"/>
                </a:cubicBezTo>
                <a:cubicBezTo>
                  <a:pt x="290" y="909"/>
                  <a:pt x="291" y="910"/>
                  <a:pt x="293" y="910"/>
                </a:cubicBezTo>
                <a:cubicBezTo>
                  <a:pt x="295" y="911"/>
                  <a:pt x="297" y="912"/>
                  <a:pt x="299" y="912"/>
                </a:cubicBezTo>
                <a:cubicBezTo>
                  <a:pt x="299" y="914"/>
                  <a:pt x="301" y="916"/>
                  <a:pt x="300" y="919"/>
                </a:cubicBezTo>
                <a:cubicBezTo>
                  <a:pt x="299" y="922"/>
                  <a:pt x="302" y="924"/>
                  <a:pt x="305" y="927"/>
                </a:cubicBezTo>
                <a:cubicBezTo>
                  <a:pt x="299" y="927"/>
                  <a:pt x="294" y="925"/>
                  <a:pt x="289" y="926"/>
                </a:cubicBezTo>
                <a:cubicBezTo>
                  <a:pt x="283" y="927"/>
                  <a:pt x="278" y="926"/>
                  <a:pt x="273" y="924"/>
                </a:cubicBezTo>
                <a:cubicBezTo>
                  <a:pt x="271" y="923"/>
                  <a:pt x="269" y="923"/>
                  <a:pt x="267" y="925"/>
                </a:cubicBezTo>
                <a:cubicBezTo>
                  <a:pt x="265" y="926"/>
                  <a:pt x="265" y="929"/>
                  <a:pt x="262" y="927"/>
                </a:cubicBezTo>
                <a:cubicBezTo>
                  <a:pt x="260" y="927"/>
                  <a:pt x="261" y="924"/>
                  <a:pt x="259" y="923"/>
                </a:cubicBezTo>
                <a:cubicBezTo>
                  <a:pt x="256" y="926"/>
                  <a:pt x="258" y="929"/>
                  <a:pt x="259" y="931"/>
                </a:cubicBezTo>
                <a:cubicBezTo>
                  <a:pt x="260" y="932"/>
                  <a:pt x="260" y="932"/>
                  <a:pt x="260" y="932"/>
                </a:cubicBezTo>
                <a:cubicBezTo>
                  <a:pt x="260" y="932"/>
                  <a:pt x="260" y="932"/>
                  <a:pt x="260" y="932"/>
                </a:cubicBezTo>
                <a:cubicBezTo>
                  <a:pt x="260" y="932"/>
                  <a:pt x="260" y="931"/>
                  <a:pt x="259" y="931"/>
                </a:cubicBezTo>
                <a:cubicBezTo>
                  <a:pt x="257" y="933"/>
                  <a:pt x="255" y="935"/>
                  <a:pt x="252" y="935"/>
                </a:cubicBezTo>
                <a:cubicBezTo>
                  <a:pt x="248" y="935"/>
                  <a:pt x="252" y="941"/>
                  <a:pt x="247" y="941"/>
                </a:cubicBezTo>
                <a:cubicBezTo>
                  <a:pt x="247" y="941"/>
                  <a:pt x="246" y="942"/>
                  <a:pt x="246" y="942"/>
                </a:cubicBezTo>
                <a:cubicBezTo>
                  <a:pt x="240" y="940"/>
                  <a:pt x="234" y="936"/>
                  <a:pt x="227" y="942"/>
                </a:cubicBezTo>
                <a:cubicBezTo>
                  <a:pt x="230" y="943"/>
                  <a:pt x="232" y="941"/>
                  <a:pt x="233" y="943"/>
                </a:cubicBezTo>
                <a:cubicBezTo>
                  <a:pt x="233" y="947"/>
                  <a:pt x="229" y="950"/>
                  <a:pt x="230" y="953"/>
                </a:cubicBezTo>
                <a:cubicBezTo>
                  <a:pt x="226" y="953"/>
                  <a:pt x="223" y="952"/>
                  <a:pt x="223" y="950"/>
                </a:cubicBezTo>
                <a:cubicBezTo>
                  <a:pt x="220" y="945"/>
                  <a:pt x="217" y="948"/>
                  <a:pt x="215" y="950"/>
                </a:cubicBezTo>
                <a:cubicBezTo>
                  <a:pt x="211" y="950"/>
                  <a:pt x="207" y="951"/>
                  <a:pt x="204" y="948"/>
                </a:cubicBezTo>
                <a:cubicBezTo>
                  <a:pt x="204" y="946"/>
                  <a:pt x="204" y="944"/>
                  <a:pt x="206" y="942"/>
                </a:cubicBezTo>
                <a:cubicBezTo>
                  <a:pt x="206" y="942"/>
                  <a:pt x="206" y="942"/>
                  <a:pt x="206" y="942"/>
                </a:cubicBezTo>
                <a:cubicBezTo>
                  <a:pt x="207" y="942"/>
                  <a:pt x="208" y="942"/>
                  <a:pt x="209" y="942"/>
                </a:cubicBezTo>
                <a:cubicBezTo>
                  <a:pt x="214" y="941"/>
                  <a:pt x="219" y="944"/>
                  <a:pt x="226" y="942"/>
                </a:cubicBezTo>
                <a:cubicBezTo>
                  <a:pt x="220" y="938"/>
                  <a:pt x="215" y="938"/>
                  <a:pt x="209" y="938"/>
                </a:cubicBezTo>
                <a:cubicBezTo>
                  <a:pt x="209" y="938"/>
                  <a:pt x="209" y="938"/>
                  <a:pt x="209" y="937"/>
                </a:cubicBezTo>
                <a:cubicBezTo>
                  <a:pt x="209" y="935"/>
                  <a:pt x="209" y="934"/>
                  <a:pt x="206" y="935"/>
                </a:cubicBezTo>
                <a:cubicBezTo>
                  <a:pt x="205" y="935"/>
                  <a:pt x="203" y="935"/>
                  <a:pt x="202" y="935"/>
                </a:cubicBezTo>
                <a:cubicBezTo>
                  <a:pt x="203" y="933"/>
                  <a:pt x="205" y="932"/>
                  <a:pt x="207" y="931"/>
                </a:cubicBezTo>
                <a:cubicBezTo>
                  <a:pt x="209" y="931"/>
                  <a:pt x="209" y="930"/>
                  <a:pt x="209" y="929"/>
                </a:cubicBezTo>
                <a:cubicBezTo>
                  <a:pt x="209" y="927"/>
                  <a:pt x="207" y="927"/>
                  <a:pt x="206" y="928"/>
                </a:cubicBezTo>
                <a:cubicBezTo>
                  <a:pt x="204" y="928"/>
                  <a:pt x="203" y="928"/>
                  <a:pt x="202" y="928"/>
                </a:cubicBezTo>
                <a:cubicBezTo>
                  <a:pt x="195" y="929"/>
                  <a:pt x="189" y="929"/>
                  <a:pt x="183" y="934"/>
                </a:cubicBezTo>
                <a:cubicBezTo>
                  <a:pt x="182" y="935"/>
                  <a:pt x="179" y="935"/>
                  <a:pt x="177" y="937"/>
                </a:cubicBezTo>
                <a:cubicBezTo>
                  <a:pt x="174" y="938"/>
                  <a:pt x="169" y="934"/>
                  <a:pt x="169" y="939"/>
                </a:cubicBezTo>
                <a:cubicBezTo>
                  <a:pt x="169" y="941"/>
                  <a:pt x="175" y="940"/>
                  <a:pt x="177" y="942"/>
                </a:cubicBezTo>
                <a:cubicBezTo>
                  <a:pt x="177" y="943"/>
                  <a:pt x="177" y="944"/>
                  <a:pt x="180" y="944"/>
                </a:cubicBezTo>
                <a:cubicBezTo>
                  <a:pt x="185" y="944"/>
                  <a:pt x="190" y="944"/>
                  <a:pt x="195" y="943"/>
                </a:cubicBezTo>
                <a:cubicBezTo>
                  <a:pt x="197" y="943"/>
                  <a:pt x="199" y="943"/>
                  <a:pt x="200" y="945"/>
                </a:cubicBezTo>
                <a:cubicBezTo>
                  <a:pt x="201" y="947"/>
                  <a:pt x="199" y="949"/>
                  <a:pt x="198" y="950"/>
                </a:cubicBezTo>
                <a:cubicBezTo>
                  <a:pt x="197" y="952"/>
                  <a:pt x="195" y="952"/>
                  <a:pt x="193" y="951"/>
                </a:cubicBezTo>
                <a:cubicBezTo>
                  <a:pt x="191" y="950"/>
                  <a:pt x="188" y="948"/>
                  <a:pt x="186" y="949"/>
                </a:cubicBezTo>
                <a:cubicBezTo>
                  <a:pt x="180" y="951"/>
                  <a:pt x="175" y="950"/>
                  <a:pt x="169" y="950"/>
                </a:cubicBezTo>
                <a:cubicBezTo>
                  <a:pt x="165" y="949"/>
                  <a:pt x="161" y="949"/>
                  <a:pt x="157" y="951"/>
                </a:cubicBezTo>
                <a:cubicBezTo>
                  <a:pt x="156" y="952"/>
                  <a:pt x="154" y="952"/>
                  <a:pt x="152" y="952"/>
                </a:cubicBezTo>
                <a:cubicBezTo>
                  <a:pt x="149" y="952"/>
                  <a:pt x="149" y="953"/>
                  <a:pt x="149" y="955"/>
                </a:cubicBezTo>
                <a:cubicBezTo>
                  <a:pt x="150" y="957"/>
                  <a:pt x="149" y="959"/>
                  <a:pt x="147" y="959"/>
                </a:cubicBezTo>
                <a:cubicBezTo>
                  <a:pt x="145" y="960"/>
                  <a:pt x="143" y="959"/>
                  <a:pt x="142" y="957"/>
                </a:cubicBezTo>
                <a:cubicBezTo>
                  <a:pt x="142" y="957"/>
                  <a:pt x="142" y="955"/>
                  <a:pt x="141" y="955"/>
                </a:cubicBezTo>
                <a:cubicBezTo>
                  <a:pt x="137" y="952"/>
                  <a:pt x="135" y="945"/>
                  <a:pt x="128" y="948"/>
                </a:cubicBezTo>
                <a:cubicBezTo>
                  <a:pt x="125" y="948"/>
                  <a:pt x="123" y="949"/>
                  <a:pt x="123" y="945"/>
                </a:cubicBezTo>
                <a:cubicBezTo>
                  <a:pt x="124" y="945"/>
                  <a:pt x="127" y="946"/>
                  <a:pt x="127" y="943"/>
                </a:cubicBezTo>
                <a:cubicBezTo>
                  <a:pt x="127" y="941"/>
                  <a:pt x="125" y="942"/>
                  <a:pt x="124" y="942"/>
                </a:cubicBezTo>
                <a:cubicBezTo>
                  <a:pt x="117" y="944"/>
                  <a:pt x="111" y="945"/>
                  <a:pt x="104" y="948"/>
                </a:cubicBezTo>
                <a:cubicBezTo>
                  <a:pt x="109" y="951"/>
                  <a:pt x="113" y="952"/>
                  <a:pt x="117" y="951"/>
                </a:cubicBezTo>
                <a:cubicBezTo>
                  <a:pt x="120" y="953"/>
                  <a:pt x="121" y="955"/>
                  <a:pt x="119" y="958"/>
                </a:cubicBezTo>
                <a:cubicBezTo>
                  <a:pt x="118" y="960"/>
                  <a:pt x="117" y="962"/>
                  <a:pt x="115" y="963"/>
                </a:cubicBezTo>
                <a:cubicBezTo>
                  <a:pt x="113" y="965"/>
                  <a:pt x="113" y="967"/>
                  <a:pt x="115" y="968"/>
                </a:cubicBezTo>
                <a:cubicBezTo>
                  <a:pt x="116" y="971"/>
                  <a:pt x="121" y="971"/>
                  <a:pt x="119" y="975"/>
                </a:cubicBezTo>
                <a:cubicBezTo>
                  <a:pt x="116" y="976"/>
                  <a:pt x="117" y="979"/>
                  <a:pt x="115" y="980"/>
                </a:cubicBezTo>
                <a:cubicBezTo>
                  <a:pt x="113" y="979"/>
                  <a:pt x="112" y="978"/>
                  <a:pt x="110" y="979"/>
                </a:cubicBezTo>
                <a:cubicBezTo>
                  <a:pt x="106" y="977"/>
                  <a:pt x="102" y="975"/>
                  <a:pt x="98" y="974"/>
                </a:cubicBezTo>
                <a:cubicBezTo>
                  <a:pt x="92" y="972"/>
                  <a:pt x="88" y="973"/>
                  <a:pt x="85" y="980"/>
                </a:cubicBezTo>
                <a:cubicBezTo>
                  <a:pt x="85" y="981"/>
                  <a:pt x="86" y="983"/>
                  <a:pt x="84" y="984"/>
                </a:cubicBezTo>
                <a:cubicBezTo>
                  <a:pt x="83" y="986"/>
                  <a:pt x="83" y="986"/>
                  <a:pt x="86" y="987"/>
                </a:cubicBezTo>
                <a:cubicBezTo>
                  <a:pt x="86" y="987"/>
                  <a:pt x="86" y="987"/>
                  <a:pt x="86" y="987"/>
                </a:cubicBezTo>
                <a:cubicBezTo>
                  <a:pt x="86" y="988"/>
                  <a:pt x="86" y="990"/>
                  <a:pt x="85" y="992"/>
                </a:cubicBezTo>
                <a:cubicBezTo>
                  <a:pt x="85" y="993"/>
                  <a:pt x="85" y="994"/>
                  <a:pt x="87" y="995"/>
                </a:cubicBezTo>
                <a:cubicBezTo>
                  <a:pt x="96" y="1002"/>
                  <a:pt x="101" y="1001"/>
                  <a:pt x="105" y="991"/>
                </a:cubicBezTo>
                <a:cubicBezTo>
                  <a:pt x="106" y="991"/>
                  <a:pt x="106" y="990"/>
                  <a:pt x="106" y="990"/>
                </a:cubicBezTo>
                <a:cubicBezTo>
                  <a:pt x="109" y="992"/>
                  <a:pt x="112" y="992"/>
                  <a:pt x="116" y="992"/>
                </a:cubicBezTo>
                <a:cubicBezTo>
                  <a:pt x="119" y="993"/>
                  <a:pt x="122" y="998"/>
                  <a:pt x="120" y="1000"/>
                </a:cubicBezTo>
                <a:cubicBezTo>
                  <a:pt x="114" y="1003"/>
                  <a:pt x="118" y="1006"/>
                  <a:pt x="119" y="1009"/>
                </a:cubicBezTo>
                <a:cubicBezTo>
                  <a:pt x="121" y="1012"/>
                  <a:pt x="123" y="1014"/>
                  <a:pt x="119" y="1017"/>
                </a:cubicBezTo>
                <a:cubicBezTo>
                  <a:pt x="116" y="1018"/>
                  <a:pt x="118" y="1020"/>
                  <a:pt x="119" y="1022"/>
                </a:cubicBezTo>
                <a:cubicBezTo>
                  <a:pt x="119" y="1024"/>
                  <a:pt x="120" y="1027"/>
                  <a:pt x="123" y="1026"/>
                </a:cubicBezTo>
                <a:cubicBezTo>
                  <a:pt x="127" y="1025"/>
                  <a:pt x="125" y="1023"/>
                  <a:pt x="124" y="1021"/>
                </a:cubicBezTo>
                <a:cubicBezTo>
                  <a:pt x="124" y="1020"/>
                  <a:pt x="124" y="1019"/>
                  <a:pt x="124" y="1018"/>
                </a:cubicBezTo>
                <a:cubicBezTo>
                  <a:pt x="127" y="1016"/>
                  <a:pt x="130" y="1017"/>
                  <a:pt x="133" y="1017"/>
                </a:cubicBezTo>
                <a:cubicBezTo>
                  <a:pt x="136" y="1017"/>
                  <a:pt x="137" y="1017"/>
                  <a:pt x="139" y="1016"/>
                </a:cubicBezTo>
                <a:cubicBezTo>
                  <a:pt x="140" y="1015"/>
                  <a:pt x="142" y="1015"/>
                  <a:pt x="142" y="1016"/>
                </a:cubicBezTo>
                <a:cubicBezTo>
                  <a:pt x="143" y="1018"/>
                  <a:pt x="144" y="1019"/>
                  <a:pt x="142" y="1020"/>
                </a:cubicBezTo>
                <a:cubicBezTo>
                  <a:pt x="140" y="1021"/>
                  <a:pt x="139" y="1023"/>
                  <a:pt x="137" y="1024"/>
                </a:cubicBezTo>
                <a:cubicBezTo>
                  <a:pt x="136" y="1025"/>
                  <a:pt x="135" y="1027"/>
                  <a:pt x="137" y="1027"/>
                </a:cubicBezTo>
                <a:cubicBezTo>
                  <a:pt x="143" y="1028"/>
                  <a:pt x="145" y="1035"/>
                  <a:pt x="151" y="1035"/>
                </a:cubicBezTo>
                <a:cubicBezTo>
                  <a:pt x="154" y="1035"/>
                  <a:pt x="156" y="1035"/>
                  <a:pt x="159" y="1036"/>
                </a:cubicBezTo>
                <a:cubicBezTo>
                  <a:pt x="159" y="1036"/>
                  <a:pt x="160" y="1037"/>
                  <a:pt x="160" y="1037"/>
                </a:cubicBezTo>
                <a:cubicBezTo>
                  <a:pt x="161" y="1040"/>
                  <a:pt x="159" y="1042"/>
                  <a:pt x="158" y="1045"/>
                </a:cubicBezTo>
                <a:cubicBezTo>
                  <a:pt x="157" y="1045"/>
                  <a:pt x="156" y="1045"/>
                  <a:pt x="155" y="1045"/>
                </a:cubicBezTo>
                <a:cubicBezTo>
                  <a:pt x="152" y="1045"/>
                  <a:pt x="150" y="1045"/>
                  <a:pt x="151" y="1049"/>
                </a:cubicBezTo>
                <a:cubicBezTo>
                  <a:pt x="152" y="1053"/>
                  <a:pt x="155" y="1051"/>
                  <a:pt x="157" y="1050"/>
                </a:cubicBezTo>
                <a:cubicBezTo>
                  <a:pt x="163" y="1050"/>
                  <a:pt x="167" y="1055"/>
                  <a:pt x="173" y="1053"/>
                </a:cubicBezTo>
                <a:cubicBezTo>
                  <a:pt x="176" y="1055"/>
                  <a:pt x="179" y="1056"/>
                  <a:pt x="182" y="1057"/>
                </a:cubicBezTo>
                <a:cubicBezTo>
                  <a:pt x="185" y="1065"/>
                  <a:pt x="185" y="1065"/>
                  <a:pt x="176" y="1064"/>
                </a:cubicBezTo>
                <a:cubicBezTo>
                  <a:pt x="172" y="1063"/>
                  <a:pt x="168" y="1064"/>
                  <a:pt x="164" y="1062"/>
                </a:cubicBezTo>
                <a:cubicBezTo>
                  <a:pt x="160" y="1060"/>
                  <a:pt x="159" y="1067"/>
                  <a:pt x="155" y="1065"/>
                </a:cubicBezTo>
                <a:cubicBezTo>
                  <a:pt x="153" y="1064"/>
                  <a:pt x="151" y="1066"/>
                  <a:pt x="149" y="1067"/>
                </a:cubicBezTo>
                <a:cubicBezTo>
                  <a:pt x="147" y="1067"/>
                  <a:pt x="147" y="1068"/>
                  <a:pt x="147" y="1069"/>
                </a:cubicBezTo>
                <a:cubicBezTo>
                  <a:pt x="148" y="1070"/>
                  <a:pt x="148" y="1071"/>
                  <a:pt x="150" y="1071"/>
                </a:cubicBezTo>
                <a:cubicBezTo>
                  <a:pt x="158" y="1067"/>
                  <a:pt x="165" y="1070"/>
                  <a:pt x="172" y="1072"/>
                </a:cubicBezTo>
                <a:cubicBezTo>
                  <a:pt x="181" y="1076"/>
                  <a:pt x="190" y="1078"/>
                  <a:pt x="200" y="1077"/>
                </a:cubicBezTo>
                <a:cubicBezTo>
                  <a:pt x="201" y="1077"/>
                  <a:pt x="202" y="1078"/>
                  <a:pt x="203" y="1078"/>
                </a:cubicBezTo>
                <a:cubicBezTo>
                  <a:pt x="206" y="1078"/>
                  <a:pt x="207" y="1076"/>
                  <a:pt x="209" y="1075"/>
                </a:cubicBezTo>
                <a:cubicBezTo>
                  <a:pt x="211" y="1076"/>
                  <a:pt x="213" y="1075"/>
                  <a:pt x="215" y="1077"/>
                </a:cubicBezTo>
                <a:cubicBezTo>
                  <a:pt x="214" y="1080"/>
                  <a:pt x="213" y="1083"/>
                  <a:pt x="208" y="1081"/>
                </a:cubicBezTo>
                <a:cubicBezTo>
                  <a:pt x="206" y="1080"/>
                  <a:pt x="204" y="1080"/>
                  <a:pt x="203" y="1083"/>
                </a:cubicBezTo>
                <a:cubicBezTo>
                  <a:pt x="204" y="1084"/>
                  <a:pt x="206" y="1085"/>
                  <a:pt x="208" y="1085"/>
                </a:cubicBezTo>
                <a:cubicBezTo>
                  <a:pt x="212" y="1085"/>
                  <a:pt x="213" y="1087"/>
                  <a:pt x="214" y="1091"/>
                </a:cubicBezTo>
                <a:cubicBezTo>
                  <a:pt x="214" y="1095"/>
                  <a:pt x="214" y="1098"/>
                  <a:pt x="210" y="1099"/>
                </a:cubicBezTo>
                <a:cubicBezTo>
                  <a:pt x="209" y="1100"/>
                  <a:pt x="208" y="1100"/>
                  <a:pt x="207" y="1101"/>
                </a:cubicBezTo>
                <a:cubicBezTo>
                  <a:pt x="206" y="1101"/>
                  <a:pt x="204" y="1102"/>
                  <a:pt x="205" y="1104"/>
                </a:cubicBezTo>
                <a:cubicBezTo>
                  <a:pt x="205" y="1106"/>
                  <a:pt x="207" y="1105"/>
                  <a:pt x="209" y="1105"/>
                </a:cubicBezTo>
                <a:cubicBezTo>
                  <a:pt x="214" y="1104"/>
                  <a:pt x="220" y="1104"/>
                  <a:pt x="225" y="1106"/>
                </a:cubicBezTo>
                <a:cubicBezTo>
                  <a:pt x="229" y="1108"/>
                  <a:pt x="229" y="1105"/>
                  <a:pt x="231" y="1104"/>
                </a:cubicBezTo>
                <a:cubicBezTo>
                  <a:pt x="240" y="1103"/>
                  <a:pt x="249" y="1106"/>
                  <a:pt x="258" y="1106"/>
                </a:cubicBezTo>
                <a:cubicBezTo>
                  <a:pt x="260" y="1108"/>
                  <a:pt x="265" y="1107"/>
                  <a:pt x="267" y="1110"/>
                </a:cubicBezTo>
                <a:cubicBezTo>
                  <a:pt x="265" y="1113"/>
                  <a:pt x="267" y="1115"/>
                  <a:pt x="269" y="1117"/>
                </a:cubicBezTo>
                <a:cubicBezTo>
                  <a:pt x="266" y="1117"/>
                  <a:pt x="262" y="1117"/>
                  <a:pt x="259" y="1118"/>
                </a:cubicBezTo>
                <a:cubicBezTo>
                  <a:pt x="252" y="1122"/>
                  <a:pt x="245" y="1121"/>
                  <a:pt x="238" y="1121"/>
                </a:cubicBezTo>
                <a:cubicBezTo>
                  <a:pt x="236" y="1120"/>
                  <a:pt x="233" y="1121"/>
                  <a:pt x="231" y="1119"/>
                </a:cubicBezTo>
                <a:cubicBezTo>
                  <a:pt x="225" y="1114"/>
                  <a:pt x="218" y="1113"/>
                  <a:pt x="211" y="1116"/>
                </a:cubicBezTo>
                <a:cubicBezTo>
                  <a:pt x="210" y="1116"/>
                  <a:pt x="210" y="1116"/>
                  <a:pt x="209" y="1115"/>
                </a:cubicBezTo>
                <a:cubicBezTo>
                  <a:pt x="206" y="1115"/>
                  <a:pt x="203" y="1116"/>
                  <a:pt x="199" y="1113"/>
                </a:cubicBezTo>
                <a:cubicBezTo>
                  <a:pt x="194" y="1109"/>
                  <a:pt x="188" y="1111"/>
                  <a:pt x="185" y="1117"/>
                </a:cubicBezTo>
                <a:cubicBezTo>
                  <a:pt x="184" y="1119"/>
                  <a:pt x="184" y="1121"/>
                  <a:pt x="184" y="1123"/>
                </a:cubicBezTo>
                <a:cubicBezTo>
                  <a:pt x="184" y="1126"/>
                  <a:pt x="183" y="1127"/>
                  <a:pt x="180" y="1127"/>
                </a:cubicBezTo>
                <a:cubicBezTo>
                  <a:pt x="179" y="1127"/>
                  <a:pt x="178" y="1127"/>
                  <a:pt x="178" y="1127"/>
                </a:cubicBezTo>
                <a:cubicBezTo>
                  <a:pt x="170" y="1131"/>
                  <a:pt x="170" y="1133"/>
                  <a:pt x="176" y="1137"/>
                </a:cubicBezTo>
                <a:cubicBezTo>
                  <a:pt x="181" y="1140"/>
                  <a:pt x="185" y="1143"/>
                  <a:pt x="189" y="1145"/>
                </a:cubicBezTo>
                <a:cubicBezTo>
                  <a:pt x="198" y="1141"/>
                  <a:pt x="205" y="1147"/>
                  <a:pt x="213" y="1150"/>
                </a:cubicBezTo>
                <a:cubicBezTo>
                  <a:pt x="213" y="1149"/>
                  <a:pt x="214" y="1148"/>
                  <a:pt x="214" y="1147"/>
                </a:cubicBezTo>
                <a:cubicBezTo>
                  <a:pt x="214" y="1142"/>
                  <a:pt x="214" y="1141"/>
                  <a:pt x="219" y="1144"/>
                </a:cubicBezTo>
                <a:cubicBezTo>
                  <a:pt x="222" y="1145"/>
                  <a:pt x="223" y="1145"/>
                  <a:pt x="226" y="1144"/>
                </a:cubicBezTo>
                <a:cubicBezTo>
                  <a:pt x="234" y="1147"/>
                  <a:pt x="242" y="1153"/>
                  <a:pt x="253" y="1149"/>
                </a:cubicBezTo>
                <a:cubicBezTo>
                  <a:pt x="254" y="1152"/>
                  <a:pt x="257" y="1152"/>
                  <a:pt x="260" y="1151"/>
                </a:cubicBezTo>
                <a:cubicBezTo>
                  <a:pt x="264" y="1149"/>
                  <a:pt x="268" y="1150"/>
                  <a:pt x="270" y="1153"/>
                </a:cubicBezTo>
                <a:cubicBezTo>
                  <a:pt x="271" y="1154"/>
                  <a:pt x="273" y="1155"/>
                  <a:pt x="274" y="1156"/>
                </a:cubicBezTo>
                <a:cubicBezTo>
                  <a:pt x="272" y="1157"/>
                  <a:pt x="271" y="1158"/>
                  <a:pt x="269" y="1159"/>
                </a:cubicBezTo>
                <a:cubicBezTo>
                  <a:pt x="260" y="1159"/>
                  <a:pt x="251" y="1159"/>
                  <a:pt x="242" y="1161"/>
                </a:cubicBezTo>
                <a:cubicBezTo>
                  <a:pt x="250" y="1163"/>
                  <a:pt x="258" y="1164"/>
                  <a:pt x="265" y="1167"/>
                </a:cubicBezTo>
                <a:cubicBezTo>
                  <a:pt x="265" y="1167"/>
                  <a:pt x="265" y="1167"/>
                  <a:pt x="265" y="1167"/>
                </a:cubicBezTo>
                <a:cubicBezTo>
                  <a:pt x="265" y="1170"/>
                  <a:pt x="264" y="1172"/>
                  <a:pt x="260" y="1171"/>
                </a:cubicBezTo>
                <a:cubicBezTo>
                  <a:pt x="258" y="1171"/>
                  <a:pt x="256" y="1170"/>
                  <a:pt x="254" y="1171"/>
                </a:cubicBezTo>
                <a:cubicBezTo>
                  <a:pt x="255" y="1174"/>
                  <a:pt x="258" y="1173"/>
                  <a:pt x="259" y="1174"/>
                </a:cubicBezTo>
                <a:cubicBezTo>
                  <a:pt x="261" y="1176"/>
                  <a:pt x="260" y="1177"/>
                  <a:pt x="260" y="1179"/>
                </a:cubicBezTo>
                <a:cubicBezTo>
                  <a:pt x="262" y="1178"/>
                  <a:pt x="267" y="1182"/>
                  <a:pt x="266" y="1178"/>
                </a:cubicBezTo>
                <a:cubicBezTo>
                  <a:pt x="265" y="1172"/>
                  <a:pt x="270" y="1175"/>
                  <a:pt x="273" y="1174"/>
                </a:cubicBezTo>
                <a:cubicBezTo>
                  <a:pt x="273" y="1174"/>
                  <a:pt x="273" y="1174"/>
                  <a:pt x="273" y="1174"/>
                </a:cubicBezTo>
                <a:cubicBezTo>
                  <a:pt x="274" y="1174"/>
                  <a:pt x="274" y="1174"/>
                  <a:pt x="274" y="1174"/>
                </a:cubicBezTo>
                <a:cubicBezTo>
                  <a:pt x="277" y="1174"/>
                  <a:pt x="279" y="1173"/>
                  <a:pt x="281" y="1172"/>
                </a:cubicBezTo>
                <a:cubicBezTo>
                  <a:pt x="282" y="1173"/>
                  <a:pt x="282" y="1173"/>
                  <a:pt x="282" y="1174"/>
                </a:cubicBezTo>
                <a:cubicBezTo>
                  <a:pt x="282" y="1177"/>
                  <a:pt x="279" y="1176"/>
                  <a:pt x="277" y="1176"/>
                </a:cubicBezTo>
                <a:cubicBezTo>
                  <a:pt x="276" y="1177"/>
                  <a:pt x="274" y="1178"/>
                  <a:pt x="275" y="1179"/>
                </a:cubicBezTo>
                <a:cubicBezTo>
                  <a:pt x="275" y="1180"/>
                  <a:pt x="277" y="1180"/>
                  <a:pt x="278" y="1180"/>
                </a:cubicBezTo>
                <a:cubicBezTo>
                  <a:pt x="278" y="1180"/>
                  <a:pt x="278" y="1180"/>
                  <a:pt x="278" y="1180"/>
                </a:cubicBezTo>
                <a:cubicBezTo>
                  <a:pt x="277" y="1186"/>
                  <a:pt x="269" y="1189"/>
                  <a:pt x="269" y="1195"/>
                </a:cubicBezTo>
                <a:cubicBezTo>
                  <a:pt x="269" y="1196"/>
                  <a:pt x="269" y="1196"/>
                  <a:pt x="269" y="1196"/>
                </a:cubicBezTo>
                <a:cubicBezTo>
                  <a:pt x="266" y="1195"/>
                  <a:pt x="263" y="1194"/>
                  <a:pt x="262" y="1197"/>
                </a:cubicBezTo>
                <a:cubicBezTo>
                  <a:pt x="260" y="1197"/>
                  <a:pt x="259" y="1199"/>
                  <a:pt x="257" y="1197"/>
                </a:cubicBezTo>
                <a:cubicBezTo>
                  <a:pt x="253" y="1194"/>
                  <a:pt x="249" y="1195"/>
                  <a:pt x="245" y="1197"/>
                </a:cubicBezTo>
                <a:cubicBezTo>
                  <a:pt x="244" y="1197"/>
                  <a:pt x="243" y="1197"/>
                  <a:pt x="242" y="1196"/>
                </a:cubicBezTo>
                <a:cubicBezTo>
                  <a:pt x="234" y="1193"/>
                  <a:pt x="227" y="1193"/>
                  <a:pt x="221" y="1199"/>
                </a:cubicBezTo>
                <a:cubicBezTo>
                  <a:pt x="218" y="1202"/>
                  <a:pt x="214" y="1203"/>
                  <a:pt x="209" y="1201"/>
                </a:cubicBezTo>
                <a:cubicBezTo>
                  <a:pt x="206" y="1201"/>
                  <a:pt x="206" y="1201"/>
                  <a:pt x="201" y="1204"/>
                </a:cubicBezTo>
                <a:cubicBezTo>
                  <a:pt x="207" y="1205"/>
                  <a:pt x="212" y="1204"/>
                  <a:pt x="218" y="1206"/>
                </a:cubicBezTo>
                <a:cubicBezTo>
                  <a:pt x="220" y="1206"/>
                  <a:pt x="222" y="1205"/>
                  <a:pt x="223" y="1204"/>
                </a:cubicBezTo>
                <a:cubicBezTo>
                  <a:pt x="226" y="1202"/>
                  <a:pt x="228" y="1202"/>
                  <a:pt x="231" y="1203"/>
                </a:cubicBezTo>
                <a:cubicBezTo>
                  <a:pt x="233" y="1203"/>
                  <a:pt x="238" y="1206"/>
                  <a:pt x="239" y="1200"/>
                </a:cubicBezTo>
                <a:cubicBezTo>
                  <a:pt x="239" y="1199"/>
                  <a:pt x="241" y="1199"/>
                  <a:pt x="242" y="1199"/>
                </a:cubicBezTo>
                <a:cubicBezTo>
                  <a:pt x="244" y="1200"/>
                  <a:pt x="245" y="1200"/>
                  <a:pt x="247" y="1201"/>
                </a:cubicBezTo>
                <a:cubicBezTo>
                  <a:pt x="250" y="1204"/>
                  <a:pt x="253" y="1205"/>
                  <a:pt x="257" y="1202"/>
                </a:cubicBezTo>
                <a:cubicBezTo>
                  <a:pt x="258" y="1201"/>
                  <a:pt x="259" y="1200"/>
                  <a:pt x="261" y="1201"/>
                </a:cubicBezTo>
                <a:cubicBezTo>
                  <a:pt x="263" y="1203"/>
                  <a:pt x="265" y="1204"/>
                  <a:pt x="267" y="1204"/>
                </a:cubicBezTo>
                <a:cubicBezTo>
                  <a:pt x="267" y="1205"/>
                  <a:pt x="267" y="1205"/>
                  <a:pt x="267" y="1206"/>
                </a:cubicBezTo>
                <a:cubicBezTo>
                  <a:pt x="267" y="1206"/>
                  <a:pt x="266" y="1207"/>
                  <a:pt x="265" y="1207"/>
                </a:cubicBezTo>
                <a:cubicBezTo>
                  <a:pt x="264" y="1207"/>
                  <a:pt x="262" y="1207"/>
                  <a:pt x="262" y="1209"/>
                </a:cubicBezTo>
                <a:cubicBezTo>
                  <a:pt x="261" y="1210"/>
                  <a:pt x="260" y="1212"/>
                  <a:pt x="261" y="1214"/>
                </a:cubicBezTo>
                <a:cubicBezTo>
                  <a:pt x="262" y="1216"/>
                  <a:pt x="261" y="1218"/>
                  <a:pt x="260" y="1221"/>
                </a:cubicBezTo>
                <a:cubicBezTo>
                  <a:pt x="260" y="1220"/>
                  <a:pt x="260" y="1220"/>
                  <a:pt x="260" y="1220"/>
                </a:cubicBezTo>
                <a:cubicBezTo>
                  <a:pt x="257" y="1221"/>
                  <a:pt x="255" y="1220"/>
                  <a:pt x="254" y="1217"/>
                </a:cubicBezTo>
                <a:cubicBezTo>
                  <a:pt x="254" y="1210"/>
                  <a:pt x="248" y="1211"/>
                  <a:pt x="243" y="1210"/>
                </a:cubicBezTo>
                <a:cubicBezTo>
                  <a:pt x="244" y="1218"/>
                  <a:pt x="244" y="1219"/>
                  <a:pt x="233" y="1224"/>
                </a:cubicBezTo>
                <a:cubicBezTo>
                  <a:pt x="238" y="1227"/>
                  <a:pt x="245" y="1222"/>
                  <a:pt x="249" y="1226"/>
                </a:cubicBezTo>
                <a:cubicBezTo>
                  <a:pt x="249" y="1228"/>
                  <a:pt x="247" y="1230"/>
                  <a:pt x="245" y="1231"/>
                </a:cubicBezTo>
                <a:cubicBezTo>
                  <a:pt x="242" y="1231"/>
                  <a:pt x="242" y="1234"/>
                  <a:pt x="242" y="1236"/>
                </a:cubicBezTo>
                <a:cubicBezTo>
                  <a:pt x="239" y="1239"/>
                  <a:pt x="239" y="1242"/>
                  <a:pt x="239" y="1246"/>
                </a:cubicBezTo>
                <a:cubicBezTo>
                  <a:pt x="240" y="1250"/>
                  <a:pt x="236" y="1249"/>
                  <a:pt x="234" y="1250"/>
                </a:cubicBezTo>
                <a:cubicBezTo>
                  <a:pt x="233" y="1251"/>
                  <a:pt x="231" y="1251"/>
                  <a:pt x="230" y="1249"/>
                </a:cubicBezTo>
                <a:cubicBezTo>
                  <a:pt x="229" y="1247"/>
                  <a:pt x="233" y="1247"/>
                  <a:pt x="233" y="1245"/>
                </a:cubicBezTo>
                <a:cubicBezTo>
                  <a:pt x="234" y="1244"/>
                  <a:pt x="234" y="1244"/>
                  <a:pt x="234" y="1243"/>
                </a:cubicBezTo>
                <a:cubicBezTo>
                  <a:pt x="229" y="1241"/>
                  <a:pt x="224" y="1239"/>
                  <a:pt x="224" y="1247"/>
                </a:cubicBezTo>
                <a:cubicBezTo>
                  <a:pt x="224" y="1249"/>
                  <a:pt x="222" y="1249"/>
                  <a:pt x="220" y="1249"/>
                </a:cubicBezTo>
                <a:cubicBezTo>
                  <a:pt x="218" y="1249"/>
                  <a:pt x="217" y="1248"/>
                  <a:pt x="217" y="1246"/>
                </a:cubicBezTo>
                <a:cubicBezTo>
                  <a:pt x="217" y="1245"/>
                  <a:pt x="216" y="1244"/>
                  <a:pt x="216" y="1243"/>
                </a:cubicBezTo>
                <a:cubicBezTo>
                  <a:pt x="216" y="1241"/>
                  <a:pt x="217" y="1239"/>
                  <a:pt x="214" y="1240"/>
                </a:cubicBezTo>
                <a:cubicBezTo>
                  <a:pt x="212" y="1240"/>
                  <a:pt x="211" y="1241"/>
                  <a:pt x="210" y="1242"/>
                </a:cubicBezTo>
                <a:cubicBezTo>
                  <a:pt x="205" y="1248"/>
                  <a:pt x="196" y="1242"/>
                  <a:pt x="191" y="1247"/>
                </a:cubicBezTo>
                <a:cubicBezTo>
                  <a:pt x="191" y="1247"/>
                  <a:pt x="190" y="1247"/>
                  <a:pt x="190" y="1247"/>
                </a:cubicBezTo>
                <a:cubicBezTo>
                  <a:pt x="188" y="1245"/>
                  <a:pt x="186" y="1243"/>
                  <a:pt x="183" y="1243"/>
                </a:cubicBezTo>
                <a:cubicBezTo>
                  <a:pt x="179" y="1242"/>
                  <a:pt x="183" y="1247"/>
                  <a:pt x="179" y="1248"/>
                </a:cubicBezTo>
                <a:cubicBezTo>
                  <a:pt x="179" y="1248"/>
                  <a:pt x="179" y="1248"/>
                  <a:pt x="179" y="1248"/>
                </a:cubicBezTo>
                <a:cubicBezTo>
                  <a:pt x="174" y="1248"/>
                  <a:pt x="173" y="1250"/>
                  <a:pt x="174" y="1254"/>
                </a:cubicBezTo>
                <a:cubicBezTo>
                  <a:pt x="174" y="1254"/>
                  <a:pt x="172" y="1255"/>
                  <a:pt x="171" y="1256"/>
                </a:cubicBezTo>
                <a:cubicBezTo>
                  <a:pt x="170" y="1255"/>
                  <a:pt x="170" y="1254"/>
                  <a:pt x="169" y="1253"/>
                </a:cubicBezTo>
                <a:cubicBezTo>
                  <a:pt x="170" y="1250"/>
                  <a:pt x="168" y="1249"/>
                  <a:pt x="166" y="1249"/>
                </a:cubicBezTo>
                <a:cubicBezTo>
                  <a:pt x="163" y="1248"/>
                  <a:pt x="165" y="1251"/>
                  <a:pt x="164" y="1252"/>
                </a:cubicBezTo>
                <a:cubicBezTo>
                  <a:pt x="164" y="1252"/>
                  <a:pt x="164" y="1252"/>
                  <a:pt x="164" y="1252"/>
                </a:cubicBezTo>
                <a:cubicBezTo>
                  <a:pt x="158" y="1254"/>
                  <a:pt x="160" y="1259"/>
                  <a:pt x="159" y="1262"/>
                </a:cubicBezTo>
                <a:cubicBezTo>
                  <a:pt x="159" y="1262"/>
                  <a:pt x="160" y="1264"/>
                  <a:pt x="161" y="1263"/>
                </a:cubicBezTo>
                <a:cubicBezTo>
                  <a:pt x="165" y="1260"/>
                  <a:pt x="168" y="1265"/>
                  <a:pt x="171" y="1266"/>
                </a:cubicBezTo>
                <a:cubicBezTo>
                  <a:pt x="158" y="1267"/>
                  <a:pt x="144" y="1269"/>
                  <a:pt x="129" y="1266"/>
                </a:cubicBezTo>
                <a:cubicBezTo>
                  <a:pt x="132" y="1269"/>
                  <a:pt x="134" y="1270"/>
                  <a:pt x="137" y="1271"/>
                </a:cubicBezTo>
                <a:cubicBezTo>
                  <a:pt x="146" y="1273"/>
                  <a:pt x="155" y="1269"/>
                  <a:pt x="163" y="1275"/>
                </a:cubicBezTo>
                <a:cubicBezTo>
                  <a:pt x="164" y="1275"/>
                  <a:pt x="166" y="1274"/>
                  <a:pt x="168" y="1274"/>
                </a:cubicBezTo>
                <a:cubicBezTo>
                  <a:pt x="172" y="1274"/>
                  <a:pt x="176" y="1274"/>
                  <a:pt x="180" y="1275"/>
                </a:cubicBezTo>
                <a:cubicBezTo>
                  <a:pt x="184" y="1276"/>
                  <a:pt x="184" y="1273"/>
                  <a:pt x="184" y="1271"/>
                </a:cubicBezTo>
                <a:cubicBezTo>
                  <a:pt x="185" y="1271"/>
                  <a:pt x="187" y="1271"/>
                  <a:pt x="188" y="1271"/>
                </a:cubicBezTo>
                <a:cubicBezTo>
                  <a:pt x="186" y="1276"/>
                  <a:pt x="191" y="1274"/>
                  <a:pt x="193" y="1274"/>
                </a:cubicBezTo>
                <a:cubicBezTo>
                  <a:pt x="194" y="1275"/>
                  <a:pt x="195" y="1272"/>
                  <a:pt x="197" y="1274"/>
                </a:cubicBezTo>
                <a:cubicBezTo>
                  <a:pt x="201" y="1277"/>
                  <a:pt x="205" y="1275"/>
                  <a:pt x="209" y="1274"/>
                </a:cubicBezTo>
                <a:cubicBezTo>
                  <a:pt x="213" y="1275"/>
                  <a:pt x="216" y="1275"/>
                  <a:pt x="220" y="1276"/>
                </a:cubicBezTo>
                <a:cubicBezTo>
                  <a:pt x="223" y="1278"/>
                  <a:pt x="226" y="1278"/>
                  <a:pt x="229" y="1276"/>
                </a:cubicBezTo>
                <a:cubicBezTo>
                  <a:pt x="232" y="1276"/>
                  <a:pt x="234" y="1277"/>
                  <a:pt x="237" y="1277"/>
                </a:cubicBezTo>
                <a:cubicBezTo>
                  <a:pt x="240" y="1278"/>
                  <a:pt x="240" y="1280"/>
                  <a:pt x="240" y="1282"/>
                </a:cubicBezTo>
                <a:cubicBezTo>
                  <a:pt x="239" y="1282"/>
                  <a:pt x="239" y="1283"/>
                  <a:pt x="238" y="1283"/>
                </a:cubicBezTo>
                <a:cubicBezTo>
                  <a:pt x="237" y="1281"/>
                  <a:pt x="235" y="1280"/>
                  <a:pt x="234" y="1282"/>
                </a:cubicBezTo>
                <a:cubicBezTo>
                  <a:pt x="233" y="1284"/>
                  <a:pt x="236" y="1284"/>
                  <a:pt x="237" y="1286"/>
                </a:cubicBezTo>
                <a:cubicBezTo>
                  <a:pt x="234" y="1288"/>
                  <a:pt x="232" y="1286"/>
                  <a:pt x="229" y="1286"/>
                </a:cubicBezTo>
                <a:cubicBezTo>
                  <a:pt x="227" y="1286"/>
                  <a:pt x="226" y="1287"/>
                  <a:pt x="226" y="1289"/>
                </a:cubicBezTo>
                <a:cubicBezTo>
                  <a:pt x="226" y="1290"/>
                  <a:pt x="227" y="1290"/>
                  <a:pt x="228" y="1291"/>
                </a:cubicBezTo>
                <a:cubicBezTo>
                  <a:pt x="231" y="1291"/>
                  <a:pt x="234" y="1291"/>
                  <a:pt x="236" y="1293"/>
                </a:cubicBezTo>
                <a:cubicBezTo>
                  <a:pt x="232" y="1300"/>
                  <a:pt x="233" y="1300"/>
                  <a:pt x="241" y="1302"/>
                </a:cubicBezTo>
                <a:cubicBezTo>
                  <a:pt x="241" y="1302"/>
                  <a:pt x="242" y="1302"/>
                  <a:pt x="242" y="1302"/>
                </a:cubicBezTo>
                <a:cubicBezTo>
                  <a:pt x="245" y="1302"/>
                  <a:pt x="247" y="1300"/>
                  <a:pt x="250" y="1303"/>
                </a:cubicBezTo>
                <a:cubicBezTo>
                  <a:pt x="251" y="1304"/>
                  <a:pt x="253" y="1305"/>
                  <a:pt x="255" y="1304"/>
                </a:cubicBezTo>
                <a:cubicBezTo>
                  <a:pt x="260" y="1302"/>
                  <a:pt x="260" y="1306"/>
                  <a:pt x="261" y="1309"/>
                </a:cubicBezTo>
                <a:cubicBezTo>
                  <a:pt x="261" y="1309"/>
                  <a:pt x="262" y="1309"/>
                  <a:pt x="262" y="1309"/>
                </a:cubicBezTo>
                <a:cubicBezTo>
                  <a:pt x="262" y="1309"/>
                  <a:pt x="262" y="1309"/>
                  <a:pt x="262" y="1309"/>
                </a:cubicBezTo>
                <a:cubicBezTo>
                  <a:pt x="262" y="1309"/>
                  <a:pt x="262" y="1309"/>
                  <a:pt x="261" y="1309"/>
                </a:cubicBezTo>
                <a:cubicBezTo>
                  <a:pt x="252" y="1309"/>
                  <a:pt x="243" y="1310"/>
                  <a:pt x="234" y="1309"/>
                </a:cubicBezTo>
                <a:cubicBezTo>
                  <a:pt x="232" y="1309"/>
                  <a:pt x="230" y="1308"/>
                  <a:pt x="230" y="1311"/>
                </a:cubicBezTo>
                <a:cubicBezTo>
                  <a:pt x="229" y="1313"/>
                  <a:pt x="231" y="1315"/>
                  <a:pt x="232" y="1318"/>
                </a:cubicBezTo>
                <a:cubicBezTo>
                  <a:pt x="232" y="1319"/>
                  <a:pt x="234" y="1319"/>
                  <a:pt x="236" y="1319"/>
                </a:cubicBezTo>
                <a:cubicBezTo>
                  <a:pt x="239" y="1321"/>
                  <a:pt x="238" y="1323"/>
                  <a:pt x="238" y="1326"/>
                </a:cubicBezTo>
                <a:cubicBezTo>
                  <a:pt x="235" y="1326"/>
                  <a:pt x="232" y="1327"/>
                  <a:pt x="229" y="1329"/>
                </a:cubicBezTo>
                <a:cubicBezTo>
                  <a:pt x="227" y="1328"/>
                  <a:pt x="227" y="1325"/>
                  <a:pt x="224" y="1326"/>
                </a:cubicBezTo>
                <a:cubicBezTo>
                  <a:pt x="218" y="1329"/>
                  <a:pt x="216" y="1323"/>
                  <a:pt x="213" y="1321"/>
                </a:cubicBezTo>
                <a:cubicBezTo>
                  <a:pt x="209" y="1322"/>
                  <a:pt x="205" y="1319"/>
                  <a:pt x="202" y="1323"/>
                </a:cubicBezTo>
                <a:cubicBezTo>
                  <a:pt x="197" y="1323"/>
                  <a:pt x="191" y="1323"/>
                  <a:pt x="185" y="1327"/>
                </a:cubicBezTo>
                <a:cubicBezTo>
                  <a:pt x="191" y="1327"/>
                  <a:pt x="194" y="1328"/>
                  <a:pt x="197" y="1329"/>
                </a:cubicBezTo>
                <a:cubicBezTo>
                  <a:pt x="196" y="1333"/>
                  <a:pt x="199" y="1333"/>
                  <a:pt x="202" y="1333"/>
                </a:cubicBezTo>
                <a:cubicBezTo>
                  <a:pt x="203" y="1335"/>
                  <a:pt x="204" y="1333"/>
                  <a:pt x="206" y="1332"/>
                </a:cubicBezTo>
                <a:cubicBezTo>
                  <a:pt x="207" y="1332"/>
                  <a:pt x="208" y="1332"/>
                  <a:pt x="208" y="1330"/>
                </a:cubicBezTo>
                <a:cubicBezTo>
                  <a:pt x="207" y="1325"/>
                  <a:pt x="209" y="1326"/>
                  <a:pt x="213" y="1327"/>
                </a:cubicBezTo>
                <a:cubicBezTo>
                  <a:pt x="213" y="1328"/>
                  <a:pt x="213" y="1329"/>
                  <a:pt x="213" y="1329"/>
                </a:cubicBezTo>
                <a:cubicBezTo>
                  <a:pt x="211" y="1337"/>
                  <a:pt x="212" y="1337"/>
                  <a:pt x="220" y="1339"/>
                </a:cubicBezTo>
                <a:cubicBezTo>
                  <a:pt x="225" y="1340"/>
                  <a:pt x="233" y="1338"/>
                  <a:pt x="234" y="1346"/>
                </a:cubicBezTo>
                <a:cubicBezTo>
                  <a:pt x="236" y="1343"/>
                  <a:pt x="233" y="1340"/>
                  <a:pt x="236" y="1337"/>
                </a:cubicBezTo>
                <a:cubicBezTo>
                  <a:pt x="237" y="1337"/>
                  <a:pt x="237" y="1337"/>
                  <a:pt x="237" y="1337"/>
                </a:cubicBezTo>
                <a:cubicBezTo>
                  <a:pt x="238" y="1337"/>
                  <a:pt x="238" y="1337"/>
                  <a:pt x="238" y="1337"/>
                </a:cubicBezTo>
                <a:cubicBezTo>
                  <a:pt x="239" y="1336"/>
                  <a:pt x="240" y="1335"/>
                  <a:pt x="241" y="1335"/>
                </a:cubicBezTo>
                <a:cubicBezTo>
                  <a:pt x="240" y="1336"/>
                  <a:pt x="239" y="1336"/>
                  <a:pt x="238" y="1337"/>
                </a:cubicBezTo>
                <a:cubicBezTo>
                  <a:pt x="239" y="1343"/>
                  <a:pt x="245" y="1346"/>
                  <a:pt x="249" y="1351"/>
                </a:cubicBezTo>
                <a:cubicBezTo>
                  <a:pt x="251" y="1354"/>
                  <a:pt x="255" y="1353"/>
                  <a:pt x="259" y="1354"/>
                </a:cubicBezTo>
                <a:cubicBezTo>
                  <a:pt x="259" y="1352"/>
                  <a:pt x="259" y="1351"/>
                  <a:pt x="259" y="1350"/>
                </a:cubicBezTo>
                <a:cubicBezTo>
                  <a:pt x="259" y="1349"/>
                  <a:pt x="259" y="1348"/>
                  <a:pt x="259" y="1347"/>
                </a:cubicBezTo>
                <a:cubicBezTo>
                  <a:pt x="266" y="1347"/>
                  <a:pt x="266" y="1347"/>
                  <a:pt x="271" y="1344"/>
                </a:cubicBezTo>
                <a:cubicBezTo>
                  <a:pt x="272" y="1343"/>
                  <a:pt x="273" y="1343"/>
                  <a:pt x="274" y="1342"/>
                </a:cubicBezTo>
                <a:cubicBezTo>
                  <a:pt x="279" y="1344"/>
                  <a:pt x="284" y="1344"/>
                  <a:pt x="289" y="1343"/>
                </a:cubicBezTo>
                <a:cubicBezTo>
                  <a:pt x="293" y="1344"/>
                  <a:pt x="297" y="1347"/>
                  <a:pt x="301" y="1346"/>
                </a:cubicBezTo>
                <a:cubicBezTo>
                  <a:pt x="302" y="1347"/>
                  <a:pt x="303" y="1348"/>
                  <a:pt x="304" y="1348"/>
                </a:cubicBezTo>
                <a:cubicBezTo>
                  <a:pt x="310" y="1347"/>
                  <a:pt x="316" y="1347"/>
                  <a:pt x="320" y="1353"/>
                </a:cubicBezTo>
                <a:cubicBezTo>
                  <a:pt x="321" y="1354"/>
                  <a:pt x="323" y="1353"/>
                  <a:pt x="323" y="1352"/>
                </a:cubicBezTo>
                <a:cubicBezTo>
                  <a:pt x="325" y="1347"/>
                  <a:pt x="329" y="1349"/>
                  <a:pt x="332" y="1349"/>
                </a:cubicBezTo>
                <a:cubicBezTo>
                  <a:pt x="334" y="1351"/>
                  <a:pt x="336" y="1351"/>
                  <a:pt x="338" y="1351"/>
                </a:cubicBezTo>
                <a:cubicBezTo>
                  <a:pt x="341" y="1351"/>
                  <a:pt x="343" y="1352"/>
                  <a:pt x="345" y="1354"/>
                </a:cubicBezTo>
                <a:cubicBezTo>
                  <a:pt x="342" y="1357"/>
                  <a:pt x="345" y="1360"/>
                  <a:pt x="344" y="1363"/>
                </a:cubicBezTo>
                <a:cubicBezTo>
                  <a:pt x="343" y="1367"/>
                  <a:pt x="343" y="1370"/>
                  <a:pt x="338" y="1370"/>
                </a:cubicBezTo>
                <a:cubicBezTo>
                  <a:pt x="334" y="1370"/>
                  <a:pt x="334" y="1372"/>
                  <a:pt x="335" y="1374"/>
                </a:cubicBezTo>
                <a:cubicBezTo>
                  <a:pt x="336" y="1376"/>
                  <a:pt x="335" y="1377"/>
                  <a:pt x="337" y="1378"/>
                </a:cubicBezTo>
                <a:cubicBezTo>
                  <a:pt x="339" y="1378"/>
                  <a:pt x="339" y="1374"/>
                  <a:pt x="342" y="1375"/>
                </a:cubicBezTo>
                <a:cubicBezTo>
                  <a:pt x="342" y="1379"/>
                  <a:pt x="344" y="1384"/>
                  <a:pt x="341" y="1388"/>
                </a:cubicBezTo>
                <a:cubicBezTo>
                  <a:pt x="339" y="1392"/>
                  <a:pt x="336" y="1390"/>
                  <a:pt x="333" y="1389"/>
                </a:cubicBezTo>
                <a:cubicBezTo>
                  <a:pt x="333" y="1394"/>
                  <a:pt x="338" y="1395"/>
                  <a:pt x="340" y="1395"/>
                </a:cubicBezTo>
                <a:cubicBezTo>
                  <a:pt x="344" y="1395"/>
                  <a:pt x="346" y="1397"/>
                  <a:pt x="348" y="1399"/>
                </a:cubicBezTo>
                <a:cubicBezTo>
                  <a:pt x="347" y="1399"/>
                  <a:pt x="347" y="1400"/>
                  <a:pt x="347" y="1401"/>
                </a:cubicBezTo>
                <a:cubicBezTo>
                  <a:pt x="343" y="1401"/>
                  <a:pt x="338" y="1398"/>
                  <a:pt x="337" y="1405"/>
                </a:cubicBezTo>
                <a:cubicBezTo>
                  <a:pt x="334" y="1404"/>
                  <a:pt x="332" y="1401"/>
                  <a:pt x="329" y="1401"/>
                </a:cubicBezTo>
                <a:cubicBezTo>
                  <a:pt x="328" y="1403"/>
                  <a:pt x="325" y="1404"/>
                  <a:pt x="325" y="1408"/>
                </a:cubicBezTo>
                <a:cubicBezTo>
                  <a:pt x="324" y="1407"/>
                  <a:pt x="323" y="1407"/>
                  <a:pt x="322" y="1405"/>
                </a:cubicBezTo>
                <a:cubicBezTo>
                  <a:pt x="322" y="1402"/>
                  <a:pt x="323" y="1398"/>
                  <a:pt x="320" y="1396"/>
                </a:cubicBezTo>
                <a:cubicBezTo>
                  <a:pt x="317" y="1395"/>
                  <a:pt x="321" y="1391"/>
                  <a:pt x="318" y="1390"/>
                </a:cubicBezTo>
                <a:cubicBezTo>
                  <a:pt x="314" y="1397"/>
                  <a:pt x="314" y="1397"/>
                  <a:pt x="307" y="1396"/>
                </a:cubicBezTo>
                <a:cubicBezTo>
                  <a:pt x="305" y="1396"/>
                  <a:pt x="302" y="1396"/>
                  <a:pt x="302" y="1394"/>
                </a:cubicBezTo>
                <a:cubicBezTo>
                  <a:pt x="302" y="1391"/>
                  <a:pt x="298" y="1389"/>
                  <a:pt x="299" y="1386"/>
                </a:cubicBezTo>
                <a:cubicBezTo>
                  <a:pt x="301" y="1382"/>
                  <a:pt x="305" y="1385"/>
                  <a:pt x="308" y="1385"/>
                </a:cubicBezTo>
                <a:cubicBezTo>
                  <a:pt x="309" y="1385"/>
                  <a:pt x="310" y="1385"/>
                  <a:pt x="311" y="1386"/>
                </a:cubicBezTo>
                <a:cubicBezTo>
                  <a:pt x="313" y="1389"/>
                  <a:pt x="318" y="1384"/>
                  <a:pt x="321" y="1388"/>
                </a:cubicBezTo>
                <a:cubicBezTo>
                  <a:pt x="321" y="1388"/>
                  <a:pt x="323" y="1387"/>
                  <a:pt x="323" y="1385"/>
                </a:cubicBezTo>
                <a:cubicBezTo>
                  <a:pt x="323" y="1382"/>
                  <a:pt x="321" y="1381"/>
                  <a:pt x="318" y="1381"/>
                </a:cubicBezTo>
                <a:cubicBezTo>
                  <a:pt x="311" y="1382"/>
                  <a:pt x="304" y="1382"/>
                  <a:pt x="298" y="1379"/>
                </a:cubicBezTo>
                <a:cubicBezTo>
                  <a:pt x="297" y="1379"/>
                  <a:pt x="297" y="1379"/>
                  <a:pt x="296" y="1379"/>
                </a:cubicBezTo>
                <a:cubicBezTo>
                  <a:pt x="292" y="1377"/>
                  <a:pt x="290" y="1379"/>
                  <a:pt x="288" y="1382"/>
                </a:cubicBezTo>
                <a:cubicBezTo>
                  <a:pt x="291" y="1384"/>
                  <a:pt x="286" y="1388"/>
                  <a:pt x="289" y="1391"/>
                </a:cubicBezTo>
                <a:cubicBezTo>
                  <a:pt x="289" y="1392"/>
                  <a:pt x="289" y="1393"/>
                  <a:pt x="289" y="1394"/>
                </a:cubicBezTo>
                <a:cubicBezTo>
                  <a:pt x="286" y="1394"/>
                  <a:pt x="283" y="1398"/>
                  <a:pt x="280" y="1395"/>
                </a:cubicBezTo>
                <a:cubicBezTo>
                  <a:pt x="281" y="1393"/>
                  <a:pt x="275" y="1392"/>
                  <a:pt x="280" y="1391"/>
                </a:cubicBezTo>
                <a:cubicBezTo>
                  <a:pt x="281" y="1391"/>
                  <a:pt x="283" y="1391"/>
                  <a:pt x="283" y="1389"/>
                </a:cubicBezTo>
                <a:cubicBezTo>
                  <a:pt x="282" y="1387"/>
                  <a:pt x="281" y="1387"/>
                  <a:pt x="279" y="1387"/>
                </a:cubicBezTo>
                <a:cubicBezTo>
                  <a:pt x="276" y="1386"/>
                  <a:pt x="272" y="1386"/>
                  <a:pt x="269" y="1382"/>
                </a:cubicBezTo>
                <a:cubicBezTo>
                  <a:pt x="274" y="1380"/>
                  <a:pt x="277" y="1385"/>
                  <a:pt x="281" y="1383"/>
                </a:cubicBezTo>
                <a:cubicBezTo>
                  <a:pt x="278" y="1378"/>
                  <a:pt x="278" y="1378"/>
                  <a:pt x="273" y="1378"/>
                </a:cubicBezTo>
                <a:cubicBezTo>
                  <a:pt x="270" y="1378"/>
                  <a:pt x="266" y="1377"/>
                  <a:pt x="263" y="1376"/>
                </a:cubicBezTo>
                <a:cubicBezTo>
                  <a:pt x="261" y="1376"/>
                  <a:pt x="257" y="1370"/>
                  <a:pt x="258" y="1368"/>
                </a:cubicBezTo>
                <a:cubicBezTo>
                  <a:pt x="260" y="1368"/>
                  <a:pt x="263" y="1370"/>
                  <a:pt x="265" y="1368"/>
                </a:cubicBezTo>
                <a:cubicBezTo>
                  <a:pt x="264" y="1364"/>
                  <a:pt x="260" y="1362"/>
                  <a:pt x="259" y="1358"/>
                </a:cubicBezTo>
                <a:cubicBezTo>
                  <a:pt x="256" y="1360"/>
                  <a:pt x="256" y="1363"/>
                  <a:pt x="252" y="1361"/>
                </a:cubicBezTo>
                <a:cubicBezTo>
                  <a:pt x="245" y="1359"/>
                  <a:pt x="240" y="1366"/>
                  <a:pt x="233" y="1363"/>
                </a:cubicBezTo>
                <a:cubicBezTo>
                  <a:pt x="233" y="1363"/>
                  <a:pt x="232" y="1364"/>
                  <a:pt x="232" y="1364"/>
                </a:cubicBezTo>
                <a:cubicBezTo>
                  <a:pt x="233" y="1371"/>
                  <a:pt x="226" y="1371"/>
                  <a:pt x="222" y="1374"/>
                </a:cubicBezTo>
                <a:cubicBezTo>
                  <a:pt x="222" y="1374"/>
                  <a:pt x="222" y="1374"/>
                  <a:pt x="222" y="1374"/>
                </a:cubicBezTo>
                <a:cubicBezTo>
                  <a:pt x="220" y="1376"/>
                  <a:pt x="218" y="1374"/>
                  <a:pt x="217" y="1373"/>
                </a:cubicBezTo>
                <a:cubicBezTo>
                  <a:pt x="213" y="1370"/>
                  <a:pt x="211" y="1373"/>
                  <a:pt x="209" y="1376"/>
                </a:cubicBezTo>
                <a:cubicBezTo>
                  <a:pt x="206" y="1376"/>
                  <a:pt x="203" y="1376"/>
                  <a:pt x="200" y="1376"/>
                </a:cubicBezTo>
                <a:cubicBezTo>
                  <a:pt x="202" y="1374"/>
                  <a:pt x="209" y="1373"/>
                  <a:pt x="202" y="1370"/>
                </a:cubicBezTo>
                <a:cubicBezTo>
                  <a:pt x="200" y="1368"/>
                  <a:pt x="199" y="1366"/>
                  <a:pt x="202" y="1365"/>
                </a:cubicBezTo>
                <a:cubicBezTo>
                  <a:pt x="208" y="1363"/>
                  <a:pt x="204" y="1360"/>
                  <a:pt x="202" y="1358"/>
                </a:cubicBezTo>
                <a:cubicBezTo>
                  <a:pt x="202" y="1356"/>
                  <a:pt x="200" y="1357"/>
                  <a:pt x="199" y="1357"/>
                </a:cubicBezTo>
                <a:cubicBezTo>
                  <a:pt x="196" y="1357"/>
                  <a:pt x="197" y="1359"/>
                  <a:pt x="196" y="1361"/>
                </a:cubicBezTo>
                <a:cubicBezTo>
                  <a:pt x="195" y="1363"/>
                  <a:pt x="199" y="1365"/>
                  <a:pt x="198" y="1368"/>
                </a:cubicBezTo>
                <a:cubicBezTo>
                  <a:pt x="196" y="1369"/>
                  <a:pt x="193" y="1366"/>
                  <a:pt x="191" y="1369"/>
                </a:cubicBezTo>
                <a:cubicBezTo>
                  <a:pt x="191" y="1373"/>
                  <a:pt x="190" y="1376"/>
                  <a:pt x="186" y="1376"/>
                </a:cubicBezTo>
                <a:cubicBezTo>
                  <a:pt x="181" y="1375"/>
                  <a:pt x="177" y="1375"/>
                  <a:pt x="173" y="1375"/>
                </a:cubicBezTo>
                <a:cubicBezTo>
                  <a:pt x="167" y="1373"/>
                  <a:pt x="161" y="1373"/>
                  <a:pt x="156" y="1377"/>
                </a:cubicBezTo>
                <a:cubicBezTo>
                  <a:pt x="154" y="1378"/>
                  <a:pt x="153" y="1377"/>
                  <a:pt x="151" y="1376"/>
                </a:cubicBezTo>
                <a:cubicBezTo>
                  <a:pt x="150" y="1373"/>
                  <a:pt x="148" y="1373"/>
                  <a:pt x="146" y="1375"/>
                </a:cubicBezTo>
                <a:cubicBezTo>
                  <a:pt x="144" y="1376"/>
                  <a:pt x="143" y="1377"/>
                  <a:pt x="142" y="1375"/>
                </a:cubicBezTo>
                <a:cubicBezTo>
                  <a:pt x="142" y="1373"/>
                  <a:pt x="142" y="1371"/>
                  <a:pt x="141" y="1369"/>
                </a:cubicBezTo>
                <a:cubicBezTo>
                  <a:pt x="140" y="1366"/>
                  <a:pt x="137" y="1366"/>
                  <a:pt x="134" y="1365"/>
                </a:cubicBezTo>
                <a:cubicBezTo>
                  <a:pt x="134" y="1365"/>
                  <a:pt x="132" y="1365"/>
                  <a:pt x="132" y="1366"/>
                </a:cubicBezTo>
                <a:cubicBezTo>
                  <a:pt x="131" y="1368"/>
                  <a:pt x="133" y="1370"/>
                  <a:pt x="135" y="1371"/>
                </a:cubicBezTo>
                <a:cubicBezTo>
                  <a:pt x="136" y="1372"/>
                  <a:pt x="136" y="1372"/>
                  <a:pt x="135" y="1374"/>
                </a:cubicBezTo>
                <a:cubicBezTo>
                  <a:pt x="133" y="1373"/>
                  <a:pt x="130" y="1372"/>
                  <a:pt x="126" y="1372"/>
                </a:cubicBezTo>
                <a:cubicBezTo>
                  <a:pt x="124" y="1372"/>
                  <a:pt x="121" y="1373"/>
                  <a:pt x="119" y="1373"/>
                </a:cubicBezTo>
                <a:cubicBezTo>
                  <a:pt x="114" y="1371"/>
                  <a:pt x="113" y="1366"/>
                  <a:pt x="108" y="1366"/>
                </a:cubicBezTo>
                <a:cubicBezTo>
                  <a:pt x="108" y="1365"/>
                  <a:pt x="108" y="1365"/>
                  <a:pt x="108" y="1364"/>
                </a:cubicBezTo>
                <a:cubicBezTo>
                  <a:pt x="108" y="1363"/>
                  <a:pt x="110" y="1362"/>
                  <a:pt x="109" y="1360"/>
                </a:cubicBezTo>
                <a:cubicBezTo>
                  <a:pt x="106" y="1361"/>
                  <a:pt x="102" y="1360"/>
                  <a:pt x="99" y="1362"/>
                </a:cubicBezTo>
                <a:cubicBezTo>
                  <a:pt x="97" y="1365"/>
                  <a:pt x="95" y="1369"/>
                  <a:pt x="90" y="1368"/>
                </a:cubicBezTo>
                <a:cubicBezTo>
                  <a:pt x="84" y="1368"/>
                  <a:pt x="83" y="1368"/>
                  <a:pt x="85" y="1373"/>
                </a:cubicBezTo>
                <a:cubicBezTo>
                  <a:pt x="86" y="1377"/>
                  <a:pt x="86" y="1379"/>
                  <a:pt x="83" y="1381"/>
                </a:cubicBezTo>
                <a:cubicBezTo>
                  <a:pt x="83" y="1382"/>
                  <a:pt x="83" y="1384"/>
                  <a:pt x="82" y="1385"/>
                </a:cubicBezTo>
                <a:cubicBezTo>
                  <a:pt x="81" y="1385"/>
                  <a:pt x="79" y="1384"/>
                  <a:pt x="78" y="1383"/>
                </a:cubicBezTo>
                <a:cubicBezTo>
                  <a:pt x="77" y="1382"/>
                  <a:pt x="77" y="1379"/>
                  <a:pt x="74" y="1377"/>
                </a:cubicBezTo>
                <a:cubicBezTo>
                  <a:pt x="71" y="1377"/>
                  <a:pt x="68" y="1379"/>
                  <a:pt x="65" y="1382"/>
                </a:cubicBezTo>
                <a:cubicBezTo>
                  <a:pt x="71" y="1384"/>
                  <a:pt x="75" y="1387"/>
                  <a:pt x="79" y="1391"/>
                </a:cubicBezTo>
                <a:cubicBezTo>
                  <a:pt x="81" y="1393"/>
                  <a:pt x="83" y="1395"/>
                  <a:pt x="85" y="1398"/>
                </a:cubicBezTo>
                <a:cubicBezTo>
                  <a:pt x="80" y="1399"/>
                  <a:pt x="75" y="1398"/>
                  <a:pt x="70" y="1398"/>
                </a:cubicBezTo>
                <a:cubicBezTo>
                  <a:pt x="65" y="1397"/>
                  <a:pt x="61" y="1396"/>
                  <a:pt x="57" y="1401"/>
                </a:cubicBezTo>
                <a:cubicBezTo>
                  <a:pt x="53" y="1401"/>
                  <a:pt x="49" y="1401"/>
                  <a:pt x="45" y="1401"/>
                </a:cubicBezTo>
                <a:cubicBezTo>
                  <a:pt x="39" y="1401"/>
                  <a:pt x="34" y="1400"/>
                  <a:pt x="31" y="1406"/>
                </a:cubicBezTo>
                <a:cubicBezTo>
                  <a:pt x="36" y="1407"/>
                  <a:pt x="37" y="1411"/>
                  <a:pt x="39" y="1414"/>
                </a:cubicBezTo>
                <a:cubicBezTo>
                  <a:pt x="41" y="1417"/>
                  <a:pt x="43" y="1418"/>
                  <a:pt x="47" y="1418"/>
                </a:cubicBezTo>
                <a:cubicBezTo>
                  <a:pt x="47" y="1421"/>
                  <a:pt x="49" y="1424"/>
                  <a:pt x="54" y="1423"/>
                </a:cubicBezTo>
                <a:cubicBezTo>
                  <a:pt x="58" y="1422"/>
                  <a:pt x="59" y="1425"/>
                  <a:pt x="61" y="1428"/>
                </a:cubicBezTo>
                <a:cubicBezTo>
                  <a:pt x="59" y="1428"/>
                  <a:pt x="58" y="1428"/>
                  <a:pt x="58" y="1430"/>
                </a:cubicBezTo>
                <a:cubicBezTo>
                  <a:pt x="58" y="1432"/>
                  <a:pt x="59" y="1434"/>
                  <a:pt x="62" y="1434"/>
                </a:cubicBezTo>
                <a:cubicBezTo>
                  <a:pt x="65" y="1434"/>
                  <a:pt x="68" y="1436"/>
                  <a:pt x="71" y="1436"/>
                </a:cubicBezTo>
                <a:cubicBezTo>
                  <a:pt x="76" y="1436"/>
                  <a:pt x="74" y="1439"/>
                  <a:pt x="74" y="1441"/>
                </a:cubicBezTo>
                <a:cubicBezTo>
                  <a:pt x="73" y="1444"/>
                  <a:pt x="71" y="1446"/>
                  <a:pt x="68" y="1443"/>
                </a:cubicBezTo>
                <a:cubicBezTo>
                  <a:pt x="66" y="1441"/>
                  <a:pt x="65" y="1439"/>
                  <a:pt x="63" y="1439"/>
                </a:cubicBezTo>
                <a:cubicBezTo>
                  <a:pt x="60" y="1441"/>
                  <a:pt x="60" y="1446"/>
                  <a:pt x="55" y="1443"/>
                </a:cubicBezTo>
                <a:cubicBezTo>
                  <a:pt x="50" y="1440"/>
                  <a:pt x="47" y="1442"/>
                  <a:pt x="45" y="1446"/>
                </a:cubicBezTo>
                <a:cubicBezTo>
                  <a:pt x="46" y="1448"/>
                  <a:pt x="48" y="1450"/>
                  <a:pt x="50" y="1451"/>
                </a:cubicBezTo>
                <a:cubicBezTo>
                  <a:pt x="51" y="1456"/>
                  <a:pt x="55" y="1453"/>
                  <a:pt x="58" y="1453"/>
                </a:cubicBezTo>
                <a:cubicBezTo>
                  <a:pt x="58" y="1456"/>
                  <a:pt x="54" y="1457"/>
                  <a:pt x="54" y="1460"/>
                </a:cubicBezTo>
                <a:cubicBezTo>
                  <a:pt x="61" y="1464"/>
                  <a:pt x="61" y="1464"/>
                  <a:pt x="57" y="1467"/>
                </a:cubicBezTo>
                <a:cubicBezTo>
                  <a:pt x="54" y="1470"/>
                  <a:pt x="50" y="1473"/>
                  <a:pt x="45" y="1470"/>
                </a:cubicBezTo>
                <a:cubicBezTo>
                  <a:pt x="41" y="1469"/>
                  <a:pt x="39" y="1469"/>
                  <a:pt x="40" y="1474"/>
                </a:cubicBezTo>
                <a:cubicBezTo>
                  <a:pt x="41" y="1477"/>
                  <a:pt x="42" y="1480"/>
                  <a:pt x="43" y="1483"/>
                </a:cubicBezTo>
                <a:cubicBezTo>
                  <a:pt x="43" y="1486"/>
                  <a:pt x="41" y="1487"/>
                  <a:pt x="38" y="1487"/>
                </a:cubicBezTo>
                <a:cubicBezTo>
                  <a:pt x="35" y="1488"/>
                  <a:pt x="35" y="1486"/>
                  <a:pt x="35" y="1483"/>
                </a:cubicBezTo>
                <a:cubicBezTo>
                  <a:pt x="36" y="1481"/>
                  <a:pt x="34" y="1478"/>
                  <a:pt x="34" y="1475"/>
                </a:cubicBezTo>
                <a:cubicBezTo>
                  <a:pt x="36" y="1469"/>
                  <a:pt x="34" y="1468"/>
                  <a:pt x="27" y="1470"/>
                </a:cubicBezTo>
                <a:cubicBezTo>
                  <a:pt x="32" y="1476"/>
                  <a:pt x="32" y="1476"/>
                  <a:pt x="25" y="1478"/>
                </a:cubicBezTo>
                <a:cubicBezTo>
                  <a:pt x="23" y="1478"/>
                  <a:pt x="20" y="1477"/>
                  <a:pt x="18" y="1479"/>
                </a:cubicBezTo>
                <a:cubicBezTo>
                  <a:pt x="19" y="1482"/>
                  <a:pt x="24" y="1480"/>
                  <a:pt x="25" y="1483"/>
                </a:cubicBezTo>
                <a:cubicBezTo>
                  <a:pt x="25" y="1484"/>
                  <a:pt x="25" y="1486"/>
                  <a:pt x="25" y="1488"/>
                </a:cubicBezTo>
                <a:cubicBezTo>
                  <a:pt x="24" y="1489"/>
                  <a:pt x="23" y="1490"/>
                  <a:pt x="25" y="1491"/>
                </a:cubicBezTo>
                <a:cubicBezTo>
                  <a:pt x="23" y="1493"/>
                  <a:pt x="22" y="1496"/>
                  <a:pt x="20" y="1492"/>
                </a:cubicBezTo>
                <a:cubicBezTo>
                  <a:pt x="18" y="1489"/>
                  <a:pt x="17" y="1492"/>
                  <a:pt x="17" y="1493"/>
                </a:cubicBezTo>
                <a:cubicBezTo>
                  <a:pt x="16" y="1497"/>
                  <a:pt x="18" y="1500"/>
                  <a:pt x="20" y="1503"/>
                </a:cubicBezTo>
                <a:cubicBezTo>
                  <a:pt x="22" y="1502"/>
                  <a:pt x="24" y="1499"/>
                  <a:pt x="26" y="1502"/>
                </a:cubicBezTo>
                <a:cubicBezTo>
                  <a:pt x="27" y="1505"/>
                  <a:pt x="29" y="1504"/>
                  <a:pt x="31" y="1503"/>
                </a:cubicBezTo>
                <a:cubicBezTo>
                  <a:pt x="38" y="1502"/>
                  <a:pt x="40" y="1503"/>
                  <a:pt x="39" y="1510"/>
                </a:cubicBezTo>
                <a:cubicBezTo>
                  <a:pt x="39" y="1511"/>
                  <a:pt x="39" y="1512"/>
                  <a:pt x="38" y="1513"/>
                </a:cubicBezTo>
                <a:cubicBezTo>
                  <a:pt x="38" y="1514"/>
                  <a:pt x="38" y="1516"/>
                  <a:pt x="40" y="1516"/>
                </a:cubicBezTo>
                <a:cubicBezTo>
                  <a:pt x="44" y="1516"/>
                  <a:pt x="45" y="1520"/>
                  <a:pt x="48" y="1521"/>
                </a:cubicBezTo>
                <a:cubicBezTo>
                  <a:pt x="49" y="1523"/>
                  <a:pt x="51" y="1524"/>
                  <a:pt x="49" y="1526"/>
                </a:cubicBezTo>
                <a:cubicBezTo>
                  <a:pt x="49" y="1526"/>
                  <a:pt x="49" y="1526"/>
                  <a:pt x="49" y="1526"/>
                </a:cubicBezTo>
                <a:cubicBezTo>
                  <a:pt x="46" y="1526"/>
                  <a:pt x="43" y="1525"/>
                  <a:pt x="41" y="1528"/>
                </a:cubicBezTo>
                <a:cubicBezTo>
                  <a:pt x="39" y="1528"/>
                  <a:pt x="38" y="1527"/>
                  <a:pt x="36" y="1527"/>
                </a:cubicBezTo>
                <a:cubicBezTo>
                  <a:pt x="36" y="1526"/>
                  <a:pt x="34" y="1525"/>
                  <a:pt x="32" y="1524"/>
                </a:cubicBezTo>
                <a:cubicBezTo>
                  <a:pt x="29" y="1523"/>
                  <a:pt x="26" y="1522"/>
                  <a:pt x="24" y="1520"/>
                </a:cubicBezTo>
                <a:cubicBezTo>
                  <a:pt x="25" y="1518"/>
                  <a:pt x="28" y="1520"/>
                  <a:pt x="28" y="1518"/>
                </a:cubicBezTo>
                <a:cubicBezTo>
                  <a:pt x="27" y="1516"/>
                  <a:pt x="26" y="1513"/>
                  <a:pt x="27" y="1510"/>
                </a:cubicBezTo>
                <a:cubicBezTo>
                  <a:pt x="27" y="1509"/>
                  <a:pt x="24" y="1508"/>
                  <a:pt x="22" y="1509"/>
                </a:cubicBezTo>
                <a:cubicBezTo>
                  <a:pt x="21" y="1510"/>
                  <a:pt x="20" y="1511"/>
                  <a:pt x="18" y="1511"/>
                </a:cubicBezTo>
                <a:cubicBezTo>
                  <a:pt x="14" y="1512"/>
                  <a:pt x="14" y="1514"/>
                  <a:pt x="15" y="1516"/>
                </a:cubicBezTo>
                <a:cubicBezTo>
                  <a:pt x="18" y="1520"/>
                  <a:pt x="20" y="1524"/>
                  <a:pt x="23" y="1528"/>
                </a:cubicBezTo>
                <a:cubicBezTo>
                  <a:pt x="21" y="1527"/>
                  <a:pt x="20" y="1527"/>
                  <a:pt x="18" y="1527"/>
                </a:cubicBezTo>
                <a:cubicBezTo>
                  <a:pt x="13" y="1527"/>
                  <a:pt x="7" y="1526"/>
                  <a:pt x="2" y="1529"/>
                </a:cubicBezTo>
                <a:cubicBezTo>
                  <a:pt x="1" y="1529"/>
                  <a:pt x="0" y="1530"/>
                  <a:pt x="0" y="1531"/>
                </a:cubicBezTo>
                <a:cubicBezTo>
                  <a:pt x="1" y="1533"/>
                  <a:pt x="3" y="1533"/>
                  <a:pt x="4" y="1532"/>
                </a:cubicBezTo>
                <a:cubicBezTo>
                  <a:pt x="7" y="1529"/>
                  <a:pt x="9" y="1531"/>
                  <a:pt x="11" y="1533"/>
                </a:cubicBezTo>
                <a:cubicBezTo>
                  <a:pt x="14" y="1535"/>
                  <a:pt x="17" y="1536"/>
                  <a:pt x="19" y="1540"/>
                </a:cubicBezTo>
                <a:cubicBezTo>
                  <a:pt x="19" y="1540"/>
                  <a:pt x="20" y="1540"/>
                  <a:pt x="20" y="1540"/>
                </a:cubicBezTo>
                <a:cubicBezTo>
                  <a:pt x="22" y="1539"/>
                  <a:pt x="19" y="1537"/>
                  <a:pt x="21" y="1536"/>
                </a:cubicBezTo>
                <a:cubicBezTo>
                  <a:pt x="25" y="1537"/>
                  <a:pt x="22" y="1543"/>
                  <a:pt x="27" y="1545"/>
                </a:cubicBezTo>
                <a:cubicBezTo>
                  <a:pt x="31" y="1547"/>
                  <a:pt x="34" y="1544"/>
                  <a:pt x="39" y="1544"/>
                </a:cubicBezTo>
                <a:cubicBezTo>
                  <a:pt x="35" y="1541"/>
                  <a:pt x="32" y="1539"/>
                  <a:pt x="30" y="1536"/>
                </a:cubicBezTo>
                <a:cubicBezTo>
                  <a:pt x="33" y="1536"/>
                  <a:pt x="35" y="1536"/>
                  <a:pt x="37" y="1537"/>
                </a:cubicBezTo>
                <a:cubicBezTo>
                  <a:pt x="44" y="1539"/>
                  <a:pt x="50" y="1543"/>
                  <a:pt x="58" y="1542"/>
                </a:cubicBezTo>
                <a:cubicBezTo>
                  <a:pt x="58" y="1540"/>
                  <a:pt x="55" y="1540"/>
                  <a:pt x="54" y="1538"/>
                </a:cubicBezTo>
                <a:cubicBezTo>
                  <a:pt x="52" y="1536"/>
                  <a:pt x="55" y="1536"/>
                  <a:pt x="56" y="1536"/>
                </a:cubicBezTo>
                <a:cubicBezTo>
                  <a:pt x="61" y="1535"/>
                  <a:pt x="65" y="1538"/>
                  <a:pt x="70" y="1538"/>
                </a:cubicBezTo>
                <a:cubicBezTo>
                  <a:pt x="74" y="1538"/>
                  <a:pt x="73" y="1536"/>
                  <a:pt x="74" y="1535"/>
                </a:cubicBezTo>
                <a:cubicBezTo>
                  <a:pt x="75" y="1535"/>
                  <a:pt x="75" y="1535"/>
                  <a:pt x="75" y="1535"/>
                </a:cubicBezTo>
                <a:cubicBezTo>
                  <a:pt x="78" y="1537"/>
                  <a:pt x="83" y="1535"/>
                  <a:pt x="85" y="1539"/>
                </a:cubicBezTo>
                <a:cubicBezTo>
                  <a:pt x="84" y="1539"/>
                  <a:pt x="80" y="1542"/>
                  <a:pt x="79" y="1543"/>
                </a:cubicBezTo>
                <a:cubicBezTo>
                  <a:pt x="80" y="1544"/>
                  <a:pt x="81" y="1545"/>
                  <a:pt x="82" y="1546"/>
                </a:cubicBezTo>
                <a:cubicBezTo>
                  <a:pt x="83" y="1547"/>
                  <a:pt x="82" y="1550"/>
                  <a:pt x="84" y="1550"/>
                </a:cubicBezTo>
                <a:cubicBezTo>
                  <a:pt x="86" y="1550"/>
                  <a:pt x="87" y="1549"/>
                  <a:pt x="89" y="1548"/>
                </a:cubicBezTo>
                <a:cubicBezTo>
                  <a:pt x="90" y="1547"/>
                  <a:pt x="90" y="1545"/>
                  <a:pt x="91" y="1543"/>
                </a:cubicBezTo>
                <a:cubicBezTo>
                  <a:pt x="91" y="1542"/>
                  <a:pt x="92" y="1542"/>
                  <a:pt x="94" y="1542"/>
                </a:cubicBezTo>
                <a:cubicBezTo>
                  <a:pt x="95" y="1542"/>
                  <a:pt x="95" y="1543"/>
                  <a:pt x="95" y="1545"/>
                </a:cubicBezTo>
                <a:cubicBezTo>
                  <a:pt x="95" y="1548"/>
                  <a:pt x="95" y="1552"/>
                  <a:pt x="95" y="1556"/>
                </a:cubicBezTo>
                <a:cubicBezTo>
                  <a:pt x="94" y="1558"/>
                  <a:pt x="93" y="1559"/>
                  <a:pt x="94" y="1561"/>
                </a:cubicBezTo>
                <a:cubicBezTo>
                  <a:pt x="93" y="1561"/>
                  <a:pt x="91" y="1561"/>
                  <a:pt x="90" y="1561"/>
                </a:cubicBezTo>
                <a:cubicBezTo>
                  <a:pt x="88" y="1558"/>
                  <a:pt x="85" y="1557"/>
                  <a:pt x="81" y="1556"/>
                </a:cubicBezTo>
                <a:cubicBezTo>
                  <a:pt x="81" y="1553"/>
                  <a:pt x="79" y="1553"/>
                  <a:pt x="78" y="1555"/>
                </a:cubicBezTo>
                <a:cubicBezTo>
                  <a:pt x="77" y="1557"/>
                  <a:pt x="77" y="1560"/>
                  <a:pt x="74" y="1559"/>
                </a:cubicBezTo>
                <a:cubicBezTo>
                  <a:pt x="72" y="1558"/>
                  <a:pt x="68" y="1558"/>
                  <a:pt x="68" y="1554"/>
                </a:cubicBezTo>
                <a:cubicBezTo>
                  <a:pt x="68" y="1553"/>
                  <a:pt x="69" y="1551"/>
                  <a:pt x="66" y="1550"/>
                </a:cubicBezTo>
                <a:cubicBezTo>
                  <a:pt x="65" y="1554"/>
                  <a:pt x="65" y="1558"/>
                  <a:pt x="64" y="1561"/>
                </a:cubicBezTo>
                <a:cubicBezTo>
                  <a:pt x="62" y="1561"/>
                  <a:pt x="62" y="1560"/>
                  <a:pt x="61" y="1559"/>
                </a:cubicBezTo>
                <a:cubicBezTo>
                  <a:pt x="61" y="1557"/>
                  <a:pt x="60" y="1555"/>
                  <a:pt x="58" y="1555"/>
                </a:cubicBezTo>
                <a:cubicBezTo>
                  <a:pt x="55" y="1556"/>
                  <a:pt x="58" y="1558"/>
                  <a:pt x="58" y="1559"/>
                </a:cubicBezTo>
                <a:cubicBezTo>
                  <a:pt x="58" y="1560"/>
                  <a:pt x="57" y="1561"/>
                  <a:pt x="55" y="1561"/>
                </a:cubicBezTo>
                <a:cubicBezTo>
                  <a:pt x="52" y="1561"/>
                  <a:pt x="49" y="1561"/>
                  <a:pt x="46" y="1561"/>
                </a:cubicBezTo>
                <a:cubicBezTo>
                  <a:pt x="43" y="1562"/>
                  <a:pt x="39" y="1559"/>
                  <a:pt x="35" y="1563"/>
                </a:cubicBezTo>
                <a:cubicBezTo>
                  <a:pt x="41" y="1565"/>
                  <a:pt x="45" y="1568"/>
                  <a:pt x="50" y="1568"/>
                </a:cubicBezTo>
                <a:cubicBezTo>
                  <a:pt x="54" y="1568"/>
                  <a:pt x="58" y="1569"/>
                  <a:pt x="58" y="1573"/>
                </a:cubicBezTo>
                <a:cubicBezTo>
                  <a:pt x="54" y="1577"/>
                  <a:pt x="45" y="1569"/>
                  <a:pt x="43" y="1579"/>
                </a:cubicBezTo>
                <a:cubicBezTo>
                  <a:pt x="50" y="1581"/>
                  <a:pt x="57" y="1581"/>
                  <a:pt x="64" y="1582"/>
                </a:cubicBezTo>
                <a:cubicBezTo>
                  <a:pt x="61" y="1578"/>
                  <a:pt x="61" y="1578"/>
                  <a:pt x="64" y="1571"/>
                </a:cubicBezTo>
                <a:cubicBezTo>
                  <a:pt x="64" y="1570"/>
                  <a:pt x="64" y="1568"/>
                  <a:pt x="65" y="1567"/>
                </a:cubicBezTo>
                <a:cubicBezTo>
                  <a:pt x="69" y="1567"/>
                  <a:pt x="74" y="1568"/>
                  <a:pt x="79" y="1568"/>
                </a:cubicBezTo>
                <a:cubicBezTo>
                  <a:pt x="79" y="1568"/>
                  <a:pt x="79" y="1568"/>
                  <a:pt x="79" y="1568"/>
                </a:cubicBezTo>
                <a:cubicBezTo>
                  <a:pt x="79" y="1568"/>
                  <a:pt x="79" y="1568"/>
                  <a:pt x="79" y="1568"/>
                </a:cubicBezTo>
                <a:cubicBezTo>
                  <a:pt x="79" y="1568"/>
                  <a:pt x="79" y="1568"/>
                  <a:pt x="79" y="1568"/>
                </a:cubicBezTo>
                <a:cubicBezTo>
                  <a:pt x="74" y="1570"/>
                  <a:pt x="74" y="1573"/>
                  <a:pt x="76" y="1576"/>
                </a:cubicBezTo>
                <a:cubicBezTo>
                  <a:pt x="75" y="1576"/>
                  <a:pt x="75" y="1576"/>
                  <a:pt x="74" y="1576"/>
                </a:cubicBezTo>
                <a:cubicBezTo>
                  <a:pt x="71" y="1576"/>
                  <a:pt x="69" y="1576"/>
                  <a:pt x="66" y="1577"/>
                </a:cubicBezTo>
                <a:cubicBezTo>
                  <a:pt x="68" y="1579"/>
                  <a:pt x="71" y="1580"/>
                  <a:pt x="74" y="1579"/>
                </a:cubicBezTo>
                <a:cubicBezTo>
                  <a:pt x="72" y="1582"/>
                  <a:pt x="70" y="1584"/>
                  <a:pt x="74" y="1587"/>
                </a:cubicBezTo>
                <a:cubicBezTo>
                  <a:pt x="75" y="1588"/>
                  <a:pt x="75" y="1589"/>
                  <a:pt x="76" y="1591"/>
                </a:cubicBezTo>
                <a:cubicBezTo>
                  <a:pt x="77" y="1592"/>
                  <a:pt x="80" y="1593"/>
                  <a:pt x="78" y="1595"/>
                </a:cubicBezTo>
                <a:cubicBezTo>
                  <a:pt x="76" y="1597"/>
                  <a:pt x="74" y="1598"/>
                  <a:pt x="71" y="1597"/>
                </a:cubicBezTo>
                <a:cubicBezTo>
                  <a:pt x="68" y="1596"/>
                  <a:pt x="66" y="1594"/>
                  <a:pt x="62" y="1594"/>
                </a:cubicBezTo>
                <a:cubicBezTo>
                  <a:pt x="59" y="1595"/>
                  <a:pt x="58" y="1594"/>
                  <a:pt x="58" y="1591"/>
                </a:cubicBezTo>
                <a:cubicBezTo>
                  <a:pt x="58" y="1589"/>
                  <a:pt x="56" y="1588"/>
                  <a:pt x="55" y="1588"/>
                </a:cubicBezTo>
                <a:cubicBezTo>
                  <a:pt x="53" y="1588"/>
                  <a:pt x="52" y="1588"/>
                  <a:pt x="51" y="1589"/>
                </a:cubicBezTo>
                <a:cubicBezTo>
                  <a:pt x="50" y="1591"/>
                  <a:pt x="52" y="1592"/>
                  <a:pt x="53" y="1593"/>
                </a:cubicBezTo>
                <a:cubicBezTo>
                  <a:pt x="55" y="1596"/>
                  <a:pt x="59" y="1601"/>
                  <a:pt x="62" y="1599"/>
                </a:cubicBezTo>
                <a:cubicBezTo>
                  <a:pt x="67" y="1597"/>
                  <a:pt x="70" y="1600"/>
                  <a:pt x="73" y="1601"/>
                </a:cubicBezTo>
                <a:cubicBezTo>
                  <a:pt x="75" y="1602"/>
                  <a:pt x="76" y="1603"/>
                  <a:pt x="79" y="1602"/>
                </a:cubicBezTo>
                <a:cubicBezTo>
                  <a:pt x="83" y="1601"/>
                  <a:pt x="87" y="1602"/>
                  <a:pt x="92" y="1601"/>
                </a:cubicBezTo>
                <a:cubicBezTo>
                  <a:pt x="92" y="1601"/>
                  <a:pt x="93" y="1601"/>
                  <a:pt x="93" y="1602"/>
                </a:cubicBezTo>
                <a:cubicBezTo>
                  <a:pt x="92" y="1605"/>
                  <a:pt x="88" y="1605"/>
                  <a:pt x="86" y="1607"/>
                </a:cubicBezTo>
                <a:cubicBezTo>
                  <a:pt x="87" y="1609"/>
                  <a:pt x="92" y="1609"/>
                  <a:pt x="91" y="1612"/>
                </a:cubicBezTo>
                <a:cubicBezTo>
                  <a:pt x="90" y="1614"/>
                  <a:pt x="88" y="1619"/>
                  <a:pt x="83" y="1618"/>
                </a:cubicBezTo>
                <a:cubicBezTo>
                  <a:pt x="80" y="1617"/>
                  <a:pt x="77" y="1621"/>
                  <a:pt x="79" y="1622"/>
                </a:cubicBezTo>
                <a:cubicBezTo>
                  <a:pt x="80" y="1624"/>
                  <a:pt x="82" y="1624"/>
                  <a:pt x="85" y="1624"/>
                </a:cubicBezTo>
                <a:cubicBezTo>
                  <a:pt x="89" y="1623"/>
                  <a:pt x="86" y="1630"/>
                  <a:pt x="89" y="1628"/>
                </a:cubicBezTo>
                <a:cubicBezTo>
                  <a:pt x="95" y="1625"/>
                  <a:pt x="99" y="1630"/>
                  <a:pt x="105" y="1629"/>
                </a:cubicBezTo>
                <a:cubicBezTo>
                  <a:pt x="106" y="1630"/>
                  <a:pt x="108" y="1630"/>
                  <a:pt x="110" y="1630"/>
                </a:cubicBezTo>
                <a:cubicBezTo>
                  <a:pt x="110" y="1630"/>
                  <a:pt x="111" y="1631"/>
                  <a:pt x="111" y="1631"/>
                </a:cubicBezTo>
                <a:cubicBezTo>
                  <a:pt x="113" y="1632"/>
                  <a:pt x="115" y="1633"/>
                  <a:pt x="115" y="1635"/>
                </a:cubicBezTo>
                <a:cubicBezTo>
                  <a:pt x="114" y="1638"/>
                  <a:pt x="111" y="1638"/>
                  <a:pt x="109" y="1638"/>
                </a:cubicBezTo>
                <a:cubicBezTo>
                  <a:pt x="108" y="1638"/>
                  <a:pt x="108" y="1638"/>
                  <a:pt x="107" y="1638"/>
                </a:cubicBezTo>
                <a:cubicBezTo>
                  <a:pt x="105" y="1637"/>
                  <a:pt x="102" y="1635"/>
                  <a:pt x="101" y="1640"/>
                </a:cubicBezTo>
                <a:cubicBezTo>
                  <a:pt x="101" y="1642"/>
                  <a:pt x="95" y="1641"/>
                  <a:pt x="96" y="1640"/>
                </a:cubicBezTo>
                <a:cubicBezTo>
                  <a:pt x="97" y="1636"/>
                  <a:pt x="95" y="1637"/>
                  <a:pt x="92" y="1636"/>
                </a:cubicBezTo>
                <a:cubicBezTo>
                  <a:pt x="89" y="1636"/>
                  <a:pt x="87" y="1638"/>
                  <a:pt x="88" y="1640"/>
                </a:cubicBezTo>
                <a:cubicBezTo>
                  <a:pt x="88" y="1642"/>
                  <a:pt x="86" y="1645"/>
                  <a:pt x="88" y="1648"/>
                </a:cubicBezTo>
                <a:cubicBezTo>
                  <a:pt x="91" y="1643"/>
                  <a:pt x="95" y="1643"/>
                  <a:pt x="99" y="1645"/>
                </a:cubicBezTo>
                <a:cubicBezTo>
                  <a:pt x="100" y="1645"/>
                  <a:pt x="102" y="1646"/>
                  <a:pt x="103" y="1646"/>
                </a:cubicBezTo>
                <a:cubicBezTo>
                  <a:pt x="105" y="1647"/>
                  <a:pt x="108" y="1646"/>
                  <a:pt x="110" y="1648"/>
                </a:cubicBezTo>
                <a:cubicBezTo>
                  <a:pt x="111" y="1651"/>
                  <a:pt x="107" y="1653"/>
                  <a:pt x="107" y="1656"/>
                </a:cubicBezTo>
                <a:cubicBezTo>
                  <a:pt x="113" y="1652"/>
                  <a:pt x="115" y="1662"/>
                  <a:pt x="123" y="1658"/>
                </a:cubicBezTo>
                <a:cubicBezTo>
                  <a:pt x="115" y="1656"/>
                  <a:pt x="119" y="1652"/>
                  <a:pt x="120" y="1648"/>
                </a:cubicBezTo>
                <a:cubicBezTo>
                  <a:pt x="120" y="1648"/>
                  <a:pt x="120" y="1647"/>
                  <a:pt x="120" y="1647"/>
                </a:cubicBezTo>
                <a:cubicBezTo>
                  <a:pt x="122" y="1641"/>
                  <a:pt x="124" y="1645"/>
                  <a:pt x="126" y="1646"/>
                </a:cubicBezTo>
                <a:cubicBezTo>
                  <a:pt x="127" y="1648"/>
                  <a:pt x="127" y="1650"/>
                  <a:pt x="126" y="1651"/>
                </a:cubicBezTo>
                <a:cubicBezTo>
                  <a:pt x="126" y="1652"/>
                  <a:pt x="126" y="1654"/>
                  <a:pt x="126" y="1655"/>
                </a:cubicBezTo>
                <a:cubicBezTo>
                  <a:pt x="123" y="1660"/>
                  <a:pt x="125" y="1663"/>
                  <a:pt x="130" y="1665"/>
                </a:cubicBezTo>
                <a:cubicBezTo>
                  <a:pt x="131" y="1666"/>
                  <a:pt x="131" y="1666"/>
                  <a:pt x="132" y="1667"/>
                </a:cubicBezTo>
                <a:cubicBezTo>
                  <a:pt x="133" y="1668"/>
                  <a:pt x="133" y="1669"/>
                  <a:pt x="131" y="1669"/>
                </a:cubicBezTo>
                <a:cubicBezTo>
                  <a:pt x="130" y="1670"/>
                  <a:pt x="128" y="1670"/>
                  <a:pt x="130" y="1672"/>
                </a:cubicBezTo>
                <a:cubicBezTo>
                  <a:pt x="131" y="1673"/>
                  <a:pt x="133" y="1675"/>
                  <a:pt x="134" y="1673"/>
                </a:cubicBezTo>
                <a:cubicBezTo>
                  <a:pt x="137" y="1670"/>
                  <a:pt x="140" y="1673"/>
                  <a:pt x="143" y="1673"/>
                </a:cubicBezTo>
                <a:cubicBezTo>
                  <a:pt x="144" y="1674"/>
                  <a:pt x="146" y="1675"/>
                  <a:pt x="146" y="1675"/>
                </a:cubicBezTo>
                <a:cubicBezTo>
                  <a:pt x="152" y="1671"/>
                  <a:pt x="156" y="1674"/>
                  <a:pt x="159" y="1677"/>
                </a:cubicBezTo>
                <a:cubicBezTo>
                  <a:pt x="160" y="1678"/>
                  <a:pt x="162" y="1677"/>
                  <a:pt x="163" y="1677"/>
                </a:cubicBezTo>
                <a:cubicBezTo>
                  <a:pt x="165" y="1676"/>
                  <a:pt x="167" y="1677"/>
                  <a:pt x="169" y="1677"/>
                </a:cubicBezTo>
                <a:cubicBezTo>
                  <a:pt x="176" y="1678"/>
                  <a:pt x="170" y="1680"/>
                  <a:pt x="170" y="1681"/>
                </a:cubicBezTo>
                <a:cubicBezTo>
                  <a:pt x="169" y="1683"/>
                  <a:pt x="167" y="1684"/>
                  <a:pt x="168" y="1685"/>
                </a:cubicBezTo>
                <a:cubicBezTo>
                  <a:pt x="171" y="1688"/>
                  <a:pt x="170" y="1689"/>
                  <a:pt x="168" y="1691"/>
                </a:cubicBezTo>
                <a:cubicBezTo>
                  <a:pt x="165" y="1694"/>
                  <a:pt x="162" y="1696"/>
                  <a:pt x="157" y="1697"/>
                </a:cubicBezTo>
                <a:cubicBezTo>
                  <a:pt x="156" y="1697"/>
                  <a:pt x="155" y="1698"/>
                  <a:pt x="155" y="1699"/>
                </a:cubicBezTo>
                <a:cubicBezTo>
                  <a:pt x="156" y="1701"/>
                  <a:pt x="157" y="1701"/>
                  <a:pt x="158" y="1701"/>
                </a:cubicBezTo>
                <a:cubicBezTo>
                  <a:pt x="161" y="1697"/>
                  <a:pt x="166" y="1705"/>
                  <a:pt x="169" y="1699"/>
                </a:cubicBezTo>
                <a:cubicBezTo>
                  <a:pt x="174" y="1702"/>
                  <a:pt x="178" y="1698"/>
                  <a:pt x="183" y="1700"/>
                </a:cubicBezTo>
                <a:cubicBezTo>
                  <a:pt x="188" y="1701"/>
                  <a:pt x="193" y="1702"/>
                  <a:pt x="197" y="1701"/>
                </a:cubicBezTo>
                <a:cubicBezTo>
                  <a:pt x="201" y="1700"/>
                  <a:pt x="203" y="1701"/>
                  <a:pt x="205" y="1703"/>
                </a:cubicBezTo>
                <a:cubicBezTo>
                  <a:pt x="206" y="1704"/>
                  <a:pt x="215" y="1704"/>
                  <a:pt x="215" y="1703"/>
                </a:cubicBezTo>
                <a:cubicBezTo>
                  <a:pt x="215" y="1703"/>
                  <a:pt x="215" y="1702"/>
                  <a:pt x="215" y="1701"/>
                </a:cubicBezTo>
                <a:cubicBezTo>
                  <a:pt x="215" y="1700"/>
                  <a:pt x="215" y="1698"/>
                  <a:pt x="215" y="1697"/>
                </a:cubicBezTo>
                <a:cubicBezTo>
                  <a:pt x="217" y="1697"/>
                  <a:pt x="218" y="1697"/>
                  <a:pt x="220" y="1696"/>
                </a:cubicBezTo>
                <a:cubicBezTo>
                  <a:pt x="225" y="1695"/>
                  <a:pt x="231" y="1693"/>
                  <a:pt x="237" y="1695"/>
                </a:cubicBezTo>
                <a:cubicBezTo>
                  <a:pt x="233" y="1698"/>
                  <a:pt x="235" y="1701"/>
                  <a:pt x="238" y="1703"/>
                </a:cubicBezTo>
                <a:cubicBezTo>
                  <a:pt x="239" y="1705"/>
                  <a:pt x="237" y="1710"/>
                  <a:pt x="242" y="1708"/>
                </a:cubicBezTo>
                <a:cubicBezTo>
                  <a:pt x="250" y="1705"/>
                  <a:pt x="256" y="1710"/>
                  <a:pt x="263" y="1710"/>
                </a:cubicBezTo>
                <a:cubicBezTo>
                  <a:pt x="262" y="1714"/>
                  <a:pt x="266" y="1717"/>
                  <a:pt x="269" y="1717"/>
                </a:cubicBezTo>
                <a:cubicBezTo>
                  <a:pt x="276" y="1717"/>
                  <a:pt x="284" y="1719"/>
                  <a:pt x="291" y="1716"/>
                </a:cubicBezTo>
                <a:cubicBezTo>
                  <a:pt x="293" y="1718"/>
                  <a:pt x="293" y="1715"/>
                  <a:pt x="295" y="1715"/>
                </a:cubicBezTo>
                <a:cubicBezTo>
                  <a:pt x="297" y="1715"/>
                  <a:pt x="299" y="1714"/>
                  <a:pt x="298" y="1717"/>
                </a:cubicBezTo>
                <a:cubicBezTo>
                  <a:pt x="298" y="1720"/>
                  <a:pt x="298" y="1722"/>
                  <a:pt x="302" y="1723"/>
                </a:cubicBezTo>
                <a:cubicBezTo>
                  <a:pt x="305" y="1724"/>
                  <a:pt x="308" y="1722"/>
                  <a:pt x="309" y="1719"/>
                </a:cubicBezTo>
                <a:cubicBezTo>
                  <a:pt x="310" y="1718"/>
                  <a:pt x="311" y="1718"/>
                  <a:pt x="312" y="1718"/>
                </a:cubicBezTo>
                <a:cubicBezTo>
                  <a:pt x="312" y="1721"/>
                  <a:pt x="315" y="1722"/>
                  <a:pt x="317" y="1723"/>
                </a:cubicBezTo>
                <a:cubicBezTo>
                  <a:pt x="320" y="1725"/>
                  <a:pt x="322" y="1727"/>
                  <a:pt x="324" y="1723"/>
                </a:cubicBezTo>
                <a:cubicBezTo>
                  <a:pt x="327" y="1719"/>
                  <a:pt x="330" y="1721"/>
                  <a:pt x="332" y="1725"/>
                </a:cubicBezTo>
                <a:cubicBezTo>
                  <a:pt x="334" y="1731"/>
                  <a:pt x="334" y="1739"/>
                  <a:pt x="345" y="1737"/>
                </a:cubicBezTo>
                <a:cubicBezTo>
                  <a:pt x="345" y="1737"/>
                  <a:pt x="346" y="1738"/>
                  <a:pt x="346" y="1738"/>
                </a:cubicBezTo>
                <a:cubicBezTo>
                  <a:pt x="351" y="1742"/>
                  <a:pt x="358" y="1742"/>
                  <a:pt x="365" y="1744"/>
                </a:cubicBezTo>
                <a:cubicBezTo>
                  <a:pt x="368" y="1745"/>
                  <a:pt x="371" y="1742"/>
                  <a:pt x="372" y="1738"/>
                </a:cubicBezTo>
                <a:cubicBezTo>
                  <a:pt x="372" y="1738"/>
                  <a:pt x="372" y="1738"/>
                  <a:pt x="372" y="1738"/>
                </a:cubicBezTo>
                <a:cubicBezTo>
                  <a:pt x="374" y="1738"/>
                  <a:pt x="375" y="1738"/>
                  <a:pt x="377" y="1738"/>
                </a:cubicBezTo>
                <a:cubicBezTo>
                  <a:pt x="377" y="1739"/>
                  <a:pt x="377" y="1739"/>
                  <a:pt x="378" y="1740"/>
                </a:cubicBezTo>
                <a:cubicBezTo>
                  <a:pt x="381" y="1745"/>
                  <a:pt x="382" y="1746"/>
                  <a:pt x="388" y="1742"/>
                </a:cubicBezTo>
                <a:cubicBezTo>
                  <a:pt x="389" y="1742"/>
                  <a:pt x="390" y="1742"/>
                  <a:pt x="390" y="1743"/>
                </a:cubicBezTo>
                <a:cubicBezTo>
                  <a:pt x="392" y="1746"/>
                  <a:pt x="397" y="1745"/>
                  <a:pt x="398" y="1750"/>
                </a:cubicBezTo>
                <a:cubicBezTo>
                  <a:pt x="393" y="1750"/>
                  <a:pt x="391" y="1755"/>
                  <a:pt x="385" y="1753"/>
                </a:cubicBezTo>
                <a:cubicBezTo>
                  <a:pt x="377" y="1749"/>
                  <a:pt x="368" y="1752"/>
                  <a:pt x="361" y="1749"/>
                </a:cubicBezTo>
                <a:cubicBezTo>
                  <a:pt x="359" y="1751"/>
                  <a:pt x="361" y="1752"/>
                  <a:pt x="362" y="1753"/>
                </a:cubicBezTo>
                <a:cubicBezTo>
                  <a:pt x="364" y="1755"/>
                  <a:pt x="368" y="1755"/>
                  <a:pt x="371" y="1755"/>
                </a:cubicBezTo>
                <a:cubicBezTo>
                  <a:pt x="375" y="1755"/>
                  <a:pt x="378" y="1754"/>
                  <a:pt x="379" y="1759"/>
                </a:cubicBezTo>
                <a:cubicBezTo>
                  <a:pt x="381" y="1762"/>
                  <a:pt x="385" y="1763"/>
                  <a:pt x="387" y="1758"/>
                </a:cubicBezTo>
                <a:cubicBezTo>
                  <a:pt x="387" y="1757"/>
                  <a:pt x="389" y="1757"/>
                  <a:pt x="390" y="1758"/>
                </a:cubicBezTo>
                <a:cubicBezTo>
                  <a:pt x="391" y="1758"/>
                  <a:pt x="392" y="1759"/>
                  <a:pt x="391" y="1761"/>
                </a:cubicBezTo>
                <a:cubicBezTo>
                  <a:pt x="390" y="1762"/>
                  <a:pt x="389" y="1764"/>
                  <a:pt x="387" y="1765"/>
                </a:cubicBezTo>
                <a:cubicBezTo>
                  <a:pt x="385" y="1766"/>
                  <a:pt x="386" y="1767"/>
                  <a:pt x="386" y="1768"/>
                </a:cubicBezTo>
                <a:cubicBezTo>
                  <a:pt x="390" y="1766"/>
                  <a:pt x="392" y="1770"/>
                  <a:pt x="395" y="1771"/>
                </a:cubicBezTo>
                <a:cubicBezTo>
                  <a:pt x="399" y="1772"/>
                  <a:pt x="402" y="1773"/>
                  <a:pt x="406" y="1769"/>
                </a:cubicBezTo>
                <a:cubicBezTo>
                  <a:pt x="401" y="1766"/>
                  <a:pt x="401" y="1763"/>
                  <a:pt x="406" y="1760"/>
                </a:cubicBezTo>
                <a:cubicBezTo>
                  <a:pt x="408" y="1760"/>
                  <a:pt x="408" y="1758"/>
                  <a:pt x="408" y="1757"/>
                </a:cubicBezTo>
                <a:cubicBezTo>
                  <a:pt x="409" y="1753"/>
                  <a:pt x="410" y="1750"/>
                  <a:pt x="412" y="1746"/>
                </a:cubicBezTo>
                <a:cubicBezTo>
                  <a:pt x="416" y="1742"/>
                  <a:pt x="420" y="1745"/>
                  <a:pt x="424" y="1746"/>
                </a:cubicBezTo>
                <a:cubicBezTo>
                  <a:pt x="426" y="1746"/>
                  <a:pt x="427" y="1743"/>
                  <a:pt x="430" y="1743"/>
                </a:cubicBezTo>
                <a:cubicBezTo>
                  <a:pt x="431" y="1748"/>
                  <a:pt x="436" y="1749"/>
                  <a:pt x="440" y="1750"/>
                </a:cubicBezTo>
                <a:cubicBezTo>
                  <a:pt x="443" y="1750"/>
                  <a:pt x="445" y="1750"/>
                  <a:pt x="447" y="1752"/>
                </a:cubicBezTo>
                <a:cubicBezTo>
                  <a:pt x="449" y="1754"/>
                  <a:pt x="452" y="1754"/>
                  <a:pt x="454" y="1752"/>
                </a:cubicBezTo>
                <a:cubicBezTo>
                  <a:pt x="457" y="1749"/>
                  <a:pt x="459" y="1750"/>
                  <a:pt x="460" y="1753"/>
                </a:cubicBezTo>
                <a:cubicBezTo>
                  <a:pt x="461" y="1754"/>
                  <a:pt x="461" y="1756"/>
                  <a:pt x="463" y="1756"/>
                </a:cubicBezTo>
                <a:cubicBezTo>
                  <a:pt x="463" y="1756"/>
                  <a:pt x="464" y="1756"/>
                  <a:pt x="464" y="1757"/>
                </a:cubicBezTo>
                <a:cubicBezTo>
                  <a:pt x="457" y="1759"/>
                  <a:pt x="450" y="1757"/>
                  <a:pt x="442" y="1755"/>
                </a:cubicBezTo>
                <a:cubicBezTo>
                  <a:pt x="445" y="1760"/>
                  <a:pt x="448" y="1763"/>
                  <a:pt x="453" y="1761"/>
                </a:cubicBezTo>
                <a:cubicBezTo>
                  <a:pt x="457" y="1759"/>
                  <a:pt x="460" y="1761"/>
                  <a:pt x="464" y="1762"/>
                </a:cubicBezTo>
                <a:cubicBezTo>
                  <a:pt x="468" y="1763"/>
                  <a:pt x="473" y="1762"/>
                  <a:pt x="475" y="1767"/>
                </a:cubicBezTo>
                <a:cubicBezTo>
                  <a:pt x="475" y="1770"/>
                  <a:pt x="473" y="1771"/>
                  <a:pt x="470" y="1772"/>
                </a:cubicBezTo>
                <a:cubicBezTo>
                  <a:pt x="468" y="1771"/>
                  <a:pt x="465" y="1772"/>
                  <a:pt x="464" y="1770"/>
                </a:cubicBezTo>
                <a:cubicBezTo>
                  <a:pt x="462" y="1768"/>
                  <a:pt x="460" y="1766"/>
                  <a:pt x="457" y="1767"/>
                </a:cubicBezTo>
                <a:cubicBezTo>
                  <a:pt x="455" y="1768"/>
                  <a:pt x="452" y="1778"/>
                  <a:pt x="453" y="1779"/>
                </a:cubicBezTo>
                <a:cubicBezTo>
                  <a:pt x="456" y="1782"/>
                  <a:pt x="458" y="1785"/>
                  <a:pt x="461" y="1786"/>
                </a:cubicBezTo>
                <a:cubicBezTo>
                  <a:pt x="464" y="1788"/>
                  <a:pt x="466" y="1785"/>
                  <a:pt x="468" y="1783"/>
                </a:cubicBezTo>
                <a:cubicBezTo>
                  <a:pt x="469" y="1782"/>
                  <a:pt x="471" y="1783"/>
                  <a:pt x="472" y="1784"/>
                </a:cubicBezTo>
                <a:cubicBezTo>
                  <a:pt x="473" y="1784"/>
                  <a:pt x="474" y="1785"/>
                  <a:pt x="473" y="1786"/>
                </a:cubicBezTo>
                <a:cubicBezTo>
                  <a:pt x="469" y="1791"/>
                  <a:pt x="473" y="1798"/>
                  <a:pt x="470" y="1803"/>
                </a:cubicBezTo>
                <a:cubicBezTo>
                  <a:pt x="470" y="1806"/>
                  <a:pt x="473" y="1806"/>
                  <a:pt x="475" y="1807"/>
                </a:cubicBezTo>
                <a:cubicBezTo>
                  <a:pt x="484" y="1812"/>
                  <a:pt x="495" y="1812"/>
                  <a:pt x="505" y="1816"/>
                </a:cubicBezTo>
                <a:cubicBezTo>
                  <a:pt x="507" y="1817"/>
                  <a:pt x="508" y="1816"/>
                  <a:pt x="509" y="1814"/>
                </a:cubicBezTo>
                <a:cubicBezTo>
                  <a:pt x="515" y="1810"/>
                  <a:pt x="517" y="1804"/>
                  <a:pt x="517" y="1797"/>
                </a:cubicBezTo>
                <a:cubicBezTo>
                  <a:pt x="520" y="1798"/>
                  <a:pt x="521" y="1800"/>
                  <a:pt x="524" y="1800"/>
                </a:cubicBezTo>
                <a:cubicBezTo>
                  <a:pt x="525" y="1800"/>
                  <a:pt x="526" y="1801"/>
                  <a:pt x="527" y="1802"/>
                </a:cubicBezTo>
                <a:cubicBezTo>
                  <a:pt x="531" y="1803"/>
                  <a:pt x="532" y="1804"/>
                  <a:pt x="533" y="1807"/>
                </a:cubicBezTo>
                <a:cubicBezTo>
                  <a:pt x="533" y="1808"/>
                  <a:pt x="534" y="1808"/>
                  <a:pt x="534" y="1808"/>
                </a:cubicBezTo>
                <a:cubicBezTo>
                  <a:pt x="534" y="1811"/>
                  <a:pt x="532" y="1814"/>
                  <a:pt x="536" y="1815"/>
                </a:cubicBezTo>
                <a:cubicBezTo>
                  <a:pt x="537" y="1816"/>
                  <a:pt x="538" y="1817"/>
                  <a:pt x="539" y="1817"/>
                </a:cubicBezTo>
                <a:cubicBezTo>
                  <a:pt x="545" y="1815"/>
                  <a:pt x="550" y="1819"/>
                  <a:pt x="556" y="1817"/>
                </a:cubicBezTo>
                <a:cubicBezTo>
                  <a:pt x="560" y="1815"/>
                  <a:pt x="566" y="1816"/>
                  <a:pt x="571" y="1818"/>
                </a:cubicBezTo>
                <a:cubicBezTo>
                  <a:pt x="576" y="1821"/>
                  <a:pt x="582" y="1821"/>
                  <a:pt x="588" y="1820"/>
                </a:cubicBezTo>
                <a:cubicBezTo>
                  <a:pt x="589" y="1820"/>
                  <a:pt x="601" y="1817"/>
                  <a:pt x="603" y="1816"/>
                </a:cubicBezTo>
                <a:cubicBezTo>
                  <a:pt x="600" y="1814"/>
                  <a:pt x="594" y="1816"/>
                  <a:pt x="595" y="1810"/>
                </a:cubicBezTo>
                <a:cubicBezTo>
                  <a:pt x="600" y="1811"/>
                  <a:pt x="605" y="1816"/>
                  <a:pt x="611" y="1812"/>
                </a:cubicBezTo>
                <a:cubicBezTo>
                  <a:pt x="617" y="1809"/>
                  <a:pt x="624" y="1808"/>
                  <a:pt x="631" y="1813"/>
                </a:cubicBezTo>
                <a:cubicBezTo>
                  <a:pt x="630" y="1815"/>
                  <a:pt x="632" y="1817"/>
                  <a:pt x="631" y="1818"/>
                </a:cubicBezTo>
                <a:cubicBezTo>
                  <a:pt x="624" y="1821"/>
                  <a:pt x="618" y="1813"/>
                  <a:pt x="611" y="1817"/>
                </a:cubicBezTo>
                <a:cubicBezTo>
                  <a:pt x="612" y="1821"/>
                  <a:pt x="614" y="1824"/>
                  <a:pt x="618" y="1824"/>
                </a:cubicBezTo>
                <a:cubicBezTo>
                  <a:pt x="632" y="1822"/>
                  <a:pt x="645" y="1826"/>
                  <a:pt x="656" y="1831"/>
                </a:cubicBezTo>
                <a:cubicBezTo>
                  <a:pt x="663" y="1834"/>
                  <a:pt x="669" y="1831"/>
                  <a:pt x="675" y="1832"/>
                </a:cubicBezTo>
                <a:cubicBezTo>
                  <a:pt x="668" y="1831"/>
                  <a:pt x="667" y="1826"/>
                  <a:pt x="665" y="1821"/>
                </a:cubicBezTo>
                <a:cubicBezTo>
                  <a:pt x="666" y="1820"/>
                  <a:pt x="669" y="1820"/>
                  <a:pt x="668" y="1818"/>
                </a:cubicBezTo>
                <a:cubicBezTo>
                  <a:pt x="669" y="1818"/>
                  <a:pt x="670" y="1817"/>
                  <a:pt x="671" y="1816"/>
                </a:cubicBezTo>
                <a:cubicBezTo>
                  <a:pt x="672" y="1819"/>
                  <a:pt x="672" y="1821"/>
                  <a:pt x="673" y="1824"/>
                </a:cubicBezTo>
                <a:cubicBezTo>
                  <a:pt x="673" y="1825"/>
                  <a:pt x="674" y="1826"/>
                  <a:pt x="674" y="1825"/>
                </a:cubicBezTo>
                <a:cubicBezTo>
                  <a:pt x="675" y="1825"/>
                  <a:pt x="675" y="1824"/>
                  <a:pt x="675" y="1823"/>
                </a:cubicBezTo>
                <a:cubicBezTo>
                  <a:pt x="675" y="1822"/>
                  <a:pt x="676" y="1822"/>
                  <a:pt x="677" y="1822"/>
                </a:cubicBezTo>
                <a:cubicBezTo>
                  <a:pt x="681" y="1827"/>
                  <a:pt x="689" y="1829"/>
                  <a:pt x="689" y="1836"/>
                </a:cubicBezTo>
                <a:cubicBezTo>
                  <a:pt x="689" y="1838"/>
                  <a:pt x="692" y="1838"/>
                  <a:pt x="693" y="1838"/>
                </a:cubicBezTo>
                <a:cubicBezTo>
                  <a:pt x="697" y="1838"/>
                  <a:pt x="700" y="1837"/>
                  <a:pt x="705" y="1839"/>
                </a:cubicBezTo>
                <a:cubicBezTo>
                  <a:pt x="704" y="1837"/>
                  <a:pt x="703" y="1836"/>
                  <a:pt x="703" y="1835"/>
                </a:cubicBezTo>
                <a:cubicBezTo>
                  <a:pt x="703" y="1834"/>
                  <a:pt x="704" y="1834"/>
                  <a:pt x="705" y="1833"/>
                </a:cubicBezTo>
                <a:cubicBezTo>
                  <a:pt x="712" y="1837"/>
                  <a:pt x="720" y="1841"/>
                  <a:pt x="727" y="1845"/>
                </a:cubicBezTo>
                <a:cubicBezTo>
                  <a:pt x="728" y="1845"/>
                  <a:pt x="728" y="1845"/>
                  <a:pt x="728" y="1845"/>
                </a:cubicBezTo>
                <a:cubicBezTo>
                  <a:pt x="731" y="1846"/>
                  <a:pt x="733" y="1847"/>
                  <a:pt x="735" y="1848"/>
                </a:cubicBezTo>
                <a:cubicBezTo>
                  <a:pt x="740" y="1851"/>
                  <a:pt x="746" y="1850"/>
                  <a:pt x="752" y="1852"/>
                </a:cubicBezTo>
                <a:cubicBezTo>
                  <a:pt x="755" y="1854"/>
                  <a:pt x="755" y="1852"/>
                  <a:pt x="755" y="1850"/>
                </a:cubicBezTo>
                <a:cubicBezTo>
                  <a:pt x="755" y="1844"/>
                  <a:pt x="759" y="1841"/>
                  <a:pt x="764" y="1840"/>
                </a:cubicBezTo>
                <a:cubicBezTo>
                  <a:pt x="767" y="1842"/>
                  <a:pt x="772" y="1840"/>
                  <a:pt x="775" y="1843"/>
                </a:cubicBezTo>
                <a:cubicBezTo>
                  <a:pt x="776" y="1844"/>
                  <a:pt x="777" y="1845"/>
                  <a:pt x="776" y="1847"/>
                </a:cubicBezTo>
                <a:cubicBezTo>
                  <a:pt x="774" y="1848"/>
                  <a:pt x="773" y="1849"/>
                  <a:pt x="771" y="1847"/>
                </a:cubicBezTo>
                <a:cubicBezTo>
                  <a:pt x="769" y="1843"/>
                  <a:pt x="768" y="1843"/>
                  <a:pt x="763" y="1846"/>
                </a:cubicBezTo>
                <a:cubicBezTo>
                  <a:pt x="763" y="1846"/>
                  <a:pt x="763" y="1846"/>
                  <a:pt x="762" y="1847"/>
                </a:cubicBezTo>
                <a:cubicBezTo>
                  <a:pt x="762" y="1849"/>
                  <a:pt x="763" y="1851"/>
                  <a:pt x="764" y="1853"/>
                </a:cubicBezTo>
                <a:cubicBezTo>
                  <a:pt x="764" y="1854"/>
                  <a:pt x="764" y="1857"/>
                  <a:pt x="767" y="1856"/>
                </a:cubicBezTo>
                <a:cubicBezTo>
                  <a:pt x="770" y="1855"/>
                  <a:pt x="772" y="1857"/>
                  <a:pt x="775" y="1858"/>
                </a:cubicBezTo>
                <a:cubicBezTo>
                  <a:pt x="775" y="1860"/>
                  <a:pt x="775" y="1861"/>
                  <a:pt x="777" y="1862"/>
                </a:cubicBezTo>
                <a:cubicBezTo>
                  <a:pt x="779" y="1864"/>
                  <a:pt x="782" y="1871"/>
                  <a:pt x="781" y="1873"/>
                </a:cubicBezTo>
                <a:cubicBezTo>
                  <a:pt x="781" y="1874"/>
                  <a:pt x="781" y="1875"/>
                  <a:pt x="781" y="1876"/>
                </a:cubicBezTo>
                <a:cubicBezTo>
                  <a:pt x="780" y="1879"/>
                  <a:pt x="780" y="1882"/>
                  <a:pt x="780" y="1884"/>
                </a:cubicBezTo>
                <a:cubicBezTo>
                  <a:pt x="779" y="1889"/>
                  <a:pt x="773" y="1885"/>
                  <a:pt x="772" y="1888"/>
                </a:cubicBezTo>
                <a:cubicBezTo>
                  <a:pt x="772" y="1888"/>
                  <a:pt x="772" y="1888"/>
                  <a:pt x="772" y="1888"/>
                </a:cubicBezTo>
                <a:cubicBezTo>
                  <a:pt x="770" y="1889"/>
                  <a:pt x="767" y="1890"/>
                  <a:pt x="766" y="1889"/>
                </a:cubicBezTo>
                <a:cubicBezTo>
                  <a:pt x="761" y="1885"/>
                  <a:pt x="759" y="1889"/>
                  <a:pt x="757" y="1892"/>
                </a:cubicBezTo>
                <a:cubicBezTo>
                  <a:pt x="759" y="1893"/>
                  <a:pt x="760" y="1895"/>
                  <a:pt x="762" y="1896"/>
                </a:cubicBezTo>
                <a:cubicBezTo>
                  <a:pt x="766" y="1897"/>
                  <a:pt x="768" y="1898"/>
                  <a:pt x="768" y="1902"/>
                </a:cubicBezTo>
                <a:cubicBezTo>
                  <a:pt x="768" y="1903"/>
                  <a:pt x="769" y="1904"/>
                  <a:pt x="770" y="1905"/>
                </a:cubicBezTo>
                <a:cubicBezTo>
                  <a:pt x="776" y="1907"/>
                  <a:pt x="773" y="1910"/>
                  <a:pt x="772" y="1913"/>
                </a:cubicBezTo>
                <a:cubicBezTo>
                  <a:pt x="769" y="1915"/>
                  <a:pt x="766" y="1915"/>
                  <a:pt x="767" y="1920"/>
                </a:cubicBezTo>
                <a:cubicBezTo>
                  <a:pt x="768" y="1923"/>
                  <a:pt x="766" y="1926"/>
                  <a:pt x="770" y="1928"/>
                </a:cubicBezTo>
                <a:cubicBezTo>
                  <a:pt x="773" y="1929"/>
                  <a:pt x="770" y="1932"/>
                  <a:pt x="773" y="1934"/>
                </a:cubicBezTo>
                <a:cubicBezTo>
                  <a:pt x="774" y="1931"/>
                  <a:pt x="775" y="1929"/>
                  <a:pt x="779" y="1928"/>
                </a:cubicBezTo>
                <a:cubicBezTo>
                  <a:pt x="782" y="1927"/>
                  <a:pt x="782" y="1924"/>
                  <a:pt x="781" y="1922"/>
                </a:cubicBezTo>
                <a:cubicBezTo>
                  <a:pt x="778" y="1920"/>
                  <a:pt x="779" y="1919"/>
                  <a:pt x="780" y="1916"/>
                </a:cubicBezTo>
                <a:cubicBezTo>
                  <a:pt x="782" y="1913"/>
                  <a:pt x="777" y="1914"/>
                  <a:pt x="775" y="1913"/>
                </a:cubicBezTo>
                <a:cubicBezTo>
                  <a:pt x="777" y="1911"/>
                  <a:pt x="776" y="1908"/>
                  <a:pt x="780" y="1907"/>
                </a:cubicBezTo>
                <a:cubicBezTo>
                  <a:pt x="788" y="1905"/>
                  <a:pt x="795" y="1908"/>
                  <a:pt x="803" y="1907"/>
                </a:cubicBezTo>
                <a:cubicBezTo>
                  <a:pt x="804" y="1907"/>
                  <a:pt x="805" y="1909"/>
                  <a:pt x="806" y="1910"/>
                </a:cubicBezTo>
                <a:cubicBezTo>
                  <a:pt x="806" y="1912"/>
                  <a:pt x="806" y="1914"/>
                  <a:pt x="809" y="1914"/>
                </a:cubicBezTo>
                <a:cubicBezTo>
                  <a:pt x="806" y="1909"/>
                  <a:pt x="810" y="1907"/>
                  <a:pt x="811" y="1903"/>
                </a:cubicBezTo>
                <a:cubicBezTo>
                  <a:pt x="816" y="1901"/>
                  <a:pt x="821" y="1903"/>
                  <a:pt x="825" y="1905"/>
                </a:cubicBezTo>
                <a:cubicBezTo>
                  <a:pt x="826" y="1905"/>
                  <a:pt x="826" y="1905"/>
                  <a:pt x="826" y="1905"/>
                </a:cubicBezTo>
                <a:cubicBezTo>
                  <a:pt x="826" y="1905"/>
                  <a:pt x="826" y="1905"/>
                  <a:pt x="826" y="1905"/>
                </a:cubicBezTo>
                <a:cubicBezTo>
                  <a:pt x="826" y="1905"/>
                  <a:pt x="826" y="1905"/>
                  <a:pt x="825" y="1905"/>
                </a:cubicBezTo>
                <a:cubicBezTo>
                  <a:pt x="829" y="1909"/>
                  <a:pt x="830" y="1903"/>
                  <a:pt x="833" y="1903"/>
                </a:cubicBezTo>
                <a:cubicBezTo>
                  <a:pt x="835" y="1906"/>
                  <a:pt x="836" y="1909"/>
                  <a:pt x="838" y="1912"/>
                </a:cubicBezTo>
                <a:cubicBezTo>
                  <a:pt x="841" y="1910"/>
                  <a:pt x="844" y="1909"/>
                  <a:pt x="847" y="1907"/>
                </a:cubicBezTo>
                <a:cubicBezTo>
                  <a:pt x="849" y="1906"/>
                  <a:pt x="850" y="1904"/>
                  <a:pt x="853" y="1904"/>
                </a:cubicBezTo>
                <a:cubicBezTo>
                  <a:pt x="855" y="1904"/>
                  <a:pt x="856" y="1907"/>
                  <a:pt x="858" y="1907"/>
                </a:cubicBezTo>
                <a:cubicBezTo>
                  <a:pt x="858" y="1903"/>
                  <a:pt x="857" y="1901"/>
                  <a:pt x="852" y="1901"/>
                </a:cubicBezTo>
                <a:cubicBezTo>
                  <a:pt x="849" y="1902"/>
                  <a:pt x="846" y="1902"/>
                  <a:pt x="843" y="1902"/>
                </a:cubicBezTo>
                <a:cubicBezTo>
                  <a:pt x="842" y="1902"/>
                  <a:pt x="841" y="1901"/>
                  <a:pt x="841" y="1900"/>
                </a:cubicBezTo>
                <a:cubicBezTo>
                  <a:pt x="843" y="1895"/>
                  <a:pt x="839" y="1896"/>
                  <a:pt x="837" y="1898"/>
                </a:cubicBezTo>
                <a:cubicBezTo>
                  <a:pt x="835" y="1899"/>
                  <a:pt x="834" y="1899"/>
                  <a:pt x="832" y="1898"/>
                </a:cubicBezTo>
                <a:cubicBezTo>
                  <a:pt x="830" y="1896"/>
                  <a:pt x="829" y="1895"/>
                  <a:pt x="829" y="1892"/>
                </a:cubicBezTo>
                <a:cubicBezTo>
                  <a:pt x="830" y="1890"/>
                  <a:pt x="831" y="1887"/>
                  <a:pt x="831" y="1884"/>
                </a:cubicBezTo>
                <a:cubicBezTo>
                  <a:pt x="832" y="1879"/>
                  <a:pt x="832" y="1879"/>
                  <a:pt x="824" y="1880"/>
                </a:cubicBezTo>
                <a:cubicBezTo>
                  <a:pt x="827" y="1884"/>
                  <a:pt x="829" y="1888"/>
                  <a:pt x="825" y="1893"/>
                </a:cubicBezTo>
                <a:cubicBezTo>
                  <a:pt x="822" y="1894"/>
                  <a:pt x="819" y="1897"/>
                  <a:pt x="815" y="1895"/>
                </a:cubicBezTo>
                <a:cubicBezTo>
                  <a:pt x="811" y="1893"/>
                  <a:pt x="808" y="1893"/>
                  <a:pt x="804" y="1893"/>
                </a:cubicBezTo>
                <a:cubicBezTo>
                  <a:pt x="803" y="1894"/>
                  <a:pt x="801" y="1893"/>
                  <a:pt x="800" y="1892"/>
                </a:cubicBezTo>
                <a:cubicBezTo>
                  <a:pt x="801" y="1889"/>
                  <a:pt x="805" y="1887"/>
                  <a:pt x="808" y="1885"/>
                </a:cubicBezTo>
                <a:cubicBezTo>
                  <a:pt x="810" y="1883"/>
                  <a:pt x="808" y="1881"/>
                  <a:pt x="806" y="1880"/>
                </a:cubicBezTo>
                <a:cubicBezTo>
                  <a:pt x="800" y="1877"/>
                  <a:pt x="795" y="1878"/>
                  <a:pt x="789" y="1880"/>
                </a:cubicBezTo>
                <a:cubicBezTo>
                  <a:pt x="789" y="1880"/>
                  <a:pt x="789" y="1880"/>
                  <a:pt x="789" y="1880"/>
                </a:cubicBezTo>
                <a:cubicBezTo>
                  <a:pt x="788" y="1879"/>
                  <a:pt x="786" y="1879"/>
                  <a:pt x="785" y="1878"/>
                </a:cubicBezTo>
                <a:cubicBezTo>
                  <a:pt x="782" y="1876"/>
                  <a:pt x="784" y="1875"/>
                  <a:pt x="786" y="1875"/>
                </a:cubicBezTo>
                <a:cubicBezTo>
                  <a:pt x="789" y="1873"/>
                  <a:pt x="789" y="1871"/>
                  <a:pt x="788" y="1868"/>
                </a:cubicBezTo>
                <a:cubicBezTo>
                  <a:pt x="788" y="1865"/>
                  <a:pt x="789" y="1863"/>
                  <a:pt x="792" y="1862"/>
                </a:cubicBezTo>
                <a:cubicBezTo>
                  <a:pt x="794" y="1861"/>
                  <a:pt x="797" y="1860"/>
                  <a:pt x="800" y="1861"/>
                </a:cubicBezTo>
                <a:cubicBezTo>
                  <a:pt x="801" y="1861"/>
                  <a:pt x="804" y="1862"/>
                  <a:pt x="804" y="1859"/>
                </a:cubicBezTo>
                <a:cubicBezTo>
                  <a:pt x="805" y="1858"/>
                  <a:pt x="806" y="1858"/>
                  <a:pt x="807" y="1858"/>
                </a:cubicBezTo>
                <a:cubicBezTo>
                  <a:pt x="811" y="1863"/>
                  <a:pt x="817" y="1861"/>
                  <a:pt x="822" y="1862"/>
                </a:cubicBezTo>
                <a:cubicBezTo>
                  <a:pt x="822" y="1863"/>
                  <a:pt x="825" y="1864"/>
                  <a:pt x="824" y="1867"/>
                </a:cubicBezTo>
                <a:cubicBezTo>
                  <a:pt x="819" y="1867"/>
                  <a:pt x="816" y="1862"/>
                  <a:pt x="811" y="1864"/>
                </a:cubicBezTo>
                <a:cubicBezTo>
                  <a:pt x="811" y="1866"/>
                  <a:pt x="811" y="1868"/>
                  <a:pt x="812" y="1870"/>
                </a:cubicBezTo>
                <a:cubicBezTo>
                  <a:pt x="813" y="1872"/>
                  <a:pt x="814" y="1873"/>
                  <a:pt x="816" y="1872"/>
                </a:cubicBezTo>
                <a:cubicBezTo>
                  <a:pt x="819" y="1870"/>
                  <a:pt x="822" y="1871"/>
                  <a:pt x="825" y="1873"/>
                </a:cubicBezTo>
                <a:cubicBezTo>
                  <a:pt x="827" y="1874"/>
                  <a:pt x="830" y="1875"/>
                  <a:pt x="832" y="1875"/>
                </a:cubicBezTo>
                <a:cubicBezTo>
                  <a:pt x="834" y="1874"/>
                  <a:pt x="833" y="1873"/>
                  <a:pt x="833" y="1872"/>
                </a:cubicBezTo>
                <a:cubicBezTo>
                  <a:pt x="837" y="1870"/>
                  <a:pt x="839" y="1872"/>
                  <a:pt x="840" y="1875"/>
                </a:cubicBezTo>
                <a:cubicBezTo>
                  <a:pt x="841" y="1876"/>
                  <a:pt x="839" y="1880"/>
                  <a:pt x="843" y="1878"/>
                </a:cubicBezTo>
                <a:cubicBezTo>
                  <a:pt x="847" y="1876"/>
                  <a:pt x="850" y="1877"/>
                  <a:pt x="854" y="1878"/>
                </a:cubicBezTo>
                <a:cubicBezTo>
                  <a:pt x="856" y="1879"/>
                  <a:pt x="859" y="1880"/>
                  <a:pt x="862" y="1879"/>
                </a:cubicBezTo>
                <a:cubicBezTo>
                  <a:pt x="866" y="1879"/>
                  <a:pt x="869" y="1878"/>
                  <a:pt x="869" y="1883"/>
                </a:cubicBezTo>
                <a:cubicBezTo>
                  <a:pt x="869" y="1884"/>
                  <a:pt x="872" y="1883"/>
                  <a:pt x="873" y="1882"/>
                </a:cubicBezTo>
                <a:cubicBezTo>
                  <a:pt x="878" y="1882"/>
                  <a:pt x="883" y="1881"/>
                  <a:pt x="886" y="1877"/>
                </a:cubicBezTo>
                <a:cubicBezTo>
                  <a:pt x="890" y="1877"/>
                  <a:pt x="894" y="1880"/>
                  <a:pt x="896" y="1874"/>
                </a:cubicBezTo>
                <a:cubicBezTo>
                  <a:pt x="897" y="1872"/>
                  <a:pt x="899" y="1870"/>
                  <a:pt x="902" y="1870"/>
                </a:cubicBezTo>
                <a:cubicBezTo>
                  <a:pt x="905" y="1870"/>
                  <a:pt x="904" y="1872"/>
                  <a:pt x="904" y="1874"/>
                </a:cubicBezTo>
                <a:cubicBezTo>
                  <a:pt x="899" y="1878"/>
                  <a:pt x="903" y="1881"/>
                  <a:pt x="907" y="1885"/>
                </a:cubicBezTo>
                <a:cubicBezTo>
                  <a:pt x="910" y="1888"/>
                  <a:pt x="912" y="1886"/>
                  <a:pt x="915" y="1884"/>
                </a:cubicBezTo>
                <a:cubicBezTo>
                  <a:pt x="917" y="1883"/>
                  <a:pt x="919" y="1883"/>
                  <a:pt x="922" y="1883"/>
                </a:cubicBezTo>
                <a:cubicBezTo>
                  <a:pt x="922" y="1885"/>
                  <a:pt x="924" y="1885"/>
                  <a:pt x="925" y="1885"/>
                </a:cubicBezTo>
                <a:cubicBezTo>
                  <a:pt x="928" y="1885"/>
                  <a:pt x="928" y="1887"/>
                  <a:pt x="927" y="1888"/>
                </a:cubicBezTo>
                <a:cubicBezTo>
                  <a:pt x="924" y="1889"/>
                  <a:pt x="922" y="1888"/>
                  <a:pt x="919" y="1889"/>
                </a:cubicBezTo>
                <a:cubicBezTo>
                  <a:pt x="918" y="1889"/>
                  <a:pt x="916" y="1890"/>
                  <a:pt x="917" y="1892"/>
                </a:cubicBezTo>
                <a:cubicBezTo>
                  <a:pt x="917" y="1894"/>
                  <a:pt x="918" y="1895"/>
                  <a:pt x="920" y="1894"/>
                </a:cubicBezTo>
                <a:cubicBezTo>
                  <a:pt x="923" y="1893"/>
                  <a:pt x="925" y="1893"/>
                  <a:pt x="927" y="1895"/>
                </a:cubicBezTo>
                <a:cubicBezTo>
                  <a:pt x="930" y="1896"/>
                  <a:pt x="931" y="1895"/>
                  <a:pt x="930" y="1890"/>
                </a:cubicBezTo>
                <a:cubicBezTo>
                  <a:pt x="931" y="1887"/>
                  <a:pt x="931" y="1884"/>
                  <a:pt x="935" y="1887"/>
                </a:cubicBezTo>
                <a:cubicBezTo>
                  <a:pt x="937" y="1889"/>
                  <a:pt x="940" y="1890"/>
                  <a:pt x="943" y="1890"/>
                </a:cubicBezTo>
                <a:cubicBezTo>
                  <a:pt x="945" y="1890"/>
                  <a:pt x="947" y="1891"/>
                  <a:pt x="947" y="1893"/>
                </a:cubicBezTo>
                <a:cubicBezTo>
                  <a:pt x="947" y="1893"/>
                  <a:pt x="947" y="1893"/>
                  <a:pt x="947" y="1893"/>
                </a:cubicBezTo>
                <a:cubicBezTo>
                  <a:pt x="943" y="1892"/>
                  <a:pt x="939" y="1890"/>
                  <a:pt x="936" y="1895"/>
                </a:cubicBezTo>
                <a:cubicBezTo>
                  <a:pt x="936" y="1895"/>
                  <a:pt x="936" y="1895"/>
                  <a:pt x="936" y="1895"/>
                </a:cubicBezTo>
                <a:cubicBezTo>
                  <a:pt x="936" y="1896"/>
                  <a:pt x="936" y="1896"/>
                  <a:pt x="936" y="1897"/>
                </a:cubicBezTo>
                <a:cubicBezTo>
                  <a:pt x="935" y="1901"/>
                  <a:pt x="934" y="1905"/>
                  <a:pt x="932" y="1909"/>
                </a:cubicBezTo>
                <a:cubicBezTo>
                  <a:pt x="928" y="1914"/>
                  <a:pt x="935" y="1917"/>
                  <a:pt x="935" y="1922"/>
                </a:cubicBezTo>
                <a:cubicBezTo>
                  <a:pt x="935" y="1924"/>
                  <a:pt x="938" y="1923"/>
                  <a:pt x="940" y="1922"/>
                </a:cubicBezTo>
                <a:cubicBezTo>
                  <a:pt x="941" y="1921"/>
                  <a:pt x="942" y="1918"/>
                  <a:pt x="945" y="1918"/>
                </a:cubicBezTo>
                <a:cubicBezTo>
                  <a:pt x="949" y="1918"/>
                  <a:pt x="951" y="1920"/>
                  <a:pt x="954" y="1922"/>
                </a:cubicBezTo>
                <a:cubicBezTo>
                  <a:pt x="958" y="1927"/>
                  <a:pt x="962" y="1928"/>
                  <a:pt x="966" y="1924"/>
                </a:cubicBezTo>
                <a:cubicBezTo>
                  <a:pt x="968" y="1923"/>
                  <a:pt x="969" y="1922"/>
                  <a:pt x="970" y="1924"/>
                </a:cubicBezTo>
                <a:cubicBezTo>
                  <a:pt x="972" y="1928"/>
                  <a:pt x="973" y="1924"/>
                  <a:pt x="975" y="1924"/>
                </a:cubicBezTo>
                <a:cubicBezTo>
                  <a:pt x="980" y="1925"/>
                  <a:pt x="979" y="1927"/>
                  <a:pt x="978" y="1930"/>
                </a:cubicBezTo>
                <a:cubicBezTo>
                  <a:pt x="975" y="1933"/>
                  <a:pt x="975" y="1936"/>
                  <a:pt x="978" y="1939"/>
                </a:cubicBezTo>
                <a:cubicBezTo>
                  <a:pt x="978" y="1940"/>
                  <a:pt x="978" y="1941"/>
                  <a:pt x="978" y="1942"/>
                </a:cubicBezTo>
                <a:cubicBezTo>
                  <a:pt x="977" y="1948"/>
                  <a:pt x="987" y="1945"/>
                  <a:pt x="988" y="1951"/>
                </a:cubicBezTo>
                <a:cubicBezTo>
                  <a:pt x="988" y="1952"/>
                  <a:pt x="989" y="1951"/>
                  <a:pt x="990" y="1951"/>
                </a:cubicBezTo>
                <a:cubicBezTo>
                  <a:pt x="991" y="1951"/>
                  <a:pt x="991" y="1950"/>
                  <a:pt x="992" y="1950"/>
                </a:cubicBezTo>
                <a:cubicBezTo>
                  <a:pt x="992" y="1952"/>
                  <a:pt x="994" y="1955"/>
                  <a:pt x="991" y="1957"/>
                </a:cubicBezTo>
                <a:cubicBezTo>
                  <a:pt x="990" y="1958"/>
                  <a:pt x="990" y="1960"/>
                  <a:pt x="990" y="1961"/>
                </a:cubicBezTo>
                <a:cubicBezTo>
                  <a:pt x="990" y="1965"/>
                  <a:pt x="990" y="1968"/>
                  <a:pt x="987" y="1970"/>
                </a:cubicBezTo>
                <a:cubicBezTo>
                  <a:pt x="984" y="1977"/>
                  <a:pt x="984" y="1977"/>
                  <a:pt x="990" y="1981"/>
                </a:cubicBezTo>
                <a:cubicBezTo>
                  <a:pt x="986" y="1982"/>
                  <a:pt x="981" y="1984"/>
                  <a:pt x="980" y="1978"/>
                </a:cubicBezTo>
                <a:cubicBezTo>
                  <a:pt x="977" y="1976"/>
                  <a:pt x="979" y="1974"/>
                  <a:pt x="979" y="1972"/>
                </a:cubicBezTo>
                <a:cubicBezTo>
                  <a:pt x="979" y="1968"/>
                  <a:pt x="977" y="1968"/>
                  <a:pt x="974" y="1969"/>
                </a:cubicBezTo>
                <a:cubicBezTo>
                  <a:pt x="971" y="1970"/>
                  <a:pt x="972" y="1972"/>
                  <a:pt x="974" y="1974"/>
                </a:cubicBezTo>
                <a:cubicBezTo>
                  <a:pt x="974" y="1975"/>
                  <a:pt x="974" y="1976"/>
                  <a:pt x="974" y="1977"/>
                </a:cubicBezTo>
                <a:cubicBezTo>
                  <a:pt x="973" y="1977"/>
                  <a:pt x="972" y="1977"/>
                  <a:pt x="971" y="1977"/>
                </a:cubicBezTo>
                <a:cubicBezTo>
                  <a:pt x="970" y="1977"/>
                  <a:pt x="968" y="1976"/>
                  <a:pt x="968" y="1979"/>
                </a:cubicBezTo>
                <a:cubicBezTo>
                  <a:pt x="969" y="1980"/>
                  <a:pt x="970" y="1980"/>
                  <a:pt x="971" y="1980"/>
                </a:cubicBezTo>
                <a:cubicBezTo>
                  <a:pt x="972" y="1979"/>
                  <a:pt x="973" y="1979"/>
                  <a:pt x="974" y="1979"/>
                </a:cubicBezTo>
                <a:cubicBezTo>
                  <a:pt x="974" y="1981"/>
                  <a:pt x="972" y="1982"/>
                  <a:pt x="970" y="1984"/>
                </a:cubicBezTo>
                <a:cubicBezTo>
                  <a:pt x="970" y="1984"/>
                  <a:pt x="970" y="1984"/>
                  <a:pt x="970" y="1984"/>
                </a:cubicBezTo>
                <a:cubicBezTo>
                  <a:pt x="967" y="1988"/>
                  <a:pt x="968" y="1993"/>
                  <a:pt x="969" y="1998"/>
                </a:cubicBezTo>
                <a:cubicBezTo>
                  <a:pt x="970" y="2000"/>
                  <a:pt x="972" y="2000"/>
                  <a:pt x="974" y="2000"/>
                </a:cubicBezTo>
                <a:cubicBezTo>
                  <a:pt x="975" y="2000"/>
                  <a:pt x="975" y="2000"/>
                  <a:pt x="976" y="2000"/>
                </a:cubicBezTo>
                <a:cubicBezTo>
                  <a:pt x="976" y="2000"/>
                  <a:pt x="976" y="2000"/>
                  <a:pt x="976" y="2000"/>
                </a:cubicBezTo>
                <a:cubicBezTo>
                  <a:pt x="972" y="2005"/>
                  <a:pt x="967" y="2001"/>
                  <a:pt x="963" y="2004"/>
                </a:cubicBezTo>
                <a:cubicBezTo>
                  <a:pt x="961" y="2004"/>
                  <a:pt x="960" y="2003"/>
                  <a:pt x="959" y="2002"/>
                </a:cubicBezTo>
                <a:cubicBezTo>
                  <a:pt x="957" y="2000"/>
                  <a:pt x="955" y="2001"/>
                  <a:pt x="952" y="2002"/>
                </a:cubicBezTo>
                <a:cubicBezTo>
                  <a:pt x="950" y="2002"/>
                  <a:pt x="949" y="2001"/>
                  <a:pt x="947" y="2000"/>
                </a:cubicBezTo>
                <a:cubicBezTo>
                  <a:pt x="947" y="1994"/>
                  <a:pt x="948" y="1989"/>
                  <a:pt x="956" y="1987"/>
                </a:cubicBezTo>
                <a:cubicBezTo>
                  <a:pt x="960" y="1987"/>
                  <a:pt x="962" y="1984"/>
                  <a:pt x="964" y="1982"/>
                </a:cubicBezTo>
                <a:cubicBezTo>
                  <a:pt x="963" y="1980"/>
                  <a:pt x="962" y="1981"/>
                  <a:pt x="961" y="1981"/>
                </a:cubicBezTo>
                <a:cubicBezTo>
                  <a:pt x="960" y="1981"/>
                  <a:pt x="959" y="1981"/>
                  <a:pt x="959" y="1981"/>
                </a:cubicBezTo>
                <a:cubicBezTo>
                  <a:pt x="958" y="1980"/>
                  <a:pt x="959" y="1979"/>
                  <a:pt x="959" y="1978"/>
                </a:cubicBezTo>
                <a:cubicBezTo>
                  <a:pt x="960" y="1978"/>
                  <a:pt x="961" y="1977"/>
                  <a:pt x="962" y="1977"/>
                </a:cubicBezTo>
                <a:cubicBezTo>
                  <a:pt x="965" y="1976"/>
                  <a:pt x="967" y="1974"/>
                  <a:pt x="965" y="1972"/>
                </a:cubicBezTo>
                <a:cubicBezTo>
                  <a:pt x="964" y="1968"/>
                  <a:pt x="961" y="1969"/>
                  <a:pt x="958" y="1970"/>
                </a:cubicBezTo>
                <a:cubicBezTo>
                  <a:pt x="958" y="1970"/>
                  <a:pt x="958" y="1970"/>
                  <a:pt x="958" y="1970"/>
                </a:cubicBezTo>
                <a:cubicBezTo>
                  <a:pt x="951" y="1968"/>
                  <a:pt x="951" y="1968"/>
                  <a:pt x="948" y="1961"/>
                </a:cubicBezTo>
                <a:cubicBezTo>
                  <a:pt x="948" y="1960"/>
                  <a:pt x="948" y="1960"/>
                  <a:pt x="948" y="1960"/>
                </a:cubicBezTo>
                <a:cubicBezTo>
                  <a:pt x="947" y="1958"/>
                  <a:pt x="946" y="1958"/>
                  <a:pt x="945" y="1958"/>
                </a:cubicBezTo>
                <a:cubicBezTo>
                  <a:pt x="943" y="1958"/>
                  <a:pt x="943" y="1959"/>
                  <a:pt x="943" y="1960"/>
                </a:cubicBezTo>
                <a:cubicBezTo>
                  <a:pt x="943" y="1963"/>
                  <a:pt x="943" y="1965"/>
                  <a:pt x="943" y="1967"/>
                </a:cubicBezTo>
                <a:cubicBezTo>
                  <a:pt x="939" y="1971"/>
                  <a:pt x="939" y="1971"/>
                  <a:pt x="933" y="1968"/>
                </a:cubicBezTo>
                <a:cubicBezTo>
                  <a:pt x="931" y="1966"/>
                  <a:pt x="928" y="1966"/>
                  <a:pt x="925" y="1966"/>
                </a:cubicBezTo>
                <a:cubicBezTo>
                  <a:pt x="923" y="1967"/>
                  <a:pt x="921" y="1966"/>
                  <a:pt x="918" y="1966"/>
                </a:cubicBezTo>
                <a:cubicBezTo>
                  <a:pt x="918" y="1965"/>
                  <a:pt x="918" y="1964"/>
                  <a:pt x="916" y="1963"/>
                </a:cubicBezTo>
                <a:cubicBezTo>
                  <a:pt x="916" y="1963"/>
                  <a:pt x="916" y="1963"/>
                  <a:pt x="916" y="1963"/>
                </a:cubicBezTo>
                <a:cubicBezTo>
                  <a:pt x="914" y="1961"/>
                  <a:pt x="911" y="1961"/>
                  <a:pt x="909" y="1962"/>
                </a:cubicBezTo>
                <a:cubicBezTo>
                  <a:pt x="904" y="1963"/>
                  <a:pt x="900" y="1963"/>
                  <a:pt x="896" y="1961"/>
                </a:cubicBezTo>
                <a:cubicBezTo>
                  <a:pt x="892" y="1959"/>
                  <a:pt x="890" y="1961"/>
                  <a:pt x="887" y="1966"/>
                </a:cubicBezTo>
                <a:cubicBezTo>
                  <a:pt x="884" y="1963"/>
                  <a:pt x="884" y="1955"/>
                  <a:pt x="876" y="1958"/>
                </a:cubicBezTo>
                <a:cubicBezTo>
                  <a:pt x="873" y="1959"/>
                  <a:pt x="871" y="1958"/>
                  <a:pt x="869" y="1956"/>
                </a:cubicBezTo>
                <a:cubicBezTo>
                  <a:pt x="867" y="1955"/>
                  <a:pt x="865" y="1955"/>
                  <a:pt x="862" y="1957"/>
                </a:cubicBezTo>
                <a:cubicBezTo>
                  <a:pt x="864" y="1958"/>
                  <a:pt x="866" y="1960"/>
                  <a:pt x="866" y="1961"/>
                </a:cubicBezTo>
                <a:cubicBezTo>
                  <a:pt x="867" y="1964"/>
                  <a:pt x="865" y="1962"/>
                  <a:pt x="863" y="1962"/>
                </a:cubicBezTo>
                <a:cubicBezTo>
                  <a:pt x="863" y="1962"/>
                  <a:pt x="862" y="1962"/>
                  <a:pt x="862" y="1962"/>
                </a:cubicBezTo>
                <a:cubicBezTo>
                  <a:pt x="856" y="1960"/>
                  <a:pt x="850" y="1960"/>
                  <a:pt x="844" y="1960"/>
                </a:cubicBezTo>
                <a:cubicBezTo>
                  <a:pt x="837" y="1962"/>
                  <a:pt x="830" y="1960"/>
                  <a:pt x="824" y="1960"/>
                </a:cubicBezTo>
                <a:cubicBezTo>
                  <a:pt x="818" y="1959"/>
                  <a:pt x="812" y="1959"/>
                  <a:pt x="807" y="1958"/>
                </a:cubicBezTo>
                <a:cubicBezTo>
                  <a:pt x="799" y="1956"/>
                  <a:pt x="785" y="1955"/>
                  <a:pt x="777" y="1957"/>
                </a:cubicBezTo>
                <a:cubicBezTo>
                  <a:pt x="773" y="1955"/>
                  <a:pt x="768" y="1952"/>
                  <a:pt x="765" y="1953"/>
                </a:cubicBezTo>
                <a:cubicBezTo>
                  <a:pt x="758" y="1956"/>
                  <a:pt x="754" y="1954"/>
                  <a:pt x="749" y="1950"/>
                </a:cubicBezTo>
                <a:cubicBezTo>
                  <a:pt x="748" y="1949"/>
                  <a:pt x="746" y="1949"/>
                  <a:pt x="744" y="1948"/>
                </a:cubicBezTo>
                <a:cubicBezTo>
                  <a:pt x="739" y="1947"/>
                  <a:pt x="734" y="1945"/>
                  <a:pt x="730" y="1942"/>
                </a:cubicBezTo>
                <a:cubicBezTo>
                  <a:pt x="732" y="1939"/>
                  <a:pt x="736" y="1940"/>
                  <a:pt x="739" y="1940"/>
                </a:cubicBezTo>
                <a:cubicBezTo>
                  <a:pt x="742" y="1941"/>
                  <a:pt x="744" y="1941"/>
                  <a:pt x="747" y="1939"/>
                </a:cubicBezTo>
                <a:cubicBezTo>
                  <a:pt x="744" y="1936"/>
                  <a:pt x="741" y="1935"/>
                  <a:pt x="736" y="1936"/>
                </a:cubicBezTo>
                <a:cubicBezTo>
                  <a:pt x="732" y="1937"/>
                  <a:pt x="734" y="1929"/>
                  <a:pt x="729" y="1929"/>
                </a:cubicBezTo>
                <a:cubicBezTo>
                  <a:pt x="727" y="1930"/>
                  <a:pt x="725" y="1929"/>
                  <a:pt x="723" y="1930"/>
                </a:cubicBezTo>
                <a:cubicBezTo>
                  <a:pt x="724" y="1932"/>
                  <a:pt x="728" y="1933"/>
                  <a:pt x="726" y="1934"/>
                </a:cubicBezTo>
                <a:cubicBezTo>
                  <a:pt x="721" y="1937"/>
                  <a:pt x="723" y="1941"/>
                  <a:pt x="723" y="1945"/>
                </a:cubicBezTo>
                <a:cubicBezTo>
                  <a:pt x="719" y="1945"/>
                  <a:pt x="717" y="1945"/>
                  <a:pt x="715" y="1942"/>
                </a:cubicBezTo>
                <a:cubicBezTo>
                  <a:pt x="715" y="1940"/>
                  <a:pt x="717" y="1939"/>
                  <a:pt x="719" y="1938"/>
                </a:cubicBezTo>
                <a:cubicBezTo>
                  <a:pt x="721" y="1937"/>
                  <a:pt x="721" y="1935"/>
                  <a:pt x="719" y="1935"/>
                </a:cubicBezTo>
                <a:cubicBezTo>
                  <a:pt x="714" y="1933"/>
                  <a:pt x="709" y="1930"/>
                  <a:pt x="703" y="1930"/>
                </a:cubicBezTo>
                <a:cubicBezTo>
                  <a:pt x="701" y="1930"/>
                  <a:pt x="699" y="1931"/>
                  <a:pt x="699" y="1934"/>
                </a:cubicBezTo>
                <a:cubicBezTo>
                  <a:pt x="700" y="1939"/>
                  <a:pt x="696" y="1938"/>
                  <a:pt x="692" y="1939"/>
                </a:cubicBezTo>
                <a:cubicBezTo>
                  <a:pt x="692" y="1939"/>
                  <a:pt x="692" y="1940"/>
                  <a:pt x="691" y="1941"/>
                </a:cubicBezTo>
                <a:cubicBezTo>
                  <a:pt x="689" y="1947"/>
                  <a:pt x="689" y="1947"/>
                  <a:pt x="682" y="1947"/>
                </a:cubicBezTo>
                <a:cubicBezTo>
                  <a:pt x="680" y="1947"/>
                  <a:pt x="678" y="1947"/>
                  <a:pt x="678" y="1949"/>
                </a:cubicBezTo>
                <a:cubicBezTo>
                  <a:pt x="678" y="1951"/>
                  <a:pt x="680" y="1952"/>
                  <a:pt x="682" y="1952"/>
                </a:cubicBezTo>
                <a:cubicBezTo>
                  <a:pt x="688" y="1951"/>
                  <a:pt x="695" y="1955"/>
                  <a:pt x="700" y="1948"/>
                </a:cubicBezTo>
                <a:cubicBezTo>
                  <a:pt x="701" y="1947"/>
                  <a:pt x="707" y="1948"/>
                  <a:pt x="710" y="1948"/>
                </a:cubicBezTo>
                <a:cubicBezTo>
                  <a:pt x="714" y="1948"/>
                  <a:pt x="717" y="1948"/>
                  <a:pt x="721" y="1948"/>
                </a:cubicBezTo>
                <a:cubicBezTo>
                  <a:pt x="723" y="1949"/>
                  <a:pt x="726" y="1948"/>
                  <a:pt x="727" y="1951"/>
                </a:cubicBezTo>
                <a:cubicBezTo>
                  <a:pt x="727" y="1953"/>
                  <a:pt x="726" y="1954"/>
                  <a:pt x="724" y="1955"/>
                </a:cubicBezTo>
                <a:cubicBezTo>
                  <a:pt x="720" y="1958"/>
                  <a:pt x="717" y="1961"/>
                  <a:pt x="712" y="1960"/>
                </a:cubicBezTo>
                <a:cubicBezTo>
                  <a:pt x="700" y="1959"/>
                  <a:pt x="688" y="1956"/>
                  <a:pt x="676" y="1961"/>
                </a:cubicBezTo>
                <a:cubicBezTo>
                  <a:pt x="680" y="1964"/>
                  <a:pt x="687" y="1961"/>
                  <a:pt x="690" y="1967"/>
                </a:cubicBezTo>
                <a:cubicBezTo>
                  <a:pt x="683" y="1967"/>
                  <a:pt x="676" y="1967"/>
                  <a:pt x="670" y="1965"/>
                </a:cubicBezTo>
                <a:cubicBezTo>
                  <a:pt x="668" y="1968"/>
                  <a:pt x="669" y="1970"/>
                  <a:pt x="670" y="1972"/>
                </a:cubicBezTo>
                <a:cubicBezTo>
                  <a:pt x="670" y="1977"/>
                  <a:pt x="671" y="1977"/>
                  <a:pt x="676" y="1975"/>
                </a:cubicBezTo>
                <a:cubicBezTo>
                  <a:pt x="681" y="1973"/>
                  <a:pt x="685" y="1972"/>
                  <a:pt x="690" y="1971"/>
                </a:cubicBezTo>
                <a:cubicBezTo>
                  <a:pt x="693" y="1971"/>
                  <a:pt x="697" y="1970"/>
                  <a:pt x="701" y="1969"/>
                </a:cubicBezTo>
                <a:cubicBezTo>
                  <a:pt x="704" y="1969"/>
                  <a:pt x="708" y="1968"/>
                  <a:pt x="708" y="1964"/>
                </a:cubicBezTo>
                <a:cubicBezTo>
                  <a:pt x="719" y="1967"/>
                  <a:pt x="721" y="1969"/>
                  <a:pt x="719" y="1978"/>
                </a:cubicBezTo>
                <a:cubicBezTo>
                  <a:pt x="719" y="1978"/>
                  <a:pt x="719" y="1979"/>
                  <a:pt x="719" y="1979"/>
                </a:cubicBezTo>
                <a:cubicBezTo>
                  <a:pt x="719" y="1979"/>
                  <a:pt x="719" y="1979"/>
                  <a:pt x="719" y="1979"/>
                </a:cubicBezTo>
                <a:cubicBezTo>
                  <a:pt x="719" y="1978"/>
                  <a:pt x="719" y="1978"/>
                  <a:pt x="719" y="1978"/>
                </a:cubicBezTo>
                <a:cubicBezTo>
                  <a:pt x="715" y="1978"/>
                  <a:pt x="712" y="1976"/>
                  <a:pt x="708" y="1977"/>
                </a:cubicBezTo>
                <a:cubicBezTo>
                  <a:pt x="701" y="1973"/>
                  <a:pt x="694" y="1979"/>
                  <a:pt x="686" y="1977"/>
                </a:cubicBezTo>
                <a:cubicBezTo>
                  <a:pt x="685" y="1977"/>
                  <a:pt x="685" y="1980"/>
                  <a:pt x="684" y="1981"/>
                </a:cubicBezTo>
                <a:cubicBezTo>
                  <a:pt x="683" y="1982"/>
                  <a:pt x="682" y="1983"/>
                  <a:pt x="681" y="1984"/>
                </a:cubicBezTo>
                <a:cubicBezTo>
                  <a:pt x="680" y="1984"/>
                  <a:pt x="679" y="1984"/>
                  <a:pt x="679" y="1985"/>
                </a:cubicBezTo>
                <a:cubicBezTo>
                  <a:pt x="676" y="1985"/>
                  <a:pt x="672" y="1986"/>
                  <a:pt x="672" y="1990"/>
                </a:cubicBezTo>
                <a:cubicBezTo>
                  <a:pt x="672" y="1994"/>
                  <a:pt x="669" y="1994"/>
                  <a:pt x="666" y="1995"/>
                </a:cubicBezTo>
                <a:cubicBezTo>
                  <a:pt x="663" y="1995"/>
                  <a:pt x="660" y="1995"/>
                  <a:pt x="657" y="1994"/>
                </a:cubicBezTo>
                <a:cubicBezTo>
                  <a:pt x="651" y="1991"/>
                  <a:pt x="648" y="1998"/>
                  <a:pt x="643" y="1998"/>
                </a:cubicBezTo>
                <a:cubicBezTo>
                  <a:pt x="642" y="1998"/>
                  <a:pt x="643" y="2003"/>
                  <a:pt x="639" y="2005"/>
                </a:cubicBezTo>
                <a:cubicBezTo>
                  <a:pt x="638" y="2005"/>
                  <a:pt x="640" y="2006"/>
                  <a:pt x="641" y="2007"/>
                </a:cubicBezTo>
                <a:cubicBezTo>
                  <a:pt x="645" y="2008"/>
                  <a:pt x="647" y="2006"/>
                  <a:pt x="650" y="2003"/>
                </a:cubicBezTo>
                <a:cubicBezTo>
                  <a:pt x="655" y="1997"/>
                  <a:pt x="662" y="1997"/>
                  <a:pt x="666" y="2004"/>
                </a:cubicBezTo>
                <a:cubicBezTo>
                  <a:pt x="668" y="2007"/>
                  <a:pt x="671" y="2008"/>
                  <a:pt x="674" y="2009"/>
                </a:cubicBezTo>
                <a:cubicBezTo>
                  <a:pt x="676" y="2009"/>
                  <a:pt x="678" y="2008"/>
                  <a:pt x="680" y="2009"/>
                </a:cubicBezTo>
                <a:cubicBezTo>
                  <a:pt x="684" y="2013"/>
                  <a:pt x="685" y="2009"/>
                  <a:pt x="686" y="2007"/>
                </a:cubicBezTo>
                <a:cubicBezTo>
                  <a:pt x="687" y="2006"/>
                  <a:pt x="687" y="2006"/>
                  <a:pt x="687" y="2006"/>
                </a:cubicBezTo>
                <a:cubicBezTo>
                  <a:pt x="689" y="2005"/>
                  <a:pt x="692" y="2006"/>
                  <a:pt x="694" y="2007"/>
                </a:cubicBezTo>
                <a:cubicBezTo>
                  <a:pt x="694" y="2009"/>
                  <a:pt x="692" y="2011"/>
                  <a:pt x="691" y="2013"/>
                </a:cubicBezTo>
                <a:cubicBezTo>
                  <a:pt x="694" y="2015"/>
                  <a:pt x="698" y="2013"/>
                  <a:pt x="701" y="2014"/>
                </a:cubicBezTo>
                <a:cubicBezTo>
                  <a:pt x="706" y="2016"/>
                  <a:pt x="711" y="2016"/>
                  <a:pt x="716" y="2015"/>
                </a:cubicBezTo>
                <a:cubicBezTo>
                  <a:pt x="721" y="2015"/>
                  <a:pt x="726" y="2015"/>
                  <a:pt x="729" y="2017"/>
                </a:cubicBezTo>
                <a:cubicBezTo>
                  <a:pt x="732" y="2019"/>
                  <a:pt x="735" y="2019"/>
                  <a:pt x="738" y="2019"/>
                </a:cubicBezTo>
                <a:cubicBezTo>
                  <a:pt x="743" y="2018"/>
                  <a:pt x="747" y="2019"/>
                  <a:pt x="749" y="2023"/>
                </a:cubicBezTo>
                <a:cubicBezTo>
                  <a:pt x="752" y="2021"/>
                  <a:pt x="753" y="2020"/>
                  <a:pt x="755" y="2019"/>
                </a:cubicBezTo>
                <a:cubicBezTo>
                  <a:pt x="759" y="2018"/>
                  <a:pt x="763" y="2020"/>
                  <a:pt x="767" y="2021"/>
                </a:cubicBezTo>
                <a:cubicBezTo>
                  <a:pt x="769" y="2021"/>
                  <a:pt x="772" y="2022"/>
                  <a:pt x="770" y="2025"/>
                </a:cubicBezTo>
                <a:cubicBezTo>
                  <a:pt x="769" y="2027"/>
                  <a:pt x="768" y="2027"/>
                  <a:pt x="766" y="2024"/>
                </a:cubicBezTo>
                <a:cubicBezTo>
                  <a:pt x="766" y="2023"/>
                  <a:pt x="764" y="2025"/>
                  <a:pt x="763" y="2025"/>
                </a:cubicBezTo>
                <a:cubicBezTo>
                  <a:pt x="761" y="2026"/>
                  <a:pt x="760" y="2027"/>
                  <a:pt x="757" y="2027"/>
                </a:cubicBezTo>
                <a:cubicBezTo>
                  <a:pt x="752" y="2025"/>
                  <a:pt x="752" y="2028"/>
                  <a:pt x="752" y="2032"/>
                </a:cubicBezTo>
                <a:cubicBezTo>
                  <a:pt x="751" y="2032"/>
                  <a:pt x="750" y="2032"/>
                  <a:pt x="750" y="2032"/>
                </a:cubicBezTo>
                <a:cubicBezTo>
                  <a:pt x="745" y="2031"/>
                  <a:pt x="741" y="2033"/>
                  <a:pt x="737" y="2032"/>
                </a:cubicBezTo>
                <a:cubicBezTo>
                  <a:pt x="734" y="2032"/>
                  <a:pt x="731" y="2033"/>
                  <a:pt x="728" y="2034"/>
                </a:cubicBezTo>
                <a:cubicBezTo>
                  <a:pt x="721" y="2032"/>
                  <a:pt x="714" y="2034"/>
                  <a:pt x="708" y="2032"/>
                </a:cubicBezTo>
                <a:cubicBezTo>
                  <a:pt x="703" y="2030"/>
                  <a:pt x="702" y="2033"/>
                  <a:pt x="703" y="2037"/>
                </a:cubicBezTo>
                <a:cubicBezTo>
                  <a:pt x="703" y="2040"/>
                  <a:pt x="707" y="2041"/>
                  <a:pt x="706" y="2044"/>
                </a:cubicBezTo>
                <a:cubicBezTo>
                  <a:pt x="707" y="2044"/>
                  <a:pt x="707" y="2044"/>
                  <a:pt x="707" y="2044"/>
                </a:cubicBezTo>
                <a:cubicBezTo>
                  <a:pt x="707" y="2044"/>
                  <a:pt x="707" y="2044"/>
                  <a:pt x="707" y="2044"/>
                </a:cubicBezTo>
                <a:cubicBezTo>
                  <a:pt x="706" y="2044"/>
                  <a:pt x="706" y="2044"/>
                  <a:pt x="706" y="2044"/>
                </a:cubicBezTo>
                <a:cubicBezTo>
                  <a:pt x="704" y="2043"/>
                  <a:pt x="702" y="2043"/>
                  <a:pt x="700" y="2043"/>
                </a:cubicBezTo>
                <a:cubicBezTo>
                  <a:pt x="697" y="2040"/>
                  <a:pt x="697" y="2033"/>
                  <a:pt x="689" y="2035"/>
                </a:cubicBezTo>
                <a:cubicBezTo>
                  <a:pt x="690" y="2029"/>
                  <a:pt x="696" y="2034"/>
                  <a:pt x="701" y="2031"/>
                </a:cubicBezTo>
                <a:cubicBezTo>
                  <a:pt x="695" y="2030"/>
                  <a:pt x="690" y="2027"/>
                  <a:pt x="688" y="2029"/>
                </a:cubicBezTo>
                <a:cubicBezTo>
                  <a:pt x="683" y="2032"/>
                  <a:pt x="681" y="2029"/>
                  <a:pt x="677" y="2027"/>
                </a:cubicBezTo>
                <a:cubicBezTo>
                  <a:pt x="677" y="2027"/>
                  <a:pt x="675" y="2028"/>
                  <a:pt x="674" y="2028"/>
                </a:cubicBezTo>
                <a:cubicBezTo>
                  <a:pt x="672" y="2027"/>
                  <a:pt x="669" y="2024"/>
                  <a:pt x="666" y="2023"/>
                </a:cubicBezTo>
                <a:cubicBezTo>
                  <a:pt x="663" y="2021"/>
                  <a:pt x="660" y="2020"/>
                  <a:pt x="658" y="2024"/>
                </a:cubicBezTo>
                <a:cubicBezTo>
                  <a:pt x="657" y="2027"/>
                  <a:pt x="655" y="2028"/>
                  <a:pt x="652" y="2028"/>
                </a:cubicBezTo>
                <a:cubicBezTo>
                  <a:pt x="650" y="2027"/>
                  <a:pt x="648" y="2029"/>
                  <a:pt x="646" y="2029"/>
                </a:cubicBezTo>
                <a:cubicBezTo>
                  <a:pt x="647" y="2032"/>
                  <a:pt x="648" y="2035"/>
                  <a:pt x="648" y="2038"/>
                </a:cubicBezTo>
                <a:cubicBezTo>
                  <a:pt x="649" y="2040"/>
                  <a:pt x="647" y="2042"/>
                  <a:pt x="644" y="2041"/>
                </a:cubicBezTo>
                <a:cubicBezTo>
                  <a:pt x="643" y="2040"/>
                  <a:pt x="642" y="2040"/>
                  <a:pt x="641" y="2039"/>
                </a:cubicBezTo>
                <a:cubicBezTo>
                  <a:pt x="639" y="2038"/>
                  <a:pt x="638" y="2038"/>
                  <a:pt x="637" y="2039"/>
                </a:cubicBezTo>
                <a:cubicBezTo>
                  <a:pt x="637" y="2041"/>
                  <a:pt x="638" y="2042"/>
                  <a:pt x="640" y="2042"/>
                </a:cubicBezTo>
                <a:cubicBezTo>
                  <a:pt x="645" y="2044"/>
                  <a:pt x="650" y="2045"/>
                  <a:pt x="656" y="2047"/>
                </a:cubicBezTo>
                <a:cubicBezTo>
                  <a:pt x="656" y="2049"/>
                  <a:pt x="657" y="2050"/>
                  <a:pt x="658" y="2052"/>
                </a:cubicBezTo>
                <a:cubicBezTo>
                  <a:pt x="664" y="2056"/>
                  <a:pt x="671" y="2060"/>
                  <a:pt x="678" y="2062"/>
                </a:cubicBezTo>
                <a:cubicBezTo>
                  <a:pt x="684" y="2063"/>
                  <a:pt x="682" y="2065"/>
                  <a:pt x="679" y="2067"/>
                </a:cubicBezTo>
                <a:cubicBezTo>
                  <a:pt x="679" y="2067"/>
                  <a:pt x="679" y="2067"/>
                  <a:pt x="679" y="2067"/>
                </a:cubicBezTo>
                <a:cubicBezTo>
                  <a:pt x="678" y="2067"/>
                  <a:pt x="677" y="2066"/>
                  <a:pt x="676" y="2066"/>
                </a:cubicBezTo>
                <a:cubicBezTo>
                  <a:pt x="672" y="2065"/>
                  <a:pt x="667" y="2064"/>
                  <a:pt x="662" y="2063"/>
                </a:cubicBezTo>
                <a:cubicBezTo>
                  <a:pt x="662" y="2064"/>
                  <a:pt x="662" y="2064"/>
                  <a:pt x="662" y="2064"/>
                </a:cubicBezTo>
                <a:cubicBezTo>
                  <a:pt x="666" y="2066"/>
                  <a:pt x="670" y="2067"/>
                  <a:pt x="674" y="2069"/>
                </a:cubicBezTo>
                <a:cubicBezTo>
                  <a:pt x="673" y="2071"/>
                  <a:pt x="677" y="2073"/>
                  <a:pt x="674" y="2075"/>
                </a:cubicBezTo>
                <a:cubicBezTo>
                  <a:pt x="673" y="2076"/>
                  <a:pt x="672" y="2074"/>
                  <a:pt x="670" y="2074"/>
                </a:cubicBezTo>
                <a:cubicBezTo>
                  <a:pt x="662" y="2069"/>
                  <a:pt x="654" y="2069"/>
                  <a:pt x="645" y="2072"/>
                </a:cubicBezTo>
                <a:cubicBezTo>
                  <a:pt x="648" y="2075"/>
                  <a:pt x="654" y="2073"/>
                  <a:pt x="654" y="2073"/>
                </a:cubicBezTo>
                <a:cubicBezTo>
                  <a:pt x="655" y="2078"/>
                  <a:pt x="658" y="2078"/>
                  <a:pt x="661" y="2078"/>
                </a:cubicBezTo>
                <a:cubicBezTo>
                  <a:pt x="664" y="2079"/>
                  <a:pt x="667" y="2079"/>
                  <a:pt x="670" y="2079"/>
                </a:cubicBezTo>
                <a:cubicBezTo>
                  <a:pt x="670" y="2079"/>
                  <a:pt x="670" y="2079"/>
                  <a:pt x="670" y="2079"/>
                </a:cubicBezTo>
                <a:cubicBezTo>
                  <a:pt x="671" y="2079"/>
                  <a:pt x="673" y="2079"/>
                  <a:pt x="674" y="2079"/>
                </a:cubicBezTo>
                <a:cubicBezTo>
                  <a:pt x="677" y="2081"/>
                  <a:pt x="680" y="2083"/>
                  <a:pt x="685" y="2082"/>
                </a:cubicBezTo>
                <a:cubicBezTo>
                  <a:pt x="689" y="2084"/>
                  <a:pt x="694" y="2081"/>
                  <a:pt x="699" y="2082"/>
                </a:cubicBezTo>
                <a:cubicBezTo>
                  <a:pt x="700" y="2083"/>
                  <a:pt x="701" y="2084"/>
                  <a:pt x="703" y="2084"/>
                </a:cubicBezTo>
                <a:cubicBezTo>
                  <a:pt x="712" y="2084"/>
                  <a:pt x="721" y="2086"/>
                  <a:pt x="730" y="2085"/>
                </a:cubicBezTo>
                <a:cubicBezTo>
                  <a:pt x="730" y="2086"/>
                  <a:pt x="731" y="2087"/>
                  <a:pt x="732" y="2087"/>
                </a:cubicBezTo>
                <a:cubicBezTo>
                  <a:pt x="731" y="2088"/>
                  <a:pt x="731" y="2089"/>
                  <a:pt x="730" y="2090"/>
                </a:cubicBezTo>
                <a:cubicBezTo>
                  <a:pt x="729" y="2092"/>
                  <a:pt x="727" y="2092"/>
                  <a:pt x="725" y="2092"/>
                </a:cubicBezTo>
                <a:cubicBezTo>
                  <a:pt x="723" y="2093"/>
                  <a:pt x="721" y="2093"/>
                  <a:pt x="719" y="2094"/>
                </a:cubicBezTo>
                <a:cubicBezTo>
                  <a:pt x="718" y="2091"/>
                  <a:pt x="716" y="2092"/>
                  <a:pt x="714" y="2091"/>
                </a:cubicBezTo>
                <a:cubicBezTo>
                  <a:pt x="701" y="2088"/>
                  <a:pt x="703" y="2088"/>
                  <a:pt x="703" y="2099"/>
                </a:cubicBezTo>
                <a:cubicBezTo>
                  <a:pt x="703" y="2099"/>
                  <a:pt x="703" y="2100"/>
                  <a:pt x="703" y="2101"/>
                </a:cubicBezTo>
                <a:cubicBezTo>
                  <a:pt x="706" y="2100"/>
                  <a:pt x="708" y="2102"/>
                  <a:pt x="710" y="2102"/>
                </a:cubicBezTo>
                <a:cubicBezTo>
                  <a:pt x="711" y="2102"/>
                  <a:pt x="711" y="2102"/>
                  <a:pt x="712" y="2102"/>
                </a:cubicBezTo>
                <a:cubicBezTo>
                  <a:pt x="713" y="2107"/>
                  <a:pt x="708" y="2109"/>
                  <a:pt x="705" y="2113"/>
                </a:cubicBezTo>
                <a:cubicBezTo>
                  <a:pt x="709" y="2114"/>
                  <a:pt x="712" y="2116"/>
                  <a:pt x="716" y="2114"/>
                </a:cubicBezTo>
                <a:cubicBezTo>
                  <a:pt x="715" y="2109"/>
                  <a:pt x="716" y="2105"/>
                  <a:pt x="721" y="2102"/>
                </a:cubicBezTo>
                <a:cubicBezTo>
                  <a:pt x="722" y="2102"/>
                  <a:pt x="723" y="2102"/>
                  <a:pt x="724" y="2102"/>
                </a:cubicBezTo>
                <a:cubicBezTo>
                  <a:pt x="726" y="2104"/>
                  <a:pt x="728" y="2104"/>
                  <a:pt x="730" y="2105"/>
                </a:cubicBezTo>
                <a:cubicBezTo>
                  <a:pt x="731" y="2105"/>
                  <a:pt x="733" y="2106"/>
                  <a:pt x="732" y="2104"/>
                </a:cubicBezTo>
                <a:cubicBezTo>
                  <a:pt x="732" y="2101"/>
                  <a:pt x="733" y="2101"/>
                  <a:pt x="735" y="2101"/>
                </a:cubicBezTo>
                <a:cubicBezTo>
                  <a:pt x="743" y="2099"/>
                  <a:pt x="751" y="2103"/>
                  <a:pt x="759" y="2102"/>
                </a:cubicBezTo>
                <a:cubicBezTo>
                  <a:pt x="766" y="2101"/>
                  <a:pt x="772" y="2105"/>
                  <a:pt x="779" y="2106"/>
                </a:cubicBezTo>
                <a:cubicBezTo>
                  <a:pt x="783" y="2106"/>
                  <a:pt x="788" y="2107"/>
                  <a:pt x="791" y="2110"/>
                </a:cubicBezTo>
                <a:cubicBezTo>
                  <a:pt x="792" y="2113"/>
                  <a:pt x="790" y="2116"/>
                  <a:pt x="790" y="2119"/>
                </a:cubicBezTo>
                <a:cubicBezTo>
                  <a:pt x="787" y="2120"/>
                  <a:pt x="785" y="2121"/>
                  <a:pt x="783" y="2120"/>
                </a:cubicBezTo>
                <a:cubicBezTo>
                  <a:pt x="776" y="2115"/>
                  <a:pt x="769" y="2117"/>
                  <a:pt x="762" y="2118"/>
                </a:cubicBezTo>
                <a:cubicBezTo>
                  <a:pt x="770" y="2124"/>
                  <a:pt x="778" y="2125"/>
                  <a:pt x="788" y="2122"/>
                </a:cubicBezTo>
                <a:cubicBezTo>
                  <a:pt x="787" y="2124"/>
                  <a:pt x="786" y="2125"/>
                  <a:pt x="786" y="2127"/>
                </a:cubicBezTo>
                <a:cubicBezTo>
                  <a:pt x="786" y="2131"/>
                  <a:pt x="784" y="2135"/>
                  <a:pt x="790" y="2137"/>
                </a:cubicBezTo>
                <a:cubicBezTo>
                  <a:pt x="792" y="2140"/>
                  <a:pt x="793" y="2138"/>
                  <a:pt x="793" y="2135"/>
                </a:cubicBezTo>
                <a:cubicBezTo>
                  <a:pt x="796" y="2135"/>
                  <a:pt x="798" y="2136"/>
                  <a:pt x="801" y="2136"/>
                </a:cubicBezTo>
                <a:cubicBezTo>
                  <a:pt x="805" y="2137"/>
                  <a:pt x="802" y="2132"/>
                  <a:pt x="805" y="2131"/>
                </a:cubicBezTo>
                <a:cubicBezTo>
                  <a:pt x="808" y="2131"/>
                  <a:pt x="810" y="2130"/>
                  <a:pt x="812" y="2129"/>
                </a:cubicBezTo>
                <a:cubicBezTo>
                  <a:pt x="814" y="2129"/>
                  <a:pt x="815" y="2129"/>
                  <a:pt x="816" y="2130"/>
                </a:cubicBezTo>
                <a:cubicBezTo>
                  <a:pt x="817" y="2134"/>
                  <a:pt x="816" y="2137"/>
                  <a:pt x="815" y="2140"/>
                </a:cubicBezTo>
                <a:cubicBezTo>
                  <a:pt x="814" y="2143"/>
                  <a:pt x="812" y="2144"/>
                  <a:pt x="809" y="2144"/>
                </a:cubicBezTo>
                <a:cubicBezTo>
                  <a:pt x="802" y="2142"/>
                  <a:pt x="800" y="2142"/>
                  <a:pt x="797" y="2147"/>
                </a:cubicBezTo>
                <a:cubicBezTo>
                  <a:pt x="798" y="2151"/>
                  <a:pt x="801" y="2154"/>
                  <a:pt x="805" y="2151"/>
                </a:cubicBezTo>
                <a:cubicBezTo>
                  <a:pt x="811" y="2148"/>
                  <a:pt x="816" y="2149"/>
                  <a:pt x="822" y="2152"/>
                </a:cubicBezTo>
                <a:cubicBezTo>
                  <a:pt x="825" y="2154"/>
                  <a:pt x="831" y="2160"/>
                  <a:pt x="830" y="2163"/>
                </a:cubicBezTo>
                <a:cubicBezTo>
                  <a:pt x="830" y="2165"/>
                  <a:pt x="828" y="2167"/>
                  <a:pt x="825" y="2167"/>
                </a:cubicBezTo>
                <a:cubicBezTo>
                  <a:pt x="824" y="2167"/>
                  <a:pt x="823" y="2166"/>
                  <a:pt x="822" y="2166"/>
                </a:cubicBezTo>
                <a:cubicBezTo>
                  <a:pt x="819" y="2166"/>
                  <a:pt x="818" y="2167"/>
                  <a:pt x="818" y="2169"/>
                </a:cubicBezTo>
                <a:cubicBezTo>
                  <a:pt x="817" y="2170"/>
                  <a:pt x="818" y="2172"/>
                  <a:pt x="820" y="2172"/>
                </a:cubicBezTo>
                <a:cubicBezTo>
                  <a:pt x="825" y="2172"/>
                  <a:pt x="828" y="2177"/>
                  <a:pt x="833" y="2179"/>
                </a:cubicBezTo>
                <a:cubicBezTo>
                  <a:pt x="841" y="2171"/>
                  <a:pt x="851" y="2180"/>
                  <a:pt x="859" y="2175"/>
                </a:cubicBezTo>
                <a:cubicBezTo>
                  <a:pt x="861" y="2180"/>
                  <a:pt x="859" y="2184"/>
                  <a:pt x="856" y="2187"/>
                </a:cubicBezTo>
                <a:cubicBezTo>
                  <a:pt x="855" y="2188"/>
                  <a:pt x="854" y="2190"/>
                  <a:pt x="852" y="2189"/>
                </a:cubicBezTo>
                <a:cubicBezTo>
                  <a:pt x="847" y="2184"/>
                  <a:pt x="844" y="2190"/>
                  <a:pt x="840" y="2192"/>
                </a:cubicBezTo>
                <a:cubicBezTo>
                  <a:pt x="839" y="2186"/>
                  <a:pt x="842" y="2180"/>
                  <a:pt x="833" y="2179"/>
                </a:cubicBezTo>
                <a:cubicBezTo>
                  <a:pt x="832" y="2181"/>
                  <a:pt x="830" y="2182"/>
                  <a:pt x="828" y="2183"/>
                </a:cubicBezTo>
                <a:cubicBezTo>
                  <a:pt x="825" y="2184"/>
                  <a:pt x="824" y="2186"/>
                  <a:pt x="826" y="2189"/>
                </a:cubicBezTo>
                <a:cubicBezTo>
                  <a:pt x="826" y="2190"/>
                  <a:pt x="827" y="2191"/>
                  <a:pt x="828" y="2192"/>
                </a:cubicBezTo>
                <a:cubicBezTo>
                  <a:pt x="826" y="2195"/>
                  <a:pt x="823" y="2196"/>
                  <a:pt x="820" y="2196"/>
                </a:cubicBezTo>
                <a:cubicBezTo>
                  <a:pt x="818" y="2195"/>
                  <a:pt x="817" y="2192"/>
                  <a:pt x="815" y="2191"/>
                </a:cubicBezTo>
                <a:cubicBezTo>
                  <a:pt x="811" y="2190"/>
                  <a:pt x="807" y="2186"/>
                  <a:pt x="804" y="2192"/>
                </a:cubicBezTo>
                <a:cubicBezTo>
                  <a:pt x="805" y="2195"/>
                  <a:pt x="805" y="2198"/>
                  <a:pt x="808" y="2201"/>
                </a:cubicBezTo>
                <a:cubicBezTo>
                  <a:pt x="808" y="2201"/>
                  <a:pt x="809" y="2202"/>
                  <a:pt x="809" y="2202"/>
                </a:cubicBezTo>
                <a:cubicBezTo>
                  <a:pt x="811" y="2208"/>
                  <a:pt x="809" y="2210"/>
                  <a:pt x="803" y="2208"/>
                </a:cubicBezTo>
                <a:cubicBezTo>
                  <a:pt x="798" y="2206"/>
                  <a:pt x="792" y="2205"/>
                  <a:pt x="787" y="2204"/>
                </a:cubicBezTo>
                <a:cubicBezTo>
                  <a:pt x="785" y="2204"/>
                  <a:pt x="782" y="2204"/>
                  <a:pt x="781" y="2206"/>
                </a:cubicBezTo>
                <a:cubicBezTo>
                  <a:pt x="780" y="2208"/>
                  <a:pt x="781" y="2210"/>
                  <a:pt x="782" y="2211"/>
                </a:cubicBezTo>
                <a:cubicBezTo>
                  <a:pt x="784" y="2212"/>
                  <a:pt x="786" y="2213"/>
                  <a:pt x="788" y="2211"/>
                </a:cubicBezTo>
                <a:cubicBezTo>
                  <a:pt x="792" y="2209"/>
                  <a:pt x="795" y="2210"/>
                  <a:pt x="800" y="2212"/>
                </a:cubicBezTo>
                <a:cubicBezTo>
                  <a:pt x="810" y="2215"/>
                  <a:pt x="821" y="2219"/>
                  <a:pt x="833" y="2217"/>
                </a:cubicBezTo>
                <a:cubicBezTo>
                  <a:pt x="835" y="2217"/>
                  <a:pt x="837" y="2217"/>
                  <a:pt x="839" y="2217"/>
                </a:cubicBezTo>
                <a:cubicBezTo>
                  <a:pt x="842" y="2218"/>
                  <a:pt x="846" y="2217"/>
                  <a:pt x="843" y="2222"/>
                </a:cubicBezTo>
                <a:cubicBezTo>
                  <a:pt x="843" y="2223"/>
                  <a:pt x="845" y="2224"/>
                  <a:pt x="846" y="2223"/>
                </a:cubicBezTo>
                <a:cubicBezTo>
                  <a:pt x="849" y="2219"/>
                  <a:pt x="853" y="2220"/>
                  <a:pt x="857" y="2222"/>
                </a:cubicBezTo>
                <a:cubicBezTo>
                  <a:pt x="861" y="2222"/>
                  <a:pt x="862" y="2220"/>
                  <a:pt x="863" y="2218"/>
                </a:cubicBezTo>
                <a:cubicBezTo>
                  <a:pt x="864" y="2216"/>
                  <a:pt x="866" y="2214"/>
                  <a:pt x="864" y="2212"/>
                </a:cubicBezTo>
                <a:cubicBezTo>
                  <a:pt x="862" y="2210"/>
                  <a:pt x="860" y="2212"/>
                  <a:pt x="858" y="2212"/>
                </a:cubicBezTo>
                <a:cubicBezTo>
                  <a:pt x="850" y="2211"/>
                  <a:pt x="842" y="2210"/>
                  <a:pt x="834" y="2209"/>
                </a:cubicBezTo>
                <a:cubicBezTo>
                  <a:pt x="833" y="2208"/>
                  <a:pt x="833" y="2208"/>
                  <a:pt x="832" y="2207"/>
                </a:cubicBezTo>
                <a:cubicBezTo>
                  <a:pt x="831" y="2206"/>
                  <a:pt x="828" y="2206"/>
                  <a:pt x="829" y="2204"/>
                </a:cubicBezTo>
                <a:cubicBezTo>
                  <a:pt x="830" y="2201"/>
                  <a:pt x="832" y="2201"/>
                  <a:pt x="835" y="2202"/>
                </a:cubicBezTo>
                <a:cubicBezTo>
                  <a:pt x="837" y="2203"/>
                  <a:pt x="838" y="2203"/>
                  <a:pt x="840" y="2204"/>
                </a:cubicBezTo>
                <a:cubicBezTo>
                  <a:pt x="843" y="2206"/>
                  <a:pt x="846" y="2205"/>
                  <a:pt x="848" y="2203"/>
                </a:cubicBezTo>
                <a:cubicBezTo>
                  <a:pt x="854" y="2198"/>
                  <a:pt x="862" y="2197"/>
                  <a:pt x="869" y="2194"/>
                </a:cubicBezTo>
                <a:cubicBezTo>
                  <a:pt x="871" y="2193"/>
                  <a:pt x="872" y="2193"/>
                  <a:pt x="874" y="2194"/>
                </a:cubicBezTo>
                <a:cubicBezTo>
                  <a:pt x="875" y="2196"/>
                  <a:pt x="874" y="2198"/>
                  <a:pt x="873" y="2199"/>
                </a:cubicBezTo>
                <a:cubicBezTo>
                  <a:pt x="870" y="2200"/>
                  <a:pt x="868" y="2202"/>
                  <a:pt x="866" y="2205"/>
                </a:cubicBezTo>
                <a:cubicBezTo>
                  <a:pt x="873" y="2212"/>
                  <a:pt x="873" y="2213"/>
                  <a:pt x="868" y="2218"/>
                </a:cubicBezTo>
                <a:cubicBezTo>
                  <a:pt x="872" y="2219"/>
                  <a:pt x="876" y="2220"/>
                  <a:pt x="880" y="2221"/>
                </a:cubicBezTo>
                <a:cubicBezTo>
                  <a:pt x="884" y="2221"/>
                  <a:pt x="887" y="2223"/>
                  <a:pt x="887" y="2226"/>
                </a:cubicBezTo>
                <a:cubicBezTo>
                  <a:pt x="886" y="2231"/>
                  <a:pt x="885" y="2234"/>
                  <a:pt x="892" y="2233"/>
                </a:cubicBezTo>
                <a:cubicBezTo>
                  <a:pt x="894" y="2232"/>
                  <a:pt x="894" y="2235"/>
                  <a:pt x="895" y="2237"/>
                </a:cubicBezTo>
                <a:cubicBezTo>
                  <a:pt x="898" y="2245"/>
                  <a:pt x="906" y="2248"/>
                  <a:pt x="915" y="2244"/>
                </a:cubicBezTo>
                <a:cubicBezTo>
                  <a:pt x="916" y="2244"/>
                  <a:pt x="918" y="2243"/>
                  <a:pt x="920" y="2243"/>
                </a:cubicBezTo>
                <a:cubicBezTo>
                  <a:pt x="926" y="2245"/>
                  <a:pt x="932" y="2246"/>
                  <a:pt x="939" y="2243"/>
                </a:cubicBezTo>
                <a:cubicBezTo>
                  <a:pt x="940" y="2242"/>
                  <a:pt x="942" y="2242"/>
                  <a:pt x="943" y="2242"/>
                </a:cubicBezTo>
                <a:cubicBezTo>
                  <a:pt x="948" y="2241"/>
                  <a:pt x="951" y="2246"/>
                  <a:pt x="955" y="2246"/>
                </a:cubicBezTo>
                <a:cubicBezTo>
                  <a:pt x="958" y="2246"/>
                  <a:pt x="960" y="2248"/>
                  <a:pt x="958" y="2251"/>
                </a:cubicBezTo>
                <a:cubicBezTo>
                  <a:pt x="956" y="2256"/>
                  <a:pt x="955" y="2248"/>
                  <a:pt x="952" y="2251"/>
                </a:cubicBezTo>
                <a:cubicBezTo>
                  <a:pt x="955" y="2255"/>
                  <a:pt x="954" y="2259"/>
                  <a:pt x="948" y="2261"/>
                </a:cubicBezTo>
                <a:cubicBezTo>
                  <a:pt x="947" y="2262"/>
                  <a:pt x="947" y="2263"/>
                  <a:pt x="947" y="2264"/>
                </a:cubicBezTo>
                <a:cubicBezTo>
                  <a:pt x="947" y="2267"/>
                  <a:pt x="947" y="2271"/>
                  <a:pt x="948" y="2274"/>
                </a:cubicBezTo>
                <a:cubicBezTo>
                  <a:pt x="949" y="2275"/>
                  <a:pt x="949" y="2277"/>
                  <a:pt x="951" y="2276"/>
                </a:cubicBezTo>
                <a:cubicBezTo>
                  <a:pt x="957" y="2275"/>
                  <a:pt x="962" y="2278"/>
                  <a:pt x="967" y="2280"/>
                </a:cubicBezTo>
                <a:cubicBezTo>
                  <a:pt x="970" y="2280"/>
                  <a:pt x="972" y="2281"/>
                  <a:pt x="974" y="2280"/>
                </a:cubicBezTo>
                <a:cubicBezTo>
                  <a:pt x="980" y="2278"/>
                  <a:pt x="986" y="2279"/>
                  <a:pt x="992" y="2279"/>
                </a:cubicBezTo>
                <a:cubicBezTo>
                  <a:pt x="995" y="2279"/>
                  <a:pt x="998" y="2283"/>
                  <a:pt x="1001" y="2280"/>
                </a:cubicBezTo>
                <a:cubicBezTo>
                  <a:pt x="1004" y="2278"/>
                  <a:pt x="1006" y="2276"/>
                  <a:pt x="1009" y="2278"/>
                </a:cubicBezTo>
                <a:cubicBezTo>
                  <a:pt x="1013" y="2279"/>
                  <a:pt x="1017" y="2279"/>
                  <a:pt x="1020" y="2277"/>
                </a:cubicBezTo>
                <a:cubicBezTo>
                  <a:pt x="1023" y="2276"/>
                  <a:pt x="1024" y="2277"/>
                  <a:pt x="1024" y="2279"/>
                </a:cubicBezTo>
                <a:cubicBezTo>
                  <a:pt x="1025" y="2280"/>
                  <a:pt x="1025" y="2282"/>
                  <a:pt x="1025" y="2284"/>
                </a:cubicBezTo>
                <a:cubicBezTo>
                  <a:pt x="1026" y="2286"/>
                  <a:pt x="1027" y="2289"/>
                  <a:pt x="1028" y="2292"/>
                </a:cubicBezTo>
                <a:cubicBezTo>
                  <a:pt x="1026" y="2292"/>
                  <a:pt x="1025" y="2290"/>
                  <a:pt x="1023" y="2292"/>
                </a:cubicBezTo>
                <a:cubicBezTo>
                  <a:pt x="1022" y="2294"/>
                  <a:pt x="1022" y="2295"/>
                  <a:pt x="1023" y="2297"/>
                </a:cubicBezTo>
                <a:cubicBezTo>
                  <a:pt x="1025" y="2299"/>
                  <a:pt x="1026" y="2297"/>
                  <a:pt x="1028" y="2297"/>
                </a:cubicBezTo>
                <a:cubicBezTo>
                  <a:pt x="1031" y="2295"/>
                  <a:pt x="1035" y="2296"/>
                  <a:pt x="1039" y="2298"/>
                </a:cubicBezTo>
                <a:cubicBezTo>
                  <a:pt x="1038" y="2299"/>
                  <a:pt x="1038" y="2300"/>
                  <a:pt x="1037" y="2301"/>
                </a:cubicBezTo>
                <a:cubicBezTo>
                  <a:pt x="1036" y="2307"/>
                  <a:pt x="1040" y="2309"/>
                  <a:pt x="1048" y="2308"/>
                </a:cubicBezTo>
                <a:cubicBezTo>
                  <a:pt x="1050" y="2310"/>
                  <a:pt x="1054" y="2309"/>
                  <a:pt x="1057" y="2309"/>
                </a:cubicBezTo>
                <a:cubicBezTo>
                  <a:pt x="1057" y="2309"/>
                  <a:pt x="1057" y="2309"/>
                  <a:pt x="1057" y="2309"/>
                </a:cubicBezTo>
                <a:cubicBezTo>
                  <a:pt x="1058" y="2311"/>
                  <a:pt x="1059" y="2311"/>
                  <a:pt x="1060" y="2311"/>
                </a:cubicBezTo>
                <a:cubicBezTo>
                  <a:pt x="1063" y="2313"/>
                  <a:pt x="1067" y="2312"/>
                  <a:pt x="1068" y="2316"/>
                </a:cubicBezTo>
                <a:cubicBezTo>
                  <a:pt x="1072" y="2323"/>
                  <a:pt x="1072" y="2323"/>
                  <a:pt x="1081" y="2321"/>
                </a:cubicBezTo>
                <a:cubicBezTo>
                  <a:pt x="1083" y="2320"/>
                  <a:pt x="1086" y="2320"/>
                  <a:pt x="1087" y="2317"/>
                </a:cubicBezTo>
                <a:cubicBezTo>
                  <a:pt x="1088" y="2316"/>
                  <a:pt x="1089" y="2316"/>
                  <a:pt x="1090" y="2317"/>
                </a:cubicBezTo>
                <a:cubicBezTo>
                  <a:pt x="1092" y="2318"/>
                  <a:pt x="1091" y="2319"/>
                  <a:pt x="1091" y="2320"/>
                </a:cubicBezTo>
                <a:cubicBezTo>
                  <a:pt x="1090" y="2322"/>
                  <a:pt x="1088" y="2323"/>
                  <a:pt x="1088" y="2326"/>
                </a:cubicBezTo>
                <a:cubicBezTo>
                  <a:pt x="1088" y="2328"/>
                  <a:pt x="1089" y="2330"/>
                  <a:pt x="1092" y="2331"/>
                </a:cubicBezTo>
                <a:cubicBezTo>
                  <a:pt x="1095" y="2331"/>
                  <a:pt x="1095" y="2330"/>
                  <a:pt x="1096" y="2328"/>
                </a:cubicBezTo>
                <a:cubicBezTo>
                  <a:pt x="1096" y="2324"/>
                  <a:pt x="1099" y="2324"/>
                  <a:pt x="1103" y="2325"/>
                </a:cubicBezTo>
                <a:cubicBezTo>
                  <a:pt x="1101" y="2329"/>
                  <a:pt x="1099" y="2333"/>
                  <a:pt x="1105" y="2336"/>
                </a:cubicBezTo>
                <a:cubicBezTo>
                  <a:pt x="1107" y="2338"/>
                  <a:pt x="1104" y="2339"/>
                  <a:pt x="1102" y="2339"/>
                </a:cubicBezTo>
                <a:cubicBezTo>
                  <a:pt x="1100" y="2340"/>
                  <a:pt x="1098" y="2337"/>
                  <a:pt x="1095" y="2339"/>
                </a:cubicBezTo>
                <a:cubicBezTo>
                  <a:pt x="1099" y="2343"/>
                  <a:pt x="1099" y="2351"/>
                  <a:pt x="1108" y="2347"/>
                </a:cubicBezTo>
                <a:cubicBezTo>
                  <a:pt x="1109" y="2347"/>
                  <a:pt x="1110" y="2348"/>
                  <a:pt x="1111" y="2348"/>
                </a:cubicBezTo>
                <a:cubicBezTo>
                  <a:pt x="1117" y="2349"/>
                  <a:pt x="1119" y="2355"/>
                  <a:pt x="1124" y="2356"/>
                </a:cubicBezTo>
                <a:cubicBezTo>
                  <a:pt x="1124" y="2359"/>
                  <a:pt x="1122" y="2361"/>
                  <a:pt x="1119" y="2361"/>
                </a:cubicBezTo>
                <a:cubicBezTo>
                  <a:pt x="1119" y="2362"/>
                  <a:pt x="1121" y="2363"/>
                  <a:pt x="1122" y="2363"/>
                </a:cubicBezTo>
                <a:cubicBezTo>
                  <a:pt x="1131" y="2364"/>
                  <a:pt x="1139" y="2367"/>
                  <a:pt x="1147" y="2370"/>
                </a:cubicBezTo>
                <a:cubicBezTo>
                  <a:pt x="1152" y="2373"/>
                  <a:pt x="1158" y="2372"/>
                  <a:pt x="1163" y="2373"/>
                </a:cubicBezTo>
                <a:cubicBezTo>
                  <a:pt x="1164" y="2373"/>
                  <a:pt x="1165" y="2373"/>
                  <a:pt x="1165" y="2372"/>
                </a:cubicBezTo>
                <a:cubicBezTo>
                  <a:pt x="1166" y="2371"/>
                  <a:pt x="1165" y="2370"/>
                  <a:pt x="1164" y="2370"/>
                </a:cubicBezTo>
                <a:cubicBezTo>
                  <a:pt x="1162" y="2369"/>
                  <a:pt x="1150" y="2360"/>
                  <a:pt x="1149" y="2359"/>
                </a:cubicBezTo>
                <a:cubicBezTo>
                  <a:pt x="1148" y="2359"/>
                  <a:pt x="1147" y="2359"/>
                  <a:pt x="1147" y="2360"/>
                </a:cubicBezTo>
                <a:cubicBezTo>
                  <a:pt x="1144" y="2362"/>
                  <a:pt x="1142" y="2363"/>
                  <a:pt x="1139" y="2359"/>
                </a:cubicBezTo>
                <a:cubicBezTo>
                  <a:pt x="1136" y="2355"/>
                  <a:pt x="1132" y="2350"/>
                  <a:pt x="1126" y="2349"/>
                </a:cubicBezTo>
                <a:cubicBezTo>
                  <a:pt x="1126" y="2349"/>
                  <a:pt x="1126" y="2349"/>
                  <a:pt x="1126" y="2349"/>
                </a:cubicBezTo>
                <a:cubicBezTo>
                  <a:pt x="1126" y="2349"/>
                  <a:pt x="1125" y="2349"/>
                  <a:pt x="1125" y="2349"/>
                </a:cubicBezTo>
                <a:cubicBezTo>
                  <a:pt x="1125" y="2349"/>
                  <a:pt x="1126" y="2349"/>
                  <a:pt x="1126" y="2349"/>
                </a:cubicBezTo>
                <a:cubicBezTo>
                  <a:pt x="1130" y="2345"/>
                  <a:pt x="1136" y="2345"/>
                  <a:pt x="1140" y="2341"/>
                </a:cubicBezTo>
                <a:cubicBezTo>
                  <a:pt x="1144" y="2339"/>
                  <a:pt x="1147" y="2339"/>
                  <a:pt x="1151" y="2339"/>
                </a:cubicBezTo>
                <a:cubicBezTo>
                  <a:pt x="1151" y="2340"/>
                  <a:pt x="1153" y="2342"/>
                  <a:pt x="1150" y="2342"/>
                </a:cubicBezTo>
                <a:cubicBezTo>
                  <a:pt x="1146" y="2343"/>
                  <a:pt x="1144" y="2345"/>
                  <a:pt x="1143" y="2349"/>
                </a:cubicBezTo>
                <a:cubicBezTo>
                  <a:pt x="1149" y="2347"/>
                  <a:pt x="1153" y="2355"/>
                  <a:pt x="1159" y="2349"/>
                </a:cubicBezTo>
                <a:cubicBezTo>
                  <a:pt x="1160" y="2348"/>
                  <a:pt x="1161" y="2349"/>
                  <a:pt x="1161" y="2350"/>
                </a:cubicBezTo>
                <a:cubicBezTo>
                  <a:pt x="1161" y="2353"/>
                  <a:pt x="1164" y="2353"/>
                  <a:pt x="1166" y="2353"/>
                </a:cubicBezTo>
                <a:cubicBezTo>
                  <a:pt x="1173" y="2355"/>
                  <a:pt x="1177" y="2360"/>
                  <a:pt x="1180" y="2365"/>
                </a:cubicBezTo>
                <a:cubicBezTo>
                  <a:pt x="1181" y="2367"/>
                  <a:pt x="1181" y="2368"/>
                  <a:pt x="1185" y="2369"/>
                </a:cubicBezTo>
                <a:cubicBezTo>
                  <a:pt x="1184" y="2365"/>
                  <a:pt x="1187" y="2364"/>
                  <a:pt x="1188" y="2361"/>
                </a:cubicBezTo>
                <a:cubicBezTo>
                  <a:pt x="1188" y="2359"/>
                  <a:pt x="1191" y="2359"/>
                  <a:pt x="1192" y="2359"/>
                </a:cubicBezTo>
                <a:cubicBezTo>
                  <a:pt x="1193" y="2361"/>
                  <a:pt x="1195" y="2361"/>
                  <a:pt x="1196" y="2361"/>
                </a:cubicBezTo>
                <a:cubicBezTo>
                  <a:pt x="1199" y="2364"/>
                  <a:pt x="1198" y="2368"/>
                  <a:pt x="1200" y="2371"/>
                </a:cubicBezTo>
                <a:cubicBezTo>
                  <a:pt x="1199" y="2372"/>
                  <a:pt x="1199" y="2372"/>
                  <a:pt x="1198" y="2373"/>
                </a:cubicBezTo>
                <a:cubicBezTo>
                  <a:pt x="1197" y="2373"/>
                  <a:pt x="1196" y="2372"/>
                  <a:pt x="1195" y="2373"/>
                </a:cubicBezTo>
                <a:cubicBezTo>
                  <a:pt x="1194" y="2373"/>
                  <a:pt x="1192" y="2371"/>
                  <a:pt x="1191" y="2373"/>
                </a:cubicBezTo>
                <a:cubicBezTo>
                  <a:pt x="1191" y="2375"/>
                  <a:pt x="1192" y="2377"/>
                  <a:pt x="1193" y="2377"/>
                </a:cubicBezTo>
                <a:cubicBezTo>
                  <a:pt x="1198" y="2377"/>
                  <a:pt x="1196" y="2381"/>
                  <a:pt x="1198" y="2382"/>
                </a:cubicBezTo>
                <a:cubicBezTo>
                  <a:pt x="1193" y="2383"/>
                  <a:pt x="1187" y="2384"/>
                  <a:pt x="1182" y="2381"/>
                </a:cubicBezTo>
                <a:cubicBezTo>
                  <a:pt x="1178" y="2379"/>
                  <a:pt x="1173" y="2381"/>
                  <a:pt x="1170" y="2383"/>
                </a:cubicBezTo>
                <a:cubicBezTo>
                  <a:pt x="1168" y="2384"/>
                  <a:pt x="1168" y="2385"/>
                  <a:pt x="1169" y="2386"/>
                </a:cubicBezTo>
                <a:cubicBezTo>
                  <a:pt x="1170" y="2388"/>
                  <a:pt x="1171" y="2389"/>
                  <a:pt x="1171" y="2391"/>
                </a:cubicBezTo>
                <a:cubicBezTo>
                  <a:pt x="1170" y="2397"/>
                  <a:pt x="1176" y="2399"/>
                  <a:pt x="1179" y="2404"/>
                </a:cubicBezTo>
                <a:cubicBezTo>
                  <a:pt x="1176" y="2404"/>
                  <a:pt x="1174" y="2404"/>
                  <a:pt x="1172" y="2404"/>
                </a:cubicBezTo>
                <a:cubicBezTo>
                  <a:pt x="1171" y="2405"/>
                  <a:pt x="1169" y="2405"/>
                  <a:pt x="1169" y="2407"/>
                </a:cubicBezTo>
                <a:cubicBezTo>
                  <a:pt x="1170" y="2409"/>
                  <a:pt x="1171" y="2409"/>
                  <a:pt x="1173" y="2409"/>
                </a:cubicBezTo>
                <a:cubicBezTo>
                  <a:pt x="1174" y="2409"/>
                  <a:pt x="1176" y="2410"/>
                  <a:pt x="1177" y="2409"/>
                </a:cubicBezTo>
                <a:cubicBezTo>
                  <a:pt x="1181" y="2408"/>
                  <a:pt x="1184" y="2408"/>
                  <a:pt x="1187" y="2410"/>
                </a:cubicBezTo>
                <a:cubicBezTo>
                  <a:pt x="1188" y="2411"/>
                  <a:pt x="1190" y="2411"/>
                  <a:pt x="1192" y="2411"/>
                </a:cubicBezTo>
                <a:cubicBezTo>
                  <a:pt x="1193" y="2413"/>
                  <a:pt x="1195" y="2413"/>
                  <a:pt x="1196" y="2412"/>
                </a:cubicBezTo>
                <a:cubicBezTo>
                  <a:pt x="1199" y="2410"/>
                  <a:pt x="1202" y="2411"/>
                  <a:pt x="1205" y="2411"/>
                </a:cubicBezTo>
                <a:cubicBezTo>
                  <a:pt x="1208" y="2413"/>
                  <a:pt x="1210" y="2413"/>
                  <a:pt x="1213" y="2412"/>
                </a:cubicBezTo>
                <a:cubicBezTo>
                  <a:pt x="1215" y="2410"/>
                  <a:pt x="1217" y="2410"/>
                  <a:pt x="1219" y="2411"/>
                </a:cubicBezTo>
                <a:cubicBezTo>
                  <a:pt x="1224" y="2414"/>
                  <a:pt x="1229" y="2413"/>
                  <a:pt x="1234" y="2411"/>
                </a:cubicBezTo>
                <a:cubicBezTo>
                  <a:pt x="1240" y="2415"/>
                  <a:pt x="1247" y="2410"/>
                  <a:pt x="1253" y="2414"/>
                </a:cubicBezTo>
                <a:cubicBezTo>
                  <a:pt x="1253" y="2414"/>
                  <a:pt x="1256" y="2413"/>
                  <a:pt x="1258" y="2412"/>
                </a:cubicBezTo>
                <a:cubicBezTo>
                  <a:pt x="1259" y="2412"/>
                  <a:pt x="1260" y="2411"/>
                  <a:pt x="1259" y="2410"/>
                </a:cubicBezTo>
                <a:cubicBezTo>
                  <a:pt x="1259" y="2408"/>
                  <a:pt x="1256" y="2405"/>
                  <a:pt x="1256" y="2406"/>
                </a:cubicBezTo>
                <a:cubicBezTo>
                  <a:pt x="1253" y="2408"/>
                  <a:pt x="1249" y="2402"/>
                  <a:pt x="1247" y="2406"/>
                </a:cubicBezTo>
                <a:cubicBezTo>
                  <a:pt x="1245" y="2411"/>
                  <a:pt x="1241" y="2408"/>
                  <a:pt x="1238" y="2410"/>
                </a:cubicBezTo>
                <a:cubicBezTo>
                  <a:pt x="1236" y="2407"/>
                  <a:pt x="1232" y="2408"/>
                  <a:pt x="1231" y="2406"/>
                </a:cubicBezTo>
                <a:cubicBezTo>
                  <a:pt x="1230" y="2403"/>
                  <a:pt x="1229" y="2401"/>
                  <a:pt x="1226" y="2401"/>
                </a:cubicBezTo>
                <a:cubicBezTo>
                  <a:pt x="1224" y="2401"/>
                  <a:pt x="1223" y="2401"/>
                  <a:pt x="1221" y="2401"/>
                </a:cubicBezTo>
                <a:cubicBezTo>
                  <a:pt x="1220" y="2400"/>
                  <a:pt x="1219" y="2399"/>
                  <a:pt x="1219" y="2398"/>
                </a:cubicBezTo>
                <a:cubicBezTo>
                  <a:pt x="1219" y="2396"/>
                  <a:pt x="1220" y="2396"/>
                  <a:pt x="1221" y="2396"/>
                </a:cubicBezTo>
                <a:cubicBezTo>
                  <a:pt x="1226" y="2396"/>
                  <a:pt x="1230" y="2393"/>
                  <a:pt x="1234" y="2398"/>
                </a:cubicBezTo>
                <a:cubicBezTo>
                  <a:pt x="1235" y="2399"/>
                  <a:pt x="1237" y="2399"/>
                  <a:pt x="1239" y="2399"/>
                </a:cubicBezTo>
                <a:cubicBezTo>
                  <a:pt x="1243" y="2400"/>
                  <a:pt x="1248" y="2399"/>
                  <a:pt x="1252" y="2399"/>
                </a:cubicBezTo>
                <a:cubicBezTo>
                  <a:pt x="1255" y="2399"/>
                  <a:pt x="1254" y="2396"/>
                  <a:pt x="1254" y="2395"/>
                </a:cubicBezTo>
                <a:cubicBezTo>
                  <a:pt x="1256" y="2391"/>
                  <a:pt x="1258" y="2389"/>
                  <a:pt x="1261" y="2393"/>
                </a:cubicBezTo>
                <a:cubicBezTo>
                  <a:pt x="1261" y="2395"/>
                  <a:pt x="1263" y="2397"/>
                  <a:pt x="1265" y="2396"/>
                </a:cubicBezTo>
                <a:cubicBezTo>
                  <a:pt x="1268" y="2394"/>
                  <a:pt x="1270" y="2397"/>
                  <a:pt x="1272" y="2398"/>
                </a:cubicBezTo>
                <a:cubicBezTo>
                  <a:pt x="1275" y="2399"/>
                  <a:pt x="1274" y="2396"/>
                  <a:pt x="1276" y="2396"/>
                </a:cubicBezTo>
                <a:cubicBezTo>
                  <a:pt x="1278" y="2395"/>
                  <a:pt x="1280" y="2394"/>
                  <a:pt x="1283" y="2394"/>
                </a:cubicBezTo>
                <a:cubicBezTo>
                  <a:pt x="1285" y="2395"/>
                  <a:pt x="1287" y="2395"/>
                  <a:pt x="1285" y="2398"/>
                </a:cubicBezTo>
                <a:cubicBezTo>
                  <a:pt x="1282" y="2401"/>
                  <a:pt x="1286" y="2404"/>
                  <a:pt x="1287" y="2407"/>
                </a:cubicBezTo>
                <a:cubicBezTo>
                  <a:pt x="1287" y="2408"/>
                  <a:pt x="1288" y="2409"/>
                  <a:pt x="1290" y="2409"/>
                </a:cubicBezTo>
                <a:cubicBezTo>
                  <a:pt x="1291" y="2409"/>
                  <a:pt x="1292" y="2408"/>
                  <a:pt x="1291" y="2406"/>
                </a:cubicBezTo>
                <a:cubicBezTo>
                  <a:pt x="1291" y="2404"/>
                  <a:pt x="1292" y="2402"/>
                  <a:pt x="1294" y="2402"/>
                </a:cubicBezTo>
                <a:cubicBezTo>
                  <a:pt x="1299" y="2401"/>
                  <a:pt x="1297" y="2397"/>
                  <a:pt x="1302" y="2395"/>
                </a:cubicBezTo>
                <a:cubicBezTo>
                  <a:pt x="1295" y="2394"/>
                  <a:pt x="1289" y="2395"/>
                  <a:pt x="1285" y="2392"/>
                </a:cubicBezTo>
                <a:cubicBezTo>
                  <a:pt x="1287" y="2389"/>
                  <a:pt x="1289" y="2389"/>
                  <a:pt x="1293" y="2390"/>
                </a:cubicBezTo>
                <a:cubicBezTo>
                  <a:pt x="1298" y="2390"/>
                  <a:pt x="1298" y="2390"/>
                  <a:pt x="1304" y="2387"/>
                </a:cubicBezTo>
                <a:cubicBezTo>
                  <a:pt x="1305" y="2386"/>
                  <a:pt x="1307" y="2386"/>
                  <a:pt x="1308" y="2386"/>
                </a:cubicBezTo>
                <a:cubicBezTo>
                  <a:pt x="1315" y="2387"/>
                  <a:pt x="1317" y="2391"/>
                  <a:pt x="1314" y="2399"/>
                </a:cubicBezTo>
                <a:cubicBezTo>
                  <a:pt x="1314" y="2405"/>
                  <a:pt x="1315" y="2406"/>
                  <a:pt x="1320" y="2406"/>
                </a:cubicBezTo>
                <a:cubicBezTo>
                  <a:pt x="1324" y="2406"/>
                  <a:pt x="1326" y="2403"/>
                  <a:pt x="1330" y="2401"/>
                </a:cubicBezTo>
                <a:cubicBezTo>
                  <a:pt x="1332" y="2405"/>
                  <a:pt x="1336" y="2405"/>
                  <a:pt x="1340" y="2405"/>
                </a:cubicBezTo>
                <a:cubicBezTo>
                  <a:pt x="1345" y="2405"/>
                  <a:pt x="1347" y="2404"/>
                  <a:pt x="1346" y="2399"/>
                </a:cubicBezTo>
                <a:cubicBezTo>
                  <a:pt x="1353" y="2399"/>
                  <a:pt x="1359" y="2400"/>
                  <a:pt x="1366" y="2400"/>
                </a:cubicBezTo>
                <a:cubicBezTo>
                  <a:pt x="1367" y="2400"/>
                  <a:pt x="1368" y="2401"/>
                  <a:pt x="1368" y="2402"/>
                </a:cubicBezTo>
                <a:cubicBezTo>
                  <a:pt x="1368" y="2407"/>
                  <a:pt x="1372" y="2406"/>
                  <a:pt x="1376" y="2407"/>
                </a:cubicBezTo>
                <a:cubicBezTo>
                  <a:pt x="1383" y="2408"/>
                  <a:pt x="1390" y="2407"/>
                  <a:pt x="1397" y="2406"/>
                </a:cubicBezTo>
                <a:cubicBezTo>
                  <a:pt x="1400" y="2406"/>
                  <a:pt x="1403" y="2406"/>
                  <a:pt x="1406" y="2407"/>
                </a:cubicBezTo>
                <a:cubicBezTo>
                  <a:pt x="1409" y="2408"/>
                  <a:pt x="1410" y="2403"/>
                  <a:pt x="1413" y="2405"/>
                </a:cubicBezTo>
                <a:cubicBezTo>
                  <a:pt x="1414" y="2405"/>
                  <a:pt x="1415" y="2406"/>
                  <a:pt x="1416" y="2406"/>
                </a:cubicBezTo>
                <a:cubicBezTo>
                  <a:pt x="1414" y="2408"/>
                  <a:pt x="1411" y="2410"/>
                  <a:pt x="1412" y="2412"/>
                </a:cubicBezTo>
                <a:cubicBezTo>
                  <a:pt x="1411" y="2414"/>
                  <a:pt x="1411" y="2416"/>
                  <a:pt x="1413" y="2418"/>
                </a:cubicBezTo>
                <a:cubicBezTo>
                  <a:pt x="1415" y="2419"/>
                  <a:pt x="1415" y="2421"/>
                  <a:pt x="1415" y="2423"/>
                </a:cubicBezTo>
                <a:cubicBezTo>
                  <a:pt x="1414" y="2427"/>
                  <a:pt x="1412" y="2430"/>
                  <a:pt x="1412" y="2434"/>
                </a:cubicBezTo>
                <a:cubicBezTo>
                  <a:pt x="1411" y="2439"/>
                  <a:pt x="1408" y="2440"/>
                  <a:pt x="1404" y="2439"/>
                </a:cubicBezTo>
                <a:cubicBezTo>
                  <a:pt x="1404" y="2439"/>
                  <a:pt x="1404" y="2439"/>
                  <a:pt x="1404" y="2439"/>
                </a:cubicBezTo>
                <a:cubicBezTo>
                  <a:pt x="1402" y="2440"/>
                  <a:pt x="1401" y="2437"/>
                  <a:pt x="1398" y="2439"/>
                </a:cubicBezTo>
                <a:cubicBezTo>
                  <a:pt x="1394" y="2441"/>
                  <a:pt x="1389" y="2441"/>
                  <a:pt x="1384" y="2441"/>
                </a:cubicBezTo>
                <a:cubicBezTo>
                  <a:pt x="1384" y="2441"/>
                  <a:pt x="1384" y="2441"/>
                  <a:pt x="1384" y="2441"/>
                </a:cubicBezTo>
                <a:cubicBezTo>
                  <a:pt x="1383" y="2438"/>
                  <a:pt x="1380" y="2440"/>
                  <a:pt x="1377" y="2439"/>
                </a:cubicBezTo>
                <a:cubicBezTo>
                  <a:pt x="1377" y="2438"/>
                  <a:pt x="1375" y="2437"/>
                  <a:pt x="1377" y="2435"/>
                </a:cubicBezTo>
                <a:cubicBezTo>
                  <a:pt x="1378" y="2435"/>
                  <a:pt x="1379" y="2433"/>
                  <a:pt x="1377" y="2433"/>
                </a:cubicBezTo>
                <a:cubicBezTo>
                  <a:pt x="1373" y="2433"/>
                  <a:pt x="1371" y="2430"/>
                  <a:pt x="1368" y="2428"/>
                </a:cubicBezTo>
                <a:cubicBezTo>
                  <a:pt x="1363" y="2426"/>
                  <a:pt x="1359" y="2428"/>
                  <a:pt x="1359" y="2432"/>
                </a:cubicBezTo>
                <a:cubicBezTo>
                  <a:pt x="1358" y="2436"/>
                  <a:pt x="1359" y="2438"/>
                  <a:pt x="1361" y="2441"/>
                </a:cubicBezTo>
                <a:cubicBezTo>
                  <a:pt x="1358" y="2441"/>
                  <a:pt x="1355" y="2441"/>
                  <a:pt x="1351" y="2441"/>
                </a:cubicBezTo>
                <a:cubicBezTo>
                  <a:pt x="1348" y="2441"/>
                  <a:pt x="1347" y="2439"/>
                  <a:pt x="1346" y="2437"/>
                </a:cubicBezTo>
                <a:cubicBezTo>
                  <a:pt x="1344" y="2432"/>
                  <a:pt x="1340" y="2429"/>
                  <a:pt x="1335" y="2426"/>
                </a:cubicBezTo>
                <a:cubicBezTo>
                  <a:pt x="1334" y="2425"/>
                  <a:pt x="1333" y="2425"/>
                  <a:pt x="1331" y="2426"/>
                </a:cubicBezTo>
                <a:cubicBezTo>
                  <a:pt x="1327" y="2427"/>
                  <a:pt x="1324" y="2427"/>
                  <a:pt x="1321" y="2425"/>
                </a:cubicBezTo>
                <a:cubicBezTo>
                  <a:pt x="1317" y="2421"/>
                  <a:pt x="1313" y="2423"/>
                  <a:pt x="1310" y="2426"/>
                </a:cubicBezTo>
                <a:cubicBezTo>
                  <a:pt x="1310" y="2426"/>
                  <a:pt x="1310" y="2426"/>
                  <a:pt x="1309" y="2426"/>
                </a:cubicBezTo>
                <a:cubicBezTo>
                  <a:pt x="1303" y="2427"/>
                  <a:pt x="1295" y="2426"/>
                  <a:pt x="1289" y="2425"/>
                </a:cubicBezTo>
                <a:cubicBezTo>
                  <a:pt x="1283" y="2424"/>
                  <a:pt x="1279" y="2426"/>
                  <a:pt x="1276" y="2429"/>
                </a:cubicBezTo>
                <a:cubicBezTo>
                  <a:pt x="1276" y="2431"/>
                  <a:pt x="1277" y="2432"/>
                  <a:pt x="1277" y="2433"/>
                </a:cubicBezTo>
                <a:cubicBezTo>
                  <a:pt x="1277" y="2441"/>
                  <a:pt x="1278" y="2442"/>
                  <a:pt x="1286" y="2440"/>
                </a:cubicBezTo>
                <a:cubicBezTo>
                  <a:pt x="1289" y="2439"/>
                  <a:pt x="1289" y="2439"/>
                  <a:pt x="1287" y="2436"/>
                </a:cubicBezTo>
                <a:cubicBezTo>
                  <a:pt x="1287" y="2436"/>
                  <a:pt x="1287" y="2436"/>
                  <a:pt x="1287" y="2436"/>
                </a:cubicBezTo>
                <a:cubicBezTo>
                  <a:pt x="1289" y="2435"/>
                  <a:pt x="1291" y="2433"/>
                  <a:pt x="1294" y="2433"/>
                </a:cubicBezTo>
                <a:cubicBezTo>
                  <a:pt x="1297" y="2430"/>
                  <a:pt x="1301" y="2432"/>
                  <a:pt x="1305" y="2431"/>
                </a:cubicBezTo>
                <a:cubicBezTo>
                  <a:pt x="1306" y="2433"/>
                  <a:pt x="1307" y="2434"/>
                  <a:pt x="1308" y="2436"/>
                </a:cubicBezTo>
                <a:cubicBezTo>
                  <a:pt x="1308" y="2437"/>
                  <a:pt x="1307" y="2438"/>
                  <a:pt x="1306" y="2439"/>
                </a:cubicBezTo>
                <a:cubicBezTo>
                  <a:pt x="1304" y="2440"/>
                  <a:pt x="1303" y="2440"/>
                  <a:pt x="1301" y="2440"/>
                </a:cubicBezTo>
                <a:cubicBezTo>
                  <a:pt x="1300" y="2440"/>
                  <a:pt x="1300" y="2441"/>
                  <a:pt x="1300" y="2442"/>
                </a:cubicBezTo>
                <a:cubicBezTo>
                  <a:pt x="1300" y="2443"/>
                  <a:pt x="1300" y="2444"/>
                  <a:pt x="1301" y="2444"/>
                </a:cubicBezTo>
                <a:cubicBezTo>
                  <a:pt x="1311" y="2444"/>
                  <a:pt x="1320" y="2449"/>
                  <a:pt x="1329" y="2450"/>
                </a:cubicBezTo>
                <a:cubicBezTo>
                  <a:pt x="1334" y="2450"/>
                  <a:pt x="1336" y="2449"/>
                  <a:pt x="1340" y="2445"/>
                </a:cubicBezTo>
                <a:cubicBezTo>
                  <a:pt x="1339" y="2451"/>
                  <a:pt x="1341" y="2452"/>
                  <a:pt x="1344" y="2453"/>
                </a:cubicBezTo>
                <a:cubicBezTo>
                  <a:pt x="1347" y="2453"/>
                  <a:pt x="1350" y="2453"/>
                  <a:pt x="1351" y="2451"/>
                </a:cubicBezTo>
                <a:cubicBezTo>
                  <a:pt x="1351" y="2445"/>
                  <a:pt x="1354" y="2445"/>
                  <a:pt x="1359" y="2447"/>
                </a:cubicBezTo>
                <a:cubicBezTo>
                  <a:pt x="1360" y="2448"/>
                  <a:pt x="1361" y="2447"/>
                  <a:pt x="1362" y="2447"/>
                </a:cubicBezTo>
                <a:cubicBezTo>
                  <a:pt x="1368" y="2446"/>
                  <a:pt x="1374" y="2445"/>
                  <a:pt x="1380" y="2448"/>
                </a:cubicBezTo>
                <a:cubicBezTo>
                  <a:pt x="1380" y="2448"/>
                  <a:pt x="1380" y="2447"/>
                  <a:pt x="1381" y="2446"/>
                </a:cubicBezTo>
                <a:cubicBezTo>
                  <a:pt x="1383" y="2446"/>
                  <a:pt x="1384" y="2446"/>
                  <a:pt x="1386" y="2446"/>
                </a:cubicBezTo>
                <a:cubicBezTo>
                  <a:pt x="1391" y="2446"/>
                  <a:pt x="1395" y="2448"/>
                  <a:pt x="1400" y="2447"/>
                </a:cubicBezTo>
                <a:cubicBezTo>
                  <a:pt x="1407" y="2446"/>
                  <a:pt x="1413" y="2445"/>
                  <a:pt x="1419" y="2449"/>
                </a:cubicBezTo>
                <a:cubicBezTo>
                  <a:pt x="1421" y="2449"/>
                  <a:pt x="1423" y="2451"/>
                  <a:pt x="1425" y="2453"/>
                </a:cubicBezTo>
                <a:cubicBezTo>
                  <a:pt x="1430" y="2456"/>
                  <a:pt x="1431" y="2456"/>
                  <a:pt x="1433" y="2451"/>
                </a:cubicBezTo>
                <a:cubicBezTo>
                  <a:pt x="1433" y="2449"/>
                  <a:pt x="1433" y="2448"/>
                  <a:pt x="1433" y="2446"/>
                </a:cubicBezTo>
                <a:cubicBezTo>
                  <a:pt x="1436" y="2443"/>
                  <a:pt x="1440" y="2446"/>
                  <a:pt x="1443" y="2443"/>
                </a:cubicBezTo>
                <a:cubicBezTo>
                  <a:pt x="1434" y="2440"/>
                  <a:pt x="1433" y="2440"/>
                  <a:pt x="1427" y="2442"/>
                </a:cubicBezTo>
                <a:cubicBezTo>
                  <a:pt x="1426" y="2443"/>
                  <a:pt x="1425" y="2442"/>
                  <a:pt x="1424" y="2443"/>
                </a:cubicBezTo>
                <a:cubicBezTo>
                  <a:pt x="1422" y="2443"/>
                  <a:pt x="1419" y="2442"/>
                  <a:pt x="1417" y="2441"/>
                </a:cubicBezTo>
                <a:cubicBezTo>
                  <a:pt x="1415" y="2430"/>
                  <a:pt x="1421" y="2425"/>
                  <a:pt x="1432" y="2426"/>
                </a:cubicBezTo>
                <a:cubicBezTo>
                  <a:pt x="1439" y="2428"/>
                  <a:pt x="1439" y="2428"/>
                  <a:pt x="1436" y="2418"/>
                </a:cubicBezTo>
                <a:cubicBezTo>
                  <a:pt x="1436" y="2426"/>
                  <a:pt x="1433" y="2424"/>
                  <a:pt x="1429" y="2424"/>
                </a:cubicBezTo>
                <a:cubicBezTo>
                  <a:pt x="1426" y="2423"/>
                  <a:pt x="1423" y="2423"/>
                  <a:pt x="1418" y="2422"/>
                </a:cubicBezTo>
                <a:cubicBezTo>
                  <a:pt x="1422" y="2417"/>
                  <a:pt x="1419" y="2413"/>
                  <a:pt x="1419" y="2410"/>
                </a:cubicBezTo>
                <a:cubicBezTo>
                  <a:pt x="1420" y="2410"/>
                  <a:pt x="1421" y="2409"/>
                  <a:pt x="1422" y="2409"/>
                </a:cubicBezTo>
                <a:cubicBezTo>
                  <a:pt x="1423" y="2411"/>
                  <a:pt x="1425" y="2411"/>
                  <a:pt x="1427" y="2410"/>
                </a:cubicBezTo>
                <a:cubicBezTo>
                  <a:pt x="1429" y="2410"/>
                  <a:pt x="1431" y="2410"/>
                  <a:pt x="1432" y="2412"/>
                </a:cubicBezTo>
                <a:cubicBezTo>
                  <a:pt x="1433" y="2417"/>
                  <a:pt x="1436" y="2416"/>
                  <a:pt x="1439" y="2414"/>
                </a:cubicBezTo>
                <a:cubicBezTo>
                  <a:pt x="1444" y="2412"/>
                  <a:pt x="1447" y="2413"/>
                  <a:pt x="1449" y="2418"/>
                </a:cubicBezTo>
                <a:cubicBezTo>
                  <a:pt x="1450" y="2419"/>
                  <a:pt x="1449" y="2421"/>
                  <a:pt x="1452" y="2422"/>
                </a:cubicBezTo>
                <a:cubicBezTo>
                  <a:pt x="1455" y="2416"/>
                  <a:pt x="1460" y="2415"/>
                  <a:pt x="1467" y="2416"/>
                </a:cubicBezTo>
                <a:cubicBezTo>
                  <a:pt x="1471" y="2417"/>
                  <a:pt x="1475" y="2417"/>
                  <a:pt x="1478" y="2418"/>
                </a:cubicBezTo>
                <a:cubicBezTo>
                  <a:pt x="1480" y="2419"/>
                  <a:pt x="1481" y="2419"/>
                  <a:pt x="1482" y="2417"/>
                </a:cubicBezTo>
                <a:cubicBezTo>
                  <a:pt x="1486" y="2417"/>
                  <a:pt x="1490" y="2416"/>
                  <a:pt x="1494" y="2416"/>
                </a:cubicBezTo>
                <a:cubicBezTo>
                  <a:pt x="1496" y="2418"/>
                  <a:pt x="1499" y="2417"/>
                  <a:pt x="1502" y="2418"/>
                </a:cubicBezTo>
                <a:cubicBezTo>
                  <a:pt x="1502" y="2419"/>
                  <a:pt x="1503" y="2421"/>
                  <a:pt x="1501" y="2422"/>
                </a:cubicBezTo>
                <a:cubicBezTo>
                  <a:pt x="1499" y="2423"/>
                  <a:pt x="1498" y="2425"/>
                  <a:pt x="1498" y="2427"/>
                </a:cubicBezTo>
                <a:cubicBezTo>
                  <a:pt x="1497" y="2428"/>
                  <a:pt x="1496" y="2429"/>
                  <a:pt x="1497" y="2430"/>
                </a:cubicBezTo>
                <a:cubicBezTo>
                  <a:pt x="1499" y="2431"/>
                  <a:pt x="1501" y="2433"/>
                  <a:pt x="1503" y="2432"/>
                </a:cubicBezTo>
                <a:cubicBezTo>
                  <a:pt x="1506" y="2430"/>
                  <a:pt x="1508" y="2428"/>
                  <a:pt x="1507" y="2424"/>
                </a:cubicBezTo>
                <a:cubicBezTo>
                  <a:pt x="1511" y="2422"/>
                  <a:pt x="1516" y="2419"/>
                  <a:pt x="1521" y="2423"/>
                </a:cubicBezTo>
                <a:cubicBezTo>
                  <a:pt x="1524" y="2424"/>
                  <a:pt x="1528" y="2428"/>
                  <a:pt x="1533" y="2426"/>
                </a:cubicBezTo>
                <a:cubicBezTo>
                  <a:pt x="1535" y="2425"/>
                  <a:pt x="1536" y="2429"/>
                  <a:pt x="1534" y="2431"/>
                </a:cubicBezTo>
                <a:cubicBezTo>
                  <a:pt x="1535" y="2432"/>
                  <a:pt x="1535" y="2433"/>
                  <a:pt x="1535" y="2433"/>
                </a:cubicBezTo>
                <a:cubicBezTo>
                  <a:pt x="1540" y="2434"/>
                  <a:pt x="1538" y="2436"/>
                  <a:pt x="1536" y="2438"/>
                </a:cubicBezTo>
                <a:cubicBezTo>
                  <a:pt x="1533" y="2440"/>
                  <a:pt x="1534" y="2442"/>
                  <a:pt x="1537" y="2444"/>
                </a:cubicBezTo>
                <a:cubicBezTo>
                  <a:pt x="1538" y="2444"/>
                  <a:pt x="1540" y="2444"/>
                  <a:pt x="1541" y="2444"/>
                </a:cubicBezTo>
                <a:cubicBezTo>
                  <a:pt x="1545" y="2444"/>
                  <a:pt x="1544" y="2440"/>
                  <a:pt x="1547" y="2438"/>
                </a:cubicBezTo>
                <a:cubicBezTo>
                  <a:pt x="1549" y="2440"/>
                  <a:pt x="1553" y="2440"/>
                  <a:pt x="1555" y="2442"/>
                </a:cubicBezTo>
                <a:cubicBezTo>
                  <a:pt x="1559" y="2446"/>
                  <a:pt x="1560" y="2442"/>
                  <a:pt x="1561" y="2439"/>
                </a:cubicBezTo>
                <a:cubicBezTo>
                  <a:pt x="1563" y="2439"/>
                  <a:pt x="1564" y="2438"/>
                  <a:pt x="1566" y="2438"/>
                </a:cubicBezTo>
                <a:cubicBezTo>
                  <a:pt x="1572" y="2440"/>
                  <a:pt x="1572" y="2440"/>
                  <a:pt x="1576" y="2435"/>
                </a:cubicBezTo>
                <a:cubicBezTo>
                  <a:pt x="1575" y="2434"/>
                  <a:pt x="1573" y="2434"/>
                  <a:pt x="1572" y="2435"/>
                </a:cubicBezTo>
                <a:cubicBezTo>
                  <a:pt x="1569" y="2437"/>
                  <a:pt x="1566" y="2436"/>
                  <a:pt x="1565" y="2433"/>
                </a:cubicBezTo>
                <a:cubicBezTo>
                  <a:pt x="1564" y="2429"/>
                  <a:pt x="1567" y="2428"/>
                  <a:pt x="1570" y="2429"/>
                </a:cubicBezTo>
                <a:cubicBezTo>
                  <a:pt x="1573" y="2429"/>
                  <a:pt x="1574" y="2428"/>
                  <a:pt x="1576" y="2427"/>
                </a:cubicBezTo>
                <a:cubicBezTo>
                  <a:pt x="1582" y="2421"/>
                  <a:pt x="1582" y="2421"/>
                  <a:pt x="1590" y="2426"/>
                </a:cubicBezTo>
                <a:cubicBezTo>
                  <a:pt x="1590" y="2428"/>
                  <a:pt x="1590" y="2430"/>
                  <a:pt x="1592" y="2430"/>
                </a:cubicBezTo>
                <a:cubicBezTo>
                  <a:pt x="1595" y="2431"/>
                  <a:pt x="1598" y="2430"/>
                  <a:pt x="1601" y="2431"/>
                </a:cubicBezTo>
                <a:cubicBezTo>
                  <a:pt x="1602" y="2431"/>
                  <a:pt x="1607" y="2428"/>
                  <a:pt x="1605" y="2427"/>
                </a:cubicBezTo>
                <a:cubicBezTo>
                  <a:pt x="1600" y="2424"/>
                  <a:pt x="1605" y="2422"/>
                  <a:pt x="1603" y="2419"/>
                </a:cubicBezTo>
                <a:cubicBezTo>
                  <a:pt x="1603" y="2419"/>
                  <a:pt x="1604" y="2419"/>
                  <a:pt x="1604" y="2419"/>
                </a:cubicBezTo>
                <a:cubicBezTo>
                  <a:pt x="1606" y="2419"/>
                  <a:pt x="1607" y="2419"/>
                  <a:pt x="1608" y="2419"/>
                </a:cubicBezTo>
                <a:cubicBezTo>
                  <a:pt x="1610" y="2421"/>
                  <a:pt x="1613" y="2422"/>
                  <a:pt x="1612" y="2425"/>
                </a:cubicBezTo>
                <a:cubicBezTo>
                  <a:pt x="1615" y="2428"/>
                  <a:pt x="1618" y="2430"/>
                  <a:pt x="1621" y="2433"/>
                </a:cubicBezTo>
                <a:cubicBezTo>
                  <a:pt x="1625" y="2436"/>
                  <a:pt x="1621" y="2438"/>
                  <a:pt x="1621" y="2441"/>
                </a:cubicBezTo>
                <a:cubicBezTo>
                  <a:pt x="1617" y="2442"/>
                  <a:pt x="1614" y="2439"/>
                  <a:pt x="1610" y="2442"/>
                </a:cubicBezTo>
                <a:cubicBezTo>
                  <a:pt x="1605" y="2445"/>
                  <a:pt x="1605" y="2450"/>
                  <a:pt x="1608" y="2455"/>
                </a:cubicBezTo>
                <a:cubicBezTo>
                  <a:pt x="1604" y="2456"/>
                  <a:pt x="1601" y="2456"/>
                  <a:pt x="1598" y="2454"/>
                </a:cubicBezTo>
                <a:cubicBezTo>
                  <a:pt x="1597" y="2453"/>
                  <a:pt x="1595" y="2453"/>
                  <a:pt x="1595" y="2454"/>
                </a:cubicBezTo>
                <a:cubicBezTo>
                  <a:pt x="1594" y="2457"/>
                  <a:pt x="1591" y="2456"/>
                  <a:pt x="1589" y="2458"/>
                </a:cubicBezTo>
                <a:cubicBezTo>
                  <a:pt x="1589" y="2458"/>
                  <a:pt x="1589" y="2459"/>
                  <a:pt x="1590" y="2460"/>
                </a:cubicBezTo>
                <a:cubicBezTo>
                  <a:pt x="1592" y="2461"/>
                  <a:pt x="1594" y="2462"/>
                  <a:pt x="1596" y="2461"/>
                </a:cubicBezTo>
                <a:cubicBezTo>
                  <a:pt x="1600" y="2458"/>
                  <a:pt x="1604" y="2459"/>
                  <a:pt x="1608" y="2460"/>
                </a:cubicBezTo>
                <a:cubicBezTo>
                  <a:pt x="1610" y="2461"/>
                  <a:pt x="1612" y="2461"/>
                  <a:pt x="1614" y="2459"/>
                </a:cubicBezTo>
                <a:cubicBezTo>
                  <a:pt x="1616" y="2461"/>
                  <a:pt x="1619" y="2460"/>
                  <a:pt x="1621" y="2459"/>
                </a:cubicBezTo>
                <a:cubicBezTo>
                  <a:pt x="1622" y="2460"/>
                  <a:pt x="1623" y="2462"/>
                  <a:pt x="1623" y="2463"/>
                </a:cubicBezTo>
                <a:cubicBezTo>
                  <a:pt x="1623" y="2469"/>
                  <a:pt x="1620" y="2475"/>
                  <a:pt x="1622" y="2481"/>
                </a:cubicBezTo>
                <a:cubicBezTo>
                  <a:pt x="1622" y="2482"/>
                  <a:pt x="1621" y="2483"/>
                  <a:pt x="1619" y="2484"/>
                </a:cubicBezTo>
                <a:cubicBezTo>
                  <a:pt x="1617" y="2484"/>
                  <a:pt x="1616" y="2484"/>
                  <a:pt x="1617" y="2486"/>
                </a:cubicBezTo>
                <a:cubicBezTo>
                  <a:pt x="1618" y="2487"/>
                  <a:pt x="1619" y="2488"/>
                  <a:pt x="1620" y="2487"/>
                </a:cubicBezTo>
                <a:cubicBezTo>
                  <a:pt x="1625" y="2486"/>
                  <a:pt x="1630" y="2485"/>
                  <a:pt x="1633" y="2481"/>
                </a:cubicBezTo>
                <a:cubicBezTo>
                  <a:pt x="1631" y="2479"/>
                  <a:pt x="1627" y="2477"/>
                  <a:pt x="1628" y="2476"/>
                </a:cubicBezTo>
                <a:cubicBezTo>
                  <a:pt x="1630" y="2471"/>
                  <a:pt x="1627" y="2468"/>
                  <a:pt x="1625" y="2465"/>
                </a:cubicBezTo>
                <a:cubicBezTo>
                  <a:pt x="1624" y="2462"/>
                  <a:pt x="1625" y="2460"/>
                  <a:pt x="1629" y="2459"/>
                </a:cubicBezTo>
                <a:cubicBezTo>
                  <a:pt x="1630" y="2459"/>
                  <a:pt x="1631" y="2459"/>
                  <a:pt x="1632" y="2458"/>
                </a:cubicBezTo>
                <a:cubicBezTo>
                  <a:pt x="1638" y="2455"/>
                  <a:pt x="1643" y="2453"/>
                  <a:pt x="1650" y="2453"/>
                </a:cubicBezTo>
                <a:cubicBezTo>
                  <a:pt x="1650" y="2453"/>
                  <a:pt x="1651" y="2453"/>
                  <a:pt x="1651" y="2453"/>
                </a:cubicBezTo>
                <a:cubicBezTo>
                  <a:pt x="1658" y="2453"/>
                  <a:pt x="1665" y="2451"/>
                  <a:pt x="1672" y="2449"/>
                </a:cubicBezTo>
                <a:cubicBezTo>
                  <a:pt x="1678" y="2452"/>
                  <a:pt x="1678" y="2452"/>
                  <a:pt x="1674" y="2456"/>
                </a:cubicBezTo>
                <a:cubicBezTo>
                  <a:pt x="1673" y="2457"/>
                  <a:pt x="1672" y="2458"/>
                  <a:pt x="1674" y="2459"/>
                </a:cubicBezTo>
                <a:cubicBezTo>
                  <a:pt x="1677" y="2456"/>
                  <a:pt x="1681" y="2454"/>
                  <a:pt x="1681" y="2449"/>
                </a:cubicBezTo>
                <a:cubicBezTo>
                  <a:pt x="1682" y="2444"/>
                  <a:pt x="1684" y="2445"/>
                  <a:pt x="1688" y="2446"/>
                </a:cubicBezTo>
                <a:cubicBezTo>
                  <a:pt x="1690" y="2448"/>
                  <a:pt x="1693" y="2448"/>
                  <a:pt x="1694" y="2447"/>
                </a:cubicBezTo>
                <a:cubicBezTo>
                  <a:pt x="1699" y="2444"/>
                  <a:pt x="1704" y="2447"/>
                  <a:pt x="1709" y="2446"/>
                </a:cubicBezTo>
                <a:cubicBezTo>
                  <a:pt x="1714" y="2444"/>
                  <a:pt x="1716" y="2447"/>
                  <a:pt x="1717" y="2451"/>
                </a:cubicBezTo>
                <a:cubicBezTo>
                  <a:pt x="1717" y="2452"/>
                  <a:pt x="1717" y="2454"/>
                  <a:pt x="1716" y="2456"/>
                </a:cubicBezTo>
                <a:cubicBezTo>
                  <a:pt x="1714" y="2460"/>
                  <a:pt x="1715" y="2461"/>
                  <a:pt x="1719" y="2461"/>
                </a:cubicBezTo>
                <a:cubicBezTo>
                  <a:pt x="1723" y="2461"/>
                  <a:pt x="1724" y="2459"/>
                  <a:pt x="1726" y="2458"/>
                </a:cubicBezTo>
                <a:cubicBezTo>
                  <a:pt x="1727" y="2458"/>
                  <a:pt x="1728" y="2458"/>
                  <a:pt x="1730" y="2458"/>
                </a:cubicBezTo>
                <a:cubicBezTo>
                  <a:pt x="1734" y="2458"/>
                  <a:pt x="1735" y="2461"/>
                  <a:pt x="1733" y="2464"/>
                </a:cubicBezTo>
                <a:cubicBezTo>
                  <a:pt x="1736" y="2464"/>
                  <a:pt x="1739" y="2464"/>
                  <a:pt x="1742" y="2464"/>
                </a:cubicBezTo>
                <a:cubicBezTo>
                  <a:pt x="1744" y="2464"/>
                  <a:pt x="1747" y="2465"/>
                  <a:pt x="1749" y="2465"/>
                </a:cubicBezTo>
                <a:cubicBezTo>
                  <a:pt x="1756" y="2465"/>
                  <a:pt x="1761" y="2460"/>
                  <a:pt x="1759" y="2454"/>
                </a:cubicBezTo>
                <a:cubicBezTo>
                  <a:pt x="1758" y="2453"/>
                  <a:pt x="1757" y="2452"/>
                  <a:pt x="1759" y="2452"/>
                </a:cubicBezTo>
                <a:cubicBezTo>
                  <a:pt x="1763" y="2452"/>
                  <a:pt x="1763" y="2448"/>
                  <a:pt x="1766" y="2446"/>
                </a:cubicBezTo>
                <a:cubicBezTo>
                  <a:pt x="1767" y="2446"/>
                  <a:pt x="1768" y="2446"/>
                  <a:pt x="1769" y="2446"/>
                </a:cubicBezTo>
                <a:cubicBezTo>
                  <a:pt x="1771" y="2448"/>
                  <a:pt x="1773" y="2448"/>
                  <a:pt x="1774" y="2446"/>
                </a:cubicBezTo>
                <a:cubicBezTo>
                  <a:pt x="1776" y="2443"/>
                  <a:pt x="1777" y="2440"/>
                  <a:pt x="1779" y="2438"/>
                </a:cubicBezTo>
                <a:cubicBezTo>
                  <a:pt x="1779" y="2438"/>
                  <a:pt x="1779" y="2438"/>
                  <a:pt x="1779" y="2438"/>
                </a:cubicBezTo>
                <a:cubicBezTo>
                  <a:pt x="1779" y="2438"/>
                  <a:pt x="1779" y="2438"/>
                  <a:pt x="1779" y="2438"/>
                </a:cubicBezTo>
                <a:cubicBezTo>
                  <a:pt x="1785" y="2436"/>
                  <a:pt x="1785" y="2436"/>
                  <a:pt x="1786" y="2441"/>
                </a:cubicBezTo>
                <a:cubicBezTo>
                  <a:pt x="1785" y="2443"/>
                  <a:pt x="1783" y="2444"/>
                  <a:pt x="1782" y="2446"/>
                </a:cubicBezTo>
                <a:cubicBezTo>
                  <a:pt x="1782" y="2450"/>
                  <a:pt x="1779" y="2455"/>
                  <a:pt x="1785" y="2459"/>
                </a:cubicBezTo>
                <a:cubicBezTo>
                  <a:pt x="1785" y="2459"/>
                  <a:pt x="1785" y="2460"/>
                  <a:pt x="1785" y="2461"/>
                </a:cubicBezTo>
                <a:cubicBezTo>
                  <a:pt x="1784" y="2462"/>
                  <a:pt x="1784" y="2464"/>
                  <a:pt x="1786" y="2464"/>
                </a:cubicBezTo>
                <a:cubicBezTo>
                  <a:pt x="1788" y="2464"/>
                  <a:pt x="1790" y="2464"/>
                  <a:pt x="1790" y="2462"/>
                </a:cubicBezTo>
                <a:cubicBezTo>
                  <a:pt x="1791" y="2457"/>
                  <a:pt x="1796" y="2456"/>
                  <a:pt x="1801" y="2455"/>
                </a:cubicBezTo>
                <a:cubicBezTo>
                  <a:pt x="1805" y="2454"/>
                  <a:pt x="1806" y="2451"/>
                  <a:pt x="1809" y="2449"/>
                </a:cubicBezTo>
                <a:cubicBezTo>
                  <a:pt x="1805" y="2447"/>
                  <a:pt x="1802" y="2450"/>
                  <a:pt x="1799" y="2449"/>
                </a:cubicBezTo>
                <a:cubicBezTo>
                  <a:pt x="1797" y="2449"/>
                  <a:pt x="1795" y="2449"/>
                  <a:pt x="1795" y="2446"/>
                </a:cubicBezTo>
                <a:cubicBezTo>
                  <a:pt x="1799" y="2447"/>
                  <a:pt x="1801" y="2443"/>
                  <a:pt x="1805" y="2443"/>
                </a:cubicBezTo>
                <a:cubicBezTo>
                  <a:pt x="1813" y="2443"/>
                  <a:pt x="1819" y="2442"/>
                  <a:pt x="1825" y="2437"/>
                </a:cubicBezTo>
                <a:cubicBezTo>
                  <a:pt x="1826" y="2436"/>
                  <a:pt x="1829" y="2436"/>
                  <a:pt x="1831" y="2436"/>
                </a:cubicBezTo>
                <a:cubicBezTo>
                  <a:pt x="1835" y="2435"/>
                  <a:pt x="1838" y="2431"/>
                  <a:pt x="1841" y="2429"/>
                </a:cubicBezTo>
                <a:cubicBezTo>
                  <a:pt x="1842" y="2428"/>
                  <a:pt x="1843" y="2428"/>
                  <a:pt x="1843" y="2427"/>
                </a:cubicBezTo>
                <a:cubicBezTo>
                  <a:pt x="1846" y="2421"/>
                  <a:pt x="1847" y="2421"/>
                  <a:pt x="1852" y="2426"/>
                </a:cubicBezTo>
                <a:cubicBezTo>
                  <a:pt x="1850" y="2428"/>
                  <a:pt x="1853" y="2429"/>
                  <a:pt x="1854" y="2429"/>
                </a:cubicBezTo>
                <a:cubicBezTo>
                  <a:pt x="1856" y="2432"/>
                  <a:pt x="1861" y="2434"/>
                  <a:pt x="1854" y="2436"/>
                </a:cubicBezTo>
                <a:cubicBezTo>
                  <a:pt x="1853" y="2437"/>
                  <a:pt x="1852" y="2438"/>
                  <a:pt x="1854" y="2438"/>
                </a:cubicBezTo>
                <a:cubicBezTo>
                  <a:pt x="1860" y="2440"/>
                  <a:pt x="1857" y="2445"/>
                  <a:pt x="1858" y="2448"/>
                </a:cubicBezTo>
                <a:cubicBezTo>
                  <a:pt x="1859" y="2447"/>
                  <a:pt x="1860" y="2446"/>
                  <a:pt x="1861" y="2446"/>
                </a:cubicBezTo>
                <a:cubicBezTo>
                  <a:pt x="1862" y="2444"/>
                  <a:pt x="1859" y="2441"/>
                  <a:pt x="1864" y="2441"/>
                </a:cubicBezTo>
                <a:cubicBezTo>
                  <a:pt x="1866" y="2441"/>
                  <a:pt x="1869" y="2440"/>
                  <a:pt x="1871" y="2440"/>
                </a:cubicBezTo>
                <a:cubicBezTo>
                  <a:pt x="1873" y="2440"/>
                  <a:pt x="1874" y="2444"/>
                  <a:pt x="1877" y="2442"/>
                </a:cubicBezTo>
                <a:cubicBezTo>
                  <a:pt x="1879" y="2440"/>
                  <a:pt x="1880" y="2438"/>
                  <a:pt x="1881" y="2435"/>
                </a:cubicBezTo>
                <a:cubicBezTo>
                  <a:pt x="1882" y="2432"/>
                  <a:pt x="1884" y="2429"/>
                  <a:pt x="1883" y="2426"/>
                </a:cubicBezTo>
                <a:cubicBezTo>
                  <a:pt x="1884" y="2425"/>
                  <a:pt x="1885" y="2425"/>
                  <a:pt x="1887" y="2424"/>
                </a:cubicBezTo>
                <a:cubicBezTo>
                  <a:pt x="1890" y="2424"/>
                  <a:pt x="1893" y="2424"/>
                  <a:pt x="1892" y="2429"/>
                </a:cubicBezTo>
                <a:cubicBezTo>
                  <a:pt x="1891" y="2429"/>
                  <a:pt x="1892" y="2430"/>
                  <a:pt x="1892" y="2431"/>
                </a:cubicBezTo>
                <a:cubicBezTo>
                  <a:pt x="1891" y="2438"/>
                  <a:pt x="1891" y="2438"/>
                  <a:pt x="1898" y="2441"/>
                </a:cubicBezTo>
                <a:cubicBezTo>
                  <a:pt x="1898" y="2441"/>
                  <a:pt x="1898" y="2441"/>
                  <a:pt x="1898" y="2441"/>
                </a:cubicBezTo>
                <a:cubicBezTo>
                  <a:pt x="1896" y="2441"/>
                  <a:pt x="1894" y="2441"/>
                  <a:pt x="1892" y="2441"/>
                </a:cubicBezTo>
                <a:cubicBezTo>
                  <a:pt x="1884" y="2442"/>
                  <a:pt x="1883" y="2443"/>
                  <a:pt x="1887" y="2450"/>
                </a:cubicBezTo>
                <a:cubicBezTo>
                  <a:pt x="1888" y="2452"/>
                  <a:pt x="1888" y="2453"/>
                  <a:pt x="1892" y="2454"/>
                </a:cubicBezTo>
                <a:cubicBezTo>
                  <a:pt x="1890" y="2449"/>
                  <a:pt x="1893" y="2449"/>
                  <a:pt x="1896" y="2449"/>
                </a:cubicBezTo>
                <a:cubicBezTo>
                  <a:pt x="1900" y="2449"/>
                  <a:pt x="1903" y="2447"/>
                  <a:pt x="1906" y="2445"/>
                </a:cubicBezTo>
                <a:cubicBezTo>
                  <a:pt x="1909" y="2443"/>
                  <a:pt x="1908" y="2442"/>
                  <a:pt x="1906" y="2440"/>
                </a:cubicBezTo>
                <a:cubicBezTo>
                  <a:pt x="1904" y="2439"/>
                  <a:pt x="1903" y="2439"/>
                  <a:pt x="1902" y="2438"/>
                </a:cubicBezTo>
                <a:cubicBezTo>
                  <a:pt x="1899" y="2437"/>
                  <a:pt x="1899" y="2434"/>
                  <a:pt x="1901" y="2433"/>
                </a:cubicBezTo>
                <a:cubicBezTo>
                  <a:pt x="1903" y="2431"/>
                  <a:pt x="1907" y="2429"/>
                  <a:pt x="1910" y="2431"/>
                </a:cubicBezTo>
                <a:cubicBezTo>
                  <a:pt x="1916" y="2435"/>
                  <a:pt x="1921" y="2429"/>
                  <a:pt x="1927" y="2431"/>
                </a:cubicBezTo>
                <a:cubicBezTo>
                  <a:pt x="1928" y="2431"/>
                  <a:pt x="1928" y="2429"/>
                  <a:pt x="1928" y="2428"/>
                </a:cubicBezTo>
                <a:cubicBezTo>
                  <a:pt x="1932" y="2422"/>
                  <a:pt x="1941" y="2429"/>
                  <a:pt x="1944" y="2421"/>
                </a:cubicBezTo>
                <a:cubicBezTo>
                  <a:pt x="1945" y="2421"/>
                  <a:pt x="1947" y="2422"/>
                  <a:pt x="1948" y="2422"/>
                </a:cubicBezTo>
                <a:cubicBezTo>
                  <a:pt x="1948" y="2422"/>
                  <a:pt x="1949" y="2422"/>
                  <a:pt x="1949" y="2422"/>
                </a:cubicBezTo>
                <a:cubicBezTo>
                  <a:pt x="1953" y="2423"/>
                  <a:pt x="1956" y="2422"/>
                  <a:pt x="1959" y="2421"/>
                </a:cubicBezTo>
                <a:cubicBezTo>
                  <a:pt x="1962" y="2422"/>
                  <a:pt x="1965" y="2422"/>
                  <a:pt x="1968" y="2424"/>
                </a:cubicBezTo>
                <a:cubicBezTo>
                  <a:pt x="1967" y="2426"/>
                  <a:pt x="1966" y="2427"/>
                  <a:pt x="1964" y="2428"/>
                </a:cubicBezTo>
                <a:cubicBezTo>
                  <a:pt x="1963" y="2429"/>
                  <a:pt x="1963" y="2430"/>
                  <a:pt x="1964" y="2431"/>
                </a:cubicBezTo>
                <a:cubicBezTo>
                  <a:pt x="1967" y="2433"/>
                  <a:pt x="1968" y="2435"/>
                  <a:pt x="1969" y="2438"/>
                </a:cubicBezTo>
                <a:cubicBezTo>
                  <a:pt x="1974" y="2435"/>
                  <a:pt x="1974" y="2431"/>
                  <a:pt x="1973" y="2426"/>
                </a:cubicBezTo>
                <a:cubicBezTo>
                  <a:pt x="1977" y="2420"/>
                  <a:pt x="1981" y="2424"/>
                  <a:pt x="1986" y="2425"/>
                </a:cubicBezTo>
                <a:cubicBezTo>
                  <a:pt x="1984" y="2429"/>
                  <a:pt x="1981" y="2430"/>
                  <a:pt x="1980" y="2432"/>
                </a:cubicBezTo>
                <a:cubicBezTo>
                  <a:pt x="1979" y="2435"/>
                  <a:pt x="1980" y="2438"/>
                  <a:pt x="1983" y="2440"/>
                </a:cubicBezTo>
                <a:cubicBezTo>
                  <a:pt x="1986" y="2442"/>
                  <a:pt x="1989" y="2441"/>
                  <a:pt x="1992" y="2438"/>
                </a:cubicBezTo>
                <a:cubicBezTo>
                  <a:pt x="1993" y="2437"/>
                  <a:pt x="1994" y="2436"/>
                  <a:pt x="1995" y="2437"/>
                </a:cubicBezTo>
                <a:cubicBezTo>
                  <a:pt x="2000" y="2438"/>
                  <a:pt x="2005" y="2439"/>
                  <a:pt x="2011" y="2441"/>
                </a:cubicBezTo>
                <a:cubicBezTo>
                  <a:pt x="2013" y="2441"/>
                  <a:pt x="2014" y="2443"/>
                  <a:pt x="2015" y="2444"/>
                </a:cubicBezTo>
                <a:cubicBezTo>
                  <a:pt x="2014" y="2446"/>
                  <a:pt x="2013" y="2448"/>
                  <a:pt x="2011" y="2447"/>
                </a:cubicBezTo>
                <a:cubicBezTo>
                  <a:pt x="2004" y="2445"/>
                  <a:pt x="1996" y="2446"/>
                  <a:pt x="1989" y="2446"/>
                </a:cubicBezTo>
                <a:cubicBezTo>
                  <a:pt x="1982" y="2446"/>
                  <a:pt x="1977" y="2450"/>
                  <a:pt x="1970" y="2450"/>
                </a:cubicBezTo>
                <a:cubicBezTo>
                  <a:pt x="1970" y="2450"/>
                  <a:pt x="1969" y="2451"/>
                  <a:pt x="1969" y="2452"/>
                </a:cubicBezTo>
                <a:cubicBezTo>
                  <a:pt x="1975" y="2453"/>
                  <a:pt x="1980" y="2459"/>
                  <a:pt x="1987" y="2453"/>
                </a:cubicBezTo>
                <a:cubicBezTo>
                  <a:pt x="1987" y="2452"/>
                  <a:pt x="1990" y="2453"/>
                  <a:pt x="1991" y="2453"/>
                </a:cubicBezTo>
                <a:cubicBezTo>
                  <a:pt x="1995" y="2454"/>
                  <a:pt x="1998" y="2459"/>
                  <a:pt x="2003" y="2454"/>
                </a:cubicBezTo>
                <a:cubicBezTo>
                  <a:pt x="2003" y="2454"/>
                  <a:pt x="2004" y="2454"/>
                  <a:pt x="2005" y="2455"/>
                </a:cubicBezTo>
                <a:cubicBezTo>
                  <a:pt x="2006" y="2456"/>
                  <a:pt x="2008" y="2456"/>
                  <a:pt x="2010" y="2456"/>
                </a:cubicBezTo>
                <a:cubicBezTo>
                  <a:pt x="2011" y="2451"/>
                  <a:pt x="2014" y="2448"/>
                  <a:pt x="2020" y="2449"/>
                </a:cubicBezTo>
                <a:cubicBezTo>
                  <a:pt x="2021" y="2449"/>
                  <a:pt x="2022" y="2448"/>
                  <a:pt x="2021" y="2447"/>
                </a:cubicBezTo>
                <a:cubicBezTo>
                  <a:pt x="2021" y="2446"/>
                  <a:pt x="2020" y="2446"/>
                  <a:pt x="2019" y="2446"/>
                </a:cubicBezTo>
                <a:cubicBezTo>
                  <a:pt x="2021" y="2441"/>
                  <a:pt x="2025" y="2437"/>
                  <a:pt x="2024" y="2431"/>
                </a:cubicBezTo>
                <a:cubicBezTo>
                  <a:pt x="2024" y="2427"/>
                  <a:pt x="2027" y="2428"/>
                  <a:pt x="2030" y="2429"/>
                </a:cubicBezTo>
                <a:cubicBezTo>
                  <a:pt x="2033" y="2429"/>
                  <a:pt x="2036" y="2429"/>
                  <a:pt x="2039" y="2429"/>
                </a:cubicBezTo>
                <a:cubicBezTo>
                  <a:pt x="2044" y="2429"/>
                  <a:pt x="2047" y="2433"/>
                  <a:pt x="2044" y="2437"/>
                </a:cubicBezTo>
                <a:cubicBezTo>
                  <a:pt x="2043" y="2438"/>
                  <a:pt x="2041" y="2439"/>
                  <a:pt x="2041" y="2441"/>
                </a:cubicBezTo>
                <a:cubicBezTo>
                  <a:pt x="2042" y="2443"/>
                  <a:pt x="2044" y="2443"/>
                  <a:pt x="2045" y="2442"/>
                </a:cubicBezTo>
                <a:cubicBezTo>
                  <a:pt x="2047" y="2441"/>
                  <a:pt x="2052" y="2442"/>
                  <a:pt x="2051" y="2439"/>
                </a:cubicBezTo>
                <a:cubicBezTo>
                  <a:pt x="2048" y="2433"/>
                  <a:pt x="2056" y="2433"/>
                  <a:pt x="2056" y="2430"/>
                </a:cubicBezTo>
                <a:cubicBezTo>
                  <a:pt x="2060" y="2432"/>
                  <a:pt x="2058" y="2435"/>
                  <a:pt x="2061" y="2437"/>
                </a:cubicBezTo>
                <a:cubicBezTo>
                  <a:pt x="2064" y="2436"/>
                  <a:pt x="2067" y="2431"/>
                  <a:pt x="2071" y="2433"/>
                </a:cubicBezTo>
                <a:cubicBezTo>
                  <a:pt x="2077" y="2436"/>
                  <a:pt x="2085" y="2436"/>
                  <a:pt x="2091" y="2439"/>
                </a:cubicBezTo>
                <a:cubicBezTo>
                  <a:pt x="2096" y="2441"/>
                  <a:pt x="2097" y="2439"/>
                  <a:pt x="2099" y="2436"/>
                </a:cubicBezTo>
                <a:cubicBezTo>
                  <a:pt x="2101" y="2434"/>
                  <a:pt x="2101" y="2432"/>
                  <a:pt x="2103" y="2430"/>
                </a:cubicBezTo>
                <a:cubicBezTo>
                  <a:pt x="2107" y="2427"/>
                  <a:pt x="2103" y="2426"/>
                  <a:pt x="2100" y="2425"/>
                </a:cubicBezTo>
                <a:cubicBezTo>
                  <a:pt x="2098" y="2424"/>
                  <a:pt x="2095" y="2424"/>
                  <a:pt x="2093" y="2425"/>
                </a:cubicBezTo>
                <a:cubicBezTo>
                  <a:pt x="2090" y="2426"/>
                  <a:pt x="2087" y="2427"/>
                  <a:pt x="2085" y="2425"/>
                </a:cubicBezTo>
                <a:cubicBezTo>
                  <a:pt x="2081" y="2423"/>
                  <a:pt x="2077" y="2422"/>
                  <a:pt x="2073" y="2425"/>
                </a:cubicBezTo>
                <a:cubicBezTo>
                  <a:pt x="2072" y="2426"/>
                  <a:pt x="2071" y="2426"/>
                  <a:pt x="2070" y="2425"/>
                </a:cubicBezTo>
                <a:cubicBezTo>
                  <a:pt x="2069" y="2424"/>
                  <a:pt x="2069" y="2423"/>
                  <a:pt x="2070" y="2422"/>
                </a:cubicBezTo>
                <a:cubicBezTo>
                  <a:pt x="2072" y="2420"/>
                  <a:pt x="2072" y="2418"/>
                  <a:pt x="2072" y="2416"/>
                </a:cubicBezTo>
                <a:cubicBezTo>
                  <a:pt x="2072" y="2413"/>
                  <a:pt x="2074" y="2411"/>
                  <a:pt x="2076" y="2409"/>
                </a:cubicBezTo>
                <a:cubicBezTo>
                  <a:pt x="2077" y="2407"/>
                  <a:pt x="2078" y="2406"/>
                  <a:pt x="2080" y="2407"/>
                </a:cubicBezTo>
                <a:cubicBezTo>
                  <a:pt x="2082" y="2408"/>
                  <a:pt x="2083" y="2408"/>
                  <a:pt x="2083" y="2410"/>
                </a:cubicBezTo>
                <a:cubicBezTo>
                  <a:pt x="2083" y="2415"/>
                  <a:pt x="2086" y="2415"/>
                  <a:pt x="2090" y="2415"/>
                </a:cubicBezTo>
                <a:cubicBezTo>
                  <a:pt x="2092" y="2414"/>
                  <a:pt x="2095" y="2414"/>
                  <a:pt x="2098" y="2414"/>
                </a:cubicBezTo>
                <a:cubicBezTo>
                  <a:pt x="2101" y="2414"/>
                  <a:pt x="2104" y="2414"/>
                  <a:pt x="2105" y="2411"/>
                </a:cubicBezTo>
                <a:cubicBezTo>
                  <a:pt x="2108" y="2406"/>
                  <a:pt x="2114" y="2404"/>
                  <a:pt x="2118" y="2401"/>
                </a:cubicBezTo>
                <a:cubicBezTo>
                  <a:pt x="2125" y="2397"/>
                  <a:pt x="2125" y="2397"/>
                  <a:pt x="2131" y="2404"/>
                </a:cubicBezTo>
                <a:cubicBezTo>
                  <a:pt x="2134" y="2406"/>
                  <a:pt x="2134" y="2406"/>
                  <a:pt x="2135" y="2403"/>
                </a:cubicBezTo>
                <a:cubicBezTo>
                  <a:pt x="2136" y="2401"/>
                  <a:pt x="2138" y="2401"/>
                  <a:pt x="2139" y="2401"/>
                </a:cubicBezTo>
                <a:cubicBezTo>
                  <a:pt x="2143" y="2401"/>
                  <a:pt x="2146" y="2401"/>
                  <a:pt x="2149" y="2403"/>
                </a:cubicBezTo>
                <a:cubicBezTo>
                  <a:pt x="2151" y="2405"/>
                  <a:pt x="2155" y="2403"/>
                  <a:pt x="2156" y="2405"/>
                </a:cubicBezTo>
                <a:cubicBezTo>
                  <a:pt x="2159" y="2410"/>
                  <a:pt x="2161" y="2407"/>
                  <a:pt x="2165" y="2406"/>
                </a:cubicBezTo>
                <a:cubicBezTo>
                  <a:pt x="2169" y="2406"/>
                  <a:pt x="2175" y="2400"/>
                  <a:pt x="2179" y="2408"/>
                </a:cubicBezTo>
                <a:cubicBezTo>
                  <a:pt x="2180" y="2410"/>
                  <a:pt x="2184" y="2410"/>
                  <a:pt x="2185" y="2407"/>
                </a:cubicBezTo>
                <a:cubicBezTo>
                  <a:pt x="2186" y="2405"/>
                  <a:pt x="2186" y="2402"/>
                  <a:pt x="2187" y="2399"/>
                </a:cubicBezTo>
                <a:cubicBezTo>
                  <a:pt x="2189" y="2396"/>
                  <a:pt x="2187" y="2392"/>
                  <a:pt x="2190" y="2389"/>
                </a:cubicBezTo>
                <a:cubicBezTo>
                  <a:pt x="2193" y="2387"/>
                  <a:pt x="2193" y="2390"/>
                  <a:pt x="2194" y="2391"/>
                </a:cubicBezTo>
                <a:cubicBezTo>
                  <a:pt x="2196" y="2392"/>
                  <a:pt x="2193" y="2396"/>
                  <a:pt x="2197" y="2398"/>
                </a:cubicBezTo>
                <a:cubicBezTo>
                  <a:pt x="2198" y="2393"/>
                  <a:pt x="2203" y="2392"/>
                  <a:pt x="2205" y="2388"/>
                </a:cubicBezTo>
                <a:cubicBezTo>
                  <a:pt x="2213" y="2389"/>
                  <a:pt x="2220" y="2391"/>
                  <a:pt x="2228" y="2393"/>
                </a:cubicBezTo>
                <a:cubicBezTo>
                  <a:pt x="2230" y="2394"/>
                  <a:pt x="2233" y="2395"/>
                  <a:pt x="2235" y="2394"/>
                </a:cubicBezTo>
                <a:cubicBezTo>
                  <a:pt x="2240" y="2393"/>
                  <a:pt x="2244" y="2394"/>
                  <a:pt x="2248" y="2396"/>
                </a:cubicBezTo>
                <a:cubicBezTo>
                  <a:pt x="2243" y="2400"/>
                  <a:pt x="2241" y="2404"/>
                  <a:pt x="2242" y="2409"/>
                </a:cubicBezTo>
                <a:cubicBezTo>
                  <a:pt x="2244" y="2415"/>
                  <a:pt x="2252" y="2413"/>
                  <a:pt x="2257" y="2415"/>
                </a:cubicBezTo>
                <a:cubicBezTo>
                  <a:pt x="2262" y="2416"/>
                  <a:pt x="2261" y="2413"/>
                  <a:pt x="2262" y="2411"/>
                </a:cubicBezTo>
                <a:cubicBezTo>
                  <a:pt x="2263" y="2410"/>
                  <a:pt x="2265" y="2411"/>
                  <a:pt x="2266" y="2411"/>
                </a:cubicBezTo>
                <a:cubicBezTo>
                  <a:pt x="2274" y="2415"/>
                  <a:pt x="2274" y="2415"/>
                  <a:pt x="2280" y="2411"/>
                </a:cubicBezTo>
                <a:cubicBezTo>
                  <a:pt x="2273" y="2407"/>
                  <a:pt x="2267" y="2400"/>
                  <a:pt x="2258" y="2409"/>
                </a:cubicBezTo>
                <a:cubicBezTo>
                  <a:pt x="2258" y="2409"/>
                  <a:pt x="2258" y="2409"/>
                  <a:pt x="2257" y="2409"/>
                </a:cubicBezTo>
                <a:cubicBezTo>
                  <a:pt x="2253" y="2410"/>
                  <a:pt x="2248" y="2406"/>
                  <a:pt x="2248" y="2402"/>
                </a:cubicBezTo>
                <a:cubicBezTo>
                  <a:pt x="2249" y="2400"/>
                  <a:pt x="2256" y="2397"/>
                  <a:pt x="2258" y="2399"/>
                </a:cubicBezTo>
                <a:cubicBezTo>
                  <a:pt x="2262" y="2401"/>
                  <a:pt x="2266" y="2400"/>
                  <a:pt x="2270" y="2399"/>
                </a:cubicBezTo>
                <a:cubicBezTo>
                  <a:pt x="2274" y="2398"/>
                  <a:pt x="2275" y="2398"/>
                  <a:pt x="2276" y="2402"/>
                </a:cubicBezTo>
                <a:cubicBezTo>
                  <a:pt x="2276" y="2403"/>
                  <a:pt x="2277" y="2404"/>
                  <a:pt x="2278" y="2403"/>
                </a:cubicBezTo>
                <a:cubicBezTo>
                  <a:pt x="2284" y="2398"/>
                  <a:pt x="2291" y="2403"/>
                  <a:pt x="2297" y="2400"/>
                </a:cubicBezTo>
                <a:cubicBezTo>
                  <a:pt x="2299" y="2399"/>
                  <a:pt x="2301" y="2401"/>
                  <a:pt x="2300" y="2403"/>
                </a:cubicBezTo>
                <a:cubicBezTo>
                  <a:pt x="2300" y="2404"/>
                  <a:pt x="2299" y="2406"/>
                  <a:pt x="2299" y="2407"/>
                </a:cubicBezTo>
                <a:cubicBezTo>
                  <a:pt x="2296" y="2414"/>
                  <a:pt x="2295" y="2414"/>
                  <a:pt x="2302" y="2419"/>
                </a:cubicBezTo>
                <a:cubicBezTo>
                  <a:pt x="2305" y="2416"/>
                  <a:pt x="2310" y="2417"/>
                  <a:pt x="2313" y="2414"/>
                </a:cubicBezTo>
                <a:cubicBezTo>
                  <a:pt x="2315" y="2412"/>
                  <a:pt x="2317" y="2412"/>
                  <a:pt x="2319" y="2413"/>
                </a:cubicBezTo>
                <a:cubicBezTo>
                  <a:pt x="2321" y="2415"/>
                  <a:pt x="2319" y="2416"/>
                  <a:pt x="2318" y="2418"/>
                </a:cubicBezTo>
                <a:cubicBezTo>
                  <a:pt x="2318" y="2419"/>
                  <a:pt x="2317" y="2420"/>
                  <a:pt x="2319" y="2420"/>
                </a:cubicBezTo>
                <a:cubicBezTo>
                  <a:pt x="2319" y="2421"/>
                  <a:pt x="2321" y="2420"/>
                  <a:pt x="2321" y="2420"/>
                </a:cubicBezTo>
                <a:cubicBezTo>
                  <a:pt x="2321" y="2415"/>
                  <a:pt x="2329" y="2414"/>
                  <a:pt x="2327" y="2408"/>
                </a:cubicBezTo>
                <a:cubicBezTo>
                  <a:pt x="2326" y="2401"/>
                  <a:pt x="2325" y="2399"/>
                  <a:pt x="2319" y="2403"/>
                </a:cubicBezTo>
                <a:cubicBezTo>
                  <a:pt x="2315" y="2405"/>
                  <a:pt x="2312" y="2404"/>
                  <a:pt x="2310" y="2402"/>
                </a:cubicBezTo>
                <a:cubicBezTo>
                  <a:pt x="2303" y="2395"/>
                  <a:pt x="2292" y="2394"/>
                  <a:pt x="2284" y="2390"/>
                </a:cubicBezTo>
                <a:cubicBezTo>
                  <a:pt x="2282" y="2388"/>
                  <a:pt x="2278" y="2385"/>
                  <a:pt x="2274" y="2389"/>
                </a:cubicBezTo>
                <a:cubicBezTo>
                  <a:pt x="2272" y="2390"/>
                  <a:pt x="2270" y="2389"/>
                  <a:pt x="2269" y="2386"/>
                </a:cubicBezTo>
                <a:cubicBezTo>
                  <a:pt x="2268" y="2385"/>
                  <a:pt x="2267" y="2384"/>
                  <a:pt x="2268" y="2383"/>
                </a:cubicBezTo>
                <a:cubicBezTo>
                  <a:pt x="2270" y="2381"/>
                  <a:pt x="2273" y="2380"/>
                  <a:pt x="2275" y="2382"/>
                </a:cubicBezTo>
                <a:cubicBezTo>
                  <a:pt x="2282" y="2387"/>
                  <a:pt x="2290" y="2383"/>
                  <a:pt x="2298" y="2383"/>
                </a:cubicBezTo>
                <a:cubicBezTo>
                  <a:pt x="2299" y="2382"/>
                  <a:pt x="2300" y="2382"/>
                  <a:pt x="2300" y="2381"/>
                </a:cubicBezTo>
                <a:cubicBezTo>
                  <a:pt x="2300" y="2379"/>
                  <a:pt x="2299" y="2378"/>
                  <a:pt x="2298" y="2378"/>
                </a:cubicBezTo>
                <a:cubicBezTo>
                  <a:pt x="2295" y="2378"/>
                  <a:pt x="2293" y="2378"/>
                  <a:pt x="2291" y="2375"/>
                </a:cubicBezTo>
                <a:cubicBezTo>
                  <a:pt x="2290" y="2372"/>
                  <a:pt x="2286" y="2372"/>
                  <a:pt x="2283" y="2372"/>
                </a:cubicBezTo>
                <a:cubicBezTo>
                  <a:pt x="2281" y="2372"/>
                  <a:pt x="2278" y="2371"/>
                  <a:pt x="2277" y="2369"/>
                </a:cubicBezTo>
                <a:cubicBezTo>
                  <a:pt x="2276" y="2368"/>
                  <a:pt x="2274" y="2368"/>
                  <a:pt x="2273" y="2368"/>
                </a:cubicBezTo>
                <a:cubicBezTo>
                  <a:pt x="2269" y="2369"/>
                  <a:pt x="2265" y="2370"/>
                  <a:pt x="2261" y="2370"/>
                </a:cubicBezTo>
                <a:cubicBezTo>
                  <a:pt x="2256" y="2371"/>
                  <a:pt x="2254" y="2369"/>
                  <a:pt x="2252" y="2365"/>
                </a:cubicBezTo>
                <a:cubicBezTo>
                  <a:pt x="2259" y="2365"/>
                  <a:pt x="2263" y="2362"/>
                  <a:pt x="2268" y="2359"/>
                </a:cubicBezTo>
                <a:cubicBezTo>
                  <a:pt x="2269" y="2359"/>
                  <a:pt x="2270" y="2358"/>
                  <a:pt x="2270" y="2357"/>
                </a:cubicBezTo>
                <a:cubicBezTo>
                  <a:pt x="2270" y="2355"/>
                  <a:pt x="2268" y="2356"/>
                  <a:pt x="2267" y="2356"/>
                </a:cubicBezTo>
                <a:cubicBezTo>
                  <a:pt x="2266" y="2356"/>
                  <a:pt x="2265" y="2356"/>
                  <a:pt x="2265" y="2356"/>
                </a:cubicBezTo>
                <a:cubicBezTo>
                  <a:pt x="2265" y="2348"/>
                  <a:pt x="2265" y="2348"/>
                  <a:pt x="2273" y="2350"/>
                </a:cubicBezTo>
                <a:cubicBezTo>
                  <a:pt x="2276" y="2351"/>
                  <a:pt x="2281" y="2355"/>
                  <a:pt x="2283" y="2348"/>
                </a:cubicBezTo>
                <a:cubicBezTo>
                  <a:pt x="2284" y="2346"/>
                  <a:pt x="2286" y="2348"/>
                  <a:pt x="2287" y="2349"/>
                </a:cubicBezTo>
                <a:cubicBezTo>
                  <a:pt x="2288" y="2350"/>
                  <a:pt x="2286" y="2354"/>
                  <a:pt x="2290" y="2354"/>
                </a:cubicBezTo>
                <a:cubicBezTo>
                  <a:pt x="2296" y="2354"/>
                  <a:pt x="2295" y="2358"/>
                  <a:pt x="2294" y="2360"/>
                </a:cubicBezTo>
                <a:cubicBezTo>
                  <a:pt x="2292" y="2365"/>
                  <a:pt x="2295" y="2364"/>
                  <a:pt x="2298" y="2364"/>
                </a:cubicBezTo>
                <a:cubicBezTo>
                  <a:pt x="2302" y="2363"/>
                  <a:pt x="2306" y="2361"/>
                  <a:pt x="2308" y="2362"/>
                </a:cubicBezTo>
                <a:cubicBezTo>
                  <a:pt x="2313" y="2366"/>
                  <a:pt x="2316" y="2364"/>
                  <a:pt x="2320" y="2362"/>
                </a:cubicBezTo>
                <a:cubicBezTo>
                  <a:pt x="2322" y="2361"/>
                  <a:pt x="2325" y="2360"/>
                  <a:pt x="2326" y="2363"/>
                </a:cubicBezTo>
                <a:cubicBezTo>
                  <a:pt x="2326" y="2365"/>
                  <a:pt x="2327" y="2367"/>
                  <a:pt x="2329" y="2367"/>
                </a:cubicBezTo>
                <a:cubicBezTo>
                  <a:pt x="2333" y="2367"/>
                  <a:pt x="2333" y="2365"/>
                  <a:pt x="2334" y="2363"/>
                </a:cubicBezTo>
                <a:cubicBezTo>
                  <a:pt x="2335" y="2360"/>
                  <a:pt x="2338" y="2358"/>
                  <a:pt x="2333" y="2356"/>
                </a:cubicBezTo>
                <a:cubicBezTo>
                  <a:pt x="2333" y="2356"/>
                  <a:pt x="2333" y="2356"/>
                  <a:pt x="2333" y="2356"/>
                </a:cubicBezTo>
                <a:cubicBezTo>
                  <a:pt x="2337" y="2352"/>
                  <a:pt x="2335" y="2350"/>
                  <a:pt x="2331" y="2348"/>
                </a:cubicBezTo>
                <a:cubicBezTo>
                  <a:pt x="2338" y="2339"/>
                  <a:pt x="2338" y="2333"/>
                  <a:pt x="2330" y="2326"/>
                </a:cubicBezTo>
                <a:cubicBezTo>
                  <a:pt x="2329" y="2325"/>
                  <a:pt x="2328" y="2325"/>
                  <a:pt x="2327" y="2326"/>
                </a:cubicBezTo>
                <a:cubicBezTo>
                  <a:pt x="2325" y="2327"/>
                  <a:pt x="2325" y="2328"/>
                  <a:pt x="2326" y="2328"/>
                </a:cubicBezTo>
                <a:cubicBezTo>
                  <a:pt x="2328" y="2330"/>
                  <a:pt x="2328" y="2332"/>
                  <a:pt x="2326" y="2334"/>
                </a:cubicBezTo>
                <a:cubicBezTo>
                  <a:pt x="2322" y="2336"/>
                  <a:pt x="2323" y="2339"/>
                  <a:pt x="2324" y="2342"/>
                </a:cubicBezTo>
                <a:cubicBezTo>
                  <a:pt x="2326" y="2345"/>
                  <a:pt x="2326" y="2348"/>
                  <a:pt x="2322" y="2349"/>
                </a:cubicBezTo>
                <a:cubicBezTo>
                  <a:pt x="2321" y="2347"/>
                  <a:pt x="2321" y="2343"/>
                  <a:pt x="2318" y="2342"/>
                </a:cubicBezTo>
                <a:cubicBezTo>
                  <a:pt x="2316" y="2341"/>
                  <a:pt x="2316" y="2340"/>
                  <a:pt x="2317" y="2339"/>
                </a:cubicBezTo>
                <a:cubicBezTo>
                  <a:pt x="2322" y="2336"/>
                  <a:pt x="2316" y="2334"/>
                  <a:pt x="2317" y="2331"/>
                </a:cubicBezTo>
                <a:cubicBezTo>
                  <a:pt x="2318" y="2324"/>
                  <a:pt x="2321" y="2319"/>
                  <a:pt x="2329" y="2319"/>
                </a:cubicBezTo>
                <a:cubicBezTo>
                  <a:pt x="2332" y="2320"/>
                  <a:pt x="2336" y="2321"/>
                  <a:pt x="2339" y="2322"/>
                </a:cubicBezTo>
                <a:cubicBezTo>
                  <a:pt x="2339" y="2322"/>
                  <a:pt x="2339" y="2322"/>
                  <a:pt x="2339" y="2322"/>
                </a:cubicBezTo>
                <a:cubicBezTo>
                  <a:pt x="2339" y="2322"/>
                  <a:pt x="2341" y="2321"/>
                  <a:pt x="2341" y="2322"/>
                </a:cubicBezTo>
                <a:cubicBezTo>
                  <a:pt x="2347" y="2325"/>
                  <a:pt x="2352" y="2325"/>
                  <a:pt x="2358" y="2321"/>
                </a:cubicBezTo>
                <a:cubicBezTo>
                  <a:pt x="2362" y="2324"/>
                  <a:pt x="2365" y="2321"/>
                  <a:pt x="2369" y="2322"/>
                </a:cubicBezTo>
                <a:cubicBezTo>
                  <a:pt x="2371" y="2322"/>
                  <a:pt x="2373" y="2322"/>
                  <a:pt x="2374" y="2320"/>
                </a:cubicBezTo>
                <a:cubicBezTo>
                  <a:pt x="2374" y="2319"/>
                  <a:pt x="2373" y="2318"/>
                  <a:pt x="2372" y="2317"/>
                </a:cubicBezTo>
                <a:cubicBezTo>
                  <a:pt x="2370" y="2315"/>
                  <a:pt x="2366" y="2312"/>
                  <a:pt x="2367" y="2310"/>
                </a:cubicBezTo>
                <a:cubicBezTo>
                  <a:pt x="2370" y="2306"/>
                  <a:pt x="2370" y="2301"/>
                  <a:pt x="2372" y="2297"/>
                </a:cubicBezTo>
                <a:cubicBezTo>
                  <a:pt x="2373" y="2295"/>
                  <a:pt x="2378" y="2295"/>
                  <a:pt x="2378" y="2297"/>
                </a:cubicBezTo>
                <a:cubicBezTo>
                  <a:pt x="2379" y="2300"/>
                  <a:pt x="2380" y="2300"/>
                  <a:pt x="2383" y="2300"/>
                </a:cubicBezTo>
                <a:cubicBezTo>
                  <a:pt x="2389" y="2299"/>
                  <a:pt x="2389" y="2299"/>
                  <a:pt x="2391" y="2306"/>
                </a:cubicBezTo>
                <a:cubicBezTo>
                  <a:pt x="2392" y="2307"/>
                  <a:pt x="2392" y="2308"/>
                  <a:pt x="2394" y="2308"/>
                </a:cubicBezTo>
                <a:cubicBezTo>
                  <a:pt x="2393" y="2302"/>
                  <a:pt x="2392" y="2297"/>
                  <a:pt x="2398" y="2294"/>
                </a:cubicBezTo>
                <a:cubicBezTo>
                  <a:pt x="2403" y="2299"/>
                  <a:pt x="2405" y="2304"/>
                  <a:pt x="2404" y="2311"/>
                </a:cubicBezTo>
                <a:cubicBezTo>
                  <a:pt x="2405" y="2313"/>
                  <a:pt x="2407" y="2316"/>
                  <a:pt x="2404" y="2317"/>
                </a:cubicBezTo>
                <a:cubicBezTo>
                  <a:pt x="2401" y="2319"/>
                  <a:pt x="2399" y="2322"/>
                  <a:pt x="2394" y="2322"/>
                </a:cubicBezTo>
                <a:cubicBezTo>
                  <a:pt x="2391" y="2321"/>
                  <a:pt x="2389" y="2322"/>
                  <a:pt x="2388" y="2325"/>
                </a:cubicBezTo>
                <a:cubicBezTo>
                  <a:pt x="2395" y="2328"/>
                  <a:pt x="2401" y="2331"/>
                  <a:pt x="2409" y="2327"/>
                </a:cubicBezTo>
                <a:cubicBezTo>
                  <a:pt x="2411" y="2326"/>
                  <a:pt x="2413" y="2325"/>
                  <a:pt x="2411" y="2322"/>
                </a:cubicBezTo>
                <a:cubicBezTo>
                  <a:pt x="2408" y="2318"/>
                  <a:pt x="2408" y="2315"/>
                  <a:pt x="2413" y="2312"/>
                </a:cubicBezTo>
                <a:cubicBezTo>
                  <a:pt x="2416" y="2311"/>
                  <a:pt x="2416" y="2309"/>
                  <a:pt x="2416" y="2306"/>
                </a:cubicBezTo>
                <a:cubicBezTo>
                  <a:pt x="2416" y="2301"/>
                  <a:pt x="2419" y="2298"/>
                  <a:pt x="2425" y="2297"/>
                </a:cubicBezTo>
                <a:cubicBezTo>
                  <a:pt x="2428" y="2297"/>
                  <a:pt x="2432" y="2298"/>
                  <a:pt x="2435" y="2299"/>
                </a:cubicBezTo>
                <a:cubicBezTo>
                  <a:pt x="2437" y="2299"/>
                  <a:pt x="2442" y="2300"/>
                  <a:pt x="2438" y="2295"/>
                </a:cubicBezTo>
                <a:cubicBezTo>
                  <a:pt x="2433" y="2290"/>
                  <a:pt x="2427" y="2288"/>
                  <a:pt x="2420" y="2287"/>
                </a:cubicBezTo>
                <a:cubicBezTo>
                  <a:pt x="2418" y="2285"/>
                  <a:pt x="2412" y="2285"/>
                  <a:pt x="2414" y="2280"/>
                </a:cubicBezTo>
                <a:cubicBezTo>
                  <a:pt x="2414" y="2279"/>
                  <a:pt x="2411" y="2278"/>
                  <a:pt x="2410" y="2277"/>
                </a:cubicBezTo>
                <a:cubicBezTo>
                  <a:pt x="2402" y="2277"/>
                  <a:pt x="2400" y="2272"/>
                  <a:pt x="2397" y="2267"/>
                </a:cubicBezTo>
                <a:cubicBezTo>
                  <a:pt x="2400" y="2265"/>
                  <a:pt x="2402" y="2266"/>
                  <a:pt x="2405" y="2267"/>
                </a:cubicBezTo>
                <a:cubicBezTo>
                  <a:pt x="2408" y="2270"/>
                  <a:pt x="2412" y="2271"/>
                  <a:pt x="2415" y="2272"/>
                </a:cubicBezTo>
                <a:cubicBezTo>
                  <a:pt x="2416" y="2272"/>
                  <a:pt x="2418" y="2272"/>
                  <a:pt x="2418" y="2271"/>
                </a:cubicBezTo>
                <a:cubicBezTo>
                  <a:pt x="2419" y="2270"/>
                  <a:pt x="2419" y="2269"/>
                  <a:pt x="2418" y="2268"/>
                </a:cubicBezTo>
                <a:cubicBezTo>
                  <a:pt x="2414" y="2265"/>
                  <a:pt x="2416" y="2264"/>
                  <a:pt x="2420" y="2265"/>
                </a:cubicBezTo>
                <a:cubicBezTo>
                  <a:pt x="2426" y="2265"/>
                  <a:pt x="2430" y="2263"/>
                  <a:pt x="2434" y="2257"/>
                </a:cubicBezTo>
                <a:cubicBezTo>
                  <a:pt x="2429" y="2258"/>
                  <a:pt x="2424" y="2252"/>
                  <a:pt x="2421" y="2260"/>
                </a:cubicBezTo>
                <a:cubicBezTo>
                  <a:pt x="2420" y="2261"/>
                  <a:pt x="2419" y="2260"/>
                  <a:pt x="2418" y="2259"/>
                </a:cubicBezTo>
                <a:cubicBezTo>
                  <a:pt x="2417" y="2258"/>
                  <a:pt x="2416" y="2256"/>
                  <a:pt x="2415" y="2256"/>
                </a:cubicBezTo>
                <a:cubicBezTo>
                  <a:pt x="2403" y="2255"/>
                  <a:pt x="2393" y="2248"/>
                  <a:pt x="2381" y="2250"/>
                </a:cubicBezTo>
                <a:cubicBezTo>
                  <a:pt x="2379" y="2251"/>
                  <a:pt x="2378" y="2249"/>
                  <a:pt x="2377" y="2249"/>
                </a:cubicBezTo>
                <a:cubicBezTo>
                  <a:pt x="2373" y="2247"/>
                  <a:pt x="2370" y="2248"/>
                  <a:pt x="2370" y="2253"/>
                </a:cubicBezTo>
                <a:cubicBezTo>
                  <a:pt x="2370" y="2257"/>
                  <a:pt x="2367" y="2256"/>
                  <a:pt x="2365" y="2255"/>
                </a:cubicBezTo>
                <a:cubicBezTo>
                  <a:pt x="2363" y="2255"/>
                  <a:pt x="2362" y="2253"/>
                  <a:pt x="2361" y="2251"/>
                </a:cubicBezTo>
                <a:cubicBezTo>
                  <a:pt x="2359" y="2249"/>
                  <a:pt x="2357" y="2249"/>
                  <a:pt x="2355" y="2250"/>
                </a:cubicBezTo>
                <a:cubicBezTo>
                  <a:pt x="2353" y="2250"/>
                  <a:pt x="2351" y="2254"/>
                  <a:pt x="2349" y="2250"/>
                </a:cubicBezTo>
                <a:cubicBezTo>
                  <a:pt x="2348" y="2248"/>
                  <a:pt x="2352" y="2247"/>
                  <a:pt x="2354" y="2246"/>
                </a:cubicBezTo>
                <a:cubicBezTo>
                  <a:pt x="2356" y="2245"/>
                  <a:pt x="2358" y="2246"/>
                  <a:pt x="2359" y="2246"/>
                </a:cubicBezTo>
                <a:cubicBezTo>
                  <a:pt x="2362" y="2247"/>
                  <a:pt x="2365" y="2245"/>
                  <a:pt x="2367" y="2246"/>
                </a:cubicBezTo>
                <a:cubicBezTo>
                  <a:pt x="2371" y="2246"/>
                  <a:pt x="2371" y="2243"/>
                  <a:pt x="2374" y="2241"/>
                </a:cubicBezTo>
                <a:cubicBezTo>
                  <a:pt x="2376" y="2240"/>
                  <a:pt x="2378" y="2238"/>
                  <a:pt x="2376" y="2235"/>
                </a:cubicBezTo>
                <a:cubicBezTo>
                  <a:pt x="2368" y="2242"/>
                  <a:pt x="2368" y="2242"/>
                  <a:pt x="2359" y="2235"/>
                </a:cubicBezTo>
                <a:cubicBezTo>
                  <a:pt x="2355" y="2240"/>
                  <a:pt x="2355" y="2241"/>
                  <a:pt x="2349" y="2237"/>
                </a:cubicBezTo>
                <a:cubicBezTo>
                  <a:pt x="2347" y="2236"/>
                  <a:pt x="2345" y="2236"/>
                  <a:pt x="2343" y="2236"/>
                </a:cubicBezTo>
                <a:cubicBezTo>
                  <a:pt x="2341" y="2236"/>
                  <a:pt x="2341" y="2236"/>
                  <a:pt x="2341" y="2234"/>
                </a:cubicBezTo>
                <a:cubicBezTo>
                  <a:pt x="2341" y="2233"/>
                  <a:pt x="2341" y="2232"/>
                  <a:pt x="2342" y="2231"/>
                </a:cubicBezTo>
                <a:cubicBezTo>
                  <a:pt x="2343" y="2231"/>
                  <a:pt x="2345" y="2231"/>
                  <a:pt x="2346" y="2231"/>
                </a:cubicBezTo>
                <a:cubicBezTo>
                  <a:pt x="2352" y="2231"/>
                  <a:pt x="2359" y="2230"/>
                  <a:pt x="2364" y="2233"/>
                </a:cubicBezTo>
                <a:cubicBezTo>
                  <a:pt x="2366" y="2234"/>
                  <a:pt x="2367" y="2233"/>
                  <a:pt x="2368" y="2232"/>
                </a:cubicBezTo>
                <a:cubicBezTo>
                  <a:pt x="2374" y="2231"/>
                  <a:pt x="2379" y="2230"/>
                  <a:pt x="2385" y="2229"/>
                </a:cubicBezTo>
                <a:cubicBezTo>
                  <a:pt x="2389" y="2229"/>
                  <a:pt x="2393" y="2230"/>
                  <a:pt x="2394" y="2234"/>
                </a:cubicBezTo>
                <a:cubicBezTo>
                  <a:pt x="2395" y="2237"/>
                  <a:pt x="2393" y="2238"/>
                  <a:pt x="2391" y="2240"/>
                </a:cubicBezTo>
                <a:cubicBezTo>
                  <a:pt x="2387" y="2242"/>
                  <a:pt x="2388" y="2244"/>
                  <a:pt x="2392" y="2246"/>
                </a:cubicBezTo>
                <a:cubicBezTo>
                  <a:pt x="2392" y="2246"/>
                  <a:pt x="2393" y="2246"/>
                  <a:pt x="2394" y="2247"/>
                </a:cubicBezTo>
                <a:cubicBezTo>
                  <a:pt x="2396" y="2248"/>
                  <a:pt x="2397" y="2250"/>
                  <a:pt x="2399" y="2248"/>
                </a:cubicBezTo>
                <a:cubicBezTo>
                  <a:pt x="2401" y="2247"/>
                  <a:pt x="2402" y="2245"/>
                  <a:pt x="2401" y="2243"/>
                </a:cubicBezTo>
                <a:cubicBezTo>
                  <a:pt x="2399" y="2239"/>
                  <a:pt x="2401" y="2237"/>
                  <a:pt x="2404" y="2235"/>
                </a:cubicBezTo>
                <a:cubicBezTo>
                  <a:pt x="2405" y="2233"/>
                  <a:pt x="2407" y="2231"/>
                  <a:pt x="2406" y="2228"/>
                </a:cubicBezTo>
                <a:cubicBezTo>
                  <a:pt x="2406" y="2225"/>
                  <a:pt x="2408" y="2222"/>
                  <a:pt x="2404" y="2220"/>
                </a:cubicBezTo>
                <a:cubicBezTo>
                  <a:pt x="2401" y="2219"/>
                  <a:pt x="2399" y="2222"/>
                  <a:pt x="2397" y="2224"/>
                </a:cubicBezTo>
                <a:cubicBezTo>
                  <a:pt x="2393" y="2228"/>
                  <a:pt x="2389" y="2227"/>
                  <a:pt x="2385" y="2222"/>
                </a:cubicBezTo>
                <a:cubicBezTo>
                  <a:pt x="2381" y="2218"/>
                  <a:pt x="2381" y="2218"/>
                  <a:pt x="2385" y="2214"/>
                </a:cubicBezTo>
                <a:cubicBezTo>
                  <a:pt x="2388" y="2212"/>
                  <a:pt x="2388" y="2209"/>
                  <a:pt x="2387" y="2206"/>
                </a:cubicBezTo>
                <a:cubicBezTo>
                  <a:pt x="2386" y="2203"/>
                  <a:pt x="2388" y="2202"/>
                  <a:pt x="2391" y="2203"/>
                </a:cubicBezTo>
                <a:cubicBezTo>
                  <a:pt x="2393" y="2204"/>
                  <a:pt x="2394" y="2205"/>
                  <a:pt x="2396" y="2206"/>
                </a:cubicBezTo>
                <a:cubicBezTo>
                  <a:pt x="2397" y="2206"/>
                  <a:pt x="2398" y="2206"/>
                  <a:pt x="2398" y="2205"/>
                </a:cubicBezTo>
                <a:cubicBezTo>
                  <a:pt x="2397" y="2200"/>
                  <a:pt x="2400" y="2201"/>
                  <a:pt x="2404" y="2201"/>
                </a:cubicBezTo>
                <a:cubicBezTo>
                  <a:pt x="2405" y="2202"/>
                  <a:pt x="2406" y="2201"/>
                  <a:pt x="2407" y="2200"/>
                </a:cubicBezTo>
                <a:cubicBezTo>
                  <a:pt x="2407" y="2198"/>
                  <a:pt x="2406" y="2197"/>
                  <a:pt x="2405" y="2197"/>
                </a:cubicBezTo>
                <a:cubicBezTo>
                  <a:pt x="2403" y="2196"/>
                  <a:pt x="2401" y="2196"/>
                  <a:pt x="2401" y="2194"/>
                </a:cubicBezTo>
                <a:cubicBezTo>
                  <a:pt x="2401" y="2188"/>
                  <a:pt x="2398" y="2189"/>
                  <a:pt x="2394" y="2191"/>
                </a:cubicBezTo>
                <a:cubicBezTo>
                  <a:pt x="2389" y="2193"/>
                  <a:pt x="2388" y="2191"/>
                  <a:pt x="2389" y="2187"/>
                </a:cubicBezTo>
                <a:cubicBezTo>
                  <a:pt x="2389" y="2185"/>
                  <a:pt x="2389" y="2183"/>
                  <a:pt x="2388" y="2181"/>
                </a:cubicBezTo>
                <a:cubicBezTo>
                  <a:pt x="2393" y="2182"/>
                  <a:pt x="2397" y="2184"/>
                  <a:pt x="2402" y="2187"/>
                </a:cubicBezTo>
                <a:cubicBezTo>
                  <a:pt x="2405" y="2189"/>
                  <a:pt x="2411" y="2187"/>
                  <a:pt x="2410" y="2185"/>
                </a:cubicBezTo>
                <a:cubicBezTo>
                  <a:pt x="2407" y="2181"/>
                  <a:pt x="2410" y="2179"/>
                  <a:pt x="2412" y="2176"/>
                </a:cubicBezTo>
                <a:cubicBezTo>
                  <a:pt x="2413" y="2173"/>
                  <a:pt x="2411" y="2172"/>
                  <a:pt x="2409" y="2171"/>
                </a:cubicBezTo>
                <a:cubicBezTo>
                  <a:pt x="2408" y="2170"/>
                  <a:pt x="2406" y="2168"/>
                  <a:pt x="2405" y="2170"/>
                </a:cubicBezTo>
                <a:cubicBezTo>
                  <a:pt x="2403" y="2172"/>
                  <a:pt x="2405" y="2174"/>
                  <a:pt x="2406" y="2175"/>
                </a:cubicBezTo>
                <a:cubicBezTo>
                  <a:pt x="2407" y="2176"/>
                  <a:pt x="2406" y="2177"/>
                  <a:pt x="2405" y="2178"/>
                </a:cubicBezTo>
                <a:cubicBezTo>
                  <a:pt x="2403" y="2179"/>
                  <a:pt x="2401" y="2174"/>
                  <a:pt x="2398" y="2177"/>
                </a:cubicBezTo>
                <a:cubicBezTo>
                  <a:pt x="2395" y="2181"/>
                  <a:pt x="2393" y="2177"/>
                  <a:pt x="2390" y="2176"/>
                </a:cubicBezTo>
                <a:cubicBezTo>
                  <a:pt x="2387" y="2175"/>
                  <a:pt x="2385" y="2174"/>
                  <a:pt x="2383" y="2172"/>
                </a:cubicBezTo>
                <a:cubicBezTo>
                  <a:pt x="2383" y="2172"/>
                  <a:pt x="2382" y="2172"/>
                  <a:pt x="2381" y="2172"/>
                </a:cubicBezTo>
                <a:cubicBezTo>
                  <a:pt x="2379" y="2174"/>
                  <a:pt x="2376" y="2172"/>
                  <a:pt x="2374" y="2171"/>
                </a:cubicBezTo>
                <a:cubicBezTo>
                  <a:pt x="2369" y="2169"/>
                  <a:pt x="2372" y="2173"/>
                  <a:pt x="2371" y="2174"/>
                </a:cubicBezTo>
                <a:cubicBezTo>
                  <a:pt x="2367" y="2174"/>
                  <a:pt x="2366" y="2171"/>
                  <a:pt x="2364" y="2169"/>
                </a:cubicBezTo>
                <a:cubicBezTo>
                  <a:pt x="2362" y="2167"/>
                  <a:pt x="2359" y="2165"/>
                  <a:pt x="2360" y="2162"/>
                </a:cubicBezTo>
                <a:cubicBezTo>
                  <a:pt x="2361" y="2159"/>
                  <a:pt x="2365" y="2160"/>
                  <a:pt x="2368" y="2160"/>
                </a:cubicBezTo>
                <a:cubicBezTo>
                  <a:pt x="2368" y="2160"/>
                  <a:pt x="2368" y="2159"/>
                  <a:pt x="2369" y="2159"/>
                </a:cubicBezTo>
                <a:cubicBezTo>
                  <a:pt x="2363" y="2152"/>
                  <a:pt x="2360" y="2152"/>
                  <a:pt x="2355" y="2159"/>
                </a:cubicBezTo>
                <a:cubicBezTo>
                  <a:pt x="2352" y="2162"/>
                  <a:pt x="2349" y="2160"/>
                  <a:pt x="2347" y="2159"/>
                </a:cubicBezTo>
                <a:cubicBezTo>
                  <a:pt x="2344" y="2158"/>
                  <a:pt x="2345" y="2156"/>
                  <a:pt x="2346" y="2154"/>
                </a:cubicBezTo>
                <a:cubicBezTo>
                  <a:pt x="2347" y="2151"/>
                  <a:pt x="2350" y="2149"/>
                  <a:pt x="2350" y="2145"/>
                </a:cubicBezTo>
                <a:cubicBezTo>
                  <a:pt x="2349" y="2143"/>
                  <a:pt x="2348" y="2141"/>
                  <a:pt x="2347" y="2142"/>
                </a:cubicBezTo>
                <a:cubicBezTo>
                  <a:pt x="2341" y="2143"/>
                  <a:pt x="2337" y="2141"/>
                  <a:pt x="2334" y="2137"/>
                </a:cubicBezTo>
                <a:cubicBezTo>
                  <a:pt x="2332" y="2135"/>
                  <a:pt x="2330" y="2135"/>
                  <a:pt x="2329" y="2136"/>
                </a:cubicBezTo>
                <a:cubicBezTo>
                  <a:pt x="2326" y="2136"/>
                  <a:pt x="2328" y="2138"/>
                  <a:pt x="2328" y="2139"/>
                </a:cubicBezTo>
                <a:cubicBezTo>
                  <a:pt x="2328" y="2141"/>
                  <a:pt x="2327" y="2142"/>
                  <a:pt x="2325" y="2142"/>
                </a:cubicBezTo>
                <a:cubicBezTo>
                  <a:pt x="2321" y="2141"/>
                  <a:pt x="2318" y="2142"/>
                  <a:pt x="2315" y="2143"/>
                </a:cubicBezTo>
                <a:cubicBezTo>
                  <a:pt x="2313" y="2143"/>
                  <a:pt x="2311" y="2142"/>
                  <a:pt x="2309" y="2141"/>
                </a:cubicBezTo>
                <a:cubicBezTo>
                  <a:pt x="2306" y="2140"/>
                  <a:pt x="2306" y="2137"/>
                  <a:pt x="2307" y="2135"/>
                </a:cubicBezTo>
                <a:cubicBezTo>
                  <a:pt x="2308" y="2132"/>
                  <a:pt x="2309" y="2134"/>
                  <a:pt x="2312" y="2134"/>
                </a:cubicBezTo>
                <a:cubicBezTo>
                  <a:pt x="2317" y="2135"/>
                  <a:pt x="2323" y="2135"/>
                  <a:pt x="2326" y="2129"/>
                </a:cubicBezTo>
                <a:cubicBezTo>
                  <a:pt x="2330" y="2130"/>
                  <a:pt x="2335" y="2132"/>
                  <a:pt x="2339" y="2133"/>
                </a:cubicBezTo>
                <a:cubicBezTo>
                  <a:pt x="2341" y="2134"/>
                  <a:pt x="2343" y="2135"/>
                  <a:pt x="2345" y="2133"/>
                </a:cubicBezTo>
                <a:cubicBezTo>
                  <a:pt x="2342" y="2128"/>
                  <a:pt x="2336" y="2130"/>
                  <a:pt x="2333" y="2127"/>
                </a:cubicBezTo>
                <a:cubicBezTo>
                  <a:pt x="2333" y="2124"/>
                  <a:pt x="2334" y="2123"/>
                  <a:pt x="2336" y="2121"/>
                </a:cubicBezTo>
                <a:cubicBezTo>
                  <a:pt x="2343" y="2114"/>
                  <a:pt x="2342" y="2114"/>
                  <a:pt x="2335" y="2109"/>
                </a:cubicBezTo>
                <a:cubicBezTo>
                  <a:pt x="2335" y="2108"/>
                  <a:pt x="2335" y="2108"/>
                  <a:pt x="2335" y="2108"/>
                </a:cubicBezTo>
                <a:cubicBezTo>
                  <a:pt x="2332" y="2109"/>
                  <a:pt x="2332" y="2111"/>
                  <a:pt x="2331" y="2112"/>
                </a:cubicBezTo>
                <a:cubicBezTo>
                  <a:pt x="2330" y="2114"/>
                  <a:pt x="2329" y="2114"/>
                  <a:pt x="2327" y="2113"/>
                </a:cubicBezTo>
                <a:cubicBezTo>
                  <a:pt x="2325" y="2112"/>
                  <a:pt x="2324" y="2111"/>
                  <a:pt x="2322" y="2110"/>
                </a:cubicBezTo>
                <a:cubicBezTo>
                  <a:pt x="2321" y="2110"/>
                  <a:pt x="2320" y="2110"/>
                  <a:pt x="2318" y="2111"/>
                </a:cubicBezTo>
                <a:cubicBezTo>
                  <a:pt x="2313" y="2114"/>
                  <a:pt x="2313" y="2114"/>
                  <a:pt x="2310" y="2110"/>
                </a:cubicBezTo>
                <a:cubicBezTo>
                  <a:pt x="2309" y="2108"/>
                  <a:pt x="2308" y="2106"/>
                  <a:pt x="2306" y="2107"/>
                </a:cubicBezTo>
                <a:cubicBezTo>
                  <a:pt x="2301" y="2108"/>
                  <a:pt x="2301" y="2105"/>
                  <a:pt x="2301" y="2102"/>
                </a:cubicBezTo>
                <a:cubicBezTo>
                  <a:pt x="2301" y="2100"/>
                  <a:pt x="2300" y="2099"/>
                  <a:pt x="2299" y="2097"/>
                </a:cubicBezTo>
                <a:cubicBezTo>
                  <a:pt x="2299" y="2095"/>
                  <a:pt x="2299" y="2093"/>
                  <a:pt x="2297" y="2092"/>
                </a:cubicBezTo>
                <a:cubicBezTo>
                  <a:pt x="2296" y="2091"/>
                  <a:pt x="2295" y="2090"/>
                  <a:pt x="2295" y="2088"/>
                </a:cubicBezTo>
                <a:cubicBezTo>
                  <a:pt x="2294" y="2087"/>
                  <a:pt x="2295" y="2085"/>
                  <a:pt x="2297" y="2084"/>
                </a:cubicBezTo>
                <a:cubicBezTo>
                  <a:pt x="2298" y="2084"/>
                  <a:pt x="2299" y="2084"/>
                  <a:pt x="2300" y="2085"/>
                </a:cubicBezTo>
                <a:cubicBezTo>
                  <a:pt x="2302" y="2085"/>
                  <a:pt x="2301" y="2087"/>
                  <a:pt x="2301" y="2088"/>
                </a:cubicBezTo>
                <a:cubicBezTo>
                  <a:pt x="2300" y="2093"/>
                  <a:pt x="2301" y="2093"/>
                  <a:pt x="2308" y="2091"/>
                </a:cubicBezTo>
                <a:cubicBezTo>
                  <a:pt x="2308" y="2087"/>
                  <a:pt x="2307" y="2083"/>
                  <a:pt x="2301" y="2082"/>
                </a:cubicBezTo>
                <a:cubicBezTo>
                  <a:pt x="2300" y="2081"/>
                  <a:pt x="2300" y="2080"/>
                  <a:pt x="2299" y="2079"/>
                </a:cubicBezTo>
                <a:cubicBezTo>
                  <a:pt x="2298" y="2078"/>
                  <a:pt x="2297" y="2076"/>
                  <a:pt x="2297" y="2076"/>
                </a:cubicBezTo>
                <a:cubicBezTo>
                  <a:pt x="2301" y="2075"/>
                  <a:pt x="2300" y="2070"/>
                  <a:pt x="2304" y="2069"/>
                </a:cubicBezTo>
                <a:cubicBezTo>
                  <a:pt x="2306" y="2069"/>
                  <a:pt x="2307" y="2071"/>
                  <a:pt x="2308" y="2072"/>
                </a:cubicBezTo>
                <a:cubicBezTo>
                  <a:pt x="2313" y="2074"/>
                  <a:pt x="2313" y="2074"/>
                  <a:pt x="2314" y="2069"/>
                </a:cubicBezTo>
                <a:cubicBezTo>
                  <a:pt x="2315" y="2066"/>
                  <a:pt x="2318" y="2064"/>
                  <a:pt x="2320" y="2066"/>
                </a:cubicBezTo>
                <a:cubicBezTo>
                  <a:pt x="2322" y="2068"/>
                  <a:pt x="2323" y="2070"/>
                  <a:pt x="2326" y="2071"/>
                </a:cubicBezTo>
                <a:cubicBezTo>
                  <a:pt x="2328" y="2072"/>
                  <a:pt x="2328" y="2075"/>
                  <a:pt x="2332" y="2073"/>
                </a:cubicBezTo>
                <a:cubicBezTo>
                  <a:pt x="2334" y="2072"/>
                  <a:pt x="2336" y="2075"/>
                  <a:pt x="2338" y="2078"/>
                </a:cubicBezTo>
                <a:cubicBezTo>
                  <a:pt x="2339" y="2080"/>
                  <a:pt x="2336" y="2080"/>
                  <a:pt x="2335" y="2081"/>
                </a:cubicBezTo>
                <a:cubicBezTo>
                  <a:pt x="2332" y="2083"/>
                  <a:pt x="2333" y="2085"/>
                  <a:pt x="2337" y="2086"/>
                </a:cubicBezTo>
                <a:cubicBezTo>
                  <a:pt x="2340" y="2087"/>
                  <a:pt x="2343" y="2086"/>
                  <a:pt x="2345" y="2084"/>
                </a:cubicBezTo>
                <a:cubicBezTo>
                  <a:pt x="2348" y="2081"/>
                  <a:pt x="2346" y="2080"/>
                  <a:pt x="2345" y="2078"/>
                </a:cubicBezTo>
                <a:cubicBezTo>
                  <a:pt x="2344" y="2076"/>
                  <a:pt x="2342" y="2073"/>
                  <a:pt x="2343" y="2071"/>
                </a:cubicBezTo>
                <a:cubicBezTo>
                  <a:pt x="2346" y="2067"/>
                  <a:pt x="2346" y="2065"/>
                  <a:pt x="2343" y="2061"/>
                </a:cubicBezTo>
                <a:cubicBezTo>
                  <a:pt x="2346" y="2060"/>
                  <a:pt x="2349" y="2061"/>
                  <a:pt x="2351" y="2060"/>
                </a:cubicBezTo>
                <a:cubicBezTo>
                  <a:pt x="2359" y="2060"/>
                  <a:pt x="2359" y="2060"/>
                  <a:pt x="2361" y="2056"/>
                </a:cubicBezTo>
                <a:cubicBezTo>
                  <a:pt x="2356" y="2057"/>
                  <a:pt x="2352" y="2057"/>
                  <a:pt x="2348" y="2057"/>
                </a:cubicBezTo>
                <a:cubicBezTo>
                  <a:pt x="2348" y="2055"/>
                  <a:pt x="2348" y="2054"/>
                  <a:pt x="2348" y="2052"/>
                </a:cubicBezTo>
                <a:cubicBezTo>
                  <a:pt x="2348" y="2049"/>
                  <a:pt x="2351" y="2049"/>
                  <a:pt x="2353" y="2049"/>
                </a:cubicBezTo>
                <a:cubicBezTo>
                  <a:pt x="2356" y="2048"/>
                  <a:pt x="2357" y="2047"/>
                  <a:pt x="2355" y="2045"/>
                </a:cubicBezTo>
                <a:cubicBezTo>
                  <a:pt x="2355" y="2046"/>
                  <a:pt x="2355" y="2046"/>
                  <a:pt x="2355" y="2046"/>
                </a:cubicBezTo>
                <a:cubicBezTo>
                  <a:pt x="2355" y="2046"/>
                  <a:pt x="2355" y="2046"/>
                  <a:pt x="2354" y="2046"/>
                </a:cubicBezTo>
                <a:cubicBezTo>
                  <a:pt x="2355" y="2045"/>
                  <a:pt x="2355" y="2045"/>
                  <a:pt x="2355" y="2045"/>
                </a:cubicBezTo>
                <a:cubicBezTo>
                  <a:pt x="2353" y="2041"/>
                  <a:pt x="2355" y="2036"/>
                  <a:pt x="2352" y="2031"/>
                </a:cubicBezTo>
                <a:cubicBezTo>
                  <a:pt x="2356" y="2031"/>
                  <a:pt x="2357" y="2035"/>
                  <a:pt x="2360" y="2035"/>
                </a:cubicBezTo>
                <a:cubicBezTo>
                  <a:pt x="2362" y="2035"/>
                  <a:pt x="2363" y="2035"/>
                  <a:pt x="2364" y="2034"/>
                </a:cubicBezTo>
                <a:cubicBezTo>
                  <a:pt x="2367" y="2031"/>
                  <a:pt x="2371" y="2031"/>
                  <a:pt x="2374" y="2033"/>
                </a:cubicBezTo>
                <a:cubicBezTo>
                  <a:pt x="2378" y="2034"/>
                  <a:pt x="2375" y="2038"/>
                  <a:pt x="2376" y="2041"/>
                </a:cubicBezTo>
                <a:cubicBezTo>
                  <a:pt x="2376" y="2041"/>
                  <a:pt x="2375" y="2043"/>
                  <a:pt x="2375" y="2044"/>
                </a:cubicBezTo>
                <a:cubicBezTo>
                  <a:pt x="2372" y="2045"/>
                  <a:pt x="2368" y="2045"/>
                  <a:pt x="2366" y="2047"/>
                </a:cubicBezTo>
                <a:cubicBezTo>
                  <a:pt x="2368" y="2049"/>
                  <a:pt x="2373" y="2048"/>
                  <a:pt x="2372" y="2053"/>
                </a:cubicBezTo>
                <a:cubicBezTo>
                  <a:pt x="2371" y="2056"/>
                  <a:pt x="2374" y="2058"/>
                  <a:pt x="2378" y="2058"/>
                </a:cubicBezTo>
                <a:cubicBezTo>
                  <a:pt x="2376" y="2053"/>
                  <a:pt x="2376" y="2052"/>
                  <a:pt x="2380" y="2047"/>
                </a:cubicBezTo>
                <a:cubicBezTo>
                  <a:pt x="2387" y="2041"/>
                  <a:pt x="2381" y="2034"/>
                  <a:pt x="2381" y="2028"/>
                </a:cubicBezTo>
                <a:cubicBezTo>
                  <a:pt x="2380" y="2025"/>
                  <a:pt x="2374" y="2028"/>
                  <a:pt x="2371" y="2027"/>
                </a:cubicBezTo>
                <a:cubicBezTo>
                  <a:pt x="2371" y="2027"/>
                  <a:pt x="2370" y="2027"/>
                  <a:pt x="2369" y="2027"/>
                </a:cubicBezTo>
                <a:cubicBezTo>
                  <a:pt x="2367" y="2025"/>
                  <a:pt x="2365" y="2023"/>
                  <a:pt x="2361" y="2026"/>
                </a:cubicBezTo>
                <a:cubicBezTo>
                  <a:pt x="2357" y="2028"/>
                  <a:pt x="2353" y="2026"/>
                  <a:pt x="2349" y="2022"/>
                </a:cubicBezTo>
                <a:cubicBezTo>
                  <a:pt x="2351" y="2019"/>
                  <a:pt x="2352" y="2017"/>
                  <a:pt x="2355" y="2015"/>
                </a:cubicBezTo>
                <a:cubicBezTo>
                  <a:pt x="2358" y="2014"/>
                  <a:pt x="2359" y="2016"/>
                  <a:pt x="2360" y="2017"/>
                </a:cubicBezTo>
                <a:cubicBezTo>
                  <a:pt x="2363" y="2018"/>
                  <a:pt x="2365" y="2018"/>
                  <a:pt x="2367" y="2016"/>
                </a:cubicBezTo>
                <a:cubicBezTo>
                  <a:pt x="2368" y="2016"/>
                  <a:pt x="2366" y="2015"/>
                  <a:pt x="2366" y="2014"/>
                </a:cubicBezTo>
                <a:cubicBezTo>
                  <a:pt x="2365" y="2012"/>
                  <a:pt x="2363" y="2012"/>
                  <a:pt x="2361" y="2011"/>
                </a:cubicBezTo>
                <a:cubicBezTo>
                  <a:pt x="2356" y="2009"/>
                  <a:pt x="2360" y="2008"/>
                  <a:pt x="2362" y="2007"/>
                </a:cubicBezTo>
                <a:cubicBezTo>
                  <a:pt x="2363" y="2007"/>
                  <a:pt x="2363" y="2007"/>
                  <a:pt x="2364" y="2007"/>
                </a:cubicBezTo>
                <a:cubicBezTo>
                  <a:pt x="2369" y="2010"/>
                  <a:pt x="2369" y="2010"/>
                  <a:pt x="2371" y="2005"/>
                </a:cubicBezTo>
                <a:cubicBezTo>
                  <a:pt x="2372" y="2004"/>
                  <a:pt x="2374" y="2004"/>
                  <a:pt x="2375" y="2003"/>
                </a:cubicBezTo>
                <a:cubicBezTo>
                  <a:pt x="2377" y="2006"/>
                  <a:pt x="2381" y="2005"/>
                  <a:pt x="2384" y="2005"/>
                </a:cubicBezTo>
                <a:cubicBezTo>
                  <a:pt x="2385" y="2006"/>
                  <a:pt x="2385" y="2007"/>
                  <a:pt x="2386" y="2007"/>
                </a:cubicBezTo>
                <a:cubicBezTo>
                  <a:pt x="2390" y="2006"/>
                  <a:pt x="2393" y="2007"/>
                  <a:pt x="2394" y="2012"/>
                </a:cubicBezTo>
                <a:cubicBezTo>
                  <a:pt x="2396" y="2009"/>
                  <a:pt x="2398" y="2007"/>
                  <a:pt x="2400" y="2005"/>
                </a:cubicBezTo>
                <a:cubicBezTo>
                  <a:pt x="2401" y="2003"/>
                  <a:pt x="2401" y="2002"/>
                  <a:pt x="2400" y="2000"/>
                </a:cubicBezTo>
                <a:cubicBezTo>
                  <a:pt x="2400" y="1999"/>
                  <a:pt x="2400" y="1997"/>
                  <a:pt x="2400" y="1995"/>
                </a:cubicBezTo>
                <a:cubicBezTo>
                  <a:pt x="2401" y="1995"/>
                  <a:pt x="2401" y="1995"/>
                  <a:pt x="2402" y="1995"/>
                </a:cubicBezTo>
                <a:cubicBezTo>
                  <a:pt x="2409" y="1997"/>
                  <a:pt x="2410" y="2003"/>
                  <a:pt x="2415" y="2007"/>
                </a:cubicBezTo>
                <a:cubicBezTo>
                  <a:pt x="2415" y="2007"/>
                  <a:pt x="2415" y="2007"/>
                  <a:pt x="2415" y="2007"/>
                </a:cubicBezTo>
                <a:cubicBezTo>
                  <a:pt x="2415" y="2007"/>
                  <a:pt x="2415" y="2007"/>
                  <a:pt x="2415" y="2007"/>
                </a:cubicBezTo>
                <a:cubicBezTo>
                  <a:pt x="2415" y="2007"/>
                  <a:pt x="2415" y="2007"/>
                  <a:pt x="2415" y="2007"/>
                </a:cubicBezTo>
                <a:cubicBezTo>
                  <a:pt x="2416" y="2006"/>
                  <a:pt x="2416" y="2004"/>
                  <a:pt x="2417" y="2003"/>
                </a:cubicBezTo>
                <a:cubicBezTo>
                  <a:pt x="2418" y="2001"/>
                  <a:pt x="2420" y="2000"/>
                  <a:pt x="2422" y="2002"/>
                </a:cubicBezTo>
                <a:cubicBezTo>
                  <a:pt x="2422" y="2005"/>
                  <a:pt x="2422" y="2008"/>
                  <a:pt x="2421" y="2011"/>
                </a:cubicBezTo>
                <a:cubicBezTo>
                  <a:pt x="2420" y="2012"/>
                  <a:pt x="2421" y="2013"/>
                  <a:pt x="2422" y="2014"/>
                </a:cubicBezTo>
                <a:cubicBezTo>
                  <a:pt x="2426" y="2013"/>
                  <a:pt x="2430" y="2017"/>
                  <a:pt x="2433" y="2012"/>
                </a:cubicBezTo>
                <a:cubicBezTo>
                  <a:pt x="2435" y="2012"/>
                  <a:pt x="2437" y="2013"/>
                  <a:pt x="2439" y="2011"/>
                </a:cubicBezTo>
                <a:cubicBezTo>
                  <a:pt x="2437" y="2008"/>
                  <a:pt x="2433" y="2008"/>
                  <a:pt x="2431" y="2005"/>
                </a:cubicBezTo>
                <a:cubicBezTo>
                  <a:pt x="2433" y="2004"/>
                  <a:pt x="2435" y="2002"/>
                  <a:pt x="2438" y="2002"/>
                </a:cubicBezTo>
                <a:cubicBezTo>
                  <a:pt x="2439" y="2009"/>
                  <a:pt x="2442" y="2003"/>
                  <a:pt x="2445" y="2003"/>
                </a:cubicBezTo>
                <a:cubicBezTo>
                  <a:pt x="2447" y="2009"/>
                  <a:pt x="2446" y="2015"/>
                  <a:pt x="2442" y="2021"/>
                </a:cubicBezTo>
                <a:cubicBezTo>
                  <a:pt x="2440" y="2023"/>
                  <a:pt x="2438" y="2025"/>
                  <a:pt x="2442" y="2028"/>
                </a:cubicBezTo>
                <a:cubicBezTo>
                  <a:pt x="2444" y="2029"/>
                  <a:pt x="2443" y="2030"/>
                  <a:pt x="2442" y="2031"/>
                </a:cubicBezTo>
                <a:cubicBezTo>
                  <a:pt x="2440" y="2033"/>
                  <a:pt x="2438" y="2034"/>
                  <a:pt x="2439" y="2037"/>
                </a:cubicBezTo>
                <a:cubicBezTo>
                  <a:pt x="2443" y="2036"/>
                  <a:pt x="2448" y="2043"/>
                  <a:pt x="2450" y="2035"/>
                </a:cubicBezTo>
                <a:cubicBezTo>
                  <a:pt x="2451" y="2033"/>
                  <a:pt x="2453" y="2035"/>
                  <a:pt x="2454" y="2035"/>
                </a:cubicBezTo>
                <a:cubicBezTo>
                  <a:pt x="2459" y="2035"/>
                  <a:pt x="2461" y="2040"/>
                  <a:pt x="2465" y="2043"/>
                </a:cubicBezTo>
                <a:cubicBezTo>
                  <a:pt x="2465" y="2038"/>
                  <a:pt x="2463" y="2034"/>
                  <a:pt x="2459" y="2033"/>
                </a:cubicBezTo>
                <a:cubicBezTo>
                  <a:pt x="2452" y="2031"/>
                  <a:pt x="2453" y="2025"/>
                  <a:pt x="2450" y="2021"/>
                </a:cubicBezTo>
                <a:cubicBezTo>
                  <a:pt x="2450" y="2021"/>
                  <a:pt x="2450" y="2019"/>
                  <a:pt x="2451" y="2018"/>
                </a:cubicBezTo>
                <a:cubicBezTo>
                  <a:pt x="2457" y="2016"/>
                  <a:pt x="2455" y="2013"/>
                  <a:pt x="2453" y="2009"/>
                </a:cubicBezTo>
                <a:cubicBezTo>
                  <a:pt x="2451" y="2004"/>
                  <a:pt x="2454" y="2000"/>
                  <a:pt x="2461" y="2000"/>
                </a:cubicBezTo>
                <a:cubicBezTo>
                  <a:pt x="2463" y="2000"/>
                  <a:pt x="2464" y="2001"/>
                  <a:pt x="2466" y="2001"/>
                </a:cubicBezTo>
                <a:cubicBezTo>
                  <a:pt x="2467" y="2001"/>
                  <a:pt x="2468" y="2001"/>
                  <a:pt x="2468" y="2000"/>
                </a:cubicBezTo>
                <a:cubicBezTo>
                  <a:pt x="2469" y="1999"/>
                  <a:pt x="2469" y="1998"/>
                  <a:pt x="2468" y="1997"/>
                </a:cubicBezTo>
                <a:cubicBezTo>
                  <a:pt x="2467" y="1996"/>
                  <a:pt x="2465" y="1996"/>
                  <a:pt x="2464" y="1997"/>
                </a:cubicBezTo>
                <a:cubicBezTo>
                  <a:pt x="2459" y="1997"/>
                  <a:pt x="2459" y="1994"/>
                  <a:pt x="2458" y="1991"/>
                </a:cubicBezTo>
                <a:cubicBezTo>
                  <a:pt x="2458" y="1988"/>
                  <a:pt x="2461" y="1989"/>
                  <a:pt x="2463" y="1989"/>
                </a:cubicBezTo>
                <a:cubicBezTo>
                  <a:pt x="2465" y="1988"/>
                  <a:pt x="2467" y="1989"/>
                  <a:pt x="2469" y="1987"/>
                </a:cubicBezTo>
                <a:cubicBezTo>
                  <a:pt x="2469" y="1986"/>
                  <a:pt x="2469" y="1986"/>
                  <a:pt x="2469" y="1986"/>
                </a:cubicBezTo>
                <a:cubicBezTo>
                  <a:pt x="2473" y="1984"/>
                  <a:pt x="2478" y="1983"/>
                  <a:pt x="2481" y="1980"/>
                </a:cubicBezTo>
                <a:cubicBezTo>
                  <a:pt x="2483" y="1982"/>
                  <a:pt x="2482" y="1984"/>
                  <a:pt x="2481" y="1986"/>
                </a:cubicBezTo>
                <a:cubicBezTo>
                  <a:pt x="2480" y="1987"/>
                  <a:pt x="2479" y="1988"/>
                  <a:pt x="2479" y="1990"/>
                </a:cubicBezTo>
                <a:cubicBezTo>
                  <a:pt x="2478" y="1992"/>
                  <a:pt x="2479" y="1994"/>
                  <a:pt x="2481" y="1995"/>
                </a:cubicBezTo>
                <a:cubicBezTo>
                  <a:pt x="2483" y="1995"/>
                  <a:pt x="2484" y="1993"/>
                  <a:pt x="2484" y="1992"/>
                </a:cubicBezTo>
                <a:cubicBezTo>
                  <a:pt x="2485" y="1990"/>
                  <a:pt x="2485" y="1988"/>
                  <a:pt x="2486" y="1987"/>
                </a:cubicBezTo>
                <a:cubicBezTo>
                  <a:pt x="2490" y="1984"/>
                  <a:pt x="2488" y="1981"/>
                  <a:pt x="2485" y="1979"/>
                </a:cubicBezTo>
                <a:cubicBezTo>
                  <a:pt x="2484" y="1974"/>
                  <a:pt x="2488" y="1974"/>
                  <a:pt x="2490" y="1972"/>
                </a:cubicBezTo>
                <a:cubicBezTo>
                  <a:pt x="2490" y="1972"/>
                  <a:pt x="2490" y="1972"/>
                  <a:pt x="2490" y="1972"/>
                </a:cubicBezTo>
                <a:cubicBezTo>
                  <a:pt x="2493" y="1970"/>
                  <a:pt x="2495" y="1972"/>
                  <a:pt x="2498" y="1972"/>
                </a:cubicBezTo>
                <a:cubicBezTo>
                  <a:pt x="2503" y="1973"/>
                  <a:pt x="2508" y="1973"/>
                  <a:pt x="2512" y="1972"/>
                </a:cubicBezTo>
                <a:cubicBezTo>
                  <a:pt x="2514" y="1972"/>
                  <a:pt x="2514" y="1974"/>
                  <a:pt x="2514" y="1975"/>
                </a:cubicBezTo>
                <a:cubicBezTo>
                  <a:pt x="2522" y="1977"/>
                  <a:pt x="2525" y="1975"/>
                  <a:pt x="2524" y="1969"/>
                </a:cubicBezTo>
                <a:cubicBezTo>
                  <a:pt x="2524" y="1968"/>
                  <a:pt x="2524" y="1967"/>
                  <a:pt x="2523" y="1966"/>
                </a:cubicBezTo>
                <a:cubicBezTo>
                  <a:pt x="2521" y="1961"/>
                  <a:pt x="2525" y="1962"/>
                  <a:pt x="2528" y="1962"/>
                </a:cubicBezTo>
                <a:cubicBezTo>
                  <a:pt x="2532" y="1968"/>
                  <a:pt x="2537" y="1966"/>
                  <a:pt x="2541" y="1964"/>
                </a:cubicBezTo>
                <a:cubicBezTo>
                  <a:pt x="2549" y="1965"/>
                  <a:pt x="2558" y="1962"/>
                  <a:pt x="2565" y="1966"/>
                </a:cubicBezTo>
                <a:cubicBezTo>
                  <a:pt x="2566" y="1967"/>
                  <a:pt x="2567" y="1966"/>
                  <a:pt x="2568" y="1965"/>
                </a:cubicBezTo>
                <a:cubicBezTo>
                  <a:pt x="2573" y="1966"/>
                  <a:pt x="2579" y="1964"/>
                  <a:pt x="2579" y="1972"/>
                </a:cubicBezTo>
                <a:cubicBezTo>
                  <a:pt x="2579" y="1975"/>
                  <a:pt x="2582" y="1974"/>
                  <a:pt x="2584" y="1973"/>
                </a:cubicBezTo>
                <a:cubicBezTo>
                  <a:pt x="2586" y="1973"/>
                  <a:pt x="2584" y="1971"/>
                  <a:pt x="2583" y="1971"/>
                </a:cubicBezTo>
                <a:cubicBezTo>
                  <a:pt x="2581" y="1968"/>
                  <a:pt x="2583" y="1967"/>
                  <a:pt x="2585" y="1967"/>
                </a:cubicBezTo>
                <a:cubicBezTo>
                  <a:pt x="2590" y="1966"/>
                  <a:pt x="2595" y="1968"/>
                  <a:pt x="2600" y="1969"/>
                </a:cubicBezTo>
                <a:cubicBezTo>
                  <a:pt x="2604" y="1969"/>
                  <a:pt x="2608" y="1970"/>
                  <a:pt x="2610" y="1966"/>
                </a:cubicBezTo>
                <a:cubicBezTo>
                  <a:pt x="2611" y="1965"/>
                  <a:pt x="2613" y="1962"/>
                  <a:pt x="2608" y="1963"/>
                </a:cubicBezTo>
                <a:cubicBezTo>
                  <a:pt x="2605" y="1964"/>
                  <a:pt x="2605" y="1958"/>
                  <a:pt x="2601" y="1960"/>
                </a:cubicBezTo>
                <a:cubicBezTo>
                  <a:pt x="2595" y="1964"/>
                  <a:pt x="2590" y="1960"/>
                  <a:pt x="2584" y="1960"/>
                </a:cubicBezTo>
                <a:cubicBezTo>
                  <a:pt x="2582" y="1960"/>
                  <a:pt x="2580" y="1959"/>
                  <a:pt x="2577" y="1961"/>
                </a:cubicBezTo>
                <a:cubicBezTo>
                  <a:pt x="2576" y="1962"/>
                  <a:pt x="2574" y="1962"/>
                  <a:pt x="2572" y="1962"/>
                </a:cubicBezTo>
                <a:cubicBezTo>
                  <a:pt x="2571" y="1959"/>
                  <a:pt x="2569" y="1956"/>
                  <a:pt x="2568" y="1954"/>
                </a:cubicBezTo>
                <a:cubicBezTo>
                  <a:pt x="2569" y="1952"/>
                  <a:pt x="2572" y="1952"/>
                  <a:pt x="2574" y="1952"/>
                </a:cubicBezTo>
                <a:cubicBezTo>
                  <a:pt x="2576" y="1952"/>
                  <a:pt x="2578" y="1953"/>
                  <a:pt x="2581" y="1954"/>
                </a:cubicBezTo>
                <a:cubicBezTo>
                  <a:pt x="2585" y="1956"/>
                  <a:pt x="2590" y="1956"/>
                  <a:pt x="2594" y="1952"/>
                </a:cubicBezTo>
                <a:cubicBezTo>
                  <a:pt x="2596" y="1952"/>
                  <a:pt x="2597" y="1953"/>
                  <a:pt x="2599" y="1954"/>
                </a:cubicBezTo>
                <a:cubicBezTo>
                  <a:pt x="2600" y="1955"/>
                  <a:pt x="2602" y="1956"/>
                  <a:pt x="2604" y="1956"/>
                </a:cubicBezTo>
                <a:cubicBezTo>
                  <a:pt x="2608" y="1955"/>
                  <a:pt x="2613" y="1956"/>
                  <a:pt x="2617" y="1955"/>
                </a:cubicBezTo>
                <a:cubicBezTo>
                  <a:pt x="2617" y="1957"/>
                  <a:pt x="2618" y="1958"/>
                  <a:pt x="2620" y="1958"/>
                </a:cubicBezTo>
                <a:cubicBezTo>
                  <a:pt x="2622" y="1957"/>
                  <a:pt x="2625" y="1957"/>
                  <a:pt x="2626" y="1955"/>
                </a:cubicBezTo>
                <a:cubicBezTo>
                  <a:pt x="2627" y="1955"/>
                  <a:pt x="2627" y="1955"/>
                  <a:pt x="2628" y="1955"/>
                </a:cubicBezTo>
                <a:cubicBezTo>
                  <a:pt x="2629" y="1957"/>
                  <a:pt x="2631" y="1959"/>
                  <a:pt x="2633" y="1960"/>
                </a:cubicBezTo>
                <a:cubicBezTo>
                  <a:pt x="2634" y="1964"/>
                  <a:pt x="2629" y="1965"/>
                  <a:pt x="2627" y="1967"/>
                </a:cubicBezTo>
                <a:cubicBezTo>
                  <a:pt x="2635" y="1973"/>
                  <a:pt x="2645" y="1969"/>
                  <a:pt x="2653" y="1973"/>
                </a:cubicBezTo>
                <a:cubicBezTo>
                  <a:pt x="2653" y="1973"/>
                  <a:pt x="2655" y="1972"/>
                  <a:pt x="2655" y="1971"/>
                </a:cubicBezTo>
                <a:cubicBezTo>
                  <a:pt x="2657" y="1970"/>
                  <a:pt x="2659" y="1970"/>
                  <a:pt x="2661" y="1970"/>
                </a:cubicBezTo>
                <a:cubicBezTo>
                  <a:pt x="2663" y="1969"/>
                  <a:pt x="2663" y="1970"/>
                  <a:pt x="2663" y="1971"/>
                </a:cubicBezTo>
                <a:cubicBezTo>
                  <a:pt x="2664" y="1976"/>
                  <a:pt x="2667" y="1976"/>
                  <a:pt x="2670" y="1974"/>
                </a:cubicBezTo>
                <a:cubicBezTo>
                  <a:pt x="2672" y="1973"/>
                  <a:pt x="2673" y="1972"/>
                  <a:pt x="2676" y="1973"/>
                </a:cubicBezTo>
                <a:cubicBezTo>
                  <a:pt x="2682" y="1976"/>
                  <a:pt x="2686" y="1975"/>
                  <a:pt x="2687" y="1968"/>
                </a:cubicBezTo>
                <a:cubicBezTo>
                  <a:pt x="2688" y="1965"/>
                  <a:pt x="2691" y="1964"/>
                  <a:pt x="2693" y="1962"/>
                </a:cubicBezTo>
                <a:cubicBezTo>
                  <a:pt x="2694" y="1962"/>
                  <a:pt x="2695" y="1962"/>
                  <a:pt x="2696" y="1962"/>
                </a:cubicBezTo>
                <a:cubicBezTo>
                  <a:pt x="2699" y="1966"/>
                  <a:pt x="2696" y="1969"/>
                  <a:pt x="2695" y="1973"/>
                </a:cubicBezTo>
                <a:cubicBezTo>
                  <a:pt x="2694" y="1978"/>
                  <a:pt x="2695" y="1980"/>
                  <a:pt x="2700" y="1979"/>
                </a:cubicBezTo>
                <a:cubicBezTo>
                  <a:pt x="2711" y="1978"/>
                  <a:pt x="2722" y="1978"/>
                  <a:pt x="2734" y="1980"/>
                </a:cubicBezTo>
                <a:cubicBezTo>
                  <a:pt x="2734" y="1980"/>
                  <a:pt x="2735" y="1980"/>
                  <a:pt x="2735" y="1978"/>
                </a:cubicBezTo>
                <a:cubicBezTo>
                  <a:pt x="2733" y="1975"/>
                  <a:pt x="2729" y="1973"/>
                  <a:pt x="2724" y="1973"/>
                </a:cubicBezTo>
                <a:cubicBezTo>
                  <a:pt x="2718" y="1974"/>
                  <a:pt x="2712" y="1974"/>
                  <a:pt x="2707" y="1973"/>
                </a:cubicBezTo>
                <a:cubicBezTo>
                  <a:pt x="2704" y="1973"/>
                  <a:pt x="2701" y="1972"/>
                  <a:pt x="2702" y="1969"/>
                </a:cubicBezTo>
                <a:cubicBezTo>
                  <a:pt x="2702" y="1966"/>
                  <a:pt x="2704" y="1965"/>
                  <a:pt x="2707" y="1965"/>
                </a:cubicBezTo>
                <a:cubicBezTo>
                  <a:pt x="2709" y="1965"/>
                  <a:pt x="2711" y="1965"/>
                  <a:pt x="2713" y="1965"/>
                </a:cubicBezTo>
                <a:cubicBezTo>
                  <a:pt x="2715" y="1965"/>
                  <a:pt x="2716" y="1965"/>
                  <a:pt x="2718" y="1965"/>
                </a:cubicBezTo>
                <a:cubicBezTo>
                  <a:pt x="2732" y="1969"/>
                  <a:pt x="2747" y="1969"/>
                  <a:pt x="2761" y="1974"/>
                </a:cubicBezTo>
                <a:cubicBezTo>
                  <a:pt x="2758" y="1978"/>
                  <a:pt x="2755" y="1974"/>
                  <a:pt x="2752" y="1976"/>
                </a:cubicBezTo>
                <a:cubicBezTo>
                  <a:pt x="2750" y="1977"/>
                  <a:pt x="2745" y="1976"/>
                  <a:pt x="2745" y="1979"/>
                </a:cubicBezTo>
                <a:cubicBezTo>
                  <a:pt x="2745" y="1983"/>
                  <a:pt x="2750" y="1982"/>
                  <a:pt x="2752" y="1982"/>
                </a:cubicBezTo>
                <a:cubicBezTo>
                  <a:pt x="2754" y="1982"/>
                  <a:pt x="2755" y="1982"/>
                  <a:pt x="2757" y="1982"/>
                </a:cubicBezTo>
                <a:cubicBezTo>
                  <a:pt x="2761" y="1982"/>
                  <a:pt x="2766" y="1984"/>
                  <a:pt x="2764" y="1977"/>
                </a:cubicBezTo>
                <a:cubicBezTo>
                  <a:pt x="2764" y="1975"/>
                  <a:pt x="2766" y="1974"/>
                  <a:pt x="2767" y="1974"/>
                </a:cubicBezTo>
                <a:cubicBezTo>
                  <a:pt x="2770" y="1974"/>
                  <a:pt x="2772" y="1974"/>
                  <a:pt x="2774" y="1974"/>
                </a:cubicBezTo>
                <a:cubicBezTo>
                  <a:pt x="2780" y="1973"/>
                  <a:pt x="2785" y="1968"/>
                  <a:pt x="2791" y="1967"/>
                </a:cubicBezTo>
                <a:cubicBezTo>
                  <a:pt x="2794" y="1967"/>
                  <a:pt x="2797" y="1966"/>
                  <a:pt x="2798" y="1970"/>
                </a:cubicBezTo>
                <a:cubicBezTo>
                  <a:pt x="2799" y="1973"/>
                  <a:pt x="2801" y="1975"/>
                  <a:pt x="2804" y="1974"/>
                </a:cubicBezTo>
                <a:cubicBezTo>
                  <a:pt x="2808" y="1974"/>
                  <a:pt x="2807" y="1970"/>
                  <a:pt x="2807" y="1968"/>
                </a:cubicBezTo>
                <a:cubicBezTo>
                  <a:pt x="2807" y="1967"/>
                  <a:pt x="2807" y="1967"/>
                  <a:pt x="2807" y="1967"/>
                </a:cubicBezTo>
                <a:cubicBezTo>
                  <a:pt x="2809" y="1963"/>
                  <a:pt x="2812" y="1961"/>
                  <a:pt x="2817" y="1962"/>
                </a:cubicBezTo>
                <a:cubicBezTo>
                  <a:pt x="2822" y="1962"/>
                  <a:pt x="2827" y="1962"/>
                  <a:pt x="2832" y="1962"/>
                </a:cubicBezTo>
                <a:cubicBezTo>
                  <a:pt x="2834" y="1962"/>
                  <a:pt x="2836" y="1962"/>
                  <a:pt x="2837" y="1960"/>
                </a:cubicBezTo>
                <a:cubicBezTo>
                  <a:pt x="2839" y="1957"/>
                  <a:pt x="2841" y="1957"/>
                  <a:pt x="2844" y="1957"/>
                </a:cubicBezTo>
                <a:cubicBezTo>
                  <a:pt x="2850" y="1957"/>
                  <a:pt x="2857" y="1958"/>
                  <a:pt x="2862" y="1953"/>
                </a:cubicBezTo>
                <a:cubicBezTo>
                  <a:pt x="2855" y="1955"/>
                  <a:pt x="2848" y="1951"/>
                  <a:pt x="2841" y="1952"/>
                </a:cubicBezTo>
                <a:cubicBezTo>
                  <a:pt x="2836" y="1953"/>
                  <a:pt x="2833" y="1948"/>
                  <a:pt x="2829" y="1949"/>
                </a:cubicBezTo>
                <a:cubicBezTo>
                  <a:pt x="2821" y="1949"/>
                  <a:pt x="2813" y="1953"/>
                  <a:pt x="2805" y="1949"/>
                </a:cubicBezTo>
                <a:cubicBezTo>
                  <a:pt x="2803" y="1948"/>
                  <a:pt x="2801" y="1950"/>
                  <a:pt x="2800" y="1950"/>
                </a:cubicBezTo>
                <a:cubicBezTo>
                  <a:pt x="2794" y="1948"/>
                  <a:pt x="2789" y="1944"/>
                  <a:pt x="2782" y="1947"/>
                </a:cubicBezTo>
                <a:cubicBezTo>
                  <a:pt x="2777" y="1947"/>
                  <a:pt x="2773" y="1948"/>
                  <a:pt x="2772" y="1942"/>
                </a:cubicBezTo>
                <a:cubicBezTo>
                  <a:pt x="2771" y="1940"/>
                  <a:pt x="2769" y="1941"/>
                  <a:pt x="2767" y="1942"/>
                </a:cubicBezTo>
                <a:cubicBezTo>
                  <a:pt x="2767" y="1942"/>
                  <a:pt x="2766" y="1942"/>
                  <a:pt x="2765" y="1942"/>
                </a:cubicBezTo>
                <a:cubicBezTo>
                  <a:pt x="2765" y="1941"/>
                  <a:pt x="2764" y="1941"/>
                  <a:pt x="2763" y="1940"/>
                </a:cubicBezTo>
                <a:cubicBezTo>
                  <a:pt x="2763" y="1939"/>
                  <a:pt x="2760" y="1936"/>
                  <a:pt x="2765" y="1935"/>
                </a:cubicBezTo>
                <a:cubicBezTo>
                  <a:pt x="2766" y="1939"/>
                  <a:pt x="2768" y="1939"/>
                  <a:pt x="2770" y="1936"/>
                </a:cubicBezTo>
                <a:cubicBezTo>
                  <a:pt x="2771" y="1935"/>
                  <a:pt x="2771" y="1933"/>
                  <a:pt x="2771" y="1932"/>
                </a:cubicBezTo>
                <a:cubicBezTo>
                  <a:pt x="2770" y="1931"/>
                  <a:pt x="2769" y="1930"/>
                  <a:pt x="2769" y="1929"/>
                </a:cubicBezTo>
                <a:cubicBezTo>
                  <a:pt x="2771" y="1926"/>
                  <a:pt x="2774" y="1927"/>
                  <a:pt x="2776" y="1927"/>
                </a:cubicBezTo>
                <a:cubicBezTo>
                  <a:pt x="2779" y="1927"/>
                  <a:pt x="2783" y="1927"/>
                  <a:pt x="2785" y="1925"/>
                </a:cubicBezTo>
                <a:cubicBezTo>
                  <a:pt x="2786" y="1925"/>
                  <a:pt x="2786" y="1925"/>
                  <a:pt x="2787" y="1925"/>
                </a:cubicBezTo>
                <a:cubicBezTo>
                  <a:pt x="2788" y="1928"/>
                  <a:pt x="2792" y="1929"/>
                  <a:pt x="2792" y="1933"/>
                </a:cubicBezTo>
                <a:cubicBezTo>
                  <a:pt x="2786" y="1933"/>
                  <a:pt x="2781" y="1930"/>
                  <a:pt x="2775" y="1933"/>
                </a:cubicBezTo>
                <a:cubicBezTo>
                  <a:pt x="2780" y="1937"/>
                  <a:pt x="2780" y="1937"/>
                  <a:pt x="2782" y="1936"/>
                </a:cubicBezTo>
                <a:cubicBezTo>
                  <a:pt x="2784" y="1936"/>
                  <a:pt x="2786" y="1935"/>
                  <a:pt x="2788" y="1935"/>
                </a:cubicBezTo>
                <a:cubicBezTo>
                  <a:pt x="2795" y="1937"/>
                  <a:pt x="2799" y="1934"/>
                  <a:pt x="2804" y="1930"/>
                </a:cubicBezTo>
                <a:cubicBezTo>
                  <a:pt x="2807" y="1928"/>
                  <a:pt x="2810" y="1923"/>
                  <a:pt x="2816" y="1925"/>
                </a:cubicBezTo>
                <a:cubicBezTo>
                  <a:pt x="2816" y="1925"/>
                  <a:pt x="2816" y="1925"/>
                  <a:pt x="2816" y="1925"/>
                </a:cubicBezTo>
                <a:cubicBezTo>
                  <a:pt x="2816" y="1925"/>
                  <a:pt x="2816" y="1925"/>
                  <a:pt x="2816" y="1925"/>
                </a:cubicBezTo>
                <a:cubicBezTo>
                  <a:pt x="2816" y="1925"/>
                  <a:pt x="2816" y="1925"/>
                  <a:pt x="2816" y="1925"/>
                </a:cubicBezTo>
                <a:cubicBezTo>
                  <a:pt x="2815" y="1926"/>
                  <a:pt x="2815" y="1927"/>
                  <a:pt x="2815" y="1928"/>
                </a:cubicBezTo>
                <a:cubicBezTo>
                  <a:pt x="2809" y="1933"/>
                  <a:pt x="2810" y="1937"/>
                  <a:pt x="2818" y="1940"/>
                </a:cubicBezTo>
                <a:cubicBezTo>
                  <a:pt x="2815" y="1933"/>
                  <a:pt x="2816" y="1933"/>
                  <a:pt x="2823" y="1932"/>
                </a:cubicBezTo>
                <a:cubicBezTo>
                  <a:pt x="2824" y="1934"/>
                  <a:pt x="2828" y="1933"/>
                  <a:pt x="2829" y="1936"/>
                </a:cubicBezTo>
                <a:cubicBezTo>
                  <a:pt x="2828" y="1937"/>
                  <a:pt x="2826" y="1938"/>
                  <a:pt x="2824" y="1939"/>
                </a:cubicBezTo>
                <a:cubicBezTo>
                  <a:pt x="2828" y="1941"/>
                  <a:pt x="2831" y="1944"/>
                  <a:pt x="2836" y="1944"/>
                </a:cubicBezTo>
                <a:cubicBezTo>
                  <a:pt x="2836" y="1944"/>
                  <a:pt x="2836" y="1943"/>
                  <a:pt x="2836" y="1943"/>
                </a:cubicBezTo>
                <a:cubicBezTo>
                  <a:pt x="2836" y="1943"/>
                  <a:pt x="2836" y="1943"/>
                  <a:pt x="2836" y="1943"/>
                </a:cubicBezTo>
                <a:cubicBezTo>
                  <a:pt x="2836" y="1943"/>
                  <a:pt x="2836" y="1943"/>
                  <a:pt x="2836" y="1943"/>
                </a:cubicBezTo>
                <a:cubicBezTo>
                  <a:pt x="2836" y="1944"/>
                  <a:pt x="2836" y="1944"/>
                  <a:pt x="2836" y="1944"/>
                </a:cubicBezTo>
                <a:cubicBezTo>
                  <a:pt x="2837" y="1945"/>
                  <a:pt x="2838" y="1946"/>
                  <a:pt x="2840" y="1946"/>
                </a:cubicBezTo>
                <a:cubicBezTo>
                  <a:pt x="2849" y="1946"/>
                  <a:pt x="2858" y="1947"/>
                  <a:pt x="2866" y="1947"/>
                </a:cubicBezTo>
                <a:cubicBezTo>
                  <a:pt x="2872" y="1949"/>
                  <a:pt x="2871" y="1944"/>
                  <a:pt x="2870" y="1943"/>
                </a:cubicBezTo>
                <a:cubicBezTo>
                  <a:pt x="2867" y="1940"/>
                  <a:pt x="2869" y="1938"/>
                  <a:pt x="2871" y="1936"/>
                </a:cubicBezTo>
                <a:cubicBezTo>
                  <a:pt x="2872" y="1934"/>
                  <a:pt x="2874" y="1933"/>
                  <a:pt x="2876" y="1932"/>
                </a:cubicBezTo>
                <a:cubicBezTo>
                  <a:pt x="2875" y="1932"/>
                  <a:pt x="2875" y="1932"/>
                  <a:pt x="2875" y="1932"/>
                </a:cubicBezTo>
                <a:cubicBezTo>
                  <a:pt x="2875" y="1932"/>
                  <a:pt x="2875" y="1932"/>
                  <a:pt x="2875" y="1932"/>
                </a:cubicBezTo>
                <a:cubicBezTo>
                  <a:pt x="2875" y="1932"/>
                  <a:pt x="2876" y="1932"/>
                  <a:pt x="2876" y="1932"/>
                </a:cubicBezTo>
                <a:cubicBezTo>
                  <a:pt x="2878" y="1932"/>
                  <a:pt x="2881" y="1932"/>
                  <a:pt x="2883" y="1932"/>
                </a:cubicBezTo>
                <a:cubicBezTo>
                  <a:pt x="2885" y="1932"/>
                  <a:pt x="2886" y="1932"/>
                  <a:pt x="2888" y="1932"/>
                </a:cubicBezTo>
                <a:cubicBezTo>
                  <a:pt x="2892" y="1932"/>
                  <a:pt x="2894" y="1935"/>
                  <a:pt x="2896" y="1937"/>
                </a:cubicBezTo>
                <a:cubicBezTo>
                  <a:pt x="2900" y="1939"/>
                  <a:pt x="2902" y="1939"/>
                  <a:pt x="2905" y="1935"/>
                </a:cubicBezTo>
                <a:cubicBezTo>
                  <a:pt x="2907" y="1933"/>
                  <a:pt x="2908" y="1933"/>
                  <a:pt x="2910" y="1934"/>
                </a:cubicBezTo>
                <a:cubicBezTo>
                  <a:pt x="2919" y="1935"/>
                  <a:pt x="2919" y="1935"/>
                  <a:pt x="2919" y="1926"/>
                </a:cubicBezTo>
                <a:cubicBezTo>
                  <a:pt x="2919" y="1926"/>
                  <a:pt x="2919" y="1925"/>
                  <a:pt x="2919" y="1925"/>
                </a:cubicBezTo>
                <a:cubicBezTo>
                  <a:pt x="2920" y="1922"/>
                  <a:pt x="2923" y="1922"/>
                  <a:pt x="2926" y="1922"/>
                </a:cubicBezTo>
                <a:cubicBezTo>
                  <a:pt x="2933" y="1922"/>
                  <a:pt x="2938" y="1920"/>
                  <a:pt x="2942" y="1915"/>
                </a:cubicBezTo>
                <a:cubicBezTo>
                  <a:pt x="2947" y="1915"/>
                  <a:pt x="2951" y="1915"/>
                  <a:pt x="2953" y="1910"/>
                </a:cubicBezTo>
                <a:cubicBezTo>
                  <a:pt x="2954" y="1908"/>
                  <a:pt x="2956" y="1909"/>
                  <a:pt x="2957" y="1907"/>
                </a:cubicBezTo>
                <a:cubicBezTo>
                  <a:pt x="2958" y="1906"/>
                  <a:pt x="2958" y="1906"/>
                  <a:pt x="2959" y="1905"/>
                </a:cubicBezTo>
                <a:cubicBezTo>
                  <a:pt x="2961" y="1905"/>
                  <a:pt x="2962" y="1905"/>
                  <a:pt x="2964" y="1905"/>
                </a:cubicBezTo>
                <a:cubicBezTo>
                  <a:pt x="2966" y="1905"/>
                  <a:pt x="2969" y="1906"/>
                  <a:pt x="2970" y="1903"/>
                </a:cubicBezTo>
                <a:cubicBezTo>
                  <a:pt x="2971" y="1901"/>
                  <a:pt x="2969" y="1899"/>
                  <a:pt x="2967" y="1898"/>
                </a:cubicBezTo>
                <a:cubicBezTo>
                  <a:pt x="2964" y="1896"/>
                  <a:pt x="2966" y="1895"/>
                  <a:pt x="2968" y="1893"/>
                </a:cubicBezTo>
                <a:cubicBezTo>
                  <a:pt x="2969" y="1892"/>
                  <a:pt x="2971" y="1892"/>
                  <a:pt x="2973" y="1892"/>
                </a:cubicBezTo>
                <a:cubicBezTo>
                  <a:pt x="2977" y="1892"/>
                  <a:pt x="2980" y="1891"/>
                  <a:pt x="2982" y="1889"/>
                </a:cubicBezTo>
                <a:cubicBezTo>
                  <a:pt x="2983" y="1889"/>
                  <a:pt x="2985" y="1889"/>
                  <a:pt x="2986" y="1889"/>
                </a:cubicBezTo>
                <a:cubicBezTo>
                  <a:pt x="2991" y="1892"/>
                  <a:pt x="2996" y="1890"/>
                  <a:pt x="3002" y="1889"/>
                </a:cubicBezTo>
                <a:cubicBezTo>
                  <a:pt x="3001" y="1886"/>
                  <a:pt x="3001" y="1883"/>
                  <a:pt x="2998" y="1881"/>
                </a:cubicBezTo>
                <a:cubicBezTo>
                  <a:pt x="2996" y="1878"/>
                  <a:pt x="2997" y="1877"/>
                  <a:pt x="3000" y="1875"/>
                </a:cubicBezTo>
                <a:cubicBezTo>
                  <a:pt x="3003" y="1874"/>
                  <a:pt x="3006" y="1872"/>
                  <a:pt x="3009" y="1870"/>
                </a:cubicBezTo>
                <a:cubicBezTo>
                  <a:pt x="3015" y="1870"/>
                  <a:pt x="3020" y="1870"/>
                  <a:pt x="3026" y="1870"/>
                </a:cubicBezTo>
                <a:cubicBezTo>
                  <a:pt x="3026" y="1872"/>
                  <a:pt x="3031" y="1872"/>
                  <a:pt x="3029" y="1875"/>
                </a:cubicBezTo>
                <a:cubicBezTo>
                  <a:pt x="3029" y="1876"/>
                  <a:pt x="3026" y="1875"/>
                  <a:pt x="3028" y="1877"/>
                </a:cubicBezTo>
                <a:cubicBezTo>
                  <a:pt x="3029" y="1879"/>
                  <a:pt x="3032" y="1879"/>
                  <a:pt x="3032" y="1877"/>
                </a:cubicBezTo>
                <a:cubicBezTo>
                  <a:pt x="3033" y="1873"/>
                  <a:pt x="3035" y="1874"/>
                  <a:pt x="3038" y="1875"/>
                </a:cubicBezTo>
                <a:cubicBezTo>
                  <a:pt x="3040" y="1876"/>
                  <a:pt x="3041" y="1876"/>
                  <a:pt x="3043" y="1875"/>
                </a:cubicBezTo>
                <a:cubicBezTo>
                  <a:pt x="3052" y="1873"/>
                  <a:pt x="3052" y="1873"/>
                  <a:pt x="3051" y="1881"/>
                </a:cubicBezTo>
                <a:cubicBezTo>
                  <a:pt x="3051" y="1882"/>
                  <a:pt x="3052" y="1882"/>
                  <a:pt x="3053" y="1883"/>
                </a:cubicBezTo>
                <a:cubicBezTo>
                  <a:pt x="3056" y="1876"/>
                  <a:pt x="3065" y="1879"/>
                  <a:pt x="3071" y="1875"/>
                </a:cubicBezTo>
                <a:cubicBezTo>
                  <a:pt x="3066" y="1873"/>
                  <a:pt x="3063" y="1870"/>
                  <a:pt x="3066" y="1866"/>
                </a:cubicBezTo>
                <a:cubicBezTo>
                  <a:pt x="3067" y="1865"/>
                  <a:pt x="3067" y="1864"/>
                  <a:pt x="3066" y="1864"/>
                </a:cubicBezTo>
                <a:cubicBezTo>
                  <a:pt x="3065" y="1864"/>
                  <a:pt x="3063" y="1863"/>
                  <a:pt x="3063" y="1864"/>
                </a:cubicBezTo>
                <a:cubicBezTo>
                  <a:pt x="3061" y="1866"/>
                  <a:pt x="3058" y="1867"/>
                  <a:pt x="3056" y="1869"/>
                </a:cubicBezTo>
                <a:cubicBezTo>
                  <a:pt x="3053" y="1870"/>
                  <a:pt x="3050" y="1869"/>
                  <a:pt x="3048" y="1866"/>
                </a:cubicBezTo>
                <a:cubicBezTo>
                  <a:pt x="3051" y="1864"/>
                  <a:pt x="3053" y="1862"/>
                  <a:pt x="3052" y="1858"/>
                </a:cubicBezTo>
                <a:cubicBezTo>
                  <a:pt x="3051" y="1852"/>
                  <a:pt x="3051" y="1851"/>
                  <a:pt x="3059" y="1849"/>
                </a:cubicBezTo>
                <a:cubicBezTo>
                  <a:pt x="3060" y="1851"/>
                  <a:pt x="3060" y="1852"/>
                  <a:pt x="3060" y="1853"/>
                </a:cubicBezTo>
                <a:cubicBezTo>
                  <a:pt x="3058" y="1857"/>
                  <a:pt x="3060" y="1858"/>
                  <a:pt x="3063" y="1858"/>
                </a:cubicBezTo>
                <a:cubicBezTo>
                  <a:pt x="3068" y="1859"/>
                  <a:pt x="3067" y="1857"/>
                  <a:pt x="3067" y="1854"/>
                </a:cubicBezTo>
                <a:cubicBezTo>
                  <a:pt x="3067" y="1853"/>
                  <a:pt x="3069" y="1852"/>
                  <a:pt x="3069" y="1850"/>
                </a:cubicBezTo>
                <a:cubicBezTo>
                  <a:pt x="3069" y="1850"/>
                  <a:pt x="3069" y="1850"/>
                  <a:pt x="3069" y="1850"/>
                </a:cubicBezTo>
                <a:cubicBezTo>
                  <a:pt x="3074" y="1851"/>
                  <a:pt x="3070" y="1844"/>
                  <a:pt x="3075" y="1845"/>
                </a:cubicBezTo>
                <a:cubicBezTo>
                  <a:pt x="3076" y="1845"/>
                  <a:pt x="3078" y="1843"/>
                  <a:pt x="3077" y="1842"/>
                </a:cubicBezTo>
                <a:cubicBezTo>
                  <a:pt x="3077" y="1840"/>
                  <a:pt x="3075" y="1841"/>
                  <a:pt x="3074" y="1841"/>
                </a:cubicBezTo>
                <a:cubicBezTo>
                  <a:pt x="3070" y="1841"/>
                  <a:pt x="3069" y="1838"/>
                  <a:pt x="3068" y="1836"/>
                </a:cubicBezTo>
                <a:cubicBezTo>
                  <a:pt x="3067" y="1833"/>
                  <a:pt x="3071" y="1833"/>
                  <a:pt x="3073" y="1832"/>
                </a:cubicBezTo>
                <a:cubicBezTo>
                  <a:pt x="3075" y="1831"/>
                  <a:pt x="3076" y="1833"/>
                  <a:pt x="3077" y="1835"/>
                </a:cubicBezTo>
                <a:cubicBezTo>
                  <a:pt x="3077" y="1837"/>
                  <a:pt x="3079" y="1836"/>
                  <a:pt x="3080" y="1835"/>
                </a:cubicBezTo>
                <a:cubicBezTo>
                  <a:pt x="3081" y="1835"/>
                  <a:pt x="3081" y="1834"/>
                  <a:pt x="3082" y="1834"/>
                </a:cubicBezTo>
                <a:cubicBezTo>
                  <a:pt x="3085" y="1833"/>
                  <a:pt x="3089" y="1834"/>
                  <a:pt x="3089" y="1830"/>
                </a:cubicBezTo>
                <a:cubicBezTo>
                  <a:pt x="3089" y="1829"/>
                  <a:pt x="3089" y="1827"/>
                  <a:pt x="3087" y="1827"/>
                </a:cubicBezTo>
                <a:cubicBezTo>
                  <a:pt x="3083" y="1825"/>
                  <a:pt x="3082" y="1829"/>
                  <a:pt x="3080" y="1830"/>
                </a:cubicBezTo>
                <a:cubicBezTo>
                  <a:pt x="3074" y="1827"/>
                  <a:pt x="3074" y="1827"/>
                  <a:pt x="3078" y="1824"/>
                </a:cubicBezTo>
                <a:cubicBezTo>
                  <a:pt x="3080" y="1823"/>
                  <a:pt x="3081" y="1822"/>
                  <a:pt x="3082" y="1821"/>
                </a:cubicBezTo>
                <a:cubicBezTo>
                  <a:pt x="3084" y="1821"/>
                  <a:pt x="3086" y="1822"/>
                  <a:pt x="3087" y="1820"/>
                </a:cubicBezTo>
                <a:cubicBezTo>
                  <a:pt x="3091" y="1819"/>
                  <a:pt x="3094" y="1822"/>
                  <a:pt x="3098" y="1822"/>
                </a:cubicBezTo>
                <a:cubicBezTo>
                  <a:pt x="3103" y="1822"/>
                  <a:pt x="3108" y="1821"/>
                  <a:pt x="3112" y="1822"/>
                </a:cubicBezTo>
                <a:cubicBezTo>
                  <a:pt x="3117" y="1824"/>
                  <a:pt x="3119" y="1822"/>
                  <a:pt x="3121" y="1820"/>
                </a:cubicBezTo>
                <a:cubicBezTo>
                  <a:pt x="3122" y="1819"/>
                  <a:pt x="3123" y="1817"/>
                  <a:pt x="3125" y="1817"/>
                </a:cubicBezTo>
                <a:cubicBezTo>
                  <a:pt x="3125" y="1821"/>
                  <a:pt x="3128" y="1823"/>
                  <a:pt x="3132" y="1825"/>
                </a:cubicBezTo>
                <a:cubicBezTo>
                  <a:pt x="3138" y="1828"/>
                  <a:pt x="3143" y="1825"/>
                  <a:pt x="3149" y="1825"/>
                </a:cubicBezTo>
                <a:cubicBezTo>
                  <a:pt x="3150" y="1826"/>
                  <a:pt x="3151" y="1827"/>
                  <a:pt x="3152" y="1825"/>
                </a:cubicBezTo>
                <a:cubicBezTo>
                  <a:pt x="3153" y="1824"/>
                  <a:pt x="3153" y="1823"/>
                  <a:pt x="3153" y="1820"/>
                </a:cubicBezTo>
                <a:cubicBezTo>
                  <a:pt x="3153" y="1820"/>
                  <a:pt x="3153" y="1820"/>
                  <a:pt x="3153" y="1821"/>
                </a:cubicBezTo>
                <a:cubicBezTo>
                  <a:pt x="3154" y="1822"/>
                  <a:pt x="3153" y="1824"/>
                  <a:pt x="3152" y="1825"/>
                </a:cubicBezTo>
                <a:cubicBezTo>
                  <a:pt x="3153" y="1825"/>
                  <a:pt x="3154" y="1825"/>
                  <a:pt x="3156" y="1825"/>
                </a:cubicBezTo>
                <a:cubicBezTo>
                  <a:pt x="3160" y="1824"/>
                  <a:pt x="3163" y="1827"/>
                  <a:pt x="3168" y="1827"/>
                </a:cubicBezTo>
                <a:cubicBezTo>
                  <a:pt x="3162" y="1824"/>
                  <a:pt x="3161" y="1817"/>
                  <a:pt x="3155" y="1813"/>
                </a:cubicBezTo>
                <a:cubicBezTo>
                  <a:pt x="3160" y="1813"/>
                  <a:pt x="3164" y="1810"/>
                  <a:pt x="3169" y="1811"/>
                </a:cubicBezTo>
                <a:cubicBezTo>
                  <a:pt x="3170" y="1811"/>
                  <a:pt x="3172" y="1810"/>
                  <a:pt x="3174" y="1810"/>
                </a:cubicBezTo>
                <a:cubicBezTo>
                  <a:pt x="3187" y="1808"/>
                  <a:pt x="3187" y="1808"/>
                  <a:pt x="3189" y="1804"/>
                </a:cubicBezTo>
                <a:cubicBezTo>
                  <a:pt x="3187" y="1803"/>
                  <a:pt x="3185" y="1805"/>
                  <a:pt x="3183" y="1804"/>
                </a:cubicBezTo>
                <a:cubicBezTo>
                  <a:pt x="3182" y="1803"/>
                  <a:pt x="3181" y="1802"/>
                  <a:pt x="3182" y="1801"/>
                </a:cubicBezTo>
                <a:cubicBezTo>
                  <a:pt x="3187" y="1797"/>
                  <a:pt x="3192" y="1792"/>
                  <a:pt x="3199" y="1795"/>
                </a:cubicBezTo>
                <a:cubicBezTo>
                  <a:pt x="3200" y="1795"/>
                  <a:pt x="3200" y="1795"/>
                  <a:pt x="3201" y="1795"/>
                </a:cubicBezTo>
                <a:cubicBezTo>
                  <a:pt x="3202" y="1797"/>
                  <a:pt x="3205" y="1796"/>
                  <a:pt x="3207" y="1797"/>
                </a:cubicBezTo>
                <a:cubicBezTo>
                  <a:pt x="3212" y="1799"/>
                  <a:pt x="3212" y="1796"/>
                  <a:pt x="3212" y="1793"/>
                </a:cubicBezTo>
                <a:cubicBezTo>
                  <a:pt x="3212" y="1793"/>
                  <a:pt x="3212" y="1793"/>
                  <a:pt x="3212" y="1793"/>
                </a:cubicBezTo>
                <a:cubicBezTo>
                  <a:pt x="3212" y="1793"/>
                  <a:pt x="3212" y="1793"/>
                  <a:pt x="3212" y="1793"/>
                </a:cubicBezTo>
                <a:cubicBezTo>
                  <a:pt x="3213" y="1789"/>
                  <a:pt x="3211" y="1788"/>
                  <a:pt x="3206" y="1788"/>
                </a:cubicBezTo>
                <a:cubicBezTo>
                  <a:pt x="3204" y="1788"/>
                  <a:pt x="3203" y="1787"/>
                  <a:pt x="3204" y="1785"/>
                </a:cubicBezTo>
                <a:cubicBezTo>
                  <a:pt x="3206" y="1782"/>
                  <a:pt x="3208" y="1780"/>
                  <a:pt x="3208" y="1776"/>
                </a:cubicBezTo>
                <a:cubicBezTo>
                  <a:pt x="3211" y="1774"/>
                  <a:pt x="3214" y="1775"/>
                  <a:pt x="3217" y="1775"/>
                </a:cubicBezTo>
                <a:cubicBezTo>
                  <a:pt x="3219" y="1776"/>
                  <a:pt x="3220" y="1777"/>
                  <a:pt x="3222" y="1779"/>
                </a:cubicBezTo>
                <a:cubicBezTo>
                  <a:pt x="3222" y="1775"/>
                  <a:pt x="3223" y="1772"/>
                  <a:pt x="3226" y="1770"/>
                </a:cubicBezTo>
                <a:cubicBezTo>
                  <a:pt x="3227" y="1768"/>
                  <a:pt x="3228" y="1770"/>
                  <a:pt x="3230" y="1770"/>
                </a:cubicBezTo>
                <a:cubicBezTo>
                  <a:pt x="3231" y="1771"/>
                  <a:pt x="3231" y="1773"/>
                  <a:pt x="3230" y="1774"/>
                </a:cubicBezTo>
                <a:cubicBezTo>
                  <a:pt x="3229" y="1777"/>
                  <a:pt x="3231" y="1778"/>
                  <a:pt x="3233" y="1779"/>
                </a:cubicBezTo>
                <a:cubicBezTo>
                  <a:pt x="3235" y="1782"/>
                  <a:pt x="3238" y="1783"/>
                  <a:pt x="3242" y="1781"/>
                </a:cubicBezTo>
                <a:cubicBezTo>
                  <a:pt x="3244" y="1780"/>
                  <a:pt x="3246" y="1779"/>
                  <a:pt x="3248" y="1780"/>
                </a:cubicBezTo>
                <a:cubicBezTo>
                  <a:pt x="3248" y="1782"/>
                  <a:pt x="3247" y="1784"/>
                  <a:pt x="3249" y="1785"/>
                </a:cubicBezTo>
                <a:cubicBezTo>
                  <a:pt x="3252" y="1786"/>
                  <a:pt x="3255" y="1783"/>
                  <a:pt x="3259" y="1784"/>
                </a:cubicBezTo>
                <a:cubicBezTo>
                  <a:pt x="3261" y="1785"/>
                  <a:pt x="3262" y="1783"/>
                  <a:pt x="3262" y="1781"/>
                </a:cubicBezTo>
                <a:cubicBezTo>
                  <a:pt x="3263" y="1777"/>
                  <a:pt x="3262" y="1774"/>
                  <a:pt x="3258" y="1772"/>
                </a:cubicBezTo>
                <a:cubicBezTo>
                  <a:pt x="3257" y="1771"/>
                  <a:pt x="3254" y="1771"/>
                  <a:pt x="3255" y="1769"/>
                </a:cubicBezTo>
                <a:cubicBezTo>
                  <a:pt x="3261" y="1768"/>
                  <a:pt x="3261" y="1768"/>
                  <a:pt x="3264" y="1771"/>
                </a:cubicBezTo>
                <a:cubicBezTo>
                  <a:pt x="3266" y="1773"/>
                  <a:pt x="3267" y="1773"/>
                  <a:pt x="3268" y="1773"/>
                </a:cubicBezTo>
                <a:cubicBezTo>
                  <a:pt x="3269" y="1773"/>
                  <a:pt x="3269" y="1773"/>
                  <a:pt x="3269" y="1773"/>
                </a:cubicBezTo>
                <a:cubicBezTo>
                  <a:pt x="3270" y="1773"/>
                  <a:pt x="3270" y="1773"/>
                  <a:pt x="3270" y="1773"/>
                </a:cubicBezTo>
                <a:cubicBezTo>
                  <a:pt x="3267" y="1782"/>
                  <a:pt x="3267" y="1783"/>
                  <a:pt x="3277" y="1783"/>
                </a:cubicBezTo>
                <a:cubicBezTo>
                  <a:pt x="3277" y="1783"/>
                  <a:pt x="3277" y="1783"/>
                  <a:pt x="3277" y="1783"/>
                </a:cubicBezTo>
                <a:cubicBezTo>
                  <a:pt x="3279" y="1785"/>
                  <a:pt x="3283" y="1787"/>
                  <a:pt x="3284" y="1790"/>
                </a:cubicBezTo>
                <a:cubicBezTo>
                  <a:pt x="3286" y="1793"/>
                  <a:pt x="3289" y="1791"/>
                  <a:pt x="3291" y="1790"/>
                </a:cubicBezTo>
                <a:cubicBezTo>
                  <a:pt x="3294" y="1789"/>
                  <a:pt x="3296" y="1787"/>
                  <a:pt x="3293" y="1785"/>
                </a:cubicBezTo>
                <a:cubicBezTo>
                  <a:pt x="3291" y="1783"/>
                  <a:pt x="3292" y="1781"/>
                  <a:pt x="3293" y="1779"/>
                </a:cubicBezTo>
                <a:cubicBezTo>
                  <a:pt x="3298" y="1772"/>
                  <a:pt x="3298" y="1772"/>
                  <a:pt x="3291" y="1766"/>
                </a:cubicBezTo>
                <a:cubicBezTo>
                  <a:pt x="3292" y="1766"/>
                  <a:pt x="3292" y="1765"/>
                  <a:pt x="3293" y="1765"/>
                </a:cubicBezTo>
                <a:cubicBezTo>
                  <a:pt x="3302" y="1761"/>
                  <a:pt x="3302" y="1761"/>
                  <a:pt x="3304" y="1756"/>
                </a:cubicBezTo>
                <a:cubicBezTo>
                  <a:pt x="3302" y="1754"/>
                  <a:pt x="3304" y="1750"/>
                  <a:pt x="3303" y="1747"/>
                </a:cubicBezTo>
                <a:cubicBezTo>
                  <a:pt x="3301" y="1742"/>
                  <a:pt x="3305" y="1744"/>
                  <a:pt x="3308" y="1745"/>
                </a:cubicBezTo>
                <a:cubicBezTo>
                  <a:pt x="3311" y="1748"/>
                  <a:pt x="3310" y="1751"/>
                  <a:pt x="3311" y="1755"/>
                </a:cubicBezTo>
                <a:cubicBezTo>
                  <a:pt x="3311" y="1756"/>
                  <a:pt x="3310" y="1757"/>
                  <a:pt x="3310" y="1759"/>
                </a:cubicBezTo>
                <a:cubicBezTo>
                  <a:pt x="3313" y="1756"/>
                  <a:pt x="3319" y="1757"/>
                  <a:pt x="3318" y="1752"/>
                </a:cubicBezTo>
                <a:cubicBezTo>
                  <a:pt x="3318" y="1751"/>
                  <a:pt x="3318" y="1751"/>
                  <a:pt x="3318" y="1751"/>
                </a:cubicBezTo>
                <a:cubicBezTo>
                  <a:pt x="3321" y="1753"/>
                  <a:pt x="3320" y="1755"/>
                  <a:pt x="3322" y="1757"/>
                </a:cubicBezTo>
                <a:cubicBezTo>
                  <a:pt x="3327" y="1761"/>
                  <a:pt x="3333" y="1762"/>
                  <a:pt x="3338" y="1765"/>
                </a:cubicBezTo>
                <a:cubicBezTo>
                  <a:pt x="3338" y="1769"/>
                  <a:pt x="3339" y="1774"/>
                  <a:pt x="3340" y="1778"/>
                </a:cubicBezTo>
                <a:cubicBezTo>
                  <a:pt x="3345" y="1777"/>
                  <a:pt x="3347" y="1775"/>
                  <a:pt x="3346" y="1770"/>
                </a:cubicBezTo>
                <a:cubicBezTo>
                  <a:pt x="3345" y="1764"/>
                  <a:pt x="3346" y="1763"/>
                  <a:pt x="3353" y="1765"/>
                </a:cubicBezTo>
                <a:cubicBezTo>
                  <a:pt x="3356" y="1766"/>
                  <a:pt x="3357" y="1765"/>
                  <a:pt x="3359" y="1763"/>
                </a:cubicBezTo>
                <a:cubicBezTo>
                  <a:pt x="3360" y="1762"/>
                  <a:pt x="3360" y="1761"/>
                  <a:pt x="3359" y="176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5" name="文本框 4"/>
          <p:cNvSpPr txBox="1"/>
          <p:nvPr/>
        </p:nvSpPr>
        <p:spPr>
          <a:xfrm>
            <a:off x="7300939" y="2691650"/>
            <a:ext cx="576580" cy="174995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560" b="1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文学常识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13460" y="2691765"/>
            <a:ext cx="6176010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（三）写作背景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张岱出身于官宦之家，明亡以前未曾出仕，一直过着布衣悠游的生活。明亡以后，他曾参加过抗清斗争，后来消极避居浙江剡溪山中，专心从事著述。本文选自《陶庵梦忆》。本文写于明朝灭亡后，大约1645年，它是张岱小品的传世之作。作者追忆在西湖乘舟看雪的一次经历，写出了雪后西湖之景清新雅致的特点，表现了深挚的隐逸之思，寄寓了幽深的眷恋和感伤的情怀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7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1"/>
          <p:cNvSpPr/>
          <p:nvPr/>
        </p:nvSpPr>
        <p:spPr bwMode="auto">
          <a:xfrm flipH="1">
            <a:off x="5858628" y="389267"/>
            <a:ext cx="3033305" cy="1938785"/>
          </a:xfrm>
          <a:custGeom>
            <a:avLst/>
            <a:gdLst>
              <a:gd name="T0" fmla="*/ 2216 w 2381"/>
              <a:gd name="T1" fmla="*/ 407 h 1523"/>
              <a:gd name="T2" fmla="*/ 2017 w 2381"/>
              <a:gd name="T3" fmla="*/ 554 h 1523"/>
              <a:gd name="T4" fmla="*/ 1945 w 2381"/>
              <a:gd name="T5" fmla="*/ 797 h 1523"/>
              <a:gd name="T6" fmla="*/ 2305 w 2381"/>
              <a:gd name="T7" fmla="*/ 1021 h 1523"/>
              <a:gd name="T8" fmla="*/ 1166 w 2381"/>
              <a:gd name="T9" fmla="*/ 1492 h 1523"/>
              <a:gd name="T10" fmla="*/ 897 w 2381"/>
              <a:gd name="T11" fmla="*/ 1486 h 1523"/>
              <a:gd name="T12" fmla="*/ 891 w 2381"/>
              <a:gd name="T13" fmla="*/ 1482 h 1523"/>
              <a:gd name="T14" fmla="*/ 991 w 2381"/>
              <a:gd name="T15" fmla="*/ 1437 h 1523"/>
              <a:gd name="T16" fmla="*/ 746 w 2381"/>
              <a:gd name="T17" fmla="*/ 1451 h 1523"/>
              <a:gd name="T18" fmla="*/ 811 w 2381"/>
              <a:gd name="T19" fmla="*/ 1425 h 1523"/>
              <a:gd name="T20" fmla="*/ 614 w 2381"/>
              <a:gd name="T21" fmla="*/ 1435 h 1523"/>
              <a:gd name="T22" fmla="*/ 711 w 2381"/>
              <a:gd name="T23" fmla="*/ 1360 h 1523"/>
              <a:gd name="T24" fmla="*/ 726 w 2381"/>
              <a:gd name="T25" fmla="*/ 1335 h 1523"/>
              <a:gd name="T26" fmla="*/ 763 w 2381"/>
              <a:gd name="T27" fmla="*/ 1311 h 1523"/>
              <a:gd name="T28" fmla="*/ 803 w 2381"/>
              <a:gd name="T29" fmla="*/ 1274 h 1523"/>
              <a:gd name="T30" fmla="*/ 805 w 2381"/>
              <a:gd name="T31" fmla="*/ 1254 h 1523"/>
              <a:gd name="T32" fmla="*/ 846 w 2381"/>
              <a:gd name="T33" fmla="*/ 1235 h 1523"/>
              <a:gd name="T34" fmla="*/ 891 w 2381"/>
              <a:gd name="T35" fmla="*/ 1203 h 1523"/>
              <a:gd name="T36" fmla="*/ 797 w 2381"/>
              <a:gd name="T37" fmla="*/ 1223 h 1523"/>
              <a:gd name="T38" fmla="*/ 746 w 2381"/>
              <a:gd name="T39" fmla="*/ 1229 h 1523"/>
              <a:gd name="T40" fmla="*/ 728 w 2381"/>
              <a:gd name="T41" fmla="*/ 1209 h 1523"/>
              <a:gd name="T42" fmla="*/ 742 w 2381"/>
              <a:gd name="T43" fmla="*/ 1180 h 1523"/>
              <a:gd name="T44" fmla="*/ 880 w 2381"/>
              <a:gd name="T45" fmla="*/ 1060 h 1523"/>
              <a:gd name="T46" fmla="*/ 609 w 2381"/>
              <a:gd name="T47" fmla="*/ 1068 h 1523"/>
              <a:gd name="T48" fmla="*/ 495 w 2381"/>
              <a:gd name="T49" fmla="*/ 1066 h 1523"/>
              <a:gd name="T50" fmla="*/ 267 w 2381"/>
              <a:gd name="T51" fmla="*/ 1072 h 1523"/>
              <a:gd name="T52" fmla="*/ 434 w 2381"/>
              <a:gd name="T53" fmla="*/ 968 h 1523"/>
              <a:gd name="T54" fmla="*/ 428 w 2381"/>
              <a:gd name="T55" fmla="*/ 949 h 1523"/>
              <a:gd name="T56" fmla="*/ 475 w 2381"/>
              <a:gd name="T57" fmla="*/ 921 h 1523"/>
              <a:gd name="T58" fmla="*/ 520 w 2381"/>
              <a:gd name="T59" fmla="*/ 897 h 1523"/>
              <a:gd name="T60" fmla="*/ 195 w 2381"/>
              <a:gd name="T61" fmla="*/ 974 h 1523"/>
              <a:gd name="T62" fmla="*/ 303 w 2381"/>
              <a:gd name="T63" fmla="*/ 926 h 1523"/>
              <a:gd name="T64" fmla="*/ 520 w 2381"/>
              <a:gd name="T65" fmla="*/ 821 h 1523"/>
              <a:gd name="T66" fmla="*/ 538 w 2381"/>
              <a:gd name="T67" fmla="*/ 774 h 1523"/>
              <a:gd name="T68" fmla="*/ 426 w 2381"/>
              <a:gd name="T69" fmla="*/ 807 h 1523"/>
              <a:gd name="T70" fmla="*/ 457 w 2381"/>
              <a:gd name="T71" fmla="*/ 772 h 1523"/>
              <a:gd name="T72" fmla="*/ 300 w 2381"/>
              <a:gd name="T73" fmla="*/ 764 h 1523"/>
              <a:gd name="T74" fmla="*/ 520 w 2381"/>
              <a:gd name="T75" fmla="*/ 689 h 1523"/>
              <a:gd name="T76" fmla="*/ 495 w 2381"/>
              <a:gd name="T77" fmla="*/ 678 h 1523"/>
              <a:gd name="T78" fmla="*/ 269 w 2381"/>
              <a:gd name="T79" fmla="*/ 721 h 1523"/>
              <a:gd name="T80" fmla="*/ 140 w 2381"/>
              <a:gd name="T81" fmla="*/ 701 h 1523"/>
              <a:gd name="T82" fmla="*/ 35 w 2381"/>
              <a:gd name="T83" fmla="*/ 664 h 1523"/>
              <a:gd name="T84" fmla="*/ 186 w 2381"/>
              <a:gd name="T85" fmla="*/ 595 h 1523"/>
              <a:gd name="T86" fmla="*/ 249 w 2381"/>
              <a:gd name="T87" fmla="*/ 558 h 1523"/>
              <a:gd name="T88" fmla="*/ 277 w 2381"/>
              <a:gd name="T89" fmla="*/ 532 h 1523"/>
              <a:gd name="T90" fmla="*/ 140 w 2381"/>
              <a:gd name="T91" fmla="*/ 554 h 1523"/>
              <a:gd name="T92" fmla="*/ 338 w 2381"/>
              <a:gd name="T93" fmla="*/ 483 h 1523"/>
              <a:gd name="T94" fmla="*/ 395 w 2381"/>
              <a:gd name="T95" fmla="*/ 452 h 1523"/>
              <a:gd name="T96" fmla="*/ 477 w 2381"/>
              <a:gd name="T97" fmla="*/ 412 h 1523"/>
              <a:gd name="T98" fmla="*/ 475 w 2381"/>
              <a:gd name="T99" fmla="*/ 407 h 1523"/>
              <a:gd name="T100" fmla="*/ 469 w 2381"/>
              <a:gd name="T101" fmla="*/ 409 h 1523"/>
              <a:gd name="T102" fmla="*/ 224 w 2381"/>
              <a:gd name="T103" fmla="*/ 481 h 1523"/>
              <a:gd name="T104" fmla="*/ 520 w 2381"/>
              <a:gd name="T105" fmla="*/ 360 h 1523"/>
              <a:gd name="T106" fmla="*/ 571 w 2381"/>
              <a:gd name="T107" fmla="*/ 321 h 1523"/>
              <a:gd name="T108" fmla="*/ 581 w 2381"/>
              <a:gd name="T109" fmla="*/ 326 h 1523"/>
              <a:gd name="T110" fmla="*/ 583 w 2381"/>
              <a:gd name="T111" fmla="*/ 324 h 1523"/>
              <a:gd name="T112" fmla="*/ 752 w 2381"/>
              <a:gd name="T113" fmla="*/ 230 h 1523"/>
              <a:gd name="T114" fmla="*/ 889 w 2381"/>
              <a:gd name="T115" fmla="*/ 172 h 1523"/>
              <a:gd name="T116" fmla="*/ 1005 w 2381"/>
              <a:gd name="T117" fmla="*/ 140 h 1523"/>
              <a:gd name="T118" fmla="*/ 1368 w 2381"/>
              <a:gd name="T119" fmla="*/ 61 h 1523"/>
              <a:gd name="T120" fmla="*/ 2070 w 2381"/>
              <a:gd name="T121" fmla="*/ 18 h 1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81" h="1523">
                <a:moveTo>
                  <a:pt x="2184" y="36"/>
                </a:moveTo>
                <a:cubicBezTo>
                  <a:pt x="2239" y="64"/>
                  <a:pt x="2301" y="75"/>
                  <a:pt x="2327" y="140"/>
                </a:cubicBezTo>
                <a:cubicBezTo>
                  <a:pt x="2381" y="256"/>
                  <a:pt x="2266" y="324"/>
                  <a:pt x="2216" y="407"/>
                </a:cubicBezTo>
                <a:cubicBezTo>
                  <a:pt x="2181" y="444"/>
                  <a:pt x="2128" y="440"/>
                  <a:pt x="2082" y="452"/>
                </a:cubicBezTo>
                <a:cubicBezTo>
                  <a:pt x="2025" y="473"/>
                  <a:pt x="1963" y="484"/>
                  <a:pt x="1905" y="503"/>
                </a:cubicBezTo>
                <a:cubicBezTo>
                  <a:pt x="1943" y="519"/>
                  <a:pt x="1994" y="515"/>
                  <a:pt x="2017" y="554"/>
                </a:cubicBezTo>
                <a:cubicBezTo>
                  <a:pt x="2034" y="558"/>
                  <a:pt x="2036" y="578"/>
                  <a:pt x="2045" y="589"/>
                </a:cubicBezTo>
                <a:cubicBezTo>
                  <a:pt x="2046" y="629"/>
                  <a:pt x="2057" y="679"/>
                  <a:pt x="2025" y="709"/>
                </a:cubicBezTo>
                <a:cubicBezTo>
                  <a:pt x="2013" y="749"/>
                  <a:pt x="1971" y="768"/>
                  <a:pt x="1945" y="797"/>
                </a:cubicBezTo>
                <a:cubicBezTo>
                  <a:pt x="2021" y="802"/>
                  <a:pt x="2094" y="813"/>
                  <a:pt x="2165" y="829"/>
                </a:cubicBezTo>
                <a:cubicBezTo>
                  <a:pt x="2214" y="829"/>
                  <a:pt x="2271" y="851"/>
                  <a:pt x="2294" y="901"/>
                </a:cubicBezTo>
                <a:cubicBezTo>
                  <a:pt x="2302" y="942"/>
                  <a:pt x="2313" y="979"/>
                  <a:pt x="2305" y="1021"/>
                </a:cubicBezTo>
                <a:cubicBezTo>
                  <a:pt x="2285" y="1042"/>
                  <a:pt x="2284" y="1071"/>
                  <a:pt x="2270" y="1094"/>
                </a:cubicBezTo>
                <a:cubicBezTo>
                  <a:pt x="2216" y="1133"/>
                  <a:pt x="2189" y="1198"/>
                  <a:pt x="2125" y="1217"/>
                </a:cubicBezTo>
                <a:cubicBezTo>
                  <a:pt x="1829" y="1373"/>
                  <a:pt x="1510" y="1451"/>
                  <a:pt x="1166" y="1492"/>
                </a:cubicBezTo>
                <a:cubicBezTo>
                  <a:pt x="1033" y="1506"/>
                  <a:pt x="904" y="1495"/>
                  <a:pt x="780" y="1523"/>
                </a:cubicBezTo>
                <a:cubicBezTo>
                  <a:pt x="815" y="1510"/>
                  <a:pt x="863" y="1508"/>
                  <a:pt x="903" y="1497"/>
                </a:cubicBezTo>
                <a:cubicBezTo>
                  <a:pt x="910" y="1491"/>
                  <a:pt x="897" y="1493"/>
                  <a:pt x="897" y="1486"/>
                </a:cubicBezTo>
                <a:cubicBezTo>
                  <a:pt x="891" y="1485"/>
                  <a:pt x="890" y="1495"/>
                  <a:pt x="883" y="1492"/>
                </a:cubicBezTo>
                <a:cubicBezTo>
                  <a:pt x="895" y="1486"/>
                  <a:pt x="895" y="1486"/>
                  <a:pt x="895" y="1486"/>
                </a:cubicBezTo>
                <a:cubicBezTo>
                  <a:pt x="891" y="1482"/>
                  <a:pt x="891" y="1482"/>
                  <a:pt x="891" y="1482"/>
                </a:cubicBezTo>
                <a:cubicBezTo>
                  <a:pt x="922" y="1488"/>
                  <a:pt x="933" y="1463"/>
                  <a:pt x="960" y="1460"/>
                </a:cubicBezTo>
                <a:cubicBezTo>
                  <a:pt x="877" y="1463"/>
                  <a:pt x="877" y="1463"/>
                  <a:pt x="877" y="1463"/>
                </a:cubicBezTo>
                <a:cubicBezTo>
                  <a:pt x="915" y="1450"/>
                  <a:pt x="953" y="1454"/>
                  <a:pt x="991" y="1437"/>
                </a:cubicBezTo>
                <a:cubicBezTo>
                  <a:pt x="1017" y="1438"/>
                  <a:pt x="1045" y="1425"/>
                  <a:pt x="1071" y="1420"/>
                </a:cubicBezTo>
                <a:cubicBezTo>
                  <a:pt x="1017" y="1422"/>
                  <a:pt x="963" y="1429"/>
                  <a:pt x="903" y="1435"/>
                </a:cubicBezTo>
                <a:cubicBezTo>
                  <a:pt x="847" y="1458"/>
                  <a:pt x="802" y="1435"/>
                  <a:pt x="746" y="1451"/>
                </a:cubicBezTo>
                <a:cubicBezTo>
                  <a:pt x="726" y="1460"/>
                  <a:pt x="726" y="1460"/>
                  <a:pt x="726" y="1460"/>
                </a:cubicBezTo>
                <a:cubicBezTo>
                  <a:pt x="735" y="1450"/>
                  <a:pt x="756" y="1442"/>
                  <a:pt x="771" y="1437"/>
                </a:cubicBezTo>
                <a:cubicBezTo>
                  <a:pt x="782" y="1434"/>
                  <a:pt x="799" y="1434"/>
                  <a:pt x="811" y="1425"/>
                </a:cubicBezTo>
                <a:cubicBezTo>
                  <a:pt x="761" y="1430"/>
                  <a:pt x="696" y="1450"/>
                  <a:pt x="646" y="1454"/>
                </a:cubicBezTo>
                <a:cubicBezTo>
                  <a:pt x="641" y="1450"/>
                  <a:pt x="672" y="1439"/>
                  <a:pt x="648" y="1435"/>
                </a:cubicBezTo>
                <a:cubicBezTo>
                  <a:pt x="614" y="1435"/>
                  <a:pt x="614" y="1435"/>
                  <a:pt x="614" y="1435"/>
                </a:cubicBezTo>
                <a:cubicBezTo>
                  <a:pt x="597" y="1410"/>
                  <a:pt x="642" y="1417"/>
                  <a:pt x="654" y="1400"/>
                </a:cubicBezTo>
                <a:cubicBezTo>
                  <a:pt x="713" y="1376"/>
                  <a:pt x="778" y="1371"/>
                  <a:pt x="820" y="1337"/>
                </a:cubicBezTo>
                <a:cubicBezTo>
                  <a:pt x="784" y="1336"/>
                  <a:pt x="744" y="1348"/>
                  <a:pt x="711" y="1360"/>
                </a:cubicBezTo>
                <a:cubicBezTo>
                  <a:pt x="711" y="1354"/>
                  <a:pt x="711" y="1354"/>
                  <a:pt x="711" y="1354"/>
                </a:cubicBezTo>
                <a:cubicBezTo>
                  <a:pt x="805" y="1321"/>
                  <a:pt x="805" y="1321"/>
                  <a:pt x="805" y="1321"/>
                </a:cubicBezTo>
                <a:cubicBezTo>
                  <a:pt x="780" y="1321"/>
                  <a:pt x="752" y="1330"/>
                  <a:pt x="726" y="1335"/>
                </a:cubicBezTo>
                <a:cubicBezTo>
                  <a:pt x="740" y="1328"/>
                  <a:pt x="764" y="1325"/>
                  <a:pt x="777" y="1315"/>
                </a:cubicBezTo>
                <a:cubicBezTo>
                  <a:pt x="772" y="1303"/>
                  <a:pt x="766" y="1313"/>
                  <a:pt x="760" y="1315"/>
                </a:cubicBezTo>
                <a:cubicBezTo>
                  <a:pt x="763" y="1311"/>
                  <a:pt x="763" y="1311"/>
                  <a:pt x="763" y="1311"/>
                </a:cubicBezTo>
                <a:cubicBezTo>
                  <a:pt x="748" y="1309"/>
                  <a:pt x="731" y="1316"/>
                  <a:pt x="714" y="1321"/>
                </a:cubicBezTo>
                <a:cubicBezTo>
                  <a:pt x="756" y="1315"/>
                  <a:pt x="786" y="1287"/>
                  <a:pt x="826" y="1278"/>
                </a:cubicBezTo>
                <a:cubicBezTo>
                  <a:pt x="803" y="1274"/>
                  <a:pt x="803" y="1274"/>
                  <a:pt x="803" y="1274"/>
                </a:cubicBezTo>
                <a:cubicBezTo>
                  <a:pt x="790" y="1291"/>
                  <a:pt x="756" y="1290"/>
                  <a:pt x="742" y="1294"/>
                </a:cubicBezTo>
                <a:cubicBezTo>
                  <a:pt x="772" y="1292"/>
                  <a:pt x="786" y="1267"/>
                  <a:pt x="811" y="1260"/>
                </a:cubicBezTo>
                <a:cubicBezTo>
                  <a:pt x="805" y="1254"/>
                  <a:pt x="805" y="1254"/>
                  <a:pt x="805" y="1254"/>
                </a:cubicBezTo>
                <a:cubicBezTo>
                  <a:pt x="813" y="1247"/>
                  <a:pt x="827" y="1244"/>
                  <a:pt x="838" y="1237"/>
                </a:cubicBezTo>
                <a:cubicBezTo>
                  <a:pt x="834" y="1235"/>
                  <a:pt x="834" y="1235"/>
                  <a:pt x="834" y="1235"/>
                </a:cubicBezTo>
                <a:cubicBezTo>
                  <a:pt x="846" y="1235"/>
                  <a:pt x="846" y="1235"/>
                  <a:pt x="846" y="1235"/>
                </a:cubicBezTo>
                <a:cubicBezTo>
                  <a:pt x="847" y="1231"/>
                  <a:pt x="845" y="1230"/>
                  <a:pt x="842" y="1229"/>
                </a:cubicBezTo>
                <a:cubicBezTo>
                  <a:pt x="851" y="1227"/>
                  <a:pt x="865" y="1217"/>
                  <a:pt x="869" y="1229"/>
                </a:cubicBezTo>
                <a:cubicBezTo>
                  <a:pt x="865" y="1212"/>
                  <a:pt x="886" y="1216"/>
                  <a:pt x="891" y="1203"/>
                </a:cubicBezTo>
                <a:cubicBezTo>
                  <a:pt x="880" y="1200"/>
                  <a:pt x="866" y="1210"/>
                  <a:pt x="854" y="1215"/>
                </a:cubicBezTo>
                <a:cubicBezTo>
                  <a:pt x="851" y="1211"/>
                  <a:pt x="855" y="1203"/>
                  <a:pt x="846" y="1206"/>
                </a:cubicBezTo>
                <a:cubicBezTo>
                  <a:pt x="846" y="1215"/>
                  <a:pt x="809" y="1211"/>
                  <a:pt x="797" y="1223"/>
                </a:cubicBezTo>
                <a:cubicBezTo>
                  <a:pt x="797" y="1221"/>
                  <a:pt x="797" y="1221"/>
                  <a:pt x="797" y="1221"/>
                </a:cubicBezTo>
                <a:cubicBezTo>
                  <a:pt x="771" y="1224"/>
                  <a:pt x="763" y="1229"/>
                  <a:pt x="742" y="1231"/>
                </a:cubicBezTo>
                <a:cubicBezTo>
                  <a:pt x="746" y="1229"/>
                  <a:pt x="746" y="1229"/>
                  <a:pt x="746" y="1229"/>
                </a:cubicBezTo>
                <a:cubicBezTo>
                  <a:pt x="736" y="1216"/>
                  <a:pt x="725" y="1229"/>
                  <a:pt x="714" y="1229"/>
                </a:cubicBezTo>
                <a:cubicBezTo>
                  <a:pt x="742" y="1216"/>
                  <a:pt x="771" y="1209"/>
                  <a:pt x="797" y="1192"/>
                </a:cubicBezTo>
                <a:cubicBezTo>
                  <a:pt x="775" y="1190"/>
                  <a:pt x="753" y="1205"/>
                  <a:pt x="728" y="1209"/>
                </a:cubicBezTo>
                <a:cubicBezTo>
                  <a:pt x="754" y="1196"/>
                  <a:pt x="785" y="1184"/>
                  <a:pt x="811" y="1166"/>
                </a:cubicBezTo>
                <a:cubicBezTo>
                  <a:pt x="778" y="1171"/>
                  <a:pt x="744" y="1187"/>
                  <a:pt x="709" y="1197"/>
                </a:cubicBezTo>
                <a:cubicBezTo>
                  <a:pt x="720" y="1192"/>
                  <a:pt x="732" y="1186"/>
                  <a:pt x="742" y="1180"/>
                </a:cubicBezTo>
                <a:cubicBezTo>
                  <a:pt x="727" y="1150"/>
                  <a:pt x="707" y="1188"/>
                  <a:pt x="683" y="1180"/>
                </a:cubicBezTo>
                <a:cubicBezTo>
                  <a:pt x="751" y="1149"/>
                  <a:pt x="813" y="1105"/>
                  <a:pt x="877" y="1068"/>
                </a:cubicBezTo>
                <a:cubicBezTo>
                  <a:pt x="880" y="1060"/>
                  <a:pt x="880" y="1060"/>
                  <a:pt x="880" y="1060"/>
                </a:cubicBezTo>
                <a:cubicBezTo>
                  <a:pt x="719" y="1068"/>
                  <a:pt x="563" y="1106"/>
                  <a:pt x="412" y="1149"/>
                </a:cubicBezTo>
                <a:cubicBezTo>
                  <a:pt x="391" y="1161"/>
                  <a:pt x="371" y="1148"/>
                  <a:pt x="352" y="1160"/>
                </a:cubicBezTo>
                <a:cubicBezTo>
                  <a:pt x="444" y="1140"/>
                  <a:pt x="514" y="1083"/>
                  <a:pt x="609" y="1068"/>
                </a:cubicBezTo>
                <a:cubicBezTo>
                  <a:pt x="576" y="1058"/>
                  <a:pt x="546" y="1078"/>
                  <a:pt x="520" y="1083"/>
                </a:cubicBezTo>
                <a:cubicBezTo>
                  <a:pt x="575" y="1060"/>
                  <a:pt x="575" y="1060"/>
                  <a:pt x="575" y="1060"/>
                </a:cubicBezTo>
                <a:cubicBezTo>
                  <a:pt x="546" y="1058"/>
                  <a:pt x="525" y="1064"/>
                  <a:pt x="495" y="1066"/>
                </a:cubicBezTo>
                <a:cubicBezTo>
                  <a:pt x="385" y="1092"/>
                  <a:pt x="385" y="1092"/>
                  <a:pt x="385" y="1092"/>
                </a:cubicBezTo>
                <a:cubicBezTo>
                  <a:pt x="359" y="1074"/>
                  <a:pt x="312" y="1099"/>
                  <a:pt x="275" y="1103"/>
                </a:cubicBezTo>
                <a:cubicBezTo>
                  <a:pt x="281" y="1089"/>
                  <a:pt x="244" y="1080"/>
                  <a:pt x="267" y="1072"/>
                </a:cubicBezTo>
                <a:cubicBezTo>
                  <a:pt x="269" y="1056"/>
                  <a:pt x="253" y="1058"/>
                  <a:pt x="255" y="1043"/>
                </a:cubicBezTo>
                <a:cubicBezTo>
                  <a:pt x="332" y="1024"/>
                  <a:pt x="405" y="992"/>
                  <a:pt x="477" y="960"/>
                </a:cubicBezTo>
                <a:cubicBezTo>
                  <a:pt x="465" y="959"/>
                  <a:pt x="447" y="962"/>
                  <a:pt x="434" y="968"/>
                </a:cubicBezTo>
                <a:cubicBezTo>
                  <a:pt x="438" y="966"/>
                  <a:pt x="438" y="966"/>
                  <a:pt x="438" y="966"/>
                </a:cubicBezTo>
                <a:cubicBezTo>
                  <a:pt x="388" y="974"/>
                  <a:pt x="327" y="995"/>
                  <a:pt x="283" y="1003"/>
                </a:cubicBezTo>
                <a:cubicBezTo>
                  <a:pt x="337" y="992"/>
                  <a:pt x="375" y="951"/>
                  <a:pt x="428" y="949"/>
                </a:cubicBezTo>
                <a:cubicBezTo>
                  <a:pt x="434" y="935"/>
                  <a:pt x="451" y="940"/>
                  <a:pt x="457" y="935"/>
                </a:cubicBezTo>
                <a:cubicBezTo>
                  <a:pt x="457" y="931"/>
                  <a:pt x="458" y="928"/>
                  <a:pt x="455" y="926"/>
                </a:cubicBezTo>
                <a:cubicBezTo>
                  <a:pt x="462" y="924"/>
                  <a:pt x="466" y="918"/>
                  <a:pt x="475" y="921"/>
                </a:cubicBezTo>
                <a:cubicBezTo>
                  <a:pt x="470" y="920"/>
                  <a:pt x="469" y="924"/>
                  <a:pt x="466" y="926"/>
                </a:cubicBezTo>
                <a:cubicBezTo>
                  <a:pt x="472" y="934"/>
                  <a:pt x="479" y="924"/>
                  <a:pt x="485" y="923"/>
                </a:cubicBezTo>
                <a:cubicBezTo>
                  <a:pt x="483" y="908"/>
                  <a:pt x="508" y="909"/>
                  <a:pt x="520" y="897"/>
                </a:cubicBezTo>
                <a:cubicBezTo>
                  <a:pt x="484" y="903"/>
                  <a:pt x="445" y="917"/>
                  <a:pt x="409" y="931"/>
                </a:cubicBezTo>
                <a:cubicBezTo>
                  <a:pt x="403" y="926"/>
                  <a:pt x="403" y="926"/>
                  <a:pt x="403" y="926"/>
                </a:cubicBezTo>
                <a:cubicBezTo>
                  <a:pt x="195" y="974"/>
                  <a:pt x="195" y="974"/>
                  <a:pt x="195" y="974"/>
                </a:cubicBezTo>
                <a:cubicBezTo>
                  <a:pt x="255" y="961"/>
                  <a:pt x="314" y="947"/>
                  <a:pt x="369" y="921"/>
                </a:cubicBezTo>
                <a:cubicBezTo>
                  <a:pt x="330" y="923"/>
                  <a:pt x="289" y="946"/>
                  <a:pt x="249" y="946"/>
                </a:cubicBezTo>
                <a:cubicBezTo>
                  <a:pt x="267" y="940"/>
                  <a:pt x="287" y="937"/>
                  <a:pt x="303" y="926"/>
                </a:cubicBezTo>
                <a:cubicBezTo>
                  <a:pt x="301" y="922"/>
                  <a:pt x="297" y="923"/>
                  <a:pt x="295" y="923"/>
                </a:cubicBezTo>
                <a:cubicBezTo>
                  <a:pt x="384" y="884"/>
                  <a:pt x="478" y="857"/>
                  <a:pt x="566" y="811"/>
                </a:cubicBezTo>
                <a:cubicBezTo>
                  <a:pt x="553" y="804"/>
                  <a:pt x="538" y="823"/>
                  <a:pt x="520" y="821"/>
                </a:cubicBezTo>
                <a:cubicBezTo>
                  <a:pt x="531" y="811"/>
                  <a:pt x="546" y="815"/>
                  <a:pt x="554" y="803"/>
                </a:cubicBezTo>
                <a:cubicBezTo>
                  <a:pt x="464" y="818"/>
                  <a:pt x="369" y="874"/>
                  <a:pt x="271" y="897"/>
                </a:cubicBezTo>
                <a:cubicBezTo>
                  <a:pt x="363" y="862"/>
                  <a:pt x="452" y="824"/>
                  <a:pt x="538" y="774"/>
                </a:cubicBezTo>
                <a:cubicBezTo>
                  <a:pt x="520" y="773"/>
                  <a:pt x="501" y="786"/>
                  <a:pt x="483" y="792"/>
                </a:cubicBezTo>
                <a:cubicBezTo>
                  <a:pt x="494" y="786"/>
                  <a:pt x="506" y="784"/>
                  <a:pt x="514" y="774"/>
                </a:cubicBezTo>
                <a:cubicBezTo>
                  <a:pt x="483" y="773"/>
                  <a:pt x="455" y="793"/>
                  <a:pt x="426" y="807"/>
                </a:cubicBezTo>
                <a:cubicBezTo>
                  <a:pt x="441" y="795"/>
                  <a:pt x="450" y="786"/>
                  <a:pt x="466" y="778"/>
                </a:cubicBezTo>
                <a:cubicBezTo>
                  <a:pt x="464" y="772"/>
                  <a:pt x="458" y="776"/>
                  <a:pt x="455" y="774"/>
                </a:cubicBezTo>
                <a:cubicBezTo>
                  <a:pt x="457" y="772"/>
                  <a:pt x="457" y="772"/>
                  <a:pt x="457" y="772"/>
                </a:cubicBezTo>
                <a:cubicBezTo>
                  <a:pt x="491" y="753"/>
                  <a:pt x="533" y="733"/>
                  <a:pt x="566" y="711"/>
                </a:cubicBezTo>
                <a:cubicBezTo>
                  <a:pt x="468" y="722"/>
                  <a:pt x="374" y="759"/>
                  <a:pt x="275" y="778"/>
                </a:cubicBezTo>
                <a:cubicBezTo>
                  <a:pt x="276" y="766"/>
                  <a:pt x="292" y="767"/>
                  <a:pt x="300" y="764"/>
                </a:cubicBezTo>
                <a:cubicBezTo>
                  <a:pt x="303" y="766"/>
                  <a:pt x="303" y="766"/>
                  <a:pt x="303" y="766"/>
                </a:cubicBezTo>
                <a:cubicBezTo>
                  <a:pt x="350" y="747"/>
                  <a:pt x="407" y="747"/>
                  <a:pt x="446" y="715"/>
                </a:cubicBezTo>
                <a:cubicBezTo>
                  <a:pt x="472" y="710"/>
                  <a:pt x="497" y="702"/>
                  <a:pt x="520" y="689"/>
                </a:cubicBezTo>
                <a:cubicBezTo>
                  <a:pt x="513" y="679"/>
                  <a:pt x="504" y="696"/>
                  <a:pt x="497" y="686"/>
                </a:cubicBezTo>
                <a:cubicBezTo>
                  <a:pt x="506" y="680"/>
                  <a:pt x="506" y="680"/>
                  <a:pt x="506" y="680"/>
                </a:cubicBezTo>
                <a:cubicBezTo>
                  <a:pt x="503" y="676"/>
                  <a:pt x="499" y="678"/>
                  <a:pt x="495" y="678"/>
                </a:cubicBezTo>
                <a:cubicBezTo>
                  <a:pt x="489" y="686"/>
                  <a:pt x="489" y="686"/>
                  <a:pt x="489" y="686"/>
                </a:cubicBezTo>
                <a:cubicBezTo>
                  <a:pt x="489" y="683"/>
                  <a:pt x="489" y="683"/>
                  <a:pt x="489" y="683"/>
                </a:cubicBezTo>
                <a:cubicBezTo>
                  <a:pt x="421" y="700"/>
                  <a:pt x="339" y="708"/>
                  <a:pt x="269" y="721"/>
                </a:cubicBezTo>
                <a:cubicBezTo>
                  <a:pt x="303" y="695"/>
                  <a:pt x="303" y="695"/>
                  <a:pt x="303" y="695"/>
                </a:cubicBezTo>
                <a:cubicBezTo>
                  <a:pt x="249" y="686"/>
                  <a:pt x="199" y="696"/>
                  <a:pt x="146" y="709"/>
                </a:cubicBezTo>
                <a:cubicBezTo>
                  <a:pt x="148" y="705"/>
                  <a:pt x="143" y="703"/>
                  <a:pt x="140" y="701"/>
                </a:cubicBezTo>
                <a:cubicBezTo>
                  <a:pt x="158" y="694"/>
                  <a:pt x="183" y="692"/>
                  <a:pt x="192" y="675"/>
                </a:cubicBezTo>
                <a:cubicBezTo>
                  <a:pt x="127" y="679"/>
                  <a:pt x="65" y="680"/>
                  <a:pt x="0" y="692"/>
                </a:cubicBezTo>
                <a:cubicBezTo>
                  <a:pt x="2" y="684"/>
                  <a:pt x="27" y="686"/>
                  <a:pt x="35" y="664"/>
                </a:cubicBezTo>
                <a:cubicBezTo>
                  <a:pt x="113" y="646"/>
                  <a:pt x="187" y="620"/>
                  <a:pt x="263" y="597"/>
                </a:cubicBezTo>
                <a:cubicBezTo>
                  <a:pt x="281" y="585"/>
                  <a:pt x="308" y="576"/>
                  <a:pt x="326" y="564"/>
                </a:cubicBezTo>
                <a:cubicBezTo>
                  <a:pt x="281" y="570"/>
                  <a:pt x="230" y="584"/>
                  <a:pt x="186" y="595"/>
                </a:cubicBezTo>
                <a:cubicBezTo>
                  <a:pt x="202" y="583"/>
                  <a:pt x="227" y="584"/>
                  <a:pt x="246" y="572"/>
                </a:cubicBezTo>
                <a:cubicBezTo>
                  <a:pt x="237" y="564"/>
                  <a:pt x="214" y="576"/>
                  <a:pt x="209" y="572"/>
                </a:cubicBezTo>
                <a:cubicBezTo>
                  <a:pt x="225" y="564"/>
                  <a:pt x="233" y="566"/>
                  <a:pt x="249" y="558"/>
                </a:cubicBezTo>
                <a:cubicBezTo>
                  <a:pt x="232" y="558"/>
                  <a:pt x="232" y="558"/>
                  <a:pt x="232" y="558"/>
                </a:cubicBezTo>
                <a:cubicBezTo>
                  <a:pt x="253" y="553"/>
                  <a:pt x="272" y="544"/>
                  <a:pt x="292" y="535"/>
                </a:cubicBezTo>
                <a:cubicBezTo>
                  <a:pt x="289" y="529"/>
                  <a:pt x="282" y="533"/>
                  <a:pt x="277" y="532"/>
                </a:cubicBezTo>
                <a:cubicBezTo>
                  <a:pt x="280" y="533"/>
                  <a:pt x="282" y="531"/>
                  <a:pt x="283" y="529"/>
                </a:cubicBezTo>
                <a:cubicBezTo>
                  <a:pt x="262" y="522"/>
                  <a:pt x="242" y="541"/>
                  <a:pt x="220" y="535"/>
                </a:cubicBezTo>
                <a:cubicBezTo>
                  <a:pt x="198" y="541"/>
                  <a:pt x="165" y="544"/>
                  <a:pt x="140" y="554"/>
                </a:cubicBezTo>
                <a:cubicBezTo>
                  <a:pt x="134" y="554"/>
                  <a:pt x="134" y="554"/>
                  <a:pt x="134" y="554"/>
                </a:cubicBezTo>
                <a:cubicBezTo>
                  <a:pt x="225" y="532"/>
                  <a:pt x="326" y="506"/>
                  <a:pt x="409" y="472"/>
                </a:cubicBezTo>
                <a:cubicBezTo>
                  <a:pt x="384" y="465"/>
                  <a:pt x="363" y="478"/>
                  <a:pt x="338" y="483"/>
                </a:cubicBezTo>
                <a:cubicBezTo>
                  <a:pt x="391" y="460"/>
                  <a:pt x="391" y="460"/>
                  <a:pt x="391" y="460"/>
                </a:cubicBezTo>
                <a:cubicBezTo>
                  <a:pt x="384" y="453"/>
                  <a:pt x="376" y="463"/>
                  <a:pt x="369" y="464"/>
                </a:cubicBezTo>
                <a:cubicBezTo>
                  <a:pt x="370" y="464"/>
                  <a:pt x="384" y="452"/>
                  <a:pt x="395" y="452"/>
                </a:cubicBezTo>
                <a:cubicBezTo>
                  <a:pt x="389" y="458"/>
                  <a:pt x="389" y="458"/>
                  <a:pt x="389" y="458"/>
                </a:cubicBezTo>
                <a:cubicBezTo>
                  <a:pt x="403" y="458"/>
                  <a:pt x="403" y="458"/>
                  <a:pt x="403" y="458"/>
                </a:cubicBezTo>
                <a:cubicBezTo>
                  <a:pt x="409" y="439"/>
                  <a:pt x="452" y="427"/>
                  <a:pt x="477" y="412"/>
                </a:cubicBezTo>
                <a:cubicBezTo>
                  <a:pt x="481" y="418"/>
                  <a:pt x="485" y="412"/>
                  <a:pt x="489" y="409"/>
                </a:cubicBezTo>
                <a:cubicBezTo>
                  <a:pt x="489" y="403"/>
                  <a:pt x="489" y="403"/>
                  <a:pt x="489" y="403"/>
                </a:cubicBezTo>
                <a:cubicBezTo>
                  <a:pt x="475" y="407"/>
                  <a:pt x="475" y="407"/>
                  <a:pt x="475" y="407"/>
                </a:cubicBezTo>
                <a:cubicBezTo>
                  <a:pt x="477" y="403"/>
                  <a:pt x="477" y="403"/>
                  <a:pt x="477" y="403"/>
                </a:cubicBezTo>
                <a:cubicBezTo>
                  <a:pt x="471" y="396"/>
                  <a:pt x="466" y="406"/>
                  <a:pt x="460" y="407"/>
                </a:cubicBezTo>
                <a:cubicBezTo>
                  <a:pt x="462" y="410"/>
                  <a:pt x="465" y="409"/>
                  <a:pt x="469" y="409"/>
                </a:cubicBezTo>
                <a:cubicBezTo>
                  <a:pt x="455" y="415"/>
                  <a:pt x="455" y="415"/>
                  <a:pt x="455" y="415"/>
                </a:cubicBezTo>
                <a:cubicBezTo>
                  <a:pt x="451" y="418"/>
                  <a:pt x="460" y="412"/>
                  <a:pt x="463" y="409"/>
                </a:cubicBezTo>
                <a:cubicBezTo>
                  <a:pt x="390" y="425"/>
                  <a:pt x="303" y="457"/>
                  <a:pt x="224" y="481"/>
                </a:cubicBezTo>
                <a:cubicBezTo>
                  <a:pt x="180" y="493"/>
                  <a:pt x="136" y="502"/>
                  <a:pt x="92" y="512"/>
                </a:cubicBezTo>
                <a:cubicBezTo>
                  <a:pt x="92" y="509"/>
                  <a:pt x="92" y="509"/>
                  <a:pt x="92" y="509"/>
                </a:cubicBezTo>
                <a:cubicBezTo>
                  <a:pt x="237" y="472"/>
                  <a:pt x="380" y="414"/>
                  <a:pt x="520" y="360"/>
                </a:cubicBezTo>
                <a:cubicBezTo>
                  <a:pt x="518" y="346"/>
                  <a:pt x="518" y="346"/>
                  <a:pt x="518" y="346"/>
                </a:cubicBezTo>
                <a:cubicBezTo>
                  <a:pt x="524" y="360"/>
                  <a:pt x="524" y="360"/>
                  <a:pt x="524" y="360"/>
                </a:cubicBezTo>
                <a:cubicBezTo>
                  <a:pt x="556" y="362"/>
                  <a:pt x="538" y="316"/>
                  <a:pt x="571" y="321"/>
                </a:cubicBezTo>
                <a:cubicBezTo>
                  <a:pt x="570" y="322"/>
                  <a:pt x="568" y="324"/>
                  <a:pt x="569" y="326"/>
                </a:cubicBezTo>
                <a:cubicBezTo>
                  <a:pt x="573" y="334"/>
                  <a:pt x="578" y="325"/>
                  <a:pt x="583" y="324"/>
                </a:cubicBezTo>
                <a:cubicBezTo>
                  <a:pt x="581" y="326"/>
                  <a:pt x="581" y="326"/>
                  <a:pt x="581" y="326"/>
                </a:cubicBezTo>
                <a:cubicBezTo>
                  <a:pt x="576" y="320"/>
                  <a:pt x="576" y="320"/>
                  <a:pt x="576" y="320"/>
                </a:cubicBezTo>
                <a:cubicBezTo>
                  <a:pt x="577" y="318"/>
                  <a:pt x="577" y="318"/>
                  <a:pt x="577" y="318"/>
                </a:cubicBezTo>
                <a:cubicBezTo>
                  <a:pt x="583" y="324"/>
                  <a:pt x="583" y="324"/>
                  <a:pt x="583" y="324"/>
                </a:cubicBezTo>
                <a:cubicBezTo>
                  <a:pt x="585" y="300"/>
                  <a:pt x="626" y="314"/>
                  <a:pt x="628" y="289"/>
                </a:cubicBezTo>
                <a:cubicBezTo>
                  <a:pt x="665" y="271"/>
                  <a:pt x="723" y="250"/>
                  <a:pt x="752" y="224"/>
                </a:cubicBezTo>
                <a:cubicBezTo>
                  <a:pt x="752" y="230"/>
                  <a:pt x="752" y="230"/>
                  <a:pt x="752" y="230"/>
                </a:cubicBezTo>
                <a:cubicBezTo>
                  <a:pt x="777" y="240"/>
                  <a:pt x="763" y="206"/>
                  <a:pt x="789" y="218"/>
                </a:cubicBezTo>
                <a:cubicBezTo>
                  <a:pt x="805" y="197"/>
                  <a:pt x="823" y="207"/>
                  <a:pt x="840" y="193"/>
                </a:cubicBezTo>
                <a:cubicBezTo>
                  <a:pt x="855" y="184"/>
                  <a:pt x="871" y="192"/>
                  <a:pt x="889" y="172"/>
                </a:cubicBezTo>
                <a:cubicBezTo>
                  <a:pt x="907" y="161"/>
                  <a:pt x="934" y="175"/>
                  <a:pt x="946" y="152"/>
                </a:cubicBezTo>
                <a:cubicBezTo>
                  <a:pt x="963" y="168"/>
                  <a:pt x="982" y="130"/>
                  <a:pt x="995" y="146"/>
                </a:cubicBezTo>
                <a:cubicBezTo>
                  <a:pt x="1005" y="140"/>
                  <a:pt x="1005" y="140"/>
                  <a:pt x="1005" y="140"/>
                </a:cubicBezTo>
                <a:cubicBezTo>
                  <a:pt x="1003" y="138"/>
                  <a:pt x="1003" y="138"/>
                  <a:pt x="1003" y="138"/>
                </a:cubicBezTo>
                <a:cubicBezTo>
                  <a:pt x="1008" y="130"/>
                  <a:pt x="1030" y="143"/>
                  <a:pt x="1037" y="126"/>
                </a:cubicBezTo>
                <a:cubicBezTo>
                  <a:pt x="1143" y="105"/>
                  <a:pt x="1253" y="70"/>
                  <a:pt x="1368" y="61"/>
                </a:cubicBezTo>
                <a:cubicBezTo>
                  <a:pt x="1403" y="52"/>
                  <a:pt x="1446" y="45"/>
                  <a:pt x="1476" y="44"/>
                </a:cubicBezTo>
                <a:cubicBezTo>
                  <a:pt x="1485" y="50"/>
                  <a:pt x="1485" y="50"/>
                  <a:pt x="1485" y="50"/>
                </a:cubicBezTo>
                <a:cubicBezTo>
                  <a:pt x="1672" y="0"/>
                  <a:pt x="1875" y="12"/>
                  <a:pt x="2070" y="18"/>
                </a:cubicBezTo>
                <a:cubicBezTo>
                  <a:pt x="2108" y="32"/>
                  <a:pt x="2145" y="25"/>
                  <a:pt x="2184" y="36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3" name="Freeform 36"/>
          <p:cNvSpPr/>
          <p:nvPr/>
        </p:nvSpPr>
        <p:spPr bwMode="auto">
          <a:xfrm flipH="1">
            <a:off x="6233295" y="2431011"/>
            <a:ext cx="2283917" cy="2492921"/>
          </a:xfrm>
          <a:custGeom>
            <a:avLst/>
            <a:gdLst>
              <a:gd name="T0" fmla="*/ 1550 w 1793"/>
              <a:gd name="T1" fmla="*/ 116 h 1957"/>
              <a:gd name="T2" fmla="*/ 1504 w 1793"/>
              <a:gd name="T3" fmla="*/ 302 h 1957"/>
              <a:gd name="T4" fmla="*/ 1645 w 1793"/>
              <a:gd name="T5" fmla="*/ 329 h 1957"/>
              <a:gd name="T6" fmla="*/ 1637 w 1793"/>
              <a:gd name="T7" fmla="*/ 424 h 1957"/>
              <a:gd name="T8" fmla="*/ 1789 w 1793"/>
              <a:gd name="T9" fmla="*/ 509 h 1957"/>
              <a:gd name="T10" fmla="*/ 1529 w 1793"/>
              <a:gd name="T11" fmla="*/ 1199 h 1957"/>
              <a:gd name="T12" fmla="*/ 1046 w 1793"/>
              <a:gd name="T13" fmla="*/ 1769 h 1957"/>
              <a:gd name="T14" fmla="*/ 1088 w 1793"/>
              <a:gd name="T15" fmla="*/ 1684 h 1957"/>
              <a:gd name="T16" fmla="*/ 1006 w 1793"/>
              <a:gd name="T17" fmla="*/ 1777 h 1957"/>
              <a:gd name="T18" fmla="*/ 879 w 1793"/>
              <a:gd name="T19" fmla="*/ 1910 h 1957"/>
              <a:gd name="T20" fmla="*/ 841 w 1793"/>
              <a:gd name="T21" fmla="*/ 1910 h 1957"/>
              <a:gd name="T22" fmla="*/ 833 w 1793"/>
              <a:gd name="T23" fmla="*/ 1904 h 1957"/>
              <a:gd name="T24" fmla="*/ 896 w 1793"/>
              <a:gd name="T25" fmla="*/ 1745 h 1957"/>
              <a:gd name="T26" fmla="*/ 780 w 1793"/>
              <a:gd name="T27" fmla="*/ 1820 h 1957"/>
              <a:gd name="T28" fmla="*/ 817 w 1793"/>
              <a:gd name="T29" fmla="*/ 1732 h 1957"/>
              <a:gd name="T30" fmla="*/ 860 w 1793"/>
              <a:gd name="T31" fmla="*/ 1655 h 1957"/>
              <a:gd name="T32" fmla="*/ 873 w 1793"/>
              <a:gd name="T33" fmla="*/ 1618 h 1957"/>
              <a:gd name="T34" fmla="*/ 841 w 1793"/>
              <a:gd name="T35" fmla="*/ 1644 h 1957"/>
              <a:gd name="T36" fmla="*/ 833 w 1793"/>
              <a:gd name="T37" fmla="*/ 1639 h 1957"/>
              <a:gd name="T38" fmla="*/ 843 w 1793"/>
              <a:gd name="T39" fmla="*/ 1602 h 1957"/>
              <a:gd name="T40" fmla="*/ 875 w 1793"/>
              <a:gd name="T41" fmla="*/ 1509 h 1957"/>
              <a:gd name="T42" fmla="*/ 830 w 1793"/>
              <a:gd name="T43" fmla="*/ 1504 h 1957"/>
              <a:gd name="T44" fmla="*/ 839 w 1793"/>
              <a:gd name="T45" fmla="*/ 1483 h 1957"/>
              <a:gd name="T46" fmla="*/ 812 w 1793"/>
              <a:gd name="T47" fmla="*/ 1496 h 1957"/>
              <a:gd name="T48" fmla="*/ 854 w 1793"/>
              <a:gd name="T49" fmla="*/ 1445 h 1957"/>
              <a:gd name="T50" fmla="*/ 623 w 1793"/>
              <a:gd name="T51" fmla="*/ 1602 h 1957"/>
              <a:gd name="T52" fmla="*/ 626 w 1793"/>
              <a:gd name="T53" fmla="*/ 1538 h 1957"/>
              <a:gd name="T54" fmla="*/ 608 w 1793"/>
              <a:gd name="T55" fmla="*/ 1538 h 1957"/>
              <a:gd name="T56" fmla="*/ 560 w 1793"/>
              <a:gd name="T57" fmla="*/ 1568 h 1957"/>
              <a:gd name="T58" fmla="*/ 547 w 1793"/>
              <a:gd name="T59" fmla="*/ 1565 h 1957"/>
              <a:gd name="T60" fmla="*/ 530 w 1793"/>
              <a:gd name="T61" fmla="*/ 1551 h 1957"/>
              <a:gd name="T62" fmla="*/ 591 w 1793"/>
              <a:gd name="T63" fmla="*/ 1424 h 1957"/>
              <a:gd name="T64" fmla="*/ 733 w 1793"/>
              <a:gd name="T65" fmla="*/ 1180 h 1957"/>
              <a:gd name="T66" fmla="*/ 568 w 1793"/>
              <a:gd name="T67" fmla="*/ 1286 h 1957"/>
              <a:gd name="T68" fmla="*/ 485 w 1793"/>
              <a:gd name="T69" fmla="*/ 1352 h 1957"/>
              <a:gd name="T70" fmla="*/ 356 w 1793"/>
              <a:gd name="T71" fmla="*/ 1384 h 1957"/>
              <a:gd name="T72" fmla="*/ 350 w 1793"/>
              <a:gd name="T73" fmla="*/ 1254 h 1957"/>
              <a:gd name="T74" fmla="*/ 337 w 1793"/>
              <a:gd name="T75" fmla="*/ 1246 h 1957"/>
              <a:gd name="T76" fmla="*/ 409 w 1793"/>
              <a:gd name="T77" fmla="*/ 1121 h 1957"/>
              <a:gd name="T78" fmla="*/ 388 w 1793"/>
              <a:gd name="T79" fmla="*/ 1106 h 1957"/>
              <a:gd name="T80" fmla="*/ 335 w 1793"/>
              <a:gd name="T81" fmla="*/ 1138 h 1957"/>
              <a:gd name="T82" fmla="*/ 206 w 1793"/>
              <a:gd name="T83" fmla="*/ 1260 h 1957"/>
              <a:gd name="T84" fmla="*/ 212 w 1793"/>
              <a:gd name="T85" fmla="*/ 1201 h 1957"/>
              <a:gd name="T86" fmla="*/ 149 w 1793"/>
              <a:gd name="T87" fmla="*/ 1233 h 1957"/>
              <a:gd name="T88" fmla="*/ 127 w 1793"/>
              <a:gd name="T89" fmla="*/ 1220 h 1957"/>
              <a:gd name="T90" fmla="*/ 124 w 1793"/>
              <a:gd name="T91" fmla="*/ 1206 h 1957"/>
              <a:gd name="T92" fmla="*/ 71 w 1793"/>
              <a:gd name="T93" fmla="*/ 1212 h 1957"/>
              <a:gd name="T94" fmla="*/ 132 w 1793"/>
              <a:gd name="T95" fmla="*/ 1095 h 1957"/>
              <a:gd name="T96" fmla="*/ 50 w 1793"/>
              <a:gd name="T97" fmla="*/ 1146 h 1957"/>
              <a:gd name="T98" fmla="*/ 109 w 1793"/>
              <a:gd name="T99" fmla="*/ 1045 h 1957"/>
              <a:gd name="T100" fmla="*/ 79 w 1793"/>
              <a:gd name="T101" fmla="*/ 1042 h 1957"/>
              <a:gd name="T102" fmla="*/ 16 w 1793"/>
              <a:gd name="T103" fmla="*/ 1127 h 1957"/>
              <a:gd name="T104" fmla="*/ 60 w 1793"/>
              <a:gd name="T105" fmla="*/ 1000 h 1957"/>
              <a:gd name="T106" fmla="*/ 1095 w 1793"/>
              <a:gd name="T107" fmla="*/ 143 h 1957"/>
              <a:gd name="T108" fmla="*/ 1112 w 1793"/>
              <a:gd name="T109" fmla="*/ 196 h 1957"/>
              <a:gd name="T110" fmla="*/ 1104 w 1793"/>
              <a:gd name="T111" fmla="*/ 278 h 1957"/>
              <a:gd name="T112" fmla="*/ 1444 w 1793"/>
              <a:gd name="T113" fmla="*/ 2 h 1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93" h="1957">
                <a:moveTo>
                  <a:pt x="1533" y="52"/>
                </a:moveTo>
                <a:cubicBezTo>
                  <a:pt x="1550" y="116"/>
                  <a:pt x="1550" y="116"/>
                  <a:pt x="1550" y="116"/>
                </a:cubicBezTo>
                <a:cubicBezTo>
                  <a:pt x="1523" y="160"/>
                  <a:pt x="1525" y="217"/>
                  <a:pt x="1507" y="264"/>
                </a:cubicBezTo>
                <a:cubicBezTo>
                  <a:pt x="1514" y="277"/>
                  <a:pt x="1498" y="290"/>
                  <a:pt x="1504" y="302"/>
                </a:cubicBezTo>
                <a:cubicBezTo>
                  <a:pt x="1534" y="275"/>
                  <a:pt x="1569" y="244"/>
                  <a:pt x="1611" y="264"/>
                </a:cubicBezTo>
                <a:cubicBezTo>
                  <a:pt x="1637" y="280"/>
                  <a:pt x="1634" y="306"/>
                  <a:pt x="1645" y="329"/>
                </a:cubicBezTo>
                <a:cubicBezTo>
                  <a:pt x="1646" y="357"/>
                  <a:pt x="1658" y="395"/>
                  <a:pt x="1635" y="421"/>
                </a:cubicBezTo>
                <a:cubicBezTo>
                  <a:pt x="1637" y="424"/>
                  <a:pt x="1637" y="424"/>
                  <a:pt x="1637" y="424"/>
                </a:cubicBezTo>
                <a:cubicBezTo>
                  <a:pt x="1658" y="416"/>
                  <a:pt x="1667" y="386"/>
                  <a:pt x="1692" y="397"/>
                </a:cubicBezTo>
                <a:cubicBezTo>
                  <a:pt x="1755" y="400"/>
                  <a:pt x="1763" y="468"/>
                  <a:pt x="1789" y="509"/>
                </a:cubicBezTo>
                <a:cubicBezTo>
                  <a:pt x="1793" y="551"/>
                  <a:pt x="1766" y="597"/>
                  <a:pt x="1791" y="630"/>
                </a:cubicBezTo>
                <a:cubicBezTo>
                  <a:pt x="1731" y="832"/>
                  <a:pt x="1632" y="1016"/>
                  <a:pt x="1529" y="1199"/>
                </a:cubicBezTo>
                <a:cubicBezTo>
                  <a:pt x="1394" y="1418"/>
                  <a:pt x="1184" y="1585"/>
                  <a:pt x="1029" y="1796"/>
                </a:cubicBezTo>
                <a:cubicBezTo>
                  <a:pt x="1046" y="1769"/>
                  <a:pt x="1046" y="1769"/>
                  <a:pt x="1046" y="1769"/>
                </a:cubicBezTo>
                <a:cubicBezTo>
                  <a:pt x="1026" y="1778"/>
                  <a:pt x="1009" y="1804"/>
                  <a:pt x="995" y="1822"/>
                </a:cubicBezTo>
                <a:cubicBezTo>
                  <a:pt x="1019" y="1781"/>
                  <a:pt x="1059" y="1728"/>
                  <a:pt x="1088" y="1684"/>
                </a:cubicBezTo>
                <a:cubicBezTo>
                  <a:pt x="1059" y="1710"/>
                  <a:pt x="1027" y="1751"/>
                  <a:pt x="1000" y="1785"/>
                </a:cubicBezTo>
                <a:cubicBezTo>
                  <a:pt x="999" y="1781"/>
                  <a:pt x="1004" y="1780"/>
                  <a:pt x="1006" y="1777"/>
                </a:cubicBezTo>
                <a:cubicBezTo>
                  <a:pt x="1002" y="1775"/>
                  <a:pt x="1002" y="1775"/>
                  <a:pt x="1002" y="1775"/>
                </a:cubicBezTo>
                <a:cubicBezTo>
                  <a:pt x="950" y="1810"/>
                  <a:pt x="922" y="1863"/>
                  <a:pt x="879" y="1910"/>
                </a:cubicBezTo>
                <a:cubicBezTo>
                  <a:pt x="853" y="1900"/>
                  <a:pt x="842" y="1935"/>
                  <a:pt x="828" y="1950"/>
                </a:cubicBezTo>
                <a:cubicBezTo>
                  <a:pt x="824" y="1933"/>
                  <a:pt x="839" y="1924"/>
                  <a:pt x="841" y="1910"/>
                </a:cubicBezTo>
                <a:cubicBezTo>
                  <a:pt x="814" y="1931"/>
                  <a:pt x="814" y="1931"/>
                  <a:pt x="814" y="1931"/>
                </a:cubicBezTo>
                <a:cubicBezTo>
                  <a:pt x="823" y="1923"/>
                  <a:pt x="830" y="1914"/>
                  <a:pt x="833" y="1904"/>
                </a:cubicBezTo>
                <a:cubicBezTo>
                  <a:pt x="807" y="1913"/>
                  <a:pt x="790" y="1944"/>
                  <a:pt x="761" y="1957"/>
                </a:cubicBezTo>
                <a:cubicBezTo>
                  <a:pt x="808" y="1890"/>
                  <a:pt x="852" y="1816"/>
                  <a:pt x="896" y="1745"/>
                </a:cubicBezTo>
                <a:cubicBezTo>
                  <a:pt x="827" y="1799"/>
                  <a:pt x="788" y="1893"/>
                  <a:pt x="719" y="1957"/>
                </a:cubicBezTo>
                <a:cubicBezTo>
                  <a:pt x="757" y="1906"/>
                  <a:pt x="737" y="1871"/>
                  <a:pt x="780" y="1820"/>
                </a:cubicBezTo>
                <a:cubicBezTo>
                  <a:pt x="760" y="1815"/>
                  <a:pt x="756" y="1844"/>
                  <a:pt x="740" y="1854"/>
                </a:cubicBezTo>
                <a:cubicBezTo>
                  <a:pt x="765" y="1827"/>
                  <a:pt x="789" y="1771"/>
                  <a:pt x="817" y="1732"/>
                </a:cubicBezTo>
                <a:cubicBezTo>
                  <a:pt x="814" y="1729"/>
                  <a:pt x="814" y="1729"/>
                  <a:pt x="814" y="1729"/>
                </a:cubicBezTo>
                <a:cubicBezTo>
                  <a:pt x="850" y="1720"/>
                  <a:pt x="832" y="1664"/>
                  <a:pt x="860" y="1655"/>
                </a:cubicBezTo>
                <a:cubicBezTo>
                  <a:pt x="866" y="1647"/>
                  <a:pt x="868" y="1631"/>
                  <a:pt x="875" y="1621"/>
                </a:cubicBezTo>
                <a:cubicBezTo>
                  <a:pt x="873" y="1618"/>
                  <a:pt x="873" y="1618"/>
                  <a:pt x="873" y="1618"/>
                </a:cubicBezTo>
                <a:cubicBezTo>
                  <a:pt x="862" y="1632"/>
                  <a:pt x="848" y="1642"/>
                  <a:pt x="839" y="1661"/>
                </a:cubicBezTo>
                <a:cubicBezTo>
                  <a:pt x="839" y="1655"/>
                  <a:pt x="848" y="1650"/>
                  <a:pt x="841" y="1644"/>
                </a:cubicBezTo>
                <a:cubicBezTo>
                  <a:pt x="834" y="1651"/>
                  <a:pt x="834" y="1660"/>
                  <a:pt x="826" y="1665"/>
                </a:cubicBezTo>
                <a:cubicBezTo>
                  <a:pt x="833" y="1639"/>
                  <a:pt x="833" y="1639"/>
                  <a:pt x="833" y="1639"/>
                </a:cubicBezTo>
                <a:cubicBezTo>
                  <a:pt x="820" y="1648"/>
                  <a:pt x="806" y="1675"/>
                  <a:pt x="793" y="1687"/>
                </a:cubicBezTo>
                <a:cubicBezTo>
                  <a:pt x="804" y="1668"/>
                  <a:pt x="821" y="1626"/>
                  <a:pt x="843" y="1602"/>
                </a:cubicBezTo>
                <a:cubicBezTo>
                  <a:pt x="853" y="1559"/>
                  <a:pt x="882" y="1524"/>
                  <a:pt x="896" y="1483"/>
                </a:cubicBezTo>
                <a:cubicBezTo>
                  <a:pt x="889" y="1483"/>
                  <a:pt x="880" y="1500"/>
                  <a:pt x="875" y="1509"/>
                </a:cubicBezTo>
                <a:cubicBezTo>
                  <a:pt x="915" y="1432"/>
                  <a:pt x="915" y="1432"/>
                  <a:pt x="915" y="1432"/>
                </a:cubicBezTo>
                <a:cubicBezTo>
                  <a:pt x="884" y="1448"/>
                  <a:pt x="866" y="1493"/>
                  <a:pt x="830" y="1504"/>
                </a:cubicBezTo>
                <a:cubicBezTo>
                  <a:pt x="834" y="1497"/>
                  <a:pt x="833" y="1490"/>
                  <a:pt x="841" y="1485"/>
                </a:cubicBezTo>
                <a:cubicBezTo>
                  <a:pt x="839" y="1483"/>
                  <a:pt x="839" y="1483"/>
                  <a:pt x="839" y="1483"/>
                </a:cubicBezTo>
                <a:cubicBezTo>
                  <a:pt x="799" y="1519"/>
                  <a:pt x="799" y="1519"/>
                  <a:pt x="799" y="1519"/>
                </a:cubicBezTo>
                <a:cubicBezTo>
                  <a:pt x="806" y="1513"/>
                  <a:pt x="813" y="1506"/>
                  <a:pt x="812" y="1496"/>
                </a:cubicBezTo>
                <a:cubicBezTo>
                  <a:pt x="856" y="1449"/>
                  <a:pt x="856" y="1449"/>
                  <a:pt x="856" y="1449"/>
                </a:cubicBezTo>
                <a:cubicBezTo>
                  <a:pt x="854" y="1445"/>
                  <a:pt x="854" y="1445"/>
                  <a:pt x="854" y="1445"/>
                </a:cubicBezTo>
                <a:cubicBezTo>
                  <a:pt x="802" y="1512"/>
                  <a:pt x="725" y="1522"/>
                  <a:pt x="682" y="1597"/>
                </a:cubicBezTo>
                <a:cubicBezTo>
                  <a:pt x="662" y="1614"/>
                  <a:pt x="640" y="1585"/>
                  <a:pt x="623" y="1602"/>
                </a:cubicBezTo>
                <a:cubicBezTo>
                  <a:pt x="589" y="1605"/>
                  <a:pt x="589" y="1605"/>
                  <a:pt x="589" y="1605"/>
                </a:cubicBezTo>
                <a:cubicBezTo>
                  <a:pt x="590" y="1578"/>
                  <a:pt x="625" y="1565"/>
                  <a:pt x="626" y="1538"/>
                </a:cubicBezTo>
                <a:cubicBezTo>
                  <a:pt x="665" y="1496"/>
                  <a:pt x="698" y="1452"/>
                  <a:pt x="727" y="1406"/>
                </a:cubicBezTo>
                <a:cubicBezTo>
                  <a:pt x="683" y="1440"/>
                  <a:pt x="656" y="1503"/>
                  <a:pt x="608" y="1538"/>
                </a:cubicBezTo>
                <a:cubicBezTo>
                  <a:pt x="589" y="1559"/>
                  <a:pt x="573" y="1577"/>
                  <a:pt x="557" y="1597"/>
                </a:cubicBezTo>
                <a:cubicBezTo>
                  <a:pt x="560" y="1595"/>
                  <a:pt x="563" y="1579"/>
                  <a:pt x="560" y="1568"/>
                </a:cubicBezTo>
                <a:cubicBezTo>
                  <a:pt x="557" y="1565"/>
                  <a:pt x="553" y="1560"/>
                  <a:pt x="549" y="1563"/>
                </a:cubicBezTo>
                <a:cubicBezTo>
                  <a:pt x="547" y="1565"/>
                  <a:pt x="547" y="1565"/>
                  <a:pt x="547" y="1565"/>
                </a:cubicBezTo>
                <a:cubicBezTo>
                  <a:pt x="542" y="1558"/>
                  <a:pt x="542" y="1557"/>
                  <a:pt x="544" y="1549"/>
                </a:cubicBezTo>
                <a:cubicBezTo>
                  <a:pt x="530" y="1551"/>
                  <a:pt x="530" y="1551"/>
                  <a:pt x="530" y="1551"/>
                </a:cubicBezTo>
                <a:cubicBezTo>
                  <a:pt x="561" y="1503"/>
                  <a:pt x="591" y="1455"/>
                  <a:pt x="613" y="1403"/>
                </a:cubicBezTo>
                <a:cubicBezTo>
                  <a:pt x="609" y="1403"/>
                  <a:pt x="596" y="1417"/>
                  <a:pt x="591" y="1424"/>
                </a:cubicBezTo>
                <a:cubicBezTo>
                  <a:pt x="647" y="1347"/>
                  <a:pt x="690" y="1264"/>
                  <a:pt x="735" y="1183"/>
                </a:cubicBezTo>
                <a:cubicBezTo>
                  <a:pt x="733" y="1180"/>
                  <a:pt x="733" y="1180"/>
                  <a:pt x="733" y="1180"/>
                </a:cubicBezTo>
                <a:cubicBezTo>
                  <a:pt x="653" y="1233"/>
                  <a:pt x="568" y="1318"/>
                  <a:pt x="507" y="1384"/>
                </a:cubicBezTo>
                <a:cubicBezTo>
                  <a:pt x="532" y="1355"/>
                  <a:pt x="541" y="1317"/>
                  <a:pt x="568" y="1286"/>
                </a:cubicBezTo>
                <a:cubicBezTo>
                  <a:pt x="547" y="1293"/>
                  <a:pt x="540" y="1310"/>
                  <a:pt x="517" y="1318"/>
                </a:cubicBezTo>
                <a:cubicBezTo>
                  <a:pt x="485" y="1352"/>
                  <a:pt x="485" y="1352"/>
                  <a:pt x="485" y="1352"/>
                </a:cubicBezTo>
                <a:cubicBezTo>
                  <a:pt x="446" y="1341"/>
                  <a:pt x="430" y="1438"/>
                  <a:pt x="390" y="1377"/>
                </a:cubicBezTo>
                <a:cubicBezTo>
                  <a:pt x="379" y="1388"/>
                  <a:pt x="370" y="1390"/>
                  <a:pt x="356" y="1384"/>
                </a:cubicBezTo>
                <a:cubicBezTo>
                  <a:pt x="354" y="1356"/>
                  <a:pt x="309" y="1351"/>
                  <a:pt x="318" y="1318"/>
                </a:cubicBezTo>
                <a:cubicBezTo>
                  <a:pt x="331" y="1298"/>
                  <a:pt x="342" y="1277"/>
                  <a:pt x="350" y="1254"/>
                </a:cubicBezTo>
                <a:cubicBezTo>
                  <a:pt x="336" y="1258"/>
                  <a:pt x="330" y="1282"/>
                  <a:pt x="316" y="1294"/>
                </a:cubicBezTo>
                <a:cubicBezTo>
                  <a:pt x="321" y="1278"/>
                  <a:pt x="336" y="1262"/>
                  <a:pt x="337" y="1246"/>
                </a:cubicBezTo>
                <a:cubicBezTo>
                  <a:pt x="331" y="1252"/>
                  <a:pt x="331" y="1252"/>
                  <a:pt x="331" y="1252"/>
                </a:cubicBezTo>
                <a:cubicBezTo>
                  <a:pt x="357" y="1209"/>
                  <a:pt x="391" y="1166"/>
                  <a:pt x="409" y="1121"/>
                </a:cubicBezTo>
                <a:cubicBezTo>
                  <a:pt x="371" y="1167"/>
                  <a:pt x="371" y="1167"/>
                  <a:pt x="371" y="1167"/>
                </a:cubicBezTo>
                <a:cubicBezTo>
                  <a:pt x="348" y="1172"/>
                  <a:pt x="384" y="1127"/>
                  <a:pt x="388" y="1106"/>
                </a:cubicBezTo>
                <a:cubicBezTo>
                  <a:pt x="380" y="1098"/>
                  <a:pt x="373" y="1109"/>
                  <a:pt x="366" y="1111"/>
                </a:cubicBezTo>
                <a:cubicBezTo>
                  <a:pt x="335" y="1138"/>
                  <a:pt x="335" y="1138"/>
                  <a:pt x="335" y="1138"/>
                </a:cubicBezTo>
                <a:cubicBezTo>
                  <a:pt x="329" y="1132"/>
                  <a:pt x="329" y="1132"/>
                  <a:pt x="329" y="1132"/>
                </a:cubicBezTo>
                <a:cubicBezTo>
                  <a:pt x="278" y="1169"/>
                  <a:pt x="246" y="1219"/>
                  <a:pt x="206" y="1260"/>
                </a:cubicBezTo>
                <a:cubicBezTo>
                  <a:pt x="216" y="1222"/>
                  <a:pt x="273" y="1200"/>
                  <a:pt x="270" y="1157"/>
                </a:cubicBezTo>
                <a:cubicBezTo>
                  <a:pt x="251" y="1168"/>
                  <a:pt x="228" y="1193"/>
                  <a:pt x="212" y="1201"/>
                </a:cubicBezTo>
                <a:cubicBezTo>
                  <a:pt x="214" y="1197"/>
                  <a:pt x="220" y="1194"/>
                  <a:pt x="217" y="1188"/>
                </a:cubicBezTo>
                <a:cubicBezTo>
                  <a:pt x="191" y="1193"/>
                  <a:pt x="172" y="1219"/>
                  <a:pt x="149" y="1233"/>
                </a:cubicBezTo>
                <a:cubicBezTo>
                  <a:pt x="133" y="1258"/>
                  <a:pt x="120" y="1286"/>
                  <a:pt x="92" y="1297"/>
                </a:cubicBezTo>
                <a:cubicBezTo>
                  <a:pt x="102" y="1271"/>
                  <a:pt x="116" y="1245"/>
                  <a:pt x="127" y="1220"/>
                </a:cubicBezTo>
                <a:cubicBezTo>
                  <a:pt x="118" y="1219"/>
                  <a:pt x="112" y="1234"/>
                  <a:pt x="106" y="1241"/>
                </a:cubicBezTo>
                <a:cubicBezTo>
                  <a:pt x="111" y="1230"/>
                  <a:pt x="121" y="1220"/>
                  <a:pt x="124" y="1206"/>
                </a:cubicBezTo>
                <a:cubicBezTo>
                  <a:pt x="100" y="1213"/>
                  <a:pt x="90" y="1264"/>
                  <a:pt x="53" y="1257"/>
                </a:cubicBezTo>
                <a:cubicBezTo>
                  <a:pt x="57" y="1241"/>
                  <a:pt x="74" y="1227"/>
                  <a:pt x="71" y="1212"/>
                </a:cubicBezTo>
                <a:cubicBezTo>
                  <a:pt x="132" y="1111"/>
                  <a:pt x="132" y="1111"/>
                  <a:pt x="132" y="1111"/>
                </a:cubicBezTo>
                <a:cubicBezTo>
                  <a:pt x="132" y="1095"/>
                  <a:pt x="132" y="1095"/>
                  <a:pt x="132" y="1095"/>
                </a:cubicBezTo>
                <a:cubicBezTo>
                  <a:pt x="87" y="1142"/>
                  <a:pt x="55" y="1200"/>
                  <a:pt x="16" y="1252"/>
                </a:cubicBezTo>
                <a:cubicBezTo>
                  <a:pt x="50" y="1146"/>
                  <a:pt x="50" y="1146"/>
                  <a:pt x="50" y="1146"/>
                </a:cubicBezTo>
                <a:cubicBezTo>
                  <a:pt x="113" y="1053"/>
                  <a:pt x="113" y="1053"/>
                  <a:pt x="113" y="1053"/>
                </a:cubicBezTo>
                <a:cubicBezTo>
                  <a:pt x="109" y="1045"/>
                  <a:pt x="109" y="1045"/>
                  <a:pt x="109" y="1045"/>
                </a:cubicBezTo>
                <a:cubicBezTo>
                  <a:pt x="0" y="1191"/>
                  <a:pt x="0" y="1191"/>
                  <a:pt x="0" y="1191"/>
                </a:cubicBezTo>
                <a:cubicBezTo>
                  <a:pt x="18" y="1138"/>
                  <a:pt x="58" y="1094"/>
                  <a:pt x="79" y="1042"/>
                </a:cubicBezTo>
                <a:cubicBezTo>
                  <a:pt x="71" y="1042"/>
                  <a:pt x="71" y="1042"/>
                  <a:pt x="71" y="1042"/>
                </a:cubicBezTo>
                <a:cubicBezTo>
                  <a:pt x="16" y="1127"/>
                  <a:pt x="16" y="1127"/>
                  <a:pt x="16" y="1127"/>
                </a:cubicBezTo>
                <a:cubicBezTo>
                  <a:pt x="25" y="1091"/>
                  <a:pt x="49" y="1044"/>
                  <a:pt x="66" y="1002"/>
                </a:cubicBezTo>
                <a:cubicBezTo>
                  <a:pt x="60" y="1000"/>
                  <a:pt x="60" y="1000"/>
                  <a:pt x="60" y="1000"/>
                </a:cubicBezTo>
                <a:cubicBezTo>
                  <a:pt x="259" y="612"/>
                  <a:pt x="641" y="292"/>
                  <a:pt x="1011" y="79"/>
                </a:cubicBezTo>
                <a:cubicBezTo>
                  <a:pt x="1047" y="83"/>
                  <a:pt x="1084" y="110"/>
                  <a:pt x="1095" y="143"/>
                </a:cubicBezTo>
                <a:cubicBezTo>
                  <a:pt x="1095" y="164"/>
                  <a:pt x="1123" y="168"/>
                  <a:pt x="1106" y="190"/>
                </a:cubicBezTo>
                <a:cubicBezTo>
                  <a:pt x="1112" y="196"/>
                  <a:pt x="1112" y="196"/>
                  <a:pt x="1112" y="196"/>
                </a:cubicBezTo>
                <a:cubicBezTo>
                  <a:pt x="1125" y="183"/>
                  <a:pt x="1125" y="183"/>
                  <a:pt x="1125" y="183"/>
                </a:cubicBezTo>
                <a:cubicBezTo>
                  <a:pt x="1117" y="215"/>
                  <a:pt x="1083" y="244"/>
                  <a:pt x="1104" y="278"/>
                </a:cubicBezTo>
                <a:cubicBezTo>
                  <a:pt x="1173" y="212"/>
                  <a:pt x="1240" y="141"/>
                  <a:pt x="1319" y="97"/>
                </a:cubicBezTo>
                <a:cubicBezTo>
                  <a:pt x="1444" y="2"/>
                  <a:pt x="1444" y="2"/>
                  <a:pt x="1444" y="2"/>
                </a:cubicBezTo>
                <a:cubicBezTo>
                  <a:pt x="1483" y="0"/>
                  <a:pt x="1510" y="20"/>
                  <a:pt x="1533" y="52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10" name="文本框 9"/>
          <p:cNvSpPr txBox="1"/>
          <p:nvPr/>
        </p:nvSpPr>
        <p:spPr>
          <a:xfrm>
            <a:off x="1061085" y="763905"/>
            <a:ext cx="4876165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三、整体感知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全文共两段，第1段写赏雪的具体经过，第2段写在湖心亭的奇遇。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"/>
          <a:stretch>
            <a:fillRect/>
          </a:stretch>
        </p:blipFill>
        <p:spPr>
          <a:xfrm>
            <a:off x="0" y="-9525"/>
            <a:ext cx="9144000" cy="51530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9935" y="664210"/>
            <a:ext cx="7341870" cy="318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四、文意理解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（一）内容理解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1．“崇祯五年十二月，余住西湖”告诉了我们什么？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答案：点明时间、地点。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2.作者写及此文时，清朝已建立二三十年，但作者仍采用明朝崇祯的年号，有何意义？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答案：含蓄地表达了作者的故国之思。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3．“大雪三日，湖中人鸟声俱绝”从哪种感觉来写？在全文中起什么作用？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答案：从听觉来写。写出了天气的严寒，也为下文到湖心亭看雪作铺垫，突出游兴强烈。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4．这么冷的天气，才凌晨时分，作者独自到湖心亭看雪，你能看出作者的心境吗？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答案：孤怀雅兴，孤高自赏。 </a:t>
            </a:r>
          </a:p>
          <a:p>
            <a:pPr fontAlgn="auto">
              <a:lnSpc>
                <a:spcPct val="150000"/>
              </a:lnSpc>
            </a:pPr>
            <a:endParaRPr lang="zh-CN" altLang="en-US" sz="1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"/>
          <a:stretch>
            <a:fillRect/>
          </a:stretch>
        </p:blipFill>
        <p:spPr>
          <a:xfrm>
            <a:off x="0" y="-9525"/>
            <a:ext cx="9144000" cy="5153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2960" y="628650"/>
            <a:ext cx="821118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5.“独往湖心亭看雪”中　“独”字如何理解？</a:t>
            </a:r>
            <a:endParaRPr lang="zh-CN" altLang="en-US" sz="12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答案：“独”字充分体现了作者遗世独立的高洁情怀和不随流俗的生活方式，表现他孤高自赏、自命清高、洁身自好，不与俗人为伍的孤独。在他眼里，舟子等人不是他的知音，不会理解他来湖心亭的心情。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6.明明有舟子,作者为什么说是“独往”?</a:t>
            </a:r>
            <a:endParaRPr lang="zh-CN" altLang="en-US" sz="12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答案：（1）去湖心亭赏雪只他一个人,舟子只是送他去,并不上湖心亭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（2）他认为舟子看不懂,不是他的知音不会理解他来湖心亭看雪的心情,从文章最后一句中就可知道舟子的观念。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（3）文人雅士的清高孤傲。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7．作者前往湖心亭看雪，意外遇到了什么？ 作者看到了什么？和这些人有些什么交往？</a:t>
            </a:r>
            <a:endParaRPr lang="zh-CN" altLang="en-US" sz="12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已经有人在自己到之前到了。看见有两个人已铺好毡子，相对而坐，一个童子正把酒炉里的酒烧得滚沸。他们看见作者，非常高兴地说：“在湖中怎么还能碰上您这样有闲情雅致的人呢！”拉着作者一同饮酒。作者痛饮了三大杯，然后同他们道别。作者问他们的姓氏，得知他们是金陵人，在此地客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"/>
          <a:stretch>
            <a:fillRect/>
          </a:stretch>
        </p:blipFill>
        <p:spPr>
          <a:xfrm>
            <a:off x="0" y="-4445"/>
            <a:ext cx="9144000" cy="5153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7745" y="491490"/>
            <a:ext cx="66871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8.作者写到眼前之景时,为什么用“一点”“一芥”“两三粒”来形容“湖心亭”“小舟”“舟中人”?</a:t>
            </a:r>
            <a:endParaRPr lang="zh-CN" altLang="en-US" sz="1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答案：“一点”、“一芥”、“两三粒”这三个词极言事物之小,而这正是为了反衬雪之大,在天地之间一切都显得那么渺小,表现出作者在苍茫天地间一种茫然、无奈的心情。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9.“强饮三大白而别”“拉余同饮”两句中“强”和“拉”二字表现出人物什么感情?</a:t>
            </a:r>
            <a:endParaRPr lang="zh-CN" altLang="en-US" sz="1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答:“强”表现作者的喜悦、豪爽心情。“拉”表现客人的喜悦心情。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10.如何理解文中“莫说相公痴”中痴”?他的“痴”表现在何处?</a:t>
            </a:r>
            <a:endParaRPr lang="zh-CN" altLang="en-US" sz="1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答案：（1）“痴”于行:不寻常的天气不寻常的时间,不寻常的行踪。大雪是日更定,独往湖心亭看雪与众不同、不随流俗。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（2）“痴”于景:混沌一片的水雪世界,人生天地间如“沧海一粟”,倍惑孤寂落寞。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（3）“痴”于情:他乡遇知己,天涯遇知音。</a:t>
            </a:r>
          </a:p>
          <a:p>
            <a:pPr fontAlgn="auto">
              <a:lnSpc>
                <a:spcPct val="150000"/>
              </a:lnSpc>
            </a:pPr>
            <a:endParaRPr lang="zh-CN" altLang="en-US" sz="1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"/>
          <a:stretch>
            <a:fillRect/>
          </a:stretch>
        </p:blipFill>
        <p:spPr>
          <a:xfrm>
            <a:off x="0" y="-4445"/>
            <a:ext cx="9144000" cy="5153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00455" y="596900"/>
            <a:ext cx="6687185" cy="346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11.《湖心亭看雪》一文中描写景物的句子是哪几句?采用了怎样的写作方法?写景时采用了怎样的顺序?</a:t>
            </a:r>
            <a:endParaRPr lang="zh-CN" altLang="en-US" sz="12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答案:①描写雪景的句子是:雾凇沆砀,天与云、与山、与水,上下一白。湖上影子,惟长堤一痕、湖心亭一点、与余舟一芥、舟中人两三粒而已。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②作者写景,文字简练朴素,不加渲染,这种手法叫白描。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③采用了从整体到局部的描写顺序。在整体描写部分,又采用了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由小到大、由远到近的顺序。</a:t>
            </a:r>
          </a:p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（二）主旨归纳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写湖心亭赏雪遇到知己的事，表现了作者孤独寂寞的心境和淡淡的愁绪。突出了作者遗世独立、卓然不群的高雅情趣。表达了作者遇到知己的喜悦与分别时的惋惜，体现出作者的故国之思，同时也反映了作者不与世俗同流合污、不随波逐流的品质以及远离世俗，孤芳自赏的情怀，同时也寄托人生渺茫的慨叹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"/>
          <a:stretch>
            <a:fillRect/>
          </a:stretch>
        </p:blipFill>
        <p:spPr>
          <a:xfrm>
            <a:off x="0" y="-4445"/>
            <a:ext cx="9144000" cy="5153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28725" y="494665"/>
            <a:ext cx="66871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五、写作特色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1.叙事、写景、抒情融为一体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叙事是行文的线索,作者用俭省的笔墨交代。写景是游记的重点,作者扣住景物的特点描写,景中含情。湖心亭巧遇虽是叙事,但重在抒情。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2.巧用白描手法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文中的白描能够抓住景物的突出特征,颇有韵味。“一痕”“一点”“一芥“两三粒”高度概括宛如中国画中的写意山水,寥寥几笔就传达出景物的形与神。</a:t>
            </a: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（白描原是中国画技法名，指单用墨色线条勾描形象而不施彩色的画法。白描也是文学表现手法之一，主要用朴素简练的文字描摹形象，不重词藻修饰与渲染烘托。抓住事物的特征，以质朴的文字，寥寥几笔就勾勒出事物形象的描写方法。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1996">
            <a:off x="3676388" y="972066"/>
            <a:ext cx="2302372" cy="23374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33374" y="53580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40645" y="1404787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节</a:t>
            </a:r>
          </a:p>
        </p:txBody>
      </p:sp>
      <p:sp>
        <p:nvSpPr>
          <p:cNvPr id="6" name="Rectangle 394"/>
          <p:cNvSpPr>
            <a:spLocks noChangeArrowheads="1"/>
          </p:cNvSpPr>
          <p:nvPr/>
        </p:nvSpPr>
        <p:spPr bwMode="auto">
          <a:xfrm rot="5400000">
            <a:off x="3591509" y="1916622"/>
            <a:ext cx="1744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We have many PowerPoint </a:t>
            </a:r>
            <a:r>
              <a:rPr lang="zh-CN" altLang="en-US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templates</a:t>
            </a:r>
            <a:r>
              <a:rPr lang="en-US" altLang="zh-CN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 that has been specifically designed to help anyone that is stepping into the world of PowerPoint </a:t>
            </a:r>
            <a:endParaRPr lang="zh-CN" altLang="en-US" sz="600" dirty="0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3283136" y="1749552"/>
            <a:ext cx="1233714" cy="864353"/>
          </a:xfrm>
          <a:prstGeom prst="rect">
            <a:avLst/>
          </a:prstGeom>
        </p:spPr>
      </p:pic>
      <p:sp>
        <p:nvSpPr>
          <p:cNvPr id="8" name="Freeform 5"/>
          <p:cNvSpPr/>
          <p:nvPr/>
        </p:nvSpPr>
        <p:spPr bwMode="auto">
          <a:xfrm>
            <a:off x="3934099" y="1135238"/>
            <a:ext cx="226911" cy="432946"/>
          </a:xfrm>
          <a:custGeom>
            <a:avLst/>
            <a:gdLst>
              <a:gd name="T0" fmla="*/ 66 w 110"/>
              <a:gd name="T1" fmla="*/ 2 h 186"/>
              <a:gd name="T2" fmla="*/ 49 w 110"/>
              <a:gd name="T3" fmla="*/ 5 h 186"/>
              <a:gd name="T4" fmla="*/ 37 w 110"/>
              <a:gd name="T5" fmla="*/ 19 h 186"/>
              <a:gd name="T6" fmla="*/ 19 w 110"/>
              <a:gd name="T7" fmla="*/ 47 h 186"/>
              <a:gd name="T8" fmla="*/ 0 w 110"/>
              <a:gd name="T9" fmla="*/ 115 h 186"/>
              <a:gd name="T10" fmla="*/ 44 w 110"/>
              <a:gd name="T11" fmla="*/ 174 h 186"/>
              <a:gd name="T12" fmla="*/ 66 w 110"/>
              <a:gd name="T13" fmla="*/ 185 h 186"/>
              <a:gd name="T14" fmla="*/ 87 w 110"/>
              <a:gd name="T15" fmla="*/ 163 h 186"/>
              <a:gd name="T16" fmla="*/ 105 w 110"/>
              <a:gd name="T17" fmla="*/ 127 h 186"/>
              <a:gd name="T18" fmla="*/ 107 w 110"/>
              <a:gd name="T19" fmla="*/ 84 h 186"/>
              <a:gd name="T20" fmla="*/ 102 w 110"/>
              <a:gd name="T21" fmla="*/ 50 h 186"/>
              <a:gd name="T22" fmla="*/ 97 w 110"/>
              <a:gd name="T23" fmla="*/ 32 h 186"/>
              <a:gd name="T24" fmla="*/ 66 w 110"/>
              <a:gd name="T25" fmla="*/ 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186">
                <a:moveTo>
                  <a:pt x="66" y="2"/>
                </a:moveTo>
                <a:cubicBezTo>
                  <a:pt x="59" y="2"/>
                  <a:pt x="49" y="5"/>
                  <a:pt x="49" y="5"/>
                </a:cubicBezTo>
                <a:cubicBezTo>
                  <a:pt x="49" y="5"/>
                  <a:pt x="42" y="8"/>
                  <a:pt x="37" y="19"/>
                </a:cubicBezTo>
                <a:cubicBezTo>
                  <a:pt x="32" y="30"/>
                  <a:pt x="19" y="43"/>
                  <a:pt x="19" y="47"/>
                </a:cubicBezTo>
                <a:cubicBezTo>
                  <a:pt x="18" y="51"/>
                  <a:pt x="0" y="103"/>
                  <a:pt x="0" y="115"/>
                </a:cubicBezTo>
                <a:cubicBezTo>
                  <a:pt x="0" y="126"/>
                  <a:pt x="25" y="163"/>
                  <a:pt x="44" y="174"/>
                </a:cubicBezTo>
                <a:cubicBezTo>
                  <a:pt x="44" y="174"/>
                  <a:pt x="57" y="186"/>
                  <a:pt x="66" y="185"/>
                </a:cubicBezTo>
                <a:cubicBezTo>
                  <a:pt x="75" y="184"/>
                  <a:pt x="80" y="177"/>
                  <a:pt x="87" y="163"/>
                </a:cubicBezTo>
                <a:cubicBezTo>
                  <a:pt x="94" y="148"/>
                  <a:pt x="104" y="130"/>
                  <a:pt x="105" y="127"/>
                </a:cubicBezTo>
                <a:cubicBezTo>
                  <a:pt x="106" y="124"/>
                  <a:pt x="110" y="92"/>
                  <a:pt x="107" y="84"/>
                </a:cubicBezTo>
                <a:cubicBezTo>
                  <a:pt x="105" y="75"/>
                  <a:pt x="102" y="53"/>
                  <a:pt x="102" y="50"/>
                </a:cubicBezTo>
                <a:cubicBezTo>
                  <a:pt x="102" y="46"/>
                  <a:pt x="100" y="35"/>
                  <a:pt x="97" y="32"/>
                </a:cubicBezTo>
                <a:cubicBezTo>
                  <a:pt x="94" y="30"/>
                  <a:pt x="76" y="0"/>
                  <a:pt x="66" y="2"/>
                </a:cubicBezTo>
                <a:close/>
              </a:path>
            </a:pathLst>
          </a:custGeom>
          <a:solidFill>
            <a:srgbClr val="E2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81628" y="1182809"/>
            <a:ext cx="374650" cy="294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73680" y="3208655"/>
            <a:ext cx="4728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7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6" grpId="0"/>
          <p:bldP spid="8" grpId="0" animBg="1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7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6" grpId="0"/>
          <p:bldP spid="8" grpId="0" animBg="1"/>
          <p:bldP spid="9" grpId="0"/>
          <p:bldP spid="1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6"/>
          <p:cNvSpPr/>
          <p:nvPr/>
        </p:nvSpPr>
        <p:spPr bwMode="auto">
          <a:xfrm flipH="1">
            <a:off x="815332" y="135411"/>
            <a:ext cx="2283917" cy="2492921"/>
          </a:xfrm>
          <a:custGeom>
            <a:avLst/>
            <a:gdLst>
              <a:gd name="T0" fmla="*/ 1550 w 1793"/>
              <a:gd name="T1" fmla="*/ 116 h 1957"/>
              <a:gd name="T2" fmla="*/ 1504 w 1793"/>
              <a:gd name="T3" fmla="*/ 302 h 1957"/>
              <a:gd name="T4" fmla="*/ 1645 w 1793"/>
              <a:gd name="T5" fmla="*/ 329 h 1957"/>
              <a:gd name="T6" fmla="*/ 1637 w 1793"/>
              <a:gd name="T7" fmla="*/ 424 h 1957"/>
              <a:gd name="T8" fmla="*/ 1789 w 1793"/>
              <a:gd name="T9" fmla="*/ 509 h 1957"/>
              <a:gd name="T10" fmla="*/ 1529 w 1793"/>
              <a:gd name="T11" fmla="*/ 1199 h 1957"/>
              <a:gd name="T12" fmla="*/ 1046 w 1793"/>
              <a:gd name="T13" fmla="*/ 1769 h 1957"/>
              <a:gd name="T14" fmla="*/ 1088 w 1793"/>
              <a:gd name="T15" fmla="*/ 1684 h 1957"/>
              <a:gd name="T16" fmla="*/ 1006 w 1793"/>
              <a:gd name="T17" fmla="*/ 1777 h 1957"/>
              <a:gd name="T18" fmla="*/ 879 w 1793"/>
              <a:gd name="T19" fmla="*/ 1910 h 1957"/>
              <a:gd name="T20" fmla="*/ 841 w 1793"/>
              <a:gd name="T21" fmla="*/ 1910 h 1957"/>
              <a:gd name="T22" fmla="*/ 833 w 1793"/>
              <a:gd name="T23" fmla="*/ 1904 h 1957"/>
              <a:gd name="T24" fmla="*/ 896 w 1793"/>
              <a:gd name="T25" fmla="*/ 1745 h 1957"/>
              <a:gd name="T26" fmla="*/ 780 w 1793"/>
              <a:gd name="T27" fmla="*/ 1820 h 1957"/>
              <a:gd name="T28" fmla="*/ 817 w 1793"/>
              <a:gd name="T29" fmla="*/ 1732 h 1957"/>
              <a:gd name="T30" fmla="*/ 860 w 1793"/>
              <a:gd name="T31" fmla="*/ 1655 h 1957"/>
              <a:gd name="T32" fmla="*/ 873 w 1793"/>
              <a:gd name="T33" fmla="*/ 1618 h 1957"/>
              <a:gd name="T34" fmla="*/ 841 w 1793"/>
              <a:gd name="T35" fmla="*/ 1644 h 1957"/>
              <a:gd name="T36" fmla="*/ 833 w 1793"/>
              <a:gd name="T37" fmla="*/ 1639 h 1957"/>
              <a:gd name="T38" fmla="*/ 843 w 1793"/>
              <a:gd name="T39" fmla="*/ 1602 h 1957"/>
              <a:gd name="T40" fmla="*/ 875 w 1793"/>
              <a:gd name="T41" fmla="*/ 1509 h 1957"/>
              <a:gd name="T42" fmla="*/ 830 w 1793"/>
              <a:gd name="T43" fmla="*/ 1504 h 1957"/>
              <a:gd name="T44" fmla="*/ 839 w 1793"/>
              <a:gd name="T45" fmla="*/ 1483 h 1957"/>
              <a:gd name="T46" fmla="*/ 812 w 1793"/>
              <a:gd name="T47" fmla="*/ 1496 h 1957"/>
              <a:gd name="T48" fmla="*/ 854 w 1793"/>
              <a:gd name="T49" fmla="*/ 1445 h 1957"/>
              <a:gd name="T50" fmla="*/ 623 w 1793"/>
              <a:gd name="T51" fmla="*/ 1602 h 1957"/>
              <a:gd name="T52" fmla="*/ 626 w 1793"/>
              <a:gd name="T53" fmla="*/ 1538 h 1957"/>
              <a:gd name="T54" fmla="*/ 608 w 1793"/>
              <a:gd name="T55" fmla="*/ 1538 h 1957"/>
              <a:gd name="T56" fmla="*/ 560 w 1793"/>
              <a:gd name="T57" fmla="*/ 1568 h 1957"/>
              <a:gd name="T58" fmla="*/ 547 w 1793"/>
              <a:gd name="T59" fmla="*/ 1565 h 1957"/>
              <a:gd name="T60" fmla="*/ 530 w 1793"/>
              <a:gd name="T61" fmla="*/ 1551 h 1957"/>
              <a:gd name="T62" fmla="*/ 591 w 1793"/>
              <a:gd name="T63" fmla="*/ 1424 h 1957"/>
              <a:gd name="T64" fmla="*/ 733 w 1793"/>
              <a:gd name="T65" fmla="*/ 1180 h 1957"/>
              <a:gd name="T66" fmla="*/ 568 w 1793"/>
              <a:gd name="T67" fmla="*/ 1286 h 1957"/>
              <a:gd name="T68" fmla="*/ 485 w 1793"/>
              <a:gd name="T69" fmla="*/ 1352 h 1957"/>
              <a:gd name="T70" fmla="*/ 356 w 1793"/>
              <a:gd name="T71" fmla="*/ 1384 h 1957"/>
              <a:gd name="T72" fmla="*/ 350 w 1793"/>
              <a:gd name="T73" fmla="*/ 1254 h 1957"/>
              <a:gd name="T74" fmla="*/ 337 w 1793"/>
              <a:gd name="T75" fmla="*/ 1246 h 1957"/>
              <a:gd name="T76" fmla="*/ 409 w 1793"/>
              <a:gd name="T77" fmla="*/ 1121 h 1957"/>
              <a:gd name="T78" fmla="*/ 388 w 1793"/>
              <a:gd name="T79" fmla="*/ 1106 h 1957"/>
              <a:gd name="T80" fmla="*/ 335 w 1793"/>
              <a:gd name="T81" fmla="*/ 1138 h 1957"/>
              <a:gd name="T82" fmla="*/ 206 w 1793"/>
              <a:gd name="T83" fmla="*/ 1260 h 1957"/>
              <a:gd name="T84" fmla="*/ 212 w 1793"/>
              <a:gd name="T85" fmla="*/ 1201 h 1957"/>
              <a:gd name="T86" fmla="*/ 149 w 1793"/>
              <a:gd name="T87" fmla="*/ 1233 h 1957"/>
              <a:gd name="T88" fmla="*/ 127 w 1793"/>
              <a:gd name="T89" fmla="*/ 1220 h 1957"/>
              <a:gd name="T90" fmla="*/ 124 w 1793"/>
              <a:gd name="T91" fmla="*/ 1206 h 1957"/>
              <a:gd name="T92" fmla="*/ 71 w 1793"/>
              <a:gd name="T93" fmla="*/ 1212 h 1957"/>
              <a:gd name="T94" fmla="*/ 132 w 1793"/>
              <a:gd name="T95" fmla="*/ 1095 h 1957"/>
              <a:gd name="T96" fmla="*/ 50 w 1793"/>
              <a:gd name="T97" fmla="*/ 1146 h 1957"/>
              <a:gd name="T98" fmla="*/ 109 w 1793"/>
              <a:gd name="T99" fmla="*/ 1045 h 1957"/>
              <a:gd name="T100" fmla="*/ 79 w 1793"/>
              <a:gd name="T101" fmla="*/ 1042 h 1957"/>
              <a:gd name="T102" fmla="*/ 16 w 1793"/>
              <a:gd name="T103" fmla="*/ 1127 h 1957"/>
              <a:gd name="T104" fmla="*/ 60 w 1793"/>
              <a:gd name="T105" fmla="*/ 1000 h 1957"/>
              <a:gd name="T106" fmla="*/ 1095 w 1793"/>
              <a:gd name="T107" fmla="*/ 143 h 1957"/>
              <a:gd name="T108" fmla="*/ 1112 w 1793"/>
              <a:gd name="T109" fmla="*/ 196 h 1957"/>
              <a:gd name="T110" fmla="*/ 1104 w 1793"/>
              <a:gd name="T111" fmla="*/ 278 h 1957"/>
              <a:gd name="T112" fmla="*/ 1444 w 1793"/>
              <a:gd name="T113" fmla="*/ 2 h 19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93" h="1957">
                <a:moveTo>
                  <a:pt x="1533" y="52"/>
                </a:moveTo>
                <a:cubicBezTo>
                  <a:pt x="1550" y="116"/>
                  <a:pt x="1550" y="116"/>
                  <a:pt x="1550" y="116"/>
                </a:cubicBezTo>
                <a:cubicBezTo>
                  <a:pt x="1523" y="160"/>
                  <a:pt x="1525" y="217"/>
                  <a:pt x="1507" y="264"/>
                </a:cubicBezTo>
                <a:cubicBezTo>
                  <a:pt x="1514" y="277"/>
                  <a:pt x="1498" y="290"/>
                  <a:pt x="1504" y="302"/>
                </a:cubicBezTo>
                <a:cubicBezTo>
                  <a:pt x="1534" y="275"/>
                  <a:pt x="1569" y="244"/>
                  <a:pt x="1611" y="264"/>
                </a:cubicBezTo>
                <a:cubicBezTo>
                  <a:pt x="1637" y="280"/>
                  <a:pt x="1634" y="306"/>
                  <a:pt x="1645" y="329"/>
                </a:cubicBezTo>
                <a:cubicBezTo>
                  <a:pt x="1646" y="357"/>
                  <a:pt x="1658" y="395"/>
                  <a:pt x="1635" y="421"/>
                </a:cubicBezTo>
                <a:cubicBezTo>
                  <a:pt x="1637" y="424"/>
                  <a:pt x="1637" y="424"/>
                  <a:pt x="1637" y="424"/>
                </a:cubicBezTo>
                <a:cubicBezTo>
                  <a:pt x="1658" y="416"/>
                  <a:pt x="1667" y="386"/>
                  <a:pt x="1692" y="397"/>
                </a:cubicBezTo>
                <a:cubicBezTo>
                  <a:pt x="1755" y="400"/>
                  <a:pt x="1763" y="468"/>
                  <a:pt x="1789" y="509"/>
                </a:cubicBezTo>
                <a:cubicBezTo>
                  <a:pt x="1793" y="551"/>
                  <a:pt x="1766" y="597"/>
                  <a:pt x="1791" y="630"/>
                </a:cubicBezTo>
                <a:cubicBezTo>
                  <a:pt x="1731" y="832"/>
                  <a:pt x="1632" y="1016"/>
                  <a:pt x="1529" y="1199"/>
                </a:cubicBezTo>
                <a:cubicBezTo>
                  <a:pt x="1394" y="1418"/>
                  <a:pt x="1184" y="1585"/>
                  <a:pt x="1029" y="1796"/>
                </a:cubicBezTo>
                <a:cubicBezTo>
                  <a:pt x="1046" y="1769"/>
                  <a:pt x="1046" y="1769"/>
                  <a:pt x="1046" y="1769"/>
                </a:cubicBezTo>
                <a:cubicBezTo>
                  <a:pt x="1026" y="1778"/>
                  <a:pt x="1009" y="1804"/>
                  <a:pt x="995" y="1822"/>
                </a:cubicBezTo>
                <a:cubicBezTo>
                  <a:pt x="1019" y="1781"/>
                  <a:pt x="1059" y="1728"/>
                  <a:pt x="1088" y="1684"/>
                </a:cubicBezTo>
                <a:cubicBezTo>
                  <a:pt x="1059" y="1710"/>
                  <a:pt x="1027" y="1751"/>
                  <a:pt x="1000" y="1785"/>
                </a:cubicBezTo>
                <a:cubicBezTo>
                  <a:pt x="999" y="1781"/>
                  <a:pt x="1004" y="1780"/>
                  <a:pt x="1006" y="1777"/>
                </a:cubicBezTo>
                <a:cubicBezTo>
                  <a:pt x="1002" y="1775"/>
                  <a:pt x="1002" y="1775"/>
                  <a:pt x="1002" y="1775"/>
                </a:cubicBezTo>
                <a:cubicBezTo>
                  <a:pt x="950" y="1810"/>
                  <a:pt x="922" y="1863"/>
                  <a:pt x="879" y="1910"/>
                </a:cubicBezTo>
                <a:cubicBezTo>
                  <a:pt x="853" y="1900"/>
                  <a:pt x="842" y="1935"/>
                  <a:pt x="828" y="1950"/>
                </a:cubicBezTo>
                <a:cubicBezTo>
                  <a:pt x="824" y="1933"/>
                  <a:pt x="839" y="1924"/>
                  <a:pt x="841" y="1910"/>
                </a:cubicBezTo>
                <a:cubicBezTo>
                  <a:pt x="814" y="1931"/>
                  <a:pt x="814" y="1931"/>
                  <a:pt x="814" y="1931"/>
                </a:cubicBezTo>
                <a:cubicBezTo>
                  <a:pt x="823" y="1923"/>
                  <a:pt x="830" y="1914"/>
                  <a:pt x="833" y="1904"/>
                </a:cubicBezTo>
                <a:cubicBezTo>
                  <a:pt x="807" y="1913"/>
                  <a:pt x="790" y="1944"/>
                  <a:pt x="761" y="1957"/>
                </a:cubicBezTo>
                <a:cubicBezTo>
                  <a:pt x="808" y="1890"/>
                  <a:pt x="852" y="1816"/>
                  <a:pt x="896" y="1745"/>
                </a:cubicBezTo>
                <a:cubicBezTo>
                  <a:pt x="827" y="1799"/>
                  <a:pt x="788" y="1893"/>
                  <a:pt x="719" y="1957"/>
                </a:cubicBezTo>
                <a:cubicBezTo>
                  <a:pt x="757" y="1906"/>
                  <a:pt x="737" y="1871"/>
                  <a:pt x="780" y="1820"/>
                </a:cubicBezTo>
                <a:cubicBezTo>
                  <a:pt x="760" y="1815"/>
                  <a:pt x="756" y="1844"/>
                  <a:pt x="740" y="1854"/>
                </a:cubicBezTo>
                <a:cubicBezTo>
                  <a:pt x="765" y="1827"/>
                  <a:pt x="789" y="1771"/>
                  <a:pt x="817" y="1732"/>
                </a:cubicBezTo>
                <a:cubicBezTo>
                  <a:pt x="814" y="1729"/>
                  <a:pt x="814" y="1729"/>
                  <a:pt x="814" y="1729"/>
                </a:cubicBezTo>
                <a:cubicBezTo>
                  <a:pt x="850" y="1720"/>
                  <a:pt x="832" y="1664"/>
                  <a:pt x="860" y="1655"/>
                </a:cubicBezTo>
                <a:cubicBezTo>
                  <a:pt x="866" y="1647"/>
                  <a:pt x="868" y="1631"/>
                  <a:pt x="875" y="1621"/>
                </a:cubicBezTo>
                <a:cubicBezTo>
                  <a:pt x="873" y="1618"/>
                  <a:pt x="873" y="1618"/>
                  <a:pt x="873" y="1618"/>
                </a:cubicBezTo>
                <a:cubicBezTo>
                  <a:pt x="862" y="1632"/>
                  <a:pt x="848" y="1642"/>
                  <a:pt x="839" y="1661"/>
                </a:cubicBezTo>
                <a:cubicBezTo>
                  <a:pt x="839" y="1655"/>
                  <a:pt x="848" y="1650"/>
                  <a:pt x="841" y="1644"/>
                </a:cubicBezTo>
                <a:cubicBezTo>
                  <a:pt x="834" y="1651"/>
                  <a:pt x="834" y="1660"/>
                  <a:pt x="826" y="1665"/>
                </a:cubicBezTo>
                <a:cubicBezTo>
                  <a:pt x="833" y="1639"/>
                  <a:pt x="833" y="1639"/>
                  <a:pt x="833" y="1639"/>
                </a:cubicBezTo>
                <a:cubicBezTo>
                  <a:pt x="820" y="1648"/>
                  <a:pt x="806" y="1675"/>
                  <a:pt x="793" y="1687"/>
                </a:cubicBezTo>
                <a:cubicBezTo>
                  <a:pt x="804" y="1668"/>
                  <a:pt x="821" y="1626"/>
                  <a:pt x="843" y="1602"/>
                </a:cubicBezTo>
                <a:cubicBezTo>
                  <a:pt x="853" y="1559"/>
                  <a:pt x="882" y="1524"/>
                  <a:pt x="896" y="1483"/>
                </a:cubicBezTo>
                <a:cubicBezTo>
                  <a:pt x="889" y="1483"/>
                  <a:pt x="880" y="1500"/>
                  <a:pt x="875" y="1509"/>
                </a:cubicBezTo>
                <a:cubicBezTo>
                  <a:pt x="915" y="1432"/>
                  <a:pt x="915" y="1432"/>
                  <a:pt x="915" y="1432"/>
                </a:cubicBezTo>
                <a:cubicBezTo>
                  <a:pt x="884" y="1448"/>
                  <a:pt x="866" y="1493"/>
                  <a:pt x="830" y="1504"/>
                </a:cubicBezTo>
                <a:cubicBezTo>
                  <a:pt x="834" y="1497"/>
                  <a:pt x="833" y="1490"/>
                  <a:pt x="841" y="1485"/>
                </a:cubicBezTo>
                <a:cubicBezTo>
                  <a:pt x="839" y="1483"/>
                  <a:pt x="839" y="1483"/>
                  <a:pt x="839" y="1483"/>
                </a:cubicBezTo>
                <a:cubicBezTo>
                  <a:pt x="799" y="1519"/>
                  <a:pt x="799" y="1519"/>
                  <a:pt x="799" y="1519"/>
                </a:cubicBezTo>
                <a:cubicBezTo>
                  <a:pt x="806" y="1513"/>
                  <a:pt x="813" y="1506"/>
                  <a:pt x="812" y="1496"/>
                </a:cubicBezTo>
                <a:cubicBezTo>
                  <a:pt x="856" y="1449"/>
                  <a:pt x="856" y="1449"/>
                  <a:pt x="856" y="1449"/>
                </a:cubicBezTo>
                <a:cubicBezTo>
                  <a:pt x="854" y="1445"/>
                  <a:pt x="854" y="1445"/>
                  <a:pt x="854" y="1445"/>
                </a:cubicBezTo>
                <a:cubicBezTo>
                  <a:pt x="802" y="1512"/>
                  <a:pt x="725" y="1522"/>
                  <a:pt x="682" y="1597"/>
                </a:cubicBezTo>
                <a:cubicBezTo>
                  <a:pt x="662" y="1614"/>
                  <a:pt x="640" y="1585"/>
                  <a:pt x="623" y="1602"/>
                </a:cubicBezTo>
                <a:cubicBezTo>
                  <a:pt x="589" y="1605"/>
                  <a:pt x="589" y="1605"/>
                  <a:pt x="589" y="1605"/>
                </a:cubicBezTo>
                <a:cubicBezTo>
                  <a:pt x="590" y="1578"/>
                  <a:pt x="625" y="1565"/>
                  <a:pt x="626" y="1538"/>
                </a:cubicBezTo>
                <a:cubicBezTo>
                  <a:pt x="665" y="1496"/>
                  <a:pt x="698" y="1452"/>
                  <a:pt x="727" y="1406"/>
                </a:cubicBezTo>
                <a:cubicBezTo>
                  <a:pt x="683" y="1440"/>
                  <a:pt x="656" y="1503"/>
                  <a:pt x="608" y="1538"/>
                </a:cubicBezTo>
                <a:cubicBezTo>
                  <a:pt x="589" y="1559"/>
                  <a:pt x="573" y="1577"/>
                  <a:pt x="557" y="1597"/>
                </a:cubicBezTo>
                <a:cubicBezTo>
                  <a:pt x="560" y="1595"/>
                  <a:pt x="563" y="1579"/>
                  <a:pt x="560" y="1568"/>
                </a:cubicBezTo>
                <a:cubicBezTo>
                  <a:pt x="557" y="1565"/>
                  <a:pt x="553" y="1560"/>
                  <a:pt x="549" y="1563"/>
                </a:cubicBezTo>
                <a:cubicBezTo>
                  <a:pt x="547" y="1565"/>
                  <a:pt x="547" y="1565"/>
                  <a:pt x="547" y="1565"/>
                </a:cubicBezTo>
                <a:cubicBezTo>
                  <a:pt x="542" y="1558"/>
                  <a:pt x="542" y="1557"/>
                  <a:pt x="544" y="1549"/>
                </a:cubicBezTo>
                <a:cubicBezTo>
                  <a:pt x="530" y="1551"/>
                  <a:pt x="530" y="1551"/>
                  <a:pt x="530" y="1551"/>
                </a:cubicBezTo>
                <a:cubicBezTo>
                  <a:pt x="561" y="1503"/>
                  <a:pt x="591" y="1455"/>
                  <a:pt x="613" y="1403"/>
                </a:cubicBezTo>
                <a:cubicBezTo>
                  <a:pt x="609" y="1403"/>
                  <a:pt x="596" y="1417"/>
                  <a:pt x="591" y="1424"/>
                </a:cubicBezTo>
                <a:cubicBezTo>
                  <a:pt x="647" y="1347"/>
                  <a:pt x="690" y="1264"/>
                  <a:pt x="735" y="1183"/>
                </a:cubicBezTo>
                <a:cubicBezTo>
                  <a:pt x="733" y="1180"/>
                  <a:pt x="733" y="1180"/>
                  <a:pt x="733" y="1180"/>
                </a:cubicBezTo>
                <a:cubicBezTo>
                  <a:pt x="653" y="1233"/>
                  <a:pt x="568" y="1318"/>
                  <a:pt x="507" y="1384"/>
                </a:cubicBezTo>
                <a:cubicBezTo>
                  <a:pt x="532" y="1355"/>
                  <a:pt x="541" y="1317"/>
                  <a:pt x="568" y="1286"/>
                </a:cubicBezTo>
                <a:cubicBezTo>
                  <a:pt x="547" y="1293"/>
                  <a:pt x="540" y="1310"/>
                  <a:pt x="517" y="1318"/>
                </a:cubicBezTo>
                <a:cubicBezTo>
                  <a:pt x="485" y="1352"/>
                  <a:pt x="485" y="1352"/>
                  <a:pt x="485" y="1352"/>
                </a:cubicBezTo>
                <a:cubicBezTo>
                  <a:pt x="446" y="1341"/>
                  <a:pt x="430" y="1438"/>
                  <a:pt x="390" y="1377"/>
                </a:cubicBezTo>
                <a:cubicBezTo>
                  <a:pt x="379" y="1388"/>
                  <a:pt x="370" y="1390"/>
                  <a:pt x="356" y="1384"/>
                </a:cubicBezTo>
                <a:cubicBezTo>
                  <a:pt x="354" y="1356"/>
                  <a:pt x="309" y="1351"/>
                  <a:pt x="318" y="1318"/>
                </a:cubicBezTo>
                <a:cubicBezTo>
                  <a:pt x="331" y="1298"/>
                  <a:pt x="342" y="1277"/>
                  <a:pt x="350" y="1254"/>
                </a:cubicBezTo>
                <a:cubicBezTo>
                  <a:pt x="336" y="1258"/>
                  <a:pt x="330" y="1282"/>
                  <a:pt x="316" y="1294"/>
                </a:cubicBezTo>
                <a:cubicBezTo>
                  <a:pt x="321" y="1278"/>
                  <a:pt x="336" y="1262"/>
                  <a:pt x="337" y="1246"/>
                </a:cubicBezTo>
                <a:cubicBezTo>
                  <a:pt x="331" y="1252"/>
                  <a:pt x="331" y="1252"/>
                  <a:pt x="331" y="1252"/>
                </a:cubicBezTo>
                <a:cubicBezTo>
                  <a:pt x="357" y="1209"/>
                  <a:pt x="391" y="1166"/>
                  <a:pt x="409" y="1121"/>
                </a:cubicBezTo>
                <a:cubicBezTo>
                  <a:pt x="371" y="1167"/>
                  <a:pt x="371" y="1167"/>
                  <a:pt x="371" y="1167"/>
                </a:cubicBezTo>
                <a:cubicBezTo>
                  <a:pt x="348" y="1172"/>
                  <a:pt x="384" y="1127"/>
                  <a:pt x="388" y="1106"/>
                </a:cubicBezTo>
                <a:cubicBezTo>
                  <a:pt x="380" y="1098"/>
                  <a:pt x="373" y="1109"/>
                  <a:pt x="366" y="1111"/>
                </a:cubicBezTo>
                <a:cubicBezTo>
                  <a:pt x="335" y="1138"/>
                  <a:pt x="335" y="1138"/>
                  <a:pt x="335" y="1138"/>
                </a:cubicBezTo>
                <a:cubicBezTo>
                  <a:pt x="329" y="1132"/>
                  <a:pt x="329" y="1132"/>
                  <a:pt x="329" y="1132"/>
                </a:cubicBezTo>
                <a:cubicBezTo>
                  <a:pt x="278" y="1169"/>
                  <a:pt x="246" y="1219"/>
                  <a:pt x="206" y="1260"/>
                </a:cubicBezTo>
                <a:cubicBezTo>
                  <a:pt x="216" y="1222"/>
                  <a:pt x="273" y="1200"/>
                  <a:pt x="270" y="1157"/>
                </a:cubicBezTo>
                <a:cubicBezTo>
                  <a:pt x="251" y="1168"/>
                  <a:pt x="228" y="1193"/>
                  <a:pt x="212" y="1201"/>
                </a:cubicBezTo>
                <a:cubicBezTo>
                  <a:pt x="214" y="1197"/>
                  <a:pt x="220" y="1194"/>
                  <a:pt x="217" y="1188"/>
                </a:cubicBezTo>
                <a:cubicBezTo>
                  <a:pt x="191" y="1193"/>
                  <a:pt x="172" y="1219"/>
                  <a:pt x="149" y="1233"/>
                </a:cubicBezTo>
                <a:cubicBezTo>
                  <a:pt x="133" y="1258"/>
                  <a:pt x="120" y="1286"/>
                  <a:pt x="92" y="1297"/>
                </a:cubicBezTo>
                <a:cubicBezTo>
                  <a:pt x="102" y="1271"/>
                  <a:pt x="116" y="1245"/>
                  <a:pt x="127" y="1220"/>
                </a:cubicBezTo>
                <a:cubicBezTo>
                  <a:pt x="118" y="1219"/>
                  <a:pt x="112" y="1234"/>
                  <a:pt x="106" y="1241"/>
                </a:cubicBezTo>
                <a:cubicBezTo>
                  <a:pt x="111" y="1230"/>
                  <a:pt x="121" y="1220"/>
                  <a:pt x="124" y="1206"/>
                </a:cubicBezTo>
                <a:cubicBezTo>
                  <a:pt x="100" y="1213"/>
                  <a:pt x="90" y="1264"/>
                  <a:pt x="53" y="1257"/>
                </a:cubicBezTo>
                <a:cubicBezTo>
                  <a:pt x="57" y="1241"/>
                  <a:pt x="74" y="1227"/>
                  <a:pt x="71" y="1212"/>
                </a:cubicBezTo>
                <a:cubicBezTo>
                  <a:pt x="132" y="1111"/>
                  <a:pt x="132" y="1111"/>
                  <a:pt x="132" y="1111"/>
                </a:cubicBezTo>
                <a:cubicBezTo>
                  <a:pt x="132" y="1095"/>
                  <a:pt x="132" y="1095"/>
                  <a:pt x="132" y="1095"/>
                </a:cubicBezTo>
                <a:cubicBezTo>
                  <a:pt x="87" y="1142"/>
                  <a:pt x="55" y="1200"/>
                  <a:pt x="16" y="1252"/>
                </a:cubicBezTo>
                <a:cubicBezTo>
                  <a:pt x="50" y="1146"/>
                  <a:pt x="50" y="1146"/>
                  <a:pt x="50" y="1146"/>
                </a:cubicBezTo>
                <a:cubicBezTo>
                  <a:pt x="113" y="1053"/>
                  <a:pt x="113" y="1053"/>
                  <a:pt x="113" y="1053"/>
                </a:cubicBezTo>
                <a:cubicBezTo>
                  <a:pt x="109" y="1045"/>
                  <a:pt x="109" y="1045"/>
                  <a:pt x="109" y="1045"/>
                </a:cubicBezTo>
                <a:cubicBezTo>
                  <a:pt x="0" y="1191"/>
                  <a:pt x="0" y="1191"/>
                  <a:pt x="0" y="1191"/>
                </a:cubicBezTo>
                <a:cubicBezTo>
                  <a:pt x="18" y="1138"/>
                  <a:pt x="58" y="1094"/>
                  <a:pt x="79" y="1042"/>
                </a:cubicBezTo>
                <a:cubicBezTo>
                  <a:pt x="71" y="1042"/>
                  <a:pt x="71" y="1042"/>
                  <a:pt x="71" y="1042"/>
                </a:cubicBezTo>
                <a:cubicBezTo>
                  <a:pt x="16" y="1127"/>
                  <a:pt x="16" y="1127"/>
                  <a:pt x="16" y="1127"/>
                </a:cubicBezTo>
                <a:cubicBezTo>
                  <a:pt x="25" y="1091"/>
                  <a:pt x="49" y="1044"/>
                  <a:pt x="66" y="1002"/>
                </a:cubicBezTo>
                <a:cubicBezTo>
                  <a:pt x="60" y="1000"/>
                  <a:pt x="60" y="1000"/>
                  <a:pt x="60" y="1000"/>
                </a:cubicBezTo>
                <a:cubicBezTo>
                  <a:pt x="259" y="612"/>
                  <a:pt x="641" y="292"/>
                  <a:pt x="1011" y="79"/>
                </a:cubicBezTo>
                <a:cubicBezTo>
                  <a:pt x="1047" y="83"/>
                  <a:pt x="1084" y="110"/>
                  <a:pt x="1095" y="143"/>
                </a:cubicBezTo>
                <a:cubicBezTo>
                  <a:pt x="1095" y="164"/>
                  <a:pt x="1123" y="168"/>
                  <a:pt x="1106" y="190"/>
                </a:cubicBezTo>
                <a:cubicBezTo>
                  <a:pt x="1112" y="196"/>
                  <a:pt x="1112" y="196"/>
                  <a:pt x="1112" y="196"/>
                </a:cubicBezTo>
                <a:cubicBezTo>
                  <a:pt x="1125" y="183"/>
                  <a:pt x="1125" y="183"/>
                  <a:pt x="1125" y="183"/>
                </a:cubicBezTo>
                <a:cubicBezTo>
                  <a:pt x="1117" y="215"/>
                  <a:pt x="1083" y="244"/>
                  <a:pt x="1104" y="278"/>
                </a:cubicBezTo>
                <a:cubicBezTo>
                  <a:pt x="1173" y="212"/>
                  <a:pt x="1240" y="141"/>
                  <a:pt x="1319" y="97"/>
                </a:cubicBezTo>
                <a:cubicBezTo>
                  <a:pt x="1444" y="2"/>
                  <a:pt x="1444" y="2"/>
                  <a:pt x="1444" y="2"/>
                </a:cubicBezTo>
                <a:cubicBezTo>
                  <a:pt x="1483" y="0"/>
                  <a:pt x="1510" y="20"/>
                  <a:pt x="1533" y="52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3" name="Freeform 37"/>
          <p:cNvSpPr/>
          <p:nvPr/>
        </p:nvSpPr>
        <p:spPr bwMode="auto">
          <a:xfrm flipH="1">
            <a:off x="287613" y="2122724"/>
            <a:ext cx="2690924" cy="3201058"/>
          </a:xfrm>
          <a:custGeom>
            <a:avLst/>
            <a:gdLst>
              <a:gd name="T0" fmla="*/ 1312 w 2112"/>
              <a:gd name="T1" fmla="*/ 222 h 2513"/>
              <a:gd name="T2" fmla="*/ 1509 w 2112"/>
              <a:gd name="T3" fmla="*/ 138 h 2513"/>
              <a:gd name="T4" fmla="*/ 1538 w 2112"/>
              <a:gd name="T5" fmla="*/ 272 h 2513"/>
              <a:gd name="T6" fmla="*/ 1678 w 2112"/>
              <a:gd name="T7" fmla="*/ 159 h 2513"/>
              <a:gd name="T8" fmla="*/ 1770 w 2112"/>
              <a:gd name="T9" fmla="*/ 99 h 2513"/>
              <a:gd name="T10" fmla="*/ 1795 w 2112"/>
              <a:gd name="T11" fmla="*/ 179 h 2513"/>
              <a:gd name="T12" fmla="*/ 1879 w 2112"/>
              <a:gd name="T13" fmla="*/ 311 h 2513"/>
              <a:gd name="T14" fmla="*/ 1929 w 2112"/>
              <a:gd name="T15" fmla="*/ 278 h 2513"/>
              <a:gd name="T16" fmla="*/ 1894 w 2112"/>
              <a:gd name="T17" fmla="*/ 401 h 2513"/>
              <a:gd name="T18" fmla="*/ 1924 w 2112"/>
              <a:gd name="T19" fmla="*/ 420 h 2513"/>
              <a:gd name="T20" fmla="*/ 1939 w 2112"/>
              <a:gd name="T21" fmla="*/ 455 h 2513"/>
              <a:gd name="T22" fmla="*/ 1978 w 2112"/>
              <a:gd name="T23" fmla="*/ 539 h 2513"/>
              <a:gd name="T24" fmla="*/ 2072 w 2112"/>
              <a:gd name="T25" fmla="*/ 529 h 2513"/>
              <a:gd name="T26" fmla="*/ 2027 w 2112"/>
              <a:gd name="T27" fmla="*/ 662 h 2513"/>
              <a:gd name="T28" fmla="*/ 2087 w 2112"/>
              <a:gd name="T29" fmla="*/ 656 h 2513"/>
              <a:gd name="T30" fmla="*/ 2066 w 2112"/>
              <a:gd name="T31" fmla="*/ 829 h 2513"/>
              <a:gd name="T32" fmla="*/ 2077 w 2112"/>
              <a:gd name="T33" fmla="*/ 948 h 2513"/>
              <a:gd name="T34" fmla="*/ 2017 w 2112"/>
              <a:gd name="T35" fmla="*/ 1086 h 2513"/>
              <a:gd name="T36" fmla="*/ 1982 w 2112"/>
              <a:gd name="T37" fmla="*/ 1117 h 2513"/>
              <a:gd name="T38" fmla="*/ 1982 w 2112"/>
              <a:gd name="T39" fmla="*/ 1174 h 2513"/>
              <a:gd name="T40" fmla="*/ 1943 w 2112"/>
              <a:gd name="T41" fmla="*/ 1205 h 2513"/>
              <a:gd name="T42" fmla="*/ 1914 w 2112"/>
              <a:gd name="T43" fmla="*/ 1283 h 2513"/>
              <a:gd name="T44" fmla="*/ 1875 w 2112"/>
              <a:gd name="T45" fmla="*/ 1322 h 2513"/>
              <a:gd name="T46" fmla="*/ 1735 w 2112"/>
              <a:gd name="T47" fmla="*/ 1600 h 2513"/>
              <a:gd name="T48" fmla="*/ 1519 w 2112"/>
              <a:gd name="T49" fmla="*/ 1832 h 2513"/>
              <a:gd name="T50" fmla="*/ 1375 w 2112"/>
              <a:gd name="T51" fmla="*/ 1960 h 2513"/>
              <a:gd name="T52" fmla="*/ 1347 w 2112"/>
              <a:gd name="T53" fmla="*/ 1797 h 2513"/>
              <a:gd name="T54" fmla="*/ 1283 w 2112"/>
              <a:gd name="T55" fmla="*/ 2023 h 2513"/>
              <a:gd name="T56" fmla="*/ 1234 w 2112"/>
              <a:gd name="T57" fmla="*/ 2054 h 2513"/>
              <a:gd name="T58" fmla="*/ 1139 w 2112"/>
              <a:gd name="T59" fmla="*/ 1890 h 2513"/>
              <a:gd name="T60" fmla="*/ 1079 w 2112"/>
              <a:gd name="T61" fmla="*/ 1949 h 2513"/>
              <a:gd name="T62" fmla="*/ 1005 w 2112"/>
              <a:gd name="T63" fmla="*/ 2178 h 2513"/>
              <a:gd name="T64" fmla="*/ 937 w 2112"/>
              <a:gd name="T65" fmla="*/ 2143 h 2513"/>
              <a:gd name="T66" fmla="*/ 872 w 2112"/>
              <a:gd name="T67" fmla="*/ 2030 h 2513"/>
              <a:gd name="T68" fmla="*/ 808 w 2112"/>
              <a:gd name="T69" fmla="*/ 1989 h 2513"/>
              <a:gd name="T70" fmla="*/ 769 w 2112"/>
              <a:gd name="T71" fmla="*/ 1974 h 2513"/>
              <a:gd name="T72" fmla="*/ 699 w 2112"/>
              <a:gd name="T73" fmla="*/ 1995 h 2513"/>
              <a:gd name="T74" fmla="*/ 645 w 2112"/>
              <a:gd name="T75" fmla="*/ 2350 h 2513"/>
              <a:gd name="T76" fmla="*/ 606 w 2112"/>
              <a:gd name="T77" fmla="*/ 2315 h 2513"/>
              <a:gd name="T78" fmla="*/ 551 w 2112"/>
              <a:gd name="T79" fmla="*/ 2404 h 2513"/>
              <a:gd name="T80" fmla="*/ 444 w 2112"/>
              <a:gd name="T81" fmla="*/ 2252 h 2513"/>
              <a:gd name="T82" fmla="*/ 290 w 2112"/>
              <a:gd name="T83" fmla="*/ 2276 h 2513"/>
              <a:gd name="T84" fmla="*/ 201 w 2112"/>
              <a:gd name="T85" fmla="*/ 2305 h 2513"/>
              <a:gd name="T86" fmla="*/ 131 w 2112"/>
              <a:gd name="T87" fmla="*/ 2429 h 2513"/>
              <a:gd name="T88" fmla="*/ 99 w 2112"/>
              <a:gd name="T89" fmla="*/ 1816 h 2513"/>
              <a:gd name="T90" fmla="*/ 92 w 2112"/>
              <a:gd name="T91" fmla="*/ 1674 h 2513"/>
              <a:gd name="T92" fmla="*/ 0 w 2112"/>
              <a:gd name="T93" fmla="*/ 2118 h 2513"/>
              <a:gd name="T94" fmla="*/ 29 w 2112"/>
              <a:gd name="T95" fmla="*/ 1526 h 2513"/>
              <a:gd name="T96" fmla="*/ 226 w 2112"/>
              <a:gd name="T97" fmla="*/ 771 h 2513"/>
              <a:gd name="T98" fmla="*/ 370 w 2112"/>
              <a:gd name="T99" fmla="*/ 405 h 2513"/>
              <a:gd name="T100" fmla="*/ 537 w 2112"/>
              <a:gd name="T101" fmla="*/ 183 h 2513"/>
              <a:gd name="T102" fmla="*/ 631 w 2112"/>
              <a:gd name="T103" fmla="*/ 148 h 2513"/>
              <a:gd name="T104" fmla="*/ 635 w 2112"/>
              <a:gd name="T105" fmla="*/ 331 h 2513"/>
              <a:gd name="T106" fmla="*/ 730 w 2112"/>
              <a:gd name="T107" fmla="*/ 228 h 2513"/>
              <a:gd name="T108" fmla="*/ 709 w 2112"/>
              <a:gd name="T109" fmla="*/ 395 h 2513"/>
              <a:gd name="T110" fmla="*/ 687 w 2112"/>
              <a:gd name="T111" fmla="*/ 611 h 2513"/>
              <a:gd name="T112" fmla="*/ 822 w 2112"/>
              <a:gd name="T113" fmla="*/ 395 h 2513"/>
              <a:gd name="T114" fmla="*/ 1125 w 2112"/>
              <a:gd name="T115" fmla="*/ 105 h 2513"/>
              <a:gd name="T116" fmla="*/ 1283 w 2112"/>
              <a:gd name="T117" fmla="*/ 0 h 2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12" h="2513">
                <a:moveTo>
                  <a:pt x="1258" y="173"/>
                </a:moveTo>
                <a:cubicBezTo>
                  <a:pt x="1291" y="119"/>
                  <a:pt x="1291" y="119"/>
                  <a:pt x="1291" y="119"/>
                </a:cubicBezTo>
                <a:cubicBezTo>
                  <a:pt x="1291" y="132"/>
                  <a:pt x="1275" y="146"/>
                  <a:pt x="1287" y="159"/>
                </a:cubicBezTo>
                <a:cubicBezTo>
                  <a:pt x="1312" y="109"/>
                  <a:pt x="1312" y="109"/>
                  <a:pt x="1312" y="109"/>
                </a:cubicBezTo>
                <a:cubicBezTo>
                  <a:pt x="1340" y="126"/>
                  <a:pt x="1293" y="189"/>
                  <a:pt x="1316" y="204"/>
                </a:cubicBezTo>
                <a:cubicBezTo>
                  <a:pt x="1316" y="228"/>
                  <a:pt x="1316" y="228"/>
                  <a:pt x="1316" y="228"/>
                </a:cubicBezTo>
                <a:cubicBezTo>
                  <a:pt x="1312" y="222"/>
                  <a:pt x="1312" y="222"/>
                  <a:pt x="1312" y="222"/>
                </a:cubicBezTo>
                <a:cubicBezTo>
                  <a:pt x="1291" y="245"/>
                  <a:pt x="1320" y="249"/>
                  <a:pt x="1312" y="267"/>
                </a:cubicBezTo>
                <a:cubicBezTo>
                  <a:pt x="1332" y="267"/>
                  <a:pt x="1332" y="267"/>
                  <a:pt x="1332" y="267"/>
                </a:cubicBezTo>
                <a:cubicBezTo>
                  <a:pt x="1332" y="282"/>
                  <a:pt x="1312" y="292"/>
                  <a:pt x="1326" y="307"/>
                </a:cubicBezTo>
                <a:cubicBezTo>
                  <a:pt x="1357" y="267"/>
                  <a:pt x="1357" y="267"/>
                  <a:pt x="1357" y="267"/>
                </a:cubicBezTo>
                <a:cubicBezTo>
                  <a:pt x="1349" y="290"/>
                  <a:pt x="1351" y="311"/>
                  <a:pt x="1351" y="331"/>
                </a:cubicBezTo>
                <a:cubicBezTo>
                  <a:pt x="1404" y="270"/>
                  <a:pt x="1425" y="224"/>
                  <a:pt x="1480" y="179"/>
                </a:cubicBezTo>
                <a:cubicBezTo>
                  <a:pt x="1484" y="163"/>
                  <a:pt x="1505" y="154"/>
                  <a:pt x="1509" y="138"/>
                </a:cubicBezTo>
                <a:cubicBezTo>
                  <a:pt x="1509" y="159"/>
                  <a:pt x="1509" y="159"/>
                  <a:pt x="1509" y="159"/>
                </a:cubicBezTo>
                <a:cubicBezTo>
                  <a:pt x="1505" y="159"/>
                  <a:pt x="1505" y="159"/>
                  <a:pt x="1505" y="159"/>
                </a:cubicBezTo>
                <a:cubicBezTo>
                  <a:pt x="1495" y="163"/>
                  <a:pt x="1505" y="173"/>
                  <a:pt x="1509" y="179"/>
                </a:cubicBezTo>
                <a:cubicBezTo>
                  <a:pt x="1534" y="124"/>
                  <a:pt x="1534" y="124"/>
                  <a:pt x="1534" y="124"/>
                </a:cubicBezTo>
                <a:cubicBezTo>
                  <a:pt x="1521" y="161"/>
                  <a:pt x="1554" y="132"/>
                  <a:pt x="1544" y="169"/>
                </a:cubicBezTo>
                <a:cubicBezTo>
                  <a:pt x="1554" y="169"/>
                  <a:pt x="1554" y="169"/>
                  <a:pt x="1554" y="169"/>
                </a:cubicBezTo>
                <a:cubicBezTo>
                  <a:pt x="1528" y="210"/>
                  <a:pt x="1554" y="230"/>
                  <a:pt x="1538" y="272"/>
                </a:cubicBezTo>
                <a:cubicBezTo>
                  <a:pt x="1573" y="212"/>
                  <a:pt x="1573" y="212"/>
                  <a:pt x="1573" y="212"/>
                </a:cubicBezTo>
                <a:cubicBezTo>
                  <a:pt x="1573" y="218"/>
                  <a:pt x="1573" y="218"/>
                  <a:pt x="1573" y="218"/>
                </a:cubicBezTo>
                <a:cubicBezTo>
                  <a:pt x="1583" y="218"/>
                  <a:pt x="1583" y="218"/>
                  <a:pt x="1583" y="218"/>
                </a:cubicBezTo>
                <a:cubicBezTo>
                  <a:pt x="1600" y="239"/>
                  <a:pt x="1565" y="239"/>
                  <a:pt x="1583" y="267"/>
                </a:cubicBezTo>
                <a:cubicBezTo>
                  <a:pt x="1602" y="253"/>
                  <a:pt x="1632" y="235"/>
                  <a:pt x="1628" y="208"/>
                </a:cubicBezTo>
                <a:cubicBezTo>
                  <a:pt x="1632" y="212"/>
                  <a:pt x="1632" y="212"/>
                  <a:pt x="1632" y="212"/>
                </a:cubicBezTo>
                <a:cubicBezTo>
                  <a:pt x="1678" y="159"/>
                  <a:pt x="1678" y="159"/>
                  <a:pt x="1678" y="159"/>
                </a:cubicBezTo>
                <a:cubicBezTo>
                  <a:pt x="1678" y="165"/>
                  <a:pt x="1676" y="171"/>
                  <a:pt x="1682" y="173"/>
                </a:cubicBezTo>
                <a:cubicBezTo>
                  <a:pt x="1700" y="148"/>
                  <a:pt x="1709" y="119"/>
                  <a:pt x="1735" y="99"/>
                </a:cubicBezTo>
                <a:cubicBezTo>
                  <a:pt x="1727" y="134"/>
                  <a:pt x="1727" y="134"/>
                  <a:pt x="1727" y="134"/>
                </a:cubicBezTo>
                <a:cubicBezTo>
                  <a:pt x="1746" y="124"/>
                  <a:pt x="1746" y="124"/>
                  <a:pt x="1746" y="124"/>
                </a:cubicBezTo>
                <a:cubicBezTo>
                  <a:pt x="1729" y="144"/>
                  <a:pt x="1713" y="165"/>
                  <a:pt x="1711" y="193"/>
                </a:cubicBezTo>
                <a:cubicBezTo>
                  <a:pt x="1721" y="208"/>
                  <a:pt x="1735" y="163"/>
                  <a:pt x="1735" y="187"/>
                </a:cubicBezTo>
                <a:cubicBezTo>
                  <a:pt x="1752" y="163"/>
                  <a:pt x="1750" y="128"/>
                  <a:pt x="1770" y="99"/>
                </a:cubicBezTo>
                <a:cubicBezTo>
                  <a:pt x="1746" y="159"/>
                  <a:pt x="1746" y="159"/>
                  <a:pt x="1746" y="159"/>
                </a:cubicBezTo>
                <a:cubicBezTo>
                  <a:pt x="1756" y="163"/>
                  <a:pt x="1756" y="163"/>
                  <a:pt x="1756" y="163"/>
                </a:cubicBezTo>
                <a:cubicBezTo>
                  <a:pt x="1733" y="200"/>
                  <a:pt x="1731" y="202"/>
                  <a:pt x="1711" y="243"/>
                </a:cubicBezTo>
                <a:cubicBezTo>
                  <a:pt x="1717" y="247"/>
                  <a:pt x="1717" y="247"/>
                  <a:pt x="1717" y="247"/>
                </a:cubicBezTo>
                <a:cubicBezTo>
                  <a:pt x="1756" y="204"/>
                  <a:pt x="1756" y="204"/>
                  <a:pt x="1756" y="204"/>
                </a:cubicBezTo>
                <a:cubicBezTo>
                  <a:pt x="1766" y="212"/>
                  <a:pt x="1766" y="212"/>
                  <a:pt x="1766" y="212"/>
                </a:cubicBezTo>
                <a:cubicBezTo>
                  <a:pt x="1795" y="179"/>
                  <a:pt x="1795" y="179"/>
                  <a:pt x="1795" y="179"/>
                </a:cubicBezTo>
                <a:cubicBezTo>
                  <a:pt x="1789" y="183"/>
                  <a:pt x="1789" y="193"/>
                  <a:pt x="1780" y="198"/>
                </a:cubicBezTo>
                <a:cubicBezTo>
                  <a:pt x="1793" y="206"/>
                  <a:pt x="1793" y="220"/>
                  <a:pt x="1795" y="233"/>
                </a:cubicBezTo>
                <a:cubicBezTo>
                  <a:pt x="1776" y="245"/>
                  <a:pt x="1795" y="259"/>
                  <a:pt x="1785" y="282"/>
                </a:cubicBezTo>
                <a:cubicBezTo>
                  <a:pt x="1795" y="292"/>
                  <a:pt x="1795" y="292"/>
                  <a:pt x="1795" y="292"/>
                </a:cubicBezTo>
                <a:cubicBezTo>
                  <a:pt x="1815" y="272"/>
                  <a:pt x="1815" y="272"/>
                  <a:pt x="1815" y="272"/>
                </a:cubicBezTo>
                <a:cubicBezTo>
                  <a:pt x="1803" y="307"/>
                  <a:pt x="1824" y="331"/>
                  <a:pt x="1791" y="352"/>
                </a:cubicBezTo>
                <a:cubicBezTo>
                  <a:pt x="1830" y="393"/>
                  <a:pt x="1852" y="315"/>
                  <a:pt x="1879" y="311"/>
                </a:cubicBezTo>
                <a:cubicBezTo>
                  <a:pt x="1877" y="282"/>
                  <a:pt x="1914" y="294"/>
                  <a:pt x="1918" y="267"/>
                </a:cubicBezTo>
                <a:cubicBezTo>
                  <a:pt x="1912" y="278"/>
                  <a:pt x="1910" y="288"/>
                  <a:pt x="1900" y="296"/>
                </a:cubicBezTo>
                <a:cubicBezTo>
                  <a:pt x="1908" y="307"/>
                  <a:pt x="1908" y="307"/>
                  <a:pt x="1908" y="307"/>
                </a:cubicBezTo>
                <a:cubicBezTo>
                  <a:pt x="1914" y="302"/>
                  <a:pt x="1914" y="302"/>
                  <a:pt x="1914" y="302"/>
                </a:cubicBezTo>
                <a:cubicBezTo>
                  <a:pt x="1924" y="311"/>
                  <a:pt x="1924" y="311"/>
                  <a:pt x="1924" y="311"/>
                </a:cubicBezTo>
                <a:cubicBezTo>
                  <a:pt x="1941" y="307"/>
                  <a:pt x="1931" y="282"/>
                  <a:pt x="1933" y="278"/>
                </a:cubicBezTo>
                <a:cubicBezTo>
                  <a:pt x="1929" y="278"/>
                  <a:pt x="1929" y="278"/>
                  <a:pt x="1929" y="278"/>
                </a:cubicBezTo>
                <a:cubicBezTo>
                  <a:pt x="1926" y="263"/>
                  <a:pt x="1941" y="255"/>
                  <a:pt x="1943" y="243"/>
                </a:cubicBezTo>
                <a:cubicBezTo>
                  <a:pt x="1926" y="267"/>
                  <a:pt x="1955" y="267"/>
                  <a:pt x="1949" y="292"/>
                </a:cubicBezTo>
                <a:cubicBezTo>
                  <a:pt x="1945" y="288"/>
                  <a:pt x="1945" y="288"/>
                  <a:pt x="1945" y="288"/>
                </a:cubicBezTo>
                <a:cubicBezTo>
                  <a:pt x="1949" y="284"/>
                  <a:pt x="1949" y="284"/>
                  <a:pt x="1949" y="284"/>
                </a:cubicBezTo>
                <a:cubicBezTo>
                  <a:pt x="1953" y="286"/>
                  <a:pt x="1953" y="286"/>
                  <a:pt x="1953" y="286"/>
                </a:cubicBezTo>
                <a:cubicBezTo>
                  <a:pt x="1920" y="294"/>
                  <a:pt x="1959" y="331"/>
                  <a:pt x="1918" y="331"/>
                </a:cubicBezTo>
                <a:cubicBezTo>
                  <a:pt x="1939" y="364"/>
                  <a:pt x="1879" y="370"/>
                  <a:pt x="1894" y="401"/>
                </a:cubicBezTo>
                <a:cubicBezTo>
                  <a:pt x="1892" y="397"/>
                  <a:pt x="1892" y="397"/>
                  <a:pt x="1892" y="397"/>
                </a:cubicBezTo>
                <a:cubicBezTo>
                  <a:pt x="1900" y="387"/>
                  <a:pt x="1900" y="387"/>
                  <a:pt x="1900" y="387"/>
                </a:cubicBezTo>
                <a:cubicBezTo>
                  <a:pt x="1904" y="391"/>
                  <a:pt x="1904" y="391"/>
                  <a:pt x="1904" y="391"/>
                </a:cubicBezTo>
                <a:cubicBezTo>
                  <a:pt x="1898" y="393"/>
                  <a:pt x="1900" y="399"/>
                  <a:pt x="1900" y="405"/>
                </a:cubicBezTo>
                <a:cubicBezTo>
                  <a:pt x="1904" y="409"/>
                  <a:pt x="1904" y="409"/>
                  <a:pt x="1904" y="409"/>
                </a:cubicBezTo>
                <a:cubicBezTo>
                  <a:pt x="1922" y="407"/>
                  <a:pt x="1906" y="379"/>
                  <a:pt x="1929" y="385"/>
                </a:cubicBezTo>
                <a:cubicBezTo>
                  <a:pt x="1933" y="399"/>
                  <a:pt x="1910" y="409"/>
                  <a:pt x="1924" y="420"/>
                </a:cubicBezTo>
                <a:cubicBezTo>
                  <a:pt x="1968" y="356"/>
                  <a:pt x="1968" y="356"/>
                  <a:pt x="1968" y="356"/>
                </a:cubicBezTo>
                <a:cubicBezTo>
                  <a:pt x="1959" y="381"/>
                  <a:pt x="1951" y="405"/>
                  <a:pt x="1933" y="426"/>
                </a:cubicBezTo>
                <a:cubicBezTo>
                  <a:pt x="1941" y="438"/>
                  <a:pt x="1949" y="422"/>
                  <a:pt x="1957" y="420"/>
                </a:cubicBezTo>
                <a:cubicBezTo>
                  <a:pt x="1951" y="426"/>
                  <a:pt x="1951" y="440"/>
                  <a:pt x="1939" y="434"/>
                </a:cubicBezTo>
                <a:cubicBezTo>
                  <a:pt x="1933" y="430"/>
                  <a:pt x="1933" y="430"/>
                  <a:pt x="1933" y="430"/>
                </a:cubicBezTo>
                <a:cubicBezTo>
                  <a:pt x="1922" y="450"/>
                  <a:pt x="1902" y="481"/>
                  <a:pt x="1914" y="500"/>
                </a:cubicBezTo>
                <a:cubicBezTo>
                  <a:pt x="1939" y="455"/>
                  <a:pt x="1939" y="455"/>
                  <a:pt x="1939" y="455"/>
                </a:cubicBezTo>
                <a:cubicBezTo>
                  <a:pt x="1937" y="459"/>
                  <a:pt x="1941" y="461"/>
                  <a:pt x="1943" y="465"/>
                </a:cubicBezTo>
                <a:cubicBezTo>
                  <a:pt x="1957" y="455"/>
                  <a:pt x="1957" y="455"/>
                  <a:pt x="1957" y="455"/>
                </a:cubicBezTo>
                <a:cubicBezTo>
                  <a:pt x="1953" y="467"/>
                  <a:pt x="1937" y="479"/>
                  <a:pt x="1943" y="490"/>
                </a:cubicBezTo>
                <a:cubicBezTo>
                  <a:pt x="1951" y="492"/>
                  <a:pt x="1953" y="483"/>
                  <a:pt x="1957" y="479"/>
                </a:cubicBezTo>
                <a:cubicBezTo>
                  <a:pt x="2009" y="487"/>
                  <a:pt x="1918" y="539"/>
                  <a:pt x="1968" y="549"/>
                </a:cubicBezTo>
                <a:cubicBezTo>
                  <a:pt x="1974" y="543"/>
                  <a:pt x="1974" y="533"/>
                  <a:pt x="1982" y="529"/>
                </a:cubicBezTo>
                <a:cubicBezTo>
                  <a:pt x="1980" y="531"/>
                  <a:pt x="1976" y="535"/>
                  <a:pt x="1978" y="539"/>
                </a:cubicBezTo>
                <a:cubicBezTo>
                  <a:pt x="1992" y="557"/>
                  <a:pt x="2003" y="522"/>
                  <a:pt x="2013" y="533"/>
                </a:cubicBezTo>
                <a:cubicBezTo>
                  <a:pt x="2011" y="539"/>
                  <a:pt x="2015" y="541"/>
                  <a:pt x="2017" y="543"/>
                </a:cubicBezTo>
                <a:cubicBezTo>
                  <a:pt x="2031" y="518"/>
                  <a:pt x="2031" y="518"/>
                  <a:pt x="2031" y="518"/>
                </a:cubicBezTo>
                <a:cubicBezTo>
                  <a:pt x="2031" y="537"/>
                  <a:pt x="2007" y="549"/>
                  <a:pt x="2023" y="568"/>
                </a:cubicBezTo>
                <a:cubicBezTo>
                  <a:pt x="2046" y="555"/>
                  <a:pt x="2040" y="533"/>
                  <a:pt x="2048" y="514"/>
                </a:cubicBezTo>
                <a:cubicBezTo>
                  <a:pt x="2048" y="529"/>
                  <a:pt x="2048" y="529"/>
                  <a:pt x="2048" y="529"/>
                </a:cubicBezTo>
                <a:cubicBezTo>
                  <a:pt x="2072" y="529"/>
                  <a:pt x="2072" y="529"/>
                  <a:pt x="2072" y="529"/>
                </a:cubicBezTo>
                <a:cubicBezTo>
                  <a:pt x="2068" y="539"/>
                  <a:pt x="2060" y="545"/>
                  <a:pt x="2052" y="553"/>
                </a:cubicBezTo>
                <a:cubicBezTo>
                  <a:pt x="2081" y="557"/>
                  <a:pt x="2042" y="590"/>
                  <a:pt x="2048" y="613"/>
                </a:cubicBezTo>
                <a:cubicBezTo>
                  <a:pt x="2081" y="590"/>
                  <a:pt x="1998" y="605"/>
                  <a:pt x="2038" y="631"/>
                </a:cubicBezTo>
                <a:cubicBezTo>
                  <a:pt x="2031" y="648"/>
                  <a:pt x="2031" y="648"/>
                  <a:pt x="2031" y="648"/>
                </a:cubicBezTo>
                <a:cubicBezTo>
                  <a:pt x="2031" y="640"/>
                  <a:pt x="2035" y="631"/>
                  <a:pt x="2027" y="627"/>
                </a:cubicBezTo>
                <a:cubicBezTo>
                  <a:pt x="2013" y="638"/>
                  <a:pt x="2015" y="654"/>
                  <a:pt x="2007" y="666"/>
                </a:cubicBezTo>
                <a:cubicBezTo>
                  <a:pt x="2027" y="662"/>
                  <a:pt x="2027" y="662"/>
                  <a:pt x="2027" y="662"/>
                </a:cubicBezTo>
                <a:cubicBezTo>
                  <a:pt x="2025" y="666"/>
                  <a:pt x="2029" y="668"/>
                  <a:pt x="2031" y="673"/>
                </a:cubicBezTo>
                <a:cubicBezTo>
                  <a:pt x="2056" y="631"/>
                  <a:pt x="2056" y="631"/>
                  <a:pt x="2056" y="631"/>
                </a:cubicBezTo>
                <a:cubicBezTo>
                  <a:pt x="2062" y="638"/>
                  <a:pt x="2062" y="638"/>
                  <a:pt x="2062" y="638"/>
                </a:cubicBezTo>
                <a:cubicBezTo>
                  <a:pt x="2091" y="592"/>
                  <a:pt x="2091" y="592"/>
                  <a:pt x="2091" y="592"/>
                </a:cubicBezTo>
                <a:cubicBezTo>
                  <a:pt x="2095" y="605"/>
                  <a:pt x="2081" y="609"/>
                  <a:pt x="2087" y="623"/>
                </a:cubicBezTo>
                <a:cubicBezTo>
                  <a:pt x="2107" y="631"/>
                  <a:pt x="2062" y="642"/>
                  <a:pt x="2066" y="662"/>
                </a:cubicBezTo>
                <a:cubicBezTo>
                  <a:pt x="2087" y="656"/>
                  <a:pt x="2087" y="656"/>
                  <a:pt x="2087" y="656"/>
                </a:cubicBezTo>
                <a:cubicBezTo>
                  <a:pt x="2093" y="699"/>
                  <a:pt x="2046" y="662"/>
                  <a:pt x="2052" y="705"/>
                </a:cubicBezTo>
                <a:cubicBezTo>
                  <a:pt x="2072" y="701"/>
                  <a:pt x="2072" y="701"/>
                  <a:pt x="2072" y="701"/>
                </a:cubicBezTo>
                <a:cubicBezTo>
                  <a:pt x="2072" y="714"/>
                  <a:pt x="2068" y="730"/>
                  <a:pt x="2077" y="740"/>
                </a:cubicBezTo>
                <a:cubicBezTo>
                  <a:pt x="2091" y="726"/>
                  <a:pt x="2091" y="726"/>
                  <a:pt x="2091" y="726"/>
                </a:cubicBezTo>
                <a:cubicBezTo>
                  <a:pt x="2087" y="722"/>
                  <a:pt x="2087" y="722"/>
                  <a:pt x="2087" y="722"/>
                </a:cubicBezTo>
                <a:cubicBezTo>
                  <a:pt x="2112" y="712"/>
                  <a:pt x="2112" y="712"/>
                  <a:pt x="2112" y="712"/>
                </a:cubicBezTo>
                <a:cubicBezTo>
                  <a:pt x="2107" y="755"/>
                  <a:pt x="2077" y="788"/>
                  <a:pt x="2066" y="829"/>
                </a:cubicBezTo>
                <a:cubicBezTo>
                  <a:pt x="2070" y="835"/>
                  <a:pt x="2077" y="835"/>
                  <a:pt x="2081" y="835"/>
                </a:cubicBezTo>
                <a:cubicBezTo>
                  <a:pt x="2093" y="823"/>
                  <a:pt x="2066" y="827"/>
                  <a:pt x="2087" y="814"/>
                </a:cubicBezTo>
                <a:cubicBezTo>
                  <a:pt x="2089" y="804"/>
                  <a:pt x="2083" y="825"/>
                  <a:pt x="2091" y="825"/>
                </a:cubicBezTo>
                <a:cubicBezTo>
                  <a:pt x="2112" y="796"/>
                  <a:pt x="2112" y="796"/>
                  <a:pt x="2112" y="796"/>
                </a:cubicBezTo>
                <a:cubicBezTo>
                  <a:pt x="2110" y="827"/>
                  <a:pt x="2072" y="849"/>
                  <a:pt x="2091" y="884"/>
                </a:cubicBezTo>
                <a:cubicBezTo>
                  <a:pt x="2105" y="888"/>
                  <a:pt x="2064" y="948"/>
                  <a:pt x="2091" y="962"/>
                </a:cubicBezTo>
                <a:cubicBezTo>
                  <a:pt x="2077" y="948"/>
                  <a:pt x="2077" y="948"/>
                  <a:pt x="2077" y="948"/>
                </a:cubicBezTo>
                <a:cubicBezTo>
                  <a:pt x="2060" y="956"/>
                  <a:pt x="2070" y="971"/>
                  <a:pt x="2066" y="983"/>
                </a:cubicBezTo>
                <a:cubicBezTo>
                  <a:pt x="2087" y="977"/>
                  <a:pt x="2087" y="977"/>
                  <a:pt x="2087" y="977"/>
                </a:cubicBezTo>
                <a:cubicBezTo>
                  <a:pt x="2089" y="1014"/>
                  <a:pt x="2025" y="1032"/>
                  <a:pt x="2031" y="1082"/>
                </a:cubicBezTo>
                <a:cubicBezTo>
                  <a:pt x="2027" y="1076"/>
                  <a:pt x="2027" y="1076"/>
                  <a:pt x="2027" y="1076"/>
                </a:cubicBezTo>
                <a:cubicBezTo>
                  <a:pt x="2031" y="1080"/>
                  <a:pt x="2031" y="1080"/>
                  <a:pt x="2031" y="1080"/>
                </a:cubicBezTo>
                <a:cubicBezTo>
                  <a:pt x="2021" y="1090"/>
                  <a:pt x="2021" y="1090"/>
                  <a:pt x="2021" y="1090"/>
                </a:cubicBezTo>
                <a:cubicBezTo>
                  <a:pt x="2017" y="1086"/>
                  <a:pt x="2017" y="1086"/>
                  <a:pt x="2017" y="1086"/>
                </a:cubicBezTo>
                <a:cubicBezTo>
                  <a:pt x="2019" y="1084"/>
                  <a:pt x="2023" y="1082"/>
                  <a:pt x="2023" y="1076"/>
                </a:cubicBezTo>
                <a:cubicBezTo>
                  <a:pt x="1992" y="1055"/>
                  <a:pt x="2013" y="1100"/>
                  <a:pt x="1992" y="1106"/>
                </a:cubicBezTo>
                <a:cubicBezTo>
                  <a:pt x="1992" y="1117"/>
                  <a:pt x="1992" y="1117"/>
                  <a:pt x="1992" y="1117"/>
                </a:cubicBezTo>
                <a:cubicBezTo>
                  <a:pt x="2007" y="1131"/>
                  <a:pt x="2003" y="1090"/>
                  <a:pt x="2017" y="1111"/>
                </a:cubicBezTo>
                <a:cubicBezTo>
                  <a:pt x="2027" y="1121"/>
                  <a:pt x="2015" y="1119"/>
                  <a:pt x="2013" y="1106"/>
                </a:cubicBezTo>
                <a:cubicBezTo>
                  <a:pt x="1998" y="1131"/>
                  <a:pt x="1998" y="1131"/>
                  <a:pt x="1998" y="1131"/>
                </a:cubicBezTo>
                <a:cubicBezTo>
                  <a:pt x="1982" y="1117"/>
                  <a:pt x="1982" y="1117"/>
                  <a:pt x="1982" y="1117"/>
                </a:cubicBezTo>
                <a:cubicBezTo>
                  <a:pt x="1966" y="1127"/>
                  <a:pt x="1994" y="1139"/>
                  <a:pt x="1978" y="1150"/>
                </a:cubicBezTo>
                <a:cubicBezTo>
                  <a:pt x="1992" y="1150"/>
                  <a:pt x="1992" y="1150"/>
                  <a:pt x="1992" y="1150"/>
                </a:cubicBezTo>
                <a:cubicBezTo>
                  <a:pt x="1990" y="1158"/>
                  <a:pt x="1978" y="1164"/>
                  <a:pt x="1982" y="1174"/>
                </a:cubicBezTo>
                <a:cubicBezTo>
                  <a:pt x="1984" y="1170"/>
                  <a:pt x="1984" y="1170"/>
                  <a:pt x="1984" y="1170"/>
                </a:cubicBezTo>
                <a:cubicBezTo>
                  <a:pt x="1994" y="1176"/>
                  <a:pt x="1994" y="1176"/>
                  <a:pt x="1994" y="1176"/>
                </a:cubicBezTo>
                <a:cubicBezTo>
                  <a:pt x="1992" y="1180"/>
                  <a:pt x="1992" y="1180"/>
                  <a:pt x="1992" y="1180"/>
                </a:cubicBezTo>
                <a:cubicBezTo>
                  <a:pt x="1982" y="1174"/>
                  <a:pt x="1982" y="1174"/>
                  <a:pt x="1982" y="1174"/>
                </a:cubicBezTo>
                <a:cubicBezTo>
                  <a:pt x="1978" y="1205"/>
                  <a:pt x="1978" y="1205"/>
                  <a:pt x="1978" y="1205"/>
                </a:cubicBezTo>
                <a:cubicBezTo>
                  <a:pt x="1978" y="1195"/>
                  <a:pt x="1978" y="1195"/>
                  <a:pt x="1978" y="1195"/>
                </a:cubicBezTo>
                <a:cubicBezTo>
                  <a:pt x="1972" y="1189"/>
                  <a:pt x="1959" y="1197"/>
                  <a:pt x="1953" y="1205"/>
                </a:cubicBezTo>
                <a:cubicBezTo>
                  <a:pt x="1953" y="1209"/>
                  <a:pt x="1951" y="1217"/>
                  <a:pt x="1957" y="1220"/>
                </a:cubicBezTo>
                <a:cubicBezTo>
                  <a:pt x="1968" y="1220"/>
                  <a:pt x="1968" y="1220"/>
                  <a:pt x="1968" y="1220"/>
                </a:cubicBezTo>
                <a:cubicBezTo>
                  <a:pt x="1949" y="1240"/>
                  <a:pt x="1949" y="1240"/>
                  <a:pt x="1949" y="1240"/>
                </a:cubicBezTo>
                <a:cubicBezTo>
                  <a:pt x="1943" y="1205"/>
                  <a:pt x="1943" y="1205"/>
                  <a:pt x="1943" y="1205"/>
                </a:cubicBezTo>
                <a:cubicBezTo>
                  <a:pt x="1912" y="1222"/>
                  <a:pt x="1924" y="1259"/>
                  <a:pt x="1900" y="1273"/>
                </a:cubicBezTo>
                <a:cubicBezTo>
                  <a:pt x="1902" y="1279"/>
                  <a:pt x="1908" y="1279"/>
                  <a:pt x="1914" y="1279"/>
                </a:cubicBezTo>
                <a:cubicBezTo>
                  <a:pt x="1918" y="1269"/>
                  <a:pt x="1918" y="1269"/>
                  <a:pt x="1918" y="1269"/>
                </a:cubicBezTo>
                <a:cubicBezTo>
                  <a:pt x="1933" y="1283"/>
                  <a:pt x="1933" y="1283"/>
                  <a:pt x="1933" y="1283"/>
                </a:cubicBezTo>
                <a:cubicBezTo>
                  <a:pt x="1941" y="1271"/>
                  <a:pt x="1941" y="1269"/>
                  <a:pt x="1939" y="1254"/>
                </a:cubicBezTo>
                <a:cubicBezTo>
                  <a:pt x="1949" y="1257"/>
                  <a:pt x="1943" y="1291"/>
                  <a:pt x="1924" y="1294"/>
                </a:cubicBezTo>
                <a:cubicBezTo>
                  <a:pt x="1914" y="1283"/>
                  <a:pt x="1914" y="1283"/>
                  <a:pt x="1914" y="1283"/>
                </a:cubicBezTo>
                <a:cubicBezTo>
                  <a:pt x="1908" y="1287"/>
                  <a:pt x="1908" y="1294"/>
                  <a:pt x="1908" y="1298"/>
                </a:cubicBezTo>
                <a:cubicBezTo>
                  <a:pt x="1900" y="1298"/>
                  <a:pt x="1900" y="1298"/>
                  <a:pt x="1900" y="1298"/>
                </a:cubicBezTo>
                <a:cubicBezTo>
                  <a:pt x="1900" y="1294"/>
                  <a:pt x="1896" y="1291"/>
                  <a:pt x="1894" y="1289"/>
                </a:cubicBezTo>
                <a:cubicBezTo>
                  <a:pt x="1885" y="1294"/>
                  <a:pt x="1892" y="1306"/>
                  <a:pt x="1889" y="1314"/>
                </a:cubicBezTo>
                <a:cubicBezTo>
                  <a:pt x="1904" y="1314"/>
                  <a:pt x="1904" y="1314"/>
                  <a:pt x="1904" y="1314"/>
                </a:cubicBezTo>
                <a:cubicBezTo>
                  <a:pt x="1894" y="1322"/>
                  <a:pt x="1877" y="1310"/>
                  <a:pt x="1883" y="1333"/>
                </a:cubicBezTo>
                <a:cubicBezTo>
                  <a:pt x="1875" y="1322"/>
                  <a:pt x="1875" y="1322"/>
                  <a:pt x="1875" y="1322"/>
                </a:cubicBezTo>
                <a:cubicBezTo>
                  <a:pt x="1892" y="1345"/>
                  <a:pt x="1820" y="1378"/>
                  <a:pt x="1859" y="1378"/>
                </a:cubicBezTo>
                <a:cubicBezTo>
                  <a:pt x="1824" y="1402"/>
                  <a:pt x="1809" y="1454"/>
                  <a:pt x="1791" y="1495"/>
                </a:cubicBezTo>
                <a:cubicBezTo>
                  <a:pt x="1766" y="1493"/>
                  <a:pt x="1791" y="1507"/>
                  <a:pt x="1776" y="1516"/>
                </a:cubicBezTo>
                <a:cubicBezTo>
                  <a:pt x="1770" y="1511"/>
                  <a:pt x="1770" y="1511"/>
                  <a:pt x="1770" y="1511"/>
                </a:cubicBezTo>
                <a:cubicBezTo>
                  <a:pt x="1729" y="1530"/>
                  <a:pt x="1791" y="1542"/>
                  <a:pt x="1756" y="1565"/>
                </a:cubicBezTo>
                <a:cubicBezTo>
                  <a:pt x="1731" y="1586"/>
                  <a:pt x="1731" y="1586"/>
                  <a:pt x="1731" y="1586"/>
                </a:cubicBezTo>
                <a:cubicBezTo>
                  <a:pt x="1737" y="1588"/>
                  <a:pt x="1735" y="1594"/>
                  <a:pt x="1735" y="1600"/>
                </a:cubicBezTo>
                <a:cubicBezTo>
                  <a:pt x="1711" y="1594"/>
                  <a:pt x="1711" y="1594"/>
                  <a:pt x="1711" y="1594"/>
                </a:cubicBezTo>
                <a:cubicBezTo>
                  <a:pt x="1698" y="1604"/>
                  <a:pt x="1715" y="1614"/>
                  <a:pt x="1717" y="1625"/>
                </a:cubicBezTo>
                <a:cubicBezTo>
                  <a:pt x="1653" y="1676"/>
                  <a:pt x="1585" y="1785"/>
                  <a:pt x="1554" y="1886"/>
                </a:cubicBezTo>
                <a:cubicBezTo>
                  <a:pt x="1589" y="1824"/>
                  <a:pt x="1565" y="1777"/>
                  <a:pt x="1604" y="1703"/>
                </a:cubicBezTo>
                <a:cubicBezTo>
                  <a:pt x="1598" y="1699"/>
                  <a:pt x="1598" y="1699"/>
                  <a:pt x="1598" y="1699"/>
                </a:cubicBezTo>
                <a:cubicBezTo>
                  <a:pt x="1571" y="1748"/>
                  <a:pt x="1530" y="1779"/>
                  <a:pt x="1523" y="1836"/>
                </a:cubicBezTo>
                <a:cubicBezTo>
                  <a:pt x="1519" y="1832"/>
                  <a:pt x="1519" y="1832"/>
                  <a:pt x="1519" y="1832"/>
                </a:cubicBezTo>
                <a:cubicBezTo>
                  <a:pt x="1484" y="1910"/>
                  <a:pt x="1484" y="1910"/>
                  <a:pt x="1484" y="1910"/>
                </a:cubicBezTo>
                <a:cubicBezTo>
                  <a:pt x="1482" y="1886"/>
                  <a:pt x="1509" y="1845"/>
                  <a:pt x="1499" y="1812"/>
                </a:cubicBezTo>
                <a:cubicBezTo>
                  <a:pt x="1488" y="1836"/>
                  <a:pt x="1482" y="1849"/>
                  <a:pt x="1470" y="1857"/>
                </a:cubicBezTo>
                <a:cubicBezTo>
                  <a:pt x="1464" y="1851"/>
                  <a:pt x="1464" y="1851"/>
                  <a:pt x="1464" y="1851"/>
                </a:cubicBezTo>
                <a:cubicBezTo>
                  <a:pt x="1433" y="1892"/>
                  <a:pt x="1431" y="1962"/>
                  <a:pt x="1390" y="1984"/>
                </a:cubicBezTo>
                <a:cubicBezTo>
                  <a:pt x="1386" y="1956"/>
                  <a:pt x="1386" y="1956"/>
                  <a:pt x="1386" y="1956"/>
                </a:cubicBezTo>
                <a:cubicBezTo>
                  <a:pt x="1382" y="1954"/>
                  <a:pt x="1380" y="1958"/>
                  <a:pt x="1375" y="1960"/>
                </a:cubicBezTo>
                <a:cubicBezTo>
                  <a:pt x="1375" y="1949"/>
                  <a:pt x="1375" y="1949"/>
                  <a:pt x="1375" y="1949"/>
                </a:cubicBezTo>
                <a:cubicBezTo>
                  <a:pt x="1351" y="1960"/>
                  <a:pt x="1338" y="1937"/>
                  <a:pt x="1332" y="1925"/>
                </a:cubicBezTo>
                <a:cubicBezTo>
                  <a:pt x="1343" y="1886"/>
                  <a:pt x="1349" y="1849"/>
                  <a:pt x="1351" y="1816"/>
                </a:cubicBezTo>
                <a:cubicBezTo>
                  <a:pt x="1369" y="1814"/>
                  <a:pt x="1355" y="1787"/>
                  <a:pt x="1365" y="1777"/>
                </a:cubicBezTo>
                <a:cubicBezTo>
                  <a:pt x="1361" y="1773"/>
                  <a:pt x="1361" y="1773"/>
                  <a:pt x="1361" y="1773"/>
                </a:cubicBezTo>
                <a:cubicBezTo>
                  <a:pt x="1357" y="1783"/>
                  <a:pt x="1347" y="1789"/>
                  <a:pt x="1351" y="1801"/>
                </a:cubicBezTo>
                <a:cubicBezTo>
                  <a:pt x="1347" y="1797"/>
                  <a:pt x="1347" y="1797"/>
                  <a:pt x="1347" y="1797"/>
                </a:cubicBezTo>
                <a:cubicBezTo>
                  <a:pt x="1328" y="1840"/>
                  <a:pt x="1322" y="1894"/>
                  <a:pt x="1312" y="1935"/>
                </a:cubicBezTo>
                <a:cubicBezTo>
                  <a:pt x="1320" y="1958"/>
                  <a:pt x="1262" y="1997"/>
                  <a:pt x="1312" y="2013"/>
                </a:cubicBezTo>
                <a:cubicBezTo>
                  <a:pt x="1316" y="2013"/>
                  <a:pt x="1316" y="2013"/>
                  <a:pt x="1316" y="2013"/>
                </a:cubicBezTo>
                <a:cubicBezTo>
                  <a:pt x="1316" y="2030"/>
                  <a:pt x="1316" y="2030"/>
                  <a:pt x="1316" y="2030"/>
                </a:cubicBezTo>
                <a:cubicBezTo>
                  <a:pt x="1312" y="2030"/>
                  <a:pt x="1312" y="2030"/>
                  <a:pt x="1312" y="2030"/>
                </a:cubicBezTo>
                <a:cubicBezTo>
                  <a:pt x="1312" y="2023"/>
                  <a:pt x="1312" y="2023"/>
                  <a:pt x="1312" y="2023"/>
                </a:cubicBezTo>
                <a:cubicBezTo>
                  <a:pt x="1283" y="2023"/>
                  <a:pt x="1283" y="2023"/>
                  <a:pt x="1283" y="2023"/>
                </a:cubicBezTo>
                <a:cubicBezTo>
                  <a:pt x="1266" y="1921"/>
                  <a:pt x="1266" y="1921"/>
                  <a:pt x="1266" y="1921"/>
                </a:cubicBezTo>
                <a:cubicBezTo>
                  <a:pt x="1262" y="1949"/>
                  <a:pt x="1256" y="1993"/>
                  <a:pt x="1273" y="2019"/>
                </a:cubicBezTo>
                <a:cubicBezTo>
                  <a:pt x="1262" y="2019"/>
                  <a:pt x="1262" y="2019"/>
                  <a:pt x="1262" y="2019"/>
                </a:cubicBezTo>
                <a:cubicBezTo>
                  <a:pt x="1264" y="2007"/>
                  <a:pt x="1260" y="1984"/>
                  <a:pt x="1252" y="1970"/>
                </a:cubicBezTo>
                <a:cubicBezTo>
                  <a:pt x="1250" y="1991"/>
                  <a:pt x="1234" y="2019"/>
                  <a:pt x="1248" y="2034"/>
                </a:cubicBezTo>
                <a:cubicBezTo>
                  <a:pt x="1238" y="2023"/>
                  <a:pt x="1238" y="2023"/>
                  <a:pt x="1238" y="2023"/>
                </a:cubicBezTo>
                <a:cubicBezTo>
                  <a:pt x="1234" y="2054"/>
                  <a:pt x="1234" y="2054"/>
                  <a:pt x="1234" y="2054"/>
                </a:cubicBezTo>
                <a:cubicBezTo>
                  <a:pt x="1236" y="2038"/>
                  <a:pt x="1229" y="2028"/>
                  <a:pt x="1217" y="2019"/>
                </a:cubicBezTo>
                <a:cubicBezTo>
                  <a:pt x="1213" y="2023"/>
                  <a:pt x="1213" y="2023"/>
                  <a:pt x="1213" y="2023"/>
                </a:cubicBezTo>
                <a:cubicBezTo>
                  <a:pt x="1201" y="2015"/>
                  <a:pt x="1186" y="1976"/>
                  <a:pt x="1178" y="1949"/>
                </a:cubicBezTo>
                <a:cubicBezTo>
                  <a:pt x="1160" y="1984"/>
                  <a:pt x="1160" y="1984"/>
                  <a:pt x="1160" y="1984"/>
                </a:cubicBezTo>
                <a:cubicBezTo>
                  <a:pt x="1194" y="1894"/>
                  <a:pt x="1209" y="1777"/>
                  <a:pt x="1223" y="1668"/>
                </a:cubicBezTo>
                <a:cubicBezTo>
                  <a:pt x="1176" y="1701"/>
                  <a:pt x="1215" y="1760"/>
                  <a:pt x="1168" y="1791"/>
                </a:cubicBezTo>
                <a:cubicBezTo>
                  <a:pt x="1184" y="1814"/>
                  <a:pt x="1129" y="1855"/>
                  <a:pt x="1139" y="1890"/>
                </a:cubicBezTo>
                <a:cubicBezTo>
                  <a:pt x="1108" y="1927"/>
                  <a:pt x="1098" y="1980"/>
                  <a:pt x="1090" y="2030"/>
                </a:cubicBezTo>
                <a:cubicBezTo>
                  <a:pt x="1102" y="1978"/>
                  <a:pt x="1106" y="1917"/>
                  <a:pt x="1114" y="1861"/>
                </a:cubicBezTo>
                <a:cubicBezTo>
                  <a:pt x="1098" y="1877"/>
                  <a:pt x="1108" y="1908"/>
                  <a:pt x="1085" y="1914"/>
                </a:cubicBezTo>
                <a:cubicBezTo>
                  <a:pt x="1094" y="1925"/>
                  <a:pt x="1094" y="1925"/>
                  <a:pt x="1094" y="1925"/>
                </a:cubicBezTo>
                <a:cubicBezTo>
                  <a:pt x="1079" y="1939"/>
                  <a:pt x="1079" y="1939"/>
                  <a:pt x="1079" y="1939"/>
                </a:cubicBezTo>
                <a:cubicBezTo>
                  <a:pt x="1102" y="1939"/>
                  <a:pt x="1077" y="1960"/>
                  <a:pt x="1085" y="1956"/>
                </a:cubicBezTo>
                <a:cubicBezTo>
                  <a:pt x="1079" y="1949"/>
                  <a:pt x="1079" y="1949"/>
                  <a:pt x="1079" y="1949"/>
                </a:cubicBezTo>
                <a:cubicBezTo>
                  <a:pt x="1063" y="1968"/>
                  <a:pt x="1088" y="1991"/>
                  <a:pt x="1075" y="1999"/>
                </a:cubicBezTo>
                <a:cubicBezTo>
                  <a:pt x="1077" y="1995"/>
                  <a:pt x="1073" y="1993"/>
                  <a:pt x="1069" y="1989"/>
                </a:cubicBezTo>
                <a:cubicBezTo>
                  <a:pt x="1069" y="2019"/>
                  <a:pt x="1069" y="2019"/>
                  <a:pt x="1069" y="2019"/>
                </a:cubicBezTo>
                <a:cubicBezTo>
                  <a:pt x="1065" y="2013"/>
                  <a:pt x="1065" y="2013"/>
                  <a:pt x="1065" y="2013"/>
                </a:cubicBezTo>
                <a:cubicBezTo>
                  <a:pt x="1046" y="2073"/>
                  <a:pt x="1042" y="2085"/>
                  <a:pt x="1030" y="2153"/>
                </a:cubicBezTo>
                <a:cubicBezTo>
                  <a:pt x="1022" y="2155"/>
                  <a:pt x="1028" y="2165"/>
                  <a:pt x="1026" y="2172"/>
                </a:cubicBezTo>
                <a:cubicBezTo>
                  <a:pt x="1012" y="2151"/>
                  <a:pt x="1012" y="2190"/>
                  <a:pt x="1005" y="2178"/>
                </a:cubicBezTo>
                <a:cubicBezTo>
                  <a:pt x="989" y="2153"/>
                  <a:pt x="1005" y="2134"/>
                  <a:pt x="1001" y="2108"/>
                </a:cubicBezTo>
                <a:cubicBezTo>
                  <a:pt x="981" y="2110"/>
                  <a:pt x="974" y="2118"/>
                  <a:pt x="970" y="2137"/>
                </a:cubicBezTo>
                <a:cubicBezTo>
                  <a:pt x="987" y="2172"/>
                  <a:pt x="987" y="2172"/>
                  <a:pt x="987" y="2172"/>
                </a:cubicBezTo>
                <a:cubicBezTo>
                  <a:pt x="966" y="2157"/>
                  <a:pt x="966" y="2157"/>
                  <a:pt x="966" y="2157"/>
                </a:cubicBezTo>
                <a:cubicBezTo>
                  <a:pt x="962" y="2172"/>
                  <a:pt x="962" y="2172"/>
                  <a:pt x="962" y="2172"/>
                </a:cubicBezTo>
                <a:cubicBezTo>
                  <a:pt x="962" y="2137"/>
                  <a:pt x="962" y="2137"/>
                  <a:pt x="962" y="2137"/>
                </a:cubicBezTo>
                <a:cubicBezTo>
                  <a:pt x="937" y="2143"/>
                  <a:pt x="937" y="2143"/>
                  <a:pt x="937" y="2143"/>
                </a:cubicBezTo>
                <a:cubicBezTo>
                  <a:pt x="944" y="2083"/>
                  <a:pt x="921" y="2030"/>
                  <a:pt x="937" y="1974"/>
                </a:cubicBezTo>
                <a:cubicBezTo>
                  <a:pt x="927" y="1974"/>
                  <a:pt x="927" y="1974"/>
                  <a:pt x="927" y="1974"/>
                </a:cubicBezTo>
                <a:cubicBezTo>
                  <a:pt x="931" y="1962"/>
                  <a:pt x="948" y="1954"/>
                  <a:pt x="942" y="1935"/>
                </a:cubicBezTo>
                <a:cubicBezTo>
                  <a:pt x="937" y="1931"/>
                  <a:pt x="937" y="1931"/>
                  <a:pt x="937" y="1931"/>
                </a:cubicBezTo>
                <a:cubicBezTo>
                  <a:pt x="923" y="1949"/>
                  <a:pt x="903" y="1949"/>
                  <a:pt x="903" y="1974"/>
                </a:cubicBezTo>
                <a:cubicBezTo>
                  <a:pt x="894" y="1980"/>
                  <a:pt x="884" y="1978"/>
                  <a:pt x="878" y="1989"/>
                </a:cubicBezTo>
                <a:cubicBezTo>
                  <a:pt x="884" y="2003"/>
                  <a:pt x="882" y="2017"/>
                  <a:pt x="872" y="2030"/>
                </a:cubicBezTo>
                <a:cubicBezTo>
                  <a:pt x="857" y="2079"/>
                  <a:pt x="857" y="2079"/>
                  <a:pt x="857" y="2079"/>
                </a:cubicBezTo>
                <a:cubicBezTo>
                  <a:pt x="839" y="2073"/>
                  <a:pt x="882" y="2028"/>
                  <a:pt x="857" y="2005"/>
                </a:cubicBezTo>
                <a:cubicBezTo>
                  <a:pt x="818" y="2030"/>
                  <a:pt x="831" y="2073"/>
                  <a:pt x="818" y="2108"/>
                </a:cubicBezTo>
                <a:cubicBezTo>
                  <a:pt x="804" y="2062"/>
                  <a:pt x="847" y="2001"/>
                  <a:pt x="818" y="1970"/>
                </a:cubicBezTo>
                <a:cubicBezTo>
                  <a:pt x="822" y="1972"/>
                  <a:pt x="822" y="1972"/>
                  <a:pt x="822" y="1972"/>
                </a:cubicBezTo>
                <a:cubicBezTo>
                  <a:pt x="812" y="1991"/>
                  <a:pt x="812" y="1991"/>
                  <a:pt x="812" y="1991"/>
                </a:cubicBezTo>
                <a:cubicBezTo>
                  <a:pt x="808" y="1989"/>
                  <a:pt x="808" y="1989"/>
                  <a:pt x="808" y="1989"/>
                </a:cubicBezTo>
                <a:cubicBezTo>
                  <a:pt x="812" y="1993"/>
                  <a:pt x="820" y="1968"/>
                  <a:pt x="818" y="1956"/>
                </a:cubicBezTo>
                <a:cubicBezTo>
                  <a:pt x="808" y="1945"/>
                  <a:pt x="808" y="1945"/>
                  <a:pt x="808" y="1945"/>
                </a:cubicBezTo>
                <a:cubicBezTo>
                  <a:pt x="802" y="1968"/>
                  <a:pt x="794" y="1986"/>
                  <a:pt x="789" y="2013"/>
                </a:cubicBezTo>
                <a:cubicBezTo>
                  <a:pt x="804" y="2009"/>
                  <a:pt x="804" y="2009"/>
                  <a:pt x="804" y="2009"/>
                </a:cubicBezTo>
                <a:cubicBezTo>
                  <a:pt x="806" y="2013"/>
                  <a:pt x="802" y="2015"/>
                  <a:pt x="798" y="2019"/>
                </a:cubicBezTo>
                <a:cubicBezTo>
                  <a:pt x="789" y="2019"/>
                  <a:pt x="785" y="2009"/>
                  <a:pt x="779" y="2005"/>
                </a:cubicBezTo>
                <a:cubicBezTo>
                  <a:pt x="791" y="1995"/>
                  <a:pt x="777" y="1982"/>
                  <a:pt x="769" y="1974"/>
                </a:cubicBezTo>
                <a:cubicBezTo>
                  <a:pt x="773" y="1976"/>
                  <a:pt x="822" y="1954"/>
                  <a:pt x="794" y="1931"/>
                </a:cubicBezTo>
                <a:cubicBezTo>
                  <a:pt x="789" y="1908"/>
                  <a:pt x="804" y="1894"/>
                  <a:pt x="789" y="1875"/>
                </a:cubicBezTo>
                <a:cubicBezTo>
                  <a:pt x="757" y="1917"/>
                  <a:pt x="763" y="1995"/>
                  <a:pt x="734" y="2048"/>
                </a:cubicBezTo>
                <a:cubicBezTo>
                  <a:pt x="724" y="2019"/>
                  <a:pt x="724" y="2019"/>
                  <a:pt x="724" y="2019"/>
                </a:cubicBezTo>
                <a:cubicBezTo>
                  <a:pt x="722" y="2032"/>
                  <a:pt x="711" y="2048"/>
                  <a:pt x="715" y="2058"/>
                </a:cubicBezTo>
                <a:cubicBezTo>
                  <a:pt x="695" y="2102"/>
                  <a:pt x="691" y="2163"/>
                  <a:pt x="680" y="2227"/>
                </a:cubicBezTo>
                <a:cubicBezTo>
                  <a:pt x="691" y="2151"/>
                  <a:pt x="701" y="2069"/>
                  <a:pt x="699" y="1995"/>
                </a:cubicBezTo>
                <a:cubicBezTo>
                  <a:pt x="680" y="2050"/>
                  <a:pt x="654" y="2108"/>
                  <a:pt x="670" y="2153"/>
                </a:cubicBezTo>
                <a:cubicBezTo>
                  <a:pt x="666" y="2147"/>
                  <a:pt x="666" y="2147"/>
                  <a:pt x="666" y="2147"/>
                </a:cubicBezTo>
                <a:cubicBezTo>
                  <a:pt x="654" y="2182"/>
                  <a:pt x="648" y="2225"/>
                  <a:pt x="650" y="2260"/>
                </a:cubicBezTo>
                <a:cubicBezTo>
                  <a:pt x="629" y="2268"/>
                  <a:pt x="654" y="2274"/>
                  <a:pt x="631" y="2285"/>
                </a:cubicBezTo>
                <a:cubicBezTo>
                  <a:pt x="650" y="2305"/>
                  <a:pt x="650" y="2305"/>
                  <a:pt x="650" y="2305"/>
                </a:cubicBezTo>
                <a:cubicBezTo>
                  <a:pt x="656" y="2301"/>
                  <a:pt x="656" y="2301"/>
                  <a:pt x="656" y="2301"/>
                </a:cubicBezTo>
                <a:cubicBezTo>
                  <a:pt x="645" y="2350"/>
                  <a:pt x="645" y="2350"/>
                  <a:pt x="645" y="2350"/>
                </a:cubicBezTo>
                <a:cubicBezTo>
                  <a:pt x="643" y="2357"/>
                  <a:pt x="650" y="2320"/>
                  <a:pt x="641" y="2301"/>
                </a:cubicBezTo>
                <a:cubicBezTo>
                  <a:pt x="621" y="2326"/>
                  <a:pt x="621" y="2326"/>
                  <a:pt x="621" y="2326"/>
                </a:cubicBezTo>
                <a:cubicBezTo>
                  <a:pt x="623" y="2328"/>
                  <a:pt x="627" y="2332"/>
                  <a:pt x="631" y="2330"/>
                </a:cubicBezTo>
                <a:cubicBezTo>
                  <a:pt x="631" y="2340"/>
                  <a:pt x="631" y="2340"/>
                  <a:pt x="631" y="2340"/>
                </a:cubicBezTo>
                <a:cubicBezTo>
                  <a:pt x="621" y="2326"/>
                  <a:pt x="621" y="2326"/>
                  <a:pt x="621" y="2326"/>
                </a:cubicBezTo>
                <a:cubicBezTo>
                  <a:pt x="611" y="2375"/>
                  <a:pt x="611" y="2375"/>
                  <a:pt x="611" y="2375"/>
                </a:cubicBezTo>
                <a:cubicBezTo>
                  <a:pt x="602" y="2381"/>
                  <a:pt x="629" y="2332"/>
                  <a:pt x="606" y="2315"/>
                </a:cubicBezTo>
                <a:cubicBezTo>
                  <a:pt x="588" y="2359"/>
                  <a:pt x="598" y="2414"/>
                  <a:pt x="606" y="2457"/>
                </a:cubicBezTo>
                <a:cubicBezTo>
                  <a:pt x="594" y="2429"/>
                  <a:pt x="590" y="2396"/>
                  <a:pt x="592" y="2359"/>
                </a:cubicBezTo>
                <a:cubicBezTo>
                  <a:pt x="573" y="2373"/>
                  <a:pt x="584" y="2394"/>
                  <a:pt x="582" y="2400"/>
                </a:cubicBezTo>
                <a:cubicBezTo>
                  <a:pt x="586" y="2373"/>
                  <a:pt x="576" y="2352"/>
                  <a:pt x="571" y="2330"/>
                </a:cubicBezTo>
                <a:cubicBezTo>
                  <a:pt x="571" y="2400"/>
                  <a:pt x="571" y="2400"/>
                  <a:pt x="571" y="2400"/>
                </a:cubicBezTo>
                <a:cubicBezTo>
                  <a:pt x="561" y="2379"/>
                  <a:pt x="561" y="2379"/>
                  <a:pt x="561" y="2379"/>
                </a:cubicBezTo>
                <a:cubicBezTo>
                  <a:pt x="557" y="2389"/>
                  <a:pt x="541" y="2406"/>
                  <a:pt x="551" y="2404"/>
                </a:cubicBezTo>
                <a:cubicBezTo>
                  <a:pt x="539" y="2377"/>
                  <a:pt x="534" y="2367"/>
                  <a:pt x="537" y="2334"/>
                </a:cubicBezTo>
                <a:cubicBezTo>
                  <a:pt x="526" y="2334"/>
                  <a:pt x="526" y="2334"/>
                  <a:pt x="526" y="2334"/>
                </a:cubicBezTo>
                <a:cubicBezTo>
                  <a:pt x="534" y="2307"/>
                  <a:pt x="518" y="2303"/>
                  <a:pt x="502" y="2285"/>
                </a:cubicBezTo>
                <a:cubicBezTo>
                  <a:pt x="493" y="2289"/>
                  <a:pt x="499" y="2299"/>
                  <a:pt x="497" y="2305"/>
                </a:cubicBezTo>
                <a:cubicBezTo>
                  <a:pt x="483" y="2285"/>
                  <a:pt x="483" y="2285"/>
                  <a:pt x="483" y="2285"/>
                </a:cubicBezTo>
                <a:cubicBezTo>
                  <a:pt x="473" y="2289"/>
                  <a:pt x="479" y="2299"/>
                  <a:pt x="477" y="2305"/>
                </a:cubicBezTo>
                <a:cubicBezTo>
                  <a:pt x="460" y="2289"/>
                  <a:pt x="469" y="2254"/>
                  <a:pt x="444" y="2252"/>
                </a:cubicBezTo>
                <a:cubicBezTo>
                  <a:pt x="436" y="2206"/>
                  <a:pt x="438" y="2223"/>
                  <a:pt x="423" y="2182"/>
                </a:cubicBezTo>
                <a:cubicBezTo>
                  <a:pt x="386" y="2194"/>
                  <a:pt x="407" y="2223"/>
                  <a:pt x="395" y="2246"/>
                </a:cubicBezTo>
                <a:cubicBezTo>
                  <a:pt x="362" y="2289"/>
                  <a:pt x="368" y="2377"/>
                  <a:pt x="339" y="2404"/>
                </a:cubicBezTo>
                <a:cubicBezTo>
                  <a:pt x="333" y="2383"/>
                  <a:pt x="333" y="2359"/>
                  <a:pt x="321" y="2340"/>
                </a:cubicBezTo>
                <a:cubicBezTo>
                  <a:pt x="310" y="2348"/>
                  <a:pt x="317" y="2363"/>
                  <a:pt x="314" y="2375"/>
                </a:cubicBezTo>
                <a:cubicBezTo>
                  <a:pt x="310" y="2342"/>
                  <a:pt x="304" y="2309"/>
                  <a:pt x="300" y="2276"/>
                </a:cubicBezTo>
                <a:cubicBezTo>
                  <a:pt x="290" y="2276"/>
                  <a:pt x="290" y="2276"/>
                  <a:pt x="290" y="2276"/>
                </a:cubicBezTo>
                <a:cubicBezTo>
                  <a:pt x="288" y="2268"/>
                  <a:pt x="294" y="2256"/>
                  <a:pt x="286" y="2252"/>
                </a:cubicBezTo>
                <a:cubicBezTo>
                  <a:pt x="275" y="2268"/>
                  <a:pt x="245" y="2293"/>
                  <a:pt x="261" y="2320"/>
                </a:cubicBezTo>
                <a:cubicBezTo>
                  <a:pt x="251" y="2291"/>
                  <a:pt x="251" y="2291"/>
                  <a:pt x="251" y="2291"/>
                </a:cubicBezTo>
                <a:cubicBezTo>
                  <a:pt x="249" y="2313"/>
                  <a:pt x="234" y="2330"/>
                  <a:pt x="236" y="2355"/>
                </a:cubicBezTo>
                <a:cubicBezTo>
                  <a:pt x="205" y="2373"/>
                  <a:pt x="212" y="2322"/>
                  <a:pt x="212" y="2309"/>
                </a:cubicBezTo>
                <a:cubicBezTo>
                  <a:pt x="212" y="2305"/>
                  <a:pt x="212" y="2305"/>
                  <a:pt x="212" y="2305"/>
                </a:cubicBezTo>
                <a:cubicBezTo>
                  <a:pt x="201" y="2305"/>
                  <a:pt x="201" y="2305"/>
                  <a:pt x="201" y="2305"/>
                </a:cubicBezTo>
                <a:cubicBezTo>
                  <a:pt x="199" y="2295"/>
                  <a:pt x="205" y="2283"/>
                  <a:pt x="197" y="2276"/>
                </a:cubicBezTo>
                <a:cubicBezTo>
                  <a:pt x="181" y="2453"/>
                  <a:pt x="181" y="2453"/>
                  <a:pt x="181" y="2453"/>
                </a:cubicBezTo>
                <a:cubicBezTo>
                  <a:pt x="197" y="2453"/>
                  <a:pt x="197" y="2453"/>
                  <a:pt x="197" y="2453"/>
                </a:cubicBezTo>
                <a:cubicBezTo>
                  <a:pt x="189" y="2474"/>
                  <a:pt x="195" y="2507"/>
                  <a:pt x="173" y="2513"/>
                </a:cubicBezTo>
                <a:cubicBezTo>
                  <a:pt x="177" y="2472"/>
                  <a:pt x="164" y="2424"/>
                  <a:pt x="162" y="2379"/>
                </a:cubicBezTo>
                <a:cubicBezTo>
                  <a:pt x="136" y="2396"/>
                  <a:pt x="152" y="2412"/>
                  <a:pt x="148" y="2439"/>
                </a:cubicBezTo>
                <a:cubicBezTo>
                  <a:pt x="140" y="2441"/>
                  <a:pt x="138" y="2433"/>
                  <a:pt x="131" y="2429"/>
                </a:cubicBezTo>
                <a:cubicBezTo>
                  <a:pt x="127" y="2457"/>
                  <a:pt x="127" y="2457"/>
                  <a:pt x="127" y="2457"/>
                </a:cubicBezTo>
                <a:cubicBezTo>
                  <a:pt x="115" y="2426"/>
                  <a:pt x="133" y="2400"/>
                  <a:pt x="117" y="2379"/>
                </a:cubicBezTo>
                <a:cubicBezTo>
                  <a:pt x="136" y="2291"/>
                  <a:pt x="123" y="2206"/>
                  <a:pt x="123" y="2128"/>
                </a:cubicBezTo>
                <a:cubicBezTo>
                  <a:pt x="103" y="2145"/>
                  <a:pt x="119" y="2186"/>
                  <a:pt x="107" y="2211"/>
                </a:cubicBezTo>
                <a:cubicBezTo>
                  <a:pt x="133" y="2231"/>
                  <a:pt x="99" y="2248"/>
                  <a:pt x="103" y="2266"/>
                </a:cubicBezTo>
                <a:cubicBezTo>
                  <a:pt x="115" y="2093"/>
                  <a:pt x="117" y="1898"/>
                  <a:pt x="123" y="1742"/>
                </a:cubicBezTo>
                <a:cubicBezTo>
                  <a:pt x="70" y="1760"/>
                  <a:pt x="144" y="1795"/>
                  <a:pt x="99" y="1816"/>
                </a:cubicBezTo>
                <a:cubicBezTo>
                  <a:pt x="107" y="1859"/>
                  <a:pt x="84" y="1914"/>
                  <a:pt x="78" y="1956"/>
                </a:cubicBezTo>
                <a:cubicBezTo>
                  <a:pt x="86" y="1873"/>
                  <a:pt x="103" y="1760"/>
                  <a:pt x="103" y="1668"/>
                </a:cubicBezTo>
                <a:cubicBezTo>
                  <a:pt x="92" y="1692"/>
                  <a:pt x="92" y="1692"/>
                  <a:pt x="92" y="1692"/>
                </a:cubicBezTo>
                <a:cubicBezTo>
                  <a:pt x="90" y="1703"/>
                  <a:pt x="96" y="1680"/>
                  <a:pt x="88" y="1678"/>
                </a:cubicBezTo>
                <a:cubicBezTo>
                  <a:pt x="68" y="1748"/>
                  <a:pt x="68" y="1748"/>
                  <a:pt x="68" y="1748"/>
                </a:cubicBezTo>
                <a:cubicBezTo>
                  <a:pt x="74" y="1734"/>
                  <a:pt x="78" y="1692"/>
                  <a:pt x="82" y="1664"/>
                </a:cubicBezTo>
                <a:cubicBezTo>
                  <a:pt x="92" y="1674"/>
                  <a:pt x="92" y="1674"/>
                  <a:pt x="92" y="1674"/>
                </a:cubicBezTo>
                <a:cubicBezTo>
                  <a:pt x="103" y="1666"/>
                  <a:pt x="109" y="1655"/>
                  <a:pt x="107" y="1643"/>
                </a:cubicBezTo>
                <a:cubicBezTo>
                  <a:pt x="76" y="1625"/>
                  <a:pt x="105" y="1571"/>
                  <a:pt x="103" y="1526"/>
                </a:cubicBezTo>
                <a:cubicBezTo>
                  <a:pt x="123" y="1511"/>
                  <a:pt x="103" y="1487"/>
                  <a:pt x="113" y="1470"/>
                </a:cubicBezTo>
                <a:cubicBezTo>
                  <a:pt x="123" y="1448"/>
                  <a:pt x="133" y="1413"/>
                  <a:pt x="123" y="1392"/>
                </a:cubicBezTo>
                <a:cubicBezTo>
                  <a:pt x="66" y="1627"/>
                  <a:pt x="20" y="1900"/>
                  <a:pt x="14" y="2122"/>
                </a:cubicBezTo>
                <a:cubicBezTo>
                  <a:pt x="12" y="2112"/>
                  <a:pt x="18" y="2097"/>
                  <a:pt x="8" y="2087"/>
                </a:cubicBezTo>
                <a:cubicBezTo>
                  <a:pt x="0" y="2118"/>
                  <a:pt x="0" y="2118"/>
                  <a:pt x="0" y="2118"/>
                </a:cubicBezTo>
                <a:cubicBezTo>
                  <a:pt x="16" y="1882"/>
                  <a:pt x="66" y="1655"/>
                  <a:pt x="68" y="1437"/>
                </a:cubicBezTo>
                <a:cubicBezTo>
                  <a:pt x="47" y="1446"/>
                  <a:pt x="68" y="1466"/>
                  <a:pt x="57" y="1477"/>
                </a:cubicBezTo>
                <a:cubicBezTo>
                  <a:pt x="35" y="1555"/>
                  <a:pt x="24" y="1637"/>
                  <a:pt x="8" y="1717"/>
                </a:cubicBezTo>
                <a:cubicBezTo>
                  <a:pt x="2" y="1692"/>
                  <a:pt x="2" y="1688"/>
                  <a:pt x="8" y="1664"/>
                </a:cubicBezTo>
                <a:cubicBezTo>
                  <a:pt x="14" y="1668"/>
                  <a:pt x="14" y="1668"/>
                  <a:pt x="14" y="1668"/>
                </a:cubicBezTo>
                <a:cubicBezTo>
                  <a:pt x="27" y="1662"/>
                  <a:pt x="10" y="1651"/>
                  <a:pt x="8" y="1649"/>
                </a:cubicBezTo>
                <a:cubicBezTo>
                  <a:pt x="12" y="1606"/>
                  <a:pt x="27" y="1569"/>
                  <a:pt x="29" y="1526"/>
                </a:cubicBezTo>
                <a:cubicBezTo>
                  <a:pt x="31" y="1536"/>
                  <a:pt x="24" y="1551"/>
                  <a:pt x="33" y="1561"/>
                </a:cubicBezTo>
                <a:cubicBezTo>
                  <a:pt x="78" y="1328"/>
                  <a:pt x="78" y="1328"/>
                  <a:pt x="78" y="1328"/>
                </a:cubicBezTo>
                <a:cubicBezTo>
                  <a:pt x="64" y="1328"/>
                  <a:pt x="64" y="1328"/>
                  <a:pt x="64" y="1328"/>
                </a:cubicBezTo>
                <a:cubicBezTo>
                  <a:pt x="66" y="1281"/>
                  <a:pt x="76" y="1217"/>
                  <a:pt x="103" y="1199"/>
                </a:cubicBezTo>
                <a:cubicBezTo>
                  <a:pt x="125" y="1113"/>
                  <a:pt x="131" y="1002"/>
                  <a:pt x="191" y="948"/>
                </a:cubicBezTo>
                <a:cubicBezTo>
                  <a:pt x="189" y="909"/>
                  <a:pt x="216" y="886"/>
                  <a:pt x="201" y="860"/>
                </a:cubicBezTo>
                <a:cubicBezTo>
                  <a:pt x="214" y="841"/>
                  <a:pt x="218" y="800"/>
                  <a:pt x="226" y="771"/>
                </a:cubicBezTo>
                <a:cubicBezTo>
                  <a:pt x="230" y="775"/>
                  <a:pt x="230" y="775"/>
                  <a:pt x="230" y="775"/>
                </a:cubicBezTo>
                <a:cubicBezTo>
                  <a:pt x="249" y="720"/>
                  <a:pt x="253" y="638"/>
                  <a:pt x="286" y="588"/>
                </a:cubicBezTo>
                <a:cubicBezTo>
                  <a:pt x="290" y="520"/>
                  <a:pt x="323" y="475"/>
                  <a:pt x="345" y="405"/>
                </a:cubicBezTo>
                <a:cubicBezTo>
                  <a:pt x="349" y="409"/>
                  <a:pt x="349" y="409"/>
                  <a:pt x="349" y="409"/>
                </a:cubicBezTo>
                <a:cubicBezTo>
                  <a:pt x="360" y="391"/>
                  <a:pt x="360" y="391"/>
                  <a:pt x="360" y="391"/>
                </a:cubicBezTo>
                <a:cubicBezTo>
                  <a:pt x="366" y="405"/>
                  <a:pt x="345" y="413"/>
                  <a:pt x="360" y="426"/>
                </a:cubicBezTo>
                <a:cubicBezTo>
                  <a:pt x="370" y="405"/>
                  <a:pt x="370" y="405"/>
                  <a:pt x="370" y="405"/>
                </a:cubicBezTo>
                <a:cubicBezTo>
                  <a:pt x="364" y="424"/>
                  <a:pt x="370" y="444"/>
                  <a:pt x="349" y="444"/>
                </a:cubicBezTo>
                <a:cubicBezTo>
                  <a:pt x="345" y="492"/>
                  <a:pt x="296" y="551"/>
                  <a:pt x="335" y="582"/>
                </a:cubicBezTo>
                <a:cubicBezTo>
                  <a:pt x="366" y="545"/>
                  <a:pt x="314" y="520"/>
                  <a:pt x="360" y="504"/>
                </a:cubicBezTo>
                <a:cubicBezTo>
                  <a:pt x="368" y="475"/>
                  <a:pt x="372" y="434"/>
                  <a:pt x="384" y="401"/>
                </a:cubicBezTo>
                <a:cubicBezTo>
                  <a:pt x="382" y="432"/>
                  <a:pt x="366" y="492"/>
                  <a:pt x="378" y="539"/>
                </a:cubicBezTo>
                <a:cubicBezTo>
                  <a:pt x="395" y="498"/>
                  <a:pt x="413" y="450"/>
                  <a:pt x="444" y="426"/>
                </a:cubicBezTo>
                <a:cubicBezTo>
                  <a:pt x="467" y="331"/>
                  <a:pt x="502" y="267"/>
                  <a:pt x="537" y="183"/>
                </a:cubicBezTo>
                <a:cubicBezTo>
                  <a:pt x="553" y="185"/>
                  <a:pt x="565" y="161"/>
                  <a:pt x="567" y="144"/>
                </a:cubicBezTo>
                <a:cubicBezTo>
                  <a:pt x="567" y="134"/>
                  <a:pt x="567" y="134"/>
                  <a:pt x="567" y="134"/>
                </a:cubicBezTo>
                <a:cubicBezTo>
                  <a:pt x="582" y="148"/>
                  <a:pt x="582" y="148"/>
                  <a:pt x="582" y="148"/>
                </a:cubicBezTo>
                <a:cubicBezTo>
                  <a:pt x="590" y="132"/>
                  <a:pt x="600" y="124"/>
                  <a:pt x="611" y="113"/>
                </a:cubicBezTo>
                <a:cubicBezTo>
                  <a:pt x="613" y="121"/>
                  <a:pt x="606" y="134"/>
                  <a:pt x="617" y="138"/>
                </a:cubicBezTo>
                <a:cubicBezTo>
                  <a:pt x="625" y="119"/>
                  <a:pt x="625" y="119"/>
                  <a:pt x="625" y="119"/>
                </a:cubicBezTo>
                <a:cubicBezTo>
                  <a:pt x="648" y="124"/>
                  <a:pt x="619" y="134"/>
                  <a:pt x="631" y="148"/>
                </a:cubicBezTo>
                <a:cubicBezTo>
                  <a:pt x="635" y="144"/>
                  <a:pt x="635" y="144"/>
                  <a:pt x="635" y="144"/>
                </a:cubicBezTo>
                <a:cubicBezTo>
                  <a:pt x="625" y="169"/>
                  <a:pt x="625" y="169"/>
                  <a:pt x="625" y="169"/>
                </a:cubicBezTo>
                <a:cubicBezTo>
                  <a:pt x="625" y="181"/>
                  <a:pt x="627" y="163"/>
                  <a:pt x="621" y="163"/>
                </a:cubicBezTo>
                <a:cubicBezTo>
                  <a:pt x="613" y="191"/>
                  <a:pt x="596" y="222"/>
                  <a:pt x="596" y="247"/>
                </a:cubicBezTo>
                <a:cubicBezTo>
                  <a:pt x="617" y="274"/>
                  <a:pt x="598" y="346"/>
                  <a:pt x="611" y="391"/>
                </a:cubicBezTo>
                <a:cubicBezTo>
                  <a:pt x="637" y="368"/>
                  <a:pt x="623" y="337"/>
                  <a:pt x="641" y="307"/>
                </a:cubicBezTo>
                <a:cubicBezTo>
                  <a:pt x="635" y="331"/>
                  <a:pt x="635" y="331"/>
                  <a:pt x="635" y="331"/>
                </a:cubicBezTo>
                <a:cubicBezTo>
                  <a:pt x="643" y="331"/>
                  <a:pt x="658" y="331"/>
                  <a:pt x="670" y="307"/>
                </a:cubicBezTo>
                <a:cubicBezTo>
                  <a:pt x="666" y="292"/>
                  <a:pt x="666" y="292"/>
                  <a:pt x="666" y="292"/>
                </a:cubicBezTo>
                <a:cubicBezTo>
                  <a:pt x="664" y="296"/>
                  <a:pt x="668" y="298"/>
                  <a:pt x="670" y="302"/>
                </a:cubicBezTo>
                <a:cubicBezTo>
                  <a:pt x="715" y="228"/>
                  <a:pt x="715" y="228"/>
                  <a:pt x="715" y="228"/>
                </a:cubicBezTo>
                <a:cubicBezTo>
                  <a:pt x="715" y="237"/>
                  <a:pt x="715" y="237"/>
                  <a:pt x="715" y="237"/>
                </a:cubicBezTo>
                <a:cubicBezTo>
                  <a:pt x="734" y="233"/>
                  <a:pt x="734" y="233"/>
                  <a:pt x="734" y="233"/>
                </a:cubicBezTo>
                <a:cubicBezTo>
                  <a:pt x="730" y="228"/>
                  <a:pt x="730" y="228"/>
                  <a:pt x="730" y="228"/>
                </a:cubicBezTo>
                <a:cubicBezTo>
                  <a:pt x="732" y="251"/>
                  <a:pt x="697" y="280"/>
                  <a:pt x="730" y="286"/>
                </a:cubicBezTo>
                <a:cubicBezTo>
                  <a:pt x="695" y="298"/>
                  <a:pt x="720" y="335"/>
                  <a:pt x="695" y="346"/>
                </a:cubicBezTo>
                <a:cubicBezTo>
                  <a:pt x="685" y="352"/>
                  <a:pt x="697" y="360"/>
                  <a:pt x="699" y="366"/>
                </a:cubicBezTo>
                <a:cubicBezTo>
                  <a:pt x="703" y="358"/>
                  <a:pt x="713" y="352"/>
                  <a:pt x="709" y="342"/>
                </a:cubicBezTo>
                <a:cubicBezTo>
                  <a:pt x="715" y="374"/>
                  <a:pt x="668" y="376"/>
                  <a:pt x="674" y="405"/>
                </a:cubicBezTo>
                <a:cubicBezTo>
                  <a:pt x="672" y="424"/>
                  <a:pt x="680" y="438"/>
                  <a:pt x="685" y="455"/>
                </a:cubicBezTo>
                <a:cubicBezTo>
                  <a:pt x="709" y="395"/>
                  <a:pt x="709" y="395"/>
                  <a:pt x="709" y="395"/>
                </a:cubicBezTo>
                <a:cubicBezTo>
                  <a:pt x="720" y="416"/>
                  <a:pt x="720" y="416"/>
                  <a:pt x="720" y="416"/>
                </a:cubicBezTo>
                <a:cubicBezTo>
                  <a:pt x="724" y="409"/>
                  <a:pt x="724" y="409"/>
                  <a:pt x="724" y="409"/>
                </a:cubicBezTo>
                <a:cubicBezTo>
                  <a:pt x="703" y="506"/>
                  <a:pt x="668" y="599"/>
                  <a:pt x="641" y="691"/>
                </a:cubicBezTo>
                <a:cubicBezTo>
                  <a:pt x="650" y="712"/>
                  <a:pt x="650" y="712"/>
                  <a:pt x="650" y="712"/>
                </a:cubicBezTo>
                <a:cubicBezTo>
                  <a:pt x="697" y="687"/>
                  <a:pt x="662" y="642"/>
                  <a:pt x="699" y="617"/>
                </a:cubicBezTo>
                <a:cubicBezTo>
                  <a:pt x="697" y="621"/>
                  <a:pt x="697" y="621"/>
                  <a:pt x="697" y="621"/>
                </a:cubicBezTo>
                <a:cubicBezTo>
                  <a:pt x="687" y="611"/>
                  <a:pt x="687" y="611"/>
                  <a:pt x="687" y="611"/>
                </a:cubicBezTo>
                <a:cubicBezTo>
                  <a:pt x="691" y="607"/>
                  <a:pt x="691" y="607"/>
                  <a:pt x="691" y="607"/>
                </a:cubicBezTo>
                <a:cubicBezTo>
                  <a:pt x="695" y="613"/>
                  <a:pt x="695" y="613"/>
                  <a:pt x="695" y="613"/>
                </a:cubicBezTo>
                <a:cubicBezTo>
                  <a:pt x="697" y="592"/>
                  <a:pt x="707" y="562"/>
                  <a:pt x="724" y="564"/>
                </a:cubicBezTo>
                <a:cubicBezTo>
                  <a:pt x="693" y="547"/>
                  <a:pt x="742" y="539"/>
                  <a:pt x="734" y="518"/>
                </a:cubicBezTo>
                <a:cubicBezTo>
                  <a:pt x="732" y="527"/>
                  <a:pt x="728" y="535"/>
                  <a:pt x="730" y="543"/>
                </a:cubicBezTo>
                <a:cubicBezTo>
                  <a:pt x="785" y="533"/>
                  <a:pt x="781" y="450"/>
                  <a:pt x="814" y="405"/>
                </a:cubicBezTo>
                <a:cubicBezTo>
                  <a:pt x="822" y="395"/>
                  <a:pt x="822" y="395"/>
                  <a:pt x="822" y="395"/>
                </a:cubicBezTo>
                <a:cubicBezTo>
                  <a:pt x="822" y="399"/>
                  <a:pt x="826" y="403"/>
                  <a:pt x="828" y="405"/>
                </a:cubicBezTo>
                <a:cubicBezTo>
                  <a:pt x="843" y="376"/>
                  <a:pt x="843" y="376"/>
                  <a:pt x="843" y="376"/>
                </a:cubicBezTo>
                <a:cubicBezTo>
                  <a:pt x="833" y="395"/>
                  <a:pt x="822" y="424"/>
                  <a:pt x="833" y="440"/>
                </a:cubicBezTo>
                <a:cubicBezTo>
                  <a:pt x="845" y="409"/>
                  <a:pt x="849" y="379"/>
                  <a:pt x="868" y="352"/>
                </a:cubicBezTo>
                <a:cubicBezTo>
                  <a:pt x="907" y="358"/>
                  <a:pt x="855" y="409"/>
                  <a:pt x="872" y="440"/>
                </a:cubicBezTo>
                <a:cubicBezTo>
                  <a:pt x="948" y="304"/>
                  <a:pt x="1061" y="175"/>
                  <a:pt x="1129" y="45"/>
                </a:cubicBezTo>
                <a:cubicBezTo>
                  <a:pt x="1143" y="49"/>
                  <a:pt x="1104" y="87"/>
                  <a:pt x="1125" y="105"/>
                </a:cubicBezTo>
                <a:cubicBezTo>
                  <a:pt x="1135" y="80"/>
                  <a:pt x="1141" y="54"/>
                  <a:pt x="1160" y="31"/>
                </a:cubicBezTo>
                <a:cubicBezTo>
                  <a:pt x="1172" y="56"/>
                  <a:pt x="1133" y="101"/>
                  <a:pt x="1153" y="109"/>
                </a:cubicBezTo>
                <a:cubicBezTo>
                  <a:pt x="1147" y="117"/>
                  <a:pt x="1141" y="105"/>
                  <a:pt x="1135" y="119"/>
                </a:cubicBezTo>
                <a:cubicBezTo>
                  <a:pt x="1172" y="132"/>
                  <a:pt x="1110" y="163"/>
                  <a:pt x="1129" y="187"/>
                </a:cubicBezTo>
                <a:cubicBezTo>
                  <a:pt x="1170" y="138"/>
                  <a:pt x="1211" y="87"/>
                  <a:pt x="1258" y="31"/>
                </a:cubicBezTo>
                <a:cubicBezTo>
                  <a:pt x="1242" y="37"/>
                  <a:pt x="1254" y="45"/>
                  <a:pt x="1258" y="56"/>
                </a:cubicBezTo>
                <a:cubicBezTo>
                  <a:pt x="1283" y="0"/>
                  <a:pt x="1283" y="0"/>
                  <a:pt x="1283" y="0"/>
                </a:cubicBezTo>
                <a:cubicBezTo>
                  <a:pt x="1297" y="56"/>
                  <a:pt x="1238" y="111"/>
                  <a:pt x="1258" y="173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8" name="文本框 7"/>
          <p:cNvSpPr txBox="1"/>
          <p:nvPr/>
        </p:nvSpPr>
        <p:spPr>
          <a:xfrm>
            <a:off x="3764915" y="587375"/>
            <a:ext cx="5226685" cy="3276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一、基础知识训练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1.解释下列句中加横线的词。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(1)余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拏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一小舟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拏：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拥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毳衣炉火         拥：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(3)雾凇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沆砀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沆砀：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(4)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焉得更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有此人       焉得：           　更：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（1）撑(船) （2）裹、围  （3）白汽弥漫的样子 （4）哪能、还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2．指出下列句中加横线词的古义。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余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住西湖　　　    古义：　                     今义：剩下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(2)余强饮三大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白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而别  古义：                       今义：白色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（1）人称代词，我    （2）古人罚酒时用的酒杯，这里代指酒  </a:t>
            </a:r>
            <a:r>
              <a:rPr lang="zh-CN" altLang="en-US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     </a:t>
            </a:r>
            <a:r>
              <a:rPr lang="zh-CN" altLang="en-US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/>
              <a:t>                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3"/>
          <p:cNvSpPr>
            <a:spLocks noChangeArrowheads="1"/>
          </p:cNvSpPr>
          <p:nvPr/>
        </p:nvSpPr>
        <p:spPr bwMode="black">
          <a:xfrm>
            <a:off x="4425939" y="1614061"/>
            <a:ext cx="551815" cy="235950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能力提升</a:t>
            </a:r>
          </a:p>
        </p:txBody>
      </p:sp>
      <p:sp>
        <p:nvSpPr>
          <p:cNvPr id="64" name="矩形 63"/>
          <p:cNvSpPr/>
          <p:nvPr/>
        </p:nvSpPr>
        <p:spPr>
          <a:xfrm>
            <a:off x="5179246" y="1614062"/>
            <a:ext cx="468913" cy="1169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45"/>
              </a:lnSpc>
            </a:pPr>
            <a:r>
              <a:rPr lang="zh-CN" altLang="en-US" sz="2845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章节二</a:t>
            </a:r>
          </a:p>
        </p:txBody>
      </p:sp>
      <p:cxnSp>
        <p:nvCxnSpPr>
          <p:cNvPr id="65" name="直接连接符 64"/>
          <p:cNvCxnSpPr/>
          <p:nvPr/>
        </p:nvCxnSpPr>
        <p:spPr>
          <a:xfrm>
            <a:off x="5104273" y="1614061"/>
            <a:ext cx="0" cy="2274191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3"/>
          <p:cNvSpPr>
            <a:spLocks noChangeArrowheads="1"/>
          </p:cNvSpPr>
          <p:nvPr/>
        </p:nvSpPr>
        <p:spPr bwMode="black">
          <a:xfrm>
            <a:off x="5956019" y="1614061"/>
            <a:ext cx="551815" cy="235950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复习巩固</a:t>
            </a:r>
          </a:p>
        </p:txBody>
      </p:sp>
      <p:sp>
        <p:nvSpPr>
          <p:cNvPr id="67" name="矩形 66"/>
          <p:cNvSpPr/>
          <p:nvPr/>
        </p:nvSpPr>
        <p:spPr>
          <a:xfrm>
            <a:off x="6712502" y="1614062"/>
            <a:ext cx="468913" cy="1169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45"/>
              </a:lnSpc>
            </a:pPr>
            <a:r>
              <a:rPr lang="zh-CN" altLang="en-US" sz="2845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章节一</a:t>
            </a:r>
          </a:p>
        </p:txBody>
      </p:sp>
      <p:cxnSp>
        <p:nvCxnSpPr>
          <p:cNvPr id="68" name="直接连接符 67"/>
          <p:cNvCxnSpPr/>
          <p:nvPr/>
        </p:nvCxnSpPr>
        <p:spPr>
          <a:xfrm>
            <a:off x="6637529" y="1614061"/>
            <a:ext cx="0" cy="2274191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3"/>
          <p:cNvSpPr>
            <a:spLocks noChangeArrowheads="1"/>
          </p:cNvSpPr>
          <p:nvPr/>
        </p:nvSpPr>
        <p:spPr bwMode="black">
          <a:xfrm>
            <a:off x="1362273" y="1614061"/>
            <a:ext cx="551815" cy="235950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拓展延伸</a:t>
            </a:r>
          </a:p>
        </p:txBody>
      </p:sp>
      <p:sp>
        <p:nvSpPr>
          <p:cNvPr id="70" name="矩形 69"/>
          <p:cNvSpPr/>
          <p:nvPr/>
        </p:nvSpPr>
        <p:spPr>
          <a:xfrm>
            <a:off x="2118755" y="1614062"/>
            <a:ext cx="468913" cy="1169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45"/>
              </a:lnSpc>
            </a:pPr>
            <a:r>
              <a:rPr lang="zh-CN" altLang="en-US" sz="2845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章节四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2043782" y="1614061"/>
            <a:ext cx="0" cy="2274191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3"/>
          <p:cNvSpPr>
            <a:spLocks noChangeArrowheads="1"/>
          </p:cNvSpPr>
          <p:nvPr/>
        </p:nvSpPr>
        <p:spPr bwMode="black">
          <a:xfrm>
            <a:off x="2895528" y="1614061"/>
            <a:ext cx="551815" cy="235950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中考模拟</a:t>
            </a:r>
          </a:p>
        </p:txBody>
      </p:sp>
      <p:sp>
        <p:nvSpPr>
          <p:cNvPr id="73" name="矩形 72"/>
          <p:cNvSpPr/>
          <p:nvPr/>
        </p:nvSpPr>
        <p:spPr>
          <a:xfrm>
            <a:off x="3652011" y="1614062"/>
            <a:ext cx="468913" cy="1169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45"/>
              </a:lnSpc>
            </a:pPr>
            <a:r>
              <a:rPr lang="zh-CN" altLang="en-US" sz="2845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章节三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3577038" y="1614061"/>
            <a:ext cx="0" cy="2274191"/>
          </a:xfrm>
          <a:prstGeom prst="line">
            <a:avLst/>
          </a:prstGeom>
          <a:ln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5"/>
          <p:cNvSpPr txBox="1"/>
          <p:nvPr/>
        </p:nvSpPr>
        <p:spPr>
          <a:xfrm>
            <a:off x="7807541" y="607227"/>
            <a:ext cx="481995" cy="116955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rgbClr val="8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>
              <a:defRPr/>
            </a:pPr>
            <a:r>
              <a:rPr lang="zh-CN" altLang="en-US" sz="3500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目录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6" grpId="0"/>
      <p:bldP spid="67" grpId="0"/>
      <p:bldP spid="69" grpId="0"/>
      <p:bldP spid="70" grpId="0"/>
      <p:bldP spid="72" grpId="0"/>
      <p:bldP spid="73" grpId="0"/>
      <p:bldP spid="7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4"/>
          <a:stretch>
            <a:fillRect/>
          </a:stretch>
        </p:blipFill>
        <p:spPr>
          <a:xfrm>
            <a:off x="0" y="1"/>
            <a:ext cx="9144000" cy="51540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81710" y="560070"/>
            <a:ext cx="7776210" cy="3738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3．指出下列句中加横线词的词类活用现象。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(1)大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雪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三日    (         )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(2)与余舟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一芥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(         )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（1）名词作动词，下大雪   （2）名词作状语，像一根小草般微小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4．根据提示默写句子。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(1)文中具体描写雪景的句子是：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； 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(2)“大雪三日，湖中人鸟声俱绝”一句，使人想起柳宗元《江雪》中的名句：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(3)描写西湖的诗句很多，例如：“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。”，这是苏轼笔下的雨后西湖；“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。”，这是白居易眼中的初春西湖；“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。”，这是杨万里心中的夏日西湖。西湖的确是个迷人的地方。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（1）雾凇沆砀，天与云与山与水，上下一白。（2）千山鸟飞绝，万径人踪灭。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（3）欲把西湖比西子，淡妆浓抹总相宜；乱花渐欲迷人眼，浅草才能没马蹄；接天莲叶无穷碧，映日荷花别样红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lang="zh-CN" altLang="en-US"/>
              <a:t>          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4"/>
          <a:stretch>
            <a:fillRect/>
          </a:stretch>
        </p:blipFill>
        <p:spPr>
          <a:xfrm>
            <a:off x="0" y="1"/>
            <a:ext cx="9144000" cy="51540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9645" y="560070"/>
            <a:ext cx="7776210" cy="3738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5.将下列句子翻译成现代汉语。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(1)大雪三日，湖中人鸟声俱绝。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接连下了三天的大雪，湖中行人、飞鸟的声音都消失了。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(2)是日更定矣，余拏一小舟，拥毳衣炉火，独往湖心亭看雪。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这天晚上八时左右，我撑着一只小船，裹着裘皮衣服，围着火炉，独自前往湖心亭欣赏雪景。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(3)天与云与山与水，上下一白。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天、云、山、水，浑然一体，白茫茫一片。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(4)湖中焉得更有此人！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在湖中想不到还会有这样的人！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(5)余强饮三大白而别。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我痛饮(尽力喝)了三大杯酒，然后(和他们)道别。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(6)莫说相公痴，更有痴似相公者！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不要说相公您痴，还有像您一样痴的人！ 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zh-CN" altLang="en-US"/>
              <a:t>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1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39"/>
          <p:cNvSpPr/>
          <p:nvPr/>
        </p:nvSpPr>
        <p:spPr bwMode="auto">
          <a:xfrm flipH="1">
            <a:off x="5112948" y="-7053"/>
            <a:ext cx="4391830" cy="2611173"/>
          </a:xfrm>
          <a:custGeom>
            <a:avLst/>
            <a:gdLst>
              <a:gd name="T0" fmla="*/ 1886 w 3448"/>
              <a:gd name="T1" fmla="*/ 274 h 2050"/>
              <a:gd name="T2" fmla="*/ 1881 w 3448"/>
              <a:gd name="T3" fmla="*/ 236 h 2050"/>
              <a:gd name="T4" fmla="*/ 1940 w 3448"/>
              <a:gd name="T5" fmla="*/ 324 h 2050"/>
              <a:gd name="T6" fmla="*/ 3423 w 3448"/>
              <a:gd name="T7" fmla="*/ 1385 h 2050"/>
              <a:gd name="T8" fmla="*/ 3412 w 3448"/>
              <a:gd name="T9" fmla="*/ 1450 h 2050"/>
              <a:gd name="T10" fmla="*/ 3327 w 3448"/>
              <a:gd name="T11" fmla="*/ 1546 h 2050"/>
              <a:gd name="T12" fmla="*/ 3277 w 3448"/>
              <a:gd name="T13" fmla="*/ 1623 h 2050"/>
              <a:gd name="T14" fmla="*/ 3187 w 3448"/>
              <a:gd name="T15" fmla="*/ 1731 h 2050"/>
              <a:gd name="T16" fmla="*/ 3192 w 3448"/>
              <a:gd name="T17" fmla="*/ 1816 h 2050"/>
              <a:gd name="T18" fmla="*/ 2814 w 3448"/>
              <a:gd name="T19" fmla="*/ 1785 h 2050"/>
              <a:gd name="T20" fmla="*/ 2733 w 3448"/>
              <a:gd name="T21" fmla="*/ 1915 h 2050"/>
              <a:gd name="T22" fmla="*/ 2610 w 3448"/>
              <a:gd name="T23" fmla="*/ 1947 h 2050"/>
              <a:gd name="T24" fmla="*/ 2583 w 3448"/>
              <a:gd name="T25" fmla="*/ 2023 h 2050"/>
              <a:gd name="T26" fmla="*/ 2144 w 3448"/>
              <a:gd name="T27" fmla="*/ 1985 h 2050"/>
              <a:gd name="T28" fmla="*/ 1800 w 3448"/>
              <a:gd name="T29" fmla="*/ 1796 h 2050"/>
              <a:gd name="T30" fmla="*/ 1778 w 3448"/>
              <a:gd name="T31" fmla="*/ 1812 h 2050"/>
              <a:gd name="T32" fmla="*/ 1623 w 3448"/>
              <a:gd name="T33" fmla="*/ 1726 h 2050"/>
              <a:gd name="T34" fmla="*/ 1585 w 3448"/>
              <a:gd name="T35" fmla="*/ 1704 h 2050"/>
              <a:gd name="T36" fmla="*/ 1508 w 3448"/>
              <a:gd name="T37" fmla="*/ 1708 h 2050"/>
              <a:gd name="T38" fmla="*/ 1362 w 3448"/>
              <a:gd name="T39" fmla="*/ 1591 h 2050"/>
              <a:gd name="T40" fmla="*/ 903 w 3448"/>
              <a:gd name="T41" fmla="*/ 1326 h 2050"/>
              <a:gd name="T42" fmla="*/ 872 w 3448"/>
              <a:gd name="T43" fmla="*/ 1326 h 2050"/>
              <a:gd name="T44" fmla="*/ 656 w 3448"/>
              <a:gd name="T45" fmla="*/ 1241 h 2050"/>
              <a:gd name="T46" fmla="*/ 645 w 3448"/>
              <a:gd name="T47" fmla="*/ 1234 h 2050"/>
              <a:gd name="T48" fmla="*/ 494 w 3448"/>
              <a:gd name="T49" fmla="*/ 1153 h 2050"/>
              <a:gd name="T50" fmla="*/ 467 w 3448"/>
              <a:gd name="T51" fmla="*/ 1149 h 2050"/>
              <a:gd name="T52" fmla="*/ 294 w 3448"/>
              <a:gd name="T53" fmla="*/ 1052 h 2050"/>
              <a:gd name="T54" fmla="*/ 25 w 3448"/>
              <a:gd name="T55" fmla="*/ 964 h 2050"/>
              <a:gd name="T56" fmla="*/ 202 w 3448"/>
              <a:gd name="T57" fmla="*/ 991 h 2050"/>
              <a:gd name="T58" fmla="*/ 371 w 3448"/>
              <a:gd name="T59" fmla="*/ 991 h 2050"/>
              <a:gd name="T60" fmla="*/ 25 w 3448"/>
              <a:gd name="T61" fmla="*/ 879 h 2050"/>
              <a:gd name="T62" fmla="*/ 198 w 3448"/>
              <a:gd name="T63" fmla="*/ 863 h 2050"/>
              <a:gd name="T64" fmla="*/ 175 w 3448"/>
              <a:gd name="T65" fmla="*/ 749 h 2050"/>
              <a:gd name="T66" fmla="*/ 818 w 3448"/>
              <a:gd name="T67" fmla="*/ 868 h 2050"/>
              <a:gd name="T68" fmla="*/ 814 w 3448"/>
              <a:gd name="T69" fmla="*/ 845 h 2050"/>
              <a:gd name="T70" fmla="*/ 688 w 3448"/>
              <a:gd name="T71" fmla="*/ 737 h 2050"/>
              <a:gd name="T72" fmla="*/ 780 w 3448"/>
              <a:gd name="T73" fmla="*/ 755 h 2050"/>
              <a:gd name="T74" fmla="*/ 915 w 3448"/>
              <a:gd name="T75" fmla="*/ 809 h 2050"/>
              <a:gd name="T76" fmla="*/ 1207 w 3448"/>
              <a:gd name="T77" fmla="*/ 841 h 2050"/>
              <a:gd name="T78" fmla="*/ 1164 w 3448"/>
              <a:gd name="T79" fmla="*/ 775 h 2050"/>
              <a:gd name="T80" fmla="*/ 1038 w 3448"/>
              <a:gd name="T81" fmla="*/ 706 h 2050"/>
              <a:gd name="T82" fmla="*/ 953 w 3448"/>
              <a:gd name="T83" fmla="*/ 674 h 2050"/>
              <a:gd name="T84" fmla="*/ 926 w 3448"/>
              <a:gd name="T85" fmla="*/ 641 h 2050"/>
              <a:gd name="T86" fmla="*/ 1250 w 3448"/>
              <a:gd name="T87" fmla="*/ 733 h 2050"/>
              <a:gd name="T88" fmla="*/ 883 w 3448"/>
              <a:gd name="T89" fmla="*/ 566 h 2050"/>
              <a:gd name="T90" fmla="*/ 1088 w 3448"/>
              <a:gd name="T91" fmla="*/ 602 h 2050"/>
              <a:gd name="T92" fmla="*/ 580 w 3448"/>
              <a:gd name="T93" fmla="*/ 432 h 2050"/>
              <a:gd name="T94" fmla="*/ 467 w 3448"/>
              <a:gd name="T95" fmla="*/ 333 h 2050"/>
              <a:gd name="T96" fmla="*/ 679 w 3448"/>
              <a:gd name="T97" fmla="*/ 290 h 2050"/>
              <a:gd name="T98" fmla="*/ 850 w 3448"/>
              <a:gd name="T99" fmla="*/ 306 h 2050"/>
              <a:gd name="T100" fmla="*/ 802 w 3448"/>
              <a:gd name="T101" fmla="*/ 279 h 2050"/>
              <a:gd name="T102" fmla="*/ 699 w 3448"/>
              <a:gd name="T103" fmla="*/ 252 h 2050"/>
              <a:gd name="T104" fmla="*/ 679 w 3448"/>
              <a:gd name="T105" fmla="*/ 189 h 2050"/>
              <a:gd name="T106" fmla="*/ 1173 w 3448"/>
              <a:gd name="T107" fmla="*/ 236 h 2050"/>
              <a:gd name="T108" fmla="*/ 903 w 3448"/>
              <a:gd name="T109" fmla="*/ 124 h 2050"/>
              <a:gd name="T110" fmla="*/ 861 w 3448"/>
              <a:gd name="T111" fmla="*/ 58 h 2050"/>
              <a:gd name="T112" fmla="*/ 836 w 3448"/>
              <a:gd name="T113" fmla="*/ 52 h 2050"/>
              <a:gd name="T114" fmla="*/ 1119 w 3448"/>
              <a:gd name="T115" fmla="*/ 135 h 2050"/>
              <a:gd name="T116" fmla="*/ 1524 w 3448"/>
              <a:gd name="T117" fmla="*/ 216 h 2050"/>
              <a:gd name="T118" fmla="*/ 1092 w 3448"/>
              <a:gd name="T119" fmla="*/ 54 h 2050"/>
              <a:gd name="T120" fmla="*/ 1569 w 3448"/>
              <a:gd name="T121" fmla="*/ 198 h 2050"/>
              <a:gd name="T122" fmla="*/ 1665 w 3448"/>
              <a:gd name="T123" fmla="*/ 193 h 2050"/>
              <a:gd name="T124" fmla="*/ 1227 w 3448"/>
              <a:gd name="T125" fmla="*/ 9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48" h="2050">
                <a:moveTo>
                  <a:pt x="1605" y="124"/>
                </a:moveTo>
                <a:cubicBezTo>
                  <a:pt x="1600" y="128"/>
                  <a:pt x="1600" y="128"/>
                  <a:pt x="1600" y="128"/>
                </a:cubicBezTo>
                <a:cubicBezTo>
                  <a:pt x="1677" y="162"/>
                  <a:pt x="1753" y="209"/>
                  <a:pt x="1821" y="252"/>
                </a:cubicBezTo>
                <a:cubicBezTo>
                  <a:pt x="1841" y="250"/>
                  <a:pt x="1863" y="272"/>
                  <a:pt x="1886" y="274"/>
                </a:cubicBezTo>
                <a:cubicBezTo>
                  <a:pt x="1883" y="252"/>
                  <a:pt x="1843" y="243"/>
                  <a:pt x="1821" y="225"/>
                </a:cubicBezTo>
                <a:cubicBezTo>
                  <a:pt x="1834" y="236"/>
                  <a:pt x="1852" y="243"/>
                  <a:pt x="1865" y="236"/>
                </a:cubicBezTo>
                <a:cubicBezTo>
                  <a:pt x="1746" y="166"/>
                  <a:pt x="1746" y="166"/>
                  <a:pt x="1746" y="166"/>
                </a:cubicBezTo>
                <a:cubicBezTo>
                  <a:pt x="1881" y="236"/>
                  <a:pt x="1881" y="236"/>
                  <a:pt x="1881" y="236"/>
                </a:cubicBezTo>
                <a:cubicBezTo>
                  <a:pt x="1890" y="254"/>
                  <a:pt x="1865" y="225"/>
                  <a:pt x="1859" y="243"/>
                </a:cubicBezTo>
                <a:cubicBezTo>
                  <a:pt x="1908" y="274"/>
                  <a:pt x="1908" y="274"/>
                  <a:pt x="1908" y="274"/>
                </a:cubicBezTo>
                <a:cubicBezTo>
                  <a:pt x="1892" y="270"/>
                  <a:pt x="1892" y="270"/>
                  <a:pt x="1892" y="270"/>
                </a:cubicBezTo>
                <a:cubicBezTo>
                  <a:pt x="1940" y="324"/>
                  <a:pt x="1940" y="324"/>
                  <a:pt x="1940" y="324"/>
                </a:cubicBezTo>
                <a:cubicBezTo>
                  <a:pt x="2450" y="548"/>
                  <a:pt x="2922" y="888"/>
                  <a:pt x="3369" y="1261"/>
                </a:cubicBezTo>
                <a:cubicBezTo>
                  <a:pt x="3322" y="1241"/>
                  <a:pt x="3322" y="1241"/>
                  <a:pt x="3322" y="1241"/>
                </a:cubicBezTo>
                <a:cubicBezTo>
                  <a:pt x="3306" y="1274"/>
                  <a:pt x="3369" y="1281"/>
                  <a:pt x="3365" y="1310"/>
                </a:cubicBezTo>
                <a:cubicBezTo>
                  <a:pt x="3423" y="1385"/>
                  <a:pt x="3423" y="1385"/>
                  <a:pt x="3423" y="1385"/>
                </a:cubicBezTo>
                <a:cubicBezTo>
                  <a:pt x="3417" y="1380"/>
                  <a:pt x="3412" y="1371"/>
                  <a:pt x="3403" y="1376"/>
                </a:cubicBezTo>
                <a:cubicBezTo>
                  <a:pt x="3412" y="1385"/>
                  <a:pt x="3385" y="1416"/>
                  <a:pt x="3419" y="1430"/>
                </a:cubicBezTo>
                <a:cubicBezTo>
                  <a:pt x="3435" y="1439"/>
                  <a:pt x="3435" y="1439"/>
                  <a:pt x="3435" y="1439"/>
                </a:cubicBezTo>
                <a:cubicBezTo>
                  <a:pt x="3448" y="1445"/>
                  <a:pt x="3414" y="1432"/>
                  <a:pt x="3412" y="1450"/>
                </a:cubicBezTo>
                <a:cubicBezTo>
                  <a:pt x="3430" y="1466"/>
                  <a:pt x="3430" y="1466"/>
                  <a:pt x="3430" y="1466"/>
                </a:cubicBezTo>
                <a:cubicBezTo>
                  <a:pt x="3435" y="1470"/>
                  <a:pt x="3412" y="1470"/>
                  <a:pt x="3412" y="1493"/>
                </a:cubicBezTo>
                <a:cubicBezTo>
                  <a:pt x="3372" y="1497"/>
                  <a:pt x="3354" y="1556"/>
                  <a:pt x="3311" y="1526"/>
                </a:cubicBezTo>
                <a:cubicBezTo>
                  <a:pt x="3311" y="1535"/>
                  <a:pt x="3322" y="1540"/>
                  <a:pt x="3327" y="1546"/>
                </a:cubicBezTo>
                <a:cubicBezTo>
                  <a:pt x="3313" y="1558"/>
                  <a:pt x="3331" y="1569"/>
                  <a:pt x="3331" y="1580"/>
                </a:cubicBezTo>
                <a:cubicBezTo>
                  <a:pt x="3340" y="1589"/>
                  <a:pt x="3311" y="1576"/>
                  <a:pt x="3322" y="1600"/>
                </a:cubicBezTo>
                <a:cubicBezTo>
                  <a:pt x="3311" y="1591"/>
                  <a:pt x="3311" y="1591"/>
                  <a:pt x="3311" y="1591"/>
                </a:cubicBezTo>
                <a:cubicBezTo>
                  <a:pt x="3277" y="1623"/>
                  <a:pt x="3277" y="1623"/>
                  <a:pt x="3277" y="1623"/>
                </a:cubicBezTo>
                <a:cubicBezTo>
                  <a:pt x="3288" y="1634"/>
                  <a:pt x="3288" y="1634"/>
                  <a:pt x="3288" y="1634"/>
                </a:cubicBezTo>
                <a:cubicBezTo>
                  <a:pt x="3275" y="1650"/>
                  <a:pt x="3266" y="1616"/>
                  <a:pt x="3250" y="1618"/>
                </a:cubicBezTo>
                <a:cubicBezTo>
                  <a:pt x="3205" y="1621"/>
                  <a:pt x="3214" y="1672"/>
                  <a:pt x="3176" y="1677"/>
                </a:cubicBezTo>
                <a:cubicBezTo>
                  <a:pt x="3178" y="1695"/>
                  <a:pt x="3192" y="1711"/>
                  <a:pt x="3187" y="1731"/>
                </a:cubicBezTo>
                <a:cubicBezTo>
                  <a:pt x="3165" y="1720"/>
                  <a:pt x="3165" y="1720"/>
                  <a:pt x="3165" y="1720"/>
                </a:cubicBezTo>
                <a:cubicBezTo>
                  <a:pt x="3147" y="1751"/>
                  <a:pt x="3212" y="1738"/>
                  <a:pt x="3181" y="1774"/>
                </a:cubicBezTo>
                <a:cubicBezTo>
                  <a:pt x="3178" y="1767"/>
                  <a:pt x="3172" y="1769"/>
                  <a:pt x="3165" y="1769"/>
                </a:cubicBezTo>
                <a:cubicBezTo>
                  <a:pt x="3176" y="1787"/>
                  <a:pt x="3165" y="1798"/>
                  <a:pt x="3192" y="1816"/>
                </a:cubicBezTo>
                <a:cubicBezTo>
                  <a:pt x="3165" y="1834"/>
                  <a:pt x="3073" y="1805"/>
                  <a:pt x="3019" y="1785"/>
                </a:cubicBezTo>
                <a:cubicBezTo>
                  <a:pt x="2998" y="1796"/>
                  <a:pt x="2974" y="1783"/>
                  <a:pt x="2976" y="1816"/>
                </a:cubicBezTo>
                <a:cubicBezTo>
                  <a:pt x="2953" y="1769"/>
                  <a:pt x="2866" y="1801"/>
                  <a:pt x="2819" y="1769"/>
                </a:cubicBezTo>
                <a:cubicBezTo>
                  <a:pt x="2812" y="1771"/>
                  <a:pt x="2814" y="1778"/>
                  <a:pt x="2814" y="1785"/>
                </a:cubicBezTo>
                <a:cubicBezTo>
                  <a:pt x="2792" y="1794"/>
                  <a:pt x="2778" y="1749"/>
                  <a:pt x="2760" y="1780"/>
                </a:cubicBezTo>
                <a:cubicBezTo>
                  <a:pt x="2767" y="1803"/>
                  <a:pt x="2778" y="1807"/>
                  <a:pt x="2787" y="1834"/>
                </a:cubicBezTo>
                <a:cubicBezTo>
                  <a:pt x="2744" y="1839"/>
                  <a:pt x="2744" y="1839"/>
                  <a:pt x="2744" y="1839"/>
                </a:cubicBezTo>
                <a:cubicBezTo>
                  <a:pt x="2765" y="1850"/>
                  <a:pt x="2753" y="1899"/>
                  <a:pt x="2733" y="1915"/>
                </a:cubicBezTo>
                <a:cubicBezTo>
                  <a:pt x="2711" y="1924"/>
                  <a:pt x="2711" y="1924"/>
                  <a:pt x="2711" y="1924"/>
                </a:cubicBezTo>
                <a:cubicBezTo>
                  <a:pt x="2724" y="1942"/>
                  <a:pt x="2738" y="1915"/>
                  <a:pt x="2749" y="1931"/>
                </a:cubicBezTo>
                <a:cubicBezTo>
                  <a:pt x="2731" y="1971"/>
                  <a:pt x="2684" y="1942"/>
                  <a:pt x="2652" y="1947"/>
                </a:cubicBezTo>
                <a:cubicBezTo>
                  <a:pt x="2639" y="1933"/>
                  <a:pt x="2619" y="1951"/>
                  <a:pt x="2610" y="1947"/>
                </a:cubicBezTo>
                <a:cubicBezTo>
                  <a:pt x="2621" y="1989"/>
                  <a:pt x="2621" y="1989"/>
                  <a:pt x="2621" y="1989"/>
                </a:cubicBezTo>
                <a:cubicBezTo>
                  <a:pt x="2598" y="1989"/>
                  <a:pt x="2598" y="1989"/>
                  <a:pt x="2598" y="1989"/>
                </a:cubicBezTo>
                <a:cubicBezTo>
                  <a:pt x="2598" y="2012"/>
                  <a:pt x="2598" y="2012"/>
                  <a:pt x="2598" y="2012"/>
                </a:cubicBezTo>
                <a:cubicBezTo>
                  <a:pt x="2592" y="2010"/>
                  <a:pt x="2587" y="2019"/>
                  <a:pt x="2583" y="2023"/>
                </a:cubicBezTo>
                <a:cubicBezTo>
                  <a:pt x="2598" y="2050"/>
                  <a:pt x="2598" y="2050"/>
                  <a:pt x="2598" y="2050"/>
                </a:cubicBezTo>
                <a:cubicBezTo>
                  <a:pt x="2481" y="2030"/>
                  <a:pt x="2284" y="1994"/>
                  <a:pt x="2144" y="1947"/>
                </a:cubicBezTo>
                <a:cubicBezTo>
                  <a:pt x="2135" y="1947"/>
                  <a:pt x="2135" y="1947"/>
                  <a:pt x="2135" y="1947"/>
                </a:cubicBezTo>
                <a:cubicBezTo>
                  <a:pt x="2144" y="1985"/>
                  <a:pt x="2144" y="1985"/>
                  <a:pt x="2144" y="1985"/>
                </a:cubicBezTo>
                <a:cubicBezTo>
                  <a:pt x="2070" y="1976"/>
                  <a:pt x="1996" y="1884"/>
                  <a:pt x="1951" y="1888"/>
                </a:cubicBezTo>
                <a:cubicBezTo>
                  <a:pt x="1944" y="1872"/>
                  <a:pt x="1919" y="1850"/>
                  <a:pt x="1897" y="1850"/>
                </a:cubicBezTo>
                <a:cubicBezTo>
                  <a:pt x="1902" y="1866"/>
                  <a:pt x="1902" y="1866"/>
                  <a:pt x="1902" y="1866"/>
                </a:cubicBezTo>
                <a:cubicBezTo>
                  <a:pt x="1800" y="1796"/>
                  <a:pt x="1800" y="1796"/>
                  <a:pt x="1800" y="1796"/>
                </a:cubicBezTo>
                <a:cubicBezTo>
                  <a:pt x="1789" y="1807"/>
                  <a:pt x="1789" y="1807"/>
                  <a:pt x="1789" y="1807"/>
                </a:cubicBezTo>
                <a:cubicBezTo>
                  <a:pt x="1800" y="1814"/>
                  <a:pt x="1825" y="1812"/>
                  <a:pt x="1821" y="1834"/>
                </a:cubicBezTo>
                <a:cubicBezTo>
                  <a:pt x="1785" y="1807"/>
                  <a:pt x="1785" y="1807"/>
                  <a:pt x="1785" y="1807"/>
                </a:cubicBezTo>
                <a:cubicBezTo>
                  <a:pt x="1778" y="1812"/>
                  <a:pt x="1778" y="1812"/>
                  <a:pt x="1778" y="1812"/>
                </a:cubicBezTo>
                <a:cubicBezTo>
                  <a:pt x="1760" y="1783"/>
                  <a:pt x="1724" y="1749"/>
                  <a:pt x="1686" y="1742"/>
                </a:cubicBezTo>
                <a:cubicBezTo>
                  <a:pt x="1686" y="1758"/>
                  <a:pt x="1704" y="1778"/>
                  <a:pt x="1724" y="1785"/>
                </a:cubicBezTo>
                <a:cubicBezTo>
                  <a:pt x="1719" y="1792"/>
                  <a:pt x="1686" y="1767"/>
                  <a:pt x="1681" y="1789"/>
                </a:cubicBezTo>
                <a:cubicBezTo>
                  <a:pt x="1674" y="1744"/>
                  <a:pt x="1627" y="1771"/>
                  <a:pt x="1623" y="1726"/>
                </a:cubicBezTo>
                <a:cubicBezTo>
                  <a:pt x="1616" y="1729"/>
                  <a:pt x="1616" y="1735"/>
                  <a:pt x="1616" y="1742"/>
                </a:cubicBezTo>
                <a:cubicBezTo>
                  <a:pt x="1600" y="1708"/>
                  <a:pt x="1600" y="1708"/>
                  <a:pt x="1600" y="1708"/>
                </a:cubicBezTo>
                <a:cubicBezTo>
                  <a:pt x="1589" y="1720"/>
                  <a:pt x="1589" y="1720"/>
                  <a:pt x="1589" y="1720"/>
                </a:cubicBezTo>
                <a:cubicBezTo>
                  <a:pt x="1589" y="1715"/>
                  <a:pt x="1591" y="1706"/>
                  <a:pt x="1585" y="1704"/>
                </a:cubicBezTo>
                <a:cubicBezTo>
                  <a:pt x="1573" y="1704"/>
                  <a:pt x="1573" y="1704"/>
                  <a:pt x="1573" y="1704"/>
                </a:cubicBezTo>
                <a:cubicBezTo>
                  <a:pt x="1578" y="1715"/>
                  <a:pt x="1562" y="1749"/>
                  <a:pt x="1589" y="1758"/>
                </a:cubicBezTo>
                <a:cubicBezTo>
                  <a:pt x="1571" y="1747"/>
                  <a:pt x="1555" y="1681"/>
                  <a:pt x="1515" y="1704"/>
                </a:cubicBezTo>
                <a:cubicBezTo>
                  <a:pt x="1508" y="1708"/>
                  <a:pt x="1508" y="1708"/>
                  <a:pt x="1508" y="1708"/>
                </a:cubicBezTo>
                <a:cubicBezTo>
                  <a:pt x="1535" y="1731"/>
                  <a:pt x="1535" y="1731"/>
                  <a:pt x="1535" y="1731"/>
                </a:cubicBezTo>
                <a:cubicBezTo>
                  <a:pt x="1537" y="1753"/>
                  <a:pt x="1528" y="1704"/>
                  <a:pt x="1515" y="1726"/>
                </a:cubicBezTo>
                <a:cubicBezTo>
                  <a:pt x="1479" y="1686"/>
                  <a:pt x="1465" y="1634"/>
                  <a:pt x="1411" y="1634"/>
                </a:cubicBezTo>
                <a:cubicBezTo>
                  <a:pt x="1382" y="1618"/>
                  <a:pt x="1393" y="1587"/>
                  <a:pt x="1362" y="1591"/>
                </a:cubicBezTo>
                <a:cubicBezTo>
                  <a:pt x="1362" y="1607"/>
                  <a:pt x="1362" y="1607"/>
                  <a:pt x="1362" y="1607"/>
                </a:cubicBezTo>
                <a:cubicBezTo>
                  <a:pt x="1324" y="1560"/>
                  <a:pt x="1272" y="1542"/>
                  <a:pt x="1211" y="1519"/>
                </a:cubicBezTo>
                <a:cubicBezTo>
                  <a:pt x="1137" y="1481"/>
                  <a:pt x="1068" y="1412"/>
                  <a:pt x="980" y="1391"/>
                </a:cubicBezTo>
                <a:cubicBezTo>
                  <a:pt x="937" y="1369"/>
                  <a:pt x="942" y="1346"/>
                  <a:pt x="903" y="1326"/>
                </a:cubicBezTo>
                <a:cubicBezTo>
                  <a:pt x="899" y="1331"/>
                  <a:pt x="899" y="1331"/>
                  <a:pt x="899" y="1331"/>
                </a:cubicBezTo>
                <a:cubicBezTo>
                  <a:pt x="915" y="1353"/>
                  <a:pt x="915" y="1353"/>
                  <a:pt x="915" y="1353"/>
                </a:cubicBezTo>
                <a:cubicBezTo>
                  <a:pt x="890" y="1351"/>
                  <a:pt x="892" y="1331"/>
                  <a:pt x="876" y="1315"/>
                </a:cubicBezTo>
                <a:cubicBezTo>
                  <a:pt x="874" y="1319"/>
                  <a:pt x="870" y="1322"/>
                  <a:pt x="872" y="1326"/>
                </a:cubicBezTo>
                <a:cubicBezTo>
                  <a:pt x="845" y="1331"/>
                  <a:pt x="838" y="1290"/>
                  <a:pt x="814" y="1304"/>
                </a:cubicBezTo>
                <a:cubicBezTo>
                  <a:pt x="809" y="1279"/>
                  <a:pt x="800" y="1286"/>
                  <a:pt x="780" y="1277"/>
                </a:cubicBezTo>
                <a:cubicBezTo>
                  <a:pt x="757" y="1283"/>
                  <a:pt x="712" y="1243"/>
                  <a:pt x="683" y="1241"/>
                </a:cubicBezTo>
                <a:cubicBezTo>
                  <a:pt x="656" y="1241"/>
                  <a:pt x="656" y="1241"/>
                  <a:pt x="656" y="1241"/>
                </a:cubicBezTo>
                <a:cubicBezTo>
                  <a:pt x="658" y="1232"/>
                  <a:pt x="652" y="1223"/>
                  <a:pt x="661" y="1218"/>
                </a:cubicBezTo>
                <a:cubicBezTo>
                  <a:pt x="649" y="1207"/>
                  <a:pt x="643" y="1221"/>
                  <a:pt x="629" y="1207"/>
                </a:cubicBezTo>
                <a:cubicBezTo>
                  <a:pt x="625" y="1214"/>
                  <a:pt x="625" y="1214"/>
                  <a:pt x="625" y="1214"/>
                </a:cubicBezTo>
                <a:cubicBezTo>
                  <a:pt x="645" y="1234"/>
                  <a:pt x="645" y="1234"/>
                  <a:pt x="645" y="1234"/>
                </a:cubicBezTo>
                <a:cubicBezTo>
                  <a:pt x="627" y="1232"/>
                  <a:pt x="598" y="1223"/>
                  <a:pt x="602" y="1196"/>
                </a:cubicBezTo>
                <a:cubicBezTo>
                  <a:pt x="560" y="1196"/>
                  <a:pt x="560" y="1196"/>
                  <a:pt x="560" y="1196"/>
                </a:cubicBezTo>
                <a:cubicBezTo>
                  <a:pt x="539" y="1196"/>
                  <a:pt x="537" y="1173"/>
                  <a:pt x="526" y="1153"/>
                </a:cubicBezTo>
                <a:cubicBezTo>
                  <a:pt x="515" y="1144"/>
                  <a:pt x="508" y="1144"/>
                  <a:pt x="494" y="1153"/>
                </a:cubicBezTo>
                <a:cubicBezTo>
                  <a:pt x="492" y="1158"/>
                  <a:pt x="488" y="1160"/>
                  <a:pt x="490" y="1164"/>
                </a:cubicBezTo>
                <a:cubicBezTo>
                  <a:pt x="499" y="1176"/>
                  <a:pt x="499" y="1176"/>
                  <a:pt x="499" y="1176"/>
                </a:cubicBezTo>
                <a:cubicBezTo>
                  <a:pt x="499" y="1164"/>
                  <a:pt x="445" y="1178"/>
                  <a:pt x="445" y="1142"/>
                </a:cubicBezTo>
                <a:cubicBezTo>
                  <a:pt x="452" y="1146"/>
                  <a:pt x="463" y="1160"/>
                  <a:pt x="467" y="1149"/>
                </a:cubicBezTo>
                <a:cubicBezTo>
                  <a:pt x="467" y="1140"/>
                  <a:pt x="456" y="1133"/>
                  <a:pt x="452" y="1126"/>
                </a:cubicBezTo>
                <a:cubicBezTo>
                  <a:pt x="447" y="1124"/>
                  <a:pt x="443" y="1128"/>
                  <a:pt x="440" y="1133"/>
                </a:cubicBezTo>
                <a:cubicBezTo>
                  <a:pt x="427" y="1104"/>
                  <a:pt x="364" y="1122"/>
                  <a:pt x="337" y="1088"/>
                </a:cubicBezTo>
                <a:cubicBezTo>
                  <a:pt x="308" y="1101"/>
                  <a:pt x="297" y="1072"/>
                  <a:pt x="294" y="1052"/>
                </a:cubicBezTo>
                <a:cubicBezTo>
                  <a:pt x="290" y="1083"/>
                  <a:pt x="270" y="1072"/>
                  <a:pt x="252" y="1068"/>
                </a:cubicBezTo>
                <a:cubicBezTo>
                  <a:pt x="200" y="1041"/>
                  <a:pt x="141" y="1007"/>
                  <a:pt x="85" y="971"/>
                </a:cubicBezTo>
                <a:cubicBezTo>
                  <a:pt x="79" y="987"/>
                  <a:pt x="79" y="987"/>
                  <a:pt x="79" y="987"/>
                </a:cubicBezTo>
                <a:cubicBezTo>
                  <a:pt x="63" y="994"/>
                  <a:pt x="40" y="976"/>
                  <a:pt x="25" y="964"/>
                </a:cubicBezTo>
                <a:cubicBezTo>
                  <a:pt x="13" y="962"/>
                  <a:pt x="36" y="969"/>
                  <a:pt x="36" y="960"/>
                </a:cubicBezTo>
                <a:cubicBezTo>
                  <a:pt x="25" y="940"/>
                  <a:pt x="0" y="973"/>
                  <a:pt x="9" y="960"/>
                </a:cubicBezTo>
                <a:cubicBezTo>
                  <a:pt x="9" y="944"/>
                  <a:pt x="9" y="944"/>
                  <a:pt x="9" y="944"/>
                </a:cubicBezTo>
                <a:cubicBezTo>
                  <a:pt x="72" y="973"/>
                  <a:pt x="148" y="949"/>
                  <a:pt x="202" y="991"/>
                </a:cubicBezTo>
                <a:cubicBezTo>
                  <a:pt x="281" y="960"/>
                  <a:pt x="317" y="1047"/>
                  <a:pt x="386" y="1034"/>
                </a:cubicBezTo>
                <a:cubicBezTo>
                  <a:pt x="395" y="1045"/>
                  <a:pt x="418" y="1038"/>
                  <a:pt x="425" y="1041"/>
                </a:cubicBezTo>
                <a:cubicBezTo>
                  <a:pt x="407" y="1021"/>
                  <a:pt x="373" y="1016"/>
                  <a:pt x="348" y="1003"/>
                </a:cubicBezTo>
                <a:cubicBezTo>
                  <a:pt x="371" y="991"/>
                  <a:pt x="371" y="991"/>
                  <a:pt x="371" y="991"/>
                </a:cubicBezTo>
                <a:cubicBezTo>
                  <a:pt x="274" y="958"/>
                  <a:pt x="186" y="953"/>
                  <a:pt x="105" y="910"/>
                </a:cubicBezTo>
                <a:cubicBezTo>
                  <a:pt x="90" y="913"/>
                  <a:pt x="74" y="910"/>
                  <a:pt x="63" y="899"/>
                </a:cubicBezTo>
                <a:cubicBezTo>
                  <a:pt x="74" y="892"/>
                  <a:pt x="81" y="917"/>
                  <a:pt x="90" y="899"/>
                </a:cubicBezTo>
                <a:cubicBezTo>
                  <a:pt x="76" y="886"/>
                  <a:pt x="47" y="886"/>
                  <a:pt x="25" y="879"/>
                </a:cubicBezTo>
                <a:cubicBezTo>
                  <a:pt x="79" y="890"/>
                  <a:pt x="79" y="890"/>
                  <a:pt x="79" y="890"/>
                </a:cubicBezTo>
                <a:cubicBezTo>
                  <a:pt x="79" y="868"/>
                  <a:pt x="79" y="868"/>
                  <a:pt x="79" y="868"/>
                </a:cubicBezTo>
                <a:cubicBezTo>
                  <a:pt x="105" y="879"/>
                  <a:pt x="103" y="850"/>
                  <a:pt x="128" y="852"/>
                </a:cubicBezTo>
                <a:cubicBezTo>
                  <a:pt x="148" y="863"/>
                  <a:pt x="177" y="850"/>
                  <a:pt x="198" y="863"/>
                </a:cubicBezTo>
                <a:cubicBezTo>
                  <a:pt x="231" y="843"/>
                  <a:pt x="182" y="829"/>
                  <a:pt x="186" y="825"/>
                </a:cubicBezTo>
                <a:cubicBezTo>
                  <a:pt x="209" y="802"/>
                  <a:pt x="209" y="802"/>
                  <a:pt x="209" y="802"/>
                </a:cubicBezTo>
                <a:cubicBezTo>
                  <a:pt x="141" y="796"/>
                  <a:pt x="94" y="744"/>
                  <a:pt x="31" y="733"/>
                </a:cubicBezTo>
                <a:cubicBezTo>
                  <a:pt x="81" y="733"/>
                  <a:pt x="135" y="755"/>
                  <a:pt x="175" y="749"/>
                </a:cubicBezTo>
                <a:cubicBezTo>
                  <a:pt x="155" y="728"/>
                  <a:pt x="155" y="728"/>
                  <a:pt x="155" y="728"/>
                </a:cubicBezTo>
                <a:cubicBezTo>
                  <a:pt x="281" y="753"/>
                  <a:pt x="418" y="785"/>
                  <a:pt x="548" y="814"/>
                </a:cubicBezTo>
                <a:cubicBezTo>
                  <a:pt x="571" y="802"/>
                  <a:pt x="571" y="802"/>
                  <a:pt x="571" y="802"/>
                </a:cubicBezTo>
                <a:cubicBezTo>
                  <a:pt x="656" y="832"/>
                  <a:pt x="735" y="829"/>
                  <a:pt x="818" y="868"/>
                </a:cubicBezTo>
                <a:cubicBezTo>
                  <a:pt x="823" y="863"/>
                  <a:pt x="823" y="863"/>
                  <a:pt x="823" y="863"/>
                </a:cubicBezTo>
                <a:cubicBezTo>
                  <a:pt x="791" y="841"/>
                  <a:pt x="791" y="841"/>
                  <a:pt x="791" y="841"/>
                </a:cubicBezTo>
                <a:cubicBezTo>
                  <a:pt x="600" y="782"/>
                  <a:pt x="395" y="740"/>
                  <a:pt x="209" y="690"/>
                </a:cubicBezTo>
                <a:cubicBezTo>
                  <a:pt x="416" y="726"/>
                  <a:pt x="613" y="787"/>
                  <a:pt x="814" y="845"/>
                </a:cubicBezTo>
                <a:cubicBezTo>
                  <a:pt x="807" y="791"/>
                  <a:pt x="724" y="798"/>
                  <a:pt x="683" y="764"/>
                </a:cubicBezTo>
                <a:cubicBezTo>
                  <a:pt x="625" y="749"/>
                  <a:pt x="625" y="749"/>
                  <a:pt x="625" y="749"/>
                </a:cubicBezTo>
                <a:cubicBezTo>
                  <a:pt x="643" y="744"/>
                  <a:pt x="683" y="760"/>
                  <a:pt x="706" y="760"/>
                </a:cubicBezTo>
                <a:cubicBezTo>
                  <a:pt x="688" y="737"/>
                  <a:pt x="688" y="737"/>
                  <a:pt x="688" y="737"/>
                </a:cubicBezTo>
                <a:cubicBezTo>
                  <a:pt x="715" y="742"/>
                  <a:pt x="701" y="775"/>
                  <a:pt x="733" y="771"/>
                </a:cubicBezTo>
                <a:cubicBezTo>
                  <a:pt x="775" y="771"/>
                  <a:pt x="775" y="771"/>
                  <a:pt x="775" y="771"/>
                </a:cubicBezTo>
                <a:cubicBezTo>
                  <a:pt x="773" y="775"/>
                  <a:pt x="778" y="778"/>
                  <a:pt x="780" y="782"/>
                </a:cubicBezTo>
                <a:cubicBezTo>
                  <a:pt x="784" y="771"/>
                  <a:pt x="798" y="762"/>
                  <a:pt x="780" y="755"/>
                </a:cubicBezTo>
                <a:cubicBezTo>
                  <a:pt x="769" y="753"/>
                  <a:pt x="757" y="753"/>
                  <a:pt x="737" y="744"/>
                </a:cubicBezTo>
                <a:cubicBezTo>
                  <a:pt x="807" y="755"/>
                  <a:pt x="807" y="755"/>
                  <a:pt x="807" y="755"/>
                </a:cubicBezTo>
                <a:cubicBezTo>
                  <a:pt x="802" y="755"/>
                  <a:pt x="793" y="753"/>
                  <a:pt x="791" y="760"/>
                </a:cubicBezTo>
                <a:cubicBezTo>
                  <a:pt x="814" y="800"/>
                  <a:pt x="874" y="791"/>
                  <a:pt x="915" y="809"/>
                </a:cubicBezTo>
                <a:cubicBezTo>
                  <a:pt x="910" y="764"/>
                  <a:pt x="845" y="787"/>
                  <a:pt x="818" y="760"/>
                </a:cubicBezTo>
                <a:cubicBezTo>
                  <a:pt x="978" y="802"/>
                  <a:pt x="1131" y="852"/>
                  <a:pt x="1288" y="899"/>
                </a:cubicBezTo>
                <a:cubicBezTo>
                  <a:pt x="1292" y="895"/>
                  <a:pt x="1292" y="895"/>
                  <a:pt x="1292" y="895"/>
                </a:cubicBezTo>
                <a:cubicBezTo>
                  <a:pt x="1265" y="872"/>
                  <a:pt x="1225" y="874"/>
                  <a:pt x="1207" y="841"/>
                </a:cubicBezTo>
                <a:cubicBezTo>
                  <a:pt x="1259" y="856"/>
                  <a:pt x="1306" y="870"/>
                  <a:pt x="1358" y="906"/>
                </a:cubicBezTo>
                <a:cubicBezTo>
                  <a:pt x="1364" y="850"/>
                  <a:pt x="1290" y="863"/>
                  <a:pt x="1261" y="829"/>
                </a:cubicBezTo>
                <a:cubicBezTo>
                  <a:pt x="1142" y="787"/>
                  <a:pt x="1142" y="787"/>
                  <a:pt x="1142" y="787"/>
                </a:cubicBezTo>
                <a:cubicBezTo>
                  <a:pt x="1148" y="785"/>
                  <a:pt x="1157" y="782"/>
                  <a:pt x="1164" y="775"/>
                </a:cubicBezTo>
                <a:cubicBezTo>
                  <a:pt x="1148" y="755"/>
                  <a:pt x="1133" y="749"/>
                  <a:pt x="1110" y="737"/>
                </a:cubicBezTo>
                <a:cubicBezTo>
                  <a:pt x="1103" y="749"/>
                  <a:pt x="1103" y="749"/>
                  <a:pt x="1103" y="749"/>
                </a:cubicBezTo>
                <a:cubicBezTo>
                  <a:pt x="1065" y="740"/>
                  <a:pt x="1068" y="726"/>
                  <a:pt x="1045" y="701"/>
                </a:cubicBezTo>
                <a:cubicBezTo>
                  <a:pt x="1038" y="706"/>
                  <a:pt x="1038" y="706"/>
                  <a:pt x="1038" y="706"/>
                </a:cubicBezTo>
                <a:cubicBezTo>
                  <a:pt x="1045" y="715"/>
                  <a:pt x="1020" y="681"/>
                  <a:pt x="1002" y="674"/>
                </a:cubicBezTo>
                <a:cubicBezTo>
                  <a:pt x="975" y="668"/>
                  <a:pt x="975" y="668"/>
                  <a:pt x="975" y="668"/>
                </a:cubicBezTo>
                <a:cubicBezTo>
                  <a:pt x="969" y="683"/>
                  <a:pt x="969" y="683"/>
                  <a:pt x="969" y="683"/>
                </a:cubicBezTo>
                <a:cubicBezTo>
                  <a:pt x="953" y="674"/>
                  <a:pt x="953" y="674"/>
                  <a:pt x="953" y="674"/>
                </a:cubicBezTo>
                <a:cubicBezTo>
                  <a:pt x="975" y="668"/>
                  <a:pt x="975" y="668"/>
                  <a:pt x="975" y="668"/>
                </a:cubicBezTo>
                <a:cubicBezTo>
                  <a:pt x="948" y="652"/>
                  <a:pt x="948" y="652"/>
                  <a:pt x="948" y="652"/>
                </a:cubicBezTo>
                <a:cubicBezTo>
                  <a:pt x="937" y="668"/>
                  <a:pt x="937" y="668"/>
                  <a:pt x="937" y="668"/>
                </a:cubicBezTo>
                <a:cubicBezTo>
                  <a:pt x="939" y="672"/>
                  <a:pt x="933" y="650"/>
                  <a:pt x="926" y="641"/>
                </a:cubicBezTo>
                <a:cubicBezTo>
                  <a:pt x="1011" y="647"/>
                  <a:pt x="1092" y="710"/>
                  <a:pt x="1180" y="717"/>
                </a:cubicBezTo>
                <a:cubicBezTo>
                  <a:pt x="1189" y="726"/>
                  <a:pt x="1196" y="737"/>
                  <a:pt x="1211" y="733"/>
                </a:cubicBezTo>
                <a:cubicBezTo>
                  <a:pt x="1223" y="722"/>
                  <a:pt x="1223" y="722"/>
                  <a:pt x="1223" y="722"/>
                </a:cubicBezTo>
                <a:cubicBezTo>
                  <a:pt x="1229" y="731"/>
                  <a:pt x="1238" y="735"/>
                  <a:pt x="1250" y="733"/>
                </a:cubicBezTo>
                <a:cubicBezTo>
                  <a:pt x="1254" y="728"/>
                  <a:pt x="1254" y="728"/>
                  <a:pt x="1254" y="728"/>
                </a:cubicBezTo>
                <a:cubicBezTo>
                  <a:pt x="1144" y="668"/>
                  <a:pt x="1025" y="632"/>
                  <a:pt x="915" y="571"/>
                </a:cubicBezTo>
                <a:cubicBezTo>
                  <a:pt x="908" y="571"/>
                  <a:pt x="903" y="580"/>
                  <a:pt x="894" y="575"/>
                </a:cubicBezTo>
                <a:cubicBezTo>
                  <a:pt x="883" y="566"/>
                  <a:pt x="883" y="566"/>
                  <a:pt x="883" y="566"/>
                </a:cubicBezTo>
                <a:cubicBezTo>
                  <a:pt x="876" y="571"/>
                  <a:pt x="876" y="571"/>
                  <a:pt x="876" y="571"/>
                </a:cubicBezTo>
                <a:cubicBezTo>
                  <a:pt x="733" y="517"/>
                  <a:pt x="733" y="517"/>
                  <a:pt x="733" y="517"/>
                </a:cubicBezTo>
                <a:cubicBezTo>
                  <a:pt x="845" y="546"/>
                  <a:pt x="984" y="566"/>
                  <a:pt x="1077" y="614"/>
                </a:cubicBezTo>
                <a:cubicBezTo>
                  <a:pt x="1088" y="602"/>
                  <a:pt x="1088" y="602"/>
                  <a:pt x="1088" y="602"/>
                </a:cubicBezTo>
                <a:cubicBezTo>
                  <a:pt x="1072" y="575"/>
                  <a:pt x="1038" y="593"/>
                  <a:pt x="1023" y="566"/>
                </a:cubicBezTo>
                <a:cubicBezTo>
                  <a:pt x="957" y="571"/>
                  <a:pt x="908" y="515"/>
                  <a:pt x="850" y="517"/>
                </a:cubicBezTo>
                <a:cubicBezTo>
                  <a:pt x="816" y="472"/>
                  <a:pt x="773" y="497"/>
                  <a:pt x="726" y="479"/>
                </a:cubicBezTo>
                <a:cubicBezTo>
                  <a:pt x="676" y="459"/>
                  <a:pt x="638" y="438"/>
                  <a:pt x="580" y="432"/>
                </a:cubicBezTo>
                <a:cubicBezTo>
                  <a:pt x="600" y="420"/>
                  <a:pt x="616" y="461"/>
                  <a:pt x="625" y="432"/>
                </a:cubicBezTo>
                <a:cubicBezTo>
                  <a:pt x="613" y="420"/>
                  <a:pt x="613" y="420"/>
                  <a:pt x="613" y="420"/>
                </a:cubicBezTo>
                <a:cubicBezTo>
                  <a:pt x="625" y="452"/>
                  <a:pt x="670" y="447"/>
                  <a:pt x="694" y="447"/>
                </a:cubicBezTo>
                <a:cubicBezTo>
                  <a:pt x="634" y="393"/>
                  <a:pt x="551" y="355"/>
                  <a:pt x="467" y="333"/>
                </a:cubicBezTo>
                <a:cubicBezTo>
                  <a:pt x="515" y="328"/>
                  <a:pt x="564" y="366"/>
                  <a:pt x="618" y="344"/>
                </a:cubicBezTo>
                <a:cubicBezTo>
                  <a:pt x="618" y="324"/>
                  <a:pt x="618" y="324"/>
                  <a:pt x="618" y="324"/>
                </a:cubicBezTo>
                <a:cubicBezTo>
                  <a:pt x="638" y="321"/>
                  <a:pt x="652" y="333"/>
                  <a:pt x="672" y="328"/>
                </a:cubicBezTo>
                <a:cubicBezTo>
                  <a:pt x="688" y="312"/>
                  <a:pt x="683" y="297"/>
                  <a:pt x="679" y="290"/>
                </a:cubicBezTo>
                <a:cubicBezTo>
                  <a:pt x="735" y="310"/>
                  <a:pt x="739" y="319"/>
                  <a:pt x="802" y="324"/>
                </a:cubicBezTo>
                <a:cubicBezTo>
                  <a:pt x="856" y="351"/>
                  <a:pt x="924" y="348"/>
                  <a:pt x="980" y="371"/>
                </a:cubicBezTo>
                <a:cubicBezTo>
                  <a:pt x="1065" y="411"/>
                  <a:pt x="1146" y="427"/>
                  <a:pt x="1234" y="441"/>
                </a:cubicBezTo>
                <a:cubicBezTo>
                  <a:pt x="1103" y="389"/>
                  <a:pt x="980" y="351"/>
                  <a:pt x="850" y="306"/>
                </a:cubicBezTo>
                <a:cubicBezTo>
                  <a:pt x="841" y="297"/>
                  <a:pt x="841" y="297"/>
                  <a:pt x="841" y="297"/>
                </a:cubicBezTo>
                <a:cubicBezTo>
                  <a:pt x="836" y="315"/>
                  <a:pt x="825" y="297"/>
                  <a:pt x="818" y="306"/>
                </a:cubicBezTo>
                <a:cubicBezTo>
                  <a:pt x="829" y="299"/>
                  <a:pt x="807" y="290"/>
                  <a:pt x="807" y="279"/>
                </a:cubicBezTo>
                <a:cubicBezTo>
                  <a:pt x="802" y="279"/>
                  <a:pt x="802" y="279"/>
                  <a:pt x="802" y="279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82" y="288"/>
                  <a:pt x="755" y="283"/>
                  <a:pt x="742" y="263"/>
                </a:cubicBezTo>
                <a:cubicBezTo>
                  <a:pt x="735" y="267"/>
                  <a:pt x="737" y="274"/>
                  <a:pt x="737" y="279"/>
                </a:cubicBezTo>
                <a:cubicBezTo>
                  <a:pt x="721" y="276"/>
                  <a:pt x="703" y="270"/>
                  <a:pt x="699" y="252"/>
                </a:cubicBezTo>
                <a:cubicBezTo>
                  <a:pt x="872" y="276"/>
                  <a:pt x="1072" y="351"/>
                  <a:pt x="1238" y="398"/>
                </a:cubicBezTo>
                <a:cubicBezTo>
                  <a:pt x="1182" y="351"/>
                  <a:pt x="1092" y="362"/>
                  <a:pt x="1034" y="306"/>
                </a:cubicBezTo>
                <a:cubicBezTo>
                  <a:pt x="924" y="297"/>
                  <a:pt x="829" y="245"/>
                  <a:pt x="721" y="225"/>
                </a:cubicBezTo>
                <a:cubicBezTo>
                  <a:pt x="679" y="189"/>
                  <a:pt x="679" y="189"/>
                  <a:pt x="679" y="189"/>
                </a:cubicBezTo>
                <a:cubicBezTo>
                  <a:pt x="728" y="187"/>
                  <a:pt x="771" y="209"/>
                  <a:pt x="823" y="205"/>
                </a:cubicBezTo>
                <a:cubicBezTo>
                  <a:pt x="831" y="193"/>
                  <a:pt x="809" y="182"/>
                  <a:pt x="802" y="171"/>
                </a:cubicBezTo>
                <a:cubicBezTo>
                  <a:pt x="766" y="189"/>
                  <a:pt x="728" y="148"/>
                  <a:pt x="694" y="128"/>
                </a:cubicBezTo>
                <a:cubicBezTo>
                  <a:pt x="872" y="121"/>
                  <a:pt x="1025" y="198"/>
                  <a:pt x="1173" y="236"/>
                </a:cubicBezTo>
                <a:cubicBezTo>
                  <a:pt x="1232" y="263"/>
                  <a:pt x="1308" y="292"/>
                  <a:pt x="1380" y="306"/>
                </a:cubicBezTo>
                <a:cubicBezTo>
                  <a:pt x="1400" y="330"/>
                  <a:pt x="1436" y="328"/>
                  <a:pt x="1461" y="328"/>
                </a:cubicBezTo>
                <a:cubicBezTo>
                  <a:pt x="1396" y="283"/>
                  <a:pt x="1340" y="272"/>
                  <a:pt x="1265" y="247"/>
                </a:cubicBezTo>
                <a:cubicBezTo>
                  <a:pt x="1166" y="189"/>
                  <a:pt x="1025" y="164"/>
                  <a:pt x="903" y="124"/>
                </a:cubicBezTo>
                <a:cubicBezTo>
                  <a:pt x="883" y="103"/>
                  <a:pt x="863" y="90"/>
                  <a:pt x="834" y="81"/>
                </a:cubicBezTo>
                <a:cubicBezTo>
                  <a:pt x="850" y="81"/>
                  <a:pt x="892" y="99"/>
                  <a:pt x="926" y="97"/>
                </a:cubicBezTo>
                <a:cubicBezTo>
                  <a:pt x="924" y="58"/>
                  <a:pt x="883" y="81"/>
                  <a:pt x="861" y="54"/>
                </a:cubicBezTo>
                <a:cubicBezTo>
                  <a:pt x="861" y="58"/>
                  <a:pt x="861" y="58"/>
                  <a:pt x="861" y="58"/>
                </a:cubicBezTo>
                <a:cubicBezTo>
                  <a:pt x="829" y="58"/>
                  <a:pt x="829" y="58"/>
                  <a:pt x="829" y="58"/>
                </a:cubicBezTo>
                <a:cubicBezTo>
                  <a:pt x="829" y="54"/>
                  <a:pt x="829" y="54"/>
                  <a:pt x="829" y="54"/>
                </a:cubicBezTo>
                <a:cubicBezTo>
                  <a:pt x="834" y="54"/>
                  <a:pt x="836" y="49"/>
                  <a:pt x="841" y="47"/>
                </a:cubicBezTo>
                <a:cubicBezTo>
                  <a:pt x="836" y="52"/>
                  <a:pt x="836" y="52"/>
                  <a:pt x="836" y="52"/>
                </a:cubicBezTo>
                <a:cubicBezTo>
                  <a:pt x="825" y="40"/>
                  <a:pt x="825" y="40"/>
                  <a:pt x="825" y="40"/>
                </a:cubicBezTo>
                <a:cubicBezTo>
                  <a:pt x="829" y="36"/>
                  <a:pt x="829" y="36"/>
                  <a:pt x="829" y="36"/>
                </a:cubicBezTo>
                <a:cubicBezTo>
                  <a:pt x="854" y="67"/>
                  <a:pt x="912" y="40"/>
                  <a:pt x="926" y="81"/>
                </a:cubicBezTo>
                <a:cubicBezTo>
                  <a:pt x="973" y="67"/>
                  <a:pt x="1061" y="119"/>
                  <a:pt x="1119" y="135"/>
                </a:cubicBezTo>
                <a:cubicBezTo>
                  <a:pt x="1157" y="133"/>
                  <a:pt x="1187" y="160"/>
                  <a:pt x="1218" y="144"/>
                </a:cubicBezTo>
                <a:cubicBezTo>
                  <a:pt x="1173" y="117"/>
                  <a:pt x="1173" y="117"/>
                  <a:pt x="1173" y="117"/>
                </a:cubicBezTo>
                <a:cubicBezTo>
                  <a:pt x="1340" y="155"/>
                  <a:pt x="1481" y="247"/>
                  <a:pt x="1643" y="297"/>
                </a:cubicBezTo>
                <a:cubicBezTo>
                  <a:pt x="1638" y="236"/>
                  <a:pt x="1558" y="261"/>
                  <a:pt x="1524" y="216"/>
                </a:cubicBezTo>
                <a:cubicBezTo>
                  <a:pt x="1506" y="227"/>
                  <a:pt x="1488" y="207"/>
                  <a:pt x="1470" y="198"/>
                </a:cubicBezTo>
                <a:cubicBezTo>
                  <a:pt x="1470" y="193"/>
                  <a:pt x="1472" y="187"/>
                  <a:pt x="1465" y="182"/>
                </a:cubicBezTo>
                <a:cubicBezTo>
                  <a:pt x="1459" y="187"/>
                  <a:pt x="1461" y="193"/>
                  <a:pt x="1461" y="198"/>
                </a:cubicBezTo>
                <a:cubicBezTo>
                  <a:pt x="1342" y="142"/>
                  <a:pt x="1209" y="117"/>
                  <a:pt x="1092" y="54"/>
                </a:cubicBezTo>
                <a:cubicBezTo>
                  <a:pt x="1173" y="88"/>
                  <a:pt x="1297" y="115"/>
                  <a:pt x="1389" y="144"/>
                </a:cubicBezTo>
                <a:cubicBezTo>
                  <a:pt x="1447" y="184"/>
                  <a:pt x="1490" y="166"/>
                  <a:pt x="1551" y="220"/>
                </a:cubicBezTo>
                <a:cubicBezTo>
                  <a:pt x="1562" y="193"/>
                  <a:pt x="1562" y="193"/>
                  <a:pt x="1562" y="193"/>
                </a:cubicBezTo>
                <a:cubicBezTo>
                  <a:pt x="1569" y="198"/>
                  <a:pt x="1569" y="198"/>
                  <a:pt x="1569" y="198"/>
                </a:cubicBezTo>
                <a:cubicBezTo>
                  <a:pt x="1578" y="189"/>
                  <a:pt x="1578" y="189"/>
                  <a:pt x="1578" y="189"/>
                </a:cubicBezTo>
                <a:cubicBezTo>
                  <a:pt x="1603" y="223"/>
                  <a:pt x="1641" y="234"/>
                  <a:pt x="1681" y="236"/>
                </a:cubicBezTo>
                <a:cubicBezTo>
                  <a:pt x="1674" y="279"/>
                  <a:pt x="1722" y="243"/>
                  <a:pt x="1740" y="270"/>
                </a:cubicBezTo>
                <a:cubicBezTo>
                  <a:pt x="1733" y="238"/>
                  <a:pt x="1677" y="229"/>
                  <a:pt x="1665" y="193"/>
                </a:cubicBezTo>
                <a:cubicBezTo>
                  <a:pt x="1569" y="155"/>
                  <a:pt x="1474" y="103"/>
                  <a:pt x="1389" y="47"/>
                </a:cubicBezTo>
                <a:cubicBezTo>
                  <a:pt x="1380" y="36"/>
                  <a:pt x="1373" y="49"/>
                  <a:pt x="1362" y="54"/>
                </a:cubicBezTo>
                <a:cubicBezTo>
                  <a:pt x="1407" y="74"/>
                  <a:pt x="1407" y="74"/>
                  <a:pt x="1407" y="74"/>
                </a:cubicBezTo>
                <a:cubicBezTo>
                  <a:pt x="1355" y="61"/>
                  <a:pt x="1283" y="40"/>
                  <a:pt x="1227" y="9"/>
                </a:cubicBezTo>
                <a:cubicBezTo>
                  <a:pt x="1250" y="16"/>
                  <a:pt x="1250" y="16"/>
                  <a:pt x="1250" y="16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373" y="29"/>
                  <a:pt x="1490" y="90"/>
                  <a:pt x="1605" y="12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2" name="文本框 1"/>
          <p:cNvSpPr txBox="1"/>
          <p:nvPr/>
        </p:nvSpPr>
        <p:spPr>
          <a:xfrm>
            <a:off x="926465" y="454660"/>
            <a:ext cx="536575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二、课内阅读训练  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阅读课文，完成下面的题目。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1.课文是怎样写西湖雪景的？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①未游西湖时概写“大雪三日，湖中人鸟声倶绝”；②游西湖时：先总写“天与云与山与水，上下一白”，后具体描写“湖上影子……舟中人两三粒而已”。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2.“独往湖心亭看雪”一句中“独”字有什么表达作用？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写出了环境的幽静、空旷，也暗示作者的“痴”(超凡脱俗)，为下文做铺垫。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3.“湖中焉得更有此人”与哪句话相互映衬？写出了作者怎样的心情？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与结尾舟子的喃喃自语“莫说相公痴，更有痴似相公者”相互映衬；写出了作者超然脱俗的性格和孤高自赏的情怀。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4.这篇文章可谓是痴人赏奇景，你认为奇景“奇”在哪里？痴人“痴”在何处？请分别概括。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奇景“奇”在：万籁俱寂、天地一色、万物渺小。痴人“痴”在：不顾天寒地冻，独往赏雪，醉心于雪景，闲情雅趣异于常人。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tx2"/>
                </a:solidFill>
              </a:rPr>
              <a:t>           </a:t>
            </a:r>
            <a:r>
              <a:rPr lang="zh-CN" altLang="en-US"/>
              <a:t>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   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1996">
            <a:off x="3676388" y="972066"/>
            <a:ext cx="2302372" cy="23374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33374" y="53580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40645" y="1404787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节</a:t>
            </a:r>
          </a:p>
        </p:txBody>
      </p:sp>
      <p:sp>
        <p:nvSpPr>
          <p:cNvPr id="6" name="Rectangle 394"/>
          <p:cNvSpPr>
            <a:spLocks noChangeArrowheads="1"/>
          </p:cNvSpPr>
          <p:nvPr/>
        </p:nvSpPr>
        <p:spPr bwMode="auto">
          <a:xfrm rot="5400000">
            <a:off x="3591509" y="1916622"/>
            <a:ext cx="1744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We have many PowerPoint </a:t>
            </a:r>
            <a:r>
              <a:rPr lang="zh-CN" altLang="en-US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templates</a:t>
            </a:r>
            <a:r>
              <a:rPr lang="en-US" altLang="zh-CN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 that has been specifically designed to help anyone that is stepping into the world of PowerPoint </a:t>
            </a:r>
            <a:endParaRPr lang="zh-CN" altLang="en-US" sz="600" dirty="0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3283136" y="1749552"/>
            <a:ext cx="1233714" cy="864353"/>
          </a:xfrm>
          <a:prstGeom prst="rect">
            <a:avLst/>
          </a:prstGeom>
        </p:spPr>
      </p:pic>
      <p:sp>
        <p:nvSpPr>
          <p:cNvPr id="8" name="Freeform 5"/>
          <p:cNvSpPr/>
          <p:nvPr/>
        </p:nvSpPr>
        <p:spPr bwMode="auto">
          <a:xfrm>
            <a:off x="3934099" y="1135238"/>
            <a:ext cx="226911" cy="432946"/>
          </a:xfrm>
          <a:custGeom>
            <a:avLst/>
            <a:gdLst>
              <a:gd name="T0" fmla="*/ 66 w 110"/>
              <a:gd name="T1" fmla="*/ 2 h 186"/>
              <a:gd name="T2" fmla="*/ 49 w 110"/>
              <a:gd name="T3" fmla="*/ 5 h 186"/>
              <a:gd name="T4" fmla="*/ 37 w 110"/>
              <a:gd name="T5" fmla="*/ 19 h 186"/>
              <a:gd name="T6" fmla="*/ 19 w 110"/>
              <a:gd name="T7" fmla="*/ 47 h 186"/>
              <a:gd name="T8" fmla="*/ 0 w 110"/>
              <a:gd name="T9" fmla="*/ 115 h 186"/>
              <a:gd name="T10" fmla="*/ 44 w 110"/>
              <a:gd name="T11" fmla="*/ 174 h 186"/>
              <a:gd name="T12" fmla="*/ 66 w 110"/>
              <a:gd name="T13" fmla="*/ 185 h 186"/>
              <a:gd name="T14" fmla="*/ 87 w 110"/>
              <a:gd name="T15" fmla="*/ 163 h 186"/>
              <a:gd name="T16" fmla="*/ 105 w 110"/>
              <a:gd name="T17" fmla="*/ 127 h 186"/>
              <a:gd name="T18" fmla="*/ 107 w 110"/>
              <a:gd name="T19" fmla="*/ 84 h 186"/>
              <a:gd name="T20" fmla="*/ 102 w 110"/>
              <a:gd name="T21" fmla="*/ 50 h 186"/>
              <a:gd name="T22" fmla="*/ 97 w 110"/>
              <a:gd name="T23" fmla="*/ 32 h 186"/>
              <a:gd name="T24" fmla="*/ 66 w 110"/>
              <a:gd name="T25" fmla="*/ 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186">
                <a:moveTo>
                  <a:pt x="66" y="2"/>
                </a:moveTo>
                <a:cubicBezTo>
                  <a:pt x="59" y="2"/>
                  <a:pt x="49" y="5"/>
                  <a:pt x="49" y="5"/>
                </a:cubicBezTo>
                <a:cubicBezTo>
                  <a:pt x="49" y="5"/>
                  <a:pt x="42" y="8"/>
                  <a:pt x="37" y="19"/>
                </a:cubicBezTo>
                <a:cubicBezTo>
                  <a:pt x="32" y="30"/>
                  <a:pt x="19" y="43"/>
                  <a:pt x="19" y="47"/>
                </a:cubicBezTo>
                <a:cubicBezTo>
                  <a:pt x="18" y="51"/>
                  <a:pt x="0" y="103"/>
                  <a:pt x="0" y="115"/>
                </a:cubicBezTo>
                <a:cubicBezTo>
                  <a:pt x="0" y="126"/>
                  <a:pt x="25" y="163"/>
                  <a:pt x="44" y="174"/>
                </a:cubicBezTo>
                <a:cubicBezTo>
                  <a:pt x="44" y="174"/>
                  <a:pt x="57" y="186"/>
                  <a:pt x="66" y="185"/>
                </a:cubicBezTo>
                <a:cubicBezTo>
                  <a:pt x="75" y="184"/>
                  <a:pt x="80" y="177"/>
                  <a:pt x="87" y="163"/>
                </a:cubicBezTo>
                <a:cubicBezTo>
                  <a:pt x="94" y="148"/>
                  <a:pt x="104" y="130"/>
                  <a:pt x="105" y="127"/>
                </a:cubicBezTo>
                <a:cubicBezTo>
                  <a:pt x="106" y="124"/>
                  <a:pt x="110" y="92"/>
                  <a:pt x="107" y="84"/>
                </a:cubicBezTo>
                <a:cubicBezTo>
                  <a:pt x="105" y="75"/>
                  <a:pt x="102" y="53"/>
                  <a:pt x="102" y="50"/>
                </a:cubicBezTo>
                <a:cubicBezTo>
                  <a:pt x="102" y="46"/>
                  <a:pt x="100" y="35"/>
                  <a:pt x="97" y="32"/>
                </a:cubicBezTo>
                <a:cubicBezTo>
                  <a:pt x="94" y="30"/>
                  <a:pt x="76" y="0"/>
                  <a:pt x="66" y="2"/>
                </a:cubicBezTo>
                <a:close/>
              </a:path>
            </a:pathLst>
          </a:custGeom>
          <a:solidFill>
            <a:srgbClr val="E2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81628" y="1182809"/>
            <a:ext cx="374650" cy="269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bg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81935" y="3035935"/>
            <a:ext cx="40913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中考模拟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7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6" grpId="0"/>
          <p:bldP spid="8" grpId="0" animBg="1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7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6" grpId="0"/>
          <p:bldP spid="8" grpId="0" animBg="1"/>
          <p:bldP spid="9" grpId="0"/>
          <p:bldP spid="1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4"/>
          <a:stretch>
            <a:fillRect/>
          </a:stretch>
        </p:blipFill>
        <p:spPr>
          <a:xfrm>
            <a:off x="0" y="1"/>
            <a:ext cx="9144000" cy="51540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81710" y="560070"/>
            <a:ext cx="7776210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一、【2019年山西省中考】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西湖美景古来共谈，请阅读下面的诗文，完成下题。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钱塘湖春行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白居易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孤山寺北贾亭西，水面初平云脚低。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几处早莺争暖树，谁家新燕啄春泥。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乱花渐欲迷人眼，浅草才能没马蹄。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最爱湖东行不足，绿杨阴里白沙堤。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湖心亭看雪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张岱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崇祯五年十二月，余住西湖。大雪三日，湖中人鸟声俱绝。是日更定矣，余拏一小舟，拥毳衣炉火， 独往湖心亭看雪。雾凇沆砀，天与云与山与水，上下一白。湖上影子，惟长堤一痕、湖心亭一点、与余舟一芥，舟中人两三粒而已。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到亭上，有两人铺毡对坐，一童子烧酒炉正沸。见余，大喜曰：“湖中焉得更有此人！”拉余同饮。余强饮三大白而别。问其姓氏，是金陵人，客此。及下船，舟子喃喃曰：“莫说相公痴，更有痴似相公者！” </a:t>
            </a:r>
            <a:r>
              <a:rPr lang="zh-CN" altLang="en-US"/>
              <a:t>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4"/>
          <a:stretch>
            <a:fillRect/>
          </a:stretch>
        </p:blipFill>
        <p:spPr>
          <a:xfrm>
            <a:off x="0" y="1"/>
            <a:ext cx="9144000" cy="51540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81710" y="560070"/>
            <a:ext cx="77762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                                                  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1230" y="481330"/>
            <a:ext cx="73875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1.多音字的读音由其所在的语境决定，请给下列句中的加横线字标注读音。（2 分）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(1)浅草才能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马蹄：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(2)天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云与山与水：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（1）mò   （2）yǔ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2.下列句中加横线字意思相同的一项是（  	）（3 分）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日更定矣 				明辨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B.见余大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喜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曰   			        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喜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出望外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C.余强饮三大白而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别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			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别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具匠心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余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一小舟			         不遗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余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答案：B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解析：A.是：代词，这；正确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B.喜：都是高兴的意思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C.别：辞别，离开；另外的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D.余：我；剩下来的，多出来的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4"/>
          <a:stretch>
            <a:fillRect/>
          </a:stretch>
        </p:blipFill>
        <p:spPr>
          <a:xfrm>
            <a:off x="0" y="1"/>
            <a:ext cx="9144000" cy="51540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6945" y="572135"/>
            <a:ext cx="777621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3.完成下列语句的翻译。（3 分）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（1）大雪三日，湖中人鸟声俱绝。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翻译:大雪下了三天，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	       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（2）莫说相公痴，更有痴似相公者。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翻译: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	               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	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（1）大雪下了三天，湖中行人、飞鸟的声音都消失了。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（2）不要说相公您痴，还有像您一样痴的人呢。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4.同一个西湖，不同的作者，不同的时间，看到的风光不同，表达的心情不同。根据诗文内容将下面这副对联补充完整。（4 分）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白乐天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	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满怀喜悦赏美景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张陶庵冬夜无限惆怅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	</a:t>
            </a: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白乐天春日（或“初春”“春季”等）满怀喜悦赏美景。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张陶庵冬夜无限惆怅遇知音（或“思故国”“寄幽思”“游西湖”等）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4"/>
          <a:stretch>
            <a:fillRect/>
          </a:stretch>
        </p:blipFill>
        <p:spPr>
          <a:xfrm>
            <a:off x="0" y="-5079"/>
            <a:ext cx="9144000" cy="51540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81710" y="560070"/>
            <a:ext cx="7776210" cy="3738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【2018年山东省枣庄市中考】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甲】元丰六年十月十二日，夜，解衣欲睡，月色入户，欣然起行。念无与为乐者，遂至承天寺，寻张怀民。怀民亦未寝，相与步中庭。庭下如积水空明，水中藻、荇交横，盖竹柏影也。何夜无月？何处无松柏？但少闲人如吾两人者耳。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——苏轼《记承天寺夜游》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乙】崇祯五年①十二月，余住西湖。大雪三日，湖中人鸟声俱绝。是日更定②矣，余拏一小舟，拥毳衣③炉火，独往湖心亭看雪。雾凇沆砀，天与云与山与水，上下一白。湖上影子，惟长堤一痕，湖心亭一点，与余舟一芥，舟中人两三粒而已。到亭上，有两人铺毡对坐，一童子烧酒，炉正沸。见余大喜，曰：“湖中焉得更有此人！”拉余同饮。余强饮三大白而别。问其姓氏，是金陵人，客此。及下船，舟子喃喃曰：“莫说相公痴④，更有痴似相公者！”</a:t>
            </a:r>
          </a:p>
          <a:p>
            <a:pPr algn="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——选自张岱《湖心亭看雪》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【注】①崇祯五年：公元1632年。崇祯，是明思宗朱由检的年号。②更定：指初更以后。晚上八点左右。③毳（cuì）衣：细毛皮衣。④相公：原意是对宰相的尊称，后转为对年轻人的敬称及对士人的尊称。 </a:t>
            </a:r>
            <a:r>
              <a:rPr lang="zh-CN" altLang="en-US"/>
              <a:t> 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1"/>
          <p:cNvSpPr/>
          <p:nvPr/>
        </p:nvSpPr>
        <p:spPr bwMode="auto">
          <a:xfrm flipH="1">
            <a:off x="6244097" y="0"/>
            <a:ext cx="2574047" cy="3229934"/>
          </a:xfrm>
          <a:custGeom>
            <a:avLst/>
            <a:gdLst>
              <a:gd name="T0" fmla="*/ 2013 w 2021"/>
              <a:gd name="T1" fmla="*/ 2441 h 2536"/>
              <a:gd name="T2" fmla="*/ 1947 w 2021"/>
              <a:gd name="T3" fmla="*/ 2361 h 2536"/>
              <a:gd name="T4" fmla="*/ 1818 w 2021"/>
              <a:gd name="T5" fmla="*/ 2075 h 2536"/>
              <a:gd name="T6" fmla="*/ 1768 w 2021"/>
              <a:gd name="T7" fmla="*/ 1977 h 2536"/>
              <a:gd name="T8" fmla="*/ 1726 w 2021"/>
              <a:gd name="T9" fmla="*/ 1923 h 2536"/>
              <a:gd name="T10" fmla="*/ 1680 w 2021"/>
              <a:gd name="T11" fmla="*/ 1878 h 2536"/>
              <a:gd name="T12" fmla="*/ 1680 w 2021"/>
              <a:gd name="T13" fmla="*/ 1895 h 2536"/>
              <a:gd name="T14" fmla="*/ 1624 w 2021"/>
              <a:gd name="T15" fmla="*/ 1816 h 2536"/>
              <a:gd name="T16" fmla="*/ 1666 w 2021"/>
              <a:gd name="T17" fmla="*/ 2294 h 2536"/>
              <a:gd name="T18" fmla="*/ 1635 w 2021"/>
              <a:gd name="T19" fmla="*/ 2325 h 2536"/>
              <a:gd name="T20" fmla="*/ 1563 w 2021"/>
              <a:gd name="T21" fmla="*/ 2154 h 2536"/>
              <a:gd name="T22" fmla="*/ 1447 w 2021"/>
              <a:gd name="T23" fmla="*/ 1965 h 2536"/>
              <a:gd name="T24" fmla="*/ 1408 w 2021"/>
              <a:gd name="T25" fmla="*/ 1957 h 2536"/>
              <a:gd name="T26" fmla="*/ 1425 w 2021"/>
              <a:gd name="T27" fmla="*/ 1939 h 2536"/>
              <a:gd name="T28" fmla="*/ 1357 w 2021"/>
              <a:gd name="T29" fmla="*/ 1833 h 2536"/>
              <a:gd name="T30" fmla="*/ 1312 w 2021"/>
              <a:gd name="T31" fmla="*/ 1760 h 2536"/>
              <a:gd name="T32" fmla="*/ 1276 w 2021"/>
              <a:gd name="T33" fmla="*/ 1754 h 2536"/>
              <a:gd name="T34" fmla="*/ 1256 w 2021"/>
              <a:gd name="T35" fmla="*/ 1738 h 2536"/>
              <a:gd name="T36" fmla="*/ 1258 w 2021"/>
              <a:gd name="T37" fmla="*/ 1724 h 2536"/>
              <a:gd name="T38" fmla="*/ 1163 w 2021"/>
              <a:gd name="T39" fmla="*/ 1625 h 2536"/>
              <a:gd name="T40" fmla="*/ 1087 w 2021"/>
              <a:gd name="T41" fmla="*/ 1507 h 2536"/>
              <a:gd name="T42" fmla="*/ 997 w 2021"/>
              <a:gd name="T43" fmla="*/ 1372 h 2536"/>
              <a:gd name="T44" fmla="*/ 986 w 2021"/>
              <a:gd name="T45" fmla="*/ 1363 h 2536"/>
              <a:gd name="T46" fmla="*/ 975 w 2021"/>
              <a:gd name="T47" fmla="*/ 1320 h 2536"/>
              <a:gd name="T48" fmla="*/ 986 w 2021"/>
              <a:gd name="T49" fmla="*/ 1402 h 2536"/>
              <a:gd name="T50" fmla="*/ 1033 w 2021"/>
              <a:gd name="T51" fmla="*/ 1830 h 2536"/>
              <a:gd name="T52" fmla="*/ 980 w 2021"/>
              <a:gd name="T53" fmla="*/ 1895 h 2536"/>
              <a:gd name="T54" fmla="*/ 910 w 2021"/>
              <a:gd name="T55" fmla="*/ 1732 h 2536"/>
              <a:gd name="T56" fmla="*/ 884 w 2021"/>
              <a:gd name="T57" fmla="*/ 1698 h 2536"/>
              <a:gd name="T58" fmla="*/ 836 w 2021"/>
              <a:gd name="T59" fmla="*/ 1661 h 2536"/>
              <a:gd name="T60" fmla="*/ 842 w 2021"/>
              <a:gd name="T61" fmla="*/ 1667 h 2536"/>
              <a:gd name="T62" fmla="*/ 840 w 2021"/>
              <a:gd name="T63" fmla="*/ 1644 h 2536"/>
              <a:gd name="T64" fmla="*/ 775 w 2021"/>
              <a:gd name="T65" fmla="*/ 1493 h 2536"/>
              <a:gd name="T66" fmla="*/ 747 w 2021"/>
              <a:gd name="T67" fmla="*/ 1513 h 2536"/>
              <a:gd name="T68" fmla="*/ 603 w 2021"/>
              <a:gd name="T69" fmla="*/ 2162 h 2536"/>
              <a:gd name="T70" fmla="*/ 567 w 2021"/>
              <a:gd name="T71" fmla="*/ 2066 h 2536"/>
              <a:gd name="T72" fmla="*/ 533 w 2021"/>
              <a:gd name="T73" fmla="*/ 2009 h 2536"/>
              <a:gd name="T74" fmla="*/ 502 w 2021"/>
              <a:gd name="T75" fmla="*/ 2038 h 2536"/>
              <a:gd name="T76" fmla="*/ 471 w 2021"/>
              <a:gd name="T77" fmla="*/ 1939 h 2536"/>
              <a:gd name="T78" fmla="*/ 412 w 2021"/>
              <a:gd name="T79" fmla="*/ 1788 h 2536"/>
              <a:gd name="T80" fmla="*/ 386 w 2021"/>
              <a:gd name="T81" fmla="*/ 1816 h 2536"/>
              <a:gd name="T82" fmla="*/ 348 w 2021"/>
              <a:gd name="T83" fmla="*/ 1796 h 2536"/>
              <a:gd name="T84" fmla="*/ 175 w 2021"/>
              <a:gd name="T85" fmla="*/ 1543 h 2536"/>
              <a:gd name="T86" fmla="*/ 86 w 2021"/>
              <a:gd name="T87" fmla="*/ 1453 h 2536"/>
              <a:gd name="T88" fmla="*/ 18 w 2021"/>
              <a:gd name="T89" fmla="*/ 1183 h 2536"/>
              <a:gd name="T90" fmla="*/ 24 w 2021"/>
              <a:gd name="T91" fmla="*/ 1043 h 2536"/>
              <a:gd name="T92" fmla="*/ 283 w 2021"/>
              <a:gd name="T93" fmla="*/ 699 h 2536"/>
              <a:gd name="T94" fmla="*/ 356 w 2021"/>
              <a:gd name="T95" fmla="*/ 641 h 2536"/>
              <a:gd name="T96" fmla="*/ 376 w 2021"/>
              <a:gd name="T97" fmla="*/ 651 h 2536"/>
              <a:gd name="T98" fmla="*/ 376 w 2021"/>
              <a:gd name="T99" fmla="*/ 542 h 2536"/>
              <a:gd name="T100" fmla="*/ 354 w 2021"/>
              <a:gd name="T101" fmla="*/ 505 h 2536"/>
              <a:gd name="T102" fmla="*/ 376 w 2021"/>
              <a:gd name="T103" fmla="*/ 480 h 2536"/>
              <a:gd name="T104" fmla="*/ 382 w 2021"/>
              <a:gd name="T105" fmla="*/ 378 h 2536"/>
              <a:gd name="T106" fmla="*/ 463 w 2021"/>
              <a:gd name="T107" fmla="*/ 336 h 2536"/>
              <a:gd name="T108" fmla="*/ 635 w 2021"/>
              <a:gd name="T109" fmla="*/ 121 h 2536"/>
              <a:gd name="T110" fmla="*/ 961 w 2021"/>
              <a:gd name="T111" fmla="*/ 13 h 2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21" h="2536">
                <a:moveTo>
                  <a:pt x="980" y="13"/>
                </a:moveTo>
                <a:cubicBezTo>
                  <a:pt x="1169" y="158"/>
                  <a:pt x="1275" y="380"/>
                  <a:pt x="1385" y="581"/>
                </a:cubicBezTo>
                <a:cubicBezTo>
                  <a:pt x="1653" y="1114"/>
                  <a:pt x="1899" y="1659"/>
                  <a:pt x="1999" y="2258"/>
                </a:cubicBezTo>
                <a:cubicBezTo>
                  <a:pt x="2001" y="2318"/>
                  <a:pt x="2014" y="2374"/>
                  <a:pt x="2021" y="2431"/>
                </a:cubicBezTo>
                <a:cubicBezTo>
                  <a:pt x="2016" y="2431"/>
                  <a:pt x="2012" y="2436"/>
                  <a:pt x="2013" y="2441"/>
                </a:cubicBezTo>
                <a:cubicBezTo>
                  <a:pt x="2010" y="2477"/>
                  <a:pt x="2016" y="2504"/>
                  <a:pt x="2018" y="2536"/>
                </a:cubicBezTo>
                <a:cubicBezTo>
                  <a:pt x="2000" y="2527"/>
                  <a:pt x="1996" y="2511"/>
                  <a:pt x="1987" y="2493"/>
                </a:cubicBezTo>
                <a:cubicBezTo>
                  <a:pt x="1971" y="2379"/>
                  <a:pt x="1971" y="2379"/>
                  <a:pt x="1971" y="2379"/>
                </a:cubicBezTo>
                <a:cubicBezTo>
                  <a:pt x="1955" y="2381"/>
                  <a:pt x="1966" y="2356"/>
                  <a:pt x="1951" y="2350"/>
                </a:cubicBezTo>
                <a:cubicBezTo>
                  <a:pt x="1945" y="2353"/>
                  <a:pt x="1948" y="2358"/>
                  <a:pt x="1947" y="2361"/>
                </a:cubicBezTo>
                <a:cubicBezTo>
                  <a:pt x="1939" y="2312"/>
                  <a:pt x="1912" y="2274"/>
                  <a:pt x="1891" y="2232"/>
                </a:cubicBezTo>
                <a:cubicBezTo>
                  <a:pt x="1891" y="2252"/>
                  <a:pt x="1893" y="2270"/>
                  <a:pt x="1894" y="2288"/>
                </a:cubicBezTo>
                <a:cubicBezTo>
                  <a:pt x="1877" y="2239"/>
                  <a:pt x="1877" y="2175"/>
                  <a:pt x="1841" y="2128"/>
                </a:cubicBezTo>
                <a:cubicBezTo>
                  <a:pt x="1841" y="2136"/>
                  <a:pt x="1841" y="2136"/>
                  <a:pt x="1841" y="2136"/>
                </a:cubicBezTo>
                <a:cubicBezTo>
                  <a:pt x="1834" y="2116"/>
                  <a:pt x="1829" y="2094"/>
                  <a:pt x="1818" y="2075"/>
                </a:cubicBezTo>
                <a:cubicBezTo>
                  <a:pt x="1810" y="2080"/>
                  <a:pt x="1808" y="2090"/>
                  <a:pt x="1812" y="2097"/>
                </a:cubicBezTo>
                <a:cubicBezTo>
                  <a:pt x="1800" y="2090"/>
                  <a:pt x="1814" y="2072"/>
                  <a:pt x="1807" y="2061"/>
                </a:cubicBezTo>
                <a:cubicBezTo>
                  <a:pt x="1797" y="2033"/>
                  <a:pt x="1782" y="2014"/>
                  <a:pt x="1776" y="1985"/>
                </a:cubicBezTo>
                <a:cubicBezTo>
                  <a:pt x="1770" y="1993"/>
                  <a:pt x="1770" y="1993"/>
                  <a:pt x="1770" y="1993"/>
                </a:cubicBezTo>
                <a:cubicBezTo>
                  <a:pt x="1768" y="1977"/>
                  <a:pt x="1768" y="1977"/>
                  <a:pt x="1768" y="1977"/>
                </a:cubicBezTo>
                <a:cubicBezTo>
                  <a:pt x="1767" y="1980"/>
                  <a:pt x="1771" y="1981"/>
                  <a:pt x="1774" y="1985"/>
                </a:cubicBezTo>
                <a:cubicBezTo>
                  <a:pt x="1773" y="1963"/>
                  <a:pt x="1750" y="1968"/>
                  <a:pt x="1742" y="1945"/>
                </a:cubicBezTo>
                <a:cubicBezTo>
                  <a:pt x="1746" y="1929"/>
                  <a:pt x="1746" y="1929"/>
                  <a:pt x="1746" y="1929"/>
                </a:cubicBezTo>
                <a:cubicBezTo>
                  <a:pt x="1732" y="1934"/>
                  <a:pt x="1732" y="1934"/>
                  <a:pt x="1732" y="1934"/>
                </a:cubicBezTo>
                <a:cubicBezTo>
                  <a:pt x="1733" y="1929"/>
                  <a:pt x="1728" y="1926"/>
                  <a:pt x="1726" y="1923"/>
                </a:cubicBezTo>
                <a:cubicBezTo>
                  <a:pt x="1732" y="1916"/>
                  <a:pt x="1735" y="1939"/>
                  <a:pt x="1742" y="1923"/>
                </a:cubicBezTo>
                <a:cubicBezTo>
                  <a:pt x="1723" y="1909"/>
                  <a:pt x="1703" y="1915"/>
                  <a:pt x="1712" y="1881"/>
                </a:cubicBezTo>
                <a:cubicBezTo>
                  <a:pt x="1713" y="1867"/>
                  <a:pt x="1700" y="1855"/>
                  <a:pt x="1692" y="1847"/>
                </a:cubicBezTo>
                <a:cubicBezTo>
                  <a:pt x="1681" y="1851"/>
                  <a:pt x="1692" y="1862"/>
                  <a:pt x="1692" y="1869"/>
                </a:cubicBezTo>
                <a:cubicBezTo>
                  <a:pt x="1685" y="1867"/>
                  <a:pt x="1684" y="1875"/>
                  <a:pt x="1680" y="1878"/>
                </a:cubicBezTo>
                <a:cubicBezTo>
                  <a:pt x="1686" y="1886"/>
                  <a:pt x="1686" y="1886"/>
                  <a:pt x="1686" y="1886"/>
                </a:cubicBezTo>
                <a:cubicBezTo>
                  <a:pt x="1689" y="1883"/>
                  <a:pt x="1689" y="1883"/>
                  <a:pt x="1689" y="1883"/>
                </a:cubicBezTo>
                <a:cubicBezTo>
                  <a:pt x="1693" y="1881"/>
                  <a:pt x="1692" y="1896"/>
                  <a:pt x="1692" y="1903"/>
                </a:cubicBezTo>
                <a:cubicBezTo>
                  <a:pt x="1680" y="1903"/>
                  <a:pt x="1691" y="1890"/>
                  <a:pt x="1684" y="1886"/>
                </a:cubicBezTo>
                <a:cubicBezTo>
                  <a:pt x="1680" y="1888"/>
                  <a:pt x="1680" y="1891"/>
                  <a:pt x="1680" y="1895"/>
                </a:cubicBezTo>
                <a:cubicBezTo>
                  <a:pt x="1665" y="1886"/>
                  <a:pt x="1677" y="1871"/>
                  <a:pt x="1661" y="1861"/>
                </a:cubicBezTo>
                <a:cubicBezTo>
                  <a:pt x="1665" y="1849"/>
                  <a:pt x="1657" y="1834"/>
                  <a:pt x="1644" y="1824"/>
                </a:cubicBezTo>
                <a:cubicBezTo>
                  <a:pt x="1641" y="1824"/>
                  <a:pt x="1641" y="1824"/>
                  <a:pt x="1641" y="1824"/>
                </a:cubicBezTo>
                <a:cubicBezTo>
                  <a:pt x="1635" y="1831"/>
                  <a:pt x="1639" y="1841"/>
                  <a:pt x="1644" y="1847"/>
                </a:cubicBezTo>
                <a:cubicBezTo>
                  <a:pt x="1634" y="1847"/>
                  <a:pt x="1627" y="1828"/>
                  <a:pt x="1624" y="1816"/>
                </a:cubicBezTo>
                <a:cubicBezTo>
                  <a:pt x="1628" y="1908"/>
                  <a:pt x="1660" y="1994"/>
                  <a:pt x="1672" y="2086"/>
                </a:cubicBezTo>
                <a:cubicBezTo>
                  <a:pt x="1678" y="2167"/>
                  <a:pt x="1696" y="2243"/>
                  <a:pt x="1686" y="2319"/>
                </a:cubicBezTo>
                <a:cubicBezTo>
                  <a:pt x="1689" y="2339"/>
                  <a:pt x="1689" y="2339"/>
                  <a:pt x="1689" y="2339"/>
                </a:cubicBezTo>
                <a:cubicBezTo>
                  <a:pt x="1680" y="2339"/>
                  <a:pt x="1680" y="2339"/>
                  <a:pt x="1680" y="2339"/>
                </a:cubicBezTo>
                <a:cubicBezTo>
                  <a:pt x="1677" y="2324"/>
                  <a:pt x="1678" y="2306"/>
                  <a:pt x="1666" y="2294"/>
                </a:cubicBezTo>
                <a:cubicBezTo>
                  <a:pt x="1661" y="2297"/>
                  <a:pt x="1665" y="2301"/>
                  <a:pt x="1664" y="2305"/>
                </a:cubicBezTo>
                <a:cubicBezTo>
                  <a:pt x="1667" y="2295"/>
                  <a:pt x="1658" y="2291"/>
                  <a:pt x="1655" y="2282"/>
                </a:cubicBezTo>
                <a:cubicBezTo>
                  <a:pt x="1647" y="2308"/>
                  <a:pt x="1647" y="2308"/>
                  <a:pt x="1647" y="2308"/>
                </a:cubicBezTo>
                <a:cubicBezTo>
                  <a:pt x="1627" y="2258"/>
                  <a:pt x="1627" y="2258"/>
                  <a:pt x="1627" y="2258"/>
                </a:cubicBezTo>
                <a:cubicBezTo>
                  <a:pt x="1626" y="2278"/>
                  <a:pt x="1628" y="2304"/>
                  <a:pt x="1635" y="2325"/>
                </a:cubicBezTo>
                <a:cubicBezTo>
                  <a:pt x="1610" y="2244"/>
                  <a:pt x="1610" y="2244"/>
                  <a:pt x="1610" y="2244"/>
                </a:cubicBezTo>
                <a:cubicBezTo>
                  <a:pt x="1607" y="2246"/>
                  <a:pt x="1607" y="2246"/>
                  <a:pt x="1607" y="2246"/>
                </a:cubicBezTo>
                <a:cubicBezTo>
                  <a:pt x="1598" y="2226"/>
                  <a:pt x="1593" y="2177"/>
                  <a:pt x="1568" y="2168"/>
                </a:cubicBezTo>
                <a:cubicBezTo>
                  <a:pt x="1573" y="2162"/>
                  <a:pt x="1573" y="2162"/>
                  <a:pt x="1573" y="2162"/>
                </a:cubicBezTo>
                <a:cubicBezTo>
                  <a:pt x="1563" y="2154"/>
                  <a:pt x="1563" y="2154"/>
                  <a:pt x="1563" y="2154"/>
                </a:cubicBezTo>
                <a:cubicBezTo>
                  <a:pt x="1553" y="2182"/>
                  <a:pt x="1553" y="2182"/>
                  <a:pt x="1553" y="2182"/>
                </a:cubicBezTo>
                <a:cubicBezTo>
                  <a:pt x="1556" y="2170"/>
                  <a:pt x="1552" y="2161"/>
                  <a:pt x="1545" y="2154"/>
                </a:cubicBezTo>
                <a:cubicBezTo>
                  <a:pt x="1543" y="2185"/>
                  <a:pt x="1561" y="2224"/>
                  <a:pt x="1563" y="2248"/>
                </a:cubicBezTo>
                <a:cubicBezTo>
                  <a:pt x="1545" y="2222"/>
                  <a:pt x="1552" y="2167"/>
                  <a:pt x="1523" y="2162"/>
                </a:cubicBezTo>
                <a:cubicBezTo>
                  <a:pt x="1497" y="2089"/>
                  <a:pt x="1486" y="2032"/>
                  <a:pt x="1447" y="1965"/>
                </a:cubicBezTo>
                <a:cubicBezTo>
                  <a:pt x="1442" y="1968"/>
                  <a:pt x="1446" y="1974"/>
                  <a:pt x="1444" y="1979"/>
                </a:cubicBezTo>
                <a:cubicBezTo>
                  <a:pt x="1425" y="1945"/>
                  <a:pt x="1425" y="1945"/>
                  <a:pt x="1425" y="1945"/>
                </a:cubicBezTo>
                <a:cubicBezTo>
                  <a:pt x="1410" y="1957"/>
                  <a:pt x="1410" y="1957"/>
                  <a:pt x="1410" y="1957"/>
                </a:cubicBezTo>
                <a:cubicBezTo>
                  <a:pt x="1422" y="1967"/>
                  <a:pt x="1422" y="1967"/>
                  <a:pt x="1422" y="1967"/>
                </a:cubicBezTo>
                <a:cubicBezTo>
                  <a:pt x="1416" y="1966"/>
                  <a:pt x="1412" y="1960"/>
                  <a:pt x="1408" y="1957"/>
                </a:cubicBezTo>
                <a:cubicBezTo>
                  <a:pt x="1408" y="1953"/>
                  <a:pt x="1416" y="1952"/>
                  <a:pt x="1413" y="1945"/>
                </a:cubicBezTo>
                <a:cubicBezTo>
                  <a:pt x="1402" y="1943"/>
                  <a:pt x="1402" y="1943"/>
                  <a:pt x="1402" y="1943"/>
                </a:cubicBezTo>
                <a:cubicBezTo>
                  <a:pt x="1414" y="1932"/>
                  <a:pt x="1389" y="1917"/>
                  <a:pt x="1394" y="1900"/>
                </a:cubicBezTo>
                <a:cubicBezTo>
                  <a:pt x="1400" y="1916"/>
                  <a:pt x="1402" y="1932"/>
                  <a:pt x="1413" y="1945"/>
                </a:cubicBezTo>
                <a:cubicBezTo>
                  <a:pt x="1425" y="1939"/>
                  <a:pt x="1425" y="1939"/>
                  <a:pt x="1425" y="1939"/>
                </a:cubicBezTo>
                <a:cubicBezTo>
                  <a:pt x="1400" y="1876"/>
                  <a:pt x="1384" y="1844"/>
                  <a:pt x="1354" y="1782"/>
                </a:cubicBezTo>
                <a:cubicBezTo>
                  <a:pt x="1343" y="1794"/>
                  <a:pt x="1352" y="1810"/>
                  <a:pt x="1357" y="1822"/>
                </a:cubicBezTo>
                <a:cubicBezTo>
                  <a:pt x="1354" y="1816"/>
                  <a:pt x="1354" y="1816"/>
                  <a:pt x="1354" y="1816"/>
                </a:cubicBezTo>
                <a:cubicBezTo>
                  <a:pt x="1348" y="1822"/>
                  <a:pt x="1348" y="1822"/>
                  <a:pt x="1348" y="1822"/>
                </a:cubicBezTo>
                <a:cubicBezTo>
                  <a:pt x="1357" y="1833"/>
                  <a:pt x="1357" y="1833"/>
                  <a:pt x="1357" y="1833"/>
                </a:cubicBezTo>
                <a:cubicBezTo>
                  <a:pt x="1350" y="1829"/>
                  <a:pt x="1351" y="1809"/>
                  <a:pt x="1340" y="1799"/>
                </a:cubicBezTo>
                <a:cubicBezTo>
                  <a:pt x="1327" y="1808"/>
                  <a:pt x="1340" y="1820"/>
                  <a:pt x="1340" y="1830"/>
                </a:cubicBezTo>
                <a:cubicBezTo>
                  <a:pt x="1336" y="1823"/>
                  <a:pt x="1325" y="1810"/>
                  <a:pt x="1332" y="1804"/>
                </a:cubicBezTo>
                <a:cubicBezTo>
                  <a:pt x="1334" y="1806"/>
                  <a:pt x="1336" y="1803"/>
                  <a:pt x="1338" y="1802"/>
                </a:cubicBezTo>
                <a:cubicBezTo>
                  <a:pt x="1334" y="1780"/>
                  <a:pt x="1320" y="1775"/>
                  <a:pt x="1312" y="1760"/>
                </a:cubicBezTo>
                <a:cubicBezTo>
                  <a:pt x="1306" y="1752"/>
                  <a:pt x="1306" y="1752"/>
                  <a:pt x="1306" y="1752"/>
                </a:cubicBezTo>
                <a:cubicBezTo>
                  <a:pt x="1296" y="1776"/>
                  <a:pt x="1296" y="1776"/>
                  <a:pt x="1296" y="1776"/>
                </a:cubicBezTo>
                <a:cubicBezTo>
                  <a:pt x="1292" y="1776"/>
                  <a:pt x="1300" y="1767"/>
                  <a:pt x="1290" y="1762"/>
                </a:cubicBezTo>
                <a:cubicBezTo>
                  <a:pt x="1276" y="1762"/>
                  <a:pt x="1276" y="1762"/>
                  <a:pt x="1276" y="1762"/>
                </a:cubicBezTo>
                <a:cubicBezTo>
                  <a:pt x="1276" y="1754"/>
                  <a:pt x="1276" y="1754"/>
                  <a:pt x="1276" y="1754"/>
                </a:cubicBezTo>
                <a:cubicBezTo>
                  <a:pt x="1282" y="1755"/>
                  <a:pt x="1286" y="1753"/>
                  <a:pt x="1290" y="1748"/>
                </a:cubicBezTo>
                <a:cubicBezTo>
                  <a:pt x="1285" y="1742"/>
                  <a:pt x="1283" y="1734"/>
                  <a:pt x="1276" y="1728"/>
                </a:cubicBezTo>
                <a:cubicBezTo>
                  <a:pt x="1272" y="1732"/>
                  <a:pt x="1270" y="1736"/>
                  <a:pt x="1264" y="1734"/>
                </a:cubicBezTo>
                <a:cubicBezTo>
                  <a:pt x="1262" y="1732"/>
                  <a:pt x="1262" y="1732"/>
                  <a:pt x="1262" y="1732"/>
                </a:cubicBezTo>
                <a:cubicBezTo>
                  <a:pt x="1256" y="1738"/>
                  <a:pt x="1256" y="1738"/>
                  <a:pt x="1256" y="1738"/>
                </a:cubicBezTo>
                <a:cubicBezTo>
                  <a:pt x="1258" y="1735"/>
                  <a:pt x="1258" y="1735"/>
                  <a:pt x="1258" y="1735"/>
                </a:cubicBezTo>
                <a:cubicBezTo>
                  <a:pt x="1261" y="1738"/>
                  <a:pt x="1261" y="1738"/>
                  <a:pt x="1261" y="1738"/>
                </a:cubicBezTo>
                <a:cubicBezTo>
                  <a:pt x="1258" y="1740"/>
                  <a:pt x="1258" y="1740"/>
                  <a:pt x="1258" y="1740"/>
                </a:cubicBezTo>
                <a:cubicBezTo>
                  <a:pt x="1250" y="1732"/>
                  <a:pt x="1250" y="1732"/>
                  <a:pt x="1250" y="1732"/>
                </a:cubicBezTo>
                <a:cubicBezTo>
                  <a:pt x="1258" y="1724"/>
                  <a:pt x="1258" y="1724"/>
                  <a:pt x="1258" y="1724"/>
                </a:cubicBezTo>
                <a:cubicBezTo>
                  <a:pt x="1244" y="1712"/>
                  <a:pt x="1244" y="1712"/>
                  <a:pt x="1244" y="1712"/>
                </a:cubicBezTo>
                <a:cubicBezTo>
                  <a:pt x="1234" y="1724"/>
                  <a:pt x="1234" y="1724"/>
                  <a:pt x="1234" y="1724"/>
                </a:cubicBezTo>
                <a:cubicBezTo>
                  <a:pt x="1217" y="1717"/>
                  <a:pt x="1243" y="1699"/>
                  <a:pt x="1222" y="1692"/>
                </a:cubicBezTo>
                <a:cubicBezTo>
                  <a:pt x="1210" y="1677"/>
                  <a:pt x="1201" y="1631"/>
                  <a:pt x="1169" y="1616"/>
                </a:cubicBezTo>
                <a:cubicBezTo>
                  <a:pt x="1163" y="1625"/>
                  <a:pt x="1163" y="1625"/>
                  <a:pt x="1163" y="1625"/>
                </a:cubicBezTo>
                <a:cubicBezTo>
                  <a:pt x="1180" y="1615"/>
                  <a:pt x="1156" y="1598"/>
                  <a:pt x="1149" y="1593"/>
                </a:cubicBezTo>
                <a:cubicBezTo>
                  <a:pt x="1156" y="1581"/>
                  <a:pt x="1130" y="1581"/>
                  <a:pt x="1132" y="1565"/>
                </a:cubicBezTo>
                <a:cubicBezTo>
                  <a:pt x="1123" y="1576"/>
                  <a:pt x="1127" y="1548"/>
                  <a:pt x="1115" y="1543"/>
                </a:cubicBezTo>
                <a:cubicBezTo>
                  <a:pt x="1107" y="1540"/>
                  <a:pt x="1100" y="1526"/>
                  <a:pt x="1099" y="1535"/>
                </a:cubicBezTo>
                <a:cubicBezTo>
                  <a:pt x="1104" y="1526"/>
                  <a:pt x="1088" y="1517"/>
                  <a:pt x="1087" y="1507"/>
                </a:cubicBezTo>
                <a:cubicBezTo>
                  <a:pt x="1053" y="1489"/>
                  <a:pt x="1048" y="1422"/>
                  <a:pt x="1005" y="1414"/>
                </a:cubicBezTo>
                <a:cubicBezTo>
                  <a:pt x="1019" y="1425"/>
                  <a:pt x="1019" y="1425"/>
                  <a:pt x="1019" y="1425"/>
                </a:cubicBezTo>
                <a:cubicBezTo>
                  <a:pt x="997" y="1431"/>
                  <a:pt x="997" y="1431"/>
                  <a:pt x="997" y="1431"/>
                </a:cubicBezTo>
                <a:cubicBezTo>
                  <a:pt x="1005" y="1424"/>
                  <a:pt x="993" y="1417"/>
                  <a:pt x="991" y="1414"/>
                </a:cubicBezTo>
                <a:cubicBezTo>
                  <a:pt x="993" y="1404"/>
                  <a:pt x="993" y="1385"/>
                  <a:pt x="997" y="1372"/>
                </a:cubicBezTo>
                <a:cubicBezTo>
                  <a:pt x="1005" y="1387"/>
                  <a:pt x="988" y="1402"/>
                  <a:pt x="1000" y="1414"/>
                </a:cubicBezTo>
                <a:cubicBezTo>
                  <a:pt x="1026" y="1407"/>
                  <a:pt x="1004" y="1370"/>
                  <a:pt x="995" y="1349"/>
                </a:cubicBezTo>
                <a:cubicBezTo>
                  <a:pt x="991" y="1346"/>
                  <a:pt x="991" y="1346"/>
                  <a:pt x="991" y="1346"/>
                </a:cubicBezTo>
                <a:cubicBezTo>
                  <a:pt x="986" y="1350"/>
                  <a:pt x="990" y="1358"/>
                  <a:pt x="989" y="1363"/>
                </a:cubicBezTo>
                <a:cubicBezTo>
                  <a:pt x="986" y="1363"/>
                  <a:pt x="986" y="1363"/>
                  <a:pt x="986" y="1363"/>
                </a:cubicBezTo>
                <a:cubicBezTo>
                  <a:pt x="986" y="1349"/>
                  <a:pt x="986" y="1349"/>
                  <a:pt x="986" y="1349"/>
                </a:cubicBezTo>
                <a:cubicBezTo>
                  <a:pt x="989" y="1349"/>
                  <a:pt x="989" y="1349"/>
                  <a:pt x="989" y="1349"/>
                </a:cubicBezTo>
                <a:cubicBezTo>
                  <a:pt x="996" y="1344"/>
                  <a:pt x="988" y="1337"/>
                  <a:pt x="983" y="1332"/>
                </a:cubicBezTo>
                <a:cubicBezTo>
                  <a:pt x="980" y="1335"/>
                  <a:pt x="980" y="1335"/>
                  <a:pt x="980" y="1335"/>
                </a:cubicBezTo>
                <a:cubicBezTo>
                  <a:pt x="975" y="1320"/>
                  <a:pt x="975" y="1320"/>
                  <a:pt x="975" y="1320"/>
                </a:cubicBezTo>
                <a:cubicBezTo>
                  <a:pt x="951" y="1337"/>
                  <a:pt x="971" y="1363"/>
                  <a:pt x="975" y="1386"/>
                </a:cubicBezTo>
                <a:cubicBezTo>
                  <a:pt x="986" y="1386"/>
                  <a:pt x="986" y="1386"/>
                  <a:pt x="986" y="1386"/>
                </a:cubicBezTo>
                <a:cubicBezTo>
                  <a:pt x="977" y="1394"/>
                  <a:pt x="977" y="1394"/>
                  <a:pt x="977" y="1394"/>
                </a:cubicBezTo>
                <a:cubicBezTo>
                  <a:pt x="979" y="1398"/>
                  <a:pt x="983" y="1397"/>
                  <a:pt x="986" y="1397"/>
                </a:cubicBezTo>
                <a:cubicBezTo>
                  <a:pt x="986" y="1402"/>
                  <a:pt x="986" y="1402"/>
                  <a:pt x="986" y="1402"/>
                </a:cubicBezTo>
                <a:cubicBezTo>
                  <a:pt x="983" y="1400"/>
                  <a:pt x="983" y="1400"/>
                  <a:pt x="983" y="1400"/>
                </a:cubicBezTo>
                <a:cubicBezTo>
                  <a:pt x="978" y="1405"/>
                  <a:pt x="982" y="1413"/>
                  <a:pt x="980" y="1419"/>
                </a:cubicBezTo>
                <a:cubicBezTo>
                  <a:pt x="988" y="1420"/>
                  <a:pt x="985" y="1422"/>
                  <a:pt x="991" y="1428"/>
                </a:cubicBezTo>
                <a:cubicBezTo>
                  <a:pt x="983" y="1431"/>
                  <a:pt x="983" y="1431"/>
                  <a:pt x="983" y="1431"/>
                </a:cubicBezTo>
                <a:cubicBezTo>
                  <a:pt x="1004" y="1555"/>
                  <a:pt x="1023" y="1698"/>
                  <a:pt x="1033" y="1830"/>
                </a:cubicBezTo>
                <a:cubicBezTo>
                  <a:pt x="1039" y="1917"/>
                  <a:pt x="1039" y="1917"/>
                  <a:pt x="1039" y="1917"/>
                </a:cubicBezTo>
                <a:cubicBezTo>
                  <a:pt x="1033" y="1917"/>
                  <a:pt x="1026" y="1916"/>
                  <a:pt x="1023" y="1923"/>
                </a:cubicBezTo>
                <a:cubicBezTo>
                  <a:pt x="1023" y="1929"/>
                  <a:pt x="1023" y="1929"/>
                  <a:pt x="1023" y="1929"/>
                </a:cubicBezTo>
                <a:cubicBezTo>
                  <a:pt x="1016" y="1917"/>
                  <a:pt x="1002" y="1926"/>
                  <a:pt x="997" y="1931"/>
                </a:cubicBezTo>
                <a:cubicBezTo>
                  <a:pt x="1002" y="1915"/>
                  <a:pt x="978" y="1910"/>
                  <a:pt x="980" y="1895"/>
                </a:cubicBezTo>
                <a:cubicBezTo>
                  <a:pt x="979" y="1858"/>
                  <a:pt x="962" y="1835"/>
                  <a:pt x="952" y="1802"/>
                </a:cubicBezTo>
                <a:cubicBezTo>
                  <a:pt x="942" y="1809"/>
                  <a:pt x="949" y="1822"/>
                  <a:pt x="946" y="1833"/>
                </a:cubicBezTo>
                <a:cubicBezTo>
                  <a:pt x="946" y="1814"/>
                  <a:pt x="937" y="1799"/>
                  <a:pt x="932" y="1782"/>
                </a:cubicBezTo>
                <a:cubicBezTo>
                  <a:pt x="928" y="1788"/>
                  <a:pt x="930" y="1797"/>
                  <a:pt x="930" y="1804"/>
                </a:cubicBezTo>
                <a:cubicBezTo>
                  <a:pt x="928" y="1779"/>
                  <a:pt x="925" y="1751"/>
                  <a:pt x="910" y="1732"/>
                </a:cubicBezTo>
                <a:cubicBezTo>
                  <a:pt x="913" y="1734"/>
                  <a:pt x="913" y="1734"/>
                  <a:pt x="913" y="1734"/>
                </a:cubicBezTo>
                <a:cubicBezTo>
                  <a:pt x="916" y="1707"/>
                  <a:pt x="896" y="1684"/>
                  <a:pt x="893" y="1656"/>
                </a:cubicBezTo>
                <a:cubicBezTo>
                  <a:pt x="888" y="1650"/>
                  <a:pt x="888" y="1650"/>
                  <a:pt x="888" y="1650"/>
                </a:cubicBezTo>
                <a:cubicBezTo>
                  <a:pt x="882" y="1691"/>
                  <a:pt x="907" y="1735"/>
                  <a:pt x="904" y="1770"/>
                </a:cubicBezTo>
                <a:cubicBezTo>
                  <a:pt x="898" y="1746"/>
                  <a:pt x="895" y="1721"/>
                  <a:pt x="884" y="1698"/>
                </a:cubicBezTo>
                <a:cubicBezTo>
                  <a:pt x="882" y="1742"/>
                  <a:pt x="900" y="1800"/>
                  <a:pt x="902" y="1830"/>
                </a:cubicBezTo>
                <a:cubicBezTo>
                  <a:pt x="900" y="1783"/>
                  <a:pt x="863" y="1745"/>
                  <a:pt x="860" y="1692"/>
                </a:cubicBezTo>
                <a:cubicBezTo>
                  <a:pt x="850" y="1684"/>
                  <a:pt x="850" y="1684"/>
                  <a:pt x="850" y="1684"/>
                </a:cubicBezTo>
                <a:cubicBezTo>
                  <a:pt x="856" y="1681"/>
                  <a:pt x="853" y="1677"/>
                  <a:pt x="854" y="1672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35" y="1659"/>
                  <a:pt x="835" y="1659"/>
                  <a:pt x="835" y="1659"/>
                </a:cubicBezTo>
                <a:cubicBezTo>
                  <a:pt x="838" y="1657"/>
                  <a:pt x="838" y="1657"/>
                  <a:pt x="838" y="1657"/>
                </a:cubicBezTo>
                <a:cubicBezTo>
                  <a:pt x="840" y="1658"/>
                  <a:pt x="840" y="1658"/>
                  <a:pt x="840" y="1658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42" y="1667"/>
                  <a:pt x="842" y="1667"/>
                  <a:pt x="842" y="1667"/>
                </a:cubicBezTo>
                <a:cubicBezTo>
                  <a:pt x="846" y="1661"/>
                  <a:pt x="852" y="1653"/>
                  <a:pt x="846" y="1647"/>
                </a:cubicBezTo>
                <a:cubicBezTo>
                  <a:pt x="842" y="1644"/>
                  <a:pt x="842" y="1644"/>
                  <a:pt x="842" y="1644"/>
                </a:cubicBezTo>
                <a:cubicBezTo>
                  <a:pt x="839" y="1646"/>
                  <a:pt x="840" y="1650"/>
                  <a:pt x="840" y="1653"/>
                </a:cubicBezTo>
                <a:cubicBezTo>
                  <a:pt x="832" y="1639"/>
                  <a:pt x="832" y="1639"/>
                  <a:pt x="832" y="1639"/>
                </a:cubicBezTo>
                <a:cubicBezTo>
                  <a:pt x="834" y="1640"/>
                  <a:pt x="835" y="1645"/>
                  <a:pt x="840" y="1644"/>
                </a:cubicBezTo>
                <a:cubicBezTo>
                  <a:pt x="841" y="1642"/>
                  <a:pt x="847" y="1640"/>
                  <a:pt x="846" y="1636"/>
                </a:cubicBezTo>
                <a:cubicBezTo>
                  <a:pt x="828" y="1630"/>
                  <a:pt x="828" y="1630"/>
                  <a:pt x="828" y="1630"/>
                </a:cubicBezTo>
                <a:cubicBezTo>
                  <a:pt x="811" y="1593"/>
                  <a:pt x="808" y="1542"/>
                  <a:pt x="786" y="1515"/>
                </a:cubicBezTo>
                <a:cubicBezTo>
                  <a:pt x="787" y="1492"/>
                  <a:pt x="771" y="1468"/>
                  <a:pt x="764" y="1445"/>
                </a:cubicBezTo>
                <a:cubicBezTo>
                  <a:pt x="759" y="1461"/>
                  <a:pt x="768" y="1478"/>
                  <a:pt x="775" y="1493"/>
                </a:cubicBezTo>
                <a:cubicBezTo>
                  <a:pt x="767" y="1494"/>
                  <a:pt x="764" y="1486"/>
                  <a:pt x="752" y="1489"/>
                </a:cubicBezTo>
                <a:cubicBezTo>
                  <a:pt x="744" y="1509"/>
                  <a:pt x="744" y="1509"/>
                  <a:pt x="744" y="1509"/>
                </a:cubicBezTo>
                <a:cubicBezTo>
                  <a:pt x="757" y="1502"/>
                  <a:pt x="752" y="1522"/>
                  <a:pt x="761" y="1527"/>
                </a:cubicBezTo>
                <a:cubicBezTo>
                  <a:pt x="761" y="1535"/>
                  <a:pt x="761" y="1535"/>
                  <a:pt x="761" y="1535"/>
                </a:cubicBezTo>
                <a:cubicBezTo>
                  <a:pt x="747" y="1513"/>
                  <a:pt x="747" y="1513"/>
                  <a:pt x="747" y="1513"/>
                </a:cubicBezTo>
                <a:cubicBezTo>
                  <a:pt x="733" y="1691"/>
                  <a:pt x="757" y="1905"/>
                  <a:pt x="705" y="2089"/>
                </a:cubicBezTo>
                <a:cubicBezTo>
                  <a:pt x="693" y="2107"/>
                  <a:pt x="683" y="2133"/>
                  <a:pt x="663" y="2140"/>
                </a:cubicBezTo>
                <a:cubicBezTo>
                  <a:pt x="648" y="2148"/>
                  <a:pt x="656" y="2171"/>
                  <a:pt x="635" y="2170"/>
                </a:cubicBezTo>
                <a:cubicBezTo>
                  <a:pt x="634" y="2168"/>
                  <a:pt x="637" y="2151"/>
                  <a:pt x="625" y="2148"/>
                </a:cubicBezTo>
                <a:cubicBezTo>
                  <a:pt x="603" y="2162"/>
                  <a:pt x="603" y="2162"/>
                  <a:pt x="603" y="2162"/>
                </a:cubicBezTo>
                <a:cubicBezTo>
                  <a:pt x="595" y="2140"/>
                  <a:pt x="595" y="2140"/>
                  <a:pt x="595" y="2140"/>
                </a:cubicBezTo>
                <a:cubicBezTo>
                  <a:pt x="589" y="2148"/>
                  <a:pt x="589" y="2148"/>
                  <a:pt x="589" y="2148"/>
                </a:cubicBezTo>
                <a:cubicBezTo>
                  <a:pt x="589" y="2094"/>
                  <a:pt x="589" y="2094"/>
                  <a:pt x="589" y="2094"/>
                </a:cubicBezTo>
                <a:cubicBezTo>
                  <a:pt x="580" y="2087"/>
                  <a:pt x="569" y="2110"/>
                  <a:pt x="573" y="2111"/>
                </a:cubicBezTo>
                <a:cubicBezTo>
                  <a:pt x="575" y="2095"/>
                  <a:pt x="569" y="2081"/>
                  <a:pt x="567" y="2066"/>
                </a:cubicBezTo>
                <a:cubicBezTo>
                  <a:pt x="562" y="2068"/>
                  <a:pt x="564" y="2074"/>
                  <a:pt x="564" y="2077"/>
                </a:cubicBezTo>
                <a:cubicBezTo>
                  <a:pt x="552" y="2069"/>
                  <a:pt x="564" y="2056"/>
                  <a:pt x="559" y="2043"/>
                </a:cubicBezTo>
                <a:cubicBezTo>
                  <a:pt x="550" y="2021"/>
                  <a:pt x="550" y="2021"/>
                  <a:pt x="550" y="2021"/>
                </a:cubicBezTo>
                <a:cubicBezTo>
                  <a:pt x="533" y="2111"/>
                  <a:pt x="533" y="2111"/>
                  <a:pt x="533" y="2111"/>
                </a:cubicBezTo>
                <a:cubicBezTo>
                  <a:pt x="531" y="2093"/>
                  <a:pt x="545" y="2045"/>
                  <a:pt x="533" y="2009"/>
                </a:cubicBezTo>
                <a:cubicBezTo>
                  <a:pt x="525" y="2015"/>
                  <a:pt x="528" y="2029"/>
                  <a:pt x="519" y="2033"/>
                </a:cubicBezTo>
                <a:cubicBezTo>
                  <a:pt x="512" y="2024"/>
                  <a:pt x="521" y="2015"/>
                  <a:pt x="522" y="2007"/>
                </a:cubicBezTo>
                <a:cubicBezTo>
                  <a:pt x="513" y="2007"/>
                  <a:pt x="513" y="2007"/>
                  <a:pt x="513" y="2007"/>
                </a:cubicBezTo>
                <a:cubicBezTo>
                  <a:pt x="508" y="2066"/>
                  <a:pt x="508" y="2066"/>
                  <a:pt x="508" y="2066"/>
                </a:cubicBezTo>
                <a:cubicBezTo>
                  <a:pt x="502" y="2038"/>
                  <a:pt x="502" y="2038"/>
                  <a:pt x="502" y="2038"/>
                </a:cubicBezTo>
                <a:cubicBezTo>
                  <a:pt x="497" y="2040"/>
                  <a:pt x="500" y="2046"/>
                  <a:pt x="499" y="2049"/>
                </a:cubicBezTo>
                <a:cubicBezTo>
                  <a:pt x="497" y="2021"/>
                  <a:pt x="497" y="2021"/>
                  <a:pt x="497" y="2021"/>
                </a:cubicBezTo>
                <a:cubicBezTo>
                  <a:pt x="499" y="2021"/>
                  <a:pt x="499" y="2021"/>
                  <a:pt x="499" y="2021"/>
                </a:cubicBezTo>
                <a:cubicBezTo>
                  <a:pt x="493" y="1992"/>
                  <a:pt x="504" y="1946"/>
                  <a:pt x="480" y="1923"/>
                </a:cubicBezTo>
                <a:cubicBezTo>
                  <a:pt x="471" y="1939"/>
                  <a:pt x="471" y="1939"/>
                  <a:pt x="471" y="1939"/>
                </a:cubicBezTo>
                <a:cubicBezTo>
                  <a:pt x="471" y="1934"/>
                  <a:pt x="473" y="1929"/>
                  <a:pt x="468" y="1925"/>
                </a:cubicBezTo>
                <a:cubicBezTo>
                  <a:pt x="466" y="1965"/>
                  <a:pt x="466" y="1965"/>
                  <a:pt x="466" y="1965"/>
                </a:cubicBezTo>
                <a:cubicBezTo>
                  <a:pt x="459" y="1931"/>
                  <a:pt x="457" y="1851"/>
                  <a:pt x="446" y="1827"/>
                </a:cubicBezTo>
                <a:cubicBezTo>
                  <a:pt x="429" y="1828"/>
                  <a:pt x="436" y="1795"/>
                  <a:pt x="418" y="1780"/>
                </a:cubicBezTo>
                <a:cubicBezTo>
                  <a:pt x="412" y="1788"/>
                  <a:pt x="412" y="1788"/>
                  <a:pt x="412" y="1788"/>
                </a:cubicBezTo>
                <a:cubicBezTo>
                  <a:pt x="400" y="1760"/>
                  <a:pt x="400" y="1760"/>
                  <a:pt x="400" y="1760"/>
                </a:cubicBezTo>
                <a:cubicBezTo>
                  <a:pt x="399" y="1761"/>
                  <a:pt x="397" y="1762"/>
                  <a:pt x="398" y="1766"/>
                </a:cubicBezTo>
                <a:cubicBezTo>
                  <a:pt x="391" y="1768"/>
                  <a:pt x="389" y="1760"/>
                  <a:pt x="384" y="1756"/>
                </a:cubicBezTo>
                <a:cubicBezTo>
                  <a:pt x="411" y="1781"/>
                  <a:pt x="342" y="1810"/>
                  <a:pt x="390" y="1804"/>
                </a:cubicBezTo>
                <a:cubicBezTo>
                  <a:pt x="386" y="1816"/>
                  <a:pt x="386" y="1816"/>
                  <a:pt x="386" y="1816"/>
                </a:cubicBezTo>
                <a:cubicBezTo>
                  <a:pt x="390" y="1813"/>
                  <a:pt x="390" y="1813"/>
                  <a:pt x="390" y="1813"/>
                </a:cubicBezTo>
                <a:cubicBezTo>
                  <a:pt x="376" y="1803"/>
                  <a:pt x="382" y="1822"/>
                  <a:pt x="372" y="1804"/>
                </a:cubicBezTo>
                <a:cubicBezTo>
                  <a:pt x="372" y="1824"/>
                  <a:pt x="372" y="1824"/>
                  <a:pt x="372" y="1824"/>
                </a:cubicBezTo>
                <a:cubicBezTo>
                  <a:pt x="365" y="1814"/>
                  <a:pt x="366" y="1787"/>
                  <a:pt x="350" y="1794"/>
                </a:cubicBezTo>
                <a:cubicBezTo>
                  <a:pt x="348" y="1796"/>
                  <a:pt x="348" y="1796"/>
                  <a:pt x="348" y="1796"/>
                </a:cubicBezTo>
                <a:cubicBezTo>
                  <a:pt x="347" y="1796"/>
                  <a:pt x="338" y="1766"/>
                  <a:pt x="334" y="1752"/>
                </a:cubicBezTo>
                <a:cubicBezTo>
                  <a:pt x="311" y="1687"/>
                  <a:pt x="290" y="1627"/>
                  <a:pt x="243" y="1577"/>
                </a:cubicBezTo>
                <a:cubicBezTo>
                  <a:pt x="239" y="1581"/>
                  <a:pt x="229" y="1581"/>
                  <a:pt x="229" y="1588"/>
                </a:cubicBezTo>
                <a:cubicBezTo>
                  <a:pt x="218" y="1567"/>
                  <a:pt x="209" y="1537"/>
                  <a:pt x="181" y="1537"/>
                </a:cubicBezTo>
                <a:cubicBezTo>
                  <a:pt x="175" y="1543"/>
                  <a:pt x="175" y="1543"/>
                  <a:pt x="175" y="1543"/>
                </a:cubicBezTo>
                <a:cubicBezTo>
                  <a:pt x="179" y="1533"/>
                  <a:pt x="170" y="1528"/>
                  <a:pt x="165" y="1521"/>
                </a:cubicBezTo>
                <a:cubicBezTo>
                  <a:pt x="163" y="1522"/>
                  <a:pt x="161" y="1524"/>
                  <a:pt x="159" y="1523"/>
                </a:cubicBezTo>
                <a:cubicBezTo>
                  <a:pt x="146" y="1515"/>
                  <a:pt x="163" y="1500"/>
                  <a:pt x="145" y="1499"/>
                </a:cubicBezTo>
                <a:cubicBezTo>
                  <a:pt x="139" y="1515"/>
                  <a:pt x="139" y="1515"/>
                  <a:pt x="139" y="1515"/>
                </a:cubicBezTo>
                <a:cubicBezTo>
                  <a:pt x="117" y="1499"/>
                  <a:pt x="123" y="1451"/>
                  <a:pt x="86" y="1453"/>
                </a:cubicBezTo>
                <a:cubicBezTo>
                  <a:pt x="78" y="1440"/>
                  <a:pt x="79" y="1420"/>
                  <a:pt x="66" y="1411"/>
                </a:cubicBezTo>
                <a:cubicBezTo>
                  <a:pt x="55" y="1414"/>
                  <a:pt x="61" y="1431"/>
                  <a:pt x="55" y="1439"/>
                </a:cubicBezTo>
                <a:cubicBezTo>
                  <a:pt x="34" y="1429"/>
                  <a:pt x="40" y="1393"/>
                  <a:pt x="27" y="1372"/>
                </a:cubicBezTo>
                <a:cubicBezTo>
                  <a:pt x="22" y="1328"/>
                  <a:pt x="10" y="1275"/>
                  <a:pt x="30" y="1231"/>
                </a:cubicBezTo>
                <a:cubicBezTo>
                  <a:pt x="18" y="1183"/>
                  <a:pt x="18" y="1183"/>
                  <a:pt x="18" y="1183"/>
                </a:cubicBezTo>
                <a:cubicBezTo>
                  <a:pt x="10" y="1192"/>
                  <a:pt x="10" y="1192"/>
                  <a:pt x="10" y="1192"/>
                </a:cubicBezTo>
                <a:cubicBezTo>
                  <a:pt x="14" y="1193"/>
                  <a:pt x="13" y="1197"/>
                  <a:pt x="13" y="1200"/>
                </a:cubicBezTo>
                <a:cubicBezTo>
                  <a:pt x="0" y="1182"/>
                  <a:pt x="13" y="1149"/>
                  <a:pt x="13" y="1133"/>
                </a:cubicBezTo>
                <a:cubicBezTo>
                  <a:pt x="13" y="1135"/>
                  <a:pt x="13" y="1139"/>
                  <a:pt x="16" y="1141"/>
                </a:cubicBezTo>
                <a:cubicBezTo>
                  <a:pt x="11" y="1104"/>
                  <a:pt x="31" y="1074"/>
                  <a:pt x="24" y="1043"/>
                </a:cubicBezTo>
                <a:cubicBezTo>
                  <a:pt x="77" y="931"/>
                  <a:pt x="143" y="822"/>
                  <a:pt x="215" y="722"/>
                </a:cubicBezTo>
                <a:cubicBezTo>
                  <a:pt x="240" y="704"/>
                  <a:pt x="254" y="672"/>
                  <a:pt x="291" y="677"/>
                </a:cubicBezTo>
                <a:cubicBezTo>
                  <a:pt x="291" y="685"/>
                  <a:pt x="291" y="685"/>
                  <a:pt x="291" y="685"/>
                </a:cubicBezTo>
                <a:cubicBezTo>
                  <a:pt x="288" y="683"/>
                  <a:pt x="288" y="683"/>
                  <a:pt x="288" y="683"/>
                </a:cubicBezTo>
                <a:cubicBezTo>
                  <a:pt x="283" y="687"/>
                  <a:pt x="288" y="695"/>
                  <a:pt x="283" y="699"/>
                </a:cubicBezTo>
                <a:cubicBezTo>
                  <a:pt x="304" y="708"/>
                  <a:pt x="315" y="692"/>
                  <a:pt x="334" y="685"/>
                </a:cubicBezTo>
                <a:cubicBezTo>
                  <a:pt x="331" y="681"/>
                  <a:pt x="325" y="683"/>
                  <a:pt x="322" y="683"/>
                </a:cubicBezTo>
                <a:cubicBezTo>
                  <a:pt x="340" y="674"/>
                  <a:pt x="340" y="674"/>
                  <a:pt x="340" y="674"/>
                </a:cubicBezTo>
                <a:cubicBezTo>
                  <a:pt x="340" y="677"/>
                  <a:pt x="338" y="681"/>
                  <a:pt x="342" y="683"/>
                </a:cubicBezTo>
                <a:cubicBezTo>
                  <a:pt x="368" y="681"/>
                  <a:pt x="351" y="655"/>
                  <a:pt x="356" y="641"/>
                </a:cubicBezTo>
                <a:cubicBezTo>
                  <a:pt x="351" y="635"/>
                  <a:pt x="354" y="627"/>
                  <a:pt x="354" y="621"/>
                </a:cubicBezTo>
                <a:cubicBezTo>
                  <a:pt x="358" y="616"/>
                  <a:pt x="362" y="609"/>
                  <a:pt x="370" y="613"/>
                </a:cubicBezTo>
                <a:cubicBezTo>
                  <a:pt x="376" y="626"/>
                  <a:pt x="361" y="623"/>
                  <a:pt x="362" y="635"/>
                </a:cubicBezTo>
                <a:cubicBezTo>
                  <a:pt x="378" y="643"/>
                  <a:pt x="378" y="643"/>
                  <a:pt x="378" y="643"/>
                </a:cubicBezTo>
                <a:cubicBezTo>
                  <a:pt x="375" y="644"/>
                  <a:pt x="376" y="649"/>
                  <a:pt x="376" y="651"/>
                </a:cubicBezTo>
                <a:cubicBezTo>
                  <a:pt x="365" y="647"/>
                  <a:pt x="363" y="658"/>
                  <a:pt x="364" y="665"/>
                </a:cubicBezTo>
                <a:cubicBezTo>
                  <a:pt x="362" y="674"/>
                  <a:pt x="369" y="677"/>
                  <a:pt x="372" y="683"/>
                </a:cubicBezTo>
                <a:cubicBezTo>
                  <a:pt x="388" y="676"/>
                  <a:pt x="395" y="653"/>
                  <a:pt x="386" y="635"/>
                </a:cubicBezTo>
                <a:cubicBezTo>
                  <a:pt x="378" y="629"/>
                  <a:pt x="378" y="629"/>
                  <a:pt x="378" y="629"/>
                </a:cubicBezTo>
                <a:cubicBezTo>
                  <a:pt x="386" y="600"/>
                  <a:pt x="377" y="574"/>
                  <a:pt x="376" y="542"/>
                </a:cubicBezTo>
                <a:cubicBezTo>
                  <a:pt x="382" y="540"/>
                  <a:pt x="377" y="524"/>
                  <a:pt x="372" y="517"/>
                </a:cubicBezTo>
                <a:cubicBezTo>
                  <a:pt x="354" y="531"/>
                  <a:pt x="354" y="531"/>
                  <a:pt x="354" y="531"/>
                </a:cubicBezTo>
                <a:cubicBezTo>
                  <a:pt x="344" y="521"/>
                  <a:pt x="356" y="515"/>
                  <a:pt x="364" y="514"/>
                </a:cubicBezTo>
                <a:cubicBezTo>
                  <a:pt x="365" y="512"/>
                  <a:pt x="368" y="511"/>
                  <a:pt x="368" y="508"/>
                </a:cubicBezTo>
                <a:cubicBezTo>
                  <a:pt x="364" y="503"/>
                  <a:pt x="358" y="506"/>
                  <a:pt x="354" y="505"/>
                </a:cubicBezTo>
                <a:cubicBezTo>
                  <a:pt x="354" y="494"/>
                  <a:pt x="354" y="494"/>
                  <a:pt x="354" y="494"/>
                </a:cubicBezTo>
                <a:cubicBezTo>
                  <a:pt x="364" y="496"/>
                  <a:pt x="369" y="491"/>
                  <a:pt x="378" y="491"/>
                </a:cubicBezTo>
                <a:cubicBezTo>
                  <a:pt x="388" y="478"/>
                  <a:pt x="381" y="452"/>
                  <a:pt x="382" y="449"/>
                </a:cubicBezTo>
                <a:cubicBezTo>
                  <a:pt x="376" y="444"/>
                  <a:pt x="376" y="444"/>
                  <a:pt x="376" y="444"/>
                </a:cubicBezTo>
                <a:cubicBezTo>
                  <a:pt x="351" y="456"/>
                  <a:pt x="388" y="463"/>
                  <a:pt x="376" y="480"/>
                </a:cubicBezTo>
                <a:cubicBezTo>
                  <a:pt x="371" y="480"/>
                  <a:pt x="369" y="476"/>
                  <a:pt x="364" y="477"/>
                </a:cubicBezTo>
                <a:cubicBezTo>
                  <a:pt x="356" y="486"/>
                  <a:pt x="356" y="486"/>
                  <a:pt x="356" y="486"/>
                </a:cubicBezTo>
                <a:cubicBezTo>
                  <a:pt x="349" y="446"/>
                  <a:pt x="356" y="402"/>
                  <a:pt x="362" y="368"/>
                </a:cubicBezTo>
                <a:cubicBezTo>
                  <a:pt x="378" y="368"/>
                  <a:pt x="378" y="368"/>
                  <a:pt x="378" y="368"/>
                </a:cubicBezTo>
                <a:cubicBezTo>
                  <a:pt x="379" y="371"/>
                  <a:pt x="376" y="377"/>
                  <a:pt x="382" y="378"/>
                </a:cubicBezTo>
                <a:cubicBezTo>
                  <a:pt x="398" y="370"/>
                  <a:pt x="377" y="368"/>
                  <a:pt x="384" y="354"/>
                </a:cubicBezTo>
                <a:cubicBezTo>
                  <a:pt x="395" y="342"/>
                  <a:pt x="411" y="341"/>
                  <a:pt x="418" y="328"/>
                </a:cubicBezTo>
                <a:cubicBezTo>
                  <a:pt x="415" y="332"/>
                  <a:pt x="415" y="332"/>
                  <a:pt x="415" y="332"/>
                </a:cubicBezTo>
                <a:cubicBezTo>
                  <a:pt x="427" y="340"/>
                  <a:pt x="446" y="323"/>
                  <a:pt x="449" y="346"/>
                </a:cubicBezTo>
                <a:cubicBezTo>
                  <a:pt x="456" y="347"/>
                  <a:pt x="461" y="342"/>
                  <a:pt x="463" y="336"/>
                </a:cubicBezTo>
                <a:cubicBezTo>
                  <a:pt x="495" y="350"/>
                  <a:pt x="539" y="349"/>
                  <a:pt x="573" y="364"/>
                </a:cubicBezTo>
                <a:cubicBezTo>
                  <a:pt x="577" y="388"/>
                  <a:pt x="606" y="388"/>
                  <a:pt x="621" y="404"/>
                </a:cubicBezTo>
                <a:cubicBezTo>
                  <a:pt x="634" y="423"/>
                  <a:pt x="647" y="442"/>
                  <a:pt x="659" y="460"/>
                </a:cubicBezTo>
                <a:cubicBezTo>
                  <a:pt x="669" y="370"/>
                  <a:pt x="623" y="295"/>
                  <a:pt x="623" y="205"/>
                </a:cubicBezTo>
                <a:cubicBezTo>
                  <a:pt x="602" y="177"/>
                  <a:pt x="627" y="146"/>
                  <a:pt x="635" y="121"/>
                </a:cubicBezTo>
                <a:cubicBezTo>
                  <a:pt x="649" y="104"/>
                  <a:pt x="675" y="102"/>
                  <a:pt x="693" y="92"/>
                </a:cubicBezTo>
                <a:cubicBezTo>
                  <a:pt x="707" y="116"/>
                  <a:pt x="740" y="94"/>
                  <a:pt x="766" y="101"/>
                </a:cubicBezTo>
                <a:cubicBezTo>
                  <a:pt x="782" y="97"/>
                  <a:pt x="811" y="119"/>
                  <a:pt x="828" y="103"/>
                </a:cubicBezTo>
                <a:cubicBezTo>
                  <a:pt x="827" y="73"/>
                  <a:pt x="839" y="47"/>
                  <a:pt x="860" y="24"/>
                </a:cubicBezTo>
                <a:cubicBezTo>
                  <a:pt x="893" y="13"/>
                  <a:pt x="924" y="0"/>
                  <a:pt x="961" y="13"/>
                </a:cubicBezTo>
                <a:lnTo>
                  <a:pt x="980" y="1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2" name="文本框 1"/>
          <p:cNvSpPr txBox="1"/>
          <p:nvPr/>
        </p:nvSpPr>
        <p:spPr>
          <a:xfrm>
            <a:off x="671830" y="368935"/>
            <a:ext cx="57137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1.解释下列加横线的词。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（1）相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步于中庭：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lang="zh-CN" altLang="en-US" sz="1200" u="sng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日更定矣：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（1）一起。 （2）这。 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2.翻译下列句子。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（1）何夜无月？何处无竹柏？但少闲人如吾两人者耳。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哪一个夜晚没有月亮？哪一个地方没有竹子和柏树？只是缺少像我们两个这样的闲人罢了。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（2）湖中焉得更有此人!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（想不到）湖中哪能还会有您这样的人！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3.下列句式不同于其它三项的是（     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A.相与步于中庭。            B.独往湖心亭看雪。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C.但少闲人如吾两人者耳。    D.更有痴似相公者。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1"/>
          <p:cNvSpPr/>
          <p:nvPr/>
        </p:nvSpPr>
        <p:spPr bwMode="auto">
          <a:xfrm flipH="1">
            <a:off x="6244097" y="0"/>
            <a:ext cx="2574047" cy="3229934"/>
          </a:xfrm>
          <a:custGeom>
            <a:avLst/>
            <a:gdLst>
              <a:gd name="T0" fmla="*/ 2013 w 2021"/>
              <a:gd name="T1" fmla="*/ 2441 h 2536"/>
              <a:gd name="T2" fmla="*/ 1947 w 2021"/>
              <a:gd name="T3" fmla="*/ 2361 h 2536"/>
              <a:gd name="T4" fmla="*/ 1818 w 2021"/>
              <a:gd name="T5" fmla="*/ 2075 h 2536"/>
              <a:gd name="T6" fmla="*/ 1768 w 2021"/>
              <a:gd name="T7" fmla="*/ 1977 h 2536"/>
              <a:gd name="T8" fmla="*/ 1726 w 2021"/>
              <a:gd name="T9" fmla="*/ 1923 h 2536"/>
              <a:gd name="T10" fmla="*/ 1680 w 2021"/>
              <a:gd name="T11" fmla="*/ 1878 h 2536"/>
              <a:gd name="T12" fmla="*/ 1680 w 2021"/>
              <a:gd name="T13" fmla="*/ 1895 h 2536"/>
              <a:gd name="T14" fmla="*/ 1624 w 2021"/>
              <a:gd name="T15" fmla="*/ 1816 h 2536"/>
              <a:gd name="T16" fmla="*/ 1666 w 2021"/>
              <a:gd name="T17" fmla="*/ 2294 h 2536"/>
              <a:gd name="T18" fmla="*/ 1635 w 2021"/>
              <a:gd name="T19" fmla="*/ 2325 h 2536"/>
              <a:gd name="T20" fmla="*/ 1563 w 2021"/>
              <a:gd name="T21" fmla="*/ 2154 h 2536"/>
              <a:gd name="T22" fmla="*/ 1447 w 2021"/>
              <a:gd name="T23" fmla="*/ 1965 h 2536"/>
              <a:gd name="T24" fmla="*/ 1408 w 2021"/>
              <a:gd name="T25" fmla="*/ 1957 h 2536"/>
              <a:gd name="T26" fmla="*/ 1425 w 2021"/>
              <a:gd name="T27" fmla="*/ 1939 h 2536"/>
              <a:gd name="T28" fmla="*/ 1357 w 2021"/>
              <a:gd name="T29" fmla="*/ 1833 h 2536"/>
              <a:gd name="T30" fmla="*/ 1312 w 2021"/>
              <a:gd name="T31" fmla="*/ 1760 h 2536"/>
              <a:gd name="T32" fmla="*/ 1276 w 2021"/>
              <a:gd name="T33" fmla="*/ 1754 h 2536"/>
              <a:gd name="T34" fmla="*/ 1256 w 2021"/>
              <a:gd name="T35" fmla="*/ 1738 h 2536"/>
              <a:gd name="T36" fmla="*/ 1258 w 2021"/>
              <a:gd name="T37" fmla="*/ 1724 h 2536"/>
              <a:gd name="T38" fmla="*/ 1163 w 2021"/>
              <a:gd name="T39" fmla="*/ 1625 h 2536"/>
              <a:gd name="T40" fmla="*/ 1087 w 2021"/>
              <a:gd name="T41" fmla="*/ 1507 h 2536"/>
              <a:gd name="T42" fmla="*/ 997 w 2021"/>
              <a:gd name="T43" fmla="*/ 1372 h 2536"/>
              <a:gd name="T44" fmla="*/ 986 w 2021"/>
              <a:gd name="T45" fmla="*/ 1363 h 2536"/>
              <a:gd name="T46" fmla="*/ 975 w 2021"/>
              <a:gd name="T47" fmla="*/ 1320 h 2536"/>
              <a:gd name="T48" fmla="*/ 986 w 2021"/>
              <a:gd name="T49" fmla="*/ 1402 h 2536"/>
              <a:gd name="T50" fmla="*/ 1033 w 2021"/>
              <a:gd name="T51" fmla="*/ 1830 h 2536"/>
              <a:gd name="T52" fmla="*/ 980 w 2021"/>
              <a:gd name="T53" fmla="*/ 1895 h 2536"/>
              <a:gd name="T54" fmla="*/ 910 w 2021"/>
              <a:gd name="T55" fmla="*/ 1732 h 2536"/>
              <a:gd name="T56" fmla="*/ 884 w 2021"/>
              <a:gd name="T57" fmla="*/ 1698 h 2536"/>
              <a:gd name="T58" fmla="*/ 836 w 2021"/>
              <a:gd name="T59" fmla="*/ 1661 h 2536"/>
              <a:gd name="T60" fmla="*/ 842 w 2021"/>
              <a:gd name="T61" fmla="*/ 1667 h 2536"/>
              <a:gd name="T62" fmla="*/ 840 w 2021"/>
              <a:gd name="T63" fmla="*/ 1644 h 2536"/>
              <a:gd name="T64" fmla="*/ 775 w 2021"/>
              <a:gd name="T65" fmla="*/ 1493 h 2536"/>
              <a:gd name="T66" fmla="*/ 747 w 2021"/>
              <a:gd name="T67" fmla="*/ 1513 h 2536"/>
              <a:gd name="T68" fmla="*/ 603 w 2021"/>
              <a:gd name="T69" fmla="*/ 2162 h 2536"/>
              <a:gd name="T70" fmla="*/ 567 w 2021"/>
              <a:gd name="T71" fmla="*/ 2066 h 2536"/>
              <a:gd name="T72" fmla="*/ 533 w 2021"/>
              <a:gd name="T73" fmla="*/ 2009 h 2536"/>
              <a:gd name="T74" fmla="*/ 502 w 2021"/>
              <a:gd name="T75" fmla="*/ 2038 h 2536"/>
              <a:gd name="T76" fmla="*/ 471 w 2021"/>
              <a:gd name="T77" fmla="*/ 1939 h 2536"/>
              <a:gd name="T78" fmla="*/ 412 w 2021"/>
              <a:gd name="T79" fmla="*/ 1788 h 2536"/>
              <a:gd name="T80" fmla="*/ 386 w 2021"/>
              <a:gd name="T81" fmla="*/ 1816 h 2536"/>
              <a:gd name="T82" fmla="*/ 348 w 2021"/>
              <a:gd name="T83" fmla="*/ 1796 h 2536"/>
              <a:gd name="T84" fmla="*/ 175 w 2021"/>
              <a:gd name="T85" fmla="*/ 1543 h 2536"/>
              <a:gd name="T86" fmla="*/ 86 w 2021"/>
              <a:gd name="T87" fmla="*/ 1453 h 2536"/>
              <a:gd name="T88" fmla="*/ 18 w 2021"/>
              <a:gd name="T89" fmla="*/ 1183 h 2536"/>
              <a:gd name="T90" fmla="*/ 24 w 2021"/>
              <a:gd name="T91" fmla="*/ 1043 h 2536"/>
              <a:gd name="T92" fmla="*/ 283 w 2021"/>
              <a:gd name="T93" fmla="*/ 699 h 2536"/>
              <a:gd name="T94" fmla="*/ 356 w 2021"/>
              <a:gd name="T95" fmla="*/ 641 h 2536"/>
              <a:gd name="T96" fmla="*/ 376 w 2021"/>
              <a:gd name="T97" fmla="*/ 651 h 2536"/>
              <a:gd name="T98" fmla="*/ 376 w 2021"/>
              <a:gd name="T99" fmla="*/ 542 h 2536"/>
              <a:gd name="T100" fmla="*/ 354 w 2021"/>
              <a:gd name="T101" fmla="*/ 505 h 2536"/>
              <a:gd name="T102" fmla="*/ 376 w 2021"/>
              <a:gd name="T103" fmla="*/ 480 h 2536"/>
              <a:gd name="T104" fmla="*/ 382 w 2021"/>
              <a:gd name="T105" fmla="*/ 378 h 2536"/>
              <a:gd name="T106" fmla="*/ 463 w 2021"/>
              <a:gd name="T107" fmla="*/ 336 h 2536"/>
              <a:gd name="T108" fmla="*/ 635 w 2021"/>
              <a:gd name="T109" fmla="*/ 121 h 2536"/>
              <a:gd name="T110" fmla="*/ 961 w 2021"/>
              <a:gd name="T111" fmla="*/ 13 h 2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21" h="2536">
                <a:moveTo>
                  <a:pt x="980" y="13"/>
                </a:moveTo>
                <a:cubicBezTo>
                  <a:pt x="1169" y="158"/>
                  <a:pt x="1275" y="380"/>
                  <a:pt x="1385" y="581"/>
                </a:cubicBezTo>
                <a:cubicBezTo>
                  <a:pt x="1653" y="1114"/>
                  <a:pt x="1899" y="1659"/>
                  <a:pt x="1999" y="2258"/>
                </a:cubicBezTo>
                <a:cubicBezTo>
                  <a:pt x="2001" y="2318"/>
                  <a:pt x="2014" y="2374"/>
                  <a:pt x="2021" y="2431"/>
                </a:cubicBezTo>
                <a:cubicBezTo>
                  <a:pt x="2016" y="2431"/>
                  <a:pt x="2012" y="2436"/>
                  <a:pt x="2013" y="2441"/>
                </a:cubicBezTo>
                <a:cubicBezTo>
                  <a:pt x="2010" y="2477"/>
                  <a:pt x="2016" y="2504"/>
                  <a:pt x="2018" y="2536"/>
                </a:cubicBezTo>
                <a:cubicBezTo>
                  <a:pt x="2000" y="2527"/>
                  <a:pt x="1996" y="2511"/>
                  <a:pt x="1987" y="2493"/>
                </a:cubicBezTo>
                <a:cubicBezTo>
                  <a:pt x="1971" y="2379"/>
                  <a:pt x="1971" y="2379"/>
                  <a:pt x="1971" y="2379"/>
                </a:cubicBezTo>
                <a:cubicBezTo>
                  <a:pt x="1955" y="2381"/>
                  <a:pt x="1966" y="2356"/>
                  <a:pt x="1951" y="2350"/>
                </a:cubicBezTo>
                <a:cubicBezTo>
                  <a:pt x="1945" y="2353"/>
                  <a:pt x="1948" y="2358"/>
                  <a:pt x="1947" y="2361"/>
                </a:cubicBezTo>
                <a:cubicBezTo>
                  <a:pt x="1939" y="2312"/>
                  <a:pt x="1912" y="2274"/>
                  <a:pt x="1891" y="2232"/>
                </a:cubicBezTo>
                <a:cubicBezTo>
                  <a:pt x="1891" y="2252"/>
                  <a:pt x="1893" y="2270"/>
                  <a:pt x="1894" y="2288"/>
                </a:cubicBezTo>
                <a:cubicBezTo>
                  <a:pt x="1877" y="2239"/>
                  <a:pt x="1877" y="2175"/>
                  <a:pt x="1841" y="2128"/>
                </a:cubicBezTo>
                <a:cubicBezTo>
                  <a:pt x="1841" y="2136"/>
                  <a:pt x="1841" y="2136"/>
                  <a:pt x="1841" y="2136"/>
                </a:cubicBezTo>
                <a:cubicBezTo>
                  <a:pt x="1834" y="2116"/>
                  <a:pt x="1829" y="2094"/>
                  <a:pt x="1818" y="2075"/>
                </a:cubicBezTo>
                <a:cubicBezTo>
                  <a:pt x="1810" y="2080"/>
                  <a:pt x="1808" y="2090"/>
                  <a:pt x="1812" y="2097"/>
                </a:cubicBezTo>
                <a:cubicBezTo>
                  <a:pt x="1800" y="2090"/>
                  <a:pt x="1814" y="2072"/>
                  <a:pt x="1807" y="2061"/>
                </a:cubicBezTo>
                <a:cubicBezTo>
                  <a:pt x="1797" y="2033"/>
                  <a:pt x="1782" y="2014"/>
                  <a:pt x="1776" y="1985"/>
                </a:cubicBezTo>
                <a:cubicBezTo>
                  <a:pt x="1770" y="1993"/>
                  <a:pt x="1770" y="1993"/>
                  <a:pt x="1770" y="1993"/>
                </a:cubicBezTo>
                <a:cubicBezTo>
                  <a:pt x="1768" y="1977"/>
                  <a:pt x="1768" y="1977"/>
                  <a:pt x="1768" y="1977"/>
                </a:cubicBezTo>
                <a:cubicBezTo>
                  <a:pt x="1767" y="1980"/>
                  <a:pt x="1771" y="1981"/>
                  <a:pt x="1774" y="1985"/>
                </a:cubicBezTo>
                <a:cubicBezTo>
                  <a:pt x="1773" y="1963"/>
                  <a:pt x="1750" y="1968"/>
                  <a:pt x="1742" y="1945"/>
                </a:cubicBezTo>
                <a:cubicBezTo>
                  <a:pt x="1746" y="1929"/>
                  <a:pt x="1746" y="1929"/>
                  <a:pt x="1746" y="1929"/>
                </a:cubicBezTo>
                <a:cubicBezTo>
                  <a:pt x="1732" y="1934"/>
                  <a:pt x="1732" y="1934"/>
                  <a:pt x="1732" y="1934"/>
                </a:cubicBezTo>
                <a:cubicBezTo>
                  <a:pt x="1733" y="1929"/>
                  <a:pt x="1728" y="1926"/>
                  <a:pt x="1726" y="1923"/>
                </a:cubicBezTo>
                <a:cubicBezTo>
                  <a:pt x="1732" y="1916"/>
                  <a:pt x="1735" y="1939"/>
                  <a:pt x="1742" y="1923"/>
                </a:cubicBezTo>
                <a:cubicBezTo>
                  <a:pt x="1723" y="1909"/>
                  <a:pt x="1703" y="1915"/>
                  <a:pt x="1712" y="1881"/>
                </a:cubicBezTo>
                <a:cubicBezTo>
                  <a:pt x="1713" y="1867"/>
                  <a:pt x="1700" y="1855"/>
                  <a:pt x="1692" y="1847"/>
                </a:cubicBezTo>
                <a:cubicBezTo>
                  <a:pt x="1681" y="1851"/>
                  <a:pt x="1692" y="1862"/>
                  <a:pt x="1692" y="1869"/>
                </a:cubicBezTo>
                <a:cubicBezTo>
                  <a:pt x="1685" y="1867"/>
                  <a:pt x="1684" y="1875"/>
                  <a:pt x="1680" y="1878"/>
                </a:cubicBezTo>
                <a:cubicBezTo>
                  <a:pt x="1686" y="1886"/>
                  <a:pt x="1686" y="1886"/>
                  <a:pt x="1686" y="1886"/>
                </a:cubicBezTo>
                <a:cubicBezTo>
                  <a:pt x="1689" y="1883"/>
                  <a:pt x="1689" y="1883"/>
                  <a:pt x="1689" y="1883"/>
                </a:cubicBezTo>
                <a:cubicBezTo>
                  <a:pt x="1693" y="1881"/>
                  <a:pt x="1692" y="1896"/>
                  <a:pt x="1692" y="1903"/>
                </a:cubicBezTo>
                <a:cubicBezTo>
                  <a:pt x="1680" y="1903"/>
                  <a:pt x="1691" y="1890"/>
                  <a:pt x="1684" y="1886"/>
                </a:cubicBezTo>
                <a:cubicBezTo>
                  <a:pt x="1680" y="1888"/>
                  <a:pt x="1680" y="1891"/>
                  <a:pt x="1680" y="1895"/>
                </a:cubicBezTo>
                <a:cubicBezTo>
                  <a:pt x="1665" y="1886"/>
                  <a:pt x="1677" y="1871"/>
                  <a:pt x="1661" y="1861"/>
                </a:cubicBezTo>
                <a:cubicBezTo>
                  <a:pt x="1665" y="1849"/>
                  <a:pt x="1657" y="1834"/>
                  <a:pt x="1644" y="1824"/>
                </a:cubicBezTo>
                <a:cubicBezTo>
                  <a:pt x="1641" y="1824"/>
                  <a:pt x="1641" y="1824"/>
                  <a:pt x="1641" y="1824"/>
                </a:cubicBezTo>
                <a:cubicBezTo>
                  <a:pt x="1635" y="1831"/>
                  <a:pt x="1639" y="1841"/>
                  <a:pt x="1644" y="1847"/>
                </a:cubicBezTo>
                <a:cubicBezTo>
                  <a:pt x="1634" y="1847"/>
                  <a:pt x="1627" y="1828"/>
                  <a:pt x="1624" y="1816"/>
                </a:cubicBezTo>
                <a:cubicBezTo>
                  <a:pt x="1628" y="1908"/>
                  <a:pt x="1660" y="1994"/>
                  <a:pt x="1672" y="2086"/>
                </a:cubicBezTo>
                <a:cubicBezTo>
                  <a:pt x="1678" y="2167"/>
                  <a:pt x="1696" y="2243"/>
                  <a:pt x="1686" y="2319"/>
                </a:cubicBezTo>
                <a:cubicBezTo>
                  <a:pt x="1689" y="2339"/>
                  <a:pt x="1689" y="2339"/>
                  <a:pt x="1689" y="2339"/>
                </a:cubicBezTo>
                <a:cubicBezTo>
                  <a:pt x="1680" y="2339"/>
                  <a:pt x="1680" y="2339"/>
                  <a:pt x="1680" y="2339"/>
                </a:cubicBezTo>
                <a:cubicBezTo>
                  <a:pt x="1677" y="2324"/>
                  <a:pt x="1678" y="2306"/>
                  <a:pt x="1666" y="2294"/>
                </a:cubicBezTo>
                <a:cubicBezTo>
                  <a:pt x="1661" y="2297"/>
                  <a:pt x="1665" y="2301"/>
                  <a:pt x="1664" y="2305"/>
                </a:cubicBezTo>
                <a:cubicBezTo>
                  <a:pt x="1667" y="2295"/>
                  <a:pt x="1658" y="2291"/>
                  <a:pt x="1655" y="2282"/>
                </a:cubicBezTo>
                <a:cubicBezTo>
                  <a:pt x="1647" y="2308"/>
                  <a:pt x="1647" y="2308"/>
                  <a:pt x="1647" y="2308"/>
                </a:cubicBezTo>
                <a:cubicBezTo>
                  <a:pt x="1627" y="2258"/>
                  <a:pt x="1627" y="2258"/>
                  <a:pt x="1627" y="2258"/>
                </a:cubicBezTo>
                <a:cubicBezTo>
                  <a:pt x="1626" y="2278"/>
                  <a:pt x="1628" y="2304"/>
                  <a:pt x="1635" y="2325"/>
                </a:cubicBezTo>
                <a:cubicBezTo>
                  <a:pt x="1610" y="2244"/>
                  <a:pt x="1610" y="2244"/>
                  <a:pt x="1610" y="2244"/>
                </a:cubicBezTo>
                <a:cubicBezTo>
                  <a:pt x="1607" y="2246"/>
                  <a:pt x="1607" y="2246"/>
                  <a:pt x="1607" y="2246"/>
                </a:cubicBezTo>
                <a:cubicBezTo>
                  <a:pt x="1598" y="2226"/>
                  <a:pt x="1593" y="2177"/>
                  <a:pt x="1568" y="2168"/>
                </a:cubicBezTo>
                <a:cubicBezTo>
                  <a:pt x="1573" y="2162"/>
                  <a:pt x="1573" y="2162"/>
                  <a:pt x="1573" y="2162"/>
                </a:cubicBezTo>
                <a:cubicBezTo>
                  <a:pt x="1563" y="2154"/>
                  <a:pt x="1563" y="2154"/>
                  <a:pt x="1563" y="2154"/>
                </a:cubicBezTo>
                <a:cubicBezTo>
                  <a:pt x="1553" y="2182"/>
                  <a:pt x="1553" y="2182"/>
                  <a:pt x="1553" y="2182"/>
                </a:cubicBezTo>
                <a:cubicBezTo>
                  <a:pt x="1556" y="2170"/>
                  <a:pt x="1552" y="2161"/>
                  <a:pt x="1545" y="2154"/>
                </a:cubicBezTo>
                <a:cubicBezTo>
                  <a:pt x="1543" y="2185"/>
                  <a:pt x="1561" y="2224"/>
                  <a:pt x="1563" y="2248"/>
                </a:cubicBezTo>
                <a:cubicBezTo>
                  <a:pt x="1545" y="2222"/>
                  <a:pt x="1552" y="2167"/>
                  <a:pt x="1523" y="2162"/>
                </a:cubicBezTo>
                <a:cubicBezTo>
                  <a:pt x="1497" y="2089"/>
                  <a:pt x="1486" y="2032"/>
                  <a:pt x="1447" y="1965"/>
                </a:cubicBezTo>
                <a:cubicBezTo>
                  <a:pt x="1442" y="1968"/>
                  <a:pt x="1446" y="1974"/>
                  <a:pt x="1444" y="1979"/>
                </a:cubicBezTo>
                <a:cubicBezTo>
                  <a:pt x="1425" y="1945"/>
                  <a:pt x="1425" y="1945"/>
                  <a:pt x="1425" y="1945"/>
                </a:cubicBezTo>
                <a:cubicBezTo>
                  <a:pt x="1410" y="1957"/>
                  <a:pt x="1410" y="1957"/>
                  <a:pt x="1410" y="1957"/>
                </a:cubicBezTo>
                <a:cubicBezTo>
                  <a:pt x="1422" y="1967"/>
                  <a:pt x="1422" y="1967"/>
                  <a:pt x="1422" y="1967"/>
                </a:cubicBezTo>
                <a:cubicBezTo>
                  <a:pt x="1416" y="1966"/>
                  <a:pt x="1412" y="1960"/>
                  <a:pt x="1408" y="1957"/>
                </a:cubicBezTo>
                <a:cubicBezTo>
                  <a:pt x="1408" y="1953"/>
                  <a:pt x="1416" y="1952"/>
                  <a:pt x="1413" y="1945"/>
                </a:cubicBezTo>
                <a:cubicBezTo>
                  <a:pt x="1402" y="1943"/>
                  <a:pt x="1402" y="1943"/>
                  <a:pt x="1402" y="1943"/>
                </a:cubicBezTo>
                <a:cubicBezTo>
                  <a:pt x="1414" y="1932"/>
                  <a:pt x="1389" y="1917"/>
                  <a:pt x="1394" y="1900"/>
                </a:cubicBezTo>
                <a:cubicBezTo>
                  <a:pt x="1400" y="1916"/>
                  <a:pt x="1402" y="1932"/>
                  <a:pt x="1413" y="1945"/>
                </a:cubicBezTo>
                <a:cubicBezTo>
                  <a:pt x="1425" y="1939"/>
                  <a:pt x="1425" y="1939"/>
                  <a:pt x="1425" y="1939"/>
                </a:cubicBezTo>
                <a:cubicBezTo>
                  <a:pt x="1400" y="1876"/>
                  <a:pt x="1384" y="1844"/>
                  <a:pt x="1354" y="1782"/>
                </a:cubicBezTo>
                <a:cubicBezTo>
                  <a:pt x="1343" y="1794"/>
                  <a:pt x="1352" y="1810"/>
                  <a:pt x="1357" y="1822"/>
                </a:cubicBezTo>
                <a:cubicBezTo>
                  <a:pt x="1354" y="1816"/>
                  <a:pt x="1354" y="1816"/>
                  <a:pt x="1354" y="1816"/>
                </a:cubicBezTo>
                <a:cubicBezTo>
                  <a:pt x="1348" y="1822"/>
                  <a:pt x="1348" y="1822"/>
                  <a:pt x="1348" y="1822"/>
                </a:cubicBezTo>
                <a:cubicBezTo>
                  <a:pt x="1357" y="1833"/>
                  <a:pt x="1357" y="1833"/>
                  <a:pt x="1357" y="1833"/>
                </a:cubicBezTo>
                <a:cubicBezTo>
                  <a:pt x="1350" y="1829"/>
                  <a:pt x="1351" y="1809"/>
                  <a:pt x="1340" y="1799"/>
                </a:cubicBezTo>
                <a:cubicBezTo>
                  <a:pt x="1327" y="1808"/>
                  <a:pt x="1340" y="1820"/>
                  <a:pt x="1340" y="1830"/>
                </a:cubicBezTo>
                <a:cubicBezTo>
                  <a:pt x="1336" y="1823"/>
                  <a:pt x="1325" y="1810"/>
                  <a:pt x="1332" y="1804"/>
                </a:cubicBezTo>
                <a:cubicBezTo>
                  <a:pt x="1334" y="1806"/>
                  <a:pt x="1336" y="1803"/>
                  <a:pt x="1338" y="1802"/>
                </a:cubicBezTo>
                <a:cubicBezTo>
                  <a:pt x="1334" y="1780"/>
                  <a:pt x="1320" y="1775"/>
                  <a:pt x="1312" y="1760"/>
                </a:cubicBezTo>
                <a:cubicBezTo>
                  <a:pt x="1306" y="1752"/>
                  <a:pt x="1306" y="1752"/>
                  <a:pt x="1306" y="1752"/>
                </a:cubicBezTo>
                <a:cubicBezTo>
                  <a:pt x="1296" y="1776"/>
                  <a:pt x="1296" y="1776"/>
                  <a:pt x="1296" y="1776"/>
                </a:cubicBezTo>
                <a:cubicBezTo>
                  <a:pt x="1292" y="1776"/>
                  <a:pt x="1300" y="1767"/>
                  <a:pt x="1290" y="1762"/>
                </a:cubicBezTo>
                <a:cubicBezTo>
                  <a:pt x="1276" y="1762"/>
                  <a:pt x="1276" y="1762"/>
                  <a:pt x="1276" y="1762"/>
                </a:cubicBezTo>
                <a:cubicBezTo>
                  <a:pt x="1276" y="1754"/>
                  <a:pt x="1276" y="1754"/>
                  <a:pt x="1276" y="1754"/>
                </a:cubicBezTo>
                <a:cubicBezTo>
                  <a:pt x="1282" y="1755"/>
                  <a:pt x="1286" y="1753"/>
                  <a:pt x="1290" y="1748"/>
                </a:cubicBezTo>
                <a:cubicBezTo>
                  <a:pt x="1285" y="1742"/>
                  <a:pt x="1283" y="1734"/>
                  <a:pt x="1276" y="1728"/>
                </a:cubicBezTo>
                <a:cubicBezTo>
                  <a:pt x="1272" y="1732"/>
                  <a:pt x="1270" y="1736"/>
                  <a:pt x="1264" y="1734"/>
                </a:cubicBezTo>
                <a:cubicBezTo>
                  <a:pt x="1262" y="1732"/>
                  <a:pt x="1262" y="1732"/>
                  <a:pt x="1262" y="1732"/>
                </a:cubicBezTo>
                <a:cubicBezTo>
                  <a:pt x="1256" y="1738"/>
                  <a:pt x="1256" y="1738"/>
                  <a:pt x="1256" y="1738"/>
                </a:cubicBezTo>
                <a:cubicBezTo>
                  <a:pt x="1258" y="1735"/>
                  <a:pt x="1258" y="1735"/>
                  <a:pt x="1258" y="1735"/>
                </a:cubicBezTo>
                <a:cubicBezTo>
                  <a:pt x="1261" y="1738"/>
                  <a:pt x="1261" y="1738"/>
                  <a:pt x="1261" y="1738"/>
                </a:cubicBezTo>
                <a:cubicBezTo>
                  <a:pt x="1258" y="1740"/>
                  <a:pt x="1258" y="1740"/>
                  <a:pt x="1258" y="1740"/>
                </a:cubicBezTo>
                <a:cubicBezTo>
                  <a:pt x="1250" y="1732"/>
                  <a:pt x="1250" y="1732"/>
                  <a:pt x="1250" y="1732"/>
                </a:cubicBezTo>
                <a:cubicBezTo>
                  <a:pt x="1258" y="1724"/>
                  <a:pt x="1258" y="1724"/>
                  <a:pt x="1258" y="1724"/>
                </a:cubicBezTo>
                <a:cubicBezTo>
                  <a:pt x="1244" y="1712"/>
                  <a:pt x="1244" y="1712"/>
                  <a:pt x="1244" y="1712"/>
                </a:cubicBezTo>
                <a:cubicBezTo>
                  <a:pt x="1234" y="1724"/>
                  <a:pt x="1234" y="1724"/>
                  <a:pt x="1234" y="1724"/>
                </a:cubicBezTo>
                <a:cubicBezTo>
                  <a:pt x="1217" y="1717"/>
                  <a:pt x="1243" y="1699"/>
                  <a:pt x="1222" y="1692"/>
                </a:cubicBezTo>
                <a:cubicBezTo>
                  <a:pt x="1210" y="1677"/>
                  <a:pt x="1201" y="1631"/>
                  <a:pt x="1169" y="1616"/>
                </a:cubicBezTo>
                <a:cubicBezTo>
                  <a:pt x="1163" y="1625"/>
                  <a:pt x="1163" y="1625"/>
                  <a:pt x="1163" y="1625"/>
                </a:cubicBezTo>
                <a:cubicBezTo>
                  <a:pt x="1180" y="1615"/>
                  <a:pt x="1156" y="1598"/>
                  <a:pt x="1149" y="1593"/>
                </a:cubicBezTo>
                <a:cubicBezTo>
                  <a:pt x="1156" y="1581"/>
                  <a:pt x="1130" y="1581"/>
                  <a:pt x="1132" y="1565"/>
                </a:cubicBezTo>
                <a:cubicBezTo>
                  <a:pt x="1123" y="1576"/>
                  <a:pt x="1127" y="1548"/>
                  <a:pt x="1115" y="1543"/>
                </a:cubicBezTo>
                <a:cubicBezTo>
                  <a:pt x="1107" y="1540"/>
                  <a:pt x="1100" y="1526"/>
                  <a:pt x="1099" y="1535"/>
                </a:cubicBezTo>
                <a:cubicBezTo>
                  <a:pt x="1104" y="1526"/>
                  <a:pt x="1088" y="1517"/>
                  <a:pt x="1087" y="1507"/>
                </a:cubicBezTo>
                <a:cubicBezTo>
                  <a:pt x="1053" y="1489"/>
                  <a:pt x="1048" y="1422"/>
                  <a:pt x="1005" y="1414"/>
                </a:cubicBezTo>
                <a:cubicBezTo>
                  <a:pt x="1019" y="1425"/>
                  <a:pt x="1019" y="1425"/>
                  <a:pt x="1019" y="1425"/>
                </a:cubicBezTo>
                <a:cubicBezTo>
                  <a:pt x="997" y="1431"/>
                  <a:pt x="997" y="1431"/>
                  <a:pt x="997" y="1431"/>
                </a:cubicBezTo>
                <a:cubicBezTo>
                  <a:pt x="1005" y="1424"/>
                  <a:pt x="993" y="1417"/>
                  <a:pt x="991" y="1414"/>
                </a:cubicBezTo>
                <a:cubicBezTo>
                  <a:pt x="993" y="1404"/>
                  <a:pt x="993" y="1385"/>
                  <a:pt x="997" y="1372"/>
                </a:cubicBezTo>
                <a:cubicBezTo>
                  <a:pt x="1005" y="1387"/>
                  <a:pt x="988" y="1402"/>
                  <a:pt x="1000" y="1414"/>
                </a:cubicBezTo>
                <a:cubicBezTo>
                  <a:pt x="1026" y="1407"/>
                  <a:pt x="1004" y="1370"/>
                  <a:pt x="995" y="1349"/>
                </a:cubicBezTo>
                <a:cubicBezTo>
                  <a:pt x="991" y="1346"/>
                  <a:pt x="991" y="1346"/>
                  <a:pt x="991" y="1346"/>
                </a:cubicBezTo>
                <a:cubicBezTo>
                  <a:pt x="986" y="1350"/>
                  <a:pt x="990" y="1358"/>
                  <a:pt x="989" y="1363"/>
                </a:cubicBezTo>
                <a:cubicBezTo>
                  <a:pt x="986" y="1363"/>
                  <a:pt x="986" y="1363"/>
                  <a:pt x="986" y="1363"/>
                </a:cubicBezTo>
                <a:cubicBezTo>
                  <a:pt x="986" y="1349"/>
                  <a:pt x="986" y="1349"/>
                  <a:pt x="986" y="1349"/>
                </a:cubicBezTo>
                <a:cubicBezTo>
                  <a:pt x="989" y="1349"/>
                  <a:pt x="989" y="1349"/>
                  <a:pt x="989" y="1349"/>
                </a:cubicBezTo>
                <a:cubicBezTo>
                  <a:pt x="996" y="1344"/>
                  <a:pt x="988" y="1337"/>
                  <a:pt x="983" y="1332"/>
                </a:cubicBezTo>
                <a:cubicBezTo>
                  <a:pt x="980" y="1335"/>
                  <a:pt x="980" y="1335"/>
                  <a:pt x="980" y="1335"/>
                </a:cubicBezTo>
                <a:cubicBezTo>
                  <a:pt x="975" y="1320"/>
                  <a:pt x="975" y="1320"/>
                  <a:pt x="975" y="1320"/>
                </a:cubicBezTo>
                <a:cubicBezTo>
                  <a:pt x="951" y="1337"/>
                  <a:pt x="971" y="1363"/>
                  <a:pt x="975" y="1386"/>
                </a:cubicBezTo>
                <a:cubicBezTo>
                  <a:pt x="986" y="1386"/>
                  <a:pt x="986" y="1386"/>
                  <a:pt x="986" y="1386"/>
                </a:cubicBezTo>
                <a:cubicBezTo>
                  <a:pt x="977" y="1394"/>
                  <a:pt x="977" y="1394"/>
                  <a:pt x="977" y="1394"/>
                </a:cubicBezTo>
                <a:cubicBezTo>
                  <a:pt x="979" y="1398"/>
                  <a:pt x="983" y="1397"/>
                  <a:pt x="986" y="1397"/>
                </a:cubicBezTo>
                <a:cubicBezTo>
                  <a:pt x="986" y="1402"/>
                  <a:pt x="986" y="1402"/>
                  <a:pt x="986" y="1402"/>
                </a:cubicBezTo>
                <a:cubicBezTo>
                  <a:pt x="983" y="1400"/>
                  <a:pt x="983" y="1400"/>
                  <a:pt x="983" y="1400"/>
                </a:cubicBezTo>
                <a:cubicBezTo>
                  <a:pt x="978" y="1405"/>
                  <a:pt x="982" y="1413"/>
                  <a:pt x="980" y="1419"/>
                </a:cubicBezTo>
                <a:cubicBezTo>
                  <a:pt x="988" y="1420"/>
                  <a:pt x="985" y="1422"/>
                  <a:pt x="991" y="1428"/>
                </a:cubicBezTo>
                <a:cubicBezTo>
                  <a:pt x="983" y="1431"/>
                  <a:pt x="983" y="1431"/>
                  <a:pt x="983" y="1431"/>
                </a:cubicBezTo>
                <a:cubicBezTo>
                  <a:pt x="1004" y="1555"/>
                  <a:pt x="1023" y="1698"/>
                  <a:pt x="1033" y="1830"/>
                </a:cubicBezTo>
                <a:cubicBezTo>
                  <a:pt x="1039" y="1917"/>
                  <a:pt x="1039" y="1917"/>
                  <a:pt x="1039" y="1917"/>
                </a:cubicBezTo>
                <a:cubicBezTo>
                  <a:pt x="1033" y="1917"/>
                  <a:pt x="1026" y="1916"/>
                  <a:pt x="1023" y="1923"/>
                </a:cubicBezTo>
                <a:cubicBezTo>
                  <a:pt x="1023" y="1929"/>
                  <a:pt x="1023" y="1929"/>
                  <a:pt x="1023" y="1929"/>
                </a:cubicBezTo>
                <a:cubicBezTo>
                  <a:pt x="1016" y="1917"/>
                  <a:pt x="1002" y="1926"/>
                  <a:pt x="997" y="1931"/>
                </a:cubicBezTo>
                <a:cubicBezTo>
                  <a:pt x="1002" y="1915"/>
                  <a:pt x="978" y="1910"/>
                  <a:pt x="980" y="1895"/>
                </a:cubicBezTo>
                <a:cubicBezTo>
                  <a:pt x="979" y="1858"/>
                  <a:pt x="962" y="1835"/>
                  <a:pt x="952" y="1802"/>
                </a:cubicBezTo>
                <a:cubicBezTo>
                  <a:pt x="942" y="1809"/>
                  <a:pt x="949" y="1822"/>
                  <a:pt x="946" y="1833"/>
                </a:cubicBezTo>
                <a:cubicBezTo>
                  <a:pt x="946" y="1814"/>
                  <a:pt x="937" y="1799"/>
                  <a:pt x="932" y="1782"/>
                </a:cubicBezTo>
                <a:cubicBezTo>
                  <a:pt x="928" y="1788"/>
                  <a:pt x="930" y="1797"/>
                  <a:pt x="930" y="1804"/>
                </a:cubicBezTo>
                <a:cubicBezTo>
                  <a:pt x="928" y="1779"/>
                  <a:pt x="925" y="1751"/>
                  <a:pt x="910" y="1732"/>
                </a:cubicBezTo>
                <a:cubicBezTo>
                  <a:pt x="913" y="1734"/>
                  <a:pt x="913" y="1734"/>
                  <a:pt x="913" y="1734"/>
                </a:cubicBezTo>
                <a:cubicBezTo>
                  <a:pt x="916" y="1707"/>
                  <a:pt x="896" y="1684"/>
                  <a:pt x="893" y="1656"/>
                </a:cubicBezTo>
                <a:cubicBezTo>
                  <a:pt x="888" y="1650"/>
                  <a:pt x="888" y="1650"/>
                  <a:pt x="888" y="1650"/>
                </a:cubicBezTo>
                <a:cubicBezTo>
                  <a:pt x="882" y="1691"/>
                  <a:pt x="907" y="1735"/>
                  <a:pt x="904" y="1770"/>
                </a:cubicBezTo>
                <a:cubicBezTo>
                  <a:pt x="898" y="1746"/>
                  <a:pt x="895" y="1721"/>
                  <a:pt x="884" y="1698"/>
                </a:cubicBezTo>
                <a:cubicBezTo>
                  <a:pt x="882" y="1742"/>
                  <a:pt x="900" y="1800"/>
                  <a:pt x="902" y="1830"/>
                </a:cubicBezTo>
                <a:cubicBezTo>
                  <a:pt x="900" y="1783"/>
                  <a:pt x="863" y="1745"/>
                  <a:pt x="860" y="1692"/>
                </a:cubicBezTo>
                <a:cubicBezTo>
                  <a:pt x="850" y="1684"/>
                  <a:pt x="850" y="1684"/>
                  <a:pt x="850" y="1684"/>
                </a:cubicBezTo>
                <a:cubicBezTo>
                  <a:pt x="856" y="1681"/>
                  <a:pt x="853" y="1677"/>
                  <a:pt x="854" y="1672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35" y="1659"/>
                  <a:pt x="835" y="1659"/>
                  <a:pt x="835" y="1659"/>
                </a:cubicBezTo>
                <a:cubicBezTo>
                  <a:pt x="838" y="1657"/>
                  <a:pt x="838" y="1657"/>
                  <a:pt x="838" y="1657"/>
                </a:cubicBezTo>
                <a:cubicBezTo>
                  <a:pt x="840" y="1658"/>
                  <a:pt x="840" y="1658"/>
                  <a:pt x="840" y="1658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42" y="1667"/>
                  <a:pt x="842" y="1667"/>
                  <a:pt x="842" y="1667"/>
                </a:cubicBezTo>
                <a:cubicBezTo>
                  <a:pt x="846" y="1661"/>
                  <a:pt x="852" y="1653"/>
                  <a:pt x="846" y="1647"/>
                </a:cubicBezTo>
                <a:cubicBezTo>
                  <a:pt x="842" y="1644"/>
                  <a:pt x="842" y="1644"/>
                  <a:pt x="842" y="1644"/>
                </a:cubicBezTo>
                <a:cubicBezTo>
                  <a:pt x="839" y="1646"/>
                  <a:pt x="840" y="1650"/>
                  <a:pt x="840" y="1653"/>
                </a:cubicBezTo>
                <a:cubicBezTo>
                  <a:pt x="832" y="1639"/>
                  <a:pt x="832" y="1639"/>
                  <a:pt x="832" y="1639"/>
                </a:cubicBezTo>
                <a:cubicBezTo>
                  <a:pt x="834" y="1640"/>
                  <a:pt x="835" y="1645"/>
                  <a:pt x="840" y="1644"/>
                </a:cubicBezTo>
                <a:cubicBezTo>
                  <a:pt x="841" y="1642"/>
                  <a:pt x="847" y="1640"/>
                  <a:pt x="846" y="1636"/>
                </a:cubicBezTo>
                <a:cubicBezTo>
                  <a:pt x="828" y="1630"/>
                  <a:pt x="828" y="1630"/>
                  <a:pt x="828" y="1630"/>
                </a:cubicBezTo>
                <a:cubicBezTo>
                  <a:pt x="811" y="1593"/>
                  <a:pt x="808" y="1542"/>
                  <a:pt x="786" y="1515"/>
                </a:cubicBezTo>
                <a:cubicBezTo>
                  <a:pt x="787" y="1492"/>
                  <a:pt x="771" y="1468"/>
                  <a:pt x="764" y="1445"/>
                </a:cubicBezTo>
                <a:cubicBezTo>
                  <a:pt x="759" y="1461"/>
                  <a:pt x="768" y="1478"/>
                  <a:pt x="775" y="1493"/>
                </a:cubicBezTo>
                <a:cubicBezTo>
                  <a:pt x="767" y="1494"/>
                  <a:pt x="764" y="1486"/>
                  <a:pt x="752" y="1489"/>
                </a:cubicBezTo>
                <a:cubicBezTo>
                  <a:pt x="744" y="1509"/>
                  <a:pt x="744" y="1509"/>
                  <a:pt x="744" y="1509"/>
                </a:cubicBezTo>
                <a:cubicBezTo>
                  <a:pt x="757" y="1502"/>
                  <a:pt x="752" y="1522"/>
                  <a:pt x="761" y="1527"/>
                </a:cubicBezTo>
                <a:cubicBezTo>
                  <a:pt x="761" y="1535"/>
                  <a:pt x="761" y="1535"/>
                  <a:pt x="761" y="1535"/>
                </a:cubicBezTo>
                <a:cubicBezTo>
                  <a:pt x="747" y="1513"/>
                  <a:pt x="747" y="1513"/>
                  <a:pt x="747" y="1513"/>
                </a:cubicBezTo>
                <a:cubicBezTo>
                  <a:pt x="733" y="1691"/>
                  <a:pt x="757" y="1905"/>
                  <a:pt x="705" y="2089"/>
                </a:cubicBezTo>
                <a:cubicBezTo>
                  <a:pt x="693" y="2107"/>
                  <a:pt x="683" y="2133"/>
                  <a:pt x="663" y="2140"/>
                </a:cubicBezTo>
                <a:cubicBezTo>
                  <a:pt x="648" y="2148"/>
                  <a:pt x="656" y="2171"/>
                  <a:pt x="635" y="2170"/>
                </a:cubicBezTo>
                <a:cubicBezTo>
                  <a:pt x="634" y="2168"/>
                  <a:pt x="637" y="2151"/>
                  <a:pt x="625" y="2148"/>
                </a:cubicBezTo>
                <a:cubicBezTo>
                  <a:pt x="603" y="2162"/>
                  <a:pt x="603" y="2162"/>
                  <a:pt x="603" y="2162"/>
                </a:cubicBezTo>
                <a:cubicBezTo>
                  <a:pt x="595" y="2140"/>
                  <a:pt x="595" y="2140"/>
                  <a:pt x="595" y="2140"/>
                </a:cubicBezTo>
                <a:cubicBezTo>
                  <a:pt x="589" y="2148"/>
                  <a:pt x="589" y="2148"/>
                  <a:pt x="589" y="2148"/>
                </a:cubicBezTo>
                <a:cubicBezTo>
                  <a:pt x="589" y="2094"/>
                  <a:pt x="589" y="2094"/>
                  <a:pt x="589" y="2094"/>
                </a:cubicBezTo>
                <a:cubicBezTo>
                  <a:pt x="580" y="2087"/>
                  <a:pt x="569" y="2110"/>
                  <a:pt x="573" y="2111"/>
                </a:cubicBezTo>
                <a:cubicBezTo>
                  <a:pt x="575" y="2095"/>
                  <a:pt x="569" y="2081"/>
                  <a:pt x="567" y="2066"/>
                </a:cubicBezTo>
                <a:cubicBezTo>
                  <a:pt x="562" y="2068"/>
                  <a:pt x="564" y="2074"/>
                  <a:pt x="564" y="2077"/>
                </a:cubicBezTo>
                <a:cubicBezTo>
                  <a:pt x="552" y="2069"/>
                  <a:pt x="564" y="2056"/>
                  <a:pt x="559" y="2043"/>
                </a:cubicBezTo>
                <a:cubicBezTo>
                  <a:pt x="550" y="2021"/>
                  <a:pt x="550" y="2021"/>
                  <a:pt x="550" y="2021"/>
                </a:cubicBezTo>
                <a:cubicBezTo>
                  <a:pt x="533" y="2111"/>
                  <a:pt x="533" y="2111"/>
                  <a:pt x="533" y="2111"/>
                </a:cubicBezTo>
                <a:cubicBezTo>
                  <a:pt x="531" y="2093"/>
                  <a:pt x="545" y="2045"/>
                  <a:pt x="533" y="2009"/>
                </a:cubicBezTo>
                <a:cubicBezTo>
                  <a:pt x="525" y="2015"/>
                  <a:pt x="528" y="2029"/>
                  <a:pt x="519" y="2033"/>
                </a:cubicBezTo>
                <a:cubicBezTo>
                  <a:pt x="512" y="2024"/>
                  <a:pt x="521" y="2015"/>
                  <a:pt x="522" y="2007"/>
                </a:cubicBezTo>
                <a:cubicBezTo>
                  <a:pt x="513" y="2007"/>
                  <a:pt x="513" y="2007"/>
                  <a:pt x="513" y="2007"/>
                </a:cubicBezTo>
                <a:cubicBezTo>
                  <a:pt x="508" y="2066"/>
                  <a:pt x="508" y="2066"/>
                  <a:pt x="508" y="2066"/>
                </a:cubicBezTo>
                <a:cubicBezTo>
                  <a:pt x="502" y="2038"/>
                  <a:pt x="502" y="2038"/>
                  <a:pt x="502" y="2038"/>
                </a:cubicBezTo>
                <a:cubicBezTo>
                  <a:pt x="497" y="2040"/>
                  <a:pt x="500" y="2046"/>
                  <a:pt x="499" y="2049"/>
                </a:cubicBezTo>
                <a:cubicBezTo>
                  <a:pt x="497" y="2021"/>
                  <a:pt x="497" y="2021"/>
                  <a:pt x="497" y="2021"/>
                </a:cubicBezTo>
                <a:cubicBezTo>
                  <a:pt x="499" y="2021"/>
                  <a:pt x="499" y="2021"/>
                  <a:pt x="499" y="2021"/>
                </a:cubicBezTo>
                <a:cubicBezTo>
                  <a:pt x="493" y="1992"/>
                  <a:pt x="504" y="1946"/>
                  <a:pt x="480" y="1923"/>
                </a:cubicBezTo>
                <a:cubicBezTo>
                  <a:pt x="471" y="1939"/>
                  <a:pt x="471" y="1939"/>
                  <a:pt x="471" y="1939"/>
                </a:cubicBezTo>
                <a:cubicBezTo>
                  <a:pt x="471" y="1934"/>
                  <a:pt x="473" y="1929"/>
                  <a:pt x="468" y="1925"/>
                </a:cubicBezTo>
                <a:cubicBezTo>
                  <a:pt x="466" y="1965"/>
                  <a:pt x="466" y="1965"/>
                  <a:pt x="466" y="1965"/>
                </a:cubicBezTo>
                <a:cubicBezTo>
                  <a:pt x="459" y="1931"/>
                  <a:pt x="457" y="1851"/>
                  <a:pt x="446" y="1827"/>
                </a:cubicBezTo>
                <a:cubicBezTo>
                  <a:pt x="429" y="1828"/>
                  <a:pt x="436" y="1795"/>
                  <a:pt x="418" y="1780"/>
                </a:cubicBezTo>
                <a:cubicBezTo>
                  <a:pt x="412" y="1788"/>
                  <a:pt x="412" y="1788"/>
                  <a:pt x="412" y="1788"/>
                </a:cubicBezTo>
                <a:cubicBezTo>
                  <a:pt x="400" y="1760"/>
                  <a:pt x="400" y="1760"/>
                  <a:pt x="400" y="1760"/>
                </a:cubicBezTo>
                <a:cubicBezTo>
                  <a:pt x="399" y="1761"/>
                  <a:pt x="397" y="1762"/>
                  <a:pt x="398" y="1766"/>
                </a:cubicBezTo>
                <a:cubicBezTo>
                  <a:pt x="391" y="1768"/>
                  <a:pt x="389" y="1760"/>
                  <a:pt x="384" y="1756"/>
                </a:cubicBezTo>
                <a:cubicBezTo>
                  <a:pt x="411" y="1781"/>
                  <a:pt x="342" y="1810"/>
                  <a:pt x="390" y="1804"/>
                </a:cubicBezTo>
                <a:cubicBezTo>
                  <a:pt x="386" y="1816"/>
                  <a:pt x="386" y="1816"/>
                  <a:pt x="386" y="1816"/>
                </a:cubicBezTo>
                <a:cubicBezTo>
                  <a:pt x="390" y="1813"/>
                  <a:pt x="390" y="1813"/>
                  <a:pt x="390" y="1813"/>
                </a:cubicBezTo>
                <a:cubicBezTo>
                  <a:pt x="376" y="1803"/>
                  <a:pt x="382" y="1822"/>
                  <a:pt x="372" y="1804"/>
                </a:cubicBezTo>
                <a:cubicBezTo>
                  <a:pt x="372" y="1824"/>
                  <a:pt x="372" y="1824"/>
                  <a:pt x="372" y="1824"/>
                </a:cubicBezTo>
                <a:cubicBezTo>
                  <a:pt x="365" y="1814"/>
                  <a:pt x="366" y="1787"/>
                  <a:pt x="350" y="1794"/>
                </a:cubicBezTo>
                <a:cubicBezTo>
                  <a:pt x="348" y="1796"/>
                  <a:pt x="348" y="1796"/>
                  <a:pt x="348" y="1796"/>
                </a:cubicBezTo>
                <a:cubicBezTo>
                  <a:pt x="347" y="1796"/>
                  <a:pt x="338" y="1766"/>
                  <a:pt x="334" y="1752"/>
                </a:cubicBezTo>
                <a:cubicBezTo>
                  <a:pt x="311" y="1687"/>
                  <a:pt x="290" y="1627"/>
                  <a:pt x="243" y="1577"/>
                </a:cubicBezTo>
                <a:cubicBezTo>
                  <a:pt x="239" y="1581"/>
                  <a:pt x="229" y="1581"/>
                  <a:pt x="229" y="1588"/>
                </a:cubicBezTo>
                <a:cubicBezTo>
                  <a:pt x="218" y="1567"/>
                  <a:pt x="209" y="1537"/>
                  <a:pt x="181" y="1537"/>
                </a:cubicBezTo>
                <a:cubicBezTo>
                  <a:pt x="175" y="1543"/>
                  <a:pt x="175" y="1543"/>
                  <a:pt x="175" y="1543"/>
                </a:cubicBezTo>
                <a:cubicBezTo>
                  <a:pt x="179" y="1533"/>
                  <a:pt x="170" y="1528"/>
                  <a:pt x="165" y="1521"/>
                </a:cubicBezTo>
                <a:cubicBezTo>
                  <a:pt x="163" y="1522"/>
                  <a:pt x="161" y="1524"/>
                  <a:pt x="159" y="1523"/>
                </a:cubicBezTo>
                <a:cubicBezTo>
                  <a:pt x="146" y="1515"/>
                  <a:pt x="163" y="1500"/>
                  <a:pt x="145" y="1499"/>
                </a:cubicBezTo>
                <a:cubicBezTo>
                  <a:pt x="139" y="1515"/>
                  <a:pt x="139" y="1515"/>
                  <a:pt x="139" y="1515"/>
                </a:cubicBezTo>
                <a:cubicBezTo>
                  <a:pt x="117" y="1499"/>
                  <a:pt x="123" y="1451"/>
                  <a:pt x="86" y="1453"/>
                </a:cubicBezTo>
                <a:cubicBezTo>
                  <a:pt x="78" y="1440"/>
                  <a:pt x="79" y="1420"/>
                  <a:pt x="66" y="1411"/>
                </a:cubicBezTo>
                <a:cubicBezTo>
                  <a:pt x="55" y="1414"/>
                  <a:pt x="61" y="1431"/>
                  <a:pt x="55" y="1439"/>
                </a:cubicBezTo>
                <a:cubicBezTo>
                  <a:pt x="34" y="1429"/>
                  <a:pt x="40" y="1393"/>
                  <a:pt x="27" y="1372"/>
                </a:cubicBezTo>
                <a:cubicBezTo>
                  <a:pt x="22" y="1328"/>
                  <a:pt x="10" y="1275"/>
                  <a:pt x="30" y="1231"/>
                </a:cubicBezTo>
                <a:cubicBezTo>
                  <a:pt x="18" y="1183"/>
                  <a:pt x="18" y="1183"/>
                  <a:pt x="18" y="1183"/>
                </a:cubicBezTo>
                <a:cubicBezTo>
                  <a:pt x="10" y="1192"/>
                  <a:pt x="10" y="1192"/>
                  <a:pt x="10" y="1192"/>
                </a:cubicBezTo>
                <a:cubicBezTo>
                  <a:pt x="14" y="1193"/>
                  <a:pt x="13" y="1197"/>
                  <a:pt x="13" y="1200"/>
                </a:cubicBezTo>
                <a:cubicBezTo>
                  <a:pt x="0" y="1182"/>
                  <a:pt x="13" y="1149"/>
                  <a:pt x="13" y="1133"/>
                </a:cubicBezTo>
                <a:cubicBezTo>
                  <a:pt x="13" y="1135"/>
                  <a:pt x="13" y="1139"/>
                  <a:pt x="16" y="1141"/>
                </a:cubicBezTo>
                <a:cubicBezTo>
                  <a:pt x="11" y="1104"/>
                  <a:pt x="31" y="1074"/>
                  <a:pt x="24" y="1043"/>
                </a:cubicBezTo>
                <a:cubicBezTo>
                  <a:pt x="77" y="931"/>
                  <a:pt x="143" y="822"/>
                  <a:pt x="215" y="722"/>
                </a:cubicBezTo>
                <a:cubicBezTo>
                  <a:pt x="240" y="704"/>
                  <a:pt x="254" y="672"/>
                  <a:pt x="291" y="677"/>
                </a:cubicBezTo>
                <a:cubicBezTo>
                  <a:pt x="291" y="685"/>
                  <a:pt x="291" y="685"/>
                  <a:pt x="291" y="685"/>
                </a:cubicBezTo>
                <a:cubicBezTo>
                  <a:pt x="288" y="683"/>
                  <a:pt x="288" y="683"/>
                  <a:pt x="288" y="683"/>
                </a:cubicBezTo>
                <a:cubicBezTo>
                  <a:pt x="283" y="687"/>
                  <a:pt x="288" y="695"/>
                  <a:pt x="283" y="699"/>
                </a:cubicBezTo>
                <a:cubicBezTo>
                  <a:pt x="304" y="708"/>
                  <a:pt x="315" y="692"/>
                  <a:pt x="334" y="685"/>
                </a:cubicBezTo>
                <a:cubicBezTo>
                  <a:pt x="331" y="681"/>
                  <a:pt x="325" y="683"/>
                  <a:pt x="322" y="683"/>
                </a:cubicBezTo>
                <a:cubicBezTo>
                  <a:pt x="340" y="674"/>
                  <a:pt x="340" y="674"/>
                  <a:pt x="340" y="674"/>
                </a:cubicBezTo>
                <a:cubicBezTo>
                  <a:pt x="340" y="677"/>
                  <a:pt x="338" y="681"/>
                  <a:pt x="342" y="683"/>
                </a:cubicBezTo>
                <a:cubicBezTo>
                  <a:pt x="368" y="681"/>
                  <a:pt x="351" y="655"/>
                  <a:pt x="356" y="641"/>
                </a:cubicBezTo>
                <a:cubicBezTo>
                  <a:pt x="351" y="635"/>
                  <a:pt x="354" y="627"/>
                  <a:pt x="354" y="621"/>
                </a:cubicBezTo>
                <a:cubicBezTo>
                  <a:pt x="358" y="616"/>
                  <a:pt x="362" y="609"/>
                  <a:pt x="370" y="613"/>
                </a:cubicBezTo>
                <a:cubicBezTo>
                  <a:pt x="376" y="626"/>
                  <a:pt x="361" y="623"/>
                  <a:pt x="362" y="635"/>
                </a:cubicBezTo>
                <a:cubicBezTo>
                  <a:pt x="378" y="643"/>
                  <a:pt x="378" y="643"/>
                  <a:pt x="378" y="643"/>
                </a:cubicBezTo>
                <a:cubicBezTo>
                  <a:pt x="375" y="644"/>
                  <a:pt x="376" y="649"/>
                  <a:pt x="376" y="651"/>
                </a:cubicBezTo>
                <a:cubicBezTo>
                  <a:pt x="365" y="647"/>
                  <a:pt x="363" y="658"/>
                  <a:pt x="364" y="665"/>
                </a:cubicBezTo>
                <a:cubicBezTo>
                  <a:pt x="362" y="674"/>
                  <a:pt x="369" y="677"/>
                  <a:pt x="372" y="683"/>
                </a:cubicBezTo>
                <a:cubicBezTo>
                  <a:pt x="388" y="676"/>
                  <a:pt x="395" y="653"/>
                  <a:pt x="386" y="635"/>
                </a:cubicBezTo>
                <a:cubicBezTo>
                  <a:pt x="378" y="629"/>
                  <a:pt x="378" y="629"/>
                  <a:pt x="378" y="629"/>
                </a:cubicBezTo>
                <a:cubicBezTo>
                  <a:pt x="386" y="600"/>
                  <a:pt x="377" y="574"/>
                  <a:pt x="376" y="542"/>
                </a:cubicBezTo>
                <a:cubicBezTo>
                  <a:pt x="382" y="540"/>
                  <a:pt x="377" y="524"/>
                  <a:pt x="372" y="517"/>
                </a:cubicBezTo>
                <a:cubicBezTo>
                  <a:pt x="354" y="531"/>
                  <a:pt x="354" y="531"/>
                  <a:pt x="354" y="531"/>
                </a:cubicBezTo>
                <a:cubicBezTo>
                  <a:pt x="344" y="521"/>
                  <a:pt x="356" y="515"/>
                  <a:pt x="364" y="514"/>
                </a:cubicBezTo>
                <a:cubicBezTo>
                  <a:pt x="365" y="512"/>
                  <a:pt x="368" y="511"/>
                  <a:pt x="368" y="508"/>
                </a:cubicBezTo>
                <a:cubicBezTo>
                  <a:pt x="364" y="503"/>
                  <a:pt x="358" y="506"/>
                  <a:pt x="354" y="505"/>
                </a:cubicBezTo>
                <a:cubicBezTo>
                  <a:pt x="354" y="494"/>
                  <a:pt x="354" y="494"/>
                  <a:pt x="354" y="494"/>
                </a:cubicBezTo>
                <a:cubicBezTo>
                  <a:pt x="364" y="496"/>
                  <a:pt x="369" y="491"/>
                  <a:pt x="378" y="491"/>
                </a:cubicBezTo>
                <a:cubicBezTo>
                  <a:pt x="388" y="478"/>
                  <a:pt x="381" y="452"/>
                  <a:pt x="382" y="449"/>
                </a:cubicBezTo>
                <a:cubicBezTo>
                  <a:pt x="376" y="444"/>
                  <a:pt x="376" y="444"/>
                  <a:pt x="376" y="444"/>
                </a:cubicBezTo>
                <a:cubicBezTo>
                  <a:pt x="351" y="456"/>
                  <a:pt x="388" y="463"/>
                  <a:pt x="376" y="480"/>
                </a:cubicBezTo>
                <a:cubicBezTo>
                  <a:pt x="371" y="480"/>
                  <a:pt x="369" y="476"/>
                  <a:pt x="364" y="477"/>
                </a:cubicBezTo>
                <a:cubicBezTo>
                  <a:pt x="356" y="486"/>
                  <a:pt x="356" y="486"/>
                  <a:pt x="356" y="486"/>
                </a:cubicBezTo>
                <a:cubicBezTo>
                  <a:pt x="349" y="446"/>
                  <a:pt x="356" y="402"/>
                  <a:pt x="362" y="368"/>
                </a:cubicBezTo>
                <a:cubicBezTo>
                  <a:pt x="378" y="368"/>
                  <a:pt x="378" y="368"/>
                  <a:pt x="378" y="368"/>
                </a:cubicBezTo>
                <a:cubicBezTo>
                  <a:pt x="379" y="371"/>
                  <a:pt x="376" y="377"/>
                  <a:pt x="382" y="378"/>
                </a:cubicBezTo>
                <a:cubicBezTo>
                  <a:pt x="398" y="370"/>
                  <a:pt x="377" y="368"/>
                  <a:pt x="384" y="354"/>
                </a:cubicBezTo>
                <a:cubicBezTo>
                  <a:pt x="395" y="342"/>
                  <a:pt x="411" y="341"/>
                  <a:pt x="418" y="328"/>
                </a:cubicBezTo>
                <a:cubicBezTo>
                  <a:pt x="415" y="332"/>
                  <a:pt x="415" y="332"/>
                  <a:pt x="415" y="332"/>
                </a:cubicBezTo>
                <a:cubicBezTo>
                  <a:pt x="427" y="340"/>
                  <a:pt x="446" y="323"/>
                  <a:pt x="449" y="346"/>
                </a:cubicBezTo>
                <a:cubicBezTo>
                  <a:pt x="456" y="347"/>
                  <a:pt x="461" y="342"/>
                  <a:pt x="463" y="336"/>
                </a:cubicBezTo>
                <a:cubicBezTo>
                  <a:pt x="495" y="350"/>
                  <a:pt x="539" y="349"/>
                  <a:pt x="573" y="364"/>
                </a:cubicBezTo>
                <a:cubicBezTo>
                  <a:pt x="577" y="388"/>
                  <a:pt x="606" y="388"/>
                  <a:pt x="621" y="404"/>
                </a:cubicBezTo>
                <a:cubicBezTo>
                  <a:pt x="634" y="423"/>
                  <a:pt x="647" y="442"/>
                  <a:pt x="659" y="460"/>
                </a:cubicBezTo>
                <a:cubicBezTo>
                  <a:pt x="669" y="370"/>
                  <a:pt x="623" y="295"/>
                  <a:pt x="623" y="205"/>
                </a:cubicBezTo>
                <a:cubicBezTo>
                  <a:pt x="602" y="177"/>
                  <a:pt x="627" y="146"/>
                  <a:pt x="635" y="121"/>
                </a:cubicBezTo>
                <a:cubicBezTo>
                  <a:pt x="649" y="104"/>
                  <a:pt x="675" y="102"/>
                  <a:pt x="693" y="92"/>
                </a:cubicBezTo>
                <a:cubicBezTo>
                  <a:pt x="707" y="116"/>
                  <a:pt x="740" y="94"/>
                  <a:pt x="766" y="101"/>
                </a:cubicBezTo>
                <a:cubicBezTo>
                  <a:pt x="782" y="97"/>
                  <a:pt x="811" y="119"/>
                  <a:pt x="828" y="103"/>
                </a:cubicBezTo>
                <a:cubicBezTo>
                  <a:pt x="827" y="73"/>
                  <a:pt x="839" y="47"/>
                  <a:pt x="860" y="24"/>
                </a:cubicBezTo>
                <a:cubicBezTo>
                  <a:pt x="893" y="13"/>
                  <a:pt x="924" y="0"/>
                  <a:pt x="961" y="13"/>
                </a:cubicBezTo>
                <a:lnTo>
                  <a:pt x="980" y="1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3" name="文本框 2"/>
          <p:cNvSpPr txBox="1"/>
          <p:nvPr/>
        </p:nvSpPr>
        <p:spPr>
          <a:xfrm>
            <a:off x="677545" y="448945"/>
            <a:ext cx="53892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4.【乙】文画线句子运用白描手法，勾勒出西湖空旷简约、洁白静谧的雪夜之景。请自选角度赏析【甲】文画线句子的写景之妙。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角度1：运用比喻的修辞，将澄澈的月光比喻成积水，用交错相生的水草比喻竹柏的影子，生动形象地写出月光的皎洁空灵，清亮无比，点染出一个空明澄澈、巯影摇曳、似真似幻的美妙境界。表现了苏轼醉情月景、超凡脱俗的“闲人”雅趣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角度2：正面侧面描写相结合，先正面写月色之透明皎洁，后侧面写“水草”交横可见，衬托“水”之清澈，即月色清亮无比，从而创造出一个冰清玉洁的透明世界。表现了苏轼醉情月景、超凡脱俗的“闲人”雅趣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角度3：动静结合，“积水空明”给人以一种静谧之感，“藻、荇交横”则具有水草摇曳的动态之美。整个意境静中有动，动中愈见其静，点染出一个空明澄澈、疏影摇曳、似真似幻的美妙境界。表现了苏轼醉情月景、超凡脱俗的“闲人”雅趣。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1996">
            <a:off x="3676388" y="972066"/>
            <a:ext cx="2302372" cy="23374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33374" y="53580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40645" y="1404787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节</a:t>
            </a:r>
          </a:p>
        </p:txBody>
      </p:sp>
      <p:sp>
        <p:nvSpPr>
          <p:cNvPr id="8" name="Freeform 5"/>
          <p:cNvSpPr/>
          <p:nvPr/>
        </p:nvSpPr>
        <p:spPr bwMode="auto">
          <a:xfrm>
            <a:off x="3934099" y="1135238"/>
            <a:ext cx="226911" cy="432946"/>
          </a:xfrm>
          <a:custGeom>
            <a:avLst/>
            <a:gdLst>
              <a:gd name="T0" fmla="*/ 66 w 110"/>
              <a:gd name="T1" fmla="*/ 2 h 186"/>
              <a:gd name="T2" fmla="*/ 49 w 110"/>
              <a:gd name="T3" fmla="*/ 5 h 186"/>
              <a:gd name="T4" fmla="*/ 37 w 110"/>
              <a:gd name="T5" fmla="*/ 19 h 186"/>
              <a:gd name="T6" fmla="*/ 19 w 110"/>
              <a:gd name="T7" fmla="*/ 47 h 186"/>
              <a:gd name="T8" fmla="*/ 0 w 110"/>
              <a:gd name="T9" fmla="*/ 115 h 186"/>
              <a:gd name="T10" fmla="*/ 44 w 110"/>
              <a:gd name="T11" fmla="*/ 174 h 186"/>
              <a:gd name="T12" fmla="*/ 66 w 110"/>
              <a:gd name="T13" fmla="*/ 185 h 186"/>
              <a:gd name="T14" fmla="*/ 87 w 110"/>
              <a:gd name="T15" fmla="*/ 163 h 186"/>
              <a:gd name="T16" fmla="*/ 105 w 110"/>
              <a:gd name="T17" fmla="*/ 127 h 186"/>
              <a:gd name="T18" fmla="*/ 107 w 110"/>
              <a:gd name="T19" fmla="*/ 84 h 186"/>
              <a:gd name="T20" fmla="*/ 102 w 110"/>
              <a:gd name="T21" fmla="*/ 50 h 186"/>
              <a:gd name="T22" fmla="*/ 97 w 110"/>
              <a:gd name="T23" fmla="*/ 32 h 186"/>
              <a:gd name="T24" fmla="*/ 66 w 110"/>
              <a:gd name="T25" fmla="*/ 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186">
                <a:moveTo>
                  <a:pt x="66" y="2"/>
                </a:moveTo>
                <a:cubicBezTo>
                  <a:pt x="59" y="2"/>
                  <a:pt x="49" y="5"/>
                  <a:pt x="49" y="5"/>
                </a:cubicBezTo>
                <a:cubicBezTo>
                  <a:pt x="49" y="5"/>
                  <a:pt x="42" y="8"/>
                  <a:pt x="37" y="19"/>
                </a:cubicBezTo>
                <a:cubicBezTo>
                  <a:pt x="32" y="30"/>
                  <a:pt x="19" y="43"/>
                  <a:pt x="19" y="47"/>
                </a:cubicBezTo>
                <a:cubicBezTo>
                  <a:pt x="18" y="51"/>
                  <a:pt x="0" y="103"/>
                  <a:pt x="0" y="115"/>
                </a:cubicBezTo>
                <a:cubicBezTo>
                  <a:pt x="0" y="126"/>
                  <a:pt x="25" y="163"/>
                  <a:pt x="44" y="174"/>
                </a:cubicBezTo>
                <a:cubicBezTo>
                  <a:pt x="44" y="174"/>
                  <a:pt x="57" y="186"/>
                  <a:pt x="66" y="185"/>
                </a:cubicBezTo>
                <a:cubicBezTo>
                  <a:pt x="75" y="184"/>
                  <a:pt x="80" y="177"/>
                  <a:pt x="87" y="163"/>
                </a:cubicBezTo>
                <a:cubicBezTo>
                  <a:pt x="94" y="148"/>
                  <a:pt x="104" y="130"/>
                  <a:pt x="105" y="127"/>
                </a:cubicBezTo>
                <a:cubicBezTo>
                  <a:pt x="106" y="124"/>
                  <a:pt x="110" y="92"/>
                  <a:pt x="107" y="84"/>
                </a:cubicBezTo>
                <a:cubicBezTo>
                  <a:pt x="105" y="75"/>
                  <a:pt x="102" y="53"/>
                  <a:pt x="102" y="50"/>
                </a:cubicBezTo>
                <a:cubicBezTo>
                  <a:pt x="102" y="46"/>
                  <a:pt x="100" y="35"/>
                  <a:pt x="97" y="32"/>
                </a:cubicBezTo>
                <a:cubicBezTo>
                  <a:pt x="94" y="30"/>
                  <a:pt x="76" y="0"/>
                  <a:pt x="66" y="2"/>
                </a:cubicBezTo>
                <a:close/>
              </a:path>
            </a:pathLst>
          </a:custGeom>
          <a:solidFill>
            <a:srgbClr val="E2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81628" y="1182809"/>
            <a:ext cx="374650" cy="345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058795" y="3371215"/>
            <a:ext cx="4056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复习巩固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7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8" grpId="0" animBg="1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7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8" grpId="0" animBg="1"/>
          <p:bldP spid="9" grpId="0"/>
          <p:bldP spid="10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1"/>
          <p:cNvSpPr/>
          <p:nvPr/>
        </p:nvSpPr>
        <p:spPr bwMode="auto">
          <a:xfrm flipH="1">
            <a:off x="6244097" y="0"/>
            <a:ext cx="2574047" cy="3229934"/>
          </a:xfrm>
          <a:custGeom>
            <a:avLst/>
            <a:gdLst>
              <a:gd name="T0" fmla="*/ 2013 w 2021"/>
              <a:gd name="T1" fmla="*/ 2441 h 2536"/>
              <a:gd name="T2" fmla="*/ 1947 w 2021"/>
              <a:gd name="T3" fmla="*/ 2361 h 2536"/>
              <a:gd name="T4" fmla="*/ 1818 w 2021"/>
              <a:gd name="T5" fmla="*/ 2075 h 2536"/>
              <a:gd name="T6" fmla="*/ 1768 w 2021"/>
              <a:gd name="T7" fmla="*/ 1977 h 2536"/>
              <a:gd name="T8" fmla="*/ 1726 w 2021"/>
              <a:gd name="T9" fmla="*/ 1923 h 2536"/>
              <a:gd name="T10" fmla="*/ 1680 w 2021"/>
              <a:gd name="T11" fmla="*/ 1878 h 2536"/>
              <a:gd name="T12" fmla="*/ 1680 w 2021"/>
              <a:gd name="T13" fmla="*/ 1895 h 2536"/>
              <a:gd name="T14" fmla="*/ 1624 w 2021"/>
              <a:gd name="T15" fmla="*/ 1816 h 2536"/>
              <a:gd name="T16" fmla="*/ 1666 w 2021"/>
              <a:gd name="T17" fmla="*/ 2294 h 2536"/>
              <a:gd name="T18" fmla="*/ 1635 w 2021"/>
              <a:gd name="T19" fmla="*/ 2325 h 2536"/>
              <a:gd name="T20" fmla="*/ 1563 w 2021"/>
              <a:gd name="T21" fmla="*/ 2154 h 2536"/>
              <a:gd name="T22" fmla="*/ 1447 w 2021"/>
              <a:gd name="T23" fmla="*/ 1965 h 2536"/>
              <a:gd name="T24" fmla="*/ 1408 w 2021"/>
              <a:gd name="T25" fmla="*/ 1957 h 2536"/>
              <a:gd name="T26" fmla="*/ 1425 w 2021"/>
              <a:gd name="T27" fmla="*/ 1939 h 2536"/>
              <a:gd name="T28" fmla="*/ 1357 w 2021"/>
              <a:gd name="T29" fmla="*/ 1833 h 2536"/>
              <a:gd name="T30" fmla="*/ 1312 w 2021"/>
              <a:gd name="T31" fmla="*/ 1760 h 2536"/>
              <a:gd name="T32" fmla="*/ 1276 w 2021"/>
              <a:gd name="T33" fmla="*/ 1754 h 2536"/>
              <a:gd name="T34" fmla="*/ 1256 w 2021"/>
              <a:gd name="T35" fmla="*/ 1738 h 2536"/>
              <a:gd name="T36" fmla="*/ 1258 w 2021"/>
              <a:gd name="T37" fmla="*/ 1724 h 2536"/>
              <a:gd name="T38" fmla="*/ 1163 w 2021"/>
              <a:gd name="T39" fmla="*/ 1625 h 2536"/>
              <a:gd name="T40" fmla="*/ 1087 w 2021"/>
              <a:gd name="T41" fmla="*/ 1507 h 2536"/>
              <a:gd name="T42" fmla="*/ 997 w 2021"/>
              <a:gd name="T43" fmla="*/ 1372 h 2536"/>
              <a:gd name="T44" fmla="*/ 986 w 2021"/>
              <a:gd name="T45" fmla="*/ 1363 h 2536"/>
              <a:gd name="T46" fmla="*/ 975 w 2021"/>
              <a:gd name="T47" fmla="*/ 1320 h 2536"/>
              <a:gd name="T48" fmla="*/ 986 w 2021"/>
              <a:gd name="T49" fmla="*/ 1402 h 2536"/>
              <a:gd name="T50" fmla="*/ 1033 w 2021"/>
              <a:gd name="T51" fmla="*/ 1830 h 2536"/>
              <a:gd name="T52" fmla="*/ 980 w 2021"/>
              <a:gd name="T53" fmla="*/ 1895 h 2536"/>
              <a:gd name="T54" fmla="*/ 910 w 2021"/>
              <a:gd name="T55" fmla="*/ 1732 h 2536"/>
              <a:gd name="T56" fmla="*/ 884 w 2021"/>
              <a:gd name="T57" fmla="*/ 1698 h 2536"/>
              <a:gd name="T58" fmla="*/ 836 w 2021"/>
              <a:gd name="T59" fmla="*/ 1661 h 2536"/>
              <a:gd name="T60" fmla="*/ 842 w 2021"/>
              <a:gd name="T61" fmla="*/ 1667 h 2536"/>
              <a:gd name="T62" fmla="*/ 840 w 2021"/>
              <a:gd name="T63" fmla="*/ 1644 h 2536"/>
              <a:gd name="T64" fmla="*/ 775 w 2021"/>
              <a:gd name="T65" fmla="*/ 1493 h 2536"/>
              <a:gd name="T66" fmla="*/ 747 w 2021"/>
              <a:gd name="T67" fmla="*/ 1513 h 2536"/>
              <a:gd name="T68" fmla="*/ 603 w 2021"/>
              <a:gd name="T69" fmla="*/ 2162 h 2536"/>
              <a:gd name="T70" fmla="*/ 567 w 2021"/>
              <a:gd name="T71" fmla="*/ 2066 h 2536"/>
              <a:gd name="T72" fmla="*/ 533 w 2021"/>
              <a:gd name="T73" fmla="*/ 2009 h 2536"/>
              <a:gd name="T74" fmla="*/ 502 w 2021"/>
              <a:gd name="T75" fmla="*/ 2038 h 2536"/>
              <a:gd name="T76" fmla="*/ 471 w 2021"/>
              <a:gd name="T77" fmla="*/ 1939 h 2536"/>
              <a:gd name="T78" fmla="*/ 412 w 2021"/>
              <a:gd name="T79" fmla="*/ 1788 h 2536"/>
              <a:gd name="T80" fmla="*/ 386 w 2021"/>
              <a:gd name="T81" fmla="*/ 1816 h 2536"/>
              <a:gd name="T82" fmla="*/ 348 w 2021"/>
              <a:gd name="T83" fmla="*/ 1796 h 2536"/>
              <a:gd name="T84" fmla="*/ 175 w 2021"/>
              <a:gd name="T85" fmla="*/ 1543 h 2536"/>
              <a:gd name="T86" fmla="*/ 86 w 2021"/>
              <a:gd name="T87" fmla="*/ 1453 h 2536"/>
              <a:gd name="T88" fmla="*/ 18 w 2021"/>
              <a:gd name="T89" fmla="*/ 1183 h 2536"/>
              <a:gd name="T90" fmla="*/ 24 w 2021"/>
              <a:gd name="T91" fmla="*/ 1043 h 2536"/>
              <a:gd name="T92" fmla="*/ 283 w 2021"/>
              <a:gd name="T93" fmla="*/ 699 h 2536"/>
              <a:gd name="T94" fmla="*/ 356 w 2021"/>
              <a:gd name="T95" fmla="*/ 641 h 2536"/>
              <a:gd name="T96" fmla="*/ 376 w 2021"/>
              <a:gd name="T97" fmla="*/ 651 h 2536"/>
              <a:gd name="T98" fmla="*/ 376 w 2021"/>
              <a:gd name="T99" fmla="*/ 542 h 2536"/>
              <a:gd name="T100" fmla="*/ 354 w 2021"/>
              <a:gd name="T101" fmla="*/ 505 h 2536"/>
              <a:gd name="T102" fmla="*/ 376 w 2021"/>
              <a:gd name="T103" fmla="*/ 480 h 2536"/>
              <a:gd name="T104" fmla="*/ 382 w 2021"/>
              <a:gd name="T105" fmla="*/ 378 h 2536"/>
              <a:gd name="T106" fmla="*/ 463 w 2021"/>
              <a:gd name="T107" fmla="*/ 336 h 2536"/>
              <a:gd name="T108" fmla="*/ 635 w 2021"/>
              <a:gd name="T109" fmla="*/ 121 h 2536"/>
              <a:gd name="T110" fmla="*/ 961 w 2021"/>
              <a:gd name="T111" fmla="*/ 13 h 2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21" h="2536">
                <a:moveTo>
                  <a:pt x="980" y="13"/>
                </a:moveTo>
                <a:cubicBezTo>
                  <a:pt x="1169" y="158"/>
                  <a:pt x="1275" y="380"/>
                  <a:pt x="1385" y="581"/>
                </a:cubicBezTo>
                <a:cubicBezTo>
                  <a:pt x="1653" y="1114"/>
                  <a:pt x="1899" y="1659"/>
                  <a:pt x="1999" y="2258"/>
                </a:cubicBezTo>
                <a:cubicBezTo>
                  <a:pt x="2001" y="2318"/>
                  <a:pt x="2014" y="2374"/>
                  <a:pt x="2021" y="2431"/>
                </a:cubicBezTo>
                <a:cubicBezTo>
                  <a:pt x="2016" y="2431"/>
                  <a:pt x="2012" y="2436"/>
                  <a:pt x="2013" y="2441"/>
                </a:cubicBezTo>
                <a:cubicBezTo>
                  <a:pt x="2010" y="2477"/>
                  <a:pt x="2016" y="2504"/>
                  <a:pt x="2018" y="2536"/>
                </a:cubicBezTo>
                <a:cubicBezTo>
                  <a:pt x="2000" y="2527"/>
                  <a:pt x="1996" y="2511"/>
                  <a:pt x="1987" y="2493"/>
                </a:cubicBezTo>
                <a:cubicBezTo>
                  <a:pt x="1971" y="2379"/>
                  <a:pt x="1971" y="2379"/>
                  <a:pt x="1971" y="2379"/>
                </a:cubicBezTo>
                <a:cubicBezTo>
                  <a:pt x="1955" y="2381"/>
                  <a:pt x="1966" y="2356"/>
                  <a:pt x="1951" y="2350"/>
                </a:cubicBezTo>
                <a:cubicBezTo>
                  <a:pt x="1945" y="2353"/>
                  <a:pt x="1948" y="2358"/>
                  <a:pt x="1947" y="2361"/>
                </a:cubicBezTo>
                <a:cubicBezTo>
                  <a:pt x="1939" y="2312"/>
                  <a:pt x="1912" y="2274"/>
                  <a:pt x="1891" y="2232"/>
                </a:cubicBezTo>
                <a:cubicBezTo>
                  <a:pt x="1891" y="2252"/>
                  <a:pt x="1893" y="2270"/>
                  <a:pt x="1894" y="2288"/>
                </a:cubicBezTo>
                <a:cubicBezTo>
                  <a:pt x="1877" y="2239"/>
                  <a:pt x="1877" y="2175"/>
                  <a:pt x="1841" y="2128"/>
                </a:cubicBezTo>
                <a:cubicBezTo>
                  <a:pt x="1841" y="2136"/>
                  <a:pt x="1841" y="2136"/>
                  <a:pt x="1841" y="2136"/>
                </a:cubicBezTo>
                <a:cubicBezTo>
                  <a:pt x="1834" y="2116"/>
                  <a:pt x="1829" y="2094"/>
                  <a:pt x="1818" y="2075"/>
                </a:cubicBezTo>
                <a:cubicBezTo>
                  <a:pt x="1810" y="2080"/>
                  <a:pt x="1808" y="2090"/>
                  <a:pt x="1812" y="2097"/>
                </a:cubicBezTo>
                <a:cubicBezTo>
                  <a:pt x="1800" y="2090"/>
                  <a:pt x="1814" y="2072"/>
                  <a:pt x="1807" y="2061"/>
                </a:cubicBezTo>
                <a:cubicBezTo>
                  <a:pt x="1797" y="2033"/>
                  <a:pt x="1782" y="2014"/>
                  <a:pt x="1776" y="1985"/>
                </a:cubicBezTo>
                <a:cubicBezTo>
                  <a:pt x="1770" y="1993"/>
                  <a:pt x="1770" y="1993"/>
                  <a:pt x="1770" y="1993"/>
                </a:cubicBezTo>
                <a:cubicBezTo>
                  <a:pt x="1768" y="1977"/>
                  <a:pt x="1768" y="1977"/>
                  <a:pt x="1768" y="1977"/>
                </a:cubicBezTo>
                <a:cubicBezTo>
                  <a:pt x="1767" y="1980"/>
                  <a:pt x="1771" y="1981"/>
                  <a:pt x="1774" y="1985"/>
                </a:cubicBezTo>
                <a:cubicBezTo>
                  <a:pt x="1773" y="1963"/>
                  <a:pt x="1750" y="1968"/>
                  <a:pt x="1742" y="1945"/>
                </a:cubicBezTo>
                <a:cubicBezTo>
                  <a:pt x="1746" y="1929"/>
                  <a:pt x="1746" y="1929"/>
                  <a:pt x="1746" y="1929"/>
                </a:cubicBezTo>
                <a:cubicBezTo>
                  <a:pt x="1732" y="1934"/>
                  <a:pt x="1732" y="1934"/>
                  <a:pt x="1732" y="1934"/>
                </a:cubicBezTo>
                <a:cubicBezTo>
                  <a:pt x="1733" y="1929"/>
                  <a:pt x="1728" y="1926"/>
                  <a:pt x="1726" y="1923"/>
                </a:cubicBezTo>
                <a:cubicBezTo>
                  <a:pt x="1732" y="1916"/>
                  <a:pt x="1735" y="1939"/>
                  <a:pt x="1742" y="1923"/>
                </a:cubicBezTo>
                <a:cubicBezTo>
                  <a:pt x="1723" y="1909"/>
                  <a:pt x="1703" y="1915"/>
                  <a:pt x="1712" y="1881"/>
                </a:cubicBezTo>
                <a:cubicBezTo>
                  <a:pt x="1713" y="1867"/>
                  <a:pt x="1700" y="1855"/>
                  <a:pt x="1692" y="1847"/>
                </a:cubicBezTo>
                <a:cubicBezTo>
                  <a:pt x="1681" y="1851"/>
                  <a:pt x="1692" y="1862"/>
                  <a:pt x="1692" y="1869"/>
                </a:cubicBezTo>
                <a:cubicBezTo>
                  <a:pt x="1685" y="1867"/>
                  <a:pt x="1684" y="1875"/>
                  <a:pt x="1680" y="1878"/>
                </a:cubicBezTo>
                <a:cubicBezTo>
                  <a:pt x="1686" y="1886"/>
                  <a:pt x="1686" y="1886"/>
                  <a:pt x="1686" y="1886"/>
                </a:cubicBezTo>
                <a:cubicBezTo>
                  <a:pt x="1689" y="1883"/>
                  <a:pt x="1689" y="1883"/>
                  <a:pt x="1689" y="1883"/>
                </a:cubicBezTo>
                <a:cubicBezTo>
                  <a:pt x="1693" y="1881"/>
                  <a:pt x="1692" y="1896"/>
                  <a:pt x="1692" y="1903"/>
                </a:cubicBezTo>
                <a:cubicBezTo>
                  <a:pt x="1680" y="1903"/>
                  <a:pt x="1691" y="1890"/>
                  <a:pt x="1684" y="1886"/>
                </a:cubicBezTo>
                <a:cubicBezTo>
                  <a:pt x="1680" y="1888"/>
                  <a:pt x="1680" y="1891"/>
                  <a:pt x="1680" y="1895"/>
                </a:cubicBezTo>
                <a:cubicBezTo>
                  <a:pt x="1665" y="1886"/>
                  <a:pt x="1677" y="1871"/>
                  <a:pt x="1661" y="1861"/>
                </a:cubicBezTo>
                <a:cubicBezTo>
                  <a:pt x="1665" y="1849"/>
                  <a:pt x="1657" y="1834"/>
                  <a:pt x="1644" y="1824"/>
                </a:cubicBezTo>
                <a:cubicBezTo>
                  <a:pt x="1641" y="1824"/>
                  <a:pt x="1641" y="1824"/>
                  <a:pt x="1641" y="1824"/>
                </a:cubicBezTo>
                <a:cubicBezTo>
                  <a:pt x="1635" y="1831"/>
                  <a:pt x="1639" y="1841"/>
                  <a:pt x="1644" y="1847"/>
                </a:cubicBezTo>
                <a:cubicBezTo>
                  <a:pt x="1634" y="1847"/>
                  <a:pt x="1627" y="1828"/>
                  <a:pt x="1624" y="1816"/>
                </a:cubicBezTo>
                <a:cubicBezTo>
                  <a:pt x="1628" y="1908"/>
                  <a:pt x="1660" y="1994"/>
                  <a:pt x="1672" y="2086"/>
                </a:cubicBezTo>
                <a:cubicBezTo>
                  <a:pt x="1678" y="2167"/>
                  <a:pt x="1696" y="2243"/>
                  <a:pt x="1686" y="2319"/>
                </a:cubicBezTo>
                <a:cubicBezTo>
                  <a:pt x="1689" y="2339"/>
                  <a:pt x="1689" y="2339"/>
                  <a:pt x="1689" y="2339"/>
                </a:cubicBezTo>
                <a:cubicBezTo>
                  <a:pt x="1680" y="2339"/>
                  <a:pt x="1680" y="2339"/>
                  <a:pt x="1680" y="2339"/>
                </a:cubicBezTo>
                <a:cubicBezTo>
                  <a:pt x="1677" y="2324"/>
                  <a:pt x="1678" y="2306"/>
                  <a:pt x="1666" y="2294"/>
                </a:cubicBezTo>
                <a:cubicBezTo>
                  <a:pt x="1661" y="2297"/>
                  <a:pt x="1665" y="2301"/>
                  <a:pt x="1664" y="2305"/>
                </a:cubicBezTo>
                <a:cubicBezTo>
                  <a:pt x="1667" y="2295"/>
                  <a:pt x="1658" y="2291"/>
                  <a:pt x="1655" y="2282"/>
                </a:cubicBezTo>
                <a:cubicBezTo>
                  <a:pt x="1647" y="2308"/>
                  <a:pt x="1647" y="2308"/>
                  <a:pt x="1647" y="2308"/>
                </a:cubicBezTo>
                <a:cubicBezTo>
                  <a:pt x="1627" y="2258"/>
                  <a:pt x="1627" y="2258"/>
                  <a:pt x="1627" y="2258"/>
                </a:cubicBezTo>
                <a:cubicBezTo>
                  <a:pt x="1626" y="2278"/>
                  <a:pt x="1628" y="2304"/>
                  <a:pt x="1635" y="2325"/>
                </a:cubicBezTo>
                <a:cubicBezTo>
                  <a:pt x="1610" y="2244"/>
                  <a:pt x="1610" y="2244"/>
                  <a:pt x="1610" y="2244"/>
                </a:cubicBezTo>
                <a:cubicBezTo>
                  <a:pt x="1607" y="2246"/>
                  <a:pt x="1607" y="2246"/>
                  <a:pt x="1607" y="2246"/>
                </a:cubicBezTo>
                <a:cubicBezTo>
                  <a:pt x="1598" y="2226"/>
                  <a:pt x="1593" y="2177"/>
                  <a:pt x="1568" y="2168"/>
                </a:cubicBezTo>
                <a:cubicBezTo>
                  <a:pt x="1573" y="2162"/>
                  <a:pt x="1573" y="2162"/>
                  <a:pt x="1573" y="2162"/>
                </a:cubicBezTo>
                <a:cubicBezTo>
                  <a:pt x="1563" y="2154"/>
                  <a:pt x="1563" y="2154"/>
                  <a:pt x="1563" y="2154"/>
                </a:cubicBezTo>
                <a:cubicBezTo>
                  <a:pt x="1553" y="2182"/>
                  <a:pt x="1553" y="2182"/>
                  <a:pt x="1553" y="2182"/>
                </a:cubicBezTo>
                <a:cubicBezTo>
                  <a:pt x="1556" y="2170"/>
                  <a:pt x="1552" y="2161"/>
                  <a:pt x="1545" y="2154"/>
                </a:cubicBezTo>
                <a:cubicBezTo>
                  <a:pt x="1543" y="2185"/>
                  <a:pt x="1561" y="2224"/>
                  <a:pt x="1563" y="2248"/>
                </a:cubicBezTo>
                <a:cubicBezTo>
                  <a:pt x="1545" y="2222"/>
                  <a:pt x="1552" y="2167"/>
                  <a:pt x="1523" y="2162"/>
                </a:cubicBezTo>
                <a:cubicBezTo>
                  <a:pt x="1497" y="2089"/>
                  <a:pt x="1486" y="2032"/>
                  <a:pt x="1447" y="1965"/>
                </a:cubicBezTo>
                <a:cubicBezTo>
                  <a:pt x="1442" y="1968"/>
                  <a:pt x="1446" y="1974"/>
                  <a:pt x="1444" y="1979"/>
                </a:cubicBezTo>
                <a:cubicBezTo>
                  <a:pt x="1425" y="1945"/>
                  <a:pt x="1425" y="1945"/>
                  <a:pt x="1425" y="1945"/>
                </a:cubicBezTo>
                <a:cubicBezTo>
                  <a:pt x="1410" y="1957"/>
                  <a:pt x="1410" y="1957"/>
                  <a:pt x="1410" y="1957"/>
                </a:cubicBezTo>
                <a:cubicBezTo>
                  <a:pt x="1422" y="1967"/>
                  <a:pt x="1422" y="1967"/>
                  <a:pt x="1422" y="1967"/>
                </a:cubicBezTo>
                <a:cubicBezTo>
                  <a:pt x="1416" y="1966"/>
                  <a:pt x="1412" y="1960"/>
                  <a:pt x="1408" y="1957"/>
                </a:cubicBezTo>
                <a:cubicBezTo>
                  <a:pt x="1408" y="1953"/>
                  <a:pt x="1416" y="1952"/>
                  <a:pt x="1413" y="1945"/>
                </a:cubicBezTo>
                <a:cubicBezTo>
                  <a:pt x="1402" y="1943"/>
                  <a:pt x="1402" y="1943"/>
                  <a:pt x="1402" y="1943"/>
                </a:cubicBezTo>
                <a:cubicBezTo>
                  <a:pt x="1414" y="1932"/>
                  <a:pt x="1389" y="1917"/>
                  <a:pt x="1394" y="1900"/>
                </a:cubicBezTo>
                <a:cubicBezTo>
                  <a:pt x="1400" y="1916"/>
                  <a:pt x="1402" y="1932"/>
                  <a:pt x="1413" y="1945"/>
                </a:cubicBezTo>
                <a:cubicBezTo>
                  <a:pt x="1425" y="1939"/>
                  <a:pt x="1425" y="1939"/>
                  <a:pt x="1425" y="1939"/>
                </a:cubicBezTo>
                <a:cubicBezTo>
                  <a:pt x="1400" y="1876"/>
                  <a:pt x="1384" y="1844"/>
                  <a:pt x="1354" y="1782"/>
                </a:cubicBezTo>
                <a:cubicBezTo>
                  <a:pt x="1343" y="1794"/>
                  <a:pt x="1352" y="1810"/>
                  <a:pt x="1357" y="1822"/>
                </a:cubicBezTo>
                <a:cubicBezTo>
                  <a:pt x="1354" y="1816"/>
                  <a:pt x="1354" y="1816"/>
                  <a:pt x="1354" y="1816"/>
                </a:cubicBezTo>
                <a:cubicBezTo>
                  <a:pt x="1348" y="1822"/>
                  <a:pt x="1348" y="1822"/>
                  <a:pt x="1348" y="1822"/>
                </a:cubicBezTo>
                <a:cubicBezTo>
                  <a:pt x="1357" y="1833"/>
                  <a:pt x="1357" y="1833"/>
                  <a:pt x="1357" y="1833"/>
                </a:cubicBezTo>
                <a:cubicBezTo>
                  <a:pt x="1350" y="1829"/>
                  <a:pt x="1351" y="1809"/>
                  <a:pt x="1340" y="1799"/>
                </a:cubicBezTo>
                <a:cubicBezTo>
                  <a:pt x="1327" y="1808"/>
                  <a:pt x="1340" y="1820"/>
                  <a:pt x="1340" y="1830"/>
                </a:cubicBezTo>
                <a:cubicBezTo>
                  <a:pt x="1336" y="1823"/>
                  <a:pt x="1325" y="1810"/>
                  <a:pt x="1332" y="1804"/>
                </a:cubicBezTo>
                <a:cubicBezTo>
                  <a:pt x="1334" y="1806"/>
                  <a:pt x="1336" y="1803"/>
                  <a:pt x="1338" y="1802"/>
                </a:cubicBezTo>
                <a:cubicBezTo>
                  <a:pt x="1334" y="1780"/>
                  <a:pt x="1320" y="1775"/>
                  <a:pt x="1312" y="1760"/>
                </a:cubicBezTo>
                <a:cubicBezTo>
                  <a:pt x="1306" y="1752"/>
                  <a:pt x="1306" y="1752"/>
                  <a:pt x="1306" y="1752"/>
                </a:cubicBezTo>
                <a:cubicBezTo>
                  <a:pt x="1296" y="1776"/>
                  <a:pt x="1296" y="1776"/>
                  <a:pt x="1296" y="1776"/>
                </a:cubicBezTo>
                <a:cubicBezTo>
                  <a:pt x="1292" y="1776"/>
                  <a:pt x="1300" y="1767"/>
                  <a:pt x="1290" y="1762"/>
                </a:cubicBezTo>
                <a:cubicBezTo>
                  <a:pt x="1276" y="1762"/>
                  <a:pt x="1276" y="1762"/>
                  <a:pt x="1276" y="1762"/>
                </a:cubicBezTo>
                <a:cubicBezTo>
                  <a:pt x="1276" y="1754"/>
                  <a:pt x="1276" y="1754"/>
                  <a:pt x="1276" y="1754"/>
                </a:cubicBezTo>
                <a:cubicBezTo>
                  <a:pt x="1282" y="1755"/>
                  <a:pt x="1286" y="1753"/>
                  <a:pt x="1290" y="1748"/>
                </a:cubicBezTo>
                <a:cubicBezTo>
                  <a:pt x="1285" y="1742"/>
                  <a:pt x="1283" y="1734"/>
                  <a:pt x="1276" y="1728"/>
                </a:cubicBezTo>
                <a:cubicBezTo>
                  <a:pt x="1272" y="1732"/>
                  <a:pt x="1270" y="1736"/>
                  <a:pt x="1264" y="1734"/>
                </a:cubicBezTo>
                <a:cubicBezTo>
                  <a:pt x="1262" y="1732"/>
                  <a:pt x="1262" y="1732"/>
                  <a:pt x="1262" y="1732"/>
                </a:cubicBezTo>
                <a:cubicBezTo>
                  <a:pt x="1256" y="1738"/>
                  <a:pt x="1256" y="1738"/>
                  <a:pt x="1256" y="1738"/>
                </a:cubicBezTo>
                <a:cubicBezTo>
                  <a:pt x="1258" y="1735"/>
                  <a:pt x="1258" y="1735"/>
                  <a:pt x="1258" y="1735"/>
                </a:cubicBezTo>
                <a:cubicBezTo>
                  <a:pt x="1261" y="1738"/>
                  <a:pt x="1261" y="1738"/>
                  <a:pt x="1261" y="1738"/>
                </a:cubicBezTo>
                <a:cubicBezTo>
                  <a:pt x="1258" y="1740"/>
                  <a:pt x="1258" y="1740"/>
                  <a:pt x="1258" y="1740"/>
                </a:cubicBezTo>
                <a:cubicBezTo>
                  <a:pt x="1250" y="1732"/>
                  <a:pt x="1250" y="1732"/>
                  <a:pt x="1250" y="1732"/>
                </a:cubicBezTo>
                <a:cubicBezTo>
                  <a:pt x="1258" y="1724"/>
                  <a:pt x="1258" y="1724"/>
                  <a:pt x="1258" y="1724"/>
                </a:cubicBezTo>
                <a:cubicBezTo>
                  <a:pt x="1244" y="1712"/>
                  <a:pt x="1244" y="1712"/>
                  <a:pt x="1244" y="1712"/>
                </a:cubicBezTo>
                <a:cubicBezTo>
                  <a:pt x="1234" y="1724"/>
                  <a:pt x="1234" y="1724"/>
                  <a:pt x="1234" y="1724"/>
                </a:cubicBezTo>
                <a:cubicBezTo>
                  <a:pt x="1217" y="1717"/>
                  <a:pt x="1243" y="1699"/>
                  <a:pt x="1222" y="1692"/>
                </a:cubicBezTo>
                <a:cubicBezTo>
                  <a:pt x="1210" y="1677"/>
                  <a:pt x="1201" y="1631"/>
                  <a:pt x="1169" y="1616"/>
                </a:cubicBezTo>
                <a:cubicBezTo>
                  <a:pt x="1163" y="1625"/>
                  <a:pt x="1163" y="1625"/>
                  <a:pt x="1163" y="1625"/>
                </a:cubicBezTo>
                <a:cubicBezTo>
                  <a:pt x="1180" y="1615"/>
                  <a:pt x="1156" y="1598"/>
                  <a:pt x="1149" y="1593"/>
                </a:cubicBezTo>
                <a:cubicBezTo>
                  <a:pt x="1156" y="1581"/>
                  <a:pt x="1130" y="1581"/>
                  <a:pt x="1132" y="1565"/>
                </a:cubicBezTo>
                <a:cubicBezTo>
                  <a:pt x="1123" y="1576"/>
                  <a:pt x="1127" y="1548"/>
                  <a:pt x="1115" y="1543"/>
                </a:cubicBezTo>
                <a:cubicBezTo>
                  <a:pt x="1107" y="1540"/>
                  <a:pt x="1100" y="1526"/>
                  <a:pt x="1099" y="1535"/>
                </a:cubicBezTo>
                <a:cubicBezTo>
                  <a:pt x="1104" y="1526"/>
                  <a:pt x="1088" y="1517"/>
                  <a:pt x="1087" y="1507"/>
                </a:cubicBezTo>
                <a:cubicBezTo>
                  <a:pt x="1053" y="1489"/>
                  <a:pt x="1048" y="1422"/>
                  <a:pt x="1005" y="1414"/>
                </a:cubicBezTo>
                <a:cubicBezTo>
                  <a:pt x="1019" y="1425"/>
                  <a:pt x="1019" y="1425"/>
                  <a:pt x="1019" y="1425"/>
                </a:cubicBezTo>
                <a:cubicBezTo>
                  <a:pt x="997" y="1431"/>
                  <a:pt x="997" y="1431"/>
                  <a:pt x="997" y="1431"/>
                </a:cubicBezTo>
                <a:cubicBezTo>
                  <a:pt x="1005" y="1424"/>
                  <a:pt x="993" y="1417"/>
                  <a:pt x="991" y="1414"/>
                </a:cubicBezTo>
                <a:cubicBezTo>
                  <a:pt x="993" y="1404"/>
                  <a:pt x="993" y="1385"/>
                  <a:pt x="997" y="1372"/>
                </a:cubicBezTo>
                <a:cubicBezTo>
                  <a:pt x="1005" y="1387"/>
                  <a:pt x="988" y="1402"/>
                  <a:pt x="1000" y="1414"/>
                </a:cubicBezTo>
                <a:cubicBezTo>
                  <a:pt x="1026" y="1407"/>
                  <a:pt x="1004" y="1370"/>
                  <a:pt x="995" y="1349"/>
                </a:cubicBezTo>
                <a:cubicBezTo>
                  <a:pt x="991" y="1346"/>
                  <a:pt x="991" y="1346"/>
                  <a:pt x="991" y="1346"/>
                </a:cubicBezTo>
                <a:cubicBezTo>
                  <a:pt x="986" y="1350"/>
                  <a:pt x="990" y="1358"/>
                  <a:pt x="989" y="1363"/>
                </a:cubicBezTo>
                <a:cubicBezTo>
                  <a:pt x="986" y="1363"/>
                  <a:pt x="986" y="1363"/>
                  <a:pt x="986" y="1363"/>
                </a:cubicBezTo>
                <a:cubicBezTo>
                  <a:pt x="986" y="1349"/>
                  <a:pt x="986" y="1349"/>
                  <a:pt x="986" y="1349"/>
                </a:cubicBezTo>
                <a:cubicBezTo>
                  <a:pt x="989" y="1349"/>
                  <a:pt x="989" y="1349"/>
                  <a:pt x="989" y="1349"/>
                </a:cubicBezTo>
                <a:cubicBezTo>
                  <a:pt x="996" y="1344"/>
                  <a:pt x="988" y="1337"/>
                  <a:pt x="983" y="1332"/>
                </a:cubicBezTo>
                <a:cubicBezTo>
                  <a:pt x="980" y="1335"/>
                  <a:pt x="980" y="1335"/>
                  <a:pt x="980" y="1335"/>
                </a:cubicBezTo>
                <a:cubicBezTo>
                  <a:pt x="975" y="1320"/>
                  <a:pt x="975" y="1320"/>
                  <a:pt x="975" y="1320"/>
                </a:cubicBezTo>
                <a:cubicBezTo>
                  <a:pt x="951" y="1337"/>
                  <a:pt x="971" y="1363"/>
                  <a:pt x="975" y="1386"/>
                </a:cubicBezTo>
                <a:cubicBezTo>
                  <a:pt x="986" y="1386"/>
                  <a:pt x="986" y="1386"/>
                  <a:pt x="986" y="1386"/>
                </a:cubicBezTo>
                <a:cubicBezTo>
                  <a:pt x="977" y="1394"/>
                  <a:pt x="977" y="1394"/>
                  <a:pt x="977" y="1394"/>
                </a:cubicBezTo>
                <a:cubicBezTo>
                  <a:pt x="979" y="1398"/>
                  <a:pt x="983" y="1397"/>
                  <a:pt x="986" y="1397"/>
                </a:cubicBezTo>
                <a:cubicBezTo>
                  <a:pt x="986" y="1402"/>
                  <a:pt x="986" y="1402"/>
                  <a:pt x="986" y="1402"/>
                </a:cubicBezTo>
                <a:cubicBezTo>
                  <a:pt x="983" y="1400"/>
                  <a:pt x="983" y="1400"/>
                  <a:pt x="983" y="1400"/>
                </a:cubicBezTo>
                <a:cubicBezTo>
                  <a:pt x="978" y="1405"/>
                  <a:pt x="982" y="1413"/>
                  <a:pt x="980" y="1419"/>
                </a:cubicBezTo>
                <a:cubicBezTo>
                  <a:pt x="988" y="1420"/>
                  <a:pt x="985" y="1422"/>
                  <a:pt x="991" y="1428"/>
                </a:cubicBezTo>
                <a:cubicBezTo>
                  <a:pt x="983" y="1431"/>
                  <a:pt x="983" y="1431"/>
                  <a:pt x="983" y="1431"/>
                </a:cubicBezTo>
                <a:cubicBezTo>
                  <a:pt x="1004" y="1555"/>
                  <a:pt x="1023" y="1698"/>
                  <a:pt x="1033" y="1830"/>
                </a:cubicBezTo>
                <a:cubicBezTo>
                  <a:pt x="1039" y="1917"/>
                  <a:pt x="1039" y="1917"/>
                  <a:pt x="1039" y="1917"/>
                </a:cubicBezTo>
                <a:cubicBezTo>
                  <a:pt x="1033" y="1917"/>
                  <a:pt x="1026" y="1916"/>
                  <a:pt x="1023" y="1923"/>
                </a:cubicBezTo>
                <a:cubicBezTo>
                  <a:pt x="1023" y="1929"/>
                  <a:pt x="1023" y="1929"/>
                  <a:pt x="1023" y="1929"/>
                </a:cubicBezTo>
                <a:cubicBezTo>
                  <a:pt x="1016" y="1917"/>
                  <a:pt x="1002" y="1926"/>
                  <a:pt x="997" y="1931"/>
                </a:cubicBezTo>
                <a:cubicBezTo>
                  <a:pt x="1002" y="1915"/>
                  <a:pt x="978" y="1910"/>
                  <a:pt x="980" y="1895"/>
                </a:cubicBezTo>
                <a:cubicBezTo>
                  <a:pt x="979" y="1858"/>
                  <a:pt x="962" y="1835"/>
                  <a:pt x="952" y="1802"/>
                </a:cubicBezTo>
                <a:cubicBezTo>
                  <a:pt x="942" y="1809"/>
                  <a:pt x="949" y="1822"/>
                  <a:pt x="946" y="1833"/>
                </a:cubicBezTo>
                <a:cubicBezTo>
                  <a:pt x="946" y="1814"/>
                  <a:pt x="937" y="1799"/>
                  <a:pt x="932" y="1782"/>
                </a:cubicBezTo>
                <a:cubicBezTo>
                  <a:pt x="928" y="1788"/>
                  <a:pt x="930" y="1797"/>
                  <a:pt x="930" y="1804"/>
                </a:cubicBezTo>
                <a:cubicBezTo>
                  <a:pt x="928" y="1779"/>
                  <a:pt x="925" y="1751"/>
                  <a:pt x="910" y="1732"/>
                </a:cubicBezTo>
                <a:cubicBezTo>
                  <a:pt x="913" y="1734"/>
                  <a:pt x="913" y="1734"/>
                  <a:pt x="913" y="1734"/>
                </a:cubicBezTo>
                <a:cubicBezTo>
                  <a:pt x="916" y="1707"/>
                  <a:pt x="896" y="1684"/>
                  <a:pt x="893" y="1656"/>
                </a:cubicBezTo>
                <a:cubicBezTo>
                  <a:pt x="888" y="1650"/>
                  <a:pt x="888" y="1650"/>
                  <a:pt x="888" y="1650"/>
                </a:cubicBezTo>
                <a:cubicBezTo>
                  <a:pt x="882" y="1691"/>
                  <a:pt x="907" y="1735"/>
                  <a:pt x="904" y="1770"/>
                </a:cubicBezTo>
                <a:cubicBezTo>
                  <a:pt x="898" y="1746"/>
                  <a:pt x="895" y="1721"/>
                  <a:pt x="884" y="1698"/>
                </a:cubicBezTo>
                <a:cubicBezTo>
                  <a:pt x="882" y="1742"/>
                  <a:pt x="900" y="1800"/>
                  <a:pt x="902" y="1830"/>
                </a:cubicBezTo>
                <a:cubicBezTo>
                  <a:pt x="900" y="1783"/>
                  <a:pt x="863" y="1745"/>
                  <a:pt x="860" y="1692"/>
                </a:cubicBezTo>
                <a:cubicBezTo>
                  <a:pt x="850" y="1684"/>
                  <a:pt x="850" y="1684"/>
                  <a:pt x="850" y="1684"/>
                </a:cubicBezTo>
                <a:cubicBezTo>
                  <a:pt x="856" y="1681"/>
                  <a:pt x="853" y="1677"/>
                  <a:pt x="854" y="1672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35" y="1659"/>
                  <a:pt x="835" y="1659"/>
                  <a:pt x="835" y="1659"/>
                </a:cubicBezTo>
                <a:cubicBezTo>
                  <a:pt x="838" y="1657"/>
                  <a:pt x="838" y="1657"/>
                  <a:pt x="838" y="1657"/>
                </a:cubicBezTo>
                <a:cubicBezTo>
                  <a:pt x="840" y="1658"/>
                  <a:pt x="840" y="1658"/>
                  <a:pt x="840" y="1658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42" y="1667"/>
                  <a:pt x="842" y="1667"/>
                  <a:pt x="842" y="1667"/>
                </a:cubicBezTo>
                <a:cubicBezTo>
                  <a:pt x="846" y="1661"/>
                  <a:pt x="852" y="1653"/>
                  <a:pt x="846" y="1647"/>
                </a:cubicBezTo>
                <a:cubicBezTo>
                  <a:pt x="842" y="1644"/>
                  <a:pt x="842" y="1644"/>
                  <a:pt x="842" y="1644"/>
                </a:cubicBezTo>
                <a:cubicBezTo>
                  <a:pt x="839" y="1646"/>
                  <a:pt x="840" y="1650"/>
                  <a:pt x="840" y="1653"/>
                </a:cubicBezTo>
                <a:cubicBezTo>
                  <a:pt x="832" y="1639"/>
                  <a:pt x="832" y="1639"/>
                  <a:pt x="832" y="1639"/>
                </a:cubicBezTo>
                <a:cubicBezTo>
                  <a:pt x="834" y="1640"/>
                  <a:pt x="835" y="1645"/>
                  <a:pt x="840" y="1644"/>
                </a:cubicBezTo>
                <a:cubicBezTo>
                  <a:pt x="841" y="1642"/>
                  <a:pt x="847" y="1640"/>
                  <a:pt x="846" y="1636"/>
                </a:cubicBezTo>
                <a:cubicBezTo>
                  <a:pt x="828" y="1630"/>
                  <a:pt x="828" y="1630"/>
                  <a:pt x="828" y="1630"/>
                </a:cubicBezTo>
                <a:cubicBezTo>
                  <a:pt x="811" y="1593"/>
                  <a:pt x="808" y="1542"/>
                  <a:pt x="786" y="1515"/>
                </a:cubicBezTo>
                <a:cubicBezTo>
                  <a:pt x="787" y="1492"/>
                  <a:pt x="771" y="1468"/>
                  <a:pt x="764" y="1445"/>
                </a:cubicBezTo>
                <a:cubicBezTo>
                  <a:pt x="759" y="1461"/>
                  <a:pt x="768" y="1478"/>
                  <a:pt x="775" y="1493"/>
                </a:cubicBezTo>
                <a:cubicBezTo>
                  <a:pt x="767" y="1494"/>
                  <a:pt x="764" y="1486"/>
                  <a:pt x="752" y="1489"/>
                </a:cubicBezTo>
                <a:cubicBezTo>
                  <a:pt x="744" y="1509"/>
                  <a:pt x="744" y="1509"/>
                  <a:pt x="744" y="1509"/>
                </a:cubicBezTo>
                <a:cubicBezTo>
                  <a:pt x="757" y="1502"/>
                  <a:pt x="752" y="1522"/>
                  <a:pt x="761" y="1527"/>
                </a:cubicBezTo>
                <a:cubicBezTo>
                  <a:pt x="761" y="1535"/>
                  <a:pt x="761" y="1535"/>
                  <a:pt x="761" y="1535"/>
                </a:cubicBezTo>
                <a:cubicBezTo>
                  <a:pt x="747" y="1513"/>
                  <a:pt x="747" y="1513"/>
                  <a:pt x="747" y="1513"/>
                </a:cubicBezTo>
                <a:cubicBezTo>
                  <a:pt x="733" y="1691"/>
                  <a:pt x="757" y="1905"/>
                  <a:pt x="705" y="2089"/>
                </a:cubicBezTo>
                <a:cubicBezTo>
                  <a:pt x="693" y="2107"/>
                  <a:pt x="683" y="2133"/>
                  <a:pt x="663" y="2140"/>
                </a:cubicBezTo>
                <a:cubicBezTo>
                  <a:pt x="648" y="2148"/>
                  <a:pt x="656" y="2171"/>
                  <a:pt x="635" y="2170"/>
                </a:cubicBezTo>
                <a:cubicBezTo>
                  <a:pt x="634" y="2168"/>
                  <a:pt x="637" y="2151"/>
                  <a:pt x="625" y="2148"/>
                </a:cubicBezTo>
                <a:cubicBezTo>
                  <a:pt x="603" y="2162"/>
                  <a:pt x="603" y="2162"/>
                  <a:pt x="603" y="2162"/>
                </a:cubicBezTo>
                <a:cubicBezTo>
                  <a:pt x="595" y="2140"/>
                  <a:pt x="595" y="2140"/>
                  <a:pt x="595" y="2140"/>
                </a:cubicBezTo>
                <a:cubicBezTo>
                  <a:pt x="589" y="2148"/>
                  <a:pt x="589" y="2148"/>
                  <a:pt x="589" y="2148"/>
                </a:cubicBezTo>
                <a:cubicBezTo>
                  <a:pt x="589" y="2094"/>
                  <a:pt x="589" y="2094"/>
                  <a:pt x="589" y="2094"/>
                </a:cubicBezTo>
                <a:cubicBezTo>
                  <a:pt x="580" y="2087"/>
                  <a:pt x="569" y="2110"/>
                  <a:pt x="573" y="2111"/>
                </a:cubicBezTo>
                <a:cubicBezTo>
                  <a:pt x="575" y="2095"/>
                  <a:pt x="569" y="2081"/>
                  <a:pt x="567" y="2066"/>
                </a:cubicBezTo>
                <a:cubicBezTo>
                  <a:pt x="562" y="2068"/>
                  <a:pt x="564" y="2074"/>
                  <a:pt x="564" y="2077"/>
                </a:cubicBezTo>
                <a:cubicBezTo>
                  <a:pt x="552" y="2069"/>
                  <a:pt x="564" y="2056"/>
                  <a:pt x="559" y="2043"/>
                </a:cubicBezTo>
                <a:cubicBezTo>
                  <a:pt x="550" y="2021"/>
                  <a:pt x="550" y="2021"/>
                  <a:pt x="550" y="2021"/>
                </a:cubicBezTo>
                <a:cubicBezTo>
                  <a:pt x="533" y="2111"/>
                  <a:pt x="533" y="2111"/>
                  <a:pt x="533" y="2111"/>
                </a:cubicBezTo>
                <a:cubicBezTo>
                  <a:pt x="531" y="2093"/>
                  <a:pt x="545" y="2045"/>
                  <a:pt x="533" y="2009"/>
                </a:cubicBezTo>
                <a:cubicBezTo>
                  <a:pt x="525" y="2015"/>
                  <a:pt x="528" y="2029"/>
                  <a:pt x="519" y="2033"/>
                </a:cubicBezTo>
                <a:cubicBezTo>
                  <a:pt x="512" y="2024"/>
                  <a:pt x="521" y="2015"/>
                  <a:pt x="522" y="2007"/>
                </a:cubicBezTo>
                <a:cubicBezTo>
                  <a:pt x="513" y="2007"/>
                  <a:pt x="513" y="2007"/>
                  <a:pt x="513" y="2007"/>
                </a:cubicBezTo>
                <a:cubicBezTo>
                  <a:pt x="508" y="2066"/>
                  <a:pt x="508" y="2066"/>
                  <a:pt x="508" y="2066"/>
                </a:cubicBezTo>
                <a:cubicBezTo>
                  <a:pt x="502" y="2038"/>
                  <a:pt x="502" y="2038"/>
                  <a:pt x="502" y="2038"/>
                </a:cubicBezTo>
                <a:cubicBezTo>
                  <a:pt x="497" y="2040"/>
                  <a:pt x="500" y="2046"/>
                  <a:pt x="499" y="2049"/>
                </a:cubicBezTo>
                <a:cubicBezTo>
                  <a:pt x="497" y="2021"/>
                  <a:pt x="497" y="2021"/>
                  <a:pt x="497" y="2021"/>
                </a:cubicBezTo>
                <a:cubicBezTo>
                  <a:pt x="499" y="2021"/>
                  <a:pt x="499" y="2021"/>
                  <a:pt x="499" y="2021"/>
                </a:cubicBezTo>
                <a:cubicBezTo>
                  <a:pt x="493" y="1992"/>
                  <a:pt x="504" y="1946"/>
                  <a:pt x="480" y="1923"/>
                </a:cubicBezTo>
                <a:cubicBezTo>
                  <a:pt x="471" y="1939"/>
                  <a:pt x="471" y="1939"/>
                  <a:pt x="471" y="1939"/>
                </a:cubicBezTo>
                <a:cubicBezTo>
                  <a:pt x="471" y="1934"/>
                  <a:pt x="473" y="1929"/>
                  <a:pt x="468" y="1925"/>
                </a:cubicBezTo>
                <a:cubicBezTo>
                  <a:pt x="466" y="1965"/>
                  <a:pt x="466" y="1965"/>
                  <a:pt x="466" y="1965"/>
                </a:cubicBezTo>
                <a:cubicBezTo>
                  <a:pt x="459" y="1931"/>
                  <a:pt x="457" y="1851"/>
                  <a:pt x="446" y="1827"/>
                </a:cubicBezTo>
                <a:cubicBezTo>
                  <a:pt x="429" y="1828"/>
                  <a:pt x="436" y="1795"/>
                  <a:pt x="418" y="1780"/>
                </a:cubicBezTo>
                <a:cubicBezTo>
                  <a:pt x="412" y="1788"/>
                  <a:pt x="412" y="1788"/>
                  <a:pt x="412" y="1788"/>
                </a:cubicBezTo>
                <a:cubicBezTo>
                  <a:pt x="400" y="1760"/>
                  <a:pt x="400" y="1760"/>
                  <a:pt x="400" y="1760"/>
                </a:cubicBezTo>
                <a:cubicBezTo>
                  <a:pt x="399" y="1761"/>
                  <a:pt x="397" y="1762"/>
                  <a:pt x="398" y="1766"/>
                </a:cubicBezTo>
                <a:cubicBezTo>
                  <a:pt x="391" y="1768"/>
                  <a:pt x="389" y="1760"/>
                  <a:pt x="384" y="1756"/>
                </a:cubicBezTo>
                <a:cubicBezTo>
                  <a:pt x="411" y="1781"/>
                  <a:pt x="342" y="1810"/>
                  <a:pt x="390" y="1804"/>
                </a:cubicBezTo>
                <a:cubicBezTo>
                  <a:pt x="386" y="1816"/>
                  <a:pt x="386" y="1816"/>
                  <a:pt x="386" y="1816"/>
                </a:cubicBezTo>
                <a:cubicBezTo>
                  <a:pt x="390" y="1813"/>
                  <a:pt x="390" y="1813"/>
                  <a:pt x="390" y="1813"/>
                </a:cubicBezTo>
                <a:cubicBezTo>
                  <a:pt x="376" y="1803"/>
                  <a:pt x="382" y="1822"/>
                  <a:pt x="372" y="1804"/>
                </a:cubicBezTo>
                <a:cubicBezTo>
                  <a:pt x="372" y="1824"/>
                  <a:pt x="372" y="1824"/>
                  <a:pt x="372" y="1824"/>
                </a:cubicBezTo>
                <a:cubicBezTo>
                  <a:pt x="365" y="1814"/>
                  <a:pt x="366" y="1787"/>
                  <a:pt x="350" y="1794"/>
                </a:cubicBezTo>
                <a:cubicBezTo>
                  <a:pt x="348" y="1796"/>
                  <a:pt x="348" y="1796"/>
                  <a:pt x="348" y="1796"/>
                </a:cubicBezTo>
                <a:cubicBezTo>
                  <a:pt x="347" y="1796"/>
                  <a:pt x="338" y="1766"/>
                  <a:pt x="334" y="1752"/>
                </a:cubicBezTo>
                <a:cubicBezTo>
                  <a:pt x="311" y="1687"/>
                  <a:pt x="290" y="1627"/>
                  <a:pt x="243" y="1577"/>
                </a:cubicBezTo>
                <a:cubicBezTo>
                  <a:pt x="239" y="1581"/>
                  <a:pt x="229" y="1581"/>
                  <a:pt x="229" y="1588"/>
                </a:cubicBezTo>
                <a:cubicBezTo>
                  <a:pt x="218" y="1567"/>
                  <a:pt x="209" y="1537"/>
                  <a:pt x="181" y="1537"/>
                </a:cubicBezTo>
                <a:cubicBezTo>
                  <a:pt x="175" y="1543"/>
                  <a:pt x="175" y="1543"/>
                  <a:pt x="175" y="1543"/>
                </a:cubicBezTo>
                <a:cubicBezTo>
                  <a:pt x="179" y="1533"/>
                  <a:pt x="170" y="1528"/>
                  <a:pt x="165" y="1521"/>
                </a:cubicBezTo>
                <a:cubicBezTo>
                  <a:pt x="163" y="1522"/>
                  <a:pt x="161" y="1524"/>
                  <a:pt x="159" y="1523"/>
                </a:cubicBezTo>
                <a:cubicBezTo>
                  <a:pt x="146" y="1515"/>
                  <a:pt x="163" y="1500"/>
                  <a:pt x="145" y="1499"/>
                </a:cubicBezTo>
                <a:cubicBezTo>
                  <a:pt x="139" y="1515"/>
                  <a:pt x="139" y="1515"/>
                  <a:pt x="139" y="1515"/>
                </a:cubicBezTo>
                <a:cubicBezTo>
                  <a:pt x="117" y="1499"/>
                  <a:pt x="123" y="1451"/>
                  <a:pt x="86" y="1453"/>
                </a:cubicBezTo>
                <a:cubicBezTo>
                  <a:pt x="78" y="1440"/>
                  <a:pt x="79" y="1420"/>
                  <a:pt x="66" y="1411"/>
                </a:cubicBezTo>
                <a:cubicBezTo>
                  <a:pt x="55" y="1414"/>
                  <a:pt x="61" y="1431"/>
                  <a:pt x="55" y="1439"/>
                </a:cubicBezTo>
                <a:cubicBezTo>
                  <a:pt x="34" y="1429"/>
                  <a:pt x="40" y="1393"/>
                  <a:pt x="27" y="1372"/>
                </a:cubicBezTo>
                <a:cubicBezTo>
                  <a:pt x="22" y="1328"/>
                  <a:pt x="10" y="1275"/>
                  <a:pt x="30" y="1231"/>
                </a:cubicBezTo>
                <a:cubicBezTo>
                  <a:pt x="18" y="1183"/>
                  <a:pt x="18" y="1183"/>
                  <a:pt x="18" y="1183"/>
                </a:cubicBezTo>
                <a:cubicBezTo>
                  <a:pt x="10" y="1192"/>
                  <a:pt x="10" y="1192"/>
                  <a:pt x="10" y="1192"/>
                </a:cubicBezTo>
                <a:cubicBezTo>
                  <a:pt x="14" y="1193"/>
                  <a:pt x="13" y="1197"/>
                  <a:pt x="13" y="1200"/>
                </a:cubicBezTo>
                <a:cubicBezTo>
                  <a:pt x="0" y="1182"/>
                  <a:pt x="13" y="1149"/>
                  <a:pt x="13" y="1133"/>
                </a:cubicBezTo>
                <a:cubicBezTo>
                  <a:pt x="13" y="1135"/>
                  <a:pt x="13" y="1139"/>
                  <a:pt x="16" y="1141"/>
                </a:cubicBezTo>
                <a:cubicBezTo>
                  <a:pt x="11" y="1104"/>
                  <a:pt x="31" y="1074"/>
                  <a:pt x="24" y="1043"/>
                </a:cubicBezTo>
                <a:cubicBezTo>
                  <a:pt x="77" y="931"/>
                  <a:pt x="143" y="822"/>
                  <a:pt x="215" y="722"/>
                </a:cubicBezTo>
                <a:cubicBezTo>
                  <a:pt x="240" y="704"/>
                  <a:pt x="254" y="672"/>
                  <a:pt x="291" y="677"/>
                </a:cubicBezTo>
                <a:cubicBezTo>
                  <a:pt x="291" y="685"/>
                  <a:pt x="291" y="685"/>
                  <a:pt x="291" y="685"/>
                </a:cubicBezTo>
                <a:cubicBezTo>
                  <a:pt x="288" y="683"/>
                  <a:pt x="288" y="683"/>
                  <a:pt x="288" y="683"/>
                </a:cubicBezTo>
                <a:cubicBezTo>
                  <a:pt x="283" y="687"/>
                  <a:pt x="288" y="695"/>
                  <a:pt x="283" y="699"/>
                </a:cubicBezTo>
                <a:cubicBezTo>
                  <a:pt x="304" y="708"/>
                  <a:pt x="315" y="692"/>
                  <a:pt x="334" y="685"/>
                </a:cubicBezTo>
                <a:cubicBezTo>
                  <a:pt x="331" y="681"/>
                  <a:pt x="325" y="683"/>
                  <a:pt x="322" y="683"/>
                </a:cubicBezTo>
                <a:cubicBezTo>
                  <a:pt x="340" y="674"/>
                  <a:pt x="340" y="674"/>
                  <a:pt x="340" y="674"/>
                </a:cubicBezTo>
                <a:cubicBezTo>
                  <a:pt x="340" y="677"/>
                  <a:pt x="338" y="681"/>
                  <a:pt x="342" y="683"/>
                </a:cubicBezTo>
                <a:cubicBezTo>
                  <a:pt x="368" y="681"/>
                  <a:pt x="351" y="655"/>
                  <a:pt x="356" y="641"/>
                </a:cubicBezTo>
                <a:cubicBezTo>
                  <a:pt x="351" y="635"/>
                  <a:pt x="354" y="627"/>
                  <a:pt x="354" y="621"/>
                </a:cubicBezTo>
                <a:cubicBezTo>
                  <a:pt x="358" y="616"/>
                  <a:pt x="362" y="609"/>
                  <a:pt x="370" y="613"/>
                </a:cubicBezTo>
                <a:cubicBezTo>
                  <a:pt x="376" y="626"/>
                  <a:pt x="361" y="623"/>
                  <a:pt x="362" y="635"/>
                </a:cubicBezTo>
                <a:cubicBezTo>
                  <a:pt x="378" y="643"/>
                  <a:pt x="378" y="643"/>
                  <a:pt x="378" y="643"/>
                </a:cubicBezTo>
                <a:cubicBezTo>
                  <a:pt x="375" y="644"/>
                  <a:pt x="376" y="649"/>
                  <a:pt x="376" y="651"/>
                </a:cubicBezTo>
                <a:cubicBezTo>
                  <a:pt x="365" y="647"/>
                  <a:pt x="363" y="658"/>
                  <a:pt x="364" y="665"/>
                </a:cubicBezTo>
                <a:cubicBezTo>
                  <a:pt x="362" y="674"/>
                  <a:pt x="369" y="677"/>
                  <a:pt x="372" y="683"/>
                </a:cubicBezTo>
                <a:cubicBezTo>
                  <a:pt x="388" y="676"/>
                  <a:pt x="395" y="653"/>
                  <a:pt x="386" y="635"/>
                </a:cubicBezTo>
                <a:cubicBezTo>
                  <a:pt x="378" y="629"/>
                  <a:pt x="378" y="629"/>
                  <a:pt x="378" y="629"/>
                </a:cubicBezTo>
                <a:cubicBezTo>
                  <a:pt x="386" y="600"/>
                  <a:pt x="377" y="574"/>
                  <a:pt x="376" y="542"/>
                </a:cubicBezTo>
                <a:cubicBezTo>
                  <a:pt x="382" y="540"/>
                  <a:pt x="377" y="524"/>
                  <a:pt x="372" y="517"/>
                </a:cubicBezTo>
                <a:cubicBezTo>
                  <a:pt x="354" y="531"/>
                  <a:pt x="354" y="531"/>
                  <a:pt x="354" y="531"/>
                </a:cubicBezTo>
                <a:cubicBezTo>
                  <a:pt x="344" y="521"/>
                  <a:pt x="356" y="515"/>
                  <a:pt x="364" y="514"/>
                </a:cubicBezTo>
                <a:cubicBezTo>
                  <a:pt x="365" y="512"/>
                  <a:pt x="368" y="511"/>
                  <a:pt x="368" y="508"/>
                </a:cubicBezTo>
                <a:cubicBezTo>
                  <a:pt x="364" y="503"/>
                  <a:pt x="358" y="506"/>
                  <a:pt x="354" y="505"/>
                </a:cubicBezTo>
                <a:cubicBezTo>
                  <a:pt x="354" y="494"/>
                  <a:pt x="354" y="494"/>
                  <a:pt x="354" y="494"/>
                </a:cubicBezTo>
                <a:cubicBezTo>
                  <a:pt x="364" y="496"/>
                  <a:pt x="369" y="491"/>
                  <a:pt x="378" y="491"/>
                </a:cubicBezTo>
                <a:cubicBezTo>
                  <a:pt x="388" y="478"/>
                  <a:pt x="381" y="452"/>
                  <a:pt x="382" y="449"/>
                </a:cubicBezTo>
                <a:cubicBezTo>
                  <a:pt x="376" y="444"/>
                  <a:pt x="376" y="444"/>
                  <a:pt x="376" y="444"/>
                </a:cubicBezTo>
                <a:cubicBezTo>
                  <a:pt x="351" y="456"/>
                  <a:pt x="388" y="463"/>
                  <a:pt x="376" y="480"/>
                </a:cubicBezTo>
                <a:cubicBezTo>
                  <a:pt x="371" y="480"/>
                  <a:pt x="369" y="476"/>
                  <a:pt x="364" y="477"/>
                </a:cubicBezTo>
                <a:cubicBezTo>
                  <a:pt x="356" y="486"/>
                  <a:pt x="356" y="486"/>
                  <a:pt x="356" y="486"/>
                </a:cubicBezTo>
                <a:cubicBezTo>
                  <a:pt x="349" y="446"/>
                  <a:pt x="356" y="402"/>
                  <a:pt x="362" y="368"/>
                </a:cubicBezTo>
                <a:cubicBezTo>
                  <a:pt x="378" y="368"/>
                  <a:pt x="378" y="368"/>
                  <a:pt x="378" y="368"/>
                </a:cubicBezTo>
                <a:cubicBezTo>
                  <a:pt x="379" y="371"/>
                  <a:pt x="376" y="377"/>
                  <a:pt x="382" y="378"/>
                </a:cubicBezTo>
                <a:cubicBezTo>
                  <a:pt x="398" y="370"/>
                  <a:pt x="377" y="368"/>
                  <a:pt x="384" y="354"/>
                </a:cubicBezTo>
                <a:cubicBezTo>
                  <a:pt x="395" y="342"/>
                  <a:pt x="411" y="341"/>
                  <a:pt x="418" y="328"/>
                </a:cubicBezTo>
                <a:cubicBezTo>
                  <a:pt x="415" y="332"/>
                  <a:pt x="415" y="332"/>
                  <a:pt x="415" y="332"/>
                </a:cubicBezTo>
                <a:cubicBezTo>
                  <a:pt x="427" y="340"/>
                  <a:pt x="446" y="323"/>
                  <a:pt x="449" y="346"/>
                </a:cubicBezTo>
                <a:cubicBezTo>
                  <a:pt x="456" y="347"/>
                  <a:pt x="461" y="342"/>
                  <a:pt x="463" y="336"/>
                </a:cubicBezTo>
                <a:cubicBezTo>
                  <a:pt x="495" y="350"/>
                  <a:pt x="539" y="349"/>
                  <a:pt x="573" y="364"/>
                </a:cubicBezTo>
                <a:cubicBezTo>
                  <a:pt x="577" y="388"/>
                  <a:pt x="606" y="388"/>
                  <a:pt x="621" y="404"/>
                </a:cubicBezTo>
                <a:cubicBezTo>
                  <a:pt x="634" y="423"/>
                  <a:pt x="647" y="442"/>
                  <a:pt x="659" y="460"/>
                </a:cubicBezTo>
                <a:cubicBezTo>
                  <a:pt x="669" y="370"/>
                  <a:pt x="623" y="295"/>
                  <a:pt x="623" y="205"/>
                </a:cubicBezTo>
                <a:cubicBezTo>
                  <a:pt x="602" y="177"/>
                  <a:pt x="627" y="146"/>
                  <a:pt x="635" y="121"/>
                </a:cubicBezTo>
                <a:cubicBezTo>
                  <a:pt x="649" y="104"/>
                  <a:pt x="675" y="102"/>
                  <a:pt x="693" y="92"/>
                </a:cubicBezTo>
                <a:cubicBezTo>
                  <a:pt x="707" y="116"/>
                  <a:pt x="740" y="94"/>
                  <a:pt x="766" y="101"/>
                </a:cubicBezTo>
                <a:cubicBezTo>
                  <a:pt x="782" y="97"/>
                  <a:pt x="811" y="119"/>
                  <a:pt x="828" y="103"/>
                </a:cubicBezTo>
                <a:cubicBezTo>
                  <a:pt x="827" y="73"/>
                  <a:pt x="839" y="47"/>
                  <a:pt x="860" y="24"/>
                </a:cubicBezTo>
                <a:cubicBezTo>
                  <a:pt x="893" y="13"/>
                  <a:pt x="924" y="0"/>
                  <a:pt x="961" y="13"/>
                </a:cubicBezTo>
                <a:lnTo>
                  <a:pt x="980" y="1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3" name="文本框 2"/>
          <p:cNvSpPr txBox="1"/>
          <p:nvPr/>
        </p:nvSpPr>
        <p:spPr>
          <a:xfrm>
            <a:off x="677545" y="448945"/>
            <a:ext cx="53892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梁衡在《秋月冬雪两轴画》中说，《记承天寺夜游》和《湖心亭看雪》是我国古典文学宝库中的两轴精品。如果以“承天寺夜游”和“湖心亭看雪”为上下联，请从两文中分别选取一个字，两个字合起来作为这幅对联的横批，并阐释一下理由。　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横批：闲  痴  “闲”字，表现苏轼安闲自适，乐观旷达的心境；“痴”字，点明张岱钟情山水，淡泊孤寂的独特个性。“闲”、“痴”二字为两文的点睛之笔，是二人闲情逸致、天人合一境界的高度概括。　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1"/>
          <p:cNvSpPr/>
          <p:nvPr/>
        </p:nvSpPr>
        <p:spPr bwMode="auto">
          <a:xfrm flipH="1">
            <a:off x="6244097" y="0"/>
            <a:ext cx="2574047" cy="3229934"/>
          </a:xfrm>
          <a:custGeom>
            <a:avLst/>
            <a:gdLst>
              <a:gd name="T0" fmla="*/ 2013 w 2021"/>
              <a:gd name="T1" fmla="*/ 2441 h 2536"/>
              <a:gd name="T2" fmla="*/ 1947 w 2021"/>
              <a:gd name="T3" fmla="*/ 2361 h 2536"/>
              <a:gd name="T4" fmla="*/ 1818 w 2021"/>
              <a:gd name="T5" fmla="*/ 2075 h 2536"/>
              <a:gd name="T6" fmla="*/ 1768 w 2021"/>
              <a:gd name="T7" fmla="*/ 1977 h 2536"/>
              <a:gd name="T8" fmla="*/ 1726 w 2021"/>
              <a:gd name="T9" fmla="*/ 1923 h 2536"/>
              <a:gd name="T10" fmla="*/ 1680 w 2021"/>
              <a:gd name="T11" fmla="*/ 1878 h 2536"/>
              <a:gd name="T12" fmla="*/ 1680 w 2021"/>
              <a:gd name="T13" fmla="*/ 1895 h 2536"/>
              <a:gd name="T14" fmla="*/ 1624 w 2021"/>
              <a:gd name="T15" fmla="*/ 1816 h 2536"/>
              <a:gd name="T16" fmla="*/ 1666 w 2021"/>
              <a:gd name="T17" fmla="*/ 2294 h 2536"/>
              <a:gd name="T18" fmla="*/ 1635 w 2021"/>
              <a:gd name="T19" fmla="*/ 2325 h 2536"/>
              <a:gd name="T20" fmla="*/ 1563 w 2021"/>
              <a:gd name="T21" fmla="*/ 2154 h 2536"/>
              <a:gd name="T22" fmla="*/ 1447 w 2021"/>
              <a:gd name="T23" fmla="*/ 1965 h 2536"/>
              <a:gd name="T24" fmla="*/ 1408 w 2021"/>
              <a:gd name="T25" fmla="*/ 1957 h 2536"/>
              <a:gd name="T26" fmla="*/ 1425 w 2021"/>
              <a:gd name="T27" fmla="*/ 1939 h 2536"/>
              <a:gd name="T28" fmla="*/ 1357 w 2021"/>
              <a:gd name="T29" fmla="*/ 1833 h 2536"/>
              <a:gd name="T30" fmla="*/ 1312 w 2021"/>
              <a:gd name="T31" fmla="*/ 1760 h 2536"/>
              <a:gd name="T32" fmla="*/ 1276 w 2021"/>
              <a:gd name="T33" fmla="*/ 1754 h 2536"/>
              <a:gd name="T34" fmla="*/ 1256 w 2021"/>
              <a:gd name="T35" fmla="*/ 1738 h 2536"/>
              <a:gd name="T36" fmla="*/ 1258 w 2021"/>
              <a:gd name="T37" fmla="*/ 1724 h 2536"/>
              <a:gd name="T38" fmla="*/ 1163 w 2021"/>
              <a:gd name="T39" fmla="*/ 1625 h 2536"/>
              <a:gd name="T40" fmla="*/ 1087 w 2021"/>
              <a:gd name="T41" fmla="*/ 1507 h 2536"/>
              <a:gd name="T42" fmla="*/ 997 w 2021"/>
              <a:gd name="T43" fmla="*/ 1372 h 2536"/>
              <a:gd name="T44" fmla="*/ 986 w 2021"/>
              <a:gd name="T45" fmla="*/ 1363 h 2536"/>
              <a:gd name="T46" fmla="*/ 975 w 2021"/>
              <a:gd name="T47" fmla="*/ 1320 h 2536"/>
              <a:gd name="T48" fmla="*/ 986 w 2021"/>
              <a:gd name="T49" fmla="*/ 1402 h 2536"/>
              <a:gd name="T50" fmla="*/ 1033 w 2021"/>
              <a:gd name="T51" fmla="*/ 1830 h 2536"/>
              <a:gd name="T52" fmla="*/ 980 w 2021"/>
              <a:gd name="T53" fmla="*/ 1895 h 2536"/>
              <a:gd name="T54" fmla="*/ 910 w 2021"/>
              <a:gd name="T55" fmla="*/ 1732 h 2536"/>
              <a:gd name="T56" fmla="*/ 884 w 2021"/>
              <a:gd name="T57" fmla="*/ 1698 h 2536"/>
              <a:gd name="T58" fmla="*/ 836 w 2021"/>
              <a:gd name="T59" fmla="*/ 1661 h 2536"/>
              <a:gd name="T60" fmla="*/ 842 w 2021"/>
              <a:gd name="T61" fmla="*/ 1667 h 2536"/>
              <a:gd name="T62" fmla="*/ 840 w 2021"/>
              <a:gd name="T63" fmla="*/ 1644 h 2536"/>
              <a:gd name="T64" fmla="*/ 775 w 2021"/>
              <a:gd name="T65" fmla="*/ 1493 h 2536"/>
              <a:gd name="T66" fmla="*/ 747 w 2021"/>
              <a:gd name="T67" fmla="*/ 1513 h 2536"/>
              <a:gd name="T68" fmla="*/ 603 w 2021"/>
              <a:gd name="T69" fmla="*/ 2162 h 2536"/>
              <a:gd name="T70" fmla="*/ 567 w 2021"/>
              <a:gd name="T71" fmla="*/ 2066 h 2536"/>
              <a:gd name="T72" fmla="*/ 533 w 2021"/>
              <a:gd name="T73" fmla="*/ 2009 h 2536"/>
              <a:gd name="T74" fmla="*/ 502 w 2021"/>
              <a:gd name="T75" fmla="*/ 2038 h 2536"/>
              <a:gd name="T76" fmla="*/ 471 w 2021"/>
              <a:gd name="T77" fmla="*/ 1939 h 2536"/>
              <a:gd name="T78" fmla="*/ 412 w 2021"/>
              <a:gd name="T79" fmla="*/ 1788 h 2536"/>
              <a:gd name="T80" fmla="*/ 386 w 2021"/>
              <a:gd name="T81" fmla="*/ 1816 h 2536"/>
              <a:gd name="T82" fmla="*/ 348 w 2021"/>
              <a:gd name="T83" fmla="*/ 1796 h 2536"/>
              <a:gd name="T84" fmla="*/ 175 w 2021"/>
              <a:gd name="T85" fmla="*/ 1543 h 2536"/>
              <a:gd name="T86" fmla="*/ 86 w 2021"/>
              <a:gd name="T87" fmla="*/ 1453 h 2536"/>
              <a:gd name="T88" fmla="*/ 18 w 2021"/>
              <a:gd name="T89" fmla="*/ 1183 h 2536"/>
              <a:gd name="T90" fmla="*/ 24 w 2021"/>
              <a:gd name="T91" fmla="*/ 1043 h 2536"/>
              <a:gd name="T92" fmla="*/ 283 w 2021"/>
              <a:gd name="T93" fmla="*/ 699 h 2536"/>
              <a:gd name="T94" fmla="*/ 356 w 2021"/>
              <a:gd name="T95" fmla="*/ 641 h 2536"/>
              <a:gd name="T96" fmla="*/ 376 w 2021"/>
              <a:gd name="T97" fmla="*/ 651 h 2536"/>
              <a:gd name="T98" fmla="*/ 376 w 2021"/>
              <a:gd name="T99" fmla="*/ 542 h 2536"/>
              <a:gd name="T100" fmla="*/ 354 w 2021"/>
              <a:gd name="T101" fmla="*/ 505 h 2536"/>
              <a:gd name="T102" fmla="*/ 376 w 2021"/>
              <a:gd name="T103" fmla="*/ 480 h 2536"/>
              <a:gd name="T104" fmla="*/ 382 w 2021"/>
              <a:gd name="T105" fmla="*/ 378 h 2536"/>
              <a:gd name="T106" fmla="*/ 463 w 2021"/>
              <a:gd name="T107" fmla="*/ 336 h 2536"/>
              <a:gd name="T108" fmla="*/ 635 w 2021"/>
              <a:gd name="T109" fmla="*/ 121 h 2536"/>
              <a:gd name="T110" fmla="*/ 961 w 2021"/>
              <a:gd name="T111" fmla="*/ 13 h 2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21" h="2536">
                <a:moveTo>
                  <a:pt x="980" y="13"/>
                </a:moveTo>
                <a:cubicBezTo>
                  <a:pt x="1169" y="158"/>
                  <a:pt x="1275" y="380"/>
                  <a:pt x="1385" y="581"/>
                </a:cubicBezTo>
                <a:cubicBezTo>
                  <a:pt x="1653" y="1114"/>
                  <a:pt x="1899" y="1659"/>
                  <a:pt x="1999" y="2258"/>
                </a:cubicBezTo>
                <a:cubicBezTo>
                  <a:pt x="2001" y="2318"/>
                  <a:pt x="2014" y="2374"/>
                  <a:pt x="2021" y="2431"/>
                </a:cubicBezTo>
                <a:cubicBezTo>
                  <a:pt x="2016" y="2431"/>
                  <a:pt x="2012" y="2436"/>
                  <a:pt x="2013" y="2441"/>
                </a:cubicBezTo>
                <a:cubicBezTo>
                  <a:pt x="2010" y="2477"/>
                  <a:pt x="2016" y="2504"/>
                  <a:pt x="2018" y="2536"/>
                </a:cubicBezTo>
                <a:cubicBezTo>
                  <a:pt x="2000" y="2527"/>
                  <a:pt x="1996" y="2511"/>
                  <a:pt x="1987" y="2493"/>
                </a:cubicBezTo>
                <a:cubicBezTo>
                  <a:pt x="1971" y="2379"/>
                  <a:pt x="1971" y="2379"/>
                  <a:pt x="1971" y="2379"/>
                </a:cubicBezTo>
                <a:cubicBezTo>
                  <a:pt x="1955" y="2381"/>
                  <a:pt x="1966" y="2356"/>
                  <a:pt x="1951" y="2350"/>
                </a:cubicBezTo>
                <a:cubicBezTo>
                  <a:pt x="1945" y="2353"/>
                  <a:pt x="1948" y="2358"/>
                  <a:pt x="1947" y="2361"/>
                </a:cubicBezTo>
                <a:cubicBezTo>
                  <a:pt x="1939" y="2312"/>
                  <a:pt x="1912" y="2274"/>
                  <a:pt x="1891" y="2232"/>
                </a:cubicBezTo>
                <a:cubicBezTo>
                  <a:pt x="1891" y="2252"/>
                  <a:pt x="1893" y="2270"/>
                  <a:pt x="1894" y="2288"/>
                </a:cubicBezTo>
                <a:cubicBezTo>
                  <a:pt x="1877" y="2239"/>
                  <a:pt x="1877" y="2175"/>
                  <a:pt x="1841" y="2128"/>
                </a:cubicBezTo>
                <a:cubicBezTo>
                  <a:pt x="1841" y="2136"/>
                  <a:pt x="1841" y="2136"/>
                  <a:pt x="1841" y="2136"/>
                </a:cubicBezTo>
                <a:cubicBezTo>
                  <a:pt x="1834" y="2116"/>
                  <a:pt x="1829" y="2094"/>
                  <a:pt x="1818" y="2075"/>
                </a:cubicBezTo>
                <a:cubicBezTo>
                  <a:pt x="1810" y="2080"/>
                  <a:pt x="1808" y="2090"/>
                  <a:pt x="1812" y="2097"/>
                </a:cubicBezTo>
                <a:cubicBezTo>
                  <a:pt x="1800" y="2090"/>
                  <a:pt x="1814" y="2072"/>
                  <a:pt x="1807" y="2061"/>
                </a:cubicBezTo>
                <a:cubicBezTo>
                  <a:pt x="1797" y="2033"/>
                  <a:pt x="1782" y="2014"/>
                  <a:pt x="1776" y="1985"/>
                </a:cubicBezTo>
                <a:cubicBezTo>
                  <a:pt x="1770" y="1993"/>
                  <a:pt x="1770" y="1993"/>
                  <a:pt x="1770" y="1993"/>
                </a:cubicBezTo>
                <a:cubicBezTo>
                  <a:pt x="1768" y="1977"/>
                  <a:pt x="1768" y="1977"/>
                  <a:pt x="1768" y="1977"/>
                </a:cubicBezTo>
                <a:cubicBezTo>
                  <a:pt x="1767" y="1980"/>
                  <a:pt x="1771" y="1981"/>
                  <a:pt x="1774" y="1985"/>
                </a:cubicBezTo>
                <a:cubicBezTo>
                  <a:pt x="1773" y="1963"/>
                  <a:pt x="1750" y="1968"/>
                  <a:pt x="1742" y="1945"/>
                </a:cubicBezTo>
                <a:cubicBezTo>
                  <a:pt x="1746" y="1929"/>
                  <a:pt x="1746" y="1929"/>
                  <a:pt x="1746" y="1929"/>
                </a:cubicBezTo>
                <a:cubicBezTo>
                  <a:pt x="1732" y="1934"/>
                  <a:pt x="1732" y="1934"/>
                  <a:pt x="1732" y="1934"/>
                </a:cubicBezTo>
                <a:cubicBezTo>
                  <a:pt x="1733" y="1929"/>
                  <a:pt x="1728" y="1926"/>
                  <a:pt x="1726" y="1923"/>
                </a:cubicBezTo>
                <a:cubicBezTo>
                  <a:pt x="1732" y="1916"/>
                  <a:pt x="1735" y="1939"/>
                  <a:pt x="1742" y="1923"/>
                </a:cubicBezTo>
                <a:cubicBezTo>
                  <a:pt x="1723" y="1909"/>
                  <a:pt x="1703" y="1915"/>
                  <a:pt x="1712" y="1881"/>
                </a:cubicBezTo>
                <a:cubicBezTo>
                  <a:pt x="1713" y="1867"/>
                  <a:pt x="1700" y="1855"/>
                  <a:pt x="1692" y="1847"/>
                </a:cubicBezTo>
                <a:cubicBezTo>
                  <a:pt x="1681" y="1851"/>
                  <a:pt x="1692" y="1862"/>
                  <a:pt x="1692" y="1869"/>
                </a:cubicBezTo>
                <a:cubicBezTo>
                  <a:pt x="1685" y="1867"/>
                  <a:pt x="1684" y="1875"/>
                  <a:pt x="1680" y="1878"/>
                </a:cubicBezTo>
                <a:cubicBezTo>
                  <a:pt x="1686" y="1886"/>
                  <a:pt x="1686" y="1886"/>
                  <a:pt x="1686" y="1886"/>
                </a:cubicBezTo>
                <a:cubicBezTo>
                  <a:pt x="1689" y="1883"/>
                  <a:pt x="1689" y="1883"/>
                  <a:pt x="1689" y="1883"/>
                </a:cubicBezTo>
                <a:cubicBezTo>
                  <a:pt x="1693" y="1881"/>
                  <a:pt x="1692" y="1896"/>
                  <a:pt x="1692" y="1903"/>
                </a:cubicBezTo>
                <a:cubicBezTo>
                  <a:pt x="1680" y="1903"/>
                  <a:pt x="1691" y="1890"/>
                  <a:pt x="1684" y="1886"/>
                </a:cubicBezTo>
                <a:cubicBezTo>
                  <a:pt x="1680" y="1888"/>
                  <a:pt x="1680" y="1891"/>
                  <a:pt x="1680" y="1895"/>
                </a:cubicBezTo>
                <a:cubicBezTo>
                  <a:pt x="1665" y="1886"/>
                  <a:pt x="1677" y="1871"/>
                  <a:pt x="1661" y="1861"/>
                </a:cubicBezTo>
                <a:cubicBezTo>
                  <a:pt x="1665" y="1849"/>
                  <a:pt x="1657" y="1834"/>
                  <a:pt x="1644" y="1824"/>
                </a:cubicBezTo>
                <a:cubicBezTo>
                  <a:pt x="1641" y="1824"/>
                  <a:pt x="1641" y="1824"/>
                  <a:pt x="1641" y="1824"/>
                </a:cubicBezTo>
                <a:cubicBezTo>
                  <a:pt x="1635" y="1831"/>
                  <a:pt x="1639" y="1841"/>
                  <a:pt x="1644" y="1847"/>
                </a:cubicBezTo>
                <a:cubicBezTo>
                  <a:pt x="1634" y="1847"/>
                  <a:pt x="1627" y="1828"/>
                  <a:pt x="1624" y="1816"/>
                </a:cubicBezTo>
                <a:cubicBezTo>
                  <a:pt x="1628" y="1908"/>
                  <a:pt x="1660" y="1994"/>
                  <a:pt x="1672" y="2086"/>
                </a:cubicBezTo>
                <a:cubicBezTo>
                  <a:pt x="1678" y="2167"/>
                  <a:pt x="1696" y="2243"/>
                  <a:pt x="1686" y="2319"/>
                </a:cubicBezTo>
                <a:cubicBezTo>
                  <a:pt x="1689" y="2339"/>
                  <a:pt x="1689" y="2339"/>
                  <a:pt x="1689" y="2339"/>
                </a:cubicBezTo>
                <a:cubicBezTo>
                  <a:pt x="1680" y="2339"/>
                  <a:pt x="1680" y="2339"/>
                  <a:pt x="1680" y="2339"/>
                </a:cubicBezTo>
                <a:cubicBezTo>
                  <a:pt x="1677" y="2324"/>
                  <a:pt x="1678" y="2306"/>
                  <a:pt x="1666" y="2294"/>
                </a:cubicBezTo>
                <a:cubicBezTo>
                  <a:pt x="1661" y="2297"/>
                  <a:pt x="1665" y="2301"/>
                  <a:pt x="1664" y="2305"/>
                </a:cubicBezTo>
                <a:cubicBezTo>
                  <a:pt x="1667" y="2295"/>
                  <a:pt x="1658" y="2291"/>
                  <a:pt x="1655" y="2282"/>
                </a:cubicBezTo>
                <a:cubicBezTo>
                  <a:pt x="1647" y="2308"/>
                  <a:pt x="1647" y="2308"/>
                  <a:pt x="1647" y="2308"/>
                </a:cubicBezTo>
                <a:cubicBezTo>
                  <a:pt x="1627" y="2258"/>
                  <a:pt x="1627" y="2258"/>
                  <a:pt x="1627" y="2258"/>
                </a:cubicBezTo>
                <a:cubicBezTo>
                  <a:pt x="1626" y="2278"/>
                  <a:pt x="1628" y="2304"/>
                  <a:pt x="1635" y="2325"/>
                </a:cubicBezTo>
                <a:cubicBezTo>
                  <a:pt x="1610" y="2244"/>
                  <a:pt x="1610" y="2244"/>
                  <a:pt x="1610" y="2244"/>
                </a:cubicBezTo>
                <a:cubicBezTo>
                  <a:pt x="1607" y="2246"/>
                  <a:pt x="1607" y="2246"/>
                  <a:pt x="1607" y="2246"/>
                </a:cubicBezTo>
                <a:cubicBezTo>
                  <a:pt x="1598" y="2226"/>
                  <a:pt x="1593" y="2177"/>
                  <a:pt x="1568" y="2168"/>
                </a:cubicBezTo>
                <a:cubicBezTo>
                  <a:pt x="1573" y="2162"/>
                  <a:pt x="1573" y="2162"/>
                  <a:pt x="1573" y="2162"/>
                </a:cubicBezTo>
                <a:cubicBezTo>
                  <a:pt x="1563" y="2154"/>
                  <a:pt x="1563" y="2154"/>
                  <a:pt x="1563" y="2154"/>
                </a:cubicBezTo>
                <a:cubicBezTo>
                  <a:pt x="1553" y="2182"/>
                  <a:pt x="1553" y="2182"/>
                  <a:pt x="1553" y="2182"/>
                </a:cubicBezTo>
                <a:cubicBezTo>
                  <a:pt x="1556" y="2170"/>
                  <a:pt x="1552" y="2161"/>
                  <a:pt x="1545" y="2154"/>
                </a:cubicBezTo>
                <a:cubicBezTo>
                  <a:pt x="1543" y="2185"/>
                  <a:pt x="1561" y="2224"/>
                  <a:pt x="1563" y="2248"/>
                </a:cubicBezTo>
                <a:cubicBezTo>
                  <a:pt x="1545" y="2222"/>
                  <a:pt x="1552" y="2167"/>
                  <a:pt x="1523" y="2162"/>
                </a:cubicBezTo>
                <a:cubicBezTo>
                  <a:pt x="1497" y="2089"/>
                  <a:pt x="1486" y="2032"/>
                  <a:pt x="1447" y="1965"/>
                </a:cubicBezTo>
                <a:cubicBezTo>
                  <a:pt x="1442" y="1968"/>
                  <a:pt x="1446" y="1974"/>
                  <a:pt x="1444" y="1979"/>
                </a:cubicBezTo>
                <a:cubicBezTo>
                  <a:pt x="1425" y="1945"/>
                  <a:pt x="1425" y="1945"/>
                  <a:pt x="1425" y="1945"/>
                </a:cubicBezTo>
                <a:cubicBezTo>
                  <a:pt x="1410" y="1957"/>
                  <a:pt x="1410" y="1957"/>
                  <a:pt x="1410" y="1957"/>
                </a:cubicBezTo>
                <a:cubicBezTo>
                  <a:pt x="1422" y="1967"/>
                  <a:pt x="1422" y="1967"/>
                  <a:pt x="1422" y="1967"/>
                </a:cubicBezTo>
                <a:cubicBezTo>
                  <a:pt x="1416" y="1966"/>
                  <a:pt x="1412" y="1960"/>
                  <a:pt x="1408" y="1957"/>
                </a:cubicBezTo>
                <a:cubicBezTo>
                  <a:pt x="1408" y="1953"/>
                  <a:pt x="1416" y="1952"/>
                  <a:pt x="1413" y="1945"/>
                </a:cubicBezTo>
                <a:cubicBezTo>
                  <a:pt x="1402" y="1943"/>
                  <a:pt x="1402" y="1943"/>
                  <a:pt x="1402" y="1943"/>
                </a:cubicBezTo>
                <a:cubicBezTo>
                  <a:pt x="1414" y="1932"/>
                  <a:pt x="1389" y="1917"/>
                  <a:pt x="1394" y="1900"/>
                </a:cubicBezTo>
                <a:cubicBezTo>
                  <a:pt x="1400" y="1916"/>
                  <a:pt x="1402" y="1932"/>
                  <a:pt x="1413" y="1945"/>
                </a:cubicBezTo>
                <a:cubicBezTo>
                  <a:pt x="1425" y="1939"/>
                  <a:pt x="1425" y="1939"/>
                  <a:pt x="1425" y="1939"/>
                </a:cubicBezTo>
                <a:cubicBezTo>
                  <a:pt x="1400" y="1876"/>
                  <a:pt x="1384" y="1844"/>
                  <a:pt x="1354" y="1782"/>
                </a:cubicBezTo>
                <a:cubicBezTo>
                  <a:pt x="1343" y="1794"/>
                  <a:pt x="1352" y="1810"/>
                  <a:pt x="1357" y="1822"/>
                </a:cubicBezTo>
                <a:cubicBezTo>
                  <a:pt x="1354" y="1816"/>
                  <a:pt x="1354" y="1816"/>
                  <a:pt x="1354" y="1816"/>
                </a:cubicBezTo>
                <a:cubicBezTo>
                  <a:pt x="1348" y="1822"/>
                  <a:pt x="1348" y="1822"/>
                  <a:pt x="1348" y="1822"/>
                </a:cubicBezTo>
                <a:cubicBezTo>
                  <a:pt x="1357" y="1833"/>
                  <a:pt x="1357" y="1833"/>
                  <a:pt x="1357" y="1833"/>
                </a:cubicBezTo>
                <a:cubicBezTo>
                  <a:pt x="1350" y="1829"/>
                  <a:pt x="1351" y="1809"/>
                  <a:pt x="1340" y="1799"/>
                </a:cubicBezTo>
                <a:cubicBezTo>
                  <a:pt x="1327" y="1808"/>
                  <a:pt x="1340" y="1820"/>
                  <a:pt x="1340" y="1830"/>
                </a:cubicBezTo>
                <a:cubicBezTo>
                  <a:pt x="1336" y="1823"/>
                  <a:pt x="1325" y="1810"/>
                  <a:pt x="1332" y="1804"/>
                </a:cubicBezTo>
                <a:cubicBezTo>
                  <a:pt x="1334" y="1806"/>
                  <a:pt x="1336" y="1803"/>
                  <a:pt x="1338" y="1802"/>
                </a:cubicBezTo>
                <a:cubicBezTo>
                  <a:pt x="1334" y="1780"/>
                  <a:pt x="1320" y="1775"/>
                  <a:pt x="1312" y="1760"/>
                </a:cubicBezTo>
                <a:cubicBezTo>
                  <a:pt x="1306" y="1752"/>
                  <a:pt x="1306" y="1752"/>
                  <a:pt x="1306" y="1752"/>
                </a:cubicBezTo>
                <a:cubicBezTo>
                  <a:pt x="1296" y="1776"/>
                  <a:pt x="1296" y="1776"/>
                  <a:pt x="1296" y="1776"/>
                </a:cubicBezTo>
                <a:cubicBezTo>
                  <a:pt x="1292" y="1776"/>
                  <a:pt x="1300" y="1767"/>
                  <a:pt x="1290" y="1762"/>
                </a:cubicBezTo>
                <a:cubicBezTo>
                  <a:pt x="1276" y="1762"/>
                  <a:pt x="1276" y="1762"/>
                  <a:pt x="1276" y="1762"/>
                </a:cubicBezTo>
                <a:cubicBezTo>
                  <a:pt x="1276" y="1754"/>
                  <a:pt x="1276" y="1754"/>
                  <a:pt x="1276" y="1754"/>
                </a:cubicBezTo>
                <a:cubicBezTo>
                  <a:pt x="1282" y="1755"/>
                  <a:pt x="1286" y="1753"/>
                  <a:pt x="1290" y="1748"/>
                </a:cubicBezTo>
                <a:cubicBezTo>
                  <a:pt x="1285" y="1742"/>
                  <a:pt x="1283" y="1734"/>
                  <a:pt x="1276" y="1728"/>
                </a:cubicBezTo>
                <a:cubicBezTo>
                  <a:pt x="1272" y="1732"/>
                  <a:pt x="1270" y="1736"/>
                  <a:pt x="1264" y="1734"/>
                </a:cubicBezTo>
                <a:cubicBezTo>
                  <a:pt x="1262" y="1732"/>
                  <a:pt x="1262" y="1732"/>
                  <a:pt x="1262" y="1732"/>
                </a:cubicBezTo>
                <a:cubicBezTo>
                  <a:pt x="1256" y="1738"/>
                  <a:pt x="1256" y="1738"/>
                  <a:pt x="1256" y="1738"/>
                </a:cubicBezTo>
                <a:cubicBezTo>
                  <a:pt x="1258" y="1735"/>
                  <a:pt x="1258" y="1735"/>
                  <a:pt x="1258" y="1735"/>
                </a:cubicBezTo>
                <a:cubicBezTo>
                  <a:pt x="1261" y="1738"/>
                  <a:pt x="1261" y="1738"/>
                  <a:pt x="1261" y="1738"/>
                </a:cubicBezTo>
                <a:cubicBezTo>
                  <a:pt x="1258" y="1740"/>
                  <a:pt x="1258" y="1740"/>
                  <a:pt x="1258" y="1740"/>
                </a:cubicBezTo>
                <a:cubicBezTo>
                  <a:pt x="1250" y="1732"/>
                  <a:pt x="1250" y="1732"/>
                  <a:pt x="1250" y="1732"/>
                </a:cubicBezTo>
                <a:cubicBezTo>
                  <a:pt x="1258" y="1724"/>
                  <a:pt x="1258" y="1724"/>
                  <a:pt x="1258" y="1724"/>
                </a:cubicBezTo>
                <a:cubicBezTo>
                  <a:pt x="1244" y="1712"/>
                  <a:pt x="1244" y="1712"/>
                  <a:pt x="1244" y="1712"/>
                </a:cubicBezTo>
                <a:cubicBezTo>
                  <a:pt x="1234" y="1724"/>
                  <a:pt x="1234" y="1724"/>
                  <a:pt x="1234" y="1724"/>
                </a:cubicBezTo>
                <a:cubicBezTo>
                  <a:pt x="1217" y="1717"/>
                  <a:pt x="1243" y="1699"/>
                  <a:pt x="1222" y="1692"/>
                </a:cubicBezTo>
                <a:cubicBezTo>
                  <a:pt x="1210" y="1677"/>
                  <a:pt x="1201" y="1631"/>
                  <a:pt x="1169" y="1616"/>
                </a:cubicBezTo>
                <a:cubicBezTo>
                  <a:pt x="1163" y="1625"/>
                  <a:pt x="1163" y="1625"/>
                  <a:pt x="1163" y="1625"/>
                </a:cubicBezTo>
                <a:cubicBezTo>
                  <a:pt x="1180" y="1615"/>
                  <a:pt x="1156" y="1598"/>
                  <a:pt x="1149" y="1593"/>
                </a:cubicBezTo>
                <a:cubicBezTo>
                  <a:pt x="1156" y="1581"/>
                  <a:pt x="1130" y="1581"/>
                  <a:pt x="1132" y="1565"/>
                </a:cubicBezTo>
                <a:cubicBezTo>
                  <a:pt x="1123" y="1576"/>
                  <a:pt x="1127" y="1548"/>
                  <a:pt x="1115" y="1543"/>
                </a:cubicBezTo>
                <a:cubicBezTo>
                  <a:pt x="1107" y="1540"/>
                  <a:pt x="1100" y="1526"/>
                  <a:pt x="1099" y="1535"/>
                </a:cubicBezTo>
                <a:cubicBezTo>
                  <a:pt x="1104" y="1526"/>
                  <a:pt x="1088" y="1517"/>
                  <a:pt x="1087" y="1507"/>
                </a:cubicBezTo>
                <a:cubicBezTo>
                  <a:pt x="1053" y="1489"/>
                  <a:pt x="1048" y="1422"/>
                  <a:pt x="1005" y="1414"/>
                </a:cubicBezTo>
                <a:cubicBezTo>
                  <a:pt x="1019" y="1425"/>
                  <a:pt x="1019" y="1425"/>
                  <a:pt x="1019" y="1425"/>
                </a:cubicBezTo>
                <a:cubicBezTo>
                  <a:pt x="997" y="1431"/>
                  <a:pt x="997" y="1431"/>
                  <a:pt x="997" y="1431"/>
                </a:cubicBezTo>
                <a:cubicBezTo>
                  <a:pt x="1005" y="1424"/>
                  <a:pt x="993" y="1417"/>
                  <a:pt x="991" y="1414"/>
                </a:cubicBezTo>
                <a:cubicBezTo>
                  <a:pt x="993" y="1404"/>
                  <a:pt x="993" y="1385"/>
                  <a:pt x="997" y="1372"/>
                </a:cubicBezTo>
                <a:cubicBezTo>
                  <a:pt x="1005" y="1387"/>
                  <a:pt x="988" y="1402"/>
                  <a:pt x="1000" y="1414"/>
                </a:cubicBezTo>
                <a:cubicBezTo>
                  <a:pt x="1026" y="1407"/>
                  <a:pt x="1004" y="1370"/>
                  <a:pt x="995" y="1349"/>
                </a:cubicBezTo>
                <a:cubicBezTo>
                  <a:pt x="991" y="1346"/>
                  <a:pt x="991" y="1346"/>
                  <a:pt x="991" y="1346"/>
                </a:cubicBezTo>
                <a:cubicBezTo>
                  <a:pt x="986" y="1350"/>
                  <a:pt x="990" y="1358"/>
                  <a:pt x="989" y="1363"/>
                </a:cubicBezTo>
                <a:cubicBezTo>
                  <a:pt x="986" y="1363"/>
                  <a:pt x="986" y="1363"/>
                  <a:pt x="986" y="1363"/>
                </a:cubicBezTo>
                <a:cubicBezTo>
                  <a:pt x="986" y="1349"/>
                  <a:pt x="986" y="1349"/>
                  <a:pt x="986" y="1349"/>
                </a:cubicBezTo>
                <a:cubicBezTo>
                  <a:pt x="989" y="1349"/>
                  <a:pt x="989" y="1349"/>
                  <a:pt x="989" y="1349"/>
                </a:cubicBezTo>
                <a:cubicBezTo>
                  <a:pt x="996" y="1344"/>
                  <a:pt x="988" y="1337"/>
                  <a:pt x="983" y="1332"/>
                </a:cubicBezTo>
                <a:cubicBezTo>
                  <a:pt x="980" y="1335"/>
                  <a:pt x="980" y="1335"/>
                  <a:pt x="980" y="1335"/>
                </a:cubicBezTo>
                <a:cubicBezTo>
                  <a:pt x="975" y="1320"/>
                  <a:pt x="975" y="1320"/>
                  <a:pt x="975" y="1320"/>
                </a:cubicBezTo>
                <a:cubicBezTo>
                  <a:pt x="951" y="1337"/>
                  <a:pt x="971" y="1363"/>
                  <a:pt x="975" y="1386"/>
                </a:cubicBezTo>
                <a:cubicBezTo>
                  <a:pt x="986" y="1386"/>
                  <a:pt x="986" y="1386"/>
                  <a:pt x="986" y="1386"/>
                </a:cubicBezTo>
                <a:cubicBezTo>
                  <a:pt x="977" y="1394"/>
                  <a:pt x="977" y="1394"/>
                  <a:pt x="977" y="1394"/>
                </a:cubicBezTo>
                <a:cubicBezTo>
                  <a:pt x="979" y="1398"/>
                  <a:pt x="983" y="1397"/>
                  <a:pt x="986" y="1397"/>
                </a:cubicBezTo>
                <a:cubicBezTo>
                  <a:pt x="986" y="1402"/>
                  <a:pt x="986" y="1402"/>
                  <a:pt x="986" y="1402"/>
                </a:cubicBezTo>
                <a:cubicBezTo>
                  <a:pt x="983" y="1400"/>
                  <a:pt x="983" y="1400"/>
                  <a:pt x="983" y="1400"/>
                </a:cubicBezTo>
                <a:cubicBezTo>
                  <a:pt x="978" y="1405"/>
                  <a:pt x="982" y="1413"/>
                  <a:pt x="980" y="1419"/>
                </a:cubicBezTo>
                <a:cubicBezTo>
                  <a:pt x="988" y="1420"/>
                  <a:pt x="985" y="1422"/>
                  <a:pt x="991" y="1428"/>
                </a:cubicBezTo>
                <a:cubicBezTo>
                  <a:pt x="983" y="1431"/>
                  <a:pt x="983" y="1431"/>
                  <a:pt x="983" y="1431"/>
                </a:cubicBezTo>
                <a:cubicBezTo>
                  <a:pt x="1004" y="1555"/>
                  <a:pt x="1023" y="1698"/>
                  <a:pt x="1033" y="1830"/>
                </a:cubicBezTo>
                <a:cubicBezTo>
                  <a:pt x="1039" y="1917"/>
                  <a:pt x="1039" y="1917"/>
                  <a:pt x="1039" y="1917"/>
                </a:cubicBezTo>
                <a:cubicBezTo>
                  <a:pt x="1033" y="1917"/>
                  <a:pt x="1026" y="1916"/>
                  <a:pt x="1023" y="1923"/>
                </a:cubicBezTo>
                <a:cubicBezTo>
                  <a:pt x="1023" y="1929"/>
                  <a:pt x="1023" y="1929"/>
                  <a:pt x="1023" y="1929"/>
                </a:cubicBezTo>
                <a:cubicBezTo>
                  <a:pt x="1016" y="1917"/>
                  <a:pt x="1002" y="1926"/>
                  <a:pt x="997" y="1931"/>
                </a:cubicBezTo>
                <a:cubicBezTo>
                  <a:pt x="1002" y="1915"/>
                  <a:pt x="978" y="1910"/>
                  <a:pt x="980" y="1895"/>
                </a:cubicBezTo>
                <a:cubicBezTo>
                  <a:pt x="979" y="1858"/>
                  <a:pt x="962" y="1835"/>
                  <a:pt x="952" y="1802"/>
                </a:cubicBezTo>
                <a:cubicBezTo>
                  <a:pt x="942" y="1809"/>
                  <a:pt x="949" y="1822"/>
                  <a:pt x="946" y="1833"/>
                </a:cubicBezTo>
                <a:cubicBezTo>
                  <a:pt x="946" y="1814"/>
                  <a:pt x="937" y="1799"/>
                  <a:pt x="932" y="1782"/>
                </a:cubicBezTo>
                <a:cubicBezTo>
                  <a:pt x="928" y="1788"/>
                  <a:pt x="930" y="1797"/>
                  <a:pt x="930" y="1804"/>
                </a:cubicBezTo>
                <a:cubicBezTo>
                  <a:pt x="928" y="1779"/>
                  <a:pt x="925" y="1751"/>
                  <a:pt x="910" y="1732"/>
                </a:cubicBezTo>
                <a:cubicBezTo>
                  <a:pt x="913" y="1734"/>
                  <a:pt x="913" y="1734"/>
                  <a:pt x="913" y="1734"/>
                </a:cubicBezTo>
                <a:cubicBezTo>
                  <a:pt x="916" y="1707"/>
                  <a:pt x="896" y="1684"/>
                  <a:pt x="893" y="1656"/>
                </a:cubicBezTo>
                <a:cubicBezTo>
                  <a:pt x="888" y="1650"/>
                  <a:pt x="888" y="1650"/>
                  <a:pt x="888" y="1650"/>
                </a:cubicBezTo>
                <a:cubicBezTo>
                  <a:pt x="882" y="1691"/>
                  <a:pt x="907" y="1735"/>
                  <a:pt x="904" y="1770"/>
                </a:cubicBezTo>
                <a:cubicBezTo>
                  <a:pt x="898" y="1746"/>
                  <a:pt x="895" y="1721"/>
                  <a:pt x="884" y="1698"/>
                </a:cubicBezTo>
                <a:cubicBezTo>
                  <a:pt x="882" y="1742"/>
                  <a:pt x="900" y="1800"/>
                  <a:pt x="902" y="1830"/>
                </a:cubicBezTo>
                <a:cubicBezTo>
                  <a:pt x="900" y="1783"/>
                  <a:pt x="863" y="1745"/>
                  <a:pt x="860" y="1692"/>
                </a:cubicBezTo>
                <a:cubicBezTo>
                  <a:pt x="850" y="1684"/>
                  <a:pt x="850" y="1684"/>
                  <a:pt x="850" y="1684"/>
                </a:cubicBezTo>
                <a:cubicBezTo>
                  <a:pt x="856" y="1681"/>
                  <a:pt x="853" y="1677"/>
                  <a:pt x="854" y="1672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35" y="1659"/>
                  <a:pt x="835" y="1659"/>
                  <a:pt x="835" y="1659"/>
                </a:cubicBezTo>
                <a:cubicBezTo>
                  <a:pt x="838" y="1657"/>
                  <a:pt x="838" y="1657"/>
                  <a:pt x="838" y="1657"/>
                </a:cubicBezTo>
                <a:cubicBezTo>
                  <a:pt x="840" y="1658"/>
                  <a:pt x="840" y="1658"/>
                  <a:pt x="840" y="1658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42" y="1667"/>
                  <a:pt x="842" y="1667"/>
                  <a:pt x="842" y="1667"/>
                </a:cubicBezTo>
                <a:cubicBezTo>
                  <a:pt x="846" y="1661"/>
                  <a:pt x="852" y="1653"/>
                  <a:pt x="846" y="1647"/>
                </a:cubicBezTo>
                <a:cubicBezTo>
                  <a:pt x="842" y="1644"/>
                  <a:pt x="842" y="1644"/>
                  <a:pt x="842" y="1644"/>
                </a:cubicBezTo>
                <a:cubicBezTo>
                  <a:pt x="839" y="1646"/>
                  <a:pt x="840" y="1650"/>
                  <a:pt x="840" y="1653"/>
                </a:cubicBezTo>
                <a:cubicBezTo>
                  <a:pt x="832" y="1639"/>
                  <a:pt x="832" y="1639"/>
                  <a:pt x="832" y="1639"/>
                </a:cubicBezTo>
                <a:cubicBezTo>
                  <a:pt x="834" y="1640"/>
                  <a:pt x="835" y="1645"/>
                  <a:pt x="840" y="1644"/>
                </a:cubicBezTo>
                <a:cubicBezTo>
                  <a:pt x="841" y="1642"/>
                  <a:pt x="847" y="1640"/>
                  <a:pt x="846" y="1636"/>
                </a:cubicBezTo>
                <a:cubicBezTo>
                  <a:pt x="828" y="1630"/>
                  <a:pt x="828" y="1630"/>
                  <a:pt x="828" y="1630"/>
                </a:cubicBezTo>
                <a:cubicBezTo>
                  <a:pt x="811" y="1593"/>
                  <a:pt x="808" y="1542"/>
                  <a:pt x="786" y="1515"/>
                </a:cubicBezTo>
                <a:cubicBezTo>
                  <a:pt x="787" y="1492"/>
                  <a:pt x="771" y="1468"/>
                  <a:pt x="764" y="1445"/>
                </a:cubicBezTo>
                <a:cubicBezTo>
                  <a:pt x="759" y="1461"/>
                  <a:pt x="768" y="1478"/>
                  <a:pt x="775" y="1493"/>
                </a:cubicBezTo>
                <a:cubicBezTo>
                  <a:pt x="767" y="1494"/>
                  <a:pt x="764" y="1486"/>
                  <a:pt x="752" y="1489"/>
                </a:cubicBezTo>
                <a:cubicBezTo>
                  <a:pt x="744" y="1509"/>
                  <a:pt x="744" y="1509"/>
                  <a:pt x="744" y="1509"/>
                </a:cubicBezTo>
                <a:cubicBezTo>
                  <a:pt x="757" y="1502"/>
                  <a:pt x="752" y="1522"/>
                  <a:pt x="761" y="1527"/>
                </a:cubicBezTo>
                <a:cubicBezTo>
                  <a:pt x="761" y="1535"/>
                  <a:pt x="761" y="1535"/>
                  <a:pt x="761" y="1535"/>
                </a:cubicBezTo>
                <a:cubicBezTo>
                  <a:pt x="747" y="1513"/>
                  <a:pt x="747" y="1513"/>
                  <a:pt x="747" y="1513"/>
                </a:cubicBezTo>
                <a:cubicBezTo>
                  <a:pt x="733" y="1691"/>
                  <a:pt x="757" y="1905"/>
                  <a:pt x="705" y="2089"/>
                </a:cubicBezTo>
                <a:cubicBezTo>
                  <a:pt x="693" y="2107"/>
                  <a:pt x="683" y="2133"/>
                  <a:pt x="663" y="2140"/>
                </a:cubicBezTo>
                <a:cubicBezTo>
                  <a:pt x="648" y="2148"/>
                  <a:pt x="656" y="2171"/>
                  <a:pt x="635" y="2170"/>
                </a:cubicBezTo>
                <a:cubicBezTo>
                  <a:pt x="634" y="2168"/>
                  <a:pt x="637" y="2151"/>
                  <a:pt x="625" y="2148"/>
                </a:cubicBezTo>
                <a:cubicBezTo>
                  <a:pt x="603" y="2162"/>
                  <a:pt x="603" y="2162"/>
                  <a:pt x="603" y="2162"/>
                </a:cubicBezTo>
                <a:cubicBezTo>
                  <a:pt x="595" y="2140"/>
                  <a:pt x="595" y="2140"/>
                  <a:pt x="595" y="2140"/>
                </a:cubicBezTo>
                <a:cubicBezTo>
                  <a:pt x="589" y="2148"/>
                  <a:pt x="589" y="2148"/>
                  <a:pt x="589" y="2148"/>
                </a:cubicBezTo>
                <a:cubicBezTo>
                  <a:pt x="589" y="2094"/>
                  <a:pt x="589" y="2094"/>
                  <a:pt x="589" y="2094"/>
                </a:cubicBezTo>
                <a:cubicBezTo>
                  <a:pt x="580" y="2087"/>
                  <a:pt x="569" y="2110"/>
                  <a:pt x="573" y="2111"/>
                </a:cubicBezTo>
                <a:cubicBezTo>
                  <a:pt x="575" y="2095"/>
                  <a:pt x="569" y="2081"/>
                  <a:pt x="567" y="2066"/>
                </a:cubicBezTo>
                <a:cubicBezTo>
                  <a:pt x="562" y="2068"/>
                  <a:pt x="564" y="2074"/>
                  <a:pt x="564" y="2077"/>
                </a:cubicBezTo>
                <a:cubicBezTo>
                  <a:pt x="552" y="2069"/>
                  <a:pt x="564" y="2056"/>
                  <a:pt x="559" y="2043"/>
                </a:cubicBezTo>
                <a:cubicBezTo>
                  <a:pt x="550" y="2021"/>
                  <a:pt x="550" y="2021"/>
                  <a:pt x="550" y="2021"/>
                </a:cubicBezTo>
                <a:cubicBezTo>
                  <a:pt x="533" y="2111"/>
                  <a:pt x="533" y="2111"/>
                  <a:pt x="533" y="2111"/>
                </a:cubicBezTo>
                <a:cubicBezTo>
                  <a:pt x="531" y="2093"/>
                  <a:pt x="545" y="2045"/>
                  <a:pt x="533" y="2009"/>
                </a:cubicBezTo>
                <a:cubicBezTo>
                  <a:pt x="525" y="2015"/>
                  <a:pt x="528" y="2029"/>
                  <a:pt x="519" y="2033"/>
                </a:cubicBezTo>
                <a:cubicBezTo>
                  <a:pt x="512" y="2024"/>
                  <a:pt x="521" y="2015"/>
                  <a:pt x="522" y="2007"/>
                </a:cubicBezTo>
                <a:cubicBezTo>
                  <a:pt x="513" y="2007"/>
                  <a:pt x="513" y="2007"/>
                  <a:pt x="513" y="2007"/>
                </a:cubicBezTo>
                <a:cubicBezTo>
                  <a:pt x="508" y="2066"/>
                  <a:pt x="508" y="2066"/>
                  <a:pt x="508" y="2066"/>
                </a:cubicBezTo>
                <a:cubicBezTo>
                  <a:pt x="502" y="2038"/>
                  <a:pt x="502" y="2038"/>
                  <a:pt x="502" y="2038"/>
                </a:cubicBezTo>
                <a:cubicBezTo>
                  <a:pt x="497" y="2040"/>
                  <a:pt x="500" y="2046"/>
                  <a:pt x="499" y="2049"/>
                </a:cubicBezTo>
                <a:cubicBezTo>
                  <a:pt x="497" y="2021"/>
                  <a:pt x="497" y="2021"/>
                  <a:pt x="497" y="2021"/>
                </a:cubicBezTo>
                <a:cubicBezTo>
                  <a:pt x="499" y="2021"/>
                  <a:pt x="499" y="2021"/>
                  <a:pt x="499" y="2021"/>
                </a:cubicBezTo>
                <a:cubicBezTo>
                  <a:pt x="493" y="1992"/>
                  <a:pt x="504" y="1946"/>
                  <a:pt x="480" y="1923"/>
                </a:cubicBezTo>
                <a:cubicBezTo>
                  <a:pt x="471" y="1939"/>
                  <a:pt x="471" y="1939"/>
                  <a:pt x="471" y="1939"/>
                </a:cubicBezTo>
                <a:cubicBezTo>
                  <a:pt x="471" y="1934"/>
                  <a:pt x="473" y="1929"/>
                  <a:pt x="468" y="1925"/>
                </a:cubicBezTo>
                <a:cubicBezTo>
                  <a:pt x="466" y="1965"/>
                  <a:pt x="466" y="1965"/>
                  <a:pt x="466" y="1965"/>
                </a:cubicBezTo>
                <a:cubicBezTo>
                  <a:pt x="459" y="1931"/>
                  <a:pt x="457" y="1851"/>
                  <a:pt x="446" y="1827"/>
                </a:cubicBezTo>
                <a:cubicBezTo>
                  <a:pt x="429" y="1828"/>
                  <a:pt x="436" y="1795"/>
                  <a:pt x="418" y="1780"/>
                </a:cubicBezTo>
                <a:cubicBezTo>
                  <a:pt x="412" y="1788"/>
                  <a:pt x="412" y="1788"/>
                  <a:pt x="412" y="1788"/>
                </a:cubicBezTo>
                <a:cubicBezTo>
                  <a:pt x="400" y="1760"/>
                  <a:pt x="400" y="1760"/>
                  <a:pt x="400" y="1760"/>
                </a:cubicBezTo>
                <a:cubicBezTo>
                  <a:pt x="399" y="1761"/>
                  <a:pt x="397" y="1762"/>
                  <a:pt x="398" y="1766"/>
                </a:cubicBezTo>
                <a:cubicBezTo>
                  <a:pt x="391" y="1768"/>
                  <a:pt x="389" y="1760"/>
                  <a:pt x="384" y="1756"/>
                </a:cubicBezTo>
                <a:cubicBezTo>
                  <a:pt x="411" y="1781"/>
                  <a:pt x="342" y="1810"/>
                  <a:pt x="390" y="1804"/>
                </a:cubicBezTo>
                <a:cubicBezTo>
                  <a:pt x="386" y="1816"/>
                  <a:pt x="386" y="1816"/>
                  <a:pt x="386" y="1816"/>
                </a:cubicBezTo>
                <a:cubicBezTo>
                  <a:pt x="390" y="1813"/>
                  <a:pt x="390" y="1813"/>
                  <a:pt x="390" y="1813"/>
                </a:cubicBezTo>
                <a:cubicBezTo>
                  <a:pt x="376" y="1803"/>
                  <a:pt x="382" y="1822"/>
                  <a:pt x="372" y="1804"/>
                </a:cubicBezTo>
                <a:cubicBezTo>
                  <a:pt x="372" y="1824"/>
                  <a:pt x="372" y="1824"/>
                  <a:pt x="372" y="1824"/>
                </a:cubicBezTo>
                <a:cubicBezTo>
                  <a:pt x="365" y="1814"/>
                  <a:pt x="366" y="1787"/>
                  <a:pt x="350" y="1794"/>
                </a:cubicBezTo>
                <a:cubicBezTo>
                  <a:pt x="348" y="1796"/>
                  <a:pt x="348" y="1796"/>
                  <a:pt x="348" y="1796"/>
                </a:cubicBezTo>
                <a:cubicBezTo>
                  <a:pt x="347" y="1796"/>
                  <a:pt x="338" y="1766"/>
                  <a:pt x="334" y="1752"/>
                </a:cubicBezTo>
                <a:cubicBezTo>
                  <a:pt x="311" y="1687"/>
                  <a:pt x="290" y="1627"/>
                  <a:pt x="243" y="1577"/>
                </a:cubicBezTo>
                <a:cubicBezTo>
                  <a:pt x="239" y="1581"/>
                  <a:pt x="229" y="1581"/>
                  <a:pt x="229" y="1588"/>
                </a:cubicBezTo>
                <a:cubicBezTo>
                  <a:pt x="218" y="1567"/>
                  <a:pt x="209" y="1537"/>
                  <a:pt x="181" y="1537"/>
                </a:cubicBezTo>
                <a:cubicBezTo>
                  <a:pt x="175" y="1543"/>
                  <a:pt x="175" y="1543"/>
                  <a:pt x="175" y="1543"/>
                </a:cubicBezTo>
                <a:cubicBezTo>
                  <a:pt x="179" y="1533"/>
                  <a:pt x="170" y="1528"/>
                  <a:pt x="165" y="1521"/>
                </a:cubicBezTo>
                <a:cubicBezTo>
                  <a:pt x="163" y="1522"/>
                  <a:pt x="161" y="1524"/>
                  <a:pt x="159" y="1523"/>
                </a:cubicBezTo>
                <a:cubicBezTo>
                  <a:pt x="146" y="1515"/>
                  <a:pt x="163" y="1500"/>
                  <a:pt x="145" y="1499"/>
                </a:cubicBezTo>
                <a:cubicBezTo>
                  <a:pt x="139" y="1515"/>
                  <a:pt x="139" y="1515"/>
                  <a:pt x="139" y="1515"/>
                </a:cubicBezTo>
                <a:cubicBezTo>
                  <a:pt x="117" y="1499"/>
                  <a:pt x="123" y="1451"/>
                  <a:pt x="86" y="1453"/>
                </a:cubicBezTo>
                <a:cubicBezTo>
                  <a:pt x="78" y="1440"/>
                  <a:pt x="79" y="1420"/>
                  <a:pt x="66" y="1411"/>
                </a:cubicBezTo>
                <a:cubicBezTo>
                  <a:pt x="55" y="1414"/>
                  <a:pt x="61" y="1431"/>
                  <a:pt x="55" y="1439"/>
                </a:cubicBezTo>
                <a:cubicBezTo>
                  <a:pt x="34" y="1429"/>
                  <a:pt x="40" y="1393"/>
                  <a:pt x="27" y="1372"/>
                </a:cubicBezTo>
                <a:cubicBezTo>
                  <a:pt x="22" y="1328"/>
                  <a:pt x="10" y="1275"/>
                  <a:pt x="30" y="1231"/>
                </a:cubicBezTo>
                <a:cubicBezTo>
                  <a:pt x="18" y="1183"/>
                  <a:pt x="18" y="1183"/>
                  <a:pt x="18" y="1183"/>
                </a:cubicBezTo>
                <a:cubicBezTo>
                  <a:pt x="10" y="1192"/>
                  <a:pt x="10" y="1192"/>
                  <a:pt x="10" y="1192"/>
                </a:cubicBezTo>
                <a:cubicBezTo>
                  <a:pt x="14" y="1193"/>
                  <a:pt x="13" y="1197"/>
                  <a:pt x="13" y="1200"/>
                </a:cubicBezTo>
                <a:cubicBezTo>
                  <a:pt x="0" y="1182"/>
                  <a:pt x="13" y="1149"/>
                  <a:pt x="13" y="1133"/>
                </a:cubicBezTo>
                <a:cubicBezTo>
                  <a:pt x="13" y="1135"/>
                  <a:pt x="13" y="1139"/>
                  <a:pt x="16" y="1141"/>
                </a:cubicBezTo>
                <a:cubicBezTo>
                  <a:pt x="11" y="1104"/>
                  <a:pt x="31" y="1074"/>
                  <a:pt x="24" y="1043"/>
                </a:cubicBezTo>
                <a:cubicBezTo>
                  <a:pt x="77" y="931"/>
                  <a:pt x="143" y="822"/>
                  <a:pt x="215" y="722"/>
                </a:cubicBezTo>
                <a:cubicBezTo>
                  <a:pt x="240" y="704"/>
                  <a:pt x="254" y="672"/>
                  <a:pt x="291" y="677"/>
                </a:cubicBezTo>
                <a:cubicBezTo>
                  <a:pt x="291" y="685"/>
                  <a:pt x="291" y="685"/>
                  <a:pt x="291" y="685"/>
                </a:cubicBezTo>
                <a:cubicBezTo>
                  <a:pt x="288" y="683"/>
                  <a:pt x="288" y="683"/>
                  <a:pt x="288" y="683"/>
                </a:cubicBezTo>
                <a:cubicBezTo>
                  <a:pt x="283" y="687"/>
                  <a:pt x="288" y="695"/>
                  <a:pt x="283" y="699"/>
                </a:cubicBezTo>
                <a:cubicBezTo>
                  <a:pt x="304" y="708"/>
                  <a:pt x="315" y="692"/>
                  <a:pt x="334" y="685"/>
                </a:cubicBezTo>
                <a:cubicBezTo>
                  <a:pt x="331" y="681"/>
                  <a:pt x="325" y="683"/>
                  <a:pt x="322" y="683"/>
                </a:cubicBezTo>
                <a:cubicBezTo>
                  <a:pt x="340" y="674"/>
                  <a:pt x="340" y="674"/>
                  <a:pt x="340" y="674"/>
                </a:cubicBezTo>
                <a:cubicBezTo>
                  <a:pt x="340" y="677"/>
                  <a:pt x="338" y="681"/>
                  <a:pt x="342" y="683"/>
                </a:cubicBezTo>
                <a:cubicBezTo>
                  <a:pt x="368" y="681"/>
                  <a:pt x="351" y="655"/>
                  <a:pt x="356" y="641"/>
                </a:cubicBezTo>
                <a:cubicBezTo>
                  <a:pt x="351" y="635"/>
                  <a:pt x="354" y="627"/>
                  <a:pt x="354" y="621"/>
                </a:cubicBezTo>
                <a:cubicBezTo>
                  <a:pt x="358" y="616"/>
                  <a:pt x="362" y="609"/>
                  <a:pt x="370" y="613"/>
                </a:cubicBezTo>
                <a:cubicBezTo>
                  <a:pt x="376" y="626"/>
                  <a:pt x="361" y="623"/>
                  <a:pt x="362" y="635"/>
                </a:cubicBezTo>
                <a:cubicBezTo>
                  <a:pt x="378" y="643"/>
                  <a:pt x="378" y="643"/>
                  <a:pt x="378" y="643"/>
                </a:cubicBezTo>
                <a:cubicBezTo>
                  <a:pt x="375" y="644"/>
                  <a:pt x="376" y="649"/>
                  <a:pt x="376" y="651"/>
                </a:cubicBezTo>
                <a:cubicBezTo>
                  <a:pt x="365" y="647"/>
                  <a:pt x="363" y="658"/>
                  <a:pt x="364" y="665"/>
                </a:cubicBezTo>
                <a:cubicBezTo>
                  <a:pt x="362" y="674"/>
                  <a:pt x="369" y="677"/>
                  <a:pt x="372" y="683"/>
                </a:cubicBezTo>
                <a:cubicBezTo>
                  <a:pt x="388" y="676"/>
                  <a:pt x="395" y="653"/>
                  <a:pt x="386" y="635"/>
                </a:cubicBezTo>
                <a:cubicBezTo>
                  <a:pt x="378" y="629"/>
                  <a:pt x="378" y="629"/>
                  <a:pt x="378" y="629"/>
                </a:cubicBezTo>
                <a:cubicBezTo>
                  <a:pt x="386" y="600"/>
                  <a:pt x="377" y="574"/>
                  <a:pt x="376" y="542"/>
                </a:cubicBezTo>
                <a:cubicBezTo>
                  <a:pt x="382" y="540"/>
                  <a:pt x="377" y="524"/>
                  <a:pt x="372" y="517"/>
                </a:cubicBezTo>
                <a:cubicBezTo>
                  <a:pt x="354" y="531"/>
                  <a:pt x="354" y="531"/>
                  <a:pt x="354" y="531"/>
                </a:cubicBezTo>
                <a:cubicBezTo>
                  <a:pt x="344" y="521"/>
                  <a:pt x="356" y="515"/>
                  <a:pt x="364" y="514"/>
                </a:cubicBezTo>
                <a:cubicBezTo>
                  <a:pt x="365" y="512"/>
                  <a:pt x="368" y="511"/>
                  <a:pt x="368" y="508"/>
                </a:cubicBezTo>
                <a:cubicBezTo>
                  <a:pt x="364" y="503"/>
                  <a:pt x="358" y="506"/>
                  <a:pt x="354" y="505"/>
                </a:cubicBezTo>
                <a:cubicBezTo>
                  <a:pt x="354" y="494"/>
                  <a:pt x="354" y="494"/>
                  <a:pt x="354" y="494"/>
                </a:cubicBezTo>
                <a:cubicBezTo>
                  <a:pt x="364" y="496"/>
                  <a:pt x="369" y="491"/>
                  <a:pt x="378" y="491"/>
                </a:cubicBezTo>
                <a:cubicBezTo>
                  <a:pt x="388" y="478"/>
                  <a:pt x="381" y="452"/>
                  <a:pt x="382" y="449"/>
                </a:cubicBezTo>
                <a:cubicBezTo>
                  <a:pt x="376" y="444"/>
                  <a:pt x="376" y="444"/>
                  <a:pt x="376" y="444"/>
                </a:cubicBezTo>
                <a:cubicBezTo>
                  <a:pt x="351" y="456"/>
                  <a:pt x="388" y="463"/>
                  <a:pt x="376" y="480"/>
                </a:cubicBezTo>
                <a:cubicBezTo>
                  <a:pt x="371" y="480"/>
                  <a:pt x="369" y="476"/>
                  <a:pt x="364" y="477"/>
                </a:cubicBezTo>
                <a:cubicBezTo>
                  <a:pt x="356" y="486"/>
                  <a:pt x="356" y="486"/>
                  <a:pt x="356" y="486"/>
                </a:cubicBezTo>
                <a:cubicBezTo>
                  <a:pt x="349" y="446"/>
                  <a:pt x="356" y="402"/>
                  <a:pt x="362" y="368"/>
                </a:cubicBezTo>
                <a:cubicBezTo>
                  <a:pt x="378" y="368"/>
                  <a:pt x="378" y="368"/>
                  <a:pt x="378" y="368"/>
                </a:cubicBezTo>
                <a:cubicBezTo>
                  <a:pt x="379" y="371"/>
                  <a:pt x="376" y="377"/>
                  <a:pt x="382" y="378"/>
                </a:cubicBezTo>
                <a:cubicBezTo>
                  <a:pt x="398" y="370"/>
                  <a:pt x="377" y="368"/>
                  <a:pt x="384" y="354"/>
                </a:cubicBezTo>
                <a:cubicBezTo>
                  <a:pt x="395" y="342"/>
                  <a:pt x="411" y="341"/>
                  <a:pt x="418" y="328"/>
                </a:cubicBezTo>
                <a:cubicBezTo>
                  <a:pt x="415" y="332"/>
                  <a:pt x="415" y="332"/>
                  <a:pt x="415" y="332"/>
                </a:cubicBezTo>
                <a:cubicBezTo>
                  <a:pt x="427" y="340"/>
                  <a:pt x="446" y="323"/>
                  <a:pt x="449" y="346"/>
                </a:cubicBezTo>
                <a:cubicBezTo>
                  <a:pt x="456" y="347"/>
                  <a:pt x="461" y="342"/>
                  <a:pt x="463" y="336"/>
                </a:cubicBezTo>
                <a:cubicBezTo>
                  <a:pt x="495" y="350"/>
                  <a:pt x="539" y="349"/>
                  <a:pt x="573" y="364"/>
                </a:cubicBezTo>
                <a:cubicBezTo>
                  <a:pt x="577" y="388"/>
                  <a:pt x="606" y="388"/>
                  <a:pt x="621" y="404"/>
                </a:cubicBezTo>
                <a:cubicBezTo>
                  <a:pt x="634" y="423"/>
                  <a:pt x="647" y="442"/>
                  <a:pt x="659" y="460"/>
                </a:cubicBezTo>
                <a:cubicBezTo>
                  <a:pt x="669" y="370"/>
                  <a:pt x="623" y="295"/>
                  <a:pt x="623" y="205"/>
                </a:cubicBezTo>
                <a:cubicBezTo>
                  <a:pt x="602" y="177"/>
                  <a:pt x="627" y="146"/>
                  <a:pt x="635" y="121"/>
                </a:cubicBezTo>
                <a:cubicBezTo>
                  <a:pt x="649" y="104"/>
                  <a:pt x="675" y="102"/>
                  <a:pt x="693" y="92"/>
                </a:cubicBezTo>
                <a:cubicBezTo>
                  <a:pt x="707" y="116"/>
                  <a:pt x="740" y="94"/>
                  <a:pt x="766" y="101"/>
                </a:cubicBezTo>
                <a:cubicBezTo>
                  <a:pt x="782" y="97"/>
                  <a:pt x="811" y="119"/>
                  <a:pt x="828" y="103"/>
                </a:cubicBezTo>
                <a:cubicBezTo>
                  <a:pt x="827" y="73"/>
                  <a:pt x="839" y="47"/>
                  <a:pt x="860" y="24"/>
                </a:cubicBezTo>
                <a:cubicBezTo>
                  <a:pt x="893" y="13"/>
                  <a:pt x="924" y="0"/>
                  <a:pt x="961" y="13"/>
                </a:cubicBezTo>
                <a:lnTo>
                  <a:pt x="980" y="1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3" name="文本框 2"/>
          <p:cNvSpPr txBox="1"/>
          <p:nvPr/>
        </p:nvSpPr>
        <p:spPr>
          <a:xfrm>
            <a:off x="677545" y="448945"/>
            <a:ext cx="5389245" cy="5400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三、阅读下列古文，回答问题。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湖心亭看雪    张岱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崇祯五年十二月,余住西湖。大雪三日,湖中人鸟声俱绝。是日更定矣,余挐一小舟,拥毳衣炉火,独往湖心亭看雪。雾凇沆砀,天与云与山与水,上下一白。湖上影子,惟长堤一痕、湖心亭一点、与余舟一芥、舟中人两三粒而已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到亭上,有两人铺毡对坐,一童子烧酒炉正沸。见余,大喜曰:“湖中焉得更有此人!”拉余同饮。余强饮三大白而别。问其姓氏,是金陵人,客此。及下船,舟子喃喃曰:“莫说相公痴,更有痴似相公者!”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西湖    袁宏道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从武林门而西,望保叔塔突兀层崖中,则已心飞湖上也。午刻入昭庆,茶毕,即棹小舟入湖。山色如娥,花光如颊,温风如酒,波纹如绫,才一举头,已不觉目酣神醉。此时欲下一语描写不得,大约如东阿王梦中初遇洛神时也。余游西湖始此,时万历丁酉二月十四日也。江雪柳宗元千山鸟飞绝,万径人踪灭。孤舟蓑笠翁,独钓寒江雪。　　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</a:p>
          <a:p>
            <a:pPr fontAlgn="auto">
              <a:lnSpc>
                <a:spcPct val="150000"/>
              </a:lnSpc>
            </a:pP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1"/>
          <p:cNvSpPr/>
          <p:nvPr/>
        </p:nvSpPr>
        <p:spPr bwMode="auto">
          <a:xfrm flipH="1">
            <a:off x="6244097" y="0"/>
            <a:ext cx="2574047" cy="3229934"/>
          </a:xfrm>
          <a:custGeom>
            <a:avLst/>
            <a:gdLst>
              <a:gd name="T0" fmla="*/ 2013 w 2021"/>
              <a:gd name="T1" fmla="*/ 2441 h 2536"/>
              <a:gd name="T2" fmla="*/ 1947 w 2021"/>
              <a:gd name="T3" fmla="*/ 2361 h 2536"/>
              <a:gd name="T4" fmla="*/ 1818 w 2021"/>
              <a:gd name="T5" fmla="*/ 2075 h 2536"/>
              <a:gd name="T6" fmla="*/ 1768 w 2021"/>
              <a:gd name="T7" fmla="*/ 1977 h 2536"/>
              <a:gd name="T8" fmla="*/ 1726 w 2021"/>
              <a:gd name="T9" fmla="*/ 1923 h 2536"/>
              <a:gd name="T10" fmla="*/ 1680 w 2021"/>
              <a:gd name="T11" fmla="*/ 1878 h 2536"/>
              <a:gd name="T12" fmla="*/ 1680 w 2021"/>
              <a:gd name="T13" fmla="*/ 1895 h 2536"/>
              <a:gd name="T14" fmla="*/ 1624 w 2021"/>
              <a:gd name="T15" fmla="*/ 1816 h 2536"/>
              <a:gd name="T16" fmla="*/ 1666 w 2021"/>
              <a:gd name="T17" fmla="*/ 2294 h 2536"/>
              <a:gd name="T18" fmla="*/ 1635 w 2021"/>
              <a:gd name="T19" fmla="*/ 2325 h 2536"/>
              <a:gd name="T20" fmla="*/ 1563 w 2021"/>
              <a:gd name="T21" fmla="*/ 2154 h 2536"/>
              <a:gd name="T22" fmla="*/ 1447 w 2021"/>
              <a:gd name="T23" fmla="*/ 1965 h 2536"/>
              <a:gd name="T24" fmla="*/ 1408 w 2021"/>
              <a:gd name="T25" fmla="*/ 1957 h 2536"/>
              <a:gd name="T26" fmla="*/ 1425 w 2021"/>
              <a:gd name="T27" fmla="*/ 1939 h 2536"/>
              <a:gd name="T28" fmla="*/ 1357 w 2021"/>
              <a:gd name="T29" fmla="*/ 1833 h 2536"/>
              <a:gd name="T30" fmla="*/ 1312 w 2021"/>
              <a:gd name="T31" fmla="*/ 1760 h 2536"/>
              <a:gd name="T32" fmla="*/ 1276 w 2021"/>
              <a:gd name="T33" fmla="*/ 1754 h 2536"/>
              <a:gd name="T34" fmla="*/ 1256 w 2021"/>
              <a:gd name="T35" fmla="*/ 1738 h 2536"/>
              <a:gd name="T36" fmla="*/ 1258 w 2021"/>
              <a:gd name="T37" fmla="*/ 1724 h 2536"/>
              <a:gd name="T38" fmla="*/ 1163 w 2021"/>
              <a:gd name="T39" fmla="*/ 1625 h 2536"/>
              <a:gd name="T40" fmla="*/ 1087 w 2021"/>
              <a:gd name="T41" fmla="*/ 1507 h 2536"/>
              <a:gd name="T42" fmla="*/ 997 w 2021"/>
              <a:gd name="T43" fmla="*/ 1372 h 2536"/>
              <a:gd name="T44" fmla="*/ 986 w 2021"/>
              <a:gd name="T45" fmla="*/ 1363 h 2536"/>
              <a:gd name="T46" fmla="*/ 975 w 2021"/>
              <a:gd name="T47" fmla="*/ 1320 h 2536"/>
              <a:gd name="T48" fmla="*/ 986 w 2021"/>
              <a:gd name="T49" fmla="*/ 1402 h 2536"/>
              <a:gd name="T50" fmla="*/ 1033 w 2021"/>
              <a:gd name="T51" fmla="*/ 1830 h 2536"/>
              <a:gd name="T52" fmla="*/ 980 w 2021"/>
              <a:gd name="T53" fmla="*/ 1895 h 2536"/>
              <a:gd name="T54" fmla="*/ 910 w 2021"/>
              <a:gd name="T55" fmla="*/ 1732 h 2536"/>
              <a:gd name="T56" fmla="*/ 884 w 2021"/>
              <a:gd name="T57" fmla="*/ 1698 h 2536"/>
              <a:gd name="T58" fmla="*/ 836 w 2021"/>
              <a:gd name="T59" fmla="*/ 1661 h 2536"/>
              <a:gd name="T60" fmla="*/ 842 w 2021"/>
              <a:gd name="T61" fmla="*/ 1667 h 2536"/>
              <a:gd name="T62" fmla="*/ 840 w 2021"/>
              <a:gd name="T63" fmla="*/ 1644 h 2536"/>
              <a:gd name="T64" fmla="*/ 775 w 2021"/>
              <a:gd name="T65" fmla="*/ 1493 h 2536"/>
              <a:gd name="T66" fmla="*/ 747 w 2021"/>
              <a:gd name="T67" fmla="*/ 1513 h 2536"/>
              <a:gd name="T68" fmla="*/ 603 w 2021"/>
              <a:gd name="T69" fmla="*/ 2162 h 2536"/>
              <a:gd name="T70" fmla="*/ 567 w 2021"/>
              <a:gd name="T71" fmla="*/ 2066 h 2536"/>
              <a:gd name="T72" fmla="*/ 533 w 2021"/>
              <a:gd name="T73" fmla="*/ 2009 h 2536"/>
              <a:gd name="T74" fmla="*/ 502 w 2021"/>
              <a:gd name="T75" fmla="*/ 2038 h 2536"/>
              <a:gd name="T76" fmla="*/ 471 w 2021"/>
              <a:gd name="T77" fmla="*/ 1939 h 2536"/>
              <a:gd name="T78" fmla="*/ 412 w 2021"/>
              <a:gd name="T79" fmla="*/ 1788 h 2536"/>
              <a:gd name="T80" fmla="*/ 386 w 2021"/>
              <a:gd name="T81" fmla="*/ 1816 h 2536"/>
              <a:gd name="T82" fmla="*/ 348 w 2021"/>
              <a:gd name="T83" fmla="*/ 1796 h 2536"/>
              <a:gd name="T84" fmla="*/ 175 w 2021"/>
              <a:gd name="T85" fmla="*/ 1543 h 2536"/>
              <a:gd name="T86" fmla="*/ 86 w 2021"/>
              <a:gd name="T87" fmla="*/ 1453 h 2536"/>
              <a:gd name="T88" fmla="*/ 18 w 2021"/>
              <a:gd name="T89" fmla="*/ 1183 h 2536"/>
              <a:gd name="T90" fmla="*/ 24 w 2021"/>
              <a:gd name="T91" fmla="*/ 1043 h 2536"/>
              <a:gd name="T92" fmla="*/ 283 w 2021"/>
              <a:gd name="T93" fmla="*/ 699 h 2536"/>
              <a:gd name="T94" fmla="*/ 356 w 2021"/>
              <a:gd name="T95" fmla="*/ 641 h 2536"/>
              <a:gd name="T96" fmla="*/ 376 w 2021"/>
              <a:gd name="T97" fmla="*/ 651 h 2536"/>
              <a:gd name="T98" fmla="*/ 376 w 2021"/>
              <a:gd name="T99" fmla="*/ 542 h 2536"/>
              <a:gd name="T100" fmla="*/ 354 w 2021"/>
              <a:gd name="T101" fmla="*/ 505 h 2536"/>
              <a:gd name="T102" fmla="*/ 376 w 2021"/>
              <a:gd name="T103" fmla="*/ 480 h 2536"/>
              <a:gd name="T104" fmla="*/ 382 w 2021"/>
              <a:gd name="T105" fmla="*/ 378 h 2536"/>
              <a:gd name="T106" fmla="*/ 463 w 2021"/>
              <a:gd name="T107" fmla="*/ 336 h 2536"/>
              <a:gd name="T108" fmla="*/ 635 w 2021"/>
              <a:gd name="T109" fmla="*/ 121 h 2536"/>
              <a:gd name="T110" fmla="*/ 961 w 2021"/>
              <a:gd name="T111" fmla="*/ 13 h 2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21" h="2536">
                <a:moveTo>
                  <a:pt x="980" y="13"/>
                </a:moveTo>
                <a:cubicBezTo>
                  <a:pt x="1169" y="158"/>
                  <a:pt x="1275" y="380"/>
                  <a:pt x="1385" y="581"/>
                </a:cubicBezTo>
                <a:cubicBezTo>
                  <a:pt x="1653" y="1114"/>
                  <a:pt x="1899" y="1659"/>
                  <a:pt x="1999" y="2258"/>
                </a:cubicBezTo>
                <a:cubicBezTo>
                  <a:pt x="2001" y="2318"/>
                  <a:pt x="2014" y="2374"/>
                  <a:pt x="2021" y="2431"/>
                </a:cubicBezTo>
                <a:cubicBezTo>
                  <a:pt x="2016" y="2431"/>
                  <a:pt x="2012" y="2436"/>
                  <a:pt x="2013" y="2441"/>
                </a:cubicBezTo>
                <a:cubicBezTo>
                  <a:pt x="2010" y="2477"/>
                  <a:pt x="2016" y="2504"/>
                  <a:pt x="2018" y="2536"/>
                </a:cubicBezTo>
                <a:cubicBezTo>
                  <a:pt x="2000" y="2527"/>
                  <a:pt x="1996" y="2511"/>
                  <a:pt x="1987" y="2493"/>
                </a:cubicBezTo>
                <a:cubicBezTo>
                  <a:pt x="1971" y="2379"/>
                  <a:pt x="1971" y="2379"/>
                  <a:pt x="1971" y="2379"/>
                </a:cubicBezTo>
                <a:cubicBezTo>
                  <a:pt x="1955" y="2381"/>
                  <a:pt x="1966" y="2356"/>
                  <a:pt x="1951" y="2350"/>
                </a:cubicBezTo>
                <a:cubicBezTo>
                  <a:pt x="1945" y="2353"/>
                  <a:pt x="1948" y="2358"/>
                  <a:pt x="1947" y="2361"/>
                </a:cubicBezTo>
                <a:cubicBezTo>
                  <a:pt x="1939" y="2312"/>
                  <a:pt x="1912" y="2274"/>
                  <a:pt x="1891" y="2232"/>
                </a:cubicBezTo>
                <a:cubicBezTo>
                  <a:pt x="1891" y="2252"/>
                  <a:pt x="1893" y="2270"/>
                  <a:pt x="1894" y="2288"/>
                </a:cubicBezTo>
                <a:cubicBezTo>
                  <a:pt x="1877" y="2239"/>
                  <a:pt x="1877" y="2175"/>
                  <a:pt x="1841" y="2128"/>
                </a:cubicBezTo>
                <a:cubicBezTo>
                  <a:pt x="1841" y="2136"/>
                  <a:pt x="1841" y="2136"/>
                  <a:pt x="1841" y="2136"/>
                </a:cubicBezTo>
                <a:cubicBezTo>
                  <a:pt x="1834" y="2116"/>
                  <a:pt x="1829" y="2094"/>
                  <a:pt x="1818" y="2075"/>
                </a:cubicBezTo>
                <a:cubicBezTo>
                  <a:pt x="1810" y="2080"/>
                  <a:pt x="1808" y="2090"/>
                  <a:pt x="1812" y="2097"/>
                </a:cubicBezTo>
                <a:cubicBezTo>
                  <a:pt x="1800" y="2090"/>
                  <a:pt x="1814" y="2072"/>
                  <a:pt x="1807" y="2061"/>
                </a:cubicBezTo>
                <a:cubicBezTo>
                  <a:pt x="1797" y="2033"/>
                  <a:pt x="1782" y="2014"/>
                  <a:pt x="1776" y="1985"/>
                </a:cubicBezTo>
                <a:cubicBezTo>
                  <a:pt x="1770" y="1993"/>
                  <a:pt x="1770" y="1993"/>
                  <a:pt x="1770" y="1993"/>
                </a:cubicBezTo>
                <a:cubicBezTo>
                  <a:pt x="1768" y="1977"/>
                  <a:pt x="1768" y="1977"/>
                  <a:pt x="1768" y="1977"/>
                </a:cubicBezTo>
                <a:cubicBezTo>
                  <a:pt x="1767" y="1980"/>
                  <a:pt x="1771" y="1981"/>
                  <a:pt x="1774" y="1985"/>
                </a:cubicBezTo>
                <a:cubicBezTo>
                  <a:pt x="1773" y="1963"/>
                  <a:pt x="1750" y="1968"/>
                  <a:pt x="1742" y="1945"/>
                </a:cubicBezTo>
                <a:cubicBezTo>
                  <a:pt x="1746" y="1929"/>
                  <a:pt x="1746" y="1929"/>
                  <a:pt x="1746" y="1929"/>
                </a:cubicBezTo>
                <a:cubicBezTo>
                  <a:pt x="1732" y="1934"/>
                  <a:pt x="1732" y="1934"/>
                  <a:pt x="1732" y="1934"/>
                </a:cubicBezTo>
                <a:cubicBezTo>
                  <a:pt x="1733" y="1929"/>
                  <a:pt x="1728" y="1926"/>
                  <a:pt x="1726" y="1923"/>
                </a:cubicBezTo>
                <a:cubicBezTo>
                  <a:pt x="1732" y="1916"/>
                  <a:pt x="1735" y="1939"/>
                  <a:pt x="1742" y="1923"/>
                </a:cubicBezTo>
                <a:cubicBezTo>
                  <a:pt x="1723" y="1909"/>
                  <a:pt x="1703" y="1915"/>
                  <a:pt x="1712" y="1881"/>
                </a:cubicBezTo>
                <a:cubicBezTo>
                  <a:pt x="1713" y="1867"/>
                  <a:pt x="1700" y="1855"/>
                  <a:pt x="1692" y="1847"/>
                </a:cubicBezTo>
                <a:cubicBezTo>
                  <a:pt x="1681" y="1851"/>
                  <a:pt x="1692" y="1862"/>
                  <a:pt x="1692" y="1869"/>
                </a:cubicBezTo>
                <a:cubicBezTo>
                  <a:pt x="1685" y="1867"/>
                  <a:pt x="1684" y="1875"/>
                  <a:pt x="1680" y="1878"/>
                </a:cubicBezTo>
                <a:cubicBezTo>
                  <a:pt x="1686" y="1886"/>
                  <a:pt x="1686" y="1886"/>
                  <a:pt x="1686" y="1886"/>
                </a:cubicBezTo>
                <a:cubicBezTo>
                  <a:pt x="1689" y="1883"/>
                  <a:pt x="1689" y="1883"/>
                  <a:pt x="1689" y="1883"/>
                </a:cubicBezTo>
                <a:cubicBezTo>
                  <a:pt x="1693" y="1881"/>
                  <a:pt x="1692" y="1896"/>
                  <a:pt x="1692" y="1903"/>
                </a:cubicBezTo>
                <a:cubicBezTo>
                  <a:pt x="1680" y="1903"/>
                  <a:pt x="1691" y="1890"/>
                  <a:pt x="1684" y="1886"/>
                </a:cubicBezTo>
                <a:cubicBezTo>
                  <a:pt x="1680" y="1888"/>
                  <a:pt x="1680" y="1891"/>
                  <a:pt x="1680" y="1895"/>
                </a:cubicBezTo>
                <a:cubicBezTo>
                  <a:pt x="1665" y="1886"/>
                  <a:pt x="1677" y="1871"/>
                  <a:pt x="1661" y="1861"/>
                </a:cubicBezTo>
                <a:cubicBezTo>
                  <a:pt x="1665" y="1849"/>
                  <a:pt x="1657" y="1834"/>
                  <a:pt x="1644" y="1824"/>
                </a:cubicBezTo>
                <a:cubicBezTo>
                  <a:pt x="1641" y="1824"/>
                  <a:pt x="1641" y="1824"/>
                  <a:pt x="1641" y="1824"/>
                </a:cubicBezTo>
                <a:cubicBezTo>
                  <a:pt x="1635" y="1831"/>
                  <a:pt x="1639" y="1841"/>
                  <a:pt x="1644" y="1847"/>
                </a:cubicBezTo>
                <a:cubicBezTo>
                  <a:pt x="1634" y="1847"/>
                  <a:pt x="1627" y="1828"/>
                  <a:pt x="1624" y="1816"/>
                </a:cubicBezTo>
                <a:cubicBezTo>
                  <a:pt x="1628" y="1908"/>
                  <a:pt x="1660" y="1994"/>
                  <a:pt x="1672" y="2086"/>
                </a:cubicBezTo>
                <a:cubicBezTo>
                  <a:pt x="1678" y="2167"/>
                  <a:pt x="1696" y="2243"/>
                  <a:pt x="1686" y="2319"/>
                </a:cubicBezTo>
                <a:cubicBezTo>
                  <a:pt x="1689" y="2339"/>
                  <a:pt x="1689" y="2339"/>
                  <a:pt x="1689" y="2339"/>
                </a:cubicBezTo>
                <a:cubicBezTo>
                  <a:pt x="1680" y="2339"/>
                  <a:pt x="1680" y="2339"/>
                  <a:pt x="1680" y="2339"/>
                </a:cubicBezTo>
                <a:cubicBezTo>
                  <a:pt x="1677" y="2324"/>
                  <a:pt x="1678" y="2306"/>
                  <a:pt x="1666" y="2294"/>
                </a:cubicBezTo>
                <a:cubicBezTo>
                  <a:pt x="1661" y="2297"/>
                  <a:pt x="1665" y="2301"/>
                  <a:pt x="1664" y="2305"/>
                </a:cubicBezTo>
                <a:cubicBezTo>
                  <a:pt x="1667" y="2295"/>
                  <a:pt x="1658" y="2291"/>
                  <a:pt x="1655" y="2282"/>
                </a:cubicBezTo>
                <a:cubicBezTo>
                  <a:pt x="1647" y="2308"/>
                  <a:pt x="1647" y="2308"/>
                  <a:pt x="1647" y="2308"/>
                </a:cubicBezTo>
                <a:cubicBezTo>
                  <a:pt x="1627" y="2258"/>
                  <a:pt x="1627" y="2258"/>
                  <a:pt x="1627" y="2258"/>
                </a:cubicBezTo>
                <a:cubicBezTo>
                  <a:pt x="1626" y="2278"/>
                  <a:pt x="1628" y="2304"/>
                  <a:pt x="1635" y="2325"/>
                </a:cubicBezTo>
                <a:cubicBezTo>
                  <a:pt x="1610" y="2244"/>
                  <a:pt x="1610" y="2244"/>
                  <a:pt x="1610" y="2244"/>
                </a:cubicBezTo>
                <a:cubicBezTo>
                  <a:pt x="1607" y="2246"/>
                  <a:pt x="1607" y="2246"/>
                  <a:pt x="1607" y="2246"/>
                </a:cubicBezTo>
                <a:cubicBezTo>
                  <a:pt x="1598" y="2226"/>
                  <a:pt x="1593" y="2177"/>
                  <a:pt x="1568" y="2168"/>
                </a:cubicBezTo>
                <a:cubicBezTo>
                  <a:pt x="1573" y="2162"/>
                  <a:pt x="1573" y="2162"/>
                  <a:pt x="1573" y="2162"/>
                </a:cubicBezTo>
                <a:cubicBezTo>
                  <a:pt x="1563" y="2154"/>
                  <a:pt x="1563" y="2154"/>
                  <a:pt x="1563" y="2154"/>
                </a:cubicBezTo>
                <a:cubicBezTo>
                  <a:pt x="1553" y="2182"/>
                  <a:pt x="1553" y="2182"/>
                  <a:pt x="1553" y="2182"/>
                </a:cubicBezTo>
                <a:cubicBezTo>
                  <a:pt x="1556" y="2170"/>
                  <a:pt x="1552" y="2161"/>
                  <a:pt x="1545" y="2154"/>
                </a:cubicBezTo>
                <a:cubicBezTo>
                  <a:pt x="1543" y="2185"/>
                  <a:pt x="1561" y="2224"/>
                  <a:pt x="1563" y="2248"/>
                </a:cubicBezTo>
                <a:cubicBezTo>
                  <a:pt x="1545" y="2222"/>
                  <a:pt x="1552" y="2167"/>
                  <a:pt x="1523" y="2162"/>
                </a:cubicBezTo>
                <a:cubicBezTo>
                  <a:pt x="1497" y="2089"/>
                  <a:pt x="1486" y="2032"/>
                  <a:pt x="1447" y="1965"/>
                </a:cubicBezTo>
                <a:cubicBezTo>
                  <a:pt x="1442" y="1968"/>
                  <a:pt x="1446" y="1974"/>
                  <a:pt x="1444" y="1979"/>
                </a:cubicBezTo>
                <a:cubicBezTo>
                  <a:pt x="1425" y="1945"/>
                  <a:pt x="1425" y="1945"/>
                  <a:pt x="1425" y="1945"/>
                </a:cubicBezTo>
                <a:cubicBezTo>
                  <a:pt x="1410" y="1957"/>
                  <a:pt x="1410" y="1957"/>
                  <a:pt x="1410" y="1957"/>
                </a:cubicBezTo>
                <a:cubicBezTo>
                  <a:pt x="1422" y="1967"/>
                  <a:pt x="1422" y="1967"/>
                  <a:pt x="1422" y="1967"/>
                </a:cubicBezTo>
                <a:cubicBezTo>
                  <a:pt x="1416" y="1966"/>
                  <a:pt x="1412" y="1960"/>
                  <a:pt x="1408" y="1957"/>
                </a:cubicBezTo>
                <a:cubicBezTo>
                  <a:pt x="1408" y="1953"/>
                  <a:pt x="1416" y="1952"/>
                  <a:pt x="1413" y="1945"/>
                </a:cubicBezTo>
                <a:cubicBezTo>
                  <a:pt x="1402" y="1943"/>
                  <a:pt x="1402" y="1943"/>
                  <a:pt x="1402" y="1943"/>
                </a:cubicBezTo>
                <a:cubicBezTo>
                  <a:pt x="1414" y="1932"/>
                  <a:pt x="1389" y="1917"/>
                  <a:pt x="1394" y="1900"/>
                </a:cubicBezTo>
                <a:cubicBezTo>
                  <a:pt x="1400" y="1916"/>
                  <a:pt x="1402" y="1932"/>
                  <a:pt x="1413" y="1945"/>
                </a:cubicBezTo>
                <a:cubicBezTo>
                  <a:pt x="1425" y="1939"/>
                  <a:pt x="1425" y="1939"/>
                  <a:pt x="1425" y="1939"/>
                </a:cubicBezTo>
                <a:cubicBezTo>
                  <a:pt x="1400" y="1876"/>
                  <a:pt x="1384" y="1844"/>
                  <a:pt x="1354" y="1782"/>
                </a:cubicBezTo>
                <a:cubicBezTo>
                  <a:pt x="1343" y="1794"/>
                  <a:pt x="1352" y="1810"/>
                  <a:pt x="1357" y="1822"/>
                </a:cubicBezTo>
                <a:cubicBezTo>
                  <a:pt x="1354" y="1816"/>
                  <a:pt x="1354" y="1816"/>
                  <a:pt x="1354" y="1816"/>
                </a:cubicBezTo>
                <a:cubicBezTo>
                  <a:pt x="1348" y="1822"/>
                  <a:pt x="1348" y="1822"/>
                  <a:pt x="1348" y="1822"/>
                </a:cubicBezTo>
                <a:cubicBezTo>
                  <a:pt x="1357" y="1833"/>
                  <a:pt x="1357" y="1833"/>
                  <a:pt x="1357" y="1833"/>
                </a:cubicBezTo>
                <a:cubicBezTo>
                  <a:pt x="1350" y="1829"/>
                  <a:pt x="1351" y="1809"/>
                  <a:pt x="1340" y="1799"/>
                </a:cubicBezTo>
                <a:cubicBezTo>
                  <a:pt x="1327" y="1808"/>
                  <a:pt x="1340" y="1820"/>
                  <a:pt x="1340" y="1830"/>
                </a:cubicBezTo>
                <a:cubicBezTo>
                  <a:pt x="1336" y="1823"/>
                  <a:pt x="1325" y="1810"/>
                  <a:pt x="1332" y="1804"/>
                </a:cubicBezTo>
                <a:cubicBezTo>
                  <a:pt x="1334" y="1806"/>
                  <a:pt x="1336" y="1803"/>
                  <a:pt x="1338" y="1802"/>
                </a:cubicBezTo>
                <a:cubicBezTo>
                  <a:pt x="1334" y="1780"/>
                  <a:pt x="1320" y="1775"/>
                  <a:pt x="1312" y="1760"/>
                </a:cubicBezTo>
                <a:cubicBezTo>
                  <a:pt x="1306" y="1752"/>
                  <a:pt x="1306" y="1752"/>
                  <a:pt x="1306" y="1752"/>
                </a:cubicBezTo>
                <a:cubicBezTo>
                  <a:pt x="1296" y="1776"/>
                  <a:pt x="1296" y="1776"/>
                  <a:pt x="1296" y="1776"/>
                </a:cubicBezTo>
                <a:cubicBezTo>
                  <a:pt x="1292" y="1776"/>
                  <a:pt x="1300" y="1767"/>
                  <a:pt x="1290" y="1762"/>
                </a:cubicBezTo>
                <a:cubicBezTo>
                  <a:pt x="1276" y="1762"/>
                  <a:pt x="1276" y="1762"/>
                  <a:pt x="1276" y="1762"/>
                </a:cubicBezTo>
                <a:cubicBezTo>
                  <a:pt x="1276" y="1754"/>
                  <a:pt x="1276" y="1754"/>
                  <a:pt x="1276" y="1754"/>
                </a:cubicBezTo>
                <a:cubicBezTo>
                  <a:pt x="1282" y="1755"/>
                  <a:pt x="1286" y="1753"/>
                  <a:pt x="1290" y="1748"/>
                </a:cubicBezTo>
                <a:cubicBezTo>
                  <a:pt x="1285" y="1742"/>
                  <a:pt x="1283" y="1734"/>
                  <a:pt x="1276" y="1728"/>
                </a:cubicBezTo>
                <a:cubicBezTo>
                  <a:pt x="1272" y="1732"/>
                  <a:pt x="1270" y="1736"/>
                  <a:pt x="1264" y="1734"/>
                </a:cubicBezTo>
                <a:cubicBezTo>
                  <a:pt x="1262" y="1732"/>
                  <a:pt x="1262" y="1732"/>
                  <a:pt x="1262" y="1732"/>
                </a:cubicBezTo>
                <a:cubicBezTo>
                  <a:pt x="1256" y="1738"/>
                  <a:pt x="1256" y="1738"/>
                  <a:pt x="1256" y="1738"/>
                </a:cubicBezTo>
                <a:cubicBezTo>
                  <a:pt x="1258" y="1735"/>
                  <a:pt x="1258" y="1735"/>
                  <a:pt x="1258" y="1735"/>
                </a:cubicBezTo>
                <a:cubicBezTo>
                  <a:pt x="1261" y="1738"/>
                  <a:pt x="1261" y="1738"/>
                  <a:pt x="1261" y="1738"/>
                </a:cubicBezTo>
                <a:cubicBezTo>
                  <a:pt x="1258" y="1740"/>
                  <a:pt x="1258" y="1740"/>
                  <a:pt x="1258" y="1740"/>
                </a:cubicBezTo>
                <a:cubicBezTo>
                  <a:pt x="1250" y="1732"/>
                  <a:pt x="1250" y="1732"/>
                  <a:pt x="1250" y="1732"/>
                </a:cubicBezTo>
                <a:cubicBezTo>
                  <a:pt x="1258" y="1724"/>
                  <a:pt x="1258" y="1724"/>
                  <a:pt x="1258" y="1724"/>
                </a:cubicBezTo>
                <a:cubicBezTo>
                  <a:pt x="1244" y="1712"/>
                  <a:pt x="1244" y="1712"/>
                  <a:pt x="1244" y="1712"/>
                </a:cubicBezTo>
                <a:cubicBezTo>
                  <a:pt x="1234" y="1724"/>
                  <a:pt x="1234" y="1724"/>
                  <a:pt x="1234" y="1724"/>
                </a:cubicBezTo>
                <a:cubicBezTo>
                  <a:pt x="1217" y="1717"/>
                  <a:pt x="1243" y="1699"/>
                  <a:pt x="1222" y="1692"/>
                </a:cubicBezTo>
                <a:cubicBezTo>
                  <a:pt x="1210" y="1677"/>
                  <a:pt x="1201" y="1631"/>
                  <a:pt x="1169" y="1616"/>
                </a:cubicBezTo>
                <a:cubicBezTo>
                  <a:pt x="1163" y="1625"/>
                  <a:pt x="1163" y="1625"/>
                  <a:pt x="1163" y="1625"/>
                </a:cubicBezTo>
                <a:cubicBezTo>
                  <a:pt x="1180" y="1615"/>
                  <a:pt x="1156" y="1598"/>
                  <a:pt x="1149" y="1593"/>
                </a:cubicBezTo>
                <a:cubicBezTo>
                  <a:pt x="1156" y="1581"/>
                  <a:pt x="1130" y="1581"/>
                  <a:pt x="1132" y="1565"/>
                </a:cubicBezTo>
                <a:cubicBezTo>
                  <a:pt x="1123" y="1576"/>
                  <a:pt x="1127" y="1548"/>
                  <a:pt x="1115" y="1543"/>
                </a:cubicBezTo>
                <a:cubicBezTo>
                  <a:pt x="1107" y="1540"/>
                  <a:pt x="1100" y="1526"/>
                  <a:pt x="1099" y="1535"/>
                </a:cubicBezTo>
                <a:cubicBezTo>
                  <a:pt x="1104" y="1526"/>
                  <a:pt x="1088" y="1517"/>
                  <a:pt x="1087" y="1507"/>
                </a:cubicBezTo>
                <a:cubicBezTo>
                  <a:pt x="1053" y="1489"/>
                  <a:pt x="1048" y="1422"/>
                  <a:pt x="1005" y="1414"/>
                </a:cubicBezTo>
                <a:cubicBezTo>
                  <a:pt x="1019" y="1425"/>
                  <a:pt x="1019" y="1425"/>
                  <a:pt x="1019" y="1425"/>
                </a:cubicBezTo>
                <a:cubicBezTo>
                  <a:pt x="997" y="1431"/>
                  <a:pt x="997" y="1431"/>
                  <a:pt x="997" y="1431"/>
                </a:cubicBezTo>
                <a:cubicBezTo>
                  <a:pt x="1005" y="1424"/>
                  <a:pt x="993" y="1417"/>
                  <a:pt x="991" y="1414"/>
                </a:cubicBezTo>
                <a:cubicBezTo>
                  <a:pt x="993" y="1404"/>
                  <a:pt x="993" y="1385"/>
                  <a:pt x="997" y="1372"/>
                </a:cubicBezTo>
                <a:cubicBezTo>
                  <a:pt x="1005" y="1387"/>
                  <a:pt x="988" y="1402"/>
                  <a:pt x="1000" y="1414"/>
                </a:cubicBezTo>
                <a:cubicBezTo>
                  <a:pt x="1026" y="1407"/>
                  <a:pt x="1004" y="1370"/>
                  <a:pt x="995" y="1349"/>
                </a:cubicBezTo>
                <a:cubicBezTo>
                  <a:pt x="991" y="1346"/>
                  <a:pt x="991" y="1346"/>
                  <a:pt x="991" y="1346"/>
                </a:cubicBezTo>
                <a:cubicBezTo>
                  <a:pt x="986" y="1350"/>
                  <a:pt x="990" y="1358"/>
                  <a:pt x="989" y="1363"/>
                </a:cubicBezTo>
                <a:cubicBezTo>
                  <a:pt x="986" y="1363"/>
                  <a:pt x="986" y="1363"/>
                  <a:pt x="986" y="1363"/>
                </a:cubicBezTo>
                <a:cubicBezTo>
                  <a:pt x="986" y="1349"/>
                  <a:pt x="986" y="1349"/>
                  <a:pt x="986" y="1349"/>
                </a:cubicBezTo>
                <a:cubicBezTo>
                  <a:pt x="989" y="1349"/>
                  <a:pt x="989" y="1349"/>
                  <a:pt x="989" y="1349"/>
                </a:cubicBezTo>
                <a:cubicBezTo>
                  <a:pt x="996" y="1344"/>
                  <a:pt x="988" y="1337"/>
                  <a:pt x="983" y="1332"/>
                </a:cubicBezTo>
                <a:cubicBezTo>
                  <a:pt x="980" y="1335"/>
                  <a:pt x="980" y="1335"/>
                  <a:pt x="980" y="1335"/>
                </a:cubicBezTo>
                <a:cubicBezTo>
                  <a:pt x="975" y="1320"/>
                  <a:pt x="975" y="1320"/>
                  <a:pt x="975" y="1320"/>
                </a:cubicBezTo>
                <a:cubicBezTo>
                  <a:pt x="951" y="1337"/>
                  <a:pt x="971" y="1363"/>
                  <a:pt x="975" y="1386"/>
                </a:cubicBezTo>
                <a:cubicBezTo>
                  <a:pt x="986" y="1386"/>
                  <a:pt x="986" y="1386"/>
                  <a:pt x="986" y="1386"/>
                </a:cubicBezTo>
                <a:cubicBezTo>
                  <a:pt x="977" y="1394"/>
                  <a:pt x="977" y="1394"/>
                  <a:pt x="977" y="1394"/>
                </a:cubicBezTo>
                <a:cubicBezTo>
                  <a:pt x="979" y="1398"/>
                  <a:pt x="983" y="1397"/>
                  <a:pt x="986" y="1397"/>
                </a:cubicBezTo>
                <a:cubicBezTo>
                  <a:pt x="986" y="1402"/>
                  <a:pt x="986" y="1402"/>
                  <a:pt x="986" y="1402"/>
                </a:cubicBezTo>
                <a:cubicBezTo>
                  <a:pt x="983" y="1400"/>
                  <a:pt x="983" y="1400"/>
                  <a:pt x="983" y="1400"/>
                </a:cubicBezTo>
                <a:cubicBezTo>
                  <a:pt x="978" y="1405"/>
                  <a:pt x="982" y="1413"/>
                  <a:pt x="980" y="1419"/>
                </a:cubicBezTo>
                <a:cubicBezTo>
                  <a:pt x="988" y="1420"/>
                  <a:pt x="985" y="1422"/>
                  <a:pt x="991" y="1428"/>
                </a:cubicBezTo>
                <a:cubicBezTo>
                  <a:pt x="983" y="1431"/>
                  <a:pt x="983" y="1431"/>
                  <a:pt x="983" y="1431"/>
                </a:cubicBezTo>
                <a:cubicBezTo>
                  <a:pt x="1004" y="1555"/>
                  <a:pt x="1023" y="1698"/>
                  <a:pt x="1033" y="1830"/>
                </a:cubicBezTo>
                <a:cubicBezTo>
                  <a:pt x="1039" y="1917"/>
                  <a:pt x="1039" y="1917"/>
                  <a:pt x="1039" y="1917"/>
                </a:cubicBezTo>
                <a:cubicBezTo>
                  <a:pt x="1033" y="1917"/>
                  <a:pt x="1026" y="1916"/>
                  <a:pt x="1023" y="1923"/>
                </a:cubicBezTo>
                <a:cubicBezTo>
                  <a:pt x="1023" y="1929"/>
                  <a:pt x="1023" y="1929"/>
                  <a:pt x="1023" y="1929"/>
                </a:cubicBezTo>
                <a:cubicBezTo>
                  <a:pt x="1016" y="1917"/>
                  <a:pt x="1002" y="1926"/>
                  <a:pt x="997" y="1931"/>
                </a:cubicBezTo>
                <a:cubicBezTo>
                  <a:pt x="1002" y="1915"/>
                  <a:pt x="978" y="1910"/>
                  <a:pt x="980" y="1895"/>
                </a:cubicBezTo>
                <a:cubicBezTo>
                  <a:pt x="979" y="1858"/>
                  <a:pt x="962" y="1835"/>
                  <a:pt x="952" y="1802"/>
                </a:cubicBezTo>
                <a:cubicBezTo>
                  <a:pt x="942" y="1809"/>
                  <a:pt x="949" y="1822"/>
                  <a:pt x="946" y="1833"/>
                </a:cubicBezTo>
                <a:cubicBezTo>
                  <a:pt x="946" y="1814"/>
                  <a:pt x="937" y="1799"/>
                  <a:pt x="932" y="1782"/>
                </a:cubicBezTo>
                <a:cubicBezTo>
                  <a:pt x="928" y="1788"/>
                  <a:pt x="930" y="1797"/>
                  <a:pt x="930" y="1804"/>
                </a:cubicBezTo>
                <a:cubicBezTo>
                  <a:pt x="928" y="1779"/>
                  <a:pt x="925" y="1751"/>
                  <a:pt x="910" y="1732"/>
                </a:cubicBezTo>
                <a:cubicBezTo>
                  <a:pt x="913" y="1734"/>
                  <a:pt x="913" y="1734"/>
                  <a:pt x="913" y="1734"/>
                </a:cubicBezTo>
                <a:cubicBezTo>
                  <a:pt x="916" y="1707"/>
                  <a:pt x="896" y="1684"/>
                  <a:pt x="893" y="1656"/>
                </a:cubicBezTo>
                <a:cubicBezTo>
                  <a:pt x="888" y="1650"/>
                  <a:pt x="888" y="1650"/>
                  <a:pt x="888" y="1650"/>
                </a:cubicBezTo>
                <a:cubicBezTo>
                  <a:pt x="882" y="1691"/>
                  <a:pt x="907" y="1735"/>
                  <a:pt x="904" y="1770"/>
                </a:cubicBezTo>
                <a:cubicBezTo>
                  <a:pt x="898" y="1746"/>
                  <a:pt x="895" y="1721"/>
                  <a:pt x="884" y="1698"/>
                </a:cubicBezTo>
                <a:cubicBezTo>
                  <a:pt x="882" y="1742"/>
                  <a:pt x="900" y="1800"/>
                  <a:pt x="902" y="1830"/>
                </a:cubicBezTo>
                <a:cubicBezTo>
                  <a:pt x="900" y="1783"/>
                  <a:pt x="863" y="1745"/>
                  <a:pt x="860" y="1692"/>
                </a:cubicBezTo>
                <a:cubicBezTo>
                  <a:pt x="850" y="1684"/>
                  <a:pt x="850" y="1684"/>
                  <a:pt x="850" y="1684"/>
                </a:cubicBezTo>
                <a:cubicBezTo>
                  <a:pt x="856" y="1681"/>
                  <a:pt x="853" y="1677"/>
                  <a:pt x="854" y="1672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35" y="1659"/>
                  <a:pt x="835" y="1659"/>
                  <a:pt x="835" y="1659"/>
                </a:cubicBezTo>
                <a:cubicBezTo>
                  <a:pt x="838" y="1657"/>
                  <a:pt x="838" y="1657"/>
                  <a:pt x="838" y="1657"/>
                </a:cubicBezTo>
                <a:cubicBezTo>
                  <a:pt x="840" y="1658"/>
                  <a:pt x="840" y="1658"/>
                  <a:pt x="840" y="1658"/>
                </a:cubicBezTo>
                <a:cubicBezTo>
                  <a:pt x="836" y="1661"/>
                  <a:pt x="836" y="1661"/>
                  <a:pt x="836" y="1661"/>
                </a:cubicBezTo>
                <a:cubicBezTo>
                  <a:pt x="842" y="1667"/>
                  <a:pt x="842" y="1667"/>
                  <a:pt x="842" y="1667"/>
                </a:cubicBezTo>
                <a:cubicBezTo>
                  <a:pt x="846" y="1661"/>
                  <a:pt x="852" y="1653"/>
                  <a:pt x="846" y="1647"/>
                </a:cubicBezTo>
                <a:cubicBezTo>
                  <a:pt x="842" y="1644"/>
                  <a:pt x="842" y="1644"/>
                  <a:pt x="842" y="1644"/>
                </a:cubicBezTo>
                <a:cubicBezTo>
                  <a:pt x="839" y="1646"/>
                  <a:pt x="840" y="1650"/>
                  <a:pt x="840" y="1653"/>
                </a:cubicBezTo>
                <a:cubicBezTo>
                  <a:pt x="832" y="1639"/>
                  <a:pt x="832" y="1639"/>
                  <a:pt x="832" y="1639"/>
                </a:cubicBezTo>
                <a:cubicBezTo>
                  <a:pt x="834" y="1640"/>
                  <a:pt x="835" y="1645"/>
                  <a:pt x="840" y="1644"/>
                </a:cubicBezTo>
                <a:cubicBezTo>
                  <a:pt x="841" y="1642"/>
                  <a:pt x="847" y="1640"/>
                  <a:pt x="846" y="1636"/>
                </a:cubicBezTo>
                <a:cubicBezTo>
                  <a:pt x="828" y="1630"/>
                  <a:pt x="828" y="1630"/>
                  <a:pt x="828" y="1630"/>
                </a:cubicBezTo>
                <a:cubicBezTo>
                  <a:pt x="811" y="1593"/>
                  <a:pt x="808" y="1542"/>
                  <a:pt x="786" y="1515"/>
                </a:cubicBezTo>
                <a:cubicBezTo>
                  <a:pt x="787" y="1492"/>
                  <a:pt x="771" y="1468"/>
                  <a:pt x="764" y="1445"/>
                </a:cubicBezTo>
                <a:cubicBezTo>
                  <a:pt x="759" y="1461"/>
                  <a:pt x="768" y="1478"/>
                  <a:pt x="775" y="1493"/>
                </a:cubicBezTo>
                <a:cubicBezTo>
                  <a:pt x="767" y="1494"/>
                  <a:pt x="764" y="1486"/>
                  <a:pt x="752" y="1489"/>
                </a:cubicBezTo>
                <a:cubicBezTo>
                  <a:pt x="744" y="1509"/>
                  <a:pt x="744" y="1509"/>
                  <a:pt x="744" y="1509"/>
                </a:cubicBezTo>
                <a:cubicBezTo>
                  <a:pt x="757" y="1502"/>
                  <a:pt x="752" y="1522"/>
                  <a:pt x="761" y="1527"/>
                </a:cubicBezTo>
                <a:cubicBezTo>
                  <a:pt x="761" y="1535"/>
                  <a:pt x="761" y="1535"/>
                  <a:pt x="761" y="1535"/>
                </a:cubicBezTo>
                <a:cubicBezTo>
                  <a:pt x="747" y="1513"/>
                  <a:pt x="747" y="1513"/>
                  <a:pt x="747" y="1513"/>
                </a:cubicBezTo>
                <a:cubicBezTo>
                  <a:pt x="733" y="1691"/>
                  <a:pt x="757" y="1905"/>
                  <a:pt x="705" y="2089"/>
                </a:cubicBezTo>
                <a:cubicBezTo>
                  <a:pt x="693" y="2107"/>
                  <a:pt x="683" y="2133"/>
                  <a:pt x="663" y="2140"/>
                </a:cubicBezTo>
                <a:cubicBezTo>
                  <a:pt x="648" y="2148"/>
                  <a:pt x="656" y="2171"/>
                  <a:pt x="635" y="2170"/>
                </a:cubicBezTo>
                <a:cubicBezTo>
                  <a:pt x="634" y="2168"/>
                  <a:pt x="637" y="2151"/>
                  <a:pt x="625" y="2148"/>
                </a:cubicBezTo>
                <a:cubicBezTo>
                  <a:pt x="603" y="2162"/>
                  <a:pt x="603" y="2162"/>
                  <a:pt x="603" y="2162"/>
                </a:cubicBezTo>
                <a:cubicBezTo>
                  <a:pt x="595" y="2140"/>
                  <a:pt x="595" y="2140"/>
                  <a:pt x="595" y="2140"/>
                </a:cubicBezTo>
                <a:cubicBezTo>
                  <a:pt x="589" y="2148"/>
                  <a:pt x="589" y="2148"/>
                  <a:pt x="589" y="2148"/>
                </a:cubicBezTo>
                <a:cubicBezTo>
                  <a:pt x="589" y="2094"/>
                  <a:pt x="589" y="2094"/>
                  <a:pt x="589" y="2094"/>
                </a:cubicBezTo>
                <a:cubicBezTo>
                  <a:pt x="580" y="2087"/>
                  <a:pt x="569" y="2110"/>
                  <a:pt x="573" y="2111"/>
                </a:cubicBezTo>
                <a:cubicBezTo>
                  <a:pt x="575" y="2095"/>
                  <a:pt x="569" y="2081"/>
                  <a:pt x="567" y="2066"/>
                </a:cubicBezTo>
                <a:cubicBezTo>
                  <a:pt x="562" y="2068"/>
                  <a:pt x="564" y="2074"/>
                  <a:pt x="564" y="2077"/>
                </a:cubicBezTo>
                <a:cubicBezTo>
                  <a:pt x="552" y="2069"/>
                  <a:pt x="564" y="2056"/>
                  <a:pt x="559" y="2043"/>
                </a:cubicBezTo>
                <a:cubicBezTo>
                  <a:pt x="550" y="2021"/>
                  <a:pt x="550" y="2021"/>
                  <a:pt x="550" y="2021"/>
                </a:cubicBezTo>
                <a:cubicBezTo>
                  <a:pt x="533" y="2111"/>
                  <a:pt x="533" y="2111"/>
                  <a:pt x="533" y="2111"/>
                </a:cubicBezTo>
                <a:cubicBezTo>
                  <a:pt x="531" y="2093"/>
                  <a:pt x="545" y="2045"/>
                  <a:pt x="533" y="2009"/>
                </a:cubicBezTo>
                <a:cubicBezTo>
                  <a:pt x="525" y="2015"/>
                  <a:pt x="528" y="2029"/>
                  <a:pt x="519" y="2033"/>
                </a:cubicBezTo>
                <a:cubicBezTo>
                  <a:pt x="512" y="2024"/>
                  <a:pt x="521" y="2015"/>
                  <a:pt x="522" y="2007"/>
                </a:cubicBezTo>
                <a:cubicBezTo>
                  <a:pt x="513" y="2007"/>
                  <a:pt x="513" y="2007"/>
                  <a:pt x="513" y="2007"/>
                </a:cubicBezTo>
                <a:cubicBezTo>
                  <a:pt x="508" y="2066"/>
                  <a:pt x="508" y="2066"/>
                  <a:pt x="508" y="2066"/>
                </a:cubicBezTo>
                <a:cubicBezTo>
                  <a:pt x="502" y="2038"/>
                  <a:pt x="502" y="2038"/>
                  <a:pt x="502" y="2038"/>
                </a:cubicBezTo>
                <a:cubicBezTo>
                  <a:pt x="497" y="2040"/>
                  <a:pt x="500" y="2046"/>
                  <a:pt x="499" y="2049"/>
                </a:cubicBezTo>
                <a:cubicBezTo>
                  <a:pt x="497" y="2021"/>
                  <a:pt x="497" y="2021"/>
                  <a:pt x="497" y="2021"/>
                </a:cubicBezTo>
                <a:cubicBezTo>
                  <a:pt x="499" y="2021"/>
                  <a:pt x="499" y="2021"/>
                  <a:pt x="499" y="2021"/>
                </a:cubicBezTo>
                <a:cubicBezTo>
                  <a:pt x="493" y="1992"/>
                  <a:pt x="504" y="1946"/>
                  <a:pt x="480" y="1923"/>
                </a:cubicBezTo>
                <a:cubicBezTo>
                  <a:pt x="471" y="1939"/>
                  <a:pt x="471" y="1939"/>
                  <a:pt x="471" y="1939"/>
                </a:cubicBezTo>
                <a:cubicBezTo>
                  <a:pt x="471" y="1934"/>
                  <a:pt x="473" y="1929"/>
                  <a:pt x="468" y="1925"/>
                </a:cubicBezTo>
                <a:cubicBezTo>
                  <a:pt x="466" y="1965"/>
                  <a:pt x="466" y="1965"/>
                  <a:pt x="466" y="1965"/>
                </a:cubicBezTo>
                <a:cubicBezTo>
                  <a:pt x="459" y="1931"/>
                  <a:pt x="457" y="1851"/>
                  <a:pt x="446" y="1827"/>
                </a:cubicBezTo>
                <a:cubicBezTo>
                  <a:pt x="429" y="1828"/>
                  <a:pt x="436" y="1795"/>
                  <a:pt x="418" y="1780"/>
                </a:cubicBezTo>
                <a:cubicBezTo>
                  <a:pt x="412" y="1788"/>
                  <a:pt x="412" y="1788"/>
                  <a:pt x="412" y="1788"/>
                </a:cubicBezTo>
                <a:cubicBezTo>
                  <a:pt x="400" y="1760"/>
                  <a:pt x="400" y="1760"/>
                  <a:pt x="400" y="1760"/>
                </a:cubicBezTo>
                <a:cubicBezTo>
                  <a:pt x="399" y="1761"/>
                  <a:pt x="397" y="1762"/>
                  <a:pt x="398" y="1766"/>
                </a:cubicBezTo>
                <a:cubicBezTo>
                  <a:pt x="391" y="1768"/>
                  <a:pt x="389" y="1760"/>
                  <a:pt x="384" y="1756"/>
                </a:cubicBezTo>
                <a:cubicBezTo>
                  <a:pt x="411" y="1781"/>
                  <a:pt x="342" y="1810"/>
                  <a:pt x="390" y="1804"/>
                </a:cubicBezTo>
                <a:cubicBezTo>
                  <a:pt x="386" y="1816"/>
                  <a:pt x="386" y="1816"/>
                  <a:pt x="386" y="1816"/>
                </a:cubicBezTo>
                <a:cubicBezTo>
                  <a:pt x="390" y="1813"/>
                  <a:pt x="390" y="1813"/>
                  <a:pt x="390" y="1813"/>
                </a:cubicBezTo>
                <a:cubicBezTo>
                  <a:pt x="376" y="1803"/>
                  <a:pt x="382" y="1822"/>
                  <a:pt x="372" y="1804"/>
                </a:cubicBezTo>
                <a:cubicBezTo>
                  <a:pt x="372" y="1824"/>
                  <a:pt x="372" y="1824"/>
                  <a:pt x="372" y="1824"/>
                </a:cubicBezTo>
                <a:cubicBezTo>
                  <a:pt x="365" y="1814"/>
                  <a:pt x="366" y="1787"/>
                  <a:pt x="350" y="1794"/>
                </a:cubicBezTo>
                <a:cubicBezTo>
                  <a:pt x="348" y="1796"/>
                  <a:pt x="348" y="1796"/>
                  <a:pt x="348" y="1796"/>
                </a:cubicBezTo>
                <a:cubicBezTo>
                  <a:pt x="347" y="1796"/>
                  <a:pt x="338" y="1766"/>
                  <a:pt x="334" y="1752"/>
                </a:cubicBezTo>
                <a:cubicBezTo>
                  <a:pt x="311" y="1687"/>
                  <a:pt x="290" y="1627"/>
                  <a:pt x="243" y="1577"/>
                </a:cubicBezTo>
                <a:cubicBezTo>
                  <a:pt x="239" y="1581"/>
                  <a:pt x="229" y="1581"/>
                  <a:pt x="229" y="1588"/>
                </a:cubicBezTo>
                <a:cubicBezTo>
                  <a:pt x="218" y="1567"/>
                  <a:pt x="209" y="1537"/>
                  <a:pt x="181" y="1537"/>
                </a:cubicBezTo>
                <a:cubicBezTo>
                  <a:pt x="175" y="1543"/>
                  <a:pt x="175" y="1543"/>
                  <a:pt x="175" y="1543"/>
                </a:cubicBezTo>
                <a:cubicBezTo>
                  <a:pt x="179" y="1533"/>
                  <a:pt x="170" y="1528"/>
                  <a:pt x="165" y="1521"/>
                </a:cubicBezTo>
                <a:cubicBezTo>
                  <a:pt x="163" y="1522"/>
                  <a:pt x="161" y="1524"/>
                  <a:pt x="159" y="1523"/>
                </a:cubicBezTo>
                <a:cubicBezTo>
                  <a:pt x="146" y="1515"/>
                  <a:pt x="163" y="1500"/>
                  <a:pt x="145" y="1499"/>
                </a:cubicBezTo>
                <a:cubicBezTo>
                  <a:pt x="139" y="1515"/>
                  <a:pt x="139" y="1515"/>
                  <a:pt x="139" y="1515"/>
                </a:cubicBezTo>
                <a:cubicBezTo>
                  <a:pt x="117" y="1499"/>
                  <a:pt x="123" y="1451"/>
                  <a:pt x="86" y="1453"/>
                </a:cubicBezTo>
                <a:cubicBezTo>
                  <a:pt x="78" y="1440"/>
                  <a:pt x="79" y="1420"/>
                  <a:pt x="66" y="1411"/>
                </a:cubicBezTo>
                <a:cubicBezTo>
                  <a:pt x="55" y="1414"/>
                  <a:pt x="61" y="1431"/>
                  <a:pt x="55" y="1439"/>
                </a:cubicBezTo>
                <a:cubicBezTo>
                  <a:pt x="34" y="1429"/>
                  <a:pt x="40" y="1393"/>
                  <a:pt x="27" y="1372"/>
                </a:cubicBezTo>
                <a:cubicBezTo>
                  <a:pt x="22" y="1328"/>
                  <a:pt x="10" y="1275"/>
                  <a:pt x="30" y="1231"/>
                </a:cubicBezTo>
                <a:cubicBezTo>
                  <a:pt x="18" y="1183"/>
                  <a:pt x="18" y="1183"/>
                  <a:pt x="18" y="1183"/>
                </a:cubicBezTo>
                <a:cubicBezTo>
                  <a:pt x="10" y="1192"/>
                  <a:pt x="10" y="1192"/>
                  <a:pt x="10" y="1192"/>
                </a:cubicBezTo>
                <a:cubicBezTo>
                  <a:pt x="14" y="1193"/>
                  <a:pt x="13" y="1197"/>
                  <a:pt x="13" y="1200"/>
                </a:cubicBezTo>
                <a:cubicBezTo>
                  <a:pt x="0" y="1182"/>
                  <a:pt x="13" y="1149"/>
                  <a:pt x="13" y="1133"/>
                </a:cubicBezTo>
                <a:cubicBezTo>
                  <a:pt x="13" y="1135"/>
                  <a:pt x="13" y="1139"/>
                  <a:pt x="16" y="1141"/>
                </a:cubicBezTo>
                <a:cubicBezTo>
                  <a:pt x="11" y="1104"/>
                  <a:pt x="31" y="1074"/>
                  <a:pt x="24" y="1043"/>
                </a:cubicBezTo>
                <a:cubicBezTo>
                  <a:pt x="77" y="931"/>
                  <a:pt x="143" y="822"/>
                  <a:pt x="215" y="722"/>
                </a:cubicBezTo>
                <a:cubicBezTo>
                  <a:pt x="240" y="704"/>
                  <a:pt x="254" y="672"/>
                  <a:pt x="291" y="677"/>
                </a:cubicBezTo>
                <a:cubicBezTo>
                  <a:pt x="291" y="685"/>
                  <a:pt x="291" y="685"/>
                  <a:pt x="291" y="685"/>
                </a:cubicBezTo>
                <a:cubicBezTo>
                  <a:pt x="288" y="683"/>
                  <a:pt x="288" y="683"/>
                  <a:pt x="288" y="683"/>
                </a:cubicBezTo>
                <a:cubicBezTo>
                  <a:pt x="283" y="687"/>
                  <a:pt x="288" y="695"/>
                  <a:pt x="283" y="699"/>
                </a:cubicBezTo>
                <a:cubicBezTo>
                  <a:pt x="304" y="708"/>
                  <a:pt x="315" y="692"/>
                  <a:pt x="334" y="685"/>
                </a:cubicBezTo>
                <a:cubicBezTo>
                  <a:pt x="331" y="681"/>
                  <a:pt x="325" y="683"/>
                  <a:pt x="322" y="683"/>
                </a:cubicBezTo>
                <a:cubicBezTo>
                  <a:pt x="340" y="674"/>
                  <a:pt x="340" y="674"/>
                  <a:pt x="340" y="674"/>
                </a:cubicBezTo>
                <a:cubicBezTo>
                  <a:pt x="340" y="677"/>
                  <a:pt x="338" y="681"/>
                  <a:pt x="342" y="683"/>
                </a:cubicBezTo>
                <a:cubicBezTo>
                  <a:pt x="368" y="681"/>
                  <a:pt x="351" y="655"/>
                  <a:pt x="356" y="641"/>
                </a:cubicBezTo>
                <a:cubicBezTo>
                  <a:pt x="351" y="635"/>
                  <a:pt x="354" y="627"/>
                  <a:pt x="354" y="621"/>
                </a:cubicBezTo>
                <a:cubicBezTo>
                  <a:pt x="358" y="616"/>
                  <a:pt x="362" y="609"/>
                  <a:pt x="370" y="613"/>
                </a:cubicBezTo>
                <a:cubicBezTo>
                  <a:pt x="376" y="626"/>
                  <a:pt x="361" y="623"/>
                  <a:pt x="362" y="635"/>
                </a:cubicBezTo>
                <a:cubicBezTo>
                  <a:pt x="378" y="643"/>
                  <a:pt x="378" y="643"/>
                  <a:pt x="378" y="643"/>
                </a:cubicBezTo>
                <a:cubicBezTo>
                  <a:pt x="375" y="644"/>
                  <a:pt x="376" y="649"/>
                  <a:pt x="376" y="651"/>
                </a:cubicBezTo>
                <a:cubicBezTo>
                  <a:pt x="365" y="647"/>
                  <a:pt x="363" y="658"/>
                  <a:pt x="364" y="665"/>
                </a:cubicBezTo>
                <a:cubicBezTo>
                  <a:pt x="362" y="674"/>
                  <a:pt x="369" y="677"/>
                  <a:pt x="372" y="683"/>
                </a:cubicBezTo>
                <a:cubicBezTo>
                  <a:pt x="388" y="676"/>
                  <a:pt x="395" y="653"/>
                  <a:pt x="386" y="635"/>
                </a:cubicBezTo>
                <a:cubicBezTo>
                  <a:pt x="378" y="629"/>
                  <a:pt x="378" y="629"/>
                  <a:pt x="378" y="629"/>
                </a:cubicBezTo>
                <a:cubicBezTo>
                  <a:pt x="386" y="600"/>
                  <a:pt x="377" y="574"/>
                  <a:pt x="376" y="542"/>
                </a:cubicBezTo>
                <a:cubicBezTo>
                  <a:pt x="382" y="540"/>
                  <a:pt x="377" y="524"/>
                  <a:pt x="372" y="517"/>
                </a:cubicBezTo>
                <a:cubicBezTo>
                  <a:pt x="354" y="531"/>
                  <a:pt x="354" y="531"/>
                  <a:pt x="354" y="531"/>
                </a:cubicBezTo>
                <a:cubicBezTo>
                  <a:pt x="344" y="521"/>
                  <a:pt x="356" y="515"/>
                  <a:pt x="364" y="514"/>
                </a:cubicBezTo>
                <a:cubicBezTo>
                  <a:pt x="365" y="512"/>
                  <a:pt x="368" y="511"/>
                  <a:pt x="368" y="508"/>
                </a:cubicBezTo>
                <a:cubicBezTo>
                  <a:pt x="364" y="503"/>
                  <a:pt x="358" y="506"/>
                  <a:pt x="354" y="505"/>
                </a:cubicBezTo>
                <a:cubicBezTo>
                  <a:pt x="354" y="494"/>
                  <a:pt x="354" y="494"/>
                  <a:pt x="354" y="494"/>
                </a:cubicBezTo>
                <a:cubicBezTo>
                  <a:pt x="364" y="496"/>
                  <a:pt x="369" y="491"/>
                  <a:pt x="378" y="491"/>
                </a:cubicBezTo>
                <a:cubicBezTo>
                  <a:pt x="388" y="478"/>
                  <a:pt x="381" y="452"/>
                  <a:pt x="382" y="449"/>
                </a:cubicBezTo>
                <a:cubicBezTo>
                  <a:pt x="376" y="444"/>
                  <a:pt x="376" y="444"/>
                  <a:pt x="376" y="444"/>
                </a:cubicBezTo>
                <a:cubicBezTo>
                  <a:pt x="351" y="456"/>
                  <a:pt x="388" y="463"/>
                  <a:pt x="376" y="480"/>
                </a:cubicBezTo>
                <a:cubicBezTo>
                  <a:pt x="371" y="480"/>
                  <a:pt x="369" y="476"/>
                  <a:pt x="364" y="477"/>
                </a:cubicBezTo>
                <a:cubicBezTo>
                  <a:pt x="356" y="486"/>
                  <a:pt x="356" y="486"/>
                  <a:pt x="356" y="486"/>
                </a:cubicBezTo>
                <a:cubicBezTo>
                  <a:pt x="349" y="446"/>
                  <a:pt x="356" y="402"/>
                  <a:pt x="362" y="368"/>
                </a:cubicBezTo>
                <a:cubicBezTo>
                  <a:pt x="378" y="368"/>
                  <a:pt x="378" y="368"/>
                  <a:pt x="378" y="368"/>
                </a:cubicBezTo>
                <a:cubicBezTo>
                  <a:pt x="379" y="371"/>
                  <a:pt x="376" y="377"/>
                  <a:pt x="382" y="378"/>
                </a:cubicBezTo>
                <a:cubicBezTo>
                  <a:pt x="398" y="370"/>
                  <a:pt x="377" y="368"/>
                  <a:pt x="384" y="354"/>
                </a:cubicBezTo>
                <a:cubicBezTo>
                  <a:pt x="395" y="342"/>
                  <a:pt x="411" y="341"/>
                  <a:pt x="418" y="328"/>
                </a:cubicBezTo>
                <a:cubicBezTo>
                  <a:pt x="415" y="332"/>
                  <a:pt x="415" y="332"/>
                  <a:pt x="415" y="332"/>
                </a:cubicBezTo>
                <a:cubicBezTo>
                  <a:pt x="427" y="340"/>
                  <a:pt x="446" y="323"/>
                  <a:pt x="449" y="346"/>
                </a:cubicBezTo>
                <a:cubicBezTo>
                  <a:pt x="456" y="347"/>
                  <a:pt x="461" y="342"/>
                  <a:pt x="463" y="336"/>
                </a:cubicBezTo>
                <a:cubicBezTo>
                  <a:pt x="495" y="350"/>
                  <a:pt x="539" y="349"/>
                  <a:pt x="573" y="364"/>
                </a:cubicBezTo>
                <a:cubicBezTo>
                  <a:pt x="577" y="388"/>
                  <a:pt x="606" y="388"/>
                  <a:pt x="621" y="404"/>
                </a:cubicBezTo>
                <a:cubicBezTo>
                  <a:pt x="634" y="423"/>
                  <a:pt x="647" y="442"/>
                  <a:pt x="659" y="460"/>
                </a:cubicBezTo>
                <a:cubicBezTo>
                  <a:pt x="669" y="370"/>
                  <a:pt x="623" y="295"/>
                  <a:pt x="623" y="205"/>
                </a:cubicBezTo>
                <a:cubicBezTo>
                  <a:pt x="602" y="177"/>
                  <a:pt x="627" y="146"/>
                  <a:pt x="635" y="121"/>
                </a:cubicBezTo>
                <a:cubicBezTo>
                  <a:pt x="649" y="104"/>
                  <a:pt x="675" y="102"/>
                  <a:pt x="693" y="92"/>
                </a:cubicBezTo>
                <a:cubicBezTo>
                  <a:pt x="707" y="116"/>
                  <a:pt x="740" y="94"/>
                  <a:pt x="766" y="101"/>
                </a:cubicBezTo>
                <a:cubicBezTo>
                  <a:pt x="782" y="97"/>
                  <a:pt x="811" y="119"/>
                  <a:pt x="828" y="103"/>
                </a:cubicBezTo>
                <a:cubicBezTo>
                  <a:pt x="827" y="73"/>
                  <a:pt x="839" y="47"/>
                  <a:pt x="860" y="24"/>
                </a:cubicBezTo>
                <a:cubicBezTo>
                  <a:pt x="893" y="13"/>
                  <a:pt x="924" y="0"/>
                  <a:pt x="961" y="13"/>
                </a:cubicBezTo>
                <a:lnTo>
                  <a:pt x="980" y="1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3" name="文本框 2"/>
          <p:cNvSpPr txBox="1"/>
          <p:nvPr/>
        </p:nvSpPr>
        <p:spPr>
          <a:xfrm>
            <a:off x="677545" y="448945"/>
            <a:ext cx="5389245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1.用现代汉语写出下列句子的意思。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(1)雾凇沆砀,天与云与山与水,上下一白。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(湖上)弥漫着水气凝成的冰花,天与云与山与水,浑然一体,白茫茫一片。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(2)湖中焉得更有此人!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在湖中怎么还能碰上(您)这样(有闲情雅致)的人呢!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2.试简要分析“独往湖心亭看雪”一句中“独”字的表达效果。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写出了环境的幽静、空旷，也暗示作者的“痴”(超凡脱俗)，为下文做铺垫。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3.《湖心亭看雪》写的是雪后的西湖,《西湖》写的是春天的西湖,试比较两篇文章写景方法的不同。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《湖心亭看雪》用简练朴素,不加渲染的白描手法写景(答出“白描”即可)(1分);《西湖》用生动的比喻写景(1分)。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4.《湖心亭看雪》和《江雪》都描写了雪景和人的活动,但所表达的感情完全不同,请简要分析。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《湖心亭看雪》表达的是作者清高自赏和淡淡的愁绪(1分);《江雪》表达的是作者怀才不遇的孤独感(1分)。(语意相近即)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</a:p>
          <a:p>
            <a:pPr fontAlgn="auto">
              <a:lnSpc>
                <a:spcPct val="150000"/>
              </a:lnSpc>
            </a:pP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1996">
            <a:off x="3676388" y="972066"/>
            <a:ext cx="2302372" cy="23374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33374" y="535801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40645" y="1404787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节</a:t>
            </a:r>
          </a:p>
        </p:txBody>
      </p:sp>
      <p:sp>
        <p:nvSpPr>
          <p:cNvPr id="6" name="Rectangle 394"/>
          <p:cNvSpPr>
            <a:spLocks noChangeArrowheads="1"/>
          </p:cNvSpPr>
          <p:nvPr/>
        </p:nvSpPr>
        <p:spPr bwMode="auto">
          <a:xfrm rot="5400000">
            <a:off x="3591509" y="1916622"/>
            <a:ext cx="1744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We have many PowerPoint </a:t>
            </a:r>
            <a:r>
              <a:rPr lang="zh-CN" altLang="en-US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templates</a:t>
            </a:r>
            <a:r>
              <a:rPr lang="en-US" altLang="zh-CN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 that has been specifically designed to help anyone that is stepping into the world of PowerPoint </a:t>
            </a:r>
            <a:endParaRPr lang="zh-CN" altLang="en-US" sz="600" dirty="0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3283136" y="1709547"/>
            <a:ext cx="1233714" cy="864353"/>
          </a:xfrm>
          <a:prstGeom prst="rect">
            <a:avLst/>
          </a:prstGeom>
        </p:spPr>
      </p:pic>
      <p:sp>
        <p:nvSpPr>
          <p:cNvPr id="8" name="Freeform 5"/>
          <p:cNvSpPr/>
          <p:nvPr/>
        </p:nvSpPr>
        <p:spPr bwMode="auto">
          <a:xfrm>
            <a:off x="3956324" y="1182863"/>
            <a:ext cx="226911" cy="432946"/>
          </a:xfrm>
          <a:custGeom>
            <a:avLst/>
            <a:gdLst>
              <a:gd name="T0" fmla="*/ 66 w 110"/>
              <a:gd name="T1" fmla="*/ 2 h 186"/>
              <a:gd name="T2" fmla="*/ 49 w 110"/>
              <a:gd name="T3" fmla="*/ 5 h 186"/>
              <a:gd name="T4" fmla="*/ 37 w 110"/>
              <a:gd name="T5" fmla="*/ 19 h 186"/>
              <a:gd name="T6" fmla="*/ 19 w 110"/>
              <a:gd name="T7" fmla="*/ 47 h 186"/>
              <a:gd name="T8" fmla="*/ 0 w 110"/>
              <a:gd name="T9" fmla="*/ 115 h 186"/>
              <a:gd name="T10" fmla="*/ 44 w 110"/>
              <a:gd name="T11" fmla="*/ 174 h 186"/>
              <a:gd name="T12" fmla="*/ 66 w 110"/>
              <a:gd name="T13" fmla="*/ 185 h 186"/>
              <a:gd name="T14" fmla="*/ 87 w 110"/>
              <a:gd name="T15" fmla="*/ 163 h 186"/>
              <a:gd name="T16" fmla="*/ 105 w 110"/>
              <a:gd name="T17" fmla="*/ 127 h 186"/>
              <a:gd name="T18" fmla="*/ 107 w 110"/>
              <a:gd name="T19" fmla="*/ 84 h 186"/>
              <a:gd name="T20" fmla="*/ 102 w 110"/>
              <a:gd name="T21" fmla="*/ 50 h 186"/>
              <a:gd name="T22" fmla="*/ 97 w 110"/>
              <a:gd name="T23" fmla="*/ 32 h 186"/>
              <a:gd name="T24" fmla="*/ 66 w 110"/>
              <a:gd name="T25" fmla="*/ 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186">
                <a:moveTo>
                  <a:pt x="66" y="2"/>
                </a:moveTo>
                <a:cubicBezTo>
                  <a:pt x="59" y="2"/>
                  <a:pt x="49" y="5"/>
                  <a:pt x="49" y="5"/>
                </a:cubicBezTo>
                <a:cubicBezTo>
                  <a:pt x="49" y="5"/>
                  <a:pt x="42" y="8"/>
                  <a:pt x="37" y="19"/>
                </a:cubicBezTo>
                <a:cubicBezTo>
                  <a:pt x="32" y="30"/>
                  <a:pt x="19" y="43"/>
                  <a:pt x="19" y="47"/>
                </a:cubicBezTo>
                <a:cubicBezTo>
                  <a:pt x="18" y="51"/>
                  <a:pt x="0" y="103"/>
                  <a:pt x="0" y="115"/>
                </a:cubicBezTo>
                <a:cubicBezTo>
                  <a:pt x="0" y="126"/>
                  <a:pt x="25" y="163"/>
                  <a:pt x="44" y="174"/>
                </a:cubicBezTo>
                <a:cubicBezTo>
                  <a:pt x="44" y="174"/>
                  <a:pt x="57" y="186"/>
                  <a:pt x="66" y="185"/>
                </a:cubicBezTo>
                <a:cubicBezTo>
                  <a:pt x="75" y="184"/>
                  <a:pt x="80" y="177"/>
                  <a:pt x="87" y="163"/>
                </a:cubicBezTo>
                <a:cubicBezTo>
                  <a:pt x="94" y="148"/>
                  <a:pt x="104" y="130"/>
                  <a:pt x="105" y="127"/>
                </a:cubicBezTo>
                <a:cubicBezTo>
                  <a:pt x="106" y="124"/>
                  <a:pt x="110" y="92"/>
                  <a:pt x="107" y="84"/>
                </a:cubicBezTo>
                <a:cubicBezTo>
                  <a:pt x="105" y="75"/>
                  <a:pt x="102" y="53"/>
                  <a:pt x="102" y="50"/>
                </a:cubicBezTo>
                <a:cubicBezTo>
                  <a:pt x="102" y="46"/>
                  <a:pt x="100" y="35"/>
                  <a:pt x="97" y="32"/>
                </a:cubicBezTo>
                <a:cubicBezTo>
                  <a:pt x="94" y="30"/>
                  <a:pt x="76" y="0"/>
                  <a:pt x="66" y="2"/>
                </a:cubicBezTo>
                <a:close/>
              </a:path>
            </a:pathLst>
          </a:custGeom>
          <a:solidFill>
            <a:srgbClr val="E2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81755" y="1183005"/>
            <a:ext cx="374650" cy="2216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19095" y="3032125"/>
            <a:ext cx="4299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拓展延伸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7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6" grpId="0"/>
          <p:bldP spid="8" grpId="0" bldLvl="0" animBg="1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7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6" grpId="0"/>
          <p:bldP spid="8" grpId="0" bldLvl="0" animBg="1"/>
          <p:bldP spid="9" grpId="0"/>
          <p:bldP spid="10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-1112" r="-1" b="1"/>
          <a:stretch>
            <a:fillRect/>
          </a:stretch>
        </p:blipFill>
        <p:spPr>
          <a:xfrm>
            <a:off x="-152400" y="-57150"/>
            <a:ext cx="9296400" cy="520064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11530" y="560705"/>
            <a:ext cx="607314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雪既可远远观赏，又可踩踏捧玩，且为山林之景增色。可以说雪是最令古人欢喜的天气。那历朝历代的文人墨客在降雪的天气时都是如何聊发时间的呢？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煮雪烹茶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融雪煎香茗，调酥煮乳糜。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——白居易《晚起》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踏雪寻梅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梅雪争春未肯降，骚人搁笔费评章。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梅须逊雪三分白，雪却输梅一段香。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——卢梅坡《雪梅》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把酒言欢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绿蚁新醅酒，红泥小火炉。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晚来天欲雪，能饮一杯无？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——白居易《问十九》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6" t="-1112" r="-1" b="1"/>
          <a:stretch>
            <a:fillRect/>
          </a:stretch>
        </p:blipFill>
        <p:spPr>
          <a:xfrm>
            <a:off x="-152400" y="-57150"/>
            <a:ext cx="9296400" cy="520064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11530" y="560705"/>
            <a:ext cx="607314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寒雪垂钓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千山鸟飞绝，万径人踪灭。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孤舟蓑笠翁，独钓寒江雪。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——柳宗元《江雪》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雪夜思乡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风一更，雪一更，聒碎乡心梦不成，故园无此声。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——纳兰性德《长相思》</a:t>
            </a:r>
          </a:p>
          <a:p>
            <a:pPr fontAlgn="auto">
              <a:lnSpc>
                <a:spcPct val="150000"/>
              </a:lnSpc>
            </a:pP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6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1996">
            <a:off x="3481573" y="667265"/>
            <a:ext cx="2302372" cy="23374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8559" y="23100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45830" y="1099986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谢</a:t>
            </a:r>
          </a:p>
        </p:txBody>
      </p:sp>
      <p:sp>
        <p:nvSpPr>
          <p:cNvPr id="6" name="Rectangle 394"/>
          <p:cNvSpPr>
            <a:spLocks noChangeArrowheads="1"/>
          </p:cNvSpPr>
          <p:nvPr/>
        </p:nvSpPr>
        <p:spPr bwMode="auto">
          <a:xfrm rot="5400000">
            <a:off x="3396694" y="1611821"/>
            <a:ext cx="1744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We have many PowerPoint </a:t>
            </a:r>
            <a:r>
              <a:rPr lang="zh-CN" altLang="en-US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templates</a:t>
            </a:r>
            <a:r>
              <a:rPr lang="en-US" altLang="zh-CN" sz="600" dirty="0">
                <a:solidFill>
                  <a:schemeClr val="tx2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 that has been specifically designed to help anyone that is stepping into the world of PowerPoint </a:t>
            </a:r>
            <a:endParaRPr lang="zh-CN" altLang="en-US" sz="600" dirty="0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6" r="27724" b="62122"/>
          <a:stretch>
            <a:fillRect/>
          </a:stretch>
        </p:blipFill>
        <p:spPr>
          <a:xfrm>
            <a:off x="3088321" y="1444751"/>
            <a:ext cx="1233714" cy="864353"/>
          </a:xfrm>
          <a:prstGeom prst="rect">
            <a:avLst/>
          </a:prstGeom>
        </p:spPr>
      </p:pic>
      <p:sp>
        <p:nvSpPr>
          <p:cNvPr id="8" name="Freeform 5"/>
          <p:cNvSpPr/>
          <p:nvPr/>
        </p:nvSpPr>
        <p:spPr bwMode="auto">
          <a:xfrm>
            <a:off x="3739284" y="830437"/>
            <a:ext cx="226911" cy="432946"/>
          </a:xfrm>
          <a:custGeom>
            <a:avLst/>
            <a:gdLst>
              <a:gd name="T0" fmla="*/ 66 w 110"/>
              <a:gd name="T1" fmla="*/ 2 h 186"/>
              <a:gd name="T2" fmla="*/ 49 w 110"/>
              <a:gd name="T3" fmla="*/ 5 h 186"/>
              <a:gd name="T4" fmla="*/ 37 w 110"/>
              <a:gd name="T5" fmla="*/ 19 h 186"/>
              <a:gd name="T6" fmla="*/ 19 w 110"/>
              <a:gd name="T7" fmla="*/ 47 h 186"/>
              <a:gd name="T8" fmla="*/ 0 w 110"/>
              <a:gd name="T9" fmla="*/ 115 h 186"/>
              <a:gd name="T10" fmla="*/ 44 w 110"/>
              <a:gd name="T11" fmla="*/ 174 h 186"/>
              <a:gd name="T12" fmla="*/ 66 w 110"/>
              <a:gd name="T13" fmla="*/ 185 h 186"/>
              <a:gd name="T14" fmla="*/ 87 w 110"/>
              <a:gd name="T15" fmla="*/ 163 h 186"/>
              <a:gd name="T16" fmla="*/ 105 w 110"/>
              <a:gd name="T17" fmla="*/ 127 h 186"/>
              <a:gd name="T18" fmla="*/ 107 w 110"/>
              <a:gd name="T19" fmla="*/ 84 h 186"/>
              <a:gd name="T20" fmla="*/ 102 w 110"/>
              <a:gd name="T21" fmla="*/ 50 h 186"/>
              <a:gd name="T22" fmla="*/ 97 w 110"/>
              <a:gd name="T23" fmla="*/ 32 h 186"/>
              <a:gd name="T24" fmla="*/ 66 w 110"/>
              <a:gd name="T25" fmla="*/ 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" h="186">
                <a:moveTo>
                  <a:pt x="66" y="2"/>
                </a:moveTo>
                <a:cubicBezTo>
                  <a:pt x="59" y="2"/>
                  <a:pt x="49" y="5"/>
                  <a:pt x="49" y="5"/>
                </a:cubicBezTo>
                <a:cubicBezTo>
                  <a:pt x="49" y="5"/>
                  <a:pt x="42" y="8"/>
                  <a:pt x="37" y="19"/>
                </a:cubicBezTo>
                <a:cubicBezTo>
                  <a:pt x="32" y="30"/>
                  <a:pt x="19" y="43"/>
                  <a:pt x="19" y="47"/>
                </a:cubicBezTo>
                <a:cubicBezTo>
                  <a:pt x="18" y="51"/>
                  <a:pt x="0" y="103"/>
                  <a:pt x="0" y="115"/>
                </a:cubicBezTo>
                <a:cubicBezTo>
                  <a:pt x="0" y="126"/>
                  <a:pt x="25" y="163"/>
                  <a:pt x="44" y="174"/>
                </a:cubicBezTo>
                <a:cubicBezTo>
                  <a:pt x="44" y="174"/>
                  <a:pt x="57" y="186"/>
                  <a:pt x="66" y="185"/>
                </a:cubicBezTo>
                <a:cubicBezTo>
                  <a:pt x="75" y="184"/>
                  <a:pt x="80" y="177"/>
                  <a:pt x="87" y="163"/>
                </a:cubicBezTo>
                <a:cubicBezTo>
                  <a:pt x="94" y="148"/>
                  <a:pt x="104" y="130"/>
                  <a:pt x="105" y="127"/>
                </a:cubicBezTo>
                <a:cubicBezTo>
                  <a:pt x="106" y="124"/>
                  <a:pt x="110" y="92"/>
                  <a:pt x="107" y="84"/>
                </a:cubicBezTo>
                <a:cubicBezTo>
                  <a:pt x="105" y="75"/>
                  <a:pt x="102" y="53"/>
                  <a:pt x="102" y="50"/>
                </a:cubicBezTo>
                <a:cubicBezTo>
                  <a:pt x="102" y="46"/>
                  <a:pt x="100" y="35"/>
                  <a:pt x="97" y="32"/>
                </a:cubicBezTo>
                <a:cubicBezTo>
                  <a:pt x="94" y="30"/>
                  <a:pt x="76" y="0"/>
                  <a:pt x="66" y="2"/>
                </a:cubicBezTo>
                <a:close/>
              </a:path>
            </a:pathLst>
          </a:custGeom>
          <a:solidFill>
            <a:srgbClr val="E2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/>
              </a:solidFill>
              <a:latin typeface="腾祥铁山楷书繁" panose="01010104010101010101" pitchFamily="2" charset="-122"/>
              <a:ea typeface="腾祥铁山楷书繁" panose="01010104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4437" y="878008"/>
            <a:ext cx="377026" cy="3488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腾祥铁山楷书繁" panose="01010104010101010101" pitchFamily="2" charset="-122"/>
                <a:ea typeface="腾祥铁山楷书繁" panose="01010104010101010101" pitchFamily="2" charset="-122"/>
              </a:rPr>
              <a:t>你好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6" grpId="0"/>
          <p:bldP spid="8" grpId="0" animBg="1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7" presetClass="emph" presetSubtype="0" fill="remove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Clr clrSpc="rgb" dir="cw">
                                          <p:cBhvr override="childStyle">
                                            <p:cTn id="18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19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F6600"/>
                                          </p:to>
                                        </p:animClr>
                                        <p:set>
                                          <p:cBhvr>
                                            <p:cTn id="20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21" dur="250" autoRev="1" fill="remove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5" grpId="1"/>
          <p:bldP spid="6" grpId="0"/>
          <p:bldP spid="8" grpId="0" animBg="1"/>
          <p:bldP spid="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68"/>
          <a:stretch>
            <a:fillRect/>
          </a:stretch>
        </p:blipFill>
        <p:spPr>
          <a:xfrm>
            <a:off x="0" y="2343806"/>
            <a:ext cx="9144000" cy="279969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62050" y="608965"/>
            <a:ext cx="698817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湖心亭看雪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明代：张岱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崇祯五年十二月，余住西湖。大雪三日，湖中人鸟声俱绝。是日更定矣，余拏一小舟，拥毳衣炉火，独往湖心亭看雪。雾凇沆砀，天与云与山与水，上下一白。湖上影子，惟长堤一痕、湖心亭一点、与余舟一芥、舟中人两三粒而已。(余拏 一作：余挐)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到亭上，有两人铺毡对坐，一童子烧酒炉正沸。见余，大喜曰：“湖中焉得更有此人！”拉余同饮。余强饮三大白而别。问其姓氏，是金陵人，客此。及下船，舟子喃喃曰：“莫说相公痴，更有痴似相公者！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"/>
          <a:stretch>
            <a:fillRect/>
          </a:stretch>
        </p:blipFill>
        <p:spPr>
          <a:xfrm>
            <a:off x="0" y="-9525"/>
            <a:ext cx="9144000" cy="5153025"/>
          </a:xfrm>
          <a:prstGeom prst="rect">
            <a:avLst/>
          </a:prstGeom>
        </p:spPr>
      </p:pic>
      <p:sp>
        <p:nvSpPr>
          <p:cNvPr id="4" name="文本框 5"/>
          <p:cNvSpPr txBox="1"/>
          <p:nvPr/>
        </p:nvSpPr>
        <p:spPr>
          <a:xfrm>
            <a:off x="6597715" y="1273370"/>
            <a:ext cx="377825" cy="47625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vert="eaVert" wrap="none" lIns="65091" tIns="32546" rIns="65091" bIns="32546" rtlCol="0">
            <a:spAutoFit/>
          </a:bodyPr>
          <a:lstStyle/>
          <a:p>
            <a:r>
              <a:rPr lang="zh-CN" altLang="en-US" sz="1615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注释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59485" y="529590"/>
            <a:ext cx="51746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注释：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大雪：</a:t>
            </a: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名词作动词，下大雪。 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更定：晚上八时左右。更，古代夜间的计时单位，一夜分为五更，每更约两小时。旧时每晚八时左右，打鼓报告初更开始，称为“定更”。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拏：</a:t>
            </a: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撑（船）。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拥：</a:t>
            </a: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裹、围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毳：</a:t>
            </a: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鸟兽的细毛。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雾凇：天气寒冷时，雾冻结在树木的枯叶上形成的白色松散冰晶。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沆砀：</a:t>
            </a: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白汽弥漫的样子。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上下一白：上上下下全白。一白，全白。</a:t>
            </a: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一，全或都。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长堤一痕：形容西湖长堤在雪中只隐隐露出一道痕迹。堤，沿河或沿海的防水建筑物。这里指苏堤。一，数词。痕，痕迹。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"/>
          <a:stretch>
            <a:fillRect/>
          </a:stretch>
        </p:blipFill>
        <p:spPr>
          <a:xfrm>
            <a:off x="0" y="-9525"/>
            <a:ext cx="9144000" cy="5153025"/>
          </a:xfrm>
          <a:prstGeom prst="rect">
            <a:avLst/>
          </a:prstGeom>
        </p:spPr>
      </p:pic>
      <p:sp>
        <p:nvSpPr>
          <p:cNvPr id="4" name="文本框 5"/>
          <p:cNvSpPr txBox="1"/>
          <p:nvPr/>
        </p:nvSpPr>
        <p:spPr>
          <a:xfrm>
            <a:off x="6597715" y="1273370"/>
            <a:ext cx="377825" cy="47625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vert="eaVert" wrap="none" lIns="65091" tIns="32546" rIns="65091" bIns="32546" rtlCol="0">
            <a:spAutoFit/>
          </a:bodyPr>
          <a:lstStyle/>
          <a:p>
            <a:r>
              <a:rPr lang="zh-CN" altLang="en-US" sz="1615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注释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53770" y="563880"/>
            <a:ext cx="51746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一芥：一棵小草。芥，小草，比喻轻微纤细的事物；（像小草一样微小）。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焉得：</a:t>
            </a: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哪能。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强（qiǎng）饮：尽情喝。强，尽力，勉力，竭力。一说，高兴地，兴奋地。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大白：大酒杯。白；古人罚酒时用的酒杯，也泛指一般的酒杯，这里的意思是三杯酒。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客：</a:t>
            </a:r>
            <a:r>
              <a:rPr lang="zh-CN" altLang="en-US" sz="12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做客，名词作动词。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及：等到。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舟子：船夫。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相公：旧时对士人的尊称。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痴似：痴于，痴过。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8136"/>
            <a:ext cx="9144000" cy="6148388"/>
          </a:xfrm>
          <a:prstGeom prst="rect">
            <a:avLst/>
          </a:prstGeom>
        </p:spPr>
      </p:pic>
      <p:sp>
        <p:nvSpPr>
          <p:cNvPr id="13" name="Freeform 46"/>
          <p:cNvSpPr/>
          <p:nvPr/>
        </p:nvSpPr>
        <p:spPr bwMode="auto">
          <a:xfrm flipH="1">
            <a:off x="2890492" y="-147320"/>
            <a:ext cx="4443121" cy="2346451"/>
          </a:xfrm>
          <a:custGeom>
            <a:avLst/>
            <a:gdLst>
              <a:gd name="T0" fmla="*/ 913 w 1026"/>
              <a:gd name="T1" fmla="*/ 381 h 430"/>
              <a:gd name="T2" fmla="*/ 869 w 1026"/>
              <a:gd name="T3" fmla="*/ 362 h 430"/>
              <a:gd name="T4" fmla="*/ 815 w 1026"/>
              <a:gd name="T5" fmla="*/ 353 h 430"/>
              <a:gd name="T6" fmla="*/ 770 w 1026"/>
              <a:gd name="T7" fmla="*/ 344 h 430"/>
              <a:gd name="T8" fmla="*/ 647 w 1026"/>
              <a:gd name="T9" fmla="*/ 314 h 430"/>
              <a:gd name="T10" fmla="*/ 599 w 1026"/>
              <a:gd name="T11" fmla="*/ 311 h 430"/>
              <a:gd name="T12" fmla="*/ 567 w 1026"/>
              <a:gd name="T13" fmla="*/ 314 h 430"/>
              <a:gd name="T14" fmla="*/ 607 w 1026"/>
              <a:gd name="T15" fmla="*/ 323 h 430"/>
              <a:gd name="T16" fmla="*/ 543 w 1026"/>
              <a:gd name="T17" fmla="*/ 321 h 430"/>
              <a:gd name="T18" fmla="*/ 462 w 1026"/>
              <a:gd name="T19" fmla="*/ 336 h 430"/>
              <a:gd name="T20" fmla="*/ 363 w 1026"/>
              <a:gd name="T21" fmla="*/ 363 h 430"/>
              <a:gd name="T22" fmla="*/ 294 w 1026"/>
              <a:gd name="T23" fmla="*/ 382 h 430"/>
              <a:gd name="T24" fmla="*/ 223 w 1026"/>
              <a:gd name="T25" fmla="*/ 403 h 430"/>
              <a:gd name="T26" fmla="*/ 167 w 1026"/>
              <a:gd name="T27" fmla="*/ 430 h 430"/>
              <a:gd name="T28" fmla="*/ 115 w 1026"/>
              <a:gd name="T29" fmla="*/ 408 h 430"/>
              <a:gd name="T30" fmla="*/ 87 w 1026"/>
              <a:gd name="T31" fmla="*/ 403 h 430"/>
              <a:gd name="T32" fmla="*/ 133 w 1026"/>
              <a:gd name="T33" fmla="*/ 366 h 430"/>
              <a:gd name="T34" fmla="*/ 95 w 1026"/>
              <a:gd name="T35" fmla="*/ 371 h 430"/>
              <a:gd name="T36" fmla="*/ 75 w 1026"/>
              <a:gd name="T37" fmla="*/ 373 h 430"/>
              <a:gd name="T38" fmla="*/ 51 w 1026"/>
              <a:gd name="T39" fmla="*/ 366 h 430"/>
              <a:gd name="T40" fmla="*/ 24 w 1026"/>
              <a:gd name="T41" fmla="*/ 332 h 430"/>
              <a:gd name="T42" fmla="*/ 16 w 1026"/>
              <a:gd name="T43" fmla="*/ 315 h 430"/>
              <a:gd name="T44" fmla="*/ 11 w 1026"/>
              <a:gd name="T45" fmla="*/ 288 h 430"/>
              <a:gd name="T46" fmla="*/ 62 w 1026"/>
              <a:gd name="T47" fmla="*/ 223 h 430"/>
              <a:gd name="T48" fmla="*/ 150 w 1026"/>
              <a:gd name="T49" fmla="*/ 148 h 430"/>
              <a:gd name="T50" fmla="*/ 370 w 1026"/>
              <a:gd name="T51" fmla="*/ 24 h 430"/>
              <a:gd name="T52" fmla="*/ 472 w 1026"/>
              <a:gd name="T53" fmla="*/ 9 h 430"/>
              <a:gd name="T54" fmla="*/ 546 w 1026"/>
              <a:gd name="T55" fmla="*/ 2 h 430"/>
              <a:gd name="T56" fmla="*/ 445 w 1026"/>
              <a:gd name="T57" fmla="*/ 26 h 430"/>
              <a:gd name="T58" fmla="*/ 334 w 1026"/>
              <a:gd name="T59" fmla="*/ 55 h 430"/>
              <a:gd name="T60" fmla="*/ 249 w 1026"/>
              <a:gd name="T61" fmla="*/ 100 h 430"/>
              <a:gd name="T62" fmla="*/ 286 w 1026"/>
              <a:gd name="T63" fmla="*/ 86 h 430"/>
              <a:gd name="T64" fmla="*/ 380 w 1026"/>
              <a:gd name="T65" fmla="*/ 49 h 430"/>
              <a:gd name="T66" fmla="*/ 566 w 1026"/>
              <a:gd name="T67" fmla="*/ 32 h 430"/>
              <a:gd name="T68" fmla="*/ 697 w 1026"/>
              <a:gd name="T69" fmla="*/ 49 h 430"/>
              <a:gd name="T70" fmla="*/ 768 w 1026"/>
              <a:gd name="T71" fmla="*/ 71 h 430"/>
              <a:gd name="T72" fmla="*/ 892 w 1026"/>
              <a:gd name="T73" fmla="*/ 152 h 430"/>
              <a:gd name="T74" fmla="*/ 857 w 1026"/>
              <a:gd name="T75" fmla="*/ 147 h 430"/>
              <a:gd name="T76" fmla="*/ 680 w 1026"/>
              <a:gd name="T77" fmla="*/ 60 h 430"/>
              <a:gd name="T78" fmla="*/ 482 w 1026"/>
              <a:gd name="T79" fmla="*/ 47 h 430"/>
              <a:gd name="T80" fmla="*/ 443 w 1026"/>
              <a:gd name="T81" fmla="*/ 58 h 430"/>
              <a:gd name="T82" fmla="*/ 546 w 1026"/>
              <a:gd name="T83" fmla="*/ 53 h 430"/>
              <a:gd name="T84" fmla="*/ 657 w 1026"/>
              <a:gd name="T85" fmla="*/ 65 h 430"/>
              <a:gd name="T86" fmla="*/ 466 w 1026"/>
              <a:gd name="T87" fmla="*/ 61 h 430"/>
              <a:gd name="T88" fmla="*/ 613 w 1026"/>
              <a:gd name="T89" fmla="*/ 66 h 430"/>
              <a:gd name="T90" fmla="*/ 760 w 1026"/>
              <a:gd name="T91" fmla="*/ 106 h 430"/>
              <a:gd name="T92" fmla="*/ 868 w 1026"/>
              <a:gd name="T93" fmla="*/ 168 h 430"/>
              <a:gd name="T94" fmla="*/ 893 w 1026"/>
              <a:gd name="T95" fmla="*/ 191 h 430"/>
              <a:gd name="T96" fmla="*/ 942 w 1026"/>
              <a:gd name="T97" fmla="*/ 238 h 430"/>
              <a:gd name="T98" fmla="*/ 979 w 1026"/>
              <a:gd name="T99" fmla="*/ 300 h 430"/>
              <a:gd name="T100" fmla="*/ 984 w 1026"/>
              <a:gd name="T101" fmla="*/ 338 h 430"/>
              <a:gd name="T102" fmla="*/ 1026 w 1026"/>
              <a:gd name="T103" fmla="*/ 365 h 430"/>
              <a:gd name="T104" fmla="*/ 993 w 1026"/>
              <a:gd name="T105" fmla="*/ 368 h 430"/>
              <a:gd name="T106" fmla="*/ 920 w 1026"/>
              <a:gd name="T107" fmla="*/ 348 h 430"/>
              <a:gd name="T108" fmla="*/ 971 w 1026"/>
              <a:gd name="T109" fmla="*/ 370 h 430"/>
              <a:gd name="T110" fmla="*/ 911 w 1026"/>
              <a:gd name="T111" fmla="*/ 356 h 430"/>
              <a:gd name="T112" fmla="*/ 859 w 1026"/>
              <a:gd name="T113" fmla="*/ 339 h 430"/>
              <a:gd name="T114" fmla="*/ 862 w 1026"/>
              <a:gd name="T115" fmla="*/ 34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6" h="430">
                <a:moveTo>
                  <a:pt x="862" y="345"/>
                </a:moveTo>
                <a:cubicBezTo>
                  <a:pt x="867" y="350"/>
                  <a:pt x="873" y="356"/>
                  <a:pt x="879" y="361"/>
                </a:cubicBezTo>
                <a:cubicBezTo>
                  <a:pt x="884" y="365"/>
                  <a:pt x="891" y="368"/>
                  <a:pt x="897" y="371"/>
                </a:cubicBezTo>
                <a:cubicBezTo>
                  <a:pt x="901" y="373"/>
                  <a:pt x="905" y="374"/>
                  <a:pt x="909" y="376"/>
                </a:cubicBezTo>
                <a:cubicBezTo>
                  <a:pt x="911" y="376"/>
                  <a:pt x="912" y="378"/>
                  <a:pt x="914" y="380"/>
                </a:cubicBezTo>
                <a:cubicBezTo>
                  <a:pt x="914" y="380"/>
                  <a:pt x="913" y="380"/>
                  <a:pt x="913" y="381"/>
                </a:cubicBezTo>
                <a:cubicBezTo>
                  <a:pt x="906" y="379"/>
                  <a:pt x="900" y="376"/>
                  <a:pt x="893" y="374"/>
                </a:cubicBezTo>
                <a:cubicBezTo>
                  <a:pt x="891" y="373"/>
                  <a:pt x="889" y="372"/>
                  <a:pt x="887" y="371"/>
                </a:cubicBezTo>
                <a:cubicBezTo>
                  <a:pt x="885" y="371"/>
                  <a:pt x="883" y="370"/>
                  <a:pt x="882" y="369"/>
                </a:cubicBezTo>
                <a:cubicBezTo>
                  <a:pt x="880" y="365"/>
                  <a:pt x="878" y="366"/>
                  <a:pt x="876" y="369"/>
                </a:cubicBezTo>
                <a:cubicBezTo>
                  <a:pt x="875" y="365"/>
                  <a:pt x="874" y="361"/>
                  <a:pt x="870" y="362"/>
                </a:cubicBezTo>
                <a:cubicBezTo>
                  <a:pt x="869" y="362"/>
                  <a:pt x="869" y="362"/>
                  <a:pt x="869" y="362"/>
                </a:cubicBezTo>
                <a:cubicBezTo>
                  <a:pt x="860" y="369"/>
                  <a:pt x="855" y="358"/>
                  <a:pt x="848" y="356"/>
                </a:cubicBezTo>
                <a:cubicBezTo>
                  <a:pt x="840" y="355"/>
                  <a:pt x="832" y="350"/>
                  <a:pt x="824" y="347"/>
                </a:cubicBezTo>
                <a:cubicBezTo>
                  <a:pt x="823" y="346"/>
                  <a:pt x="822" y="347"/>
                  <a:pt x="820" y="347"/>
                </a:cubicBezTo>
                <a:cubicBezTo>
                  <a:pt x="822" y="350"/>
                  <a:pt x="824" y="352"/>
                  <a:pt x="825" y="355"/>
                </a:cubicBezTo>
                <a:cubicBezTo>
                  <a:pt x="825" y="356"/>
                  <a:pt x="824" y="356"/>
                  <a:pt x="824" y="357"/>
                </a:cubicBezTo>
                <a:cubicBezTo>
                  <a:pt x="821" y="355"/>
                  <a:pt x="818" y="354"/>
                  <a:pt x="815" y="353"/>
                </a:cubicBezTo>
                <a:cubicBezTo>
                  <a:pt x="807" y="351"/>
                  <a:pt x="799" y="350"/>
                  <a:pt x="791" y="348"/>
                </a:cubicBezTo>
                <a:cubicBezTo>
                  <a:pt x="790" y="347"/>
                  <a:pt x="790" y="347"/>
                  <a:pt x="789" y="346"/>
                </a:cubicBezTo>
                <a:cubicBezTo>
                  <a:pt x="784" y="344"/>
                  <a:pt x="782" y="344"/>
                  <a:pt x="778" y="346"/>
                </a:cubicBezTo>
                <a:cubicBezTo>
                  <a:pt x="776" y="344"/>
                  <a:pt x="774" y="342"/>
                  <a:pt x="771" y="341"/>
                </a:cubicBezTo>
                <a:cubicBezTo>
                  <a:pt x="771" y="341"/>
                  <a:pt x="771" y="341"/>
                  <a:pt x="770" y="342"/>
                </a:cubicBezTo>
                <a:cubicBezTo>
                  <a:pt x="770" y="343"/>
                  <a:pt x="770" y="344"/>
                  <a:pt x="770" y="344"/>
                </a:cubicBezTo>
                <a:cubicBezTo>
                  <a:pt x="742" y="337"/>
                  <a:pt x="715" y="321"/>
                  <a:pt x="684" y="323"/>
                </a:cubicBezTo>
                <a:cubicBezTo>
                  <a:pt x="685" y="322"/>
                  <a:pt x="686" y="322"/>
                  <a:pt x="688" y="322"/>
                </a:cubicBezTo>
                <a:cubicBezTo>
                  <a:pt x="688" y="320"/>
                  <a:pt x="674" y="318"/>
                  <a:pt x="671" y="319"/>
                </a:cubicBezTo>
                <a:cubicBezTo>
                  <a:pt x="671" y="319"/>
                  <a:pt x="671" y="320"/>
                  <a:pt x="671" y="319"/>
                </a:cubicBezTo>
                <a:cubicBezTo>
                  <a:pt x="669" y="318"/>
                  <a:pt x="667" y="317"/>
                  <a:pt x="666" y="316"/>
                </a:cubicBezTo>
                <a:cubicBezTo>
                  <a:pt x="660" y="315"/>
                  <a:pt x="653" y="313"/>
                  <a:pt x="647" y="314"/>
                </a:cubicBezTo>
                <a:cubicBezTo>
                  <a:pt x="643" y="315"/>
                  <a:pt x="638" y="313"/>
                  <a:pt x="633" y="312"/>
                </a:cubicBezTo>
                <a:cubicBezTo>
                  <a:pt x="626" y="311"/>
                  <a:pt x="619" y="311"/>
                  <a:pt x="611" y="310"/>
                </a:cubicBezTo>
                <a:cubicBezTo>
                  <a:pt x="613" y="310"/>
                  <a:pt x="614" y="309"/>
                  <a:pt x="616" y="309"/>
                </a:cubicBezTo>
                <a:cubicBezTo>
                  <a:pt x="616" y="309"/>
                  <a:pt x="616" y="309"/>
                  <a:pt x="616" y="308"/>
                </a:cubicBezTo>
                <a:cubicBezTo>
                  <a:pt x="611" y="307"/>
                  <a:pt x="605" y="306"/>
                  <a:pt x="599" y="305"/>
                </a:cubicBezTo>
                <a:cubicBezTo>
                  <a:pt x="599" y="308"/>
                  <a:pt x="599" y="309"/>
                  <a:pt x="599" y="311"/>
                </a:cubicBezTo>
                <a:cubicBezTo>
                  <a:pt x="597" y="310"/>
                  <a:pt x="595" y="309"/>
                  <a:pt x="594" y="309"/>
                </a:cubicBezTo>
                <a:cubicBezTo>
                  <a:pt x="589" y="309"/>
                  <a:pt x="585" y="309"/>
                  <a:pt x="580" y="310"/>
                </a:cubicBezTo>
                <a:cubicBezTo>
                  <a:pt x="578" y="310"/>
                  <a:pt x="575" y="311"/>
                  <a:pt x="573" y="310"/>
                </a:cubicBezTo>
                <a:cubicBezTo>
                  <a:pt x="567" y="307"/>
                  <a:pt x="561" y="307"/>
                  <a:pt x="554" y="308"/>
                </a:cubicBezTo>
                <a:cubicBezTo>
                  <a:pt x="554" y="308"/>
                  <a:pt x="553" y="309"/>
                  <a:pt x="552" y="311"/>
                </a:cubicBezTo>
                <a:cubicBezTo>
                  <a:pt x="557" y="312"/>
                  <a:pt x="562" y="313"/>
                  <a:pt x="567" y="314"/>
                </a:cubicBezTo>
                <a:cubicBezTo>
                  <a:pt x="575" y="315"/>
                  <a:pt x="583" y="316"/>
                  <a:pt x="591" y="317"/>
                </a:cubicBezTo>
                <a:cubicBezTo>
                  <a:pt x="599" y="319"/>
                  <a:pt x="607" y="321"/>
                  <a:pt x="615" y="322"/>
                </a:cubicBezTo>
                <a:cubicBezTo>
                  <a:pt x="617" y="323"/>
                  <a:pt x="619" y="322"/>
                  <a:pt x="621" y="322"/>
                </a:cubicBezTo>
                <a:cubicBezTo>
                  <a:pt x="622" y="322"/>
                  <a:pt x="623" y="323"/>
                  <a:pt x="625" y="324"/>
                </a:cubicBezTo>
                <a:cubicBezTo>
                  <a:pt x="625" y="325"/>
                  <a:pt x="624" y="325"/>
                  <a:pt x="624" y="326"/>
                </a:cubicBezTo>
                <a:cubicBezTo>
                  <a:pt x="618" y="325"/>
                  <a:pt x="613" y="324"/>
                  <a:pt x="607" y="323"/>
                </a:cubicBezTo>
                <a:cubicBezTo>
                  <a:pt x="603" y="323"/>
                  <a:pt x="599" y="323"/>
                  <a:pt x="595" y="323"/>
                </a:cubicBezTo>
                <a:cubicBezTo>
                  <a:pt x="594" y="323"/>
                  <a:pt x="593" y="323"/>
                  <a:pt x="593" y="323"/>
                </a:cubicBezTo>
                <a:cubicBezTo>
                  <a:pt x="583" y="318"/>
                  <a:pt x="573" y="320"/>
                  <a:pt x="563" y="318"/>
                </a:cubicBezTo>
                <a:cubicBezTo>
                  <a:pt x="553" y="316"/>
                  <a:pt x="543" y="317"/>
                  <a:pt x="534" y="322"/>
                </a:cubicBezTo>
                <a:cubicBezTo>
                  <a:pt x="534" y="322"/>
                  <a:pt x="534" y="323"/>
                  <a:pt x="534" y="323"/>
                </a:cubicBezTo>
                <a:cubicBezTo>
                  <a:pt x="537" y="322"/>
                  <a:pt x="540" y="322"/>
                  <a:pt x="543" y="321"/>
                </a:cubicBezTo>
                <a:cubicBezTo>
                  <a:pt x="544" y="323"/>
                  <a:pt x="545" y="324"/>
                  <a:pt x="546" y="326"/>
                </a:cubicBezTo>
                <a:cubicBezTo>
                  <a:pt x="540" y="326"/>
                  <a:pt x="533" y="328"/>
                  <a:pt x="528" y="326"/>
                </a:cubicBezTo>
                <a:cubicBezTo>
                  <a:pt x="522" y="325"/>
                  <a:pt x="517" y="324"/>
                  <a:pt x="512" y="324"/>
                </a:cubicBezTo>
                <a:cubicBezTo>
                  <a:pt x="511" y="324"/>
                  <a:pt x="510" y="324"/>
                  <a:pt x="509" y="324"/>
                </a:cubicBezTo>
                <a:cubicBezTo>
                  <a:pt x="501" y="334"/>
                  <a:pt x="490" y="329"/>
                  <a:pt x="480" y="332"/>
                </a:cubicBezTo>
                <a:cubicBezTo>
                  <a:pt x="474" y="333"/>
                  <a:pt x="468" y="335"/>
                  <a:pt x="462" y="336"/>
                </a:cubicBezTo>
                <a:cubicBezTo>
                  <a:pt x="456" y="337"/>
                  <a:pt x="450" y="338"/>
                  <a:pt x="444" y="339"/>
                </a:cubicBezTo>
                <a:cubicBezTo>
                  <a:pt x="442" y="339"/>
                  <a:pt x="439" y="339"/>
                  <a:pt x="437" y="340"/>
                </a:cubicBezTo>
                <a:cubicBezTo>
                  <a:pt x="430" y="345"/>
                  <a:pt x="421" y="341"/>
                  <a:pt x="413" y="344"/>
                </a:cubicBezTo>
                <a:cubicBezTo>
                  <a:pt x="405" y="348"/>
                  <a:pt x="397" y="350"/>
                  <a:pt x="389" y="352"/>
                </a:cubicBezTo>
                <a:cubicBezTo>
                  <a:pt x="387" y="353"/>
                  <a:pt x="384" y="354"/>
                  <a:pt x="383" y="356"/>
                </a:cubicBezTo>
                <a:cubicBezTo>
                  <a:pt x="379" y="363"/>
                  <a:pt x="372" y="365"/>
                  <a:pt x="363" y="363"/>
                </a:cubicBezTo>
                <a:cubicBezTo>
                  <a:pt x="366" y="363"/>
                  <a:pt x="368" y="361"/>
                  <a:pt x="370" y="361"/>
                </a:cubicBezTo>
                <a:cubicBezTo>
                  <a:pt x="375" y="361"/>
                  <a:pt x="377" y="359"/>
                  <a:pt x="378" y="354"/>
                </a:cubicBezTo>
                <a:cubicBezTo>
                  <a:pt x="374" y="355"/>
                  <a:pt x="371" y="356"/>
                  <a:pt x="368" y="357"/>
                </a:cubicBezTo>
                <a:cubicBezTo>
                  <a:pt x="357" y="361"/>
                  <a:pt x="346" y="364"/>
                  <a:pt x="334" y="368"/>
                </a:cubicBezTo>
                <a:cubicBezTo>
                  <a:pt x="327" y="371"/>
                  <a:pt x="319" y="373"/>
                  <a:pt x="312" y="377"/>
                </a:cubicBezTo>
                <a:cubicBezTo>
                  <a:pt x="306" y="380"/>
                  <a:pt x="300" y="381"/>
                  <a:pt x="294" y="382"/>
                </a:cubicBezTo>
                <a:cubicBezTo>
                  <a:pt x="283" y="384"/>
                  <a:pt x="272" y="385"/>
                  <a:pt x="262" y="392"/>
                </a:cubicBezTo>
                <a:cubicBezTo>
                  <a:pt x="260" y="393"/>
                  <a:pt x="258" y="393"/>
                  <a:pt x="256" y="394"/>
                </a:cubicBezTo>
                <a:cubicBezTo>
                  <a:pt x="251" y="396"/>
                  <a:pt x="246" y="397"/>
                  <a:pt x="241" y="399"/>
                </a:cubicBezTo>
                <a:cubicBezTo>
                  <a:pt x="241" y="398"/>
                  <a:pt x="239" y="398"/>
                  <a:pt x="238" y="398"/>
                </a:cubicBezTo>
                <a:cubicBezTo>
                  <a:pt x="235" y="400"/>
                  <a:pt x="231" y="402"/>
                  <a:pt x="227" y="403"/>
                </a:cubicBezTo>
                <a:cubicBezTo>
                  <a:pt x="226" y="404"/>
                  <a:pt x="225" y="403"/>
                  <a:pt x="223" y="403"/>
                </a:cubicBezTo>
                <a:cubicBezTo>
                  <a:pt x="222" y="407"/>
                  <a:pt x="216" y="409"/>
                  <a:pt x="211" y="409"/>
                </a:cubicBezTo>
                <a:cubicBezTo>
                  <a:pt x="209" y="408"/>
                  <a:pt x="206" y="409"/>
                  <a:pt x="204" y="409"/>
                </a:cubicBezTo>
                <a:cubicBezTo>
                  <a:pt x="198" y="411"/>
                  <a:pt x="193" y="412"/>
                  <a:pt x="187" y="415"/>
                </a:cubicBezTo>
                <a:cubicBezTo>
                  <a:pt x="185" y="416"/>
                  <a:pt x="184" y="418"/>
                  <a:pt x="182" y="420"/>
                </a:cubicBezTo>
                <a:cubicBezTo>
                  <a:pt x="179" y="422"/>
                  <a:pt x="177" y="423"/>
                  <a:pt x="174" y="425"/>
                </a:cubicBezTo>
                <a:cubicBezTo>
                  <a:pt x="172" y="426"/>
                  <a:pt x="170" y="428"/>
                  <a:pt x="167" y="430"/>
                </a:cubicBezTo>
                <a:cubicBezTo>
                  <a:pt x="167" y="428"/>
                  <a:pt x="167" y="426"/>
                  <a:pt x="166" y="425"/>
                </a:cubicBezTo>
                <a:cubicBezTo>
                  <a:pt x="162" y="423"/>
                  <a:pt x="158" y="420"/>
                  <a:pt x="153" y="419"/>
                </a:cubicBezTo>
                <a:cubicBezTo>
                  <a:pt x="148" y="419"/>
                  <a:pt x="142" y="420"/>
                  <a:pt x="136" y="422"/>
                </a:cubicBezTo>
                <a:cubicBezTo>
                  <a:pt x="130" y="423"/>
                  <a:pt x="126" y="421"/>
                  <a:pt x="123" y="416"/>
                </a:cubicBezTo>
                <a:cubicBezTo>
                  <a:pt x="123" y="415"/>
                  <a:pt x="123" y="413"/>
                  <a:pt x="123" y="410"/>
                </a:cubicBezTo>
                <a:cubicBezTo>
                  <a:pt x="121" y="410"/>
                  <a:pt x="118" y="409"/>
                  <a:pt x="115" y="408"/>
                </a:cubicBezTo>
                <a:cubicBezTo>
                  <a:pt x="113" y="409"/>
                  <a:pt x="109" y="411"/>
                  <a:pt x="105" y="413"/>
                </a:cubicBezTo>
                <a:cubicBezTo>
                  <a:pt x="102" y="415"/>
                  <a:pt x="99" y="417"/>
                  <a:pt x="95" y="419"/>
                </a:cubicBezTo>
                <a:cubicBezTo>
                  <a:pt x="95" y="418"/>
                  <a:pt x="94" y="418"/>
                  <a:pt x="94" y="417"/>
                </a:cubicBezTo>
                <a:cubicBezTo>
                  <a:pt x="96" y="416"/>
                  <a:pt x="99" y="414"/>
                  <a:pt x="102" y="411"/>
                </a:cubicBezTo>
                <a:cubicBezTo>
                  <a:pt x="97" y="408"/>
                  <a:pt x="92" y="405"/>
                  <a:pt x="88" y="402"/>
                </a:cubicBezTo>
                <a:cubicBezTo>
                  <a:pt x="88" y="403"/>
                  <a:pt x="88" y="403"/>
                  <a:pt x="87" y="403"/>
                </a:cubicBezTo>
                <a:cubicBezTo>
                  <a:pt x="90" y="403"/>
                  <a:pt x="92" y="403"/>
                  <a:pt x="94" y="403"/>
                </a:cubicBezTo>
                <a:cubicBezTo>
                  <a:pt x="99" y="403"/>
                  <a:pt x="103" y="400"/>
                  <a:pt x="107" y="396"/>
                </a:cubicBezTo>
                <a:cubicBezTo>
                  <a:pt x="109" y="394"/>
                  <a:pt x="113" y="392"/>
                  <a:pt x="116" y="391"/>
                </a:cubicBezTo>
                <a:cubicBezTo>
                  <a:pt x="120" y="389"/>
                  <a:pt x="122" y="385"/>
                  <a:pt x="125" y="381"/>
                </a:cubicBezTo>
                <a:cubicBezTo>
                  <a:pt x="127" y="377"/>
                  <a:pt x="130" y="374"/>
                  <a:pt x="132" y="370"/>
                </a:cubicBezTo>
                <a:cubicBezTo>
                  <a:pt x="132" y="369"/>
                  <a:pt x="133" y="368"/>
                  <a:pt x="133" y="366"/>
                </a:cubicBezTo>
                <a:cubicBezTo>
                  <a:pt x="128" y="368"/>
                  <a:pt x="123" y="367"/>
                  <a:pt x="119" y="372"/>
                </a:cubicBezTo>
                <a:cubicBezTo>
                  <a:pt x="119" y="373"/>
                  <a:pt x="118" y="373"/>
                  <a:pt x="117" y="374"/>
                </a:cubicBezTo>
                <a:cubicBezTo>
                  <a:pt x="114" y="378"/>
                  <a:pt x="112" y="378"/>
                  <a:pt x="110" y="373"/>
                </a:cubicBezTo>
                <a:cubicBezTo>
                  <a:pt x="110" y="372"/>
                  <a:pt x="110" y="371"/>
                  <a:pt x="109" y="370"/>
                </a:cubicBezTo>
                <a:cubicBezTo>
                  <a:pt x="107" y="374"/>
                  <a:pt x="108" y="380"/>
                  <a:pt x="103" y="379"/>
                </a:cubicBezTo>
                <a:cubicBezTo>
                  <a:pt x="99" y="378"/>
                  <a:pt x="97" y="374"/>
                  <a:pt x="95" y="371"/>
                </a:cubicBezTo>
                <a:cubicBezTo>
                  <a:pt x="94" y="370"/>
                  <a:pt x="97" y="367"/>
                  <a:pt x="98" y="365"/>
                </a:cubicBezTo>
                <a:cubicBezTo>
                  <a:pt x="93" y="362"/>
                  <a:pt x="93" y="362"/>
                  <a:pt x="89" y="366"/>
                </a:cubicBezTo>
                <a:cubicBezTo>
                  <a:pt x="87" y="368"/>
                  <a:pt x="85" y="369"/>
                  <a:pt x="83" y="371"/>
                </a:cubicBezTo>
                <a:cubicBezTo>
                  <a:pt x="82" y="373"/>
                  <a:pt x="80" y="375"/>
                  <a:pt x="79" y="377"/>
                </a:cubicBezTo>
                <a:cubicBezTo>
                  <a:pt x="77" y="376"/>
                  <a:pt x="76" y="375"/>
                  <a:pt x="74" y="373"/>
                </a:cubicBezTo>
                <a:cubicBezTo>
                  <a:pt x="74" y="373"/>
                  <a:pt x="75" y="373"/>
                  <a:pt x="75" y="373"/>
                </a:cubicBezTo>
                <a:cubicBezTo>
                  <a:pt x="77" y="369"/>
                  <a:pt x="78" y="366"/>
                  <a:pt x="79" y="363"/>
                </a:cubicBezTo>
                <a:cubicBezTo>
                  <a:pt x="77" y="361"/>
                  <a:pt x="75" y="359"/>
                  <a:pt x="73" y="357"/>
                </a:cubicBezTo>
                <a:cubicBezTo>
                  <a:pt x="71" y="357"/>
                  <a:pt x="69" y="356"/>
                  <a:pt x="68" y="357"/>
                </a:cubicBezTo>
                <a:cubicBezTo>
                  <a:pt x="67" y="357"/>
                  <a:pt x="67" y="359"/>
                  <a:pt x="66" y="361"/>
                </a:cubicBezTo>
                <a:cubicBezTo>
                  <a:pt x="66" y="363"/>
                  <a:pt x="66" y="365"/>
                  <a:pt x="62" y="364"/>
                </a:cubicBezTo>
                <a:cubicBezTo>
                  <a:pt x="58" y="362"/>
                  <a:pt x="54" y="362"/>
                  <a:pt x="51" y="366"/>
                </a:cubicBezTo>
                <a:cubicBezTo>
                  <a:pt x="44" y="366"/>
                  <a:pt x="42" y="360"/>
                  <a:pt x="38" y="355"/>
                </a:cubicBezTo>
                <a:cubicBezTo>
                  <a:pt x="40" y="355"/>
                  <a:pt x="41" y="354"/>
                  <a:pt x="43" y="354"/>
                </a:cubicBezTo>
                <a:cubicBezTo>
                  <a:pt x="47" y="354"/>
                  <a:pt x="48" y="352"/>
                  <a:pt x="49" y="349"/>
                </a:cubicBezTo>
                <a:cubicBezTo>
                  <a:pt x="49" y="347"/>
                  <a:pt x="51" y="345"/>
                  <a:pt x="48" y="342"/>
                </a:cubicBezTo>
                <a:cubicBezTo>
                  <a:pt x="42" y="337"/>
                  <a:pt x="36" y="335"/>
                  <a:pt x="29" y="334"/>
                </a:cubicBezTo>
                <a:cubicBezTo>
                  <a:pt x="27" y="334"/>
                  <a:pt x="26" y="333"/>
                  <a:pt x="24" y="332"/>
                </a:cubicBezTo>
                <a:cubicBezTo>
                  <a:pt x="26" y="330"/>
                  <a:pt x="27" y="329"/>
                  <a:pt x="29" y="327"/>
                </a:cubicBezTo>
                <a:cubicBezTo>
                  <a:pt x="22" y="328"/>
                  <a:pt x="17" y="328"/>
                  <a:pt x="11" y="329"/>
                </a:cubicBezTo>
                <a:cubicBezTo>
                  <a:pt x="14" y="317"/>
                  <a:pt x="5" y="321"/>
                  <a:pt x="0" y="320"/>
                </a:cubicBezTo>
                <a:cubicBezTo>
                  <a:pt x="0" y="319"/>
                  <a:pt x="0" y="319"/>
                  <a:pt x="0" y="318"/>
                </a:cubicBezTo>
                <a:cubicBezTo>
                  <a:pt x="4" y="317"/>
                  <a:pt x="8" y="316"/>
                  <a:pt x="11" y="316"/>
                </a:cubicBezTo>
                <a:cubicBezTo>
                  <a:pt x="14" y="316"/>
                  <a:pt x="16" y="317"/>
                  <a:pt x="16" y="315"/>
                </a:cubicBezTo>
                <a:cubicBezTo>
                  <a:pt x="17" y="313"/>
                  <a:pt x="16" y="311"/>
                  <a:pt x="15" y="309"/>
                </a:cubicBezTo>
                <a:cubicBezTo>
                  <a:pt x="15" y="309"/>
                  <a:pt x="15" y="308"/>
                  <a:pt x="15" y="309"/>
                </a:cubicBezTo>
                <a:cubicBezTo>
                  <a:pt x="17" y="306"/>
                  <a:pt x="19" y="304"/>
                  <a:pt x="20" y="303"/>
                </a:cubicBezTo>
                <a:cubicBezTo>
                  <a:pt x="17" y="302"/>
                  <a:pt x="15" y="301"/>
                  <a:pt x="12" y="300"/>
                </a:cubicBezTo>
                <a:cubicBezTo>
                  <a:pt x="10" y="300"/>
                  <a:pt x="9" y="301"/>
                  <a:pt x="7" y="301"/>
                </a:cubicBezTo>
                <a:cubicBezTo>
                  <a:pt x="5" y="295"/>
                  <a:pt x="8" y="292"/>
                  <a:pt x="11" y="288"/>
                </a:cubicBezTo>
                <a:cubicBezTo>
                  <a:pt x="12" y="287"/>
                  <a:pt x="13" y="285"/>
                  <a:pt x="13" y="283"/>
                </a:cubicBezTo>
                <a:cubicBezTo>
                  <a:pt x="14" y="277"/>
                  <a:pt x="15" y="272"/>
                  <a:pt x="21" y="267"/>
                </a:cubicBezTo>
                <a:cubicBezTo>
                  <a:pt x="23" y="265"/>
                  <a:pt x="23" y="261"/>
                  <a:pt x="25" y="258"/>
                </a:cubicBezTo>
                <a:cubicBezTo>
                  <a:pt x="25" y="260"/>
                  <a:pt x="25" y="262"/>
                  <a:pt x="25" y="264"/>
                </a:cubicBezTo>
                <a:cubicBezTo>
                  <a:pt x="25" y="264"/>
                  <a:pt x="26" y="264"/>
                  <a:pt x="26" y="264"/>
                </a:cubicBezTo>
                <a:cubicBezTo>
                  <a:pt x="38" y="250"/>
                  <a:pt x="50" y="236"/>
                  <a:pt x="62" y="223"/>
                </a:cubicBezTo>
                <a:cubicBezTo>
                  <a:pt x="74" y="209"/>
                  <a:pt x="87" y="196"/>
                  <a:pt x="101" y="183"/>
                </a:cubicBezTo>
                <a:cubicBezTo>
                  <a:pt x="87" y="201"/>
                  <a:pt x="70" y="216"/>
                  <a:pt x="57" y="233"/>
                </a:cubicBezTo>
                <a:cubicBezTo>
                  <a:pt x="89" y="204"/>
                  <a:pt x="116" y="170"/>
                  <a:pt x="149" y="141"/>
                </a:cubicBezTo>
                <a:cubicBezTo>
                  <a:pt x="146" y="145"/>
                  <a:pt x="144" y="148"/>
                  <a:pt x="142" y="151"/>
                </a:cubicBezTo>
                <a:cubicBezTo>
                  <a:pt x="142" y="152"/>
                  <a:pt x="143" y="152"/>
                  <a:pt x="143" y="152"/>
                </a:cubicBezTo>
                <a:cubicBezTo>
                  <a:pt x="145" y="151"/>
                  <a:pt x="148" y="149"/>
                  <a:pt x="150" y="148"/>
                </a:cubicBezTo>
                <a:cubicBezTo>
                  <a:pt x="167" y="135"/>
                  <a:pt x="183" y="121"/>
                  <a:pt x="200" y="109"/>
                </a:cubicBezTo>
                <a:cubicBezTo>
                  <a:pt x="221" y="94"/>
                  <a:pt x="243" y="80"/>
                  <a:pt x="265" y="67"/>
                </a:cubicBezTo>
                <a:cubicBezTo>
                  <a:pt x="279" y="59"/>
                  <a:pt x="293" y="52"/>
                  <a:pt x="307" y="45"/>
                </a:cubicBezTo>
                <a:cubicBezTo>
                  <a:pt x="312" y="43"/>
                  <a:pt x="316" y="39"/>
                  <a:pt x="322" y="38"/>
                </a:cubicBezTo>
                <a:cubicBezTo>
                  <a:pt x="329" y="36"/>
                  <a:pt x="337" y="35"/>
                  <a:pt x="344" y="33"/>
                </a:cubicBezTo>
                <a:cubicBezTo>
                  <a:pt x="353" y="30"/>
                  <a:pt x="361" y="26"/>
                  <a:pt x="370" y="24"/>
                </a:cubicBezTo>
                <a:cubicBezTo>
                  <a:pt x="381" y="20"/>
                  <a:pt x="391" y="18"/>
                  <a:pt x="402" y="15"/>
                </a:cubicBezTo>
                <a:cubicBezTo>
                  <a:pt x="411" y="13"/>
                  <a:pt x="420" y="11"/>
                  <a:pt x="429" y="10"/>
                </a:cubicBezTo>
                <a:cubicBezTo>
                  <a:pt x="431" y="9"/>
                  <a:pt x="435" y="9"/>
                  <a:pt x="437" y="10"/>
                </a:cubicBezTo>
                <a:cubicBezTo>
                  <a:pt x="442" y="14"/>
                  <a:pt x="445" y="11"/>
                  <a:pt x="449" y="10"/>
                </a:cubicBezTo>
                <a:cubicBezTo>
                  <a:pt x="455" y="9"/>
                  <a:pt x="461" y="7"/>
                  <a:pt x="467" y="6"/>
                </a:cubicBezTo>
                <a:cubicBezTo>
                  <a:pt x="467" y="11"/>
                  <a:pt x="471" y="10"/>
                  <a:pt x="472" y="9"/>
                </a:cubicBezTo>
                <a:cubicBezTo>
                  <a:pt x="479" y="3"/>
                  <a:pt x="488" y="6"/>
                  <a:pt x="496" y="4"/>
                </a:cubicBezTo>
                <a:cubicBezTo>
                  <a:pt x="503" y="2"/>
                  <a:pt x="511" y="1"/>
                  <a:pt x="519" y="0"/>
                </a:cubicBezTo>
                <a:cubicBezTo>
                  <a:pt x="521" y="0"/>
                  <a:pt x="523" y="1"/>
                  <a:pt x="525" y="1"/>
                </a:cubicBezTo>
                <a:cubicBezTo>
                  <a:pt x="531" y="1"/>
                  <a:pt x="537" y="0"/>
                  <a:pt x="543" y="0"/>
                </a:cubicBezTo>
                <a:cubicBezTo>
                  <a:pt x="544" y="0"/>
                  <a:pt x="545" y="0"/>
                  <a:pt x="546" y="0"/>
                </a:cubicBezTo>
                <a:cubicBezTo>
                  <a:pt x="546" y="1"/>
                  <a:pt x="546" y="1"/>
                  <a:pt x="546" y="2"/>
                </a:cubicBezTo>
                <a:cubicBezTo>
                  <a:pt x="541" y="2"/>
                  <a:pt x="535" y="3"/>
                  <a:pt x="530" y="3"/>
                </a:cubicBezTo>
                <a:cubicBezTo>
                  <a:pt x="524" y="4"/>
                  <a:pt x="519" y="4"/>
                  <a:pt x="514" y="5"/>
                </a:cubicBezTo>
                <a:cubicBezTo>
                  <a:pt x="513" y="5"/>
                  <a:pt x="511" y="6"/>
                  <a:pt x="510" y="6"/>
                </a:cubicBezTo>
                <a:cubicBezTo>
                  <a:pt x="499" y="5"/>
                  <a:pt x="492" y="8"/>
                  <a:pt x="489" y="18"/>
                </a:cubicBezTo>
                <a:cubicBezTo>
                  <a:pt x="484" y="20"/>
                  <a:pt x="480" y="21"/>
                  <a:pt x="475" y="22"/>
                </a:cubicBezTo>
                <a:cubicBezTo>
                  <a:pt x="465" y="24"/>
                  <a:pt x="455" y="25"/>
                  <a:pt x="445" y="26"/>
                </a:cubicBezTo>
                <a:cubicBezTo>
                  <a:pt x="440" y="27"/>
                  <a:pt x="435" y="28"/>
                  <a:pt x="430" y="28"/>
                </a:cubicBezTo>
                <a:cubicBezTo>
                  <a:pt x="418" y="29"/>
                  <a:pt x="407" y="31"/>
                  <a:pt x="397" y="35"/>
                </a:cubicBezTo>
                <a:cubicBezTo>
                  <a:pt x="386" y="39"/>
                  <a:pt x="375" y="42"/>
                  <a:pt x="364" y="46"/>
                </a:cubicBezTo>
                <a:cubicBezTo>
                  <a:pt x="360" y="47"/>
                  <a:pt x="357" y="50"/>
                  <a:pt x="353" y="52"/>
                </a:cubicBezTo>
                <a:cubicBezTo>
                  <a:pt x="351" y="46"/>
                  <a:pt x="343" y="51"/>
                  <a:pt x="334" y="59"/>
                </a:cubicBezTo>
                <a:cubicBezTo>
                  <a:pt x="334" y="58"/>
                  <a:pt x="334" y="57"/>
                  <a:pt x="334" y="55"/>
                </a:cubicBezTo>
                <a:cubicBezTo>
                  <a:pt x="332" y="56"/>
                  <a:pt x="330" y="56"/>
                  <a:pt x="328" y="57"/>
                </a:cubicBezTo>
                <a:cubicBezTo>
                  <a:pt x="320" y="61"/>
                  <a:pt x="312" y="65"/>
                  <a:pt x="304" y="69"/>
                </a:cubicBezTo>
                <a:cubicBezTo>
                  <a:pt x="303" y="70"/>
                  <a:pt x="303" y="71"/>
                  <a:pt x="302" y="71"/>
                </a:cubicBezTo>
                <a:cubicBezTo>
                  <a:pt x="292" y="70"/>
                  <a:pt x="287" y="78"/>
                  <a:pt x="279" y="81"/>
                </a:cubicBezTo>
                <a:cubicBezTo>
                  <a:pt x="271" y="85"/>
                  <a:pt x="263" y="91"/>
                  <a:pt x="255" y="95"/>
                </a:cubicBezTo>
                <a:cubicBezTo>
                  <a:pt x="253" y="97"/>
                  <a:pt x="250" y="98"/>
                  <a:pt x="249" y="100"/>
                </a:cubicBezTo>
                <a:cubicBezTo>
                  <a:pt x="248" y="102"/>
                  <a:pt x="248" y="104"/>
                  <a:pt x="248" y="106"/>
                </a:cubicBezTo>
                <a:cubicBezTo>
                  <a:pt x="249" y="106"/>
                  <a:pt x="251" y="106"/>
                  <a:pt x="252" y="105"/>
                </a:cubicBezTo>
                <a:cubicBezTo>
                  <a:pt x="258" y="102"/>
                  <a:pt x="263" y="98"/>
                  <a:pt x="269" y="96"/>
                </a:cubicBezTo>
                <a:cubicBezTo>
                  <a:pt x="274" y="94"/>
                  <a:pt x="279" y="92"/>
                  <a:pt x="281" y="86"/>
                </a:cubicBezTo>
                <a:cubicBezTo>
                  <a:pt x="282" y="86"/>
                  <a:pt x="283" y="86"/>
                  <a:pt x="283" y="86"/>
                </a:cubicBezTo>
                <a:cubicBezTo>
                  <a:pt x="284" y="86"/>
                  <a:pt x="285" y="86"/>
                  <a:pt x="286" y="86"/>
                </a:cubicBezTo>
                <a:cubicBezTo>
                  <a:pt x="291" y="83"/>
                  <a:pt x="296" y="79"/>
                  <a:pt x="300" y="77"/>
                </a:cubicBezTo>
                <a:cubicBezTo>
                  <a:pt x="303" y="78"/>
                  <a:pt x="304" y="78"/>
                  <a:pt x="305" y="78"/>
                </a:cubicBezTo>
                <a:cubicBezTo>
                  <a:pt x="309" y="77"/>
                  <a:pt x="312" y="76"/>
                  <a:pt x="315" y="74"/>
                </a:cubicBezTo>
                <a:cubicBezTo>
                  <a:pt x="328" y="69"/>
                  <a:pt x="340" y="64"/>
                  <a:pt x="353" y="58"/>
                </a:cubicBezTo>
                <a:cubicBezTo>
                  <a:pt x="356" y="57"/>
                  <a:pt x="360" y="55"/>
                  <a:pt x="363" y="54"/>
                </a:cubicBezTo>
                <a:cubicBezTo>
                  <a:pt x="369" y="52"/>
                  <a:pt x="374" y="50"/>
                  <a:pt x="380" y="49"/>
                </a:cubicBezTo>
                <a:cubicBezTo>
                  <a:pt x="387" y="47"/>
                  <a:pt x="393" y="45"/>
                  <a:pt x="400" y="44"/>
                </a:cubicBezTo>
                <a:cubicBezTo>
                  <a:pt x="405" y="43"/>
                  <a:pt x="409" y="42"/>
                  <a:pt x="414" y="42"/>
                </a:cubicBezTo>
                <a:cubicBezTo>
                  <a:pt x="428" y="40"/>
                  <a:pt x="443" y="38"/>
                  <a:pt x="458" y="36"/>
                </a:cubicBezTo>
                <a:cubicBezTo>
                  <a:pt x="470" y="35"/>
                  <a:pt x="483" y="33"/>
                  <a:pt x="495" y="32"/>
                </a:cubicBezTo>
                <a:cubicBezTo>
                  <a:pt x="515" y="31"/>
                  <a:pt x="535" y="30"/>
                  <a:pt x="555" y="30"/>
                </a:cubicBezTo>
                <a:cubicBezTo>
                  <a:pt x="559" y="30"/>
                  <a:pt x="562" y="32"/>
                  <a:pt x="566" y="32"/>
                </a:cubicBezTo>
                <a:cubicBezTo>
                  <a:pt x="577" y="33"/>
                  <a:pt x="588" y="34"/>
                  <a:pt x="599" y="35"/>
                </a:cubicBezTo>
                <a:cubicBezTo>
                  <a:pt x="615" y="37"/>
                  <a:pt x="631" y="40"/>
                  <a:pt x="646" y="42"/>
                </a:cubicBezTo>
                <a:cubicBezTo>
                  <a:pt x="652" y="43"/>
                  <a:pt x="658" y="43"/>
                  <a:pt x="665" y="44"/>
                </a:cubicBezTo>
                <a:cubicBezTo>
                  <a:pt x="667" y="44"/>
                  <a:pt x="669" y="45"/>
                  <a:pt x="672" y="45"/>
                </a:cubicBezTo>
                <a:cubicBezTo>
                  <a:pt x="678" y="46"/>
                  <a:pt x="685" y="47"/>
                  <a:pt x="692" y="48"/>
                </a:cubicBezTo>
                <a:cubicBezTo>
                  <a:pt x="693" y="48"/>
                  <a:pt x="696" y="48"/>
                  <a:pt x="697" y="49"/>
                </a:cubicBezTo>
                <a:cubicBezTo>
                  <a:pt x="704" y="52"/>
                  <a:pt x="711" y="54"/>
                  <a:pt x="718" y="54"/>
                </a:cubicBezTo>
                <a:cubicBezTo>
                  <a:pt x="719" y="54"/>
                  <a:pt x="721" y="54"/>
                  <a:pt x="721" y="55"/>
                </a:cubicBezTo>
                <a:cubicBezTo>
                  <a:pt x="728" y="65"/>
                  <a:pt x="739" y="65"/>
                  <a:pt x="748" y="69"/>
                </a:cubicBezTo>
                <a:cubicBezTo>
                  <a:pt x="750" y="70"/>
                  <a:pt x="752" y="71"/>
                  <a:pt x="754" y="71"/>
                </a:cubicBezTo>
                <a:cubicBezTo>
                  <a:pt x="757" y="73"/>
                  <a:pt x="760" y="75"/>
                  <a:pt x="764" y="71"/>
                </a:cubicBezTo>
                <a:cubicBezTo>
                  <a:pt x="765" y="71"/>
                  <a:pt x="767" y="71"/>
                  <a:pt x="768" y="71"/>
                </a:cubicBezTo>
                <a:cubicBezTo>
                  <a:pt x="768" y="70"/>
                  <a:pt x="768" y="69"/>
                  <a:pt x="768" y="67"/>
                </a:cubicBezTo>
                <a:cubicBezTo>
                  <a:pt x="770" y="68"/>
                  <a:pt x="772" y="68"/>
                  <a:pt x="773" y="69"/>
                </a:cubicBezTo>
                <a:cubicBezTo>
                  <a:pt x="779" y="73"/>
                  <a:pt x="784" y="77"/>
                  <a:pt x="790" y="81"/>
                </a:cubicBezTo>
                <a:cubicBezTo>
                  <a:pt x="795" y="83"/>
                  <a:pt x="800" y="85"/>
                  <a:pt x="804" y="88"/>
                </a:cubicBezTo>
                <a:cubicBezTo>
                  <a:pt x="828" y="101"/>
                  <a:pt x="847" y="120"/>
                  <a:pt x="869" y="136"/>
                </a:cubicBezTo>
                <a:cubicBezTo>
                  <a:pt x="877" y="141"/>
                  <a:pt x="884" y="146"/>
                  <a:pt x="892" y="152"/>
                </a:cubicBezTo>
                <a:cubicBezTo>
                  <a:pt x="896" y="155"/>
                  <a:pt x="899" y="159"/>
                  <a:pt x="902" y="163"/>
                </a:cubicBezTo>
                <a:cubicBezTo>
                  <a:pt x="897" y="161"/>
                  <a:pt x="892" y="160"/>
                  <a:pt x="886" y="157"/>
                </a:cubicBezTo>
                <a:cubicBezTo>
                  <a:pt x="892" y="167"/>
                  <a:pt x="903" y="170"/>
                  <a:pt x="910" y="178"/>
                </a:cubicBezTo>
                <a:cubicBezTo>
                  <a:pt x="910" y="179"/>
                  <a:pt x="910" y="179"/>
                  <a:pt x="910" y="180"/>
                </a:cubicBezTo>
                <a:cubicBezTo>
                  <a:pt x="907" y="178"/>
                  <a:pt x="904" y="177"/>
                  <a:pt x="901" y="176"/>
                </a:cubicBezTo>
                <a:cubicBezTo>
                  <a:pt x="886" y="166"/>
                  <a:pt x="871" y="157"/>
                  <a:pt x="857" y="147"/>
                </a:cubicBezTo>
                <a:cubicBezTo>
                  <a:pt x="852" y="144"/>
                  <a:pt x="849" y="140"/>
                  <a:pt x="844" y="137"/>
                </a:cubicBezTo>
                <a:cubicBezTo>
                  <a:pt x="828" y="126"/>
                  <a:pt x="812" y="116"/>
                  <a:pt x="796" y="105"/>
                </a:cubicBezTo>
                <a:cubicBezTo>
                  <a:pt x="786" y="98"/>
                  <a:pt x="776" y="92"/>
                  <a:pt x="765" y="85"/>
                </a:cubicBezTo>
                <a:cubicBezTo>
                  <a:pt x="757" y="80"/>
                  <a:pt x="749" y="75"/>
                  <a:pt x="740" y="75"/>
                </a:cubicBezTo>
                <a:cubicBezTo>
                  <a:pt x="737" y="75"/>
                  <a:pt x="735" y="74"/>
                  <a:pt x="733" y="73"/>
                </a:cubicBezTo>
                <a:cubicBezTo>
                  <a:pt x="717" y="64"/>
                  <a:pt x="699" y="61"/>
                  <a:pt x="680" y="60"/>
                </a:cubicBezTo>
                <a:cubicBezTo>
                  <a:pt x="675" y="60"/>
                  <a:pt x="670" y="57"/>
                  <a:pt x="664" y="56"/>
                </a:cubicBezTo>
                <a:cubicBezTo>
                  <a:pt x="658" y="55"/>
                  <a:pt x="651" y="54"/>
                  <a:pt x="644" y="53"/>
                </a:cubicBezTo>
                <a:cubicBezTo>
                  <a:pt x="636" y="52"/>
                  <a:pt x="628" y="52"/>
                  <a:pt x="621" y="49"/>
                </a:cubicBezTo>
                <a:cubicBezTo>
                  <a:pt x="608" y="43"/>
                  <a:pt x="594" y="43"/>
                  <a:pt x="579" y="43"/>
                </a:cubicBezTo>
                <a:cubicBezTo>
                  <a:pt x="565" y="43"/>
                  <a:pt x="551" y="42"/>
                  <a:pt x="536" y="42"/>
                </a:cubicBezTo>
                <a:cubicBezTo>
                  <a:pt x="518" y="43"/>
                  <a:pt x="500" y="45"/>
                  <a:pt x="482" y="47"/>
                </a:cubicBezTo>
                <a:cubicBezTo>
                  <a:pt x="467" y="48"/>
                  <a:pt x="452" y="50"/>
                  <a:pt x="437" y="53"/>
                </a:cubicBezTo>
                <a:cubicBezTo>
                  <a:pt x="429" y="54"/>
                  <a:pt x="422" y="56"/>
                  <a:pt x="414" y="57"/>
                </a:cubicBezTo>
                <a:cubicBezTo>
                  <a:pt x="412" y="58"/>
                  <a:pt x="411" y="58"/>
                  <a:pt x="408" y="58"/>
                </a:cubicBezTo>
                <a:cubicBezTo>
                  <a:pt x="409" y="60"/>
                  <a:pt x="410" y="62"/>
                  <a:pt x="411" y="64"/>
                </a:cubicBezTo>
                <a:cubicBezTo>
                  <a:pt x="417" y="59"/>
                  <a:pt x="423" y="57"/>
                  <a:pt x="430" y="57"/>
                </a:cubicBezTo>
                <a:cubicBezTo>
                  <a:pt x="434" y="57"/>
                  <a:pt x="439" y="54"/>
                  <a:pt x="443" y="58"/>
                </a:cubicBezTo>
                <a:cubicBezTo>
                  <a:pt x="443" y="58"/>
                  <a:pt x="444" y="58"/>
                  <a:pt x="444" y="58"/>
                </a:cubicBezTo>
                <a:cubicBezTo>
                  <a:pt x="455" y="51"/>
                  <a:pt x="467" y="54"/>
                  <a:pt x="478" y="52"/>
                </a:cubicBezTo>
                <a:cubicBezTo>
                  <a:pt x="487" y="51"/>
                  <a:pt x="496" y="51"/>
                  <a:pt x="505" y="50"/>
                </a:cubicBezTo>
                <a:cubicBezTo>
                  <a:pt x="507" y="50"/>
                  <a:pt x="509" y="50"/>
                  <a:pt x="512" y="50"/>
                </a:cubicBezTo>
                <a:cubicBezTo>
                  <a:pt x="509" y="51"/>
                  <a:pt x="508" y="52"/>
                  <a:pt x="505" y="53"/>
                </a:cubicBezTo>
                <a:cubicBezTo>
                  <a:pt x="519" y="53"/>
                  <a:pt x="533" y="55"/>
                  <a:pt x="546" y="53"/>
                </a:cubicBezTo>
                <a:cubicBezTo>
                  <a:pt x="556" y="51"/>
                  <a:pt x="565" y="52"/>
                  <a:pt x="575" y="53"/>
                </a:cubicBezTo>
                <a:cubicBezTo>
                  <a:pt x="586" y="55"/>
                  <a:pt x="598" y="55"/>
                  <a:pt x="610" y="57"/>
                </a:cubicBezTo>
                <a:cubicBezTo>
                  <a:pt x="611" y="57"/>
                  <a:pt x="612" y="56"/>
                  <a:pt x="613" y="57"/>
                </a:cubicBezTo>
                <a:cubicBezTo>
                  <a:pt x="623" y="63"/>
                  <a:pt x="635" y="60"/>
                  <a:pt x="645" y="63"/>
                </a:cubicBezTo>
                <a:cubicBezTo>
                  <a:pt x="648" y="64"/>
                  <a:pt x="651" y="64"/>
                  <a:pt x="653" y="65"/>
                </a:cubicBezTo>
                <a:cubicBezTo>
                  <a:pt x="655" y="65"/>
                  <a:pt x="656" y="66"/>
                  <a:pt x="657" y="65"/>
                </a:cubicBezTo>
                <a:cubicBezTo>
                  <a:pt x="663" y="61"/>
                  <a:pt x="667" y="67"/>
                  <a:pt x="671" y="69"/>
                </a:cubicBezTo>
                <a:cubicBezTo>
                  <a:pt x="673" y="69"/>
                  <a:pt x="675" y="70"/>
                  <a:pt x="677" y="71"/>
                </a:cubicBezTo>
                <a:cubicBezTo>
                  <a:pt x="671" y="70"/>
                  <a:pt x="665" y="69"/>
                  <a:pt x="659" y="68"/>
                </a:cubicBezTo>
                <a:cubicBezTo>
                  <a:pt x="621" y="62"/>
                  <a:pt x="582" y="55"/>
                  <a:pt x="543" y="56"/>
                </a:cubicBezTo>
                <a:cubicBezTo>
                  <a:pt x="526" y="57"/>
                  <a:pt x="509" y="56"/>
                  <a:pt x="492" y="59"/>
                </a:cubicBezTo>
                <a:cubicBezTo>
                  <a:pt x="484" y="61"/>
                  <a:pt x="475" y="60"/>
                  <a:pt x="466" y="61"/>
                </a:cubicBezTo>
                <a:cubicBezTo>
                  <a:pt x="463" y="61"/>
                  <a:pt x="460" y="62"/>
                  <a:pt x="457" y="62"/>
                </a:cubicBezTo>
                <a:cubicBezTo>
                  <a:pt x="457" y="63"/>
                  <a:pt x="457" y="63"/>
                  <a:pt x="457" y="64"/>
                </a:cubicBezTo>
                <a:cubicBezTo>
                  <a:pt x="460" y="64"/>
                  <a:pt x="462" y="64"/>
                  <a:pt x="464" y="64"/>
                </a:cubicBezTo>
                <a:cubicBezTo>
                  <a:pt x="488" y="62"/>
                  <a:pt x="511" y="62"/>
                  <a:pt x="534" y="60"/>
                </a:cubicBezTo>
                <a:cubicBezTo>
                  <a:pt x="554" y="58"/>
                  <a:pt x="573" y="62"/>
                  <a:pt x="592" y="63"/>
                </a:cubicBezTo>
                <a:cubicBezTo>
                  <a:pt x="599" y="63"/>
                  <a:pt x="606" y="65"/>
                  <a:pt x="613" y="66"/>
                </a:cubicBezTo>
                <a:cubicBezTo>
                  <a:pt x="626" y="68"/>
                  <a:pt x="638" y="69"/>
                  <a:pt x="650" y="71"/>
                </a:cubicBezTo>
                <a:cubicBezTo>
                  <a:pt x="661" y="73"/>
                  <a:pt x="672" y="76"/>
                  <a:pt x="683" y="79"/>
                </a:cubicBezTo>
                <a:cubicBezTo>
                  <a:pt x="693" y="82"/>
                  <a:pt x="703" y="84"/>
                  <a:pt x="713" y="88"/>
                </a:cubicBezTo>
                <a:cubicBezTo>
                  <a:pt x="723" y="91"/>
                  <a:pt x="733" y="96"/>
                  <a:pt x="743" y="100"/>
                </a:cubicBezTo>
                <a:cubicBezTo>
                  <a:pt x="747" y="102"/>
                  <a:pt x="751" y="102"/>
                  <a:pt x="754" y="103"/>
                </a:cubicBezTo>
                <a:cubicBezTo>
                  <a:pt x="756" y="104"/>
                  <a:pt x="758" y="105"/>
                  <a:pt x="760" y="106"/>
                </a:cubicBezTo>
                <a:cubicBezTo>
                  <a:pt x="768" y="111"/>
                  <a:pt x="776" y="117"/>
                  <a:pt x="784" y="122"/>
                </a:cubicBezTo>
                <a:cubicBezTo>
                  <a:pt x="786" y="123"/>
                  <a:pt x="790" y="124"/>
                  <a:pt x="791" y="123"/>
                </a:cubicBezTo>
                <a:cubicBezTo>
                  <a:pt x="794" y="120"/>
                  <a:pt x="796" y="122"/>
                  <a:pt x="798" y="124"/>
                </a:cubicBezTo>
                <a:cubicBezTo>
                  <a:pt x="806" y="129"/>
                  <a:pt x="815" y="133"/>
                  <a:pt x="823" y="139"/>
                </a:cubicBezTo>
                <a:cubicBezTo>
                  <a:pt x="830" y="145"/>
                  <a:pt x="838" y="148"/>
                  <a:pt x="845" y="155"/>
                </a:cubicBezTo>
                <a:cubicBezTo>
                  <a:pt x="851" y="161"/>
                  <a:pt x="860" y="164"/>
                  <a:pt x="868" y="168"/>
                </a:cubicBezTo>
                <a:cubicBezTo>
                  <a:pt x="875" y="173"/>
                  <a:pt x="883" y="177"/>
                  <a:pt x="891" y="181"/>
                </a:cubicBezTo>
                <a:cubicBezTo>
                  <a:pt x="890" y="182"/>
                  <a:pt x="890" y="183"/>
                  <a:pt x="890" y="183"/>
                </a:cubicBezTo>
                <a:cubicBezTo>
                  <a:pt x="883" y="180"/>
                  <a:pt x="877" y="176"/>
                  <a:pt x="871" y="173"/>
                </a:cubicBezTo>
                <a:cubicBezTo>
                  <a:pt x="870" y="173"/>
                  <a:pt x="870" y="174"/>
                  <a:pt x="870" y="174"/>
                </a:cubicBezTo>
                <a:cubicBezTo>
                  <a:pt x="871" y="175"/>
                  <a:pt x="872" y="177"/>
                  <a:pt x="874" y="178"/>
                </a:cubicBezTo>
                <a:cubicBezTo>
                  <a:pt x="880" y="183"/>
                  <a:pt x="886" y="187"/>
                  <a:pt x="893" y="191"/>
                </a:cubicBezTo>
                <a:cubicBezTo>
                  <a:pt x="899" y="195"/>
                  <a:pt x="905" y="199"/>
                  <a:pt x="911" y="203"/>
                </a:cubicBezTo>
                <a:cubicBezTo>
                  <a:pt x="912" y="203"/>
                  <a:pt x="912" y="204"/>
                  <a:pt x="913" y="204"/>
                </a:cubicBezTo>
                <a:cubicBezTo>
                  <a:pt x="915" y="209"/>
                  <a:pt x="919" y="212"/>
                  <a:pt x="922" y="216"/>
                </a:cubicBezTo>
                <a:cubicBezTo>
                  <a:pt x="925" y="220"/>
                  <a:pt x="929" y="221"/>
                  <a:pt x="933" y="224"/>
                </a:cubicBezTo>
                <a:cubicBezTo>
                  <a:pt x="928" y="227"/>
                  <a:pt x="928" y="230"/>
                  <a:pt x="933" y="233"/>
                </a:cubicBezTo>
                <a:cubicBezTo>
                  <a:pt x="936" y="235"/>
                  <a:pt x="940" y="236"/>
                  <a:pt x="942" y="238"/>
                </a:cubicBezTo>
                <a:cubicBezTo>
                  <a:pt x="945" y="239"/>
                  <a:pt x="946" y="242"/>
                  <a:pt x="948" y="244"/>
                </a:cubicBezTo>
                <a:cubicBezTo>
                  <a:pt x="948" y="245"/>
                  <a:pt x="948" y="245"/>
                  <a:pt x="948" y="245"/>
                </a:cubicBezTo>
                <a:cubicBezTo>
                  <a:pt x="944" y="244"/>
                  <a:pt x="940" y="242"/>
                  <a:pt x="934" y="239"/>
                </a:cubicBezTo>
                <a:cubicBezTo>
                  <a:pt x="940" y="253"/>
                  <a:pt x="951" y="260"/>
                  <a:pt x="958" y="271"/>
                </a:cubicBezTo>
                <a:cubicBezTo>
                  <a:pt x="965" y="282"/>
                  <a:pt x="974" y="291"/>
                  <a:pt x="983" y="301"/>
                </a:cubicBezTo>
                <a:cubicBezTo>
                  <a:pt x="981" y="301"/>
                  <a:pt x="980" y="300"/>
                  <a:pt x="979" y="300"/>
                </a:cubicBezTo>
                <a:cubicBezTo>
                  <a:pt x="980" y="307"/>
                  <a:pt x="984" y="311"/>
                  <a:pt x="990" y="313"/>
                </a:cubicBezTo>
                <a:cubicBezTo>
                  <a:pt x="990" y="314"/>
                  <a:pt x="989" y="314"/>
                  <a:pt x="989" y="314"/>
                </a:cubicBezTo>
                <a:cubicBezTo>
                  <a:pt x="987" y="314"/>
                  <a:pt x="986" y="314"/>
                  <a:pt x="984" y="313"/>
                </a:cubicBezTo>
                <a:cubicBezTo>
                  <a:pt x="985" y="318"/>
                  <a:pt x="993" y="315"/>
                  <a:pt x="992" y="320"/>
                </a:cubicBezTo>
                <a:cubicBezTo>
                  <a:pt x="983" y="319"/>
                  <a:pt x="974" y="317"/>
                  <a:pt x="966" y="315"/>
                </a:cubicBezTo>
                <a:cubicBezTo>
                  <a:pt x="972" y="324"/>
                  <a:pt x="979" y="332"/>
                  <a:pt x="984" y="338"/>
                </a:cubicBezTo>
                <a:cubicBezTo>
                  <a:pt x="981" y="336"/>
                  <a:pt x="976" y="332"/>
                  <a:pt x="970" y="328"/>
                </a:cubicBezTo>
                <a:cubicBezTo>
                  <a:pt x="968" y="332"/>
                  <a:pt x="969" y="335"/>
                  <a:pt x="973" y="336"/>
                </a:cubicBezTo>
                <a:cubicBezTo>
                  <a:pt x="974" y="337"/>
                  <a:pt x="976" y="339"/>
                  <a:pt x="977" y="340"/>
                </a:cubicBezTo>
                <a:cubicBezTo>
                  <a:pt x="979" y="342"/>
                  <a:pt x="981" y="343"/>
                  <a:pt x="983" y="344"/>
                </a:cubicBezTo>
                <a:cubicBezTo>
                  <a:pt x="992" y="349"/>
                  <a:pt x="1000" y="353"/>
                  <a:pt x="1009" y="358"/>
                </a:cubicBezTo>
                <a:cubicBezTo>
                  <a:pt x="1015" y="360"/>
                  <a:pt x="1020" y="362"/>
                  <a:pt x="1026" y="365"/>
                </a:cubicBezTo>
                <a:cubicBezTo>
                  <a:pt x="1026" y="365"/>
                  <a:pt x="1026" y="366"/>
                  <a:pt x="1026" y="366"/>
                </a:cubicBezTo>
                <a:cubicBezTo>
                  <a:pt x="1014" y="363"/>
                  <a:pt x="1002" y="360"/>
                  <a:pt x="991" y="357"/>
                </a:cubicBezTo>
                <a:cubicBezTo>
                  <a:pt x="990" y="357"/>
                  <a:pt x="990" y="358"/>
                  <a:pt x="990" y="358"/>
                </a:cubicBezTo>
                <a:cubicBezTo>
                  <a:pt x="995" y="360"/>
                  <a:pt x="999" y="363"/>
                  <a:pt x="1003" y="365"/>
                </a:cubicBezTo>
                <a:cubicBezTo>
                  <a:pt x="1001" y="366"/>
                  <a:pt x="999" y="367"/>
                  <a:pt x="997" y="368"/>
                </a:cubicBezTo>
                <a:cubicBezTo>
                  <a:pt x="996" y="368"/>
                  <a:pt x="994" y="368"/>
                  <a:pt x="993" y="368"/>
                </a:cubicBezTo>
                <a:cubicBezTo>
                  <a:pt x="986" y="365"/>
                  <a:pt x="979" y="363"/>
                  <a:pt x="972" y="360"/>
                </a:cubicBezTo>
                <a:cubicBezTo>
                  <a:pt x="966" y="358"/>
                  <a:pt x="960" y="356"/>
                  <a:pt x="954" y="358"/>
                </a:cubicBezTo>
                <a:cubicBezTo>
                  <a:pt x="954" y="358"/>
                  <a:pt x="952" y="357"/>
                  <a:pt x="951" y="357"/>
                </a:cubicBezTo>
                <a:cubicBezTo>
                  <a:pt x="943" y="354"/>
                  <a:pt x="934" y="351"/>
                  <a:pt x="925" y="348"/>
                </a:cubicBezTo>
                <a:cubicBezTo>
                  <a:pt x="925" y="348"/>
                  <a:pt x="925" y="348"/>
                  <a:pt x="925" y="348"/>
                </a:cubicBezTo>
                <a:cubicBezTo>
                  <a:pt x="923" y="348"/>
                  <a:pt x="922" y="348"/>
                  <a:pt x="920" y="348"/>
                </a:cubicBezTo>
                <a:cubicBezTo>
                  <a:pt x="920" y="348"/>
                  <a:pt x="920" y="350"/>
                  <a:pt x="920" y="350"/>
                </a:cubicBezTo>
                <a:cubicBezTo>
                  <a:pt x="922" y="351"/>
                  <a:pt x="923" y="351"/>
                  <a:pt x="925" y="351"/>
                </a:cubicBezTo>
                <a:cubicBezTo>
                  <a:pt x="926" y="352"/>
                  <a:pt x="927" y="354"/>
                  <a:pt x="929" y="355"/>
                </a:cubicBezTo>
                <a:cubicBezTo>
                  <a:pt x="938" y="358"/>
                  <a:pt x="946" y="362"/>
                  <a:pt x="955" y="365"/>
                </a:cubicBezTo>
                <a:cubicBezTo>
                  <a:pt x="958" y="366"/>
                  <a:pt x="962" y="367"/>
                  <a:pt x="966" y="368"/>
                </a:cubicBezTo>
                <a:cubicBezTo>
                  <a:pt x="968" y="368"/>
                  <a:pt x="969" y="369"/>
                  <a:pt x="971" y="370"/>
                </a:cubicBezTo>
                <a:cubicBezTo>
                  <a:pt x="971" y="370"/>
                  <a:pt x="971" y="371"/>
                  <a:pt x="970" y="371"/>
                </a:cubicBezTo>
                <a:cubicBezTo>
                  <a:pt x="963" y="370"/>
                  <a:pt x="955" y="368"/>
                  <a:pt x="948" y="368"/>
                </a:cubicBezTo>
                <a:cubicBezTo>
                  <a:pt x="940" y="368"/>
                  <a:pt x="934" y="360"/>
                  <a:pt x="927" y="365"/>
                </a:cubicBezTo>
                <a:cubicBezTo>
                  <a:pt x="923" y="362"/>
                  <a:pt x="919" y="359"/>
                  <a:pt x="915" y="356"/>
                </a:cubicBezTo>
                <a:cubicBezTo>
                  <a:pt x="912" y="361"/>
                  <a:pt x="910" y="361"/>
                  <a:pt x="906" y="356"/>
                </a:cubicBezTo>
                <a:cubicBezTo>
                  <a:pt x="908" y="356"/>
                  <a:pt x="910" y="356"/>
                  <a:pt x="911" y="356"/>
                </a:cubicBezTo>
                <a:cubicBezTo>
                  <a:pt x="912" y="355"/>
                  <a:pt x="912" y="355"/>
                  <a:pt x="912" y="354"/>
                </a:cubicBezTo>
                <a:cubicBezTo>
                  <a:pt x="907" y="353"/>
                  <a:pt x="903" y="351"/>
                  <a:pt x="899" y="351"/>
                </a:cubicBezTo>
                <a:cubicBezTo>
                  <a:pt x="896" y="350"/>
                  <a:pt x="893" y="351"/>
                  <a:pt x="889" y="351"/>
                </a:cubicBezTo>
                <a:cubicBezTo>
                  <a:pt x="889" y="351"/>
                  <a:pt x="889" y="349"/>
                  <a:pt x="889" y="350"/>
                </a:cubicBezTo>
                <a:cubicBezTo>
                  <a:pt x="885" y="349"/>
                  <a:pt x="881" y="350"/>
                  <a:pt x="878" y="348"/>
                </a:cubicBezTo>
                <a:cubicBezTo>
                  <a:pt x="873" y="343"/>
                  <a:pt x="866" y="342"/>
                  <a:pt x="859" y="339"/>
                </a:cubicBezTo>
                <a:cubicBezTo>
                  <a:pt x="858" y="338"/>
                  <a:pt x="855" y="336"/>
                  <a:pt x="855" y="340"/>
                </a:cubicBezTo>
                <a:cubicBezTo>
                  <a:pt x="855" y="340"/>
                  <a:pt x="855" y="340"/>
                  <a:pt x="855" y="340"/>
                </a:cubicBezTo>
                <a:cubicBezTo>
                  <a:pt x="850" y="335"/>
                  <a:pt x="845" y="333"/>
                  <a:pt x="837" y="332"/>
                </a:cubicBezTo>
                <a:cubicBezTo>
                  <a:pt x="838" y="334"/>
                  <a:pt x="839" y="335"/>
                  <a:pt x="839" y="335"/>
                </a:cubicBezTo>
                <a:cubicBezTo>
                  <a:pt x="844" y="340"/>
                  <a:pt x="848" y="343"/>
                  <a:pt x="853" y="348"/>
                </a:cubicBezTo>
                <a:cubicBezTo>
                  <a:pt x="858" y="352"/>
                  <a:pt x="859" y="352"/>
                  <a:pt x="862" y="345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2" name="文本框 1"/>
          <p:cNvSpPr txBox="1"/>
          <p:nvPr/>
        </p:nvSpPr>
        <p:spPr>
          <a:xfrm>
            <a:off x="1384935" y="1734185"/>
            <a:ext cx="525716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崇祯五年（公元1632年）十二月，我住在西湖边。大雪接连下了多天，湖中的行人、飞鸟的声音都消失了。这一天晚上八点左右，我撑着一叶小舟，穿着毛皮衣，带着火炉，独自前往湖心亭看雪。（湖面上）冰花一片弥漫，天和云和山和水，天光湖色全是白皑皑的。湖上的影子，只有一道长堤的痕迹，一点湖心亭的轮廓，和我的一叶小舟，舟中的两三粒人影罢了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384935" y="1289685"/>
            <a:ext cx="14046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>
                <a:solidFill>
                  <a:schemeClr val="tx2"/>
                </a:solidFill>
                <a:ea typeface="宋体" panose="02010600030101010101" pitchFamily="2" charset="-122"/>
              </a:rPr>
              <a:t>译文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8136"/>
            <a:ext cx="9144000" cy="6148388"/>
          </a:xfrm>
          <a:prstGeom prst="rect">
            <a:avLst/>
          </a:prstGeom>
        </p:spPr>
      </p:pic>
      <p:sp>
        <p:nvSpPr>
          <p:cNvPr id="13" name="Freeform 46"/>
          <p:cNvSpPr/>
          <p:nvPr/>
        </p:nvSpPr>
        <p:spPr bwMode="auto">
          <a:xfrm flipH="1">
            <a:off x="2890492" y="-147320"/>
            <a:ext cx="4443121" cy="2346451"/>
          </a:xfrm>
          <a:custGeom>
            <a:avLst/>
            <a:gdLst>
              <a:gd name="T0" fmla="*/ 913 w 1026"/>
              <a:gd name="T1" fmla="*/ 381 h 430"/>
              <a:gd name="T2" fmla="*/ 869 w 1026"/>
              <a:gd name="T3" fmla="*/ 362 h 430"/>
              <a:gd name="T4" fmla="*/ 815 w 1026"/>
              <a:gd name="T5" fmla="*/ 353 h 430"/>
              <a:gd name="T6" fmla="*/ 770 w 1026"/>
              <a:gd name="T7" fmla="*/ 344 h 430"/>
              <a:gd name="T8" fmla="*/ 647 w 1026"/>
              <a:gd name="T9" fmla="*/ 314 h 430"/>
              <a:gd name="T10" fmla="*/ 599 w 1026"/>
              <a:gd name="T11" fmla="*/ 311 h 430"/>
              <a:gd name="T12" fmla="*/ 567 w 1026"/>
              <a:gd name="T13" fmla="*/ 314 h 430"/>
              <a:gd name="T14" fmla="*/ 607 w 1026"/>
              <a:gd name="T15" fmla="*/ 323 h 430"/>
              <a:gd name="T16" fmla="*/ 543 w 1026"/>
              <a:gd name="T17" fmla="*/ 321 h 430"/>
              <a:gd name="T18" fmla="*/ 462 w 1026"/>
              <a:gd name="T19" fmla="*/ 336 h 430"/>
              <a:gd name="T20" fmla="*/ 363 w 1026"/>
              <a:gd name="T21" fmla="*/ 363 h 430"/>
              <a:gd name="T22" fmla="*/ 294 w 1026"/>
              <a:gd name="T23" fmla="*/ 382 h 430"/>
              <a:gd name="T24" fmla="*/ 223 w 1026"/>
              <a:gd name="T25" fmla="*/ 403 h 430"/>
              <a:gd name="T26" fmla="*/ 167 w 1026"/>
              <a:gd name="T27" fmla="*/ 430 h 430"/>
              <a:gd name="T28" fmla="*/ 115 w 1026"/>
              <a:gd name="T29" fmla="*/ 408 h 430"/>
              <a:gd name="T30" fmla="*/ 87 w 1026"/>
              <a:gd name="T31" fmla="*/ 403 h 430"/>
              <a:gd name="T32" fmla="*/ 133 w 1026"/>
              <a:gd name="T33" fmla="*/ 366 h 430"/>
              <a:gd name="T34" fmla="*/ 95 w 1026"/>
              <a:gd name="T35" fmla="*/ 371 h 430"/>
              <a:gd name="T36" fmla="*/ 75 w 1026"/>
              <a:gd name="T37" fmla="*/ 373 h 430"/>
              <a:gd name="T38" fmla="*/ 51 w 1026"/>
              <a:gd name="T39" fmla="*/ 366 h 430"/>
              <a:gd name="T40" fmla="*/ 24 w 1026"/>
              <a:gd name="T41" fmla="*/ 332 h 430"/>
              <a:gd name="T42" fmla="*/ 16 w 1026"/>
              <a:gd name="T43" fmla="*/ 315 h 430"/>
              <a:gd name="T44" fmla="*/ 11 w 1026"/>
              <a:gd name="T45" fmla="*/ 288 h 430"/>
              <a:gd name="T46" fmla="*/ 62 w 1026"/>
              <a:gd name="T47" fmla="*/ 223 h 430"/>
              <a:gd name="T48" fmla="*/ 150 w 1026"/>
              <a:gd name="T49" fmla="*/ 148 h 430"/>
              <a:gd name="T50" fmla="*/ 370 w 1026"/>
              <a:gd name="T51" fmla="*/ 24 h 430"/>
              <a:gd name="T52" fmla="*/ 472 w 1026"/>
              <a:gd name="T53" fmla="*/ 9 h 430"/>
              <a:gd name="T54" fmla="*/ 546 w 1026"/>
              <a:gd name="T55" fmla="*/ 2 h 430"/>
              <a:gd name="T56" fmla="*/ 445 w 1026"/>
              <a:gd name="T57" fmla="*/ 26 h 430"/>
              <a:gd name="T58" fmla="*/ 334 w 1026"/>
              <a:gd name="T59" fmla="*/ 55 h 430"/>
              <a:gd name="T60" fmla="*/ 249 w 1026"/>
              <a:gd name="T61" fmla="*/ 100 h 430"/>
              <a:gd name="T62" fmla="*/ 286 w 1026"/>
              <a:gd name="T63" fmla="*/ 86 h 430"/>
              <a:gd name="T64" fmla="*/ 380 w 1026"/>
              <a:gd name="T65" fmla="*/ 49 h 430"/>
              <a:gd name="T66" fmla="*/ 566 w 1026"/>
              <a:gd name="T67" fmla="*/ 32 h 430"/>
              <a:gd name="T68" fmla="*/ 697 w 1026"/>
              <a:gd name="T69" fmla="*/ 49 h 430"/>
              <a:gd name="T70" fmla="*/ 768 w 1026"/>
              <a:gd name="T71" fmla="*/ 71 h 430"/>
              <a:gd name="T72" fmla="*/ 892 w 1026"/>
              <a:gd name="T73" fmla="*/ 152 h 430"/>
              <a:gd name="T74" fmla="*/ 857 w 1026"/>
              <a:gd name="T75" fmla="*/ 147 h 430"/>
              <a:gd name="T76" fmla="*/ 680 w 1026"/>
              <a:gd name="T77" fmla="*/ 60 h 430"/>
              <a:gd name="T78" fmla="*/ 482 w 1026"/>
              <a:gd name="T79" fmla="*/ 47 h 430"/>
              <a:gd name="T80" fmla="*/ 443 w 1026"/>
              <a:gd name="T81" fmla="*/ 58 h 430"/>
              <a:gd name="T82" fmla="*/ 546 w 1026"/>
              <a:gd name="T83" fmla="*/ 53 h 430"/>
              <a:gd name="T84" fmla="*/ 657 w 1026"/>
              <a:gd name="T85" fmla="*/ 65 h 430"/>
              <a:gd name="T86" fmla="*/ 466 w 1026"/>
              <a:gd name="T87" fmla="*/ 61 h 430"/>
              <a:gd name="T88" fmla="*/ 613 w 1026"/>
              <a:gd name="T89" fmla="*/ 66 h 430"/>
              <a:gd name="T90" fmla="*/ 760 w 1026"/>
              <a:gd name="T91" fmla="*/ 106 h 430"/>
              <a:gd name="T92" fmla="*/ 868 w 1026"/>
              <a:gd name="T93" fmla="*/ 168 h 430"/>
              <a:gd name="T94" fmla="*/ 893 w 1026"/>
              <a:gd name="T95" fmla="*/ 191 h 430"/>
              <a:gd name="T96" fmla="*/ 942 w 1026"/>
              <a:gd name="T97" fmla="*/ 238 h 430"/>
              <a:gd name="T98" fmla="*/ 979 w 1026"/>
              <a:gd name="T99" fmla="*/ 300 h 430"/>
              <a:gd name="T100" fmla="*/ 984 w 1026"/>
              <a:gd name="T101" fmla="*/ 338 h 430"/>
              <a:gd name="T102" fmla="*/ 1026 w 1026"/>
              <a:gd name="T103" fmla="*/ 365 h 430"/>
              <a:gd name="T104" fmla="*/ 993 w 1026"/>
              <a:gd name="T105" fmla="*/ 368 h 430"/>
              <a:gd name="T106" fmla="*/ 920 w 1026"/>
              <a:gd name="T107" fmla="*/ 348 h 430"/>
              <a:gd name="T108" fmla="*/ 971 w 1026"/>
              <a:gd name="T109" fmla="*/ 370 h 430"/>
              <a:gd name="T110" fmla="*/ 911 w 1026"/>
              <a:gd name="T111" fmla="*/ 356 h 430"/>
              <a:gd name="T112" fmla="*/ 859 w 1026"/>
              <a:gd name="T113" fmla="*/ 339 h 430"/>
              <a:gd name="T114" fmla="*/ 862 w 1026"/>
              <a:gd name="T115" fmla="*/ 34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6" h="430">
                <a:moveTo>
                  <a:pt x="862" y="345"/>
                </a:moveTo>
                <a:cubicBezTo>
                  <a:pt x="867" y="350"/>
                  <a:pt x="873" y="356"/>
                  <a:pt x="879" y="361"/>
                </a:cubicBezTo>
                <a:cubicBezTo>
                  <a:pt x="884" y="365"/>
                  <a:pt x="891" y="368"/>
                  <a:pt x="897" y="371"/>
                </a:cubicBezTo>
                <a:cubicBezTo>
                  <a:pt x="901" y="373"/>
                  <a:pt x="905" y="374"/>
                  <a:pt x="909" y="376"/>
                </a:cubicBezTo>
                <a:cubicBezTo>
                  <a:pt x="911" y="376"/>
                  <a:pt x="912" y="378"/>
                  <a:pt x="914" y="380"/>
                </a:cubicBezTo>
                <a:cubicBezTo>
                  <a:pt x="914" y="380"/>
                  <a:pt x="913" y="380"/>
                  <a:pt x="913" y="381"/>
                </a:cubicBezTo>
                <a:cubicBezTo>
                  <a:pt x="906" y="379"/>
                  <a:pt x="900" y="376"/>
                  <a:pt x="893" y="374"/>
                </a:cubicBezTo>
                <a:cubicBezTo>
                  <a:pt x="891" y="373"/>
                  <a:pt x="889" y="372"/>
                  <a:pt x="887" y="371"/>
                </a:cubicBezTo>
                <a:cubicBezTo>
                  <a:pt x="885" y="371"/>
                  <a:pt x="883" y="370"/>
                  <a:pt x="882" y="369"/>
                </a:cubicBezTo>
                <a:cubicBezTo>
                  <a:pt x="880" y="365"/>
                  <a:pt x="878" y="366"/>
                  <a:pt x="876" y="369"/>
                </a:cubicBezTo>
                <a:cubicBezTo>
                  <a:pt x="875" y="365"/>
                  <a:pt x="874" y="361"/>
                  <a:pt x="870" y="362"/>
                </a:cubicBezTo>
                <a:cubicBezTo>
                  <a:pt x="869" y="362"/>
                  <a:pt x="869" y="362"/>
                  <a:pt x="869" y="362"/>
                </a:cubicBezTo>
                <a:cubicBezTo>
                  <a:pt x="860" y="369"/>
                  <a:pt x="855" y="358"/>
                  <a:pt x="848" y="356"/>
                </a:cubicBezTo>
                <a:cubicBezTo>
                  <a:pt x="840" y="355"/>
                  <a:pt x="832" y="350"/>
                  <a:pt x="824" y="347"/>
                </a:cubicBezTo>
                <a:cubicBezTo>
                  <a:pt x="823" y="346"/>
                  <a:pt x="822" y="347"/>
                  <a:pt x="820" y="347"/>
                </a:cubicBezTo>
                <a:cubicBezTo>
                  <a:pt x="822" y="350"/>
                  <a:pt x="824" y="352"/>
                  <a:pt x="825" y="355"/>
                </a:cubicBezTo>
                <a:cubicBezTo>
                  <a:pt x="825" y="356"/>
                  <a:pt x="824" y="356"/>
                  <a:pt x="824" y="357"/>
                </a:cubicBezTo>
                <a:cubicBezTo>
                  <a:pt x="821" y="355"/>
                  <a:pt x="818" y="354"/>
                  <a:pt x="815" y="353"/>
                </a:cubicBezTo>
                <a:cubicBezTo>
                  <a:pt x="807" y="351"/>
                  <a:pt x="799" y="350"/>
                  <a:pt x="791" y="348"/>
                </a:cubicBezTo>
                <a:cubicBezTo>
                  <a:pt x="790" y="347"/>
                  <a:pt x="790" y="347"/>
                  <a:pt x="789" y="346"/>
                </a:cubicBezTo>
                <a:cubicBezTo>
                  <a:pt x="784" y="344"/>
                  <a:pt x="782" y="344"/>
                  <a:pt x="778" y="346"/>
                </a:cubicBezTo>
                <a:cubicBezTo>
                  <a:pt x="776" y="344"/>
                  <a:pt x="774" y="342"/>
                  <a:pt x="771" y="341"/>
                </a:cubicBezTo>
                <a:cubicBezTo>
                  <a:pt x="771" y="341"/>
                  <a:pt x="771" y="341"/>
                  <a:pt x="770" y="342"/>
                </a:cubicBezTo>
                <a:cubicBezTo>
                  <a:pt x="770" y="343"/>
                  <a:pt x="770" y="344"/>
                  <a:pt x="770" y="344"/>
                </a:cubicBezTo>
                <a:cubicBezTo>
                  <a:pt x="742" y="337"/>
                  <a:pt x="715" y="321"/>
                  <a:pt x="684" y="323"/>
                </a:cubicBezTo>
                <a:cubicBezTo>
                  <a:pt x="685" y="322"/>
                  <a:pt x="686" y="322"/>
                  <a:pt x="688" y="322"/>
                </a:cubicBezTo>
                <a:cubicBezTo>
                  <a:pt x="688" y="320"/>
                  <a:pt x="674" y="318"/>
                  <a:pt x="671" y="319"/>
                </a:cubicBezTo>
                <a:cubicBezTo>
                  <a:pt x="671" y="319"/>
                  <a:pt x="671" y="320"/>
                  <a:pt x="671" y="319"/>
                </a:cubicBezTo>
                <a:cubicBezTo>
                  <a:pt x="669" y="318"/>
                  <a:pt x="667" y="317"/>
                  <a:pt x="666" y="316"/>
                </a:cubicBezTo>
                <a:cubicBezTo>
                  <a:pt x="660" y="315"/>
                  <a:pt x="653" y="313"/>
                  <a:pt x="647" y="314"/>
                </a:cubicBezTo>
                <a:cubicBezTo>
                  <a:pt x="643" y="315"/>
                  <a:pt x="638" y="313"/>
                  <a:pt x="633" y="312"/>
                </a:cubicBezTo>
                <a:cubicBezTo>
                  <a:pt x="626" y="311"/>
                  <a:pt x="619" y="311"/>
                  <a:pt x="611" y="310"/>
                </a:cubicBezTo>
                <a:cubicBezTo>
                  <a:pt x="613" y="310"/>
                  <a:pt x="614" y="309"/>
                  <a:pt x="616" y="309"/>
                </a:cubicBezTo>
                <a:cubicBezTo>
                  <a:pt x="616" y="309"/>
                  <a:pt x="616" y="309"/>
                  <a:pt x="616" y="308"/>
                </a:cubicBezTo>
                <a:cubicBezTo>
                  <a:pt x="611" y="307"/>
                  <a:pt x="605" y="306"/>
                  <a:pt x="599" y="305"/>
                </a:cubicBezTo>
                <a:cubicBezTo>
                  <a:pt x="599" y="308"/>
                  <a:pt x="599" y="309"/>
                  <a:pt x="599" y="311"/>
                </a:cubicBezTo>
                <a:cubicBezTo>
                  <a:pt x="597" y="310"/>
                  <a:pt x="595" y="309"/>
                  <a:pt x="594" y="309"/>
                </a:cubicBezTo>
                <a:cubicBezTo>
                  <a:pt x="589" y="309"/>
                  <a:pt x="585" y="309"/>
                  <a:pt x="580" y="310"/>
                </a:cubicBezTo>
                <a:cubicBezTo>
                  <a:pt x="578" y="310"/>
                  <a:pt x="575" y="311"/>
                  <a:pt x="573" y="310"/>
                </a:cubicBezTo>
                <a:cubicBezTo>
                  <a:pt x="567" y="307"/>
                  <a:pt x="561" y="307"/>
                  <a:pt x="554" y="308"/>
                </a:cubicBezTo>
                <a:cubicBezTo>
                  <a:pt x="554" y="308"/>
                  <a:pt x="553" y="309"/>
                  <a:pt x="552" y="311"/>
                </a:cubicBezTo>
                <a:cubicBezTo>
                  <a:pt x="557" y="312"/>
                  <a:pt x="562" y="313"/>
                  <a:pt x="567" y="314"/>
                </a:cubicBezTo>
                <a:cubicBezTo>
                  <a:pt x="575" y="315"/>
                  <a:pt x="583" y="316"/>
                  <a:pt x="591" y="317"/>
                </a:cubicBezTo>
                <a:cubicBezTo>
                  <a:pt x="599" y="319"/>
                  <a:pt x="607" y="321"/>
                  <a:pt x="615" y="322"/>
                </a:cubicBezTo>
                <a:cubicBezTo>
                  <a:pt x="617" y="323"/>
                  <a:pt x="619" y="322"/>
                  <a:pt x="621" y="322"/>
                </a:cubicBezTo>
                <a:cubicBezTo>
                  <a:pt x="622" y="322"/>
                  <a:pt x="623" y="323"/>
                  <a:pt x="625" y="324"/>
                </a:cubicBezTo>
                <a:cubicBezTo>
                  <a:pt x="625" y="325"/>
                  <a:pt x="624" y="325"/>
                  <a:pt x="624" y="326"/>
                </a:cubicBezTo>
                <a:cubicBezTo>
                  <a:pt x="618" y="325"/>
                  <a:pt x="613" y="324"/>
                  <a:pt x="607" y="323"/>
                </a:cubicBezTo>
                <a:cubicBezTo>
                  <a:pt x="603" y="323"/>
                  <a:pt x="599" y="323"/>
                  <a:pt x="595" y="323"/>
                </a:cubicBezTo>
                <a:cubicBezTo>
                  <a:pt x="594" y="323"/>
                  <a:pt x="593" y="323"/>
                  <a:pt x="593" y="323"/>
                </a:cubicBezTo>
                <a:cubicBezTo>
                  <a:pt x="583" y="318"/>
                  <a:pt x="573" y="320"/>
                  <a:pt x="563" y="318"/>
                </a:cubicBezTo>
                <a:cubicBezTo>
                  <a:pt x="553" y="316"/>
                  <a:pt x="543" y="317"/>
                  <a:pt x="534" y="322"/>
                </a:cubicBezTo>
                <a:cubicBezTo>
                  <a:pt x="534" y="322"/>
                  <a:pt x="534" y="323"/>
                  <a:pt x="534" y="323"/>
                </a:cubicBezTo>
                <a:cubicBezTo>
                  <a:pt x="537" y="322"/>
                  <a:pt x="540" y="322"/>
                  <a:pt x="543" y="321"/>
                </a:cubicBezTo>
                <a:cubicBezTo>
                  <a:pt x="544" y="323"/>
                  <a:pt x="545" y="324"/>
                  <a:pt x="546" y="326"/>
                </a:cubicBezTo>
                <a:cubicBezTo>
                  <a:pt x="540" y="326"/>
                  <a:pt x="533" y="328"/>
                  <a:pt x="528" y="326"/>
                </a:cubicBezTo>
                <a:cubicBezTo>
                  <a:pt x="522" y="325"/>
                  <a:pt x="517" y="324"/>
                  <a:pt x="512" y="324"/>
                </a:cubicBezTo>
                <a:cubicBezTo>
                  <a:pt x="511" y="324"/>
                  <a:pt x="510" y="324"/>
                  <a:pt x="509" y="324"/>
                </a:cubicBezTo>
                <a:cubicBezTo>
                  <a:pt x="501" y="334"/>
                  <a:pt x="490" y="329"/>
                  <a:pt x="480" y="332"/>
                </a:cubicBezTo>
                <a:cubicBezTo>
                  <a:pt x="474" y="333"/>
                  <a:pt x="468" y="335"/>
                  <a:pt x="462" y="336"/>
                </a:cubicBezTo>
                <a:cubicBezTo>
                  <a:pt x="456" y="337"/>
                  <a:pt x="450" y="338"/>
                  <a:pt x="444" y="339"/>
                </a:cubicBezTo>
                <a:cubicBezTo>
                  <a:pt x="442" y="339"/>
                  <a:pt x="439" y="339"/>
                  <a:pt x="437" y="340"/>
                </a:cubicBezTo>
                <a:cubicBezTo>
                  <a:pt x="430" y="345"/>
                  <a:pt x="421" y="341"/>
                  <a:pt x="413" y="344"/>
                </a:cubicBezTo>
                <a:cubicBezTo>
                  <a:pt x="405" y="348"/>
                  <a:pt x="397" y="350"/>
                  <a:pt x="389" y="352"/>
                </a:cubicBezTo>
                <a:cubicBezTo>
                  <a:pt x="387" y="353"/>
                  <a:pt x="384" y="354"/>
                  <a:pt x="383" y="356"/>
                </a:cubicBezTo>
                <a:cubicBezTo>
                  <a:pt x="379" y="363"/>
                  <a:pt x="372" y="365"/>
                  <a:pt x="363" y="363"/>
                </a:cubicBezTo>
                <a:cubicBezTo>
                  <a:pt x="366" y="363"/>
                  <a:pt x="368" y="361"/>
                  <a:pt x="370" y="361"/>
                </a:cubicBezTo>
                <a:cubicBezTo>
                  <a:pt x="375" y="361"/>
                  <a:pt x="377" y="359"/>
                  <a:pt x="378" y="354"/>
                </a:cubicBezTo>
                <a:cubicBezTo>
                  <a:pt x="374" y="355"/>
                  <a:pt x="371" y="356"/>
                  <a:pt x="368" y="357"/>
                </a:cubicBezTo>
                <a:cubicBezTo>
                  <a:pt x="357" y="361"/>
                  <a:pt x="346" y="364"/>
                  <a:pt x="334" y="368"/>
                </a:cubicBezTo>
                <a:cubicBezTo>
                  <a:pt x="327" y="371"/>
                  <a:pt x="319" y="373"/>
                  <a:pt x="312" y="377"/>
                </a:cubicBezTo>
                <a:cubicBezTo>
                  <a:pt x="306" y="380"/>
                  <a:pt x="300" y="381"/>
                  <a:pt x="294" y="382"/>
                </a:cubicBezTo>
                <a:cubicBezTo>
                  <a:pt x="283" y="384"/>
                  <a:pt x="272" y="385"/>
                  <a:pt x="262" y="392"/>
                </a:cubicBezTo>
                <a:cubicBezTo>
                  <a:pt x="260" y="393"/>
                  <a:pt x="258" y="393"/>
                  <a:pt x="256" y="394"/>
                </a:cubicBezTo>
                <a:cubicBezTo>
                  <a:pt x="251" y="396"/>
                  <a:pt x="246" y="397"/>
                  <a:pt x="241" y="399"/>
                </a:cubicBezTo>
                <a:cubicBezTo>
                  <a:pt x="241" y="398"/>
                  <a:pt x="239" y="398"/>
                  <a:pt x="238" y="398"/>
                </a:cubicBezTo>
                <a:cubicBezTo>
                  <a:pt x="235" y="400"/>
                  <a:pt x="231" y="402"/>
                  <a:pt x="227" y="403"/>
                </a:cubicBezTo>
                <a:cubicBezTo>
                  <a:pt x="226" y="404"/>
                  <a:pt x="225" y="403"/>
                  <a:pt x="223" y="403"/>
                </a:cubicBezTo>
                <a:cubicBezTo>
                  <a:pt x="222" y="407"/>
                  <a:pt x="216" y="409"/>
                  <a:pt x="211" y="409"/>
                </a:cubicBezTo>
                <a:cubicBezTo>
                  <a:pt x="209" y="408"/>
                  <a:pt x="206" y="409"/>
                  <a:pt x="204" y="409"/>
                </a:cubicBezTo>
                <a:cubicBezTo>
                  <a:pt x="198" y="411"/>
                  <a:pt x="193" y="412"/>
                  <a:pt x="187" y="415"/>
                </a:cubicBezTo>
                <a:cubicBezTo>
                  <a:pt x="185" y="416"/>
                  <a:pt x="184" y="418"/>
                  <a:pt x="182" y="420"/>
                </a:cubicBezTo>
                <a:cubicBezTo>
                  <a:pt x="179" y="422"/>
                  <a:pt x="177" y="423"/>
                  <a:pt x="174" y="425"/>
                </a:cubicBezTo>
                <a:cubicBezTo>
                  <a:pt x="172" y="426"/>
                  <a:pt x="170" y="428"/>
                  <a:pt x="167" y="430"/>
                </a:cubicBezTo>
                <a:cubicBezTo>
                  <a:pt x="167" y="428"/>
                  <a:pt x="167" y="426"/>
                  <a:pt x="166" y="425"/>
                </a:cubicBezTo>
                <a:cubicBezTo>
                  <a:pt x="162" y="423"/>
                  <a:pt x="158" y="420"/>
                  <a:pt x="153" y="419"/>
                </a:cubicBezTo>
                <a:cubicBezTo>
                  <a:pt x="148" y="419"/>
                  <a:pt x="142" y="420"/>
                  <a:pt x="136" y="422"/>
                </a:cubicBezTo>
                <a:cubicBezTo>
                  <a:pt x="130" y="423"/>
                  <a:pt x="126" y="421"/>
                  <a:pt x="123" y="416"/>
                </a:cubicBezTo>
                <a:cubicBezTo>
                  <a:pt x="123" y="415"/>
                  <a:pt x="123" y="413"/>
                  <a:pt x="123" y="410"/>
                </a:cubicBezTo>
                <a:cubicBezTo>
                  <a:pt x="121" y="410"/>
                  <a:pt x="118" y="409"/>
                  <a:pt x="115" y="408"/>
                </a:cubicBezTo>
                <a:cubicBezTo>
                  <a:pt x="113" y="409"/>
                  <a:pt x="109" y="411"/>
                  <a:pt x="105" y="413"/>
                </a:cubicBezTo>
                <a:cubicBezTo>
                  <a:pt x="102" y="415"/>
                  <a:pt x="99" y="417"/>
                  <a:pt x="95" y="419"/>
                </a:cubicBezTo>
                <a:cubicBezTo>
                  <a:pt x="95" y="418"/>
                  <a:pt x="94" y="418"/>
                  <a:pt x="94" y="417"/>
                </a:cubicBezTo>
                <a:cubicBezTo>
                  <a:pt x="96" y="416"/>
                  <a:pt x="99" y="414"/>
                  <a:pt x="102" y="411"/>
                </a:cubicBezTo>
                <a:cubicBezTo>
                  <a:pt x="97" y="408"/>
                  <a:pt x="92" y="405"/>
                  <a:pt x="88" y="402"/>
                </a:cubicBezTo>
                <a:cubicBezTo>
                  <a:pt x="88" y="403"/>
                  <a:pt x="88" y="403"/>
                  <a:pt x="87" y="403"/>
                </a:cubicBezTo>
                <a:cubicBezTo>
                  <a:pt x="90" y="403"/>
                  <a:pt x="92" y="403"/>
                  <a:pt x="94" y="403"/>
                </a:cubicBezTo>
                <a:cubicBezTo>
                  <a:pt x="99" y="403"/>
                  <a:pt x="103" y="400"/>
                  <a:pt x="107" y="396"/>
                </a:cubicBezTo>
                <a:cubicBezTo>
                  <a:pt x="109" y="394"/>
                  <a:pt x="113" y="392"/>
                  <a:pt x="116" y="391"/>
                </a:cubicBezTo>
                <a:cubicBezTo>
                  <a:pt x="120" y="389"/>
                  <a:pt x="122" y="385"/>
                  <a:pt x="125" y="381"/>
                </a:cubicBezTo>
                <a:cubicBezTo>
                  <a:pt x="127" y="377"/>
                  <a:pt x="130" y="374"/>
                  <a:pt x="132" y="370"/>
                </a:cubicBezTo>
                <a:cubicBezTo>
                  <a:pt x="132" y="369"/>
                  <a:pt x="133" y="368"/>
                  <a:pt x="133" y="366"/>
                </a:cubicBezTo>
                <a:cubicBezTo>
                  <a:pt x="128" y="368"/>
                  <a:pt x="123" y="367"/>
                  <a:pt x="119" y="372"/>
                </a:cubicBezTo>
                <a:cubicBezTo>
                  <a:pt x="119" y="373"/>
                  <a:pt x="118" y="373"/>
                  <a:pt x="117" y="374"/>
                </a:cubicBezTo>
                <a:cubicBezTo>
                  <a:pt x="114" y="378"/>
                  <a:pt x="112" y="378"/>
                  <a:pt x="110" y="373"/>
                </a:cubicBezTo>
                <a:cubicBezTo>
                  <a:pt x="110" y="372"/>
                  <a:pt x="110" y="371"/>
                  <a:pt x="109" y="370"/>
                </a:cubicBezTo>
                <a:cubicBezTo>
                  <a:pt x="107" y="374"/>
                  <a:pt x="108" y="380"/>
                  <a:pt x="103" y="379"/>
                </a:cubicBezTo>
                <a:cubicBezTo>
                  <a:pt x="99" y="378"/>
                  <a:pt x="97" y="374"/>
                  <a:pt x="95" y="371"/>
                </a:cubicBezTo>
                <a:cubicBezTo>
                  <a:pt x="94" y="370"/>
                  <a:pt x="97" y="367"/>
                  <a:pt x="98" y="365"/>
                </a:cubicBezTo>
                <a:cubicBezTo>
                  <a:pt x="93" y="362"/>
                  <a:pt x="93" y="362"/>
                  <a:pt x="89" y="366"/>
                </a:cubicBezTo>
                <a:cubicBezTo>
                  <a:pt x="87" y="368"/>
                  <a:pt x="85" y="369"/>
                  <a:pt x="83" y="371"/>
                </a:cubicBezTo>
                <a:cubicBezTo>
                  <a:pt x="82" y="373"/>
                  <a:pt x="80" y="375"/>
                  <a:pt x="79" y="377"/>
                </a:cubicBezTo>
                <a:cubicBezTo>
                  <a:pt x="77" y="376"/>
                  <a:pt x="76" y="375"/>
                  <a:pt x="74" y="373"/>
                </a:cubicBezTo>
                <a:cubicBezTo>
                  <a:pt x="74" y="373"/>
                  <a:pt x="75" y="373"/>
                  <a:pt x="75" y="373"/>
                </a:cubicBezTo>
                <a:cubicBezTo>
                  <a:pt x="77" y="369"/>
                  <a:pt x="78" y="366"/>
                  <a:pt x="79" y="363"/>
                </a:cubicBezTo>
                <a:cubicBezTo>
                  <a:pt x="77" y="361"/>
                  <a:pt x="75" y="359"/>
                  <a:pt x="73" y="357"/>
                </a:cubicBezTo>
                <a:cubicBezTo>
                  <a:pt x="71" y="357"/>
                  <a:pt x="69" y="356"/>
                  <a:pt x="68" y="357"/>
                </a:cubicBezTo>
                <a:cubicBezTo>
                  <a:pt x="67" y="357"/>
                  <a:pt x="67" y="359"/>
                  <a:pt x="66" y="361"/>
                </a:cubicBezTo>
                <a:cubicBezTo>
                  <a:pt x="66" y="363"/>
                  <a:pt x="66" y="365"/>
                  <a:pt x="62" y="364"/>
                </a:cubicBezTo>
                <a:cubicBezTo>
                  <a:pt x="58" y="362"/>
                  <a:pt x="54" y="362"/>
                  <a:pt x="51" y="366"/>
                </a:cubicBezTo>
                <a:cubicBezTo>
                  <a:pt x="44" y="366"/>
                  <a:pt x="42" y="360"/>
                  <a:pt x="38" y="355"/>
                </a:cubicBezTo>
                <a:cubicBezTo>
                  <a:pt x="40" y="355"/>
                  <a:pt x="41" y="354"/>
                  <a:pt x="43" y="354"/>
                </a:cubicBezTo>
                <a:cubicBezTo>
                  <a:pt x="47" y="354"/>
                  <a:pt x="48" y="352"/>
                  <a:pt x="49" y="349"/>
                </a:cubicBezTo>
                <a:cubicBezTo>
                  <a:pt x="49" y="347"/>
                  <a:pt x="51" y="345"/>
                  <a:pt x="48" y="342"/>
                </a:cubicBezTo>
                <a:cubicBezTo>
                  <a:pt x="42" y="337"/>
                  <a:pt x="36" y="335"/>
                  <a:pt x="29" y="334"/>
                </a:cubicBezTo>
                <a:cubicBezTo>
                  <a:pt x="27" y="334"/>
                  <a:pt x="26" y="333"/>
                  <a:pt x="24" y="332"/>
                </a:cubicBezTo>
                <a:cubicBezTo>
                  <a:pt x="26" y="330"/>
                  <a:pt x="27" y="329"/>
                  <a:pt x="29" y="327"/>
                </a:cubicBezTo>
                <a:cubicBezTo>
                  <a:pt x="22" y="328"/>
                  <a:pt x="17" y="328"/>
                  <a:pt x="11" y="329"/>
                </a:cubicBezTo>
                <a:cubicBezTo>
                  <a:pt x="14" y="317"/>
                  <a:pt x="5" y="321"/>
                  <a:pt x="0" y="320"/>
                </a:cubicBezTo>
                <a:cubicBezTo>
                  <a:pt x="0" y="319"/>
                  <a:pt x="0" y="319"/>
                  <a:pt x="0" y="318"/>
                </a:cubicBezTo>
                <a:cubicBezTo>
                  <a:pt x="4" y="317"/>
                  <a:pt x="8" y="316"/>
                  <a:pt x="11" y="316"/>
                </a:cubicBezTo>
                <a:cubicBezTo>
                  <a:pt x="14" y="316"/>
                  <a:pt x="16" y="317"/>
                  <a:pt x="16" y="315"/>
                </a:cubicBezTo>
                <a:cubicBezTo>
                  <a:pt x="17" y="313"/>
                  <a:pt x="16" y="311"/>
                  <a:pt x="15" y="309"/>
                </a:cubicBezTo>
                <a:cubicBezTo>
                  <a:pt x="15" y="309"/>
                  <a:pt x="15" y="308"/>
                  <a:pt x="15" y="309"/>
                </a:cubicBezTo>
                <a:cubicBezTo>
                  <a:pt x="17" y="306"/>
                  <a:pt x="19" y="304"/>
                  <a:pt x="20" y="303"/>
                </a:cubicBezTo>
                <a:cubicBezTo>
                  <a:pt x="17" y="302"/>
                  <a:pt x="15" y="301"/>
                  <a:pt x="12" y="300"/>
                </a:cubicBezTo>
                <a:cubicBezTo>
                  <a:pt x="10" y="300"/>
                  <a:pt x="9" y="301"/>
                  <a:pt x="7" y="301"/>
                </a:cubicBezTo>
                <a:cubicBezTo>
                  <a:pt x="5" y="295"/>
                  <a:pt x="8" y="292"/>
                  <a:pt x="11" y="288"/>
                </a:cubicBezTo>
                <a:cubicBezTo>
                  <a:pt x="12" y="287"/>
                  <a:pt x="13" y="285"/>
                  <a:pt x="13" y="283"/>
                </a:cubicBezTo>
                <a:cubicBezTo>
                  <a:pt x="14" y="277"/>
                  <a:pt x="15" y="272"/>
                  <a:pt x="21" y="267"/>
                </a:cubicBezTo>
                <a:cubicBezTo>
                  <a:pt x="23" y="265"/>
                  <a:pt x="23" y="261"/>
                  <a:pt x="25" y="258"/>
                </a:cubicBezTo>
                <a:cubicBezTo>
                  <a:pt x="25" y="260"/>
                  <a:pt x="25" y="262"/>
                  <a:pt x="25" y="264"/>
                </a:cubicBezTo>
                <a:cubicBezTo>
                  <a:pt x="25" y="264"/>
                  <a:pt x="26" y="264"/>
                  <a:pt x="26" y="264"/>
                </a:cubicBezTo>
                <a:cubicBezTo>
                  <a:pt x="38" y="250"/>
                  <a:pt x="50" y="236"/>
                  <a:pt x="62" y="223"/>
                </a:cubicBezTo>
                <a:cubicBezTo>
                  <a:pt x="74" y="209"/>
                  <a:pt x="87" y="196"/>
                  <a:pt x="101" y="183"/>
                </a:cubicBezTo>
                <a:cubicBezTo>
                  <a:pt x="87" y="201"/>
                  <a:pt x="70" y="216"/>
                  <a:pt x="57" y="233"/>
                </a:cubicBezTo>
                <a:cubicBezTo>
                  <a:pt x="89" y="204"/>
                  <a:pt x="116" y="170"/>
                  <a:pt x="149" y="141"/>
                </a:cubicBezTo>
                <a:cubicBezTo>
                  <a:pt x="146" y="145"/>
                  <a:pt x="144" y="148"/>
                  <a:pt x="142" y="151"/>
                </a:cubicBezTo>
                <a:cubicBezTo>
                  <a:pt x="142" y="152"/>
                  <a:pt x="143" y="152"/>
                  <a:pt x="143" y="152"/>
                </a:cubicBezTo>
                <a:cubicBezTo>
                  <a:pt x="145" y="151"/>
                  <a:pt x="148" y="149"/>
                  <a:pt x="150" y="148"/>
                </a:cubicBezTo>
                <a:cubicBezTo>
                  <a:pt x="167" y="135"/>
                  <a:pt x="183" y="121"/>
                  <a:pt x="200" y="109"/>
                </a:cubicBezTo>
                <a:cubicBezTo>
                  <a:pt x="221" y="94"/>
                  <a:pt x="243" y="80"/>
                  <a:pt x="265" y="67"/>
                </a:cubicBezTo>
                <a:cubicBezTo>
                  <a:pt x="279" y="59"/>
                  <a:pt x="293" y="52"/>
                  <a:pt x="307" y="45"/>
                </a:cubicBezTo>
                <a:cubicBezTo>
                  <a:pt x="312" y="43"/>
                  <a:pt x="316" y="39"/>
                  <a:pt x="322" y="38"/>
                </a:cubicBezTo>
                <a:cubicBezTo>
                  <a:pt x="329" y="36"/>
                  <a:pt x="337" y="35"/>
                  <a:pt x="344" y="33"/>
                </a:cubicBezTo>
                <a:cubicBezTo>
                  <a:pt x="353" y="30"/>
                  <a:pt x="361" y="26"/>
                  <a:pt x="370" y="24"/>
                </a:cubicBezTo>
                <a:cubicBezTo>
                  <a:pt x="381" y="20"/>
                  <a:pt x="391" y="18"/>
                  <a:pt x="402" y="15"/>
                </a:cubicBezTo>
                <a:cubicBezTo>
                  <a:pt x="411" y="13"/>
                  <a:pt x="420" y="11"/>
                  <a:pt x="429" y="10"/>
                </a:cubicBezTo>
                <a:cubicBezTo>
                  <a:pt x="431" y="9"/>
                  <a:pt x="435" y="9"/>
                  <a:pt x="437" y="10"/>
                </a:cubicBezTo>
                <a:cubicBezTo>
                  <a:pt x="442" y="14"/>
                  <a:pt x="445" y="11"/>
                  <a:pt x="449" y="10"/>
                </a:cubicBezTo>
                <a:cubicBezTo>
                  <a:pt x="455" y="9"/>
                  <a:pt x="461" y="7"/>
                  <a:pt x="467" y="6"/>
                </a:cubicBezTo>
                <a:cubicBezTo>
                  <a:pt x="467" y="11"/>
                  <a:pt x="471" y="10"/>
                  <a:pt x="472" y="9"/>
                </a:cubicBezTo>
                <a:cubicBezTo>
                  <a:pt x="479" y="3"/>
                  <a:pt x="488" y="6"/>
                  <a:pt x="496" y="4"/>
                </a:cubicBezTo>
                <a:cubicBezTo>
                  <a:pt x="503" y="2"/>
                  <a:pt x="511" y="1"/>
                  <a:pt x="519" y="0"/>
                </a:cubicBezTo>
                <a:cubicBezTo>
                  <a:pt x="521" y="0"/>
                  <a:pt x="523" y="1"/>
                  <a:pt x="525" y="1"/>
                </a:cubicBezTo>
                <a:cubicBezTo>
                  <a:pt x="531" y="1"/>
                  <a:pt x="537" y="0"/>
                  <a:pt x="543" y="0"/>
                </a:cubicBezTo>
                <a:cubicBezTo>
                  <a:pt x="544" y="0"/>
                  <a:pt x="545" y="0"/>
                  <a:pt x="546" y="0"/>
                </a:cubicBezTo>
                <a:cubicBezTo>
                  <a:pt x="546" y="1"/>
                  <a:pt x="546" y="1"/>
                  <a:pt x="546" y="2"/>
                </a:cubicBezTo>
                <a:cubicBezTo>
                  <a:pt x="541" y="2"/>
                  <a:pt x="535" y="3"/>
                  <a:pt x="530" y="3"/>
                </a:cubicBezTo>
                <a:cubicBezTo>
                  <a:pt x="524" y="4"/>
                  <a:pt x="519" y="4"/>
                  <a:pt x="514" y="5"/>
                </a:cubicBezTo>
                <a:cubicBezTo>
                  <a:pt x="513" y="5"/>
                  <a:pt x="511" y="6"/>
                  <a:pt x="510" y="6"/>
                </a:cubicBezTo>
                <a:cubicBezTo>
                  <a:pt x="499" y="5"/>
                  <a:pt x="492" y="8"/>
                  <a:pt x="489" y="18"/>
                </a:cubicBezTo>
                <a:cubicBezTo>
                  <a:pt x="484" y="20"/>
                  <a:pt x="480" y="21"/>
                  <a:pt x="475" y="22"/>
                </a:cubicBezTo>
                <a:cubicBezTo>
                  <a:pt x="465" y="24"/>
                  <a:pt x="455" y="25"/>
                  <a:pt x="445" y="26"/>
                </a:cubicBezTo>
                <a:cubicBezTo>
                  <a:pt x="440" y="27"/>
                  <a:pt x="435" y="28"/>
                  <a:pt x="430" y="28"/>
                </a:cubicBezTo>
                <a:cubicBezTo>
                  <a:pt x="418" y="29"/>
                  <a:pt x="407" y="31"/>
                  <a:pt x="397" y="35"/>
                </a:cubicBezTo>
                <a:cubicBezTo>
                  <a:pt x="386" y="39"/>
                  <a:pt x="375" y="42"/>
                  <a:pt x="364" y="46"/>
                </a:cubicBezTo>
                <a:cubicBezTo>
                  <a:pt x="360" y="47"/>
                  <a:pt x="357" y="50"/>
                  <a:pt x="353" y="52"/>
                </a:cubicBezTo>
                <a:cubicBezTo>
                  <a:pt x="351" y="46"/>
                  <a:pt x="343" y="51"/>
                  <a:pt x="334" y="59"/>
                </a:cubicBezTo>
                <a:cubicBezTo>
                  <a:pt x="334" y="58"/>
                  <a:pt x="334" y="57"/>
                  <a:pt x="334" y="55"/>
                </a:cubicBezTo>
                <a:cubicBezTo>
                  <a:pt x="332" y="56"/>
                  <a:pt x="330" y="56"/>
                  <a:pt x="328" y="57"/>
                </a:cubicBezTo>
                <a:cubicBezTo>
                  <a:pt x="320" y="61"/>
                  <a:pt x="312" y="65"/>
                  <a:pt x="304" y="69"/>
                </a:cubicBezTo>
                <a:cubicBezTo>
                  <a:pt x="303" y="70"/>
                  <a:pt x="303" y="71"/>
                  <a:pt x="302" y="71"/>
                </a:cubicBezTo>
                <a:cubicBezTo>
                  <a:pt x="292" y="70"/>
                  <a:pt x="287" y="78"/>
                  <a:pt x="279" y="81"/>
                </a:cubicBezTo>
                <a:cubicBezTo>
                  <a:pt x="271" y="85"/>
                  <a:pt x="263" y="91"/>
                  <a:pt x="255" y="95"/>
                </a:cubicBezTo>
                <a:cubicBezTo>
                  <a:pt x="253" y="97"/>
                  <a:pt x="250" y="98"/>
                  <a:pt x="249" y="100"/>
                </a:cubicBezTo>
                <a:cubicBezTo>
                  <a:pt x="248" y="102"/>
                  <a:pt x="248" y="104"/>
                  <a:pt x="248" y="106"/>
                </a:cubicBezTo>
                <a:cubicBezTo>
                  <a:pt x="249" y="106"/>
                  <a:pt x="251" y="106"/>
                  <a:pt x="252" y="105"/>
                </a:cubicBezTo>
                <a:cubicBezTo>
                  <a:pt x="258" y="102"/>
                  <a:pt x="263" y="98"/>
                  <a:pt x="269" y="96"/>
                </a:cubicBezTo>
                <a:cubicBezTo>
                  <a:pt x="274" y="94"/>
                  <a:pt x="279" y="92"/>
                  <a:pt x="281" y="86"/>
                </a:cubicBezTo>
                <a:cubicBezTo>
                  <a:pt x="282" y="86"/>
                  <a:pt x="283" y="86"/>
                  <a:pt x="283" y="86"/>
                </a:cubicBezTo>
                <a:cubicBezTo>
                  <a:pt x="284" y="86"/>
                  <a:pt x="285" y="86"/>
                  <a:pt x="286" y="86"/>
                </a:cubicBezTo>
                <a:cubicBezTo>
                  <a:pt x="291" y="83"/>
                  <a:pt x="296" y="79"/>
                  <a:pt x="300" y="77"/>
                </a:cubicBezTo>
                <a:cubicBezTo>
                  <a:pt x="303" y="78"/>
                  <a:pt x="304" y="78"/>
                  <a:pt x="305" y="78"/>
                </a:cubicBezTo>
                <a:cubicBezTo>
                  <a:pt x="309" y="77"/>
                  <a:pt x="312" y="76"/>
                  <a:pt x="315" y="74"/>
                </a:cubicBezTo>
                <a:cubicBezTo>
                  <a:pt x="328" y="69"/>
                  <a:pt x="340" y="64"/>
                  <a:pt x="353" y="58"/>
                </a:cubicBezTo>
                <a:cubicBezTo>
                  <a:pt x="356" y="57"/>
                  <a:pt x="360" y="55"/>
                  <a:pt x="363" y="54"/>
                </a:cubicBezTo>
                <a:cubicBezTo>
                  <a:pt x="369" y="52"/>
                  <a:pt x="374" y="50"/>
                  <a:pt x="380" y="49"/>
                </a:cubicBezTo>
                <a:cubicBezTo>
                  <a:pt x="387" y="47"/>
                  <a:pt x="393" y="45"/>
                  <a:pt x="400" y="44"/>
                </a:cubicBezTo>
                <a:cubicBezTo>
                  <a:pt x="405" y="43"/>
                  <a:pt x="409" y="42"/>
                  <a:pt x="414" y="42"/>
                </a:cubicBezTo>
                <a:cubicBezTo>
                  <a:pt x="428" y="40"/>
                  <a:pt x="443" y="38"/>
                  <a:pt x="458" y="36"/>
                </a:cubicBezTo>
                <a:cubicBezTo>
                  <a:pt x="470" y="35"/>
                  <a:pt x="483" y="33"/>
                  <a:pt x="495" y="32"/>
                </a:cubicBezTo>
                <a:cubicBezTo>
                  <a:pt x="515" y="31"/>
                  <a:pt x="535" y="30"/>
                  <a:pt x="555" y="30"/>
                </a:cubicBezTo>
                <a:cubicBezTo>
                  <a:pt x="559" y="30"/>
                  <a:pt x="562" y="32"/>
                  <a:pt x="566" y="32"/>
                </a:cubicBezTo>
                <a:cubicBezTo>
                  <a:pt x="577" y="33"/>
                  <a:pt x="588" y="34"/>
                  <a:pt x="599" y="35"/>
                </a:cubicBezTo>
                <a:cubicBezTo>
                  <a:pt x="615" y="37"/>
                  <a:pt x="631" y="40"/>
                  <a:pt x="646" y="42"/>
                </a:cubicBezTo>
                <a:cubicBezTo>
                  <a:pt x="652" y="43"/>
                  <a:pt x="658" y="43"/>
                  <a:pt x="665" y="44"/>
                </a:cubicBezTo>
                <a:cubicBezTo>
                  <a:pt x="667" y="44"/>
                  <a:pt x="669" y="45"/>
                  <a:pt x="672" y="45"/>
                </a:cubicBezTo>
                <a:cubicBezTo>
                  <a:pt x="678" y="46"/>
                  <a:pt x="685" y="47"/>
                  <a:pt x="692" y="48"/>
                </a:cubicBezTo>
                <a:cubicBezTo>
                  <a:pt x="693" y="48"/>
                  <a:pt x="696" y="48"/>
                  <a:pt x="697" y="49"/>
                </a:cubicBezTo>
                <a:cubicBezTo>
                  <a:pt x="704" y="52"/>
                  <a:pt x="711" y="54"/>
                  <a:pt x="718" y="54"/>
                </a:cubicBezTo>
                <a:cubicBezTo>
                  <a:pt x="719" y="54"/>
                  <a:pt x="721" y="54"/>
                  <a:pt x="721" y="55"/>
                </a:cubicBezTo>
                <a:cubicBezTo>
                  <a:pt x="728" y="65"/>
                  <a:pt x="739" y="65"/>
                  <a:pt x="748" y="69"/>
                </a:cubicBezTo>
                <a:cubicBezTo>
                  <a:pt x="750" y="70"/>
                  <a:pt x="752" y="71"/>
                  <a:pt x="754" y="71"/>
                </a:cubicBezTo>
                <a:cubicBezTo>
                  <a:pt x="757" y="73"/>
                  <a:pt x="760" y="75"/>
                  <a:pt x="764" y="71"/>
                </a:cubicBezTo>
                <a:cubicBezTo>
                  <a:pt x="765" y="71"/>
                  <a:pt x="767" y="71"/>
                  <a:pt x="768" y="71"/>
                </a:cubicBezTo>
                <a:cubicBezTo>
                  <a:pt x="768" y="70"/>
                  <a:pt x="768" y="69"/>
                  <a:pt x="768" y="67"/>
                </a:cubicBezTo>
                <a:cubicBezTo>
                  <a:pt x="770" y="68"/>
                  <a:pt x="772" y="68"/>
                  <a:pt x="773" y="69"/>
                </a:cubicBezTo>
                <a:cubicBezTo>
                  <a:pt x="779" y="73"/>
                  <a:pt x="784" y="77"/>
                  <a:pt x="790" y="81"/>
                </a:cubicBezTo>
                <a:cubicBezTo>
                  <a:pt x="795" y="83"/>
                  <a:pt x="800" y="85"/>
                  <a:pt x="804" y="88"/>
                </a:cubicBezTo>
                <a:cubicBezTo>
                  <a:pt x="828" y="101"/>
                  <a:pt x="847" y="120"/>
                  <a:pt x="869" y="136"/>
                </a:cubicBezTo>
                <a:cubicBezTo>
                  <a:pt x="877" y="141"/>
                  <a:pt x="884" y="146"/>
                  <a:pt x="892" y="152"/>
                </a:cubicBezTo>
                <a:cubicBezTo>
                  <a:pt x="896" y="155"/>
                  <a:pt x="899" y="159"/>
                  <a:pt x="902" y="163"/>
                </a:cubicBezTo>
                <a:cubicBezTo>
                  <a:pt x="897" y="161"/>
                  <a:pt x="892" y="160"/>
                  <a:pt x="886" y="157"/>
                </a:cubicBezTo>
                <a:cubicBezTo>
                  <a:pt x="892" y="167"/>
                  <a:pt x="903" y="170"/>
                  <a:pt x="910" y="178"/>
                </a:cubicBezTo>
                <a:cubicBezTo>
                  <a:pt x="910" y="179"/>
                  <a:pt x="910" y="179"/>
                  <a:pt x="910" y="180"/>
                </a:cubicBezTo>
                <a:cubicBezTo>
                  <a:pt x="907" y="178"/>
                  <a:pt x="904" y="177"/>
                  <a:pt x="901" y="176"/>
                </a:cubicBezTo>
                <a:cubicBezTo>
                  <a:pt x="886" y="166"/>
                  <a:pt x="871" y="157"/>
                  <a:pt x="857" y="147"/>
                </a:cubicBezTo>
                <a:cubicBezTo>
                  <a:pt x="852" y="144"/>
                  <a:pt x="849" y="140"/>
                  <a:pt x="844" y="137"/>
                </a:cubicBezTo>
                <a:cubicBezTo>
                  <a:pt x="828" y="126"/>
                  <a:pt x="812" y="116"/>
                  <a:pt x="796" y="105"/>
                </a:cubicBezTo>
                <a:cubicBezTo>
                  <a:pt x="786" y="98"/>
                  <a:pt x="776" y="92"/>
                  <a:pt x="765" y="85"/>
                </a:cubicBezTo>
                <a:cubicBezTo>
                  <a:pt x="757" y="80"/>
                  <a:pt x="749" y="75"/>
                  <a:pt x="740" y="75"/>
                </a:cubicBezTo>
                <a:cubicBezTo>
                  <a:pt x="737" y="75"/>
                  <a:pt x="735" y="74"/>
                  <a:pt x="733" y="73"/>
                </a:cubicBezTo>
                <a:cubicBezTo>
                  <a:pt x="717" y="64"/>
                  <a:pt x="699" y="61"/>
                  <a:pt x="680" y="60"/>
                </a:cubicBezTo>
                <a:cubicBezTo>
                  <a:pt x="675" y="60"/>
                  <a:pt x="670" y="57"/>
                  <a:pt x="664" y="56"/>
                </a:cubicBezTo>
                <a:cubicBezTo>
                  <a:pt x="658" y="55"/>
                  <a:pt x="651" y="54"/>
                  <a:pt x="644" y="53"/>
                </a:cubicBezTo>
                <a:cubicBezTo>
                  <a:pt x="636" y="52"/>
                  <a:pt x="628" y="52"/>
                  <a:pt x="621" y="49"/>
                </a:cubicBezTo>
                <a:cubicBezTo>
                  <a:pt x="608" y="43"/>
                  <a:pt x="594" y="43"/>
                  <a:pt x="579" y="43"/>
                </a:cubicBezTo>
                <a:cubicBezTo>
                  <a:pt x="565" y="43"/>
                  <a:pt x="551" y="42"/>
                  <a:pt x="536" y="42"/>
                </a:cubicBezTo>
                <a:cubicBezTo>
                  <a:pt x="518" y="43"/>
                  <a:pt x="500" y="45"/>
                  <a:pt x="482" y="47"/>
                </a:cubicBezTo>
                <a:cubicBezTo>
                  <a:pt x="467" y="48"/>
                  <a:pt x="452" y="50"/>
                  <a:pt x="437" y="53"/>
                </a:cubicBezTo>
                <a:cubicBezTo>
                  <a:pt x="429" y="54"/>
                  <a:pt x="422" y="56"/>
                  <a:pt x="414" y="57"/>
                </a:cubicBezTo>
                <a:cubicBezTo>
                  <a:pt x="412" y="58"/>
                  <a:pt x="411" y="58"/>
                  <a:pt x="408" y="58"/>
                </a:cubicBezTo>
                <a:cubicBezTo>
                  <a:pt x="409" y="60"/>
                  <a:pt x="410" y="62"/>
                  <a:pt x="411" y="64"/>
                </a:cubicBezTo>
                <a:cubicBezTo>
                  <a:pt x="417" y="59"/>
                  <a:pt x="423" y="57"/>
                  <a:pt x="430" y="57"/>
                </a:cubicBezTo>
                <a:cubicBezTo>
                  <a:pt x="434" y="57"/>
                  <a:pt x="439" y="54"/>
                  <a:pt x="443" y="58"/>
                </a:cubicBezTo>
                <a:cubicBezTo>
                  <a:pt x="443" y="58"/>
                  <a:pt x="444" y="58"/>
                  <a:pt x="444" y="58"/>
                </a:cubicBezTo>
                <a:cubicBezTo>
                  <a:pt x="455" y="51"/>
                  <a:pt x="467" y="54"/>
                  <a:pt x="478" y="52"/>
                </a:cubicBezTo>
                <a:cubicBezTo>
                  <a:pt x="487" y="51"/>
                  <a:pt x="496" y="51"/>
                  <a:pt x="505" y="50"/>
                </a:cubicBezTo>
                <a:cubicBezTo>
                  <a:pt x="507" y="50"/>
                  <a:pt x="509" y="50"/>
                  <a:pt x="512" y="50"/>
                </a:cubicBezTo>
                <a:cubicBezTo>
                  <a:pt x="509" y="51"/>
                  <a:pt x="508" y="52"/>
                  <a:pt x="505" y="53"/>
                </a:cubicBezTo>
                <a:cubicBezTo>
                  <a:pt x="519" y="53"/>
                  <a:pt x="533" y="55"/>
                  <a:pt x="546" y="53"/>
                </a:cubicBezTo>
                <a:cubicBezTo>
                  <a:pt x="556" y="51"/>
                  <a:pt x="565" y="52"/>
                  <a:pt x="575" y="53"/>
                </a:cubicBezTo>
                <a:cubicBezTo>
                  <a:pt x="586" y="55"/>
                  <a:pt x="598" y="55"/>
                  <a:pt x="610" y="57"/>
                </a:cubicBezTo>
                <a:cubicBezTo>
                  <a:pt x="611" y="57"/>
                  <a:pt x="612" y="56"/>
                  <a:pt x="613" y="57"/>
                </a:cubicBezTo>
                <a:cubicBezTo>
                  <a:pt x="623" y="63"/>
                  <a:pt x="635" y="60"/>
                  <a:pt x="645" y="63"/>
                </a:cubicBezTo>
                <a:cubicBezTo>
                  <a:pt x="648" y="64"/>
                  <a:pt x="651" y="64"/>
                  <a:pt x="653" y="65"/>
                </a:cubicBezTo>
                <a:cubicBezTo>
                  <a:pt x="655" y="65"/>
                  <a:pt x="656" y="66"/>
                  <a:pt x="657" y="65"/>
                </a:cubicBezTo>
                <a:cubicBezTo>
                  <a:pt x="663" y="61"/>
                  <a:pt x="667" y="67"/>
                  <a:pt x="671" y="69"/>
                </a:cubicBezTo>
                <a:cubicBezTo>
                  <a:pt x="673" y="69"/>
                  <a:pt x="675" y="70"/>
                  <a:pt x="677" y="71"/>
                </a:cubicBezTo>
                <a:cubicBezTo>
                  <a:pt x="671" y="70"/>
                  <a:pt x="665" y="69"/>
                  <a:pt x="659" y="68"/>
                </a:cubicBezTo>
                <a:cubicBezTo>
                  <a:pt x="621" y="62"/>
                  <a:pt x="582" y="55"/>
                  <a:pt x="543" y="56"/>
                </a:cubicBezTo>
                <a:cubicBezTo>
                  <a:pt x="526" y="57"/>
                  <a:pt x="509" y="56"/>
                  <a:pt x="492" y="59"/>
                </a:cubicBezTo>
                <a:cubicBezTo>
                  <a:pt x="484" y="61"/>
                  <a:pt x="475" y="60"/>
                  <a:pt x="466" y="61"/>
                </a:cubicBezTo>
                <a:cubicBezTo>
                  <a:pt x="463" y="61"/>
                  <a:pt x="460" y="62"/>
                  <a:pt x="457" y="62"/>
                </a:cubicBezTo>
                <a:cubicBezTo>
                  <a:pt x="457" y="63"/>
                  <a:pt x="457" y="63"/>
                  <a:pt x="457" y="64"/>
                </a:cubicBezTo>
                <a:cubicBezTo>
                  <a:pt x="460" y="64"/>
                  <a:pt x="462" y="64"/>
                  <a:pt x="464" y="64"/>
                </a:cubicBezTo>
                <a:cubicBezTo>
                  <a:pt x="488" y="62"/>
                  <a:pt x="511" y="62"/>
                  <a:pt x="534" y="60"/>
                </a:cubicBezTo>
                <a:cubicBezTo>
                  <a:pt x="554" y="58"/>
                  <a:pt x="573" y="62"/>
                  <a:pt x="592" y="63"/>
                </a:cubicBezTo>
                <a:cubicBezTo>
                  <a:pt x="599" y="63"/>
                  <a:pt x="606" y="65"/>
                  <a:pt x="613" y="66"/>
                </a:cubicBezTo>
                <a:cubicBezTo>
                  <a:pt x="626" y="68"/>
                  <a:pt x="638" y="69"/>
                  <a:pt x="650" y="71"/>
                </a:cubicBezTo>
                <a:cubicBezTo>
                  <a:pt x="661" y="73"/>
                  <a:pt x="672" y="76"/>
                  <a:pt x="683" y="79"/>
                </a:cubicBezTo>
                <a:cubicBezTo>
                  <a:pt x="693" y="82"/>
                  <a:pt x="703" y="84"/>
                  <a:pt x="713" y="88"/>
                </a:cubicBezTo>
                <a:cubicBezTo>
                  <a:pt x="723" y="91"/>
                  <a:pt x="733" y="96"/>
                  <a:pt x="743" y="100"/>
                </a:cubicBezTo>
                <a:cubicBezTo>
                  <a:pt x="747" y="102"/>
                  <a:pt x="751" y="102"/>
                  <a:pt x="754" y="103"/>
                </a:cubicBezTo>
                <a:cubicBezTo>
                  <a:pt x="756" y="104"/>
                  <a:pt x="758" y="105"/>
                  <a:pt x="760" y="106"/>
                </a:cubicBezTo>
                <a:cubicBezTo>
                  <a:pt x="768" y="111"/>
                  <a:pt x="776" y="117"/>
                  <a:pt x="784" y="122"/>
                </a:cubicBezTo>
                <a:cubicBezTo>
                  <a:pt x="786" y="123"/>
                  <a:pt x="790" y="124"/>
                  <a:pt x="791" y="123"/>
                </a:cubicBezTo>
                <a:cubicBezTo>
                  <a:pt x="794" y="120"/>
                  <a:pt x="796" y="122"/>
                  <a:pt x="798" y="124"/>
                </a:cubicBezTo>
                <a:cubicBezTo>
                  <a:pt x="806" y="129"/>
                  <a:pt x="815" y="133"/>
                  <a:pt x="823" y="139"/>
                </a:cubicBezTo>
                <a:cubicBezTo>
                  <a:pt x="830" y="145"/>
                  <a:pt x="838" y="148"/>
                  <a:pt x="845" y="155"/>
                </a:cubicBezTo>
                <a:cubicBezTo>
                  <a:pt x="851" y="161"/>
                  <a:pt x="860" y="164"/>
                  <a:pt x="868" y="168"/>
                </a:cubicBezTo>
                <a:cubicBezTo>
                  <a:pt x="875" y="173"/>
                  <a:pt x="883" y="177"/>
                  <a:pt x="891" y="181"/>
                </a:cubicBezTo>
                <a:cubicBezTo>
                  <a:pt x="890" y="182"/>
                  <a:pt x="890" y="183"/>
                  <a:pt x="890" y="183"/>
                </a:cubicBezTo>
                <a:cubicBezTo>
                  <a:pt x="883" y="180"/>
                  <a:pt x="877" y="176"/>
                  <a:pt x="871" y="173"/>
                </a:cubicBezTo>
                <a:cubicBezTo>
                  <a:pt x="870" y="173"/>
                  <a:pt x="870" y="174"/>
                  <a:pt x="870" y="174"/>
                </a:cubicBezTo>
                <a:cubicBezTo>
                  <a:pt x="871" y="175"/>
                  <a:pt x="872" y="177"/>
                  <a:pt x="874" y="178"/>
                </a:cubicBezTo>
                <a:cubicBezTo>
                  <a:pt x="880" y="183"/>
                  <a:pt x="886" y="187"/>
                  <a:pt x="893" y="191"/>
                </a:cubicBezTo>
                <a:cubicBezTo>
                  <a:pt x="899" y="195"/>
                  <a:pt x="905" y="199"/>
                  <a:pt x="911" y="203"/>
                </a:cubicBezTo>
                <a:cubicBezTo>
                  <a:pt x="912" y="203"/>
                  <a:pt x="912" y="204"/>
                  <a:pt x="913" y="204"/>
                </a:cubicBezTo>
                <a:cubicBezTo>
                  <a:pt x="915" y="209"/>
                  <a:pt x="919" y="212"/>
                  <a:pt x="922" y="216"/>
                </a:cubicBezTo>
                <a:cubicBezTo>
                  <a:pt x="925" y="220"/>
                  <a:pt x="929" y="221"/>
                  <a:pt x="933" y="224"/>
                </a:cubicBezTo>
                <a:cubicBezTo>
                  <a:pt x="928" y="227"/>
                  <a:pt x="928" y="230"/>
                  <a:pt x="933" y="233"/>
                </a:cubicBezTo>
                <a:cubicBezTo>
                  <a:pt x="936" y="235"/>
                  <a:pt x="940" y="236"/>
                  <a:pt x="942" y="238"/>
                </a:cubicBezTo>
                <a:cubicBezTo>
                  <a:pt x="945" y="239"/>
                  <a:pt x="946" y="242"/>
                  <a:pt x="948" y="244"/>
                </a:cubicBezTo>
                <a:cubicBezTo>
                  <a:pt x="948" y="245"/>
                  <a:pt x="948" y="245"/>
                  <a:pt x="948" y="245"/>
                </a:cubicBezTo>
                <a:cubicBezTo>
                  <a:pt x="944" y="244"/>
                  <a:pt x="940" y="242"/>
                  <a:pt x="934" y="239"/>
                </a:cubicBezTo>
                <a:cubicBezTo>
                  <a:pt x="940" y="253"/>
                  <a:pt x="951" y="260"/>
                  <a:pt x="958" y="271"/>
                </a:cubicBezTo>
                <a:cubicBezTo>
                  <a:pt x="965" y="282"/>
                  <a:pt x="974" y="291"/>
                  <a:pt x="983" y="301"/>
                </a:cubicBezTo>
                <a:cubicBezTo>
                  <a:pt x="981" y="301"/>
                  <a:pt x="980" y="300"/>
                  <a:pt x="979" y="300"/>
                </a:cubicBezTo>
                <a:cubicBezTo>
                  <a:pt x="980" y="307"/>
                  <a:pt x="984" y="311"/>
                  <a:pt x="990" y="313"/>
                </a:cubicBezTo>
                <a:cubicBezTo>
                  <a:pt x="990" y="314"/>
                  <a:pt x="989" y="314"/>
                  <a:pt x="989" y="314"/>
                </a:cubicBezTo>
                <a:cubicBezTo>
                  <a:pt x="987" y="314"/>
                  <a:pt x="986" y="314"/>
                  <a:pt x="984" y="313"/>
                </a:cubicBezTo>
                <a:cubicBezTo>
                  <a:pt x="985" y="318"/>
                  <a:pt x="993" y="315"/>
                  <a:pt x="992" y="320"/>
                </a:cubicBezTo>
                <a:cubicBezTo>
                  <a:pt x="983" y="319"/>
                  <a:pt x="974" y="317"/>
                  <a:pt x="966" y="315"/>
                </a:cubicBezTo>
                <a:cubicBezTo>
                  <a:pt x="972" y="324"/>
                  <a:pt x="979" y="332"/>
                  <a:pt x="984" y="338"/>
                </a:cubicBezTo>
                <a:cubicBezTo>
                  <a:pt x="981" y="336"/>
                  <a:pt x="976" y="332"/>
                  <a:pt x="970" y="328"/>
                </a:cubicBezTo>
                <a:cubicBezTo>
                  <a:pt x="968" y="332"/>
                  <a:pt x="969" y="335"/>
                  <a:pt x="973" y="336"/>
                </a:cubicBezTo>
                <a:cubicBezTo>
                  <a:pt x="974" y="337"/>
                  <a:pt x="976" y="339"/>
                  <a:pt x="977" y="340"/>
                </a:cubicBezTo>
                <a:cubicBezTo>
                  <a:pt x="979" y="342"/>
                  <a:pt x="981" y="343"/>
                  <a:pt x="983" y="344"/>
                </a:cubicBezTo>
                <a:cubicBezTo>
                  <a:pt x="992" y="349"/>
                  <a:pt x="1000" y="353"/>
                  <a:pt x="1009" y="358"/>
                </a:cubicBezTo>
                <a:cubicBezTo>
                  <a:pt x="1015" y="360"/>
                  <a:pt x="1020" y="362"/>
                  <a:pt x="1026" y="365"/>
                </a:cubicBezTo>
                <a:cubicBezTo>
                  <a:pt x="1026" y="365"/>
                  <a:pt x="1026" y="366"/>
                  <a:pt x="1026" y="366"/>
                </a:cubicBezTo>
                <a:cubicBezTo>
                  <a:pt x="1014" y="363"/>
                  <a:pt x="1002" y="360"/>
                  <a:pt x="991" y="357"/>
                </a:cubicBezTo>
                <a:cubicBezTo>
                  <a:pt x="990" y="357"/>
                  <a:pt x="990" y="358"/>
                  <a:pt x="990" y="358"/>
                </a:cubicBezTo>
                <a:cubicBezTo>
                  <a:pt x="995" y="360"/>
                  <a:pt x="999" y="363"/>
                  <a:pt x="1003" y="365"/>
                </a:cubicBezTo>
                <a:cubicBezTo>
                  <a:pt x="1001" y="366"/>
                  <a:pt x="999" y="367"/>
                  <a:pt x="997" y="368"/>
                </a:cubicBezTo>
                <a:cubicBezTo>
                  <a:pt x="996" y="368"/>
                  <a:pt x="994" y="368"/>
                  <a:pt x="993" y="368"/>
                </a:cubicBezTo>
                <a:cubicBezTo>
                  <a:pt x="986" y="365"/>
                  <a:pt x="979" y="363"/>
                  <a:pt x="972" y="360"/>
                </a:cubicBezTo>
                <a:cubicBezTo>
                  <a:pt x="966" y="358"/>
                  <a:pt x="960" y="356"/>
                  <a:pt x="954" y="358"/>
                </a:cubicBezTo>
                <a:cubicBezTo>
                  <a:pt x="954" y="358"/>
                  <a:pt x="952" y="357"/>
                  <a:pt x="951" y="357"/>
                </a:cubicBezTo>
                <a:cubicBezTo>
                  <a:pt x="943" y="354"/>
                  <a:pt x="934" y="351"/>
                  <a:pt x="925" y="348"/>
                </a:cubicBezTo>
                <a:cubicBezTo>
                  <a:pt x="925" y="348"/>
                  <a:pt x="925" y="348"/>
                  <a:pt x="925" y="348"/>
                </a:cubicBezTo>
                <a:cubicBezTo>
                  <a:pt x="923" y="348"/>
                  <a:pt x="922" y="348"/>
                  <a:pt x="920" y="348"/>
                </a:cubicBezTo>
                <a:cubicBezTo>
                  <a:pt x="920" y="348"/>
                  <a:pt x="920" y="350"/>
                  <a:pt x="920" y="350"/>
                </a:cubicBezTo>
                <a:cubicBezTo>
                  <a:pt x="922" y="351"/>
                  <a:pt x="923" y="351"/>
                  <a:pt x="925" y="351"/>
                </a:cubicBezTo>
                <a:cubicBezTo>
                  <a:pt x="926" y="352"/>
                  <a:pt x="927" y="354"/>
                  <a:pt x="929" y="355"/>
                </a:cubicBezTo>
                <a:cubicBezTo>
                  <a:pt x="938" y="358"/>
                  <a:pt x="946" y="362"/>
                  <a:pt x="955" y="365"/>
                </a:cubicBezTo>
                <a:cubicBezTo>
                  <a:pt x="958" y="366"/>
                  <a:pt x="962" y="367"/>
                  <a:pt x="966" y="368"/>
                </a:cubicBezTo>
                <a:cubicBezTo>
                  <a:pt x="968" y="368"/>
                  <a:pt x="969" y="369"/>
                  <a:pt x="971" y="370"/>
                </a:cubicBezTo>
                <a:cubicBezTo>
                  <a:pt x="971" y="370"/>
                  <a:pt x="971" y="371"/>
                  <a:pt x="970" y="371"/>
                </a:cubicBezTo>
                <a:cubicBezTo>
                  <a:pt x="963" y="370"/>
                  <a:pt x="955" y="368"/>
                  <a:pt x="948" y="368"/>
                </a:cubicBezTo>
                <a:cubicBezTo>
                  <a:pt x="940" y="368"/>
                  <a:pt x="934" y="360"/>
                  <a:pt x="927" y="365"/>
                </a:cubicBezTo>
                <a:cubicBezTo>
                  <a:pt x="923" y="362"/>
                  <a:pt x="919" y="359"/>
                  <a:pt x="915" y="356"/>
                </a:cubicBezTo>
                <a:cubicBezTo>
                  <a:pt x="912" y="361"/>
                  <a:pt x="910" y="361"/>
                  <a:pt x="906" y="356"/>
                </a:cubicBezTo>
                <a:cubicBezTo>
                  <a:pt x="908" y="356"/>
                  <a:pt x="910" y="356"/>
                  <a:pt x="911" y="356"/>
                </a:cubicBezTo>
                <a:cubicBezTo>
                  <a:pt x="912" y="355"/>
                  <a:pt x="912" y="355"/>
                  <a:pt x="912" y="354"/>
                </a:cubicBezTo>
                <a:cubicBezTo>
                  <a:pt x="907" y="353"/>
                  <a:pt x="903" y="351"/>
                  <a:pt x="899" y="351"/>
                </a:cubicBezTo>
                <a:cubicBezTo>
                  <a:pt x="896" y="350"/>
                  <a:pt x="893" y="351"/>
                  <a:pt x="889" y="351"/>
                </a:cubicBezTo>
                <a:cubicBezTo>
                  <a:pt x="889" y="351"/>
                  <a:pt x="889" y="349"/>
                  <a:pt x="889" y="350"/>
                </a:cubicBezTo>
                <a:cubicBezTo>
                  <a:pt x="885" y="349"/>
                  <a:pt x="881" y="350"/>
                  <a:pt x="878" y="348"/>
                </a:cubicBezTo>
                <a:cubicBezTo>
                  <a:pt x="873" y="343"/>
                  <a:pt x="866" y="342"/>
                  <a:pt x="859" y="339"/>
                </a:cubicBezTo>
                <a:cubicBezTo>
                  <a:pt x="858" y="338"/>
                  <a:pt x="855" y="336"/>
                  <a:pt x="855" y="340"/>
                </a:cubicBezTo>
                <a:cubicBezTo>
                  <a:pt x="855" y="340"/>
                  <a:pt x="855" y="340"/>
                  <a:pt x="855" y="340"/>
                </a:cubicBezTo>
                <a:cubicBezTo>
                  <a:pt x="850" y="335"/>
                  <a:pt x="845" y="333"/>
                  <a:pt x="837" y="332"/>
                </a:cubicBezTo>
                <a:cubicBezTo>
                  <a:pt x="838" y="334"/>
                  <a:pt x="839" y="335"/>
                  <a:pt x="839" y="335"/>
                </a:cubicBezTo>
                <a:cubicBezTo>
                  <a:pt x="844" y="340"/>
                  <a:pt x="848" y="343"/>
                  <a:pt x="853" y="348"/>
                </a:cubicBezTo>
                <a:cubicBezTo>
                  <a:pt x="858" y="352"/>
                  <a:pt x="859" y="352"/>
                  <a:pt x="862" y="345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2" name="文本框 1"/>
          <p:cNvSpPr txBox="1"/>
          <p:nvPr/>
        </p:nvSpPr>
        <p:spPr>
          <a:xfrm>
            <a:off x="1384935" y="1734185"/>
            <a:ext cx="52571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到了湖心亭上，看见有两个人铺好毡子，相对而坐，一个小孩正把酒炉（里的酒）烧得滚沸。（他们）看见我，非常高兴地说：“想不到在湖中还会有您这样的人！”（他们）拉着我一同饮酒。我尽情的喝了三大杯酒，然后和他们道别。（我）问他们的姓氏，（得知他们）是南京人，在此地客居。等到了下船的时候，船夫喃喃地说：“不要说相公您痴，还有像相公您一样痴的人啊！”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384935" y="1289685"/>
            <a:ext cx="14046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>
                <a:solidFill>
                  <a:schemeClr val="tx2"/>
                </a:solidFill>
                <a:ea typeface="宋体" panose="02010600030101010101" pitchFamily="2" charset="-122"/>
              </a:rPr>
              <a:t>译文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/>
          <p:nvPr/>
        </p:nvSpPr>
        <p:spPr bwMode="auto">
          <a:xfrm flipH="1">
            <a:off x="491911" y="256972"/>
            <a:ext cx="2568393" cy="1911129"/>
          </a:xfrm>
          <a:custGeom>
            <a:avLst/>
            <a:gdLst>
              <a:gd name="T0" fmla="*/ 2464 w 3342"/>
              <a:gd name="T1" fmla="*/ 1760 h 2486"/>
              <a:gd name="T2" fmla="*/ 2557 w 3342"/>
              <a:gd name="T3" fmla="*/ 1835 h 2486"/>
              <a:gd name="T4" fmla="*/ 3203 w 3342"/>
              <a:gd name="T5" fmla="*/ 1814 h 2486"/>
              <a:gd name="T6" fmla="*/ 3174 w 3342"/>
              <a:gd name="T7" fmla="*/ 1928 h 2486"/>
              <a:gd name="T8" fmla="*/ 2848 w 3342"/>
              <a:gd name="T9" fmla="*/ 2085 h 2486"/>
              <a:gd name="T10" fmla="*/ 2636 w 3342"/>
              <a:gd name="T11" fmla="*/ 2216 h 2486"/>
              <a:gd name="T12" fmla="*/ 2694 w 3342"/>
              <a:gd name="T13" fmla="*/ 2257 h 2486"/>
              <a:gd name="T14" fmla="*/ 2774 w 3342"/>
              <a:gd name="T15" fmla="*/ 2313 h 2486"/>
              <a:gd name="T16" fmla="*/ 2559 w 3342"/>
              <a:gd name="T17" fmla="*/ 2306 h 2486"/>
              <a:gd name="T18" fmla="*/ 1980 w 3342"/>
              <a:gd name="T19" fmla="*/ 2399 h 2486"/>
              <a:gd name="T20" fmla="*/ 2349 w 3342"/>
              <a:gd name="T21" fmla="*/ 2423 h 2486"/>
              <a:gd name="T22" fmla="*/ 1766 w 3342"/>
              <a:gd name="T23" fmla="*/ 2443 h 2486"/>
              <a:gd name="T24" fmla="*/ 963 w 3342"/>
              <a:gd name="T25" fmla="*/ 2438 h 2486"/>
              <a:gd name="T26" fmla="*/ 470 w 3342"/>
              <a:gd name="T27" fmla="*/ 2372 h 2486"/>
              <a:gd name="T28" fmla="*/ 101 w 3342"/>
              <a:gd name="T29" fmla="*/ 2227 h 2486"/>
              <a:gd name="T30" fmla="*/ 275 w 3342"/>
              <a:gd name="T31" fmla="*/ 2218 h 2486"/>
              <a:gd name="T32" fmla="*/ 405 w 3342"/>
              <a:gd name="T33" fmla="*/ 2294 h 2486"/>
              <a:gd name="T34" fmla="*/ 630 w 3342"/>
              <a:gd name="T35" fmla="*/ 2264 h 2486"/>
              <a:gd name="T36" fmla="*/ 949 w 3342"/>
              <a:gd name="T37" fmla="*/ 2216 h 2486"/>
              <a:gd name="T38" fmla="*/ 569 w 3342"/>
              <a:gd name="T39" fmla="*/ 2151 h 2486"/>
              <a:gd name="T40" fmla="*/ 860 w 3342"/>
              <a:gd name="T41" fmla="*/ 2112 h 2486"/>
              <a:gd name="T42" fmla="*/ 553 w 3342"/>
              <a:gd name="T43" fmla="*/ 2111 h 2486"/>
              <a:gd name="T44" fmla="*/ 768 w 3342"/>
              <a:gd name="T45" fmla="*/ 2015 h 2486"/>
              <a:gd name="T46" fmla="*/ 1224 w 3342"/>
              <a:gd name="T47" fmla="*/ 2002 h 2486"/>
              <a:gd name="T48" fmla="*/ 1018 w 3342"/>
              <a:gd name="T49" fmla="*/ 1913 h 2486"/>
              <a:gd name="T50" fmla="*/ 829 w 3342"/>
              <a:gd name="T51" fmla="*/ 1826 h 2486"/>
              <a:gd name="T52" fmla="*/ 606 w 3342"/>
              <a:gd name="T53" fmla="*/ 1872 h 2486"/>
              <a:gd name="T54" fmla="*/ 459 w 3342"/>
              <a:gd name="T55" fmla="*/ 1912 h 2486"/>
              <a:gd name="T56" fmla="*/ 155 w 3342"/>
              <a:gd name="T57" fmla="*/ 1813 h 2486"/>
              <a:gd name="T58" fmla="*/ 13 w 3342"/>
              <a:gd name="T59" fmla="*/ 1608 h 2486"/>
              <a:gd name="T60" fmla="*/ 119 w 3342"/>
              <a:gd name="T61" fmla="*/ 1366 h 2486"/>
              <a:gd name="T62" fmla="*/ 290 w 3342"/>
              <a:gd name="T63" fmla="*/ 1323 h 2486"/>
              <a:gd name="T64" fmla="*/ 744 w 3342"/>
              <a:gd name="T65" fmla="*/ 1304 h 2486"/>
              <a:gd name="T66" fmla="*/ 1049 w 3342"/>
              <a:gd name="T67" fmla="*/ 1255 h 2486"/>
              <a:gd name="T68" fmla="*/ 902 w 3342"/>
              <a:gd name="T69" fmla="*/ 1191 h 2486"/>
              <a:gd name="T70" fmla="*/ 772 w 3342"/>
              <a:gd name="T71" fmla="*/ 1144 h 2486"/>
              <a:gd name="T72" fmla="*/ 1 w 3342"/>
              <a:gd name="T73" fmla="*/ 1171 h 2486"/>
              <a:gd name="T74" fmla="*/ 655 w 3342"/>
              <a:gd name="T75" fmla="*/ 1084 h 2486"/>
              <a:gd name="T76" fmla="*/ 341 w 3342"/>
              <a:gd name="T77" fmla="*/ 1008 h 2486"/>
              <a:gd name="T78" fmla="*/ 222 w 3342"/>
              <a:gd name="T79" fmla="*/ 965 h 2486"/>
              <a:gd name="T80" fmla="*/ 297 w 3342"/>
              <a:gd name="T81" fmla="*/ 844 h 2486"/>
              <a:gd name="T82" fmla="*/ 92 w 3342"/>
              <a:gd name="T83" fmla="*/ 700 h 2486"/>
              <a:gd name="T84" fmla="*/ 288 w 3342"/>
              <a:gd name="T85" fmla="*/ 461 h 2486"/>
              <a:gd name="T86" fmla="*/ 441 w 3342"/>
              <a:gd name="T87" fmla="*/ 254 h 2486"/>
              <a:gd name="T88" fmla="*/ 534 w 3342"/>
              <a:gd name="T89" fmla="*/ 117 h 2486"/>
              <a:gd name="T90" fmla="*/ 780 w 3342"/>
              <a:gd name="T91" fmla="*/ 90 h 2486"/>
              <a:gd name="T92" fmla="*/ 1348 w 3342"/>
              <a:gd name="T93" fmla="*/ 7 h 2486"/>
              <a:gd name="T94" fmla="*/ 1527 w 3342"/>
              <a:gd name="T95" fmla="*/ 76 h 2486"/>
              <a:gd name="T96" fmla="*/ 1812 w 3342"/>
              <a:gd name="T97" fmla="*/ 72 h 2486"/>
              <a:gd name="T98" fmla="*/ 2200 w 3342"/>
              <a:gd name="T99" fmla="*/ 123 h 2486"/>
              <a:gd name="T100" fmla="*/ 2237 w 3342"/>
              <a:gd name="T101" fmla="*/ 240 h 2486"/>
              <a:gd name="T102" fmla="*/ 2543 w 3342"/>
              <a:gd name="T103" fmla="*/ 317 h 2486"/>
              <a:gd name="T104" fmla="*/ 2696 w 3342"/>
              <a:gd name="T105" fmla="*/ 407 h 2486"/>
              <a:gd name="T106" fmla="*/ 2920 w 3342"/>
              <a:gd name="T107" fmla="*/ 460 h 2486"/>
              <a:gd name="T108" fmla="*/ 2620 w 3342"/>
              <a:gd name="T109" fmla="*/ 607 h 2486"/>
              <a:gd name="T110" fmla="*/ 2344 w 3342"/>
              <a:gd name="T111" fmla="*/ 731 h 2486"/>
              <a:gd name="T112" fmla="*/ 2332 w 3342"/>
              <a:gd name="T113" fmla="*/ 914 h 2486"/>
              <a:gd name="T114" fmla="*/ 2453 w 3342"/>
              <a:gd name="T115" fmla="*/ 1038 h 2486"/>
              <a:gd name="T116" fmla="*/ 2826 w 3342"/>
              <a:gd name="T117" fmla="*/ 1067 h 2486"/>
              <a:gd name="T118" fmla="*/ 2649 w 3342"/>
              <a:gd name="T119" fmla="*/ 1208 h 2486"/>
              <a:gd name="T120" fmla="*/ 2422 w 3342"/>
              <a:gd name="T121" fmla="*/ 1256 h 2486"/>
              <a:gd name="T122" fmla="*/ 2295 w 3342"/>
              <a:gd name="T123" fmla="*/ 1389 h 2486"/>
              <a:gd name="T124" fmla="*/ 2332 w 3342"/>
              <a:gd name="T125" fmla="*/ 1498 h 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42" h="2486">
                <a:moveTo>
                  <a:pt x="2754" y="1556"/>
                </a:moveTo>
                <a:cubicBezTo>
                  <a:pt x="2760" y="1549"/>
                  <a:pt x="2767" y="1547"/>
                  <a:pt x="2775" y="1546"/>
                </a:cubicBezTo>
                <a:cubicBezTo>
                  <a:pt x="2784" y="1551"/>
                  <a:pt x="2790" y="1558"/>
                  <a:pt x="2791" y="1570"/>
                </a:cubicBezTo>
                <a:cubicBezTo>
                  <a:pt x="2787" y="1571"/>
                  <a:pt x="2784" y="1572"/>
                  <a:pt x="2779" y="1573"/>
                </a:cubicBezTo>
                <a:cubicBezTo>
                  <a:pt x="2779" y="1575"/>
                  <a:pt x="2777" y="1578"/>
                  <a:pt x="2778" y="1580"/>
                </a:cubicBezTo>
                <a:cubicBezTo>
                  <a:pt x="2778" y="1582"/>
                  <a:pt x="2781" y="1583"/>
                  <a:pt x="2783" y="1584"/>
                </a:cubicBezTo>
                <a:cubicBezTo>
                  <a:pt x="2785" y="1586"/>
                  <a:pt x="2791" y="1584"/>
                  <a:pt x="2790" y="1591"/>
                </a:cubicBezTo>
                <a:cubicBezTo>
                  <a:pt x="2793" y="1592"/>
                  <a:pt x="2796" y="1593"/>
                  <a:pt x="2798" y="1594"/>
                </a:cubicBezTo>
                <a:cubicBezTo>
                  <a:pt x="2802" y="1596"/>
                  <a:pt x="2805" y="1598"/>
                  <a:pt x="2809" y="1601"/>
                </a:cubicBezTo>
                <a:cubicBezTo>
                  <a:pt x="2803" y="1604"/>
                  <a:pt x="2797" y="1602"/>
                  <a:pt x="2791" y="1603"/>
                </a:cubicBezTo>
                <a:cubicBezTo>
                  <a:pt x="2787" y="1604"/>
                  <a:pt x="2786" y="1605"/>
                  <a:pt x="2786" y="1611"/>
                </a:cubicBezTo>
                <a:cubicBezTo>
                  <a:pt x="2786" y="1618"/>
                  <a:pt x="2785" y="1619"/>
                  <a:pt x="2779" y="1620"/>
                </a:cubicBezTo>
                <a:cubicBezTo>
                  <a:pt x="2778" y="1620"/>
                  <a:pt x="2777" y="1620"/>
                  <a:pt x="2776" y="1620"/>
                </a:cubicBezTo>
                <a:cubicBezTo>
                  <a:pt x="2774" y="1620"/>
                  <a:pt x="2771" y="1620"/>
                  <a:pt x="2769" y="1620"/>
                </a:cubicBezTo>
                <a:cubicBezTo>
                  <a:pt x="2764" y="1609"/>
                  <a:pt x="2762" y="1608"/>
                  <a:pt x="2753" y="1610"/>
                </a:cubicBezTo>
                <a:cubicBezTo>
                  <a:pt x="2745" y="1612"/>
                  <a:pt x="2737" y="1614"/>
                  <a:pt x="2729" y="1616"/>
                </a:cubicBezTo>
                <a:cubicBezTo>
                  <a:pt x="2727" y="1617"/>
                  <a:pt x="2725" y="1618"/>
                  <a:pt x="2724" y="1620"/>
                </a:cubicBezTo>
                <a:cubicBezTo>
                  <a:pt x="2720" y="1627"/>
                  <a:pt x="2714" y="1627"/>
                  <a:pt x="2708" y="1628"/>
                </a:cubicBezTo>
                <a:cubicBezTo>
                  <a:pt x="2703" y="1629"/>
                  <a:pt x="2698" y="1629"/>
                  <a:pt x="2694" y="1631"/>
                </a:cubicBezTo>
                <a:cubicBezTo>
                  <a:pt x="2690" y="1633"/>
                  <a:pt x="2687" y="1633"/>
                  <a:pt x="2683" y="1632"/>
                </a:cubicBezTo>
                <a:cubicBezTo>
                  <a:pt x="2674" y="1628"/>
                  <a:pt x="2666" y="1631"/>
                  <a:pt x="2659" y="1636"/>
                </a:cubicBezTo>
                <a:cubicBezTo>
                  <a:pt x="2659" y="1636"/>
                  <a:pt x="2658" y="1636"/>
                  <a:pt x="2658" y="1636"/>
                </a:cubicBezTo>
                <a:cubicBezTo>
                  <a:pt x="2652" y="1638"/>
                  <a:pt x="2652" y="1638"/>
                  <a:pt x="2648" y="1644"/>
                </a:cubicBezTo>
                <a:cubicBezTo>
                  <a:pt x="2646" y="1642"/>
                  <a:pt x="2645" y="1641"/>
                  <a:pt x="2643" y="1640"/>
                </a:cubicBezTo>
                <a:cubicBezTo>
                  <a:pt x="2642" y="1639"/>
                  <a:pt x="2640" y="1638"/>
                  <a:pt x="2639" y="1638"/>
                </a:cubicBezTo>
                <a:cubicBezTo>
                  <a:pt x="2635" y="1636"/>
                  <a:pt x="2632" y="1647"/>
                  <a:pt x="2627" y="1639"/>
                </a:cubicBezTo>
                <a:cubicBezTo>
                  <a:pt x="2622" y="1640"/>
                  <a:pt x="2617" y="1640"/>
                  <a:pt x="2612" y="1640"/>
                </a:cubicBezTo>
                <a:cubicBezTo>
                  <a:pt x="2615" y="1635"/>
                  <a:pt x="2618" y="1631"/>
                  <a:pt x="2624" y="1631"/>
                </a:cubicBezTo>
                <a:cubicBezTo>
                  <a:pt x="2629" y="1630"/>
                  <a:pt x="2636" y="1629"/>
                  <a:pt x="2640" y="1621"/>
                </a:cubicBezTo>
                <a:cubicBezTo>
                  <a:pt x="2637" y="1620"/>
                  <a:pt x="2636" y="1619"/>
                  <a:pt x="2634" y="1619"/>
                </a:cubicBezTo>
                <a:cubicBezTo>
                  <a:pt x="2628" y="1620"/>
                  <a:pt x="2622" y="1620"/>
                  <a:pt x="2616" y="1620"/>
                </a:cubicBezTo>
                <a:cubicBezTo>
                  <a:pt x="2612" y="1621"/>
                  <a:pt x="2610" y="1622"/>
                  <a:pt x="2608" y="1626"/>
                </a:cubicBezTo>
                <a:cubicBezTo>
                  <a:pt x="2606" y="1630"/>
                  <a:pt x="2602" y="1627"/>
                  <a:pt x="2599" y="1629"/>
                </a:cubicBezTo>
                <a:cubicBezTo>
                  <a:pt x="2598" y="1636"/>
                  <a:pt x="2591" y="1642"/>
                  <a:pt x="2592" y="1650"/>
                </a:cubicBezTo>
                <a:cubicBezTo>
                  <a:pt x="2593" y="1652"/>
                  <a:pt x="2589" y="1654"/>
                  <a:pt x="2586" y="1651"/>
                </a:cubicBezTo>
                <a:cubicBezTo>
                  <a:pt x="2584" y="1649"/>
                  <a:pt x="2583" y="1646"/>
                  <a:pt x="2581" y="1645"/>
                </a:cubicBezTo>
                <a:cubicBezTo>
                  <a:pt x="2580" y="1644"/>
                  <a:pt x="2578" y="1645"/>
                  <a:pt x="2576" y="1645"/>
                </a:cubicBezTo>
                <a:cubicBezTo>
                  <a:pt x="2576" y="1645"/>
                  <a:pt x="2575" y="1647"/>
                  <a:pt x="2576" y="1648"/>
                </a:cubicBezTo>
                <a:cubicBezTo>
                  <a:pt x="2576" y="1649"/>
                  <a:pt x="2578" y="1651"/>
                  <a:pt x="2579" y="1651"/>
                </a:cubicBezTo>
                <a:cubicBezTo>
                  <a:pt x="2581" y="1651"/>
                  <a:pt x="2584" y="1651"/>
                  <a:pt x="2587" y="1650"/>
                </a:cubicBezTo>
                <a:cubicBezTo>
                  <a:pt x="2582" y="1656"/>
                  <a:pt x="2578" y="1662"/>
                  <a:pt x="2573" y="1669"/>
                </a:cubicBezTo>
                <a:cubicBezTo>
                  <a:pt x="2576" y="1670"/>
                  <a:pt x="2579" y="1672"/>
                  <a:pt x="2582" y="1672"/>
                </a:cubicBezTo>
                <a:cubicBezTo>
                  <a:pt x="2584" y="1672"/>
                  <a:pt x="2586" y="1670"/>
                  <a:pt x="2588" y="1670"/>
                </a:cubicBezTo>
                <a:cubicBezTo>
                  <a:pt x="2590" y="1670"/>
                  <a:pt x="2592" y="1671"/>
                  <a:pt x="2594" y="1672"/>
                </a:cubicBezTo>
                <a:cubicBezTo>
                  <a:pt x="2594" y="1672"/>
                  <a:pt x="2594" y="1675"/>
                  <a:pt x="2594" y="1675"/>
                </a:cubicBezTo>
                <a:cubicBezTo>
                  <a:pt x="2592" y="1677"/>
                  <a:pt x="2588" y="1680"/>
                  <a:pt x="2588" y="1680"/>
                </a:cubicBezTo>
                <a:cubicBezTo>
                  <a:pt x="2582" y="1675"/>
                  <a:pt x="2576" y="1678"/>
                  <a:pt x="2571" y="1680"/>
                </a:cubicBezTo>
                <a:cubicBezTo>
                  <a:pt x="2568" y="1681"/>
                  <a:pt x="2564" y="1680"/>
                  <a:pt x="2560" y="1679"/>
                </a:cubicBezTo>
                <a:cubicBezTo>
                  <a:pt x="2556" y="1689"/>
                  <a:pt x="2550" y="1695"/>
                  <a:pt x="2539" y="1693"/>
                </a:cubicBezTo>
                <a:cubicBezTo>
                  <a:pt x="2536" y="1693"/>
                  <a:pt x="2532" y="1693"/>
                  <a:pt x="2528" y="1693"/>
                </a:cubicBezTo>
                <a:cubicBezTo>
                  <a:pt x="2526" y="1694"/>
                  <a:pt x="2524" y="1696"/>
                  <a:pt x="2521" y="1698"/>
                </a:cubicBezTo>
                <a:cubicBezTo>
                  <a:pt x="2525" y="1701"/>
                  <a:pt x="2528" y="1703"/>
                  <a:pt x="2532" y="1706"/>
                </a:cubicBezTo>
                <a:cubicBezTo>
                  <a:pt x="2529" y="1711"/>
                  <a:pt x="2525" y="1715"/>
                  <a:pt x="2522" y="1720"/>
                </a:cubicBezTo>
                <a:cubicBezTo>
                  <a:pt x="2519" y="1726"/>
                  <a:pt x="2513" y="1724"/>
                  <a:pt x="2507" y="1727"/>
                </a:cubicBezTo>
                <a:cubicBezTo>
                  <a:pt x="2504" y="1735"/>
                  <a:pt x="2498" y="1741"/>
                  <a:pt x="2490" y="1745"/>
                </a:cubicBezTo>
                <a:cubicBezTo>
                  <a:pt x="2481" y="1749"/>
                  <a:pt x="2472" y="1755"/>
                  <a:pt x="2464" y="1760"/>
                </a:cubicBezTo>
                <a:cubicBezTo>
                  <a:pt x="2461" y="1762"/>
                  <a:pt x="2459" y="1761"/>
                  <a:pt x="2456" y="1761"/>
                </a:cubicBezTo>
                <a:cubicBezTo>
                  <a:pt x="2454" y="1761"/>
                  <a:pt x="2451" y="1761"/>
                  <a:pt x="2449" y="1762"/>
                </a:cubicBezTo>
                <a:cubicBezTo>
                  <a:pt x="2447" y="1763"/>
                  <a:pt x="2446" y="1766"/>
                  <a:pt x="2446" y="1768"/>
                </a:cubicBezTo>
                <a:cubicBezTo>
                  <a:pt x="2446" y="1770"/>
                  <a:pt x="2449" y="1772"/>
                  <a:pt x="2450" y="1772"/>
                </a:cubicBezTo>
                <a:cubicBezTo>
                  <a:pt x="2459" y="1773"/>
                  <a:pt x="2468" y="1773"/>
                  <a:pt x="2476" y="1773"/>
                </a:cubicBezTo>
                <a:cubicBezTo>
                  <a:pt x="2479" y="1773"/>
                  <a:pt x="2483" y="1773"/>
                  <a:pt x="2486" y="1774"/>
                </a:cubicBezTo>
                <a:cubicBezTo>
                  <a:pt x="2487" y="1774"/>
                  <a:pt x="2488" y="1776"/>
                  <a:pt x="2488" y="1777"/>
                </a:cubicBezTo>
                <a:cubicBezTo>
                  <a:pt x="2488" y="1778"/>
                  <a:pt x="2486" y="1780"/>
                  <a:pt x="2485" y="1780"/>
                </a:cubicBezTo>
                <a:cubicBezTo>
                  <a:pt x="2479" y="1776"/>
                  <a:pt x="2474" y="1777"/>
                  <a:pt x="2468" y="1779"/>
                </a:cubicBezTo>
                <a:cubicBezTo>
                  <a:pt x="2466" y="1780"/>
                  <a:pt x="2463" y="1781"/>
                  <a:pt x="2462" y="1780"/>
                </a:cubicBezTo>
                <a:cubicBezTo>
                  <a:pt x="2455" y="1777"/>
                  <a:pt x="2449" y="1778"/>
                  <a:pt x="2442" y="1778"/>
                </a:cubicBezTo>
                <a:cubicBezTo>
                  <a:pt x="2431" y="1778"/>
                  <a:pt x="2417" y="1779"/>
                  <a:pt x="2409" y="1783"/>
                </a:cubicBezTo>
                <a:cubicBezTo>
                  <a:pt x="2400" y="1787"/>
                  <a:pt x="2390" y="1791"/>
                  <a:pt x="2380" y="1795"/>
                </a:cubicBezTo>
                <a:cubicBezTo>
                  <a:pt x="2376" y="1797"/>
                  <a:pt x="2371" y="1796"/>
                  <a:pt x="2367" y="1797"/>
                </a:cubicBezTo>
                <a:cubicBezTo>
                  <a:pt x="2362" y="1802"/>
                  <a:pt x="2358" y="1807"/>
                  <a:pt x="2353" y="1812"/>
                </a:cubicBezTo>
                <a:cubicBezTo>
                  <a:pt x="2353" y="1812"/>
                  <a:pt x="2353" y="1812"/>
                  <a:pt x="2353" y="1812"/>
                </a:cubicBezTo>
                <a:cubicBezTo>
                  <a:pt x="2348" y="1808"/>
                  <a:pt x="2342" y="1809"/>
                  <a:pt x="2338" y="1814"/>
                </a:cubicBezTo>
                <a:cubicBezTo>
                  <a:pt x="2330" y="1821"/>
                  <a:pt x="2323" y="1826"/>
                  <a:pt x="2312" y="1822"/>
                </a:cubicBezTo>
                <a:cubicBezTo>
                  <a:pt x="2309" y="1821"/>
                  <a:pt x="2305" y="1822"/>
                  <a:pt x="2302" y="1823"/>
                </a:cubicBezTo>
                <a:cubicBezTo>
                  <a:pt x="2293" y="1825"/>
                  <a:pt x="2283" y="1828"/>
                  <a:pt x="2273" y="1828"/>
                </a:cubicBezTo>
                <a:cubicBezTo>
                  <a:pt x="2262" y="1828"/>
                  <a:pt x="2254" y="1833"/>
                  <a:pt x="2245" y="1840"/>
                </a:cubicBezTo>
                <a:cubicBezTo>
                  <a:pt x="2246" y="1849"/>
                  <a:pt x="2247" y="1850"/>
                  <a:pt x="2252" y="1850"/>
                </a:cubicBezTo>
                <a:cubicBezTo>
                  <a:pt x="2256" y="1850"/>
                  <a:pt x="2261" y="1849"/>
                  <a:pt x="2265" y="1849"/>
                </a:cubicBezTo>
                <a:cubicBezTo>
                  <a:pt x="2266" y="1846"/>
                  <a:pt x="2267" y="1843"/>
                  <a:pt x="2268" y="1841"/>
                </a:cubicBezTo>
                <a:cubicBezTo>
                  <a:pt x="2274" y="1839"/>
                  <a:pt x="2276" y="1846"/>
                  <a:pt x="2280" y="1849"/>
                </a:cubicBezTo>
                <a:cubicBezTo>
                  <a:pt x="2287" y="1848"/>
                  <a:pt x="2295" y="1850"/>
                  <a:pt x="2301" y="1843"/>
                </a:cubicBezTo>
                <a:cubicBezTo>
                  <a:pt x="2303" y="1841"/>
                  <a:pt x="2307" y="1842"/>
                  <a:pt x="2310" y="1845"/>
                </a:cubicBezTo>
                <a:cubicBezTo>
                  <a:pt x="2315" y="1850"/>
                  <a:pt x="2321" y="1851"/>
                  <a:pt x="2327" y="1845"/>
                </a:cubicBezTo>
                <a:cubicBezTo>
                  <a:pt x="2331" y="1840"/>
                  <a:pt x="2336" y="1842"/>
                  <a:pt x="2340" y="1845"/>
                </a:cubicBezTo>
                <a:cubicBezTo>
                  <a:pt x="2351" y="1851"/>
                  <a:pt x="2352" y="1850"/>
                  <a:pt x="2358" y="1838"/>
                </a:cubicBezTo>
                <a:cubicBezTo>
                  <a:pt x="2358" y="1838"/>
                  <a:pt x="2358" y="1838"/>
                  <a:pt x="2358" y="1838"/>
                </a:cubicBezTo>
                <a:cubicBezTo>
                  <a:pt x="2361" y="1843"/>
                  <a:pt x="2364" y="1846"/>
                  <a:pt x="2370" y="1846"/>
                </a:cubicBezTo>
                <a:cubicBezTo>
                  <a:pt x="2372" y="1847"/>
                  <a:pt x="2375" y="1846"/>
                  <a:pt x="2378" y="1847"/>
                </a:cubicBezTo>
                <a:cubicBezTo>
                  <a:pt x="2382" y="1848"/>
                  <a:pt x="2384" y="1846"/>
                  <a:pt x="2386" y="1844"/>
                </a:cubicBezTo>
                <a:cubicBezTo>
                  <a:pt x="2388" y="1842"/>
                  <a:pt x="2391" y="1841"/>
                  <a:pt x="2393" y="1840"/>
                </a:cubicBezTo>
                <a:cubicBezTo>
                  <a:pt x="2402" y="1846"/>
                  <a:pt x="2410" y="1847"/>
                  <a:pt x="2420" y="1844"/>
                </a:cubicBezTo>
                <a:cubicBezTo>
                  <a:pt x="2427" y="1843"/>
                  <a:pt x="2434" y="1842"/>
                  <a:pt x="2442" y="1844"/>
                </a:cubicBezTo>
                <a:cubicBezTo>
                  <a:pt x="2449" y="1846"/>
                  <a:pt x="2456" y="1843"/>
                  <a:pt x="2463" y="1843"/>
                </a:cubicBezTo>
                <a:cubicBezTo>
                  <a:pt x="2470" y="1843"/>
                  <a:pt x="2477" y="1843"/>
                  <a:pt x="2484" y="1844"/>
                </a:cubicBezTo>
                <a:cubicBezTo>
                  <a:pt x="2486" y="1844"/>
                  <a:pt x="2489" y="1844"/>
                  <a:pt x="2490" y="1845"/>
                </a:cubicBezTo>
                <a:cubicBezTo>
                  <a:pt x="2493" y="1848"/>
                  <a:pt x="2496" y="1850"/>
                  <a:pt x="2500" y="1850"/>
                </a:cubicBezTo>
                <a:cubicBezTo>
                  <a:pt x="2511" y="1848"/>
                  <a:pt x="2522" y="1852"/>
                  <a:pt x="2533" y="1847"/>
                </a:cubicBezTo>
                <a:cubicBezTo>
                  <a:pt x="2534" y="1846"/>
                  <a:pt x="2535" y="1846"/>
                  <a:pt x="2536" y="1846"/>
                </a:cubicBezTo>
                <a:cubicBezTo>
                  <a:pt x="2544" y="1854"/>
                  <a:pt x="2554" y="1853"/>
                  <a:pt x="2565" y="1851"/>
                </a:cubicBezTo>
                <a:cubicBezTo>
                  <a:pt x="2565" y="1848"/>
                  <a:pt x="2565" y="1844"/>
                  <a:pt x="2566" y="1841"/>
                </a:cubicBezTo>
                <a:cubicBezTo>
                  <a:pt x="2564" y="1840"/>
                  <a:pt x="2563" y="1839"/>
                  <a:pt x="2562" y="1839"/>
                </a:cubicBezTo>
                <a:cubicBezTo>
                  <a:pt x="2554" y="1839"/>
                  <a:pt x="2547" y="1839"/>
                  <a:pt x="2539" y="1839"/>
                </a:cubicBezTo>
                <a:cubicBezTo>
                  <a:pt x="2526" y="1839"/>
                  <a:pt x="2526" y="1839"/>
                  <a:pt x="2515" y="1845"/>
                </a:cubicBezTo>
                <a:cubicBezTo>
                  <a:pt x="2513" y="1840"/>
                  <a:pt x="2510" y="1836"/>
                  <a:pt x="2508" y="1830"/>
                </a:cubicBezTo>
                <a:cubicBezTo>
                  <a:pt x="2505" y="1830"/>
                  <a:pt x="2502" y="1829"/>
                  <a:pt x="2497" y="1827"/>
                </a:cubicBezTo>
                <a:cubicBezTo>
                  <a:pt x="2500" y="1825"/>
                  <a:pt x="2501" y="1823"/>
                  <a:pt x="2503" y="1823"/>
                </a:cubicBezTo>
                <a:cubicBezTo>
                  <a:pt x="2507" y="1823"/>
                  <a:pt x="2510" y="1823"/>
                  <a:pt x="2514" y="1824"/>
                </a:cubicBezTo>
                <a:cubicBezTo>
                  <a:pt x="2518" y="1825"/>
                  <a:pt x="2521" y="1828"/>
                  <a:pt x="2524" y="1828"/>
                </a:cubicBezTo>
                <a:cubicBezTo>
                  <a:pt x="2528" y="1828"/>
                  <a:pt x="2531" y="1825"/>
                  <a:pt x="2535" y="1825"/>
                </a:cubicBezTo>
                <a:cubicBezTo>
                  <a:pt x="2536" y="1824"/>
                  <a:pt x="2540" y="1826"/>
                  <a:pt x="2540" y="1827"/>
                </a:cubicBezTo>
                <a:cubicBezTo>
                  <a:pt x="2542" y="1838"/>
                  <a:pt x="2551" y="1834"/>
                  <a:pt x="2557" y="1835"/>
                </a:cubicBezTo>
                <a:cubicBezTo>
                  <a:pt x="2565" y="1836"/>
                  <a:pt x="2570" y="1832"/>
                  <a:pt x="2571" y="1824"/>
                </a:cubicBezTo>
                <a:cubicBezTo>
                  <a:pt x="2575" y="1824"/>
                  <a:pt x="2578" y="1825"/>
                  <a:pt x="2581" y="1825"/>
                </a:cubicBezTo>
                <a:cubicBezTo>
                  <a:pt x="2585" y="1821"/>
                  <a:pt x="2585" y="1811"/>
                  <a:pt x="2594" y="1816"/>
                </a:cubicBezTo>
                <a:cubicBezTo>
                  <a:pt x="2594" y="1820"/>
                  <a:pt x="2589" y="1825"/>
                  <a:pt x="2593" y="1829"/>
                </a:cubicBezTo>
                <a:cubicBezTo>
                  <a:pt x="2593" y="1830"/>
                  <a:pt x="2592" y="1830"/>
                  <a:pt x="2592" y="1831"/>
                </a:cubicBezTo>
                <a:cubicBezTo>
                  <a:pt x="2591" y="1830"/>
                  <a:pt x="2591" y="1830"/>
                  <a:pt x="2591" y="1829"/>
                </a:cubicBezTo>
                <a:cubicBezTo>
                  <a:pt x="2592" y="1829"/>
                  <a:pt x="2592" y="1830"/>
                  <a:pt x="2593" y="1830"/>
                </a:cubicBezTo>
                <a:cubicBezTo>
                  <a:pt x="2597" y="1826"/>
                  <a:pt x="2602" y="1825"/>
                  <a:pt x="2607" y="1825"/>
                </a:cubicBezTo>
                <a:cubicBezTo>
                  <a:pt x="2616" y="1825"/>
                  <a:pt x="2626" y="1825"/>
                  <a:pt x="2636" y="1826"/>
                </a:cubicBezTo>
                <a:cubicBezTo>
                  <a:pt x="2645" y="1826"/>
                  <a:pt x="2653" y="1824"/>
                  <a:pt x="2659" y="1817"/>
                </a:cubicBezTo>
                <a:cubicBezTo>
                  <a:pt x="2659" y="1817"/>
                  <a:pt x="2659" y="1817"/>
                  <a:pt x="2659" y="1817"/>
                </a:cubicBezTo>
                <a:cubicBezTo>
                  <a:pt x="2660" y="1817"/>
                  <a:pt x="2661" y="1817"/>
                  <a:pt x="2663" y="1817"/>
                </a:cubicBezTo>
                <a:cubicBezTo>
                  <a:pt x="2663" y="1817"/>
                  <a:pt x="2663" y="1817"/>
                  <a:pt x="2663" y="1817"/>
                </a:cubicBezTo>
                <a:cubicBezTo>
                  <a:pt x="2665" y="1820"/>
                  <a:pt x="2668" y="1823"/>
                  <a:pt x="2673" y="1824"/>
                </a:cubicBezTo>
                <a:cubicBezTo>
                  <a:pt x="2686" y="1825"/>
                  <a:pt x="2700" y="1828"/>
                  <a:pt x="2712" y="1820"/>
                </a:cubicBezTo>
                <a:cubicBezTo>
                  <a:pt x="2713" y="1819"/>
                  <a:pt x="2715" y="1820"/>
                  <a:pt x="2717" y="1821"/>
                </a:cubicBezTo>
                <a:cubicBezTo>
                  <a:pt x="2720" y="1821"/>
                  <a:pt x="2724" y="1824"/>
                  <a:pt x="2727" y="1823"/>
                </a:cubicBezTo>
                <a:cubicBezTo>
                  <a:pt x="2734" y="1821"/>
                  <a:pt x="2740" y="1823"/>
                  <a:pt x="2747" y="1824"/>
                </a:cubicBezTo>
                <a:cubicBezTo>
                  <a:pt x="2756" y="1825"/>
                  <a:pt x="2764" y="1824"/>
                  <a:pt x="2772" y="1821"/>
                </a:cubicBezTo>
                <a:cubicBezTo>
                  <a:pt x="2776" y="1820"/>
                  <a:pt x="2780" y="1817"/>
                  <a:pt x="2784" y="1821"/>
                </a:cubicBezTo>
                <a:cubicBezTo>
                  <a:pt x="2785" y="1821"/>
                  <a:pt x="2787" y="1822"/>
                  <a:pt x="2788" y="1822"/>
                </a:cubicBezTo>
                <a:cubicBezTo>
                  <a:pt x="2797" y="1817"/>
                  <a:pt x="2808" y="1823"/>
                  <a:pt x="2817" y="1817"/>
                </a:cubicBezTo>
                <a:cubicBezTo>
                  <a:pt x="2821" y="1816"/>
                  <a:pt x="2824" y="1814"/>
                  <a:pt x="2828" y="1813"/>
                </a:cubicBezTo>
                <a:cubicBezTo>
                  <a:pt x="2829" y="1805"/>
                  <a:pt x="2828" y="1799"/>
                  <a:pt x="2825" y="1792"/>
                </a:cubicBezTo>
                <a:cubicBezTo>
                  <a:pt x="2821" y="1786"/>
                  <a:pt x="2826" y="1780"/>
                  <a:pt x="2832" y="1782"/>
                </a:cubicBezTo>
                <a:cubicBezTo>
                  <a:pt x="2838" y="1784"/>
                  <a:pt x="2844" y="1783"/>
                  <a:pt x="2850" y="1783"/>
                </a:cubicBezTo>
                <a:cubicBezTo>
                  <a:pt x="2864" y="1783"/>
                  <a:pt x="2879" y="1783"/>
                  <a:pt x="2894" y="1783"/>
                </a:cubicBezTo>
                <a:cubicBezTo>
                  <a:pt x="2901" y="1783"/>
                  <a:pt x="2908" y="1783"/>
                  <a:pt x="2915" y="1782"/>
                </a:cubicBezTo>
                <a:cubicBezTo>
                  <a:pt x="2931" y="1781"/>
                  <a:pt x="2947" y="1780"/>
                  <a:pt x="2962" y="1783"/>
                </a:cubicBezTo>
                <a:cubicBezTo>
                  <a:pt x="2964" y="1784"/>
                  <a:pt x="2966" y="1784"/>
                  <a:pt x="2967" y="1784"/>
                </a:cubicBezTo>
                <a:cubicBezTo>
                  <a:pt x="2978" y="1781"/>
                  <a:pt x="2989" y="1783"/>
                  <a:pt x="2999" y="1784"/>
                </a:cubicBezTo>
                <a:cubicBezTo>
                  <a:pt x="3005" y="1784"/>
                  <a:pt x="3010" y="1785"/>
                  <a:pt x="3015" y="1786"/>
                </a:cubicBezTo>
                <a:cubicBezTo>
                  <a:pt x="3023" y="1789"/>
                  <a:pt x="3031" y="1788"/>
                  <a:pt x="3039" y="1788"/>
                </a:cubicBezTo>
                <a:cubicBezTo>
                  <a:pt x="3046" y="1788"/>
                  <a:pt x="3046" y="1787"/>
                  <a:pt x="3051" y="1796"/>
                </a:cubicBezTo>
                <a:cubicBezTo>
                  <a:pt x="3053" y="1796"/>
                  <a:pt x="3055" y="1796"/>
                  <a:pt x="3057" y="1796"/>
                </a:cubicBezTo>
                <a:cubicBezTo>
                  <a:pt x="3060" y="1796"/>
                  <a:pt x="3062" y="1796"/>
                  <a:pt x="3065" y="1793"/>
                </a:cubicBezTo>
                <a:cubicBezTo>
                  <a:pt x="3068" y="1788"/>
                  <a:pt x="3073" y="1790"/>
                  <a:pt x="3074" y="1795"/>
                </a:cubicBezTo>
                <a:cubicBezTo>
                  <a:pt x="3075" y="1799"/>
                  <a:pt x="3075" y="1802"/>
                  <a:pt x="3075" y="1808"/>
                </a:cubicBezTo>
                <a:cubicBezTo>
                  <a:pt x="3079" y="1805"/>
                  <a:pt x="3082" y="1803"/>
                  <a:pt x="3082" y="1801"/>
                </a:cubicBezTo>
                <a:cubicBezTo>
                  <a:pt x="3083" y="1795"/>
                  <a:pt x="3087" y="1793"/>
                  <a:pt x="3092" y="1791"/>
                </a:cubicBezTo>
                <a:cubicBezTo>
                  <a:pt x="3099" y="1795"/>
                  <a:pt x="3100" y="1803"/>
                  <a:pt x="3101" y="1811"/>
                </a:cubicBezTo>
                <a:cubicBezTo>
                  <a:pt x="3106" y="1813"/>
                  <a:pt x="3109" y="1811"/>
                  <a:pt x="3110" y="1807"/>
                </a:cubicBezTo>
                <a:cubicBezTo>
                  <a:pt x="3111" y="1803"/>
                  <a:pt x="3113" y="1801"/>
                  <a:pt x="3116" y="1802"/>
                </a:cubicBezTo>
                <a:cubicBezTo>
                  <a:pt x="3118" y="1803"/>
                  <a:pt x="3119" y="1806"/>
                  <a:pt x="3121" y="1809"/>
                </a:cubicBezTo>
                <a:cubicBezTo>
                  <a:pt x="3122" y="1809"/>
                  <a:pt x="3124" y="1809"/>
                  <a:pt x="3126" y="1809"/>
                </a:cubicBezTo>
                <a:cubicBezTo>
                  <a:pt x="3138" y="1809"/>
                  <a:pt x="3138" y="1809"/>
                  <a:pt x="3140" y="1822"/>
                </a:cubicBezTo>
                <a:cubicBezTo>
                  <a:pt x="3140" y="1823"/>
                  <a:pt x="3142" y="1824"/>
                  <a:pt x="3143" y="1825"/>
                </a:cubicBezTo>
                <a:cubicBezTo>
                  <a:pt x="3145" y="1820"/>
                  <a:pt x="3147" y="1815"/>
                  <a:pt x="3149" y="1809"/>
                </a:cubicBezTo>
                <a:cubicBezTo>
                  <a:pt x="3156" y="1808"/>
                  <a:pt x="3163" y="1809"/>
                  <a:pt x="3169" y="1803"/>
                </a:cubicBezTo>
                <a:cubicBezTo>
                  <a:pt x="3173" y="1800"/>
                  <a:pt x="3179" y="1803"/>
                  <a:pt x="3183" y="1805"/>
                </a:cubicBezTo>
                <a:cubicBezTo>
                  <a:pt x="3186" y="1807"/>
                  <a:pt x="3188" y="1808"/>
                  <a:pt x="3192" y="1806"/>
                </a:cubicBezTo>
                <a:cubicBezTo>
                  <a:pt x="3192" y="1805"/>
                  <a:pt x="3194" y="1805"/>
                  <a:pt x="3195" y="1805"/>
                </a:cubicBezTo>
                <a:cubicBezTo>
                  <a:pt x="3201" y="1809"/>
                  <a:pt x="3209" y="1806"/>
                  <a:pt x="3214" y="1811"/>
                </a:cubicBezTo>
                <a:cubicBezTo>
                  <a:pt x="3215" y="1811"/>
                  <a:pt x="3215" y="1811"/>
                  <a:pt x="3215" y="1811"/>
                </a:cubicBezTo>
                <a:cubicBezTo>
                  <a:pt x="3211" y="1813"/>
                  <a:pt x="3205" y="1807"/>
                  <a:pt x="3201" y="1812"/>
                </a:cubicBezTo>
                <a:cubicBezTo>
                  <a:pt x="3202" y="1813"/>
                  <a:pt x="3202" y="1814"/>
                  <a:pt x="3203" y="1814"/>
                </a:cubicBezTo>
                <a:cubicBezTo>
                  <a:pt x="3207" y="1814"/>
                  <a:pt x="3211" y="1814"/>
                  <a:pt x="3215" y="1815"/>
                </a:cubicBezTo>
                <a:cubicBezTo>
                  <a:pt x="3214" y="1814"/>
                  <a:pt x="3214" y="1814"/>
                  <a:pt x="3214" y="1814"/>
                </a:cubicBezTo>
                <a:cubicBezTo>
                  <a:pt x="3215" y="1817"/>
                  <a:pt x="3216" y="1821"/>
                  <a:pt x="3220" y="1821"/>
                </a:cubicBezTo>
                <a:cubicBezTo>
                  <a:pt x="3223" y="1822"/>
                  <a:pt x="3227" y="1823"/>
                  <a:pt x="3230" y="1822"/>
                </a:cubicBezTo>
                <a:cubicBezTo>
                  <a:pt x="3239" y="1818"/>
                  <a:pt x="3249" y="1821"/>
                  <a:pt x="3258" y="1817"/>
                </a:cubicBezTo>
                <a:cubicBezTo>
                  <a:pt x="3257" y="1817"/>
                  <a:pt x="3257" y="1817"/>
                  <a:pt x="3257" y="1817"/>
                </a:cubicBezTo>
                <a:cubicBezTo>
                  <a:pt x="3259" y="1818"/>
                  <a:pt x="3260" y="1819"/>
                  <a:pt x="3261" y="1820"/>
                </a:cubicBezTo>
                <a:cubicBezTo>
                  <a:pt x="3266" y="1815"/>
                  <a:pt x="3262" y="1812"/>
                  <a:pt x="3260" y="1808"/>
                </a:cubicBezTo>
                <a:cubicBezTo>
                  <a:pt x="3261" y="1806"/>
                  <a:pt x="3272" y="1802"/>
                  <a:pt x="3277" y="1801"/>
                </a:cubicBezTo>
                <a:cubicBezTo>
                  <a:pt x="3285" y="1799"/>
                  <a:pt x="3289" y="1806"/>
                  <a:pt x="3296" y="1807"/>
                </a:cubicBezTo>
                <a:cubicBezTo>
                  <a:pt x="3298" y="1806"/>
                  <a:pt x="3300" y="1805"/>
                  <a:pt x="3302" y="1804"/>
                </a:cubicBezTo>
                <a:cubicBezTo>
                  <a:pt x="3303" y="1803"/>
                  <a:pt x="3305" y="1801"/>
                  <a:pt x="3307" y="1799"/>
                </a:cubicBezTo>
                <a:cubicBezTo>
                  <a:pt x="3305" y="1797"/>
                  <a:pt x="3303" y="1795"/>
                  <a:pt x="3301" y="1793"/>
                </a:cubicBezTo>
                <a:cubicBezTo>
                  <a:pt x="3302" y="1792"/>
                  <a:pt x="3302" y="1790"/>
                  <a:pt x="3302" y="1790"/>
                </a:cubicBezTo>
                <a:cubicBezTo>
                  <a:pt x="3307" y="1784"/>
                  <a:pt x="3314" y="1785"/>
                  <a:pt x="3321" y="1784"/>
                </a:cubicBezTo>
                <a:cubicBezTo>
                  <a:pt x="3326" y="1784"/>
                  <a:pt x="3331" y="1784"/>
                  <a:pt x="3336" y="1788"/>
                </a:cubicBezTo>
                <a:cubicBezTo>
                  <a:pt x="3334" y="1802"/>
                  <a:pt x="3325" y="1809"/>
                  <a:pt x="3312" y="1812"/>
                </a:cubicBezTo>
                <a:cubicBezTo>
                  <a:pt x="3320" y="1820"/>
                  <a:pt x="3320" y="1820"/>
                  <a:pt x="3331" y="1812"/>
                </a:cubicBezTo>
                <a:cubicBezTo>
                  <a:pt x="3334" y="1814"/>
                  <a:pt x="3338" y="1817"/>
                  <a:pt x="3341" y="1820"/>
                </a:cubicBezTo>
                <a:cubicBezTo>
                  <a:pt x="3342" y="1819"/>
                  <a:pt x="3342" y="1819"/>
                  <a:pt x="3342" y="1819"/>
                </a:cubicBezTo>
                <a:cubicBezTo>
                  <a:pt x="3339" y="1822"/>
                  <a:pt x="3336" y="1824"/>
                  <a:pt x="3333" y="1827"/>
                </a:cubicBezTo>
                <a:cubicBezTo>
                  <a:pt x="3326" y="1834"/>
                  <a:pt x="3319" y="1841"/>
                  <a:pt x="3309" y="1843"/>
                </a:cubicBezTo>
                <a:cubicBezTo>
                  <a:pt x="3303" y="1844"/>
                  <a:pt x="3298" y="1848"/>
                  <a:pt x="3290" y="1852"/>
                </a:cubicBezTo>
                <a:cubicBezTo>
                  <a:pt x="3306" y="1855"/>
                  <a:pt x="3319" y="1861"/>
                  <a:pt x="3333" y="1856"/>
                </a:cubicBezTo>
                <a:cubicBezTo>
                  <a:pt x="3333" y="1859"/>
                  <a:pt x="3334" y="1861"/>
                  <a:pt x="3334" y="1861"/>
                </a:cubicBezTo>
                <a:cubicBezTo>
                  <a:pt x="3333" y="1862"/>
                  <a:pt x="3331" y="1862"/>
                  <a:pt x="3329" y="1863"/>
                </a:cubicBezTo>
                <a:cubicBezTo>
                  <a:pt x="3321" y="1865"/>
                  <a:pt x="3321" y="1865"/>
                  <a:pt x="3324" y="1875"/>
                </a:cubicBezTo>
                <a:cubicBezTo>
                  <a:pt x="3314" y="1877"/>
                  <a:pt x="3311" y="1876"/>
                  <a:pt x="3303" y="1871"/>
                </a:cubicBezTo>
                <a:cubicBezTo>
                  <a:pt x="3301" y="1869"/>
                  <a:pt x="3299" y="1870"/>
                  <a:pt x="3297" y="1870"/>
                </a:cubicBezTo>
                <a:cubicBezTo>
                  <a:pt x="3297" y="1870"/>
                  <a:pt x="3297" y="1870"/>
                  <a:pt x="3297" y="1870"/>
                </a:cubicBezTo>
                <a:cubicBezTo>
                  <a:pt x="3297" y="1868"/>
                  <a:pt x="3298" y="1866"/>
                  <a:pt x="3297" y="1864"/>
                </a:cubicBezTo>
                <a:cubicBezTo>
                  <a:pt x="3297" y="1863"/>
                  <a:pt x="3294" y="1863"/>
                  <a:pt x="3293" y="1863"/>
                </a:cubicBezTo>
                <a:cubicBezTo>
                  <a:pt x="3292" y="1863"/>
                  <a:pt x="3292" y="1866"/>
                  <a:pt x="3292" y="1867"/>
                </a:cubicBezTo>
                <a:cubicBezTo>
                  <a:pt x="3292" y="1868"/>
                  <a:pt x="3293" y="1869"/>
                  <a:pt x="3294" y="1870"/>
                </a:cubicBezTo>
                <a:cubicBezTo>
                  <a:pt x="3294" y="1870"/>
                  <a:pt x="3294" y="1870"/>
                  <a:pt x="3294" y="1870"/>
                </a:cubicBezTo>
                <a:cubicBezTo>
                  <a:pt x="3285" y="1863"/>
                  <a:pt x="3275" y="1867"/>
                  <a:pt x="3264" y="1868"/>
                </a:cubicBezTo>
                <a:cubicBezTo>
                  <a:pt x="3267" y="1875"/>
                  <a:pt x="3269" y="1880"/>
                  <a:pt x="3272" y="1886"/>
                </a:cubicBezTo>
                <a:cubicBezTo>
                  <a:pt x="3277" y="1887"/>
                  <a:pt x="3281" y="1889"/>
                  <a:pt x="3285" y="1885"/>
                </a:cubicBezTo>
                <a:cubicBezTo>
                  <a:pt x="3289" y="1882"/>
                  <a:pt x="3295" y="1887"/>
                  <a:pt x="3300" y="1882"/>
                </a:cubicBezTo>
                <a:cubicBezTo>
                  <a:pt x="3300" y="1882"/>
                  <a:pt x="3302" y="1884"/>
                  <a:pt x="3303" y="1885"/>
                </a:cubicBezTo>
                <a:cubicBezTo>
                  <a:pt x="3304" y="1885"/>
                  <a:pt x="3303" y="1888"/>
                  <a:pt x="3302" y="1888"/>
                </a:cubicBezTo>
                <a:cubicBezTo>
                  <a:pt x="3293" y="1890"/>
                  <a:pt x="3285" y="1897"/>
                  <a:pt x="3274" y="1895"/>
                </a:cubicBezTo>
                <a:cubicBezTo>
                  <a:pt x="3271" y="1894"/>
                  <a:pt x="3267" y="1894"/>
                  <a:pt x="3263" y="1895"/>
                </a:cubicBezTo>
                <a:cubicBezTo>
                  <a:pt x="3247" y="1899"/>
                  <a:pt x="3231" y="1898"/>
                  <a:pt x="3215" y="1893"/>
                </a:cubicBezTo>
                <a:cubicBezTo>
                  <a:pt x="3212" y="1892"/>
                  <a:pt x="3208" y="1891"/>
                  <a:pt x="3205" y="1892"/>
                </a:cubicBezTo>
                <a:cubicBezTo>
                  <a:pt x="3201" y="1893"/>
                  <a:pt x="3198" y="1893"/>
                  <a:pt x="3194" y="1892"/>
                </a:cubicBezTo>
                <a:cubicBezTo>
                  <a:pt x="3188" y="1890"/>
                  <a:pt x="3184" y="1893"/>
                  <a:pt x="3178" y="1897"/>
                </a:cubicBezTo>
                <a:cubicBezTo>
                  <a:pt x="3180" y="1899"/>
                  <a:pt x="3181" y="1901"/>
                  <a:pt x="3183" y="1902"/>
                </a:cubicBezTo>
                <a:cubicBezTo>
                  <a:pt x="3185" y="1903"/>
                  <a:pt x="3188" y="1903"/>
                  <a:pt x="3191" y="1904"/>
                </a:cubicBezTo>
                <a:cubicBezTo>
                  <a:pt x="3196" y="1905"/>
                  <a:pt x="3202" y="1902"/>
                  <a:pt x="3208" y="1904"/>
                </a:cubicBezTo>
                <a:cubicBezTo>
                  <a:pt x="3213" y="1907"/>
                  <a:pt x="3218" y="1908"/>
                  <a:pt x="3223" y="1910"/>
                </a:cubicBezTo>
                <a:cubicBezTo>
                  <a:pt x="3224" y="1910"/>
                  <a:pt x="3224" y="1911"/>
                  <a:pt x="3224" y="1913"/>
                </a:cubicBezTo>
                <a:cubicBezTo>
                  <a:pt x="3222" y="1913"/>
                  <a:pt x="3219" y="1914"/>
                  <a:pt x="3217" y="1914"/>
                </a:cubicBezTo>
                <a:cubicBezTo>
                  <a:pt x="3204" y="1914"/>
                  <a:pt x="3204" y="1914"/>
                  <a:pt x="3190" y="1920"/>
                </a:cubicBezTo>
                <a:cubicBezTo>
                  <a:pt x="3190" y="1922"/>
                  <a:pt x="3191" y="1924"/>
                  <a:pt x="3191" y="1925"/>
                </a:cubicBezTo>
                <a:cubicBezTo>
                  <a:pt x="3186" y="1931"/>
                  <a:pt x="3184" y="1931"/>
                  <a:pt x="3174" y="1928"/>
                </a:cubicBezTo>
                <a:cubicBezTo>
                  <a:pt x="3172" y="1929"/>
                  <a:pt x="3170" y="1931"/>
                  <a:pt x="3167" y="1933"/>
                </a:cubicBezTo>
                <a:cubicBezTo>
                  <a:pt x="3166" y="1931"/>
                  <a:pt x="3164" y="1930"/>
                  <a:pt x="3163" y="1928"/>
                </a:cubicBezTo>
                <a:cubicBezTo>
                  <a:pt x="3160" y="1917"/>
                  <a:pt x="3156" y="1913"/>
                  <a:pt x="3147" y="1915"/>
                </a:cubicBezTo>
                <a:cubicBezTo>
                  <a:pt x="3136" y="1918"/>
                  <a:pt x="3126" y="1919"/>
                  <a:pt x="3115" y="1917"/>
                </a:cubicBezTo>
                <a:cubicBezTo>
                  <a:pt x="3113" y="1917"/>
                  <a:pt x="3112" y="1920"/>
                  <a:pt x="3109" y="1921"/>
                </a:cubicBezTo>
                <a:cubicBezTo>
                  <a:pt x="3116" y="1923"/>
                  <a:pt x="3122" y="1924"/>
                  <a:pt x="3127" y="1926"/>
                </a:cubicBezTo>
                <a:cubicBezTo>
                  <a:pt x="3128" y="1929"/>
                  <a:pt x="3128" y="1931"/>
                  <a:pt x="3128" y="1934"/>
                </a:cubicBezTo>
                <a:cubicBezTo>
                  <a:pt x="3131" y="1939"/>
                  <a:pt x="3141" y="1935"/>
                  <a:pt x="3140" y="1946"/>
                </a:cubicBezTo>
                <a:cubicBezTo>
                  <a:pt x="3135" y="1946"/>
                  <a:pt x="3131" y="1946"/>
                  <a:pt x="3126" y="1946"/>
                </a:cubicBezTo>
                <a:cubicBezTo>
                  <a:pt x="3124" y="1946"/>
                  <a:pt x="3122" y="1945"/>
                  <a:pt x="3119" y="1945"/>
                </a:cubicBezTo>
                <a:cubicBezTo>
                  <a:pt x="3116" y="1946"/>
                  <a:pt x="3112" y="1947"/>
                  <a:pt x="3109" y="1949"/>
                </a:cubicBezTo>
                <a:cubicBezTo>
                  <a:pt x="3104" y="1952"/>
                  <a:pt x="3109" y="1956"/>
                  <a:pt x="3109" y="1958"/>
                </a:cubicBezTo>
                <a:cubicBezTo>
                  <a:pt x="3102" y="1966"/>
                  <a:pt x="3097" y="1973"/>
                  <a:pt x="3092" y="1980"/>
                </a:cubicBezTo>
                <a:cubicBezTo>
                  <a:pt x="3090" y="1979"/>
                  <a:pt x="3088" y="1978"/>
                  <a:pt x="3085" y="1976"/>
                </a:cubicBezTo>
                <a:cubicBezTo>
                  <a:pt x="3088" y="1968"/>
                  <a:pt x="3087" y="1966"/>
                  <a:pt x="3081" y="1966"/>
                </a:cubicBezTo>
                <a:cubicBezTo>
                  <a:pt x="3077" y="1966"/>
                  <a:pt x="3072" y="1967"/>
                  <a:pt x="3068" y="1967"/>
                </a:cubicBezTo>
                <a:cubicBezTo>
                  <a:pt x="3063" y="1969"/>
                  <a:pt x="3058" y="1970"/>
                  <a:pt x="3052" y="1972"/>
                </a:cubicBezTo>
                <a:cubicBezTo>
                  <a:pt x="3052" y="1973"/>
                  <a:pt x="3052" y="1975"/>
                  <a:pt x="3053" y="1975"/>
                </a:cubicBezTo>
                <a:cubicBezTo>
                  <a:pt x="3064" y="1978"/>
                  <a:pt x="3071" y="1987"/>
                  <a:pt x="3082" y="1991"/>
                </a:cubicBezTo>
                <a:cubicBezTo>
                  <a:pt x="3087" y="1988"/>
                  <a:pt x="3093" y="1987"/>
                  <a:pt x="3100" y="1991"/>
                </a:cubicBezTo>
                <a:cubicBezTo>
                  <a:pt x="3106" y="1994"/>
                  <a:pt x="3113" y="1994"/>
                  <a:pt x="3120" y="1991"/>
                </a:cubicBezTo>
                <a:cubicBezTo>
                  <a:pt x="3133" y="1995"/>
                  <a:pt x="3146" y="1987"/>
                  <a:pt x="3159" y="1990"/>
                </a:cubicBezTo>
                <a:cubicBezTo>
                  <a:pt x="3170" y="1986"/>
                  <a:pt x="3180" y="1989"/>
                  <a:pt x="3191" y="1989"/>
                </a:cubicBezTo>
                <a:cubicBezTo>
                  <a:pt x="3193" y="1993"/>
                  <a:pt x="3191" y="1994"/>
                  <a:pt x="3188" y="1994"/>
                </a:cubicBezTo>
                <a:cubicBezTo>
                  <a:pt x="3181" y="1993"/>
                  <a:pt x="3175" y="1994"/>
                  <a:pt x="3168" y="1996"/>
                </a:cubicBezTo>
                <a:cubicBezTo>
                  <a:pt x="3158" y="2000"/>
                  <a:pt x="3147" y="1997"/>
                  <a:pt x="3137" y="1996"/>
                </a:cubicBezTo>
                <a:cubicBezTo>
                  <a:pt x="3135" y="1996"/>
                  <a:pt x="3132" y="1995"/>
                  <a:pt x="3131" y="1996"/>
                </a:cubicBezTo>
                <a:cubicBezTo>
                  <a:pt x="3121" y="2001"/>
                  <a:pt x="3110" y="1997"/>
                  <a:pt x="3100" y="1997"/>
                </a:cubicBezTo>
                <a:cubicBezTo>
                  <a:pt x="3090" y="1998"/>
                  <a:pt x="3080" y="1996"/>
                  <a:pt x="3071" y="1996"/>
                </a:cubicBezTo>
                <a:cubicBezTo>
                  <a:pt x="3062" y="1995"/>
                  <a:pt x="3053" y="1995"/>
                  <a:pt x="3044" y="1994"/>
                </a:cubicBezTo>
                <a:cubicBezTo>
                  <a:pt x="3034" y="2000"/>
                  <a:pt x="3022" y="1996"/>
                  <a:pt x="3012" y="2004"/>
                </a:cubicBezTo>
                <a:cubicBezTo>
                  <a:pt x="3010" y="2005"/>
                  <a:pt x="3008" y="2005"/>
                  <a:pt x="3005" y="2006"/>
                </a:cubicBezTo>
                <a:cubicBezTo>
                  <a:pt x="3006" y="2013"/>
                  <a:pt x="3014" y="2009"/>
                  <a:pt x="3017" y="2013"/>
                </a:cubicBezTo>
                <a:cubicBezTo>
                  <a:pt x="3016" y="2014"/>
                  <a:pt x="3016" y="2015"/>
                  <a:pt x="3015" y="2015"/>
                </a:cubicBezTo>
                <a:cubicBezTo>
                  <a:pt x="3012" y="2015"/>
                  <a:pt x="3008" y="2014"/>
                  <a:pt x="3006" y="2016"/>
                </a:cubicBezTo>
                <a:cubicBezTo>
                  <a:pt x="2998" y="2022"/>
                  <a:pt x="2991" y="2020"/>
                  <a:pt x="2984" y="2017"/>
                </a:cubicBezTo>
                <a:cubicBezTo>
                  <a:pt x="2977" y="2015"/>
                  <a:pt x="2971" y="2014"/>
                  <a:pt x="2964" y="2017"/>
                </a:cubicBezTo>
                <a:cubicBezTo>
                  <a:pt x="2964" y="2020"/>
                  <a:pt x="2964" y="2023"/>
                  <a:pt x="2964" y="2026"/>
                </a:cubicBezTo>
                <a:cubicBezTo>
                  <a:pt x="2944" y="2032"/>
                  <a:pt x="2940" y="2032"/>
                  <a:pt x="2929" y="2027"/>
                </a:cubicBezTo>
                <a:cubicBezTo>
                  <a:pt x="2929" y="2027"/>
                  <a:pt x="2929" y="2026"/>
                  <a:pt x="2929" y="2026"/>
                </a:cubicBezTo>
                <a:cubicBezTo>
                  <a:pt x="2930" y="2024"/>
                  <a:pt x="2931" y="2023"/>
                  <a:pt x="2933" y="2021"/>
                </a:cubicBezTo>
                <a:cubicBezTo>
                  <a:pt x="2924" y="2015"/>
                  <a:pt x="2915" y="2015"/>
                  <a:pt x="2905" y="2020"/>
                </a:cubicBezTo>
                <a:cubicBezTo>
                  <a:pt x="2908" y="2021"/>
                  <a:pt x="2911" y="2023"/>
                  <a:pt x="2914" y="2025"/>
                </a:cubicBezTo>
                <a:cubicBezTo>
                  <a:pt x="2913" y="2027"/>
                  <a:pt x="2913" y="2028"/>
                  <a:pt x="2912" y="2028"/>
                </a:cubicBezTo>
                <a:cubicBezTo>
                  <a:pt x="2907" y="2031"/>
                  <a:pt x="2901" y="2031"/>
                  <a:pt x="2895" y="2029"/>
                </a:cubicBezTo>
                <a:cubicBezTo>
                  <a:pt x="2891" y="2028"/>
                  <a:pt x="2888" y="2029"/>
                  <a:pt x="2887" y="2035"/>
                </a:cubicBezTo>
                <a:cubicBezTo>
                  <a:pt x="2892" y="2036"/>
                  <a:pt x="2896" y="2037"/>
                  <a:pt x="2900" y="2038"/>
                </a:cubicBezTo>
                <a:cubicBezTo>
                  <a:pt x="2899" y="2046"/>
                  <a:pt x="2891" y="2045"/>
                  <a:pt x="2887" y="2048"/>
                </a:cubicBezTo>
                <a:cubicBezTo>
                  <a:pt x="2886" y="2053"/>
                  <a:pt x="2891" y="2057"/>
                  <a:pt x="2885" y="2061"/>
                </a:cubicBezTo>
                <a:cubicBezTo>
                  <a:pt x="2885" y="2061"/>
                  <a:pt x="2886" y="2065"/>
                  <a:pt x="2887" y="2067"/>
                </a:cubicBezTo>
                <a:cubicBezTo>
                  <a:pt x="2888" y="2069"/>
                  <a:pt x="2890" y="2071"/>
                  <a:pt x="2892" y="2074"/>
                </a:cubicBezTo>
                <a:cubicBezTo>
                  <a:pt x="2890" y="2076"/>
                  <a:pt x="2889" y="2078"/>
                  <a:pt x="2887" y="2079"/>
                </a:cubicBezTo>
                <a:cubicBezTo>
                  <a:pt x="2884" y="2081"/>
                  <a:pt x="2881" y="2081"/>
                  <a:pt x="2878" y="2082"/>
                </a:cubicBezTo>
                <a:cubicBezTo>
                  <a:pt x="2876" y="2079"/>
                  <a:pt x="2875" y="2077"/>
                  <a:pt x="2874" y="2074"/>
                </a:cubicBezTo>
                <a:cubicBezTo>
                  <a:pt x="2865" y="2074"/>
                  <a:pt x="2855" y="2074"/>
                  <a:pt x="2847" y="2074"/>
                </a:cubicBezTo>
                <a:cubicBezTo>
                  <a:pt x="2843" y="2082"/>
                  <a:pt x="2843" y="2082"/>
                  <a:pt x="2848" y="2085"/>
                </a:cubicBezTo>
                <a:cubicBezTo>
                  <a:pt x="2856" y="2090"/>
                  <a:pt x="2857" y="2095"/>
                  <a:pt x="2853" y="2104"/>
                </a:cubicBezTo>
                <a:cubicBezTo>
                  <a:pt x="2850" y="2098"/>
                  <a:pt x="2847" y="2092"/>
                  <a:pt x="2843" y="2088"/>
                </a:cubicBezTo>
                <a:cubicBezTo>
                  <a:pt x="2841" y="2085"/>
                  <a:pt x="2836" y="2085"/>
                  <a:pt x="2833" y="2084"/>
                </a:cubicBezTo>
                <a:cubicBezTo>
                  <a:pt x="2832" y="2083"/>
                  <a:pt x="2831" y="2082"/>
                  <a:pt x="2830" y="2081"/>
                </a:cubicBezTo>
                <a:cubicBezTo>
                  <a:pt x="2830" y="2081"/>
                  <a:pt x="2829" y="2082"/>
                  <a:pt x="2829" y="2082"/>
                </a:cubicBezTo>
                <a:cubicBezTo>
                  <a:pt x="2830" y="2083"/>
                  <a:pt x="2831" y="2084"/>
                  <a:pt x="2831" y="2086"/>
                </a:cubicBezTo>
                <a:cubicBezTo>
                  <a:pt x="2829" y="2086"/>
                  <a:pt x="2827" y="2087"/>
                  <a:pt x="2826" y="2088"/>
                </a:cubicBezTo>
                <a:cubicBezTo>
                  <a:pt x="2822" y="2085"/>
                  <a:pt x="2820" y="2083"/>
                  <a:pt x="2817" y="2080"/>
                </a:cubicBezTo>
                <a:cubicBezTo>
                  <a:pt x="2815" y="2082"/>
                  <a:pt x="2813" y="2082"/>
                  <a:pt x="2812" y="2083"/>
                </a:cubicBezTo>
                <a:cubicBezTo>
                  <a:pt x="2810" y="2090"/>
                  <a:pt x="2808" y="2096"/>
                  <a:pt x="2800" y="2097"/>
                </a:cubicBezTo>
                <a:cubicBezTo>
                  <a:pt x="2797" y="2097"/>
                  <a:pt x="2795" y="2100"/>
                  <a:pt x="2797" y="2104"/>
                </a:cubicBezTo>
                <a:cubicBezTo>
                  <a:pt x="2801" y="2104"/>
                  <a:pt x="2804" y="2103"/>
                  <a:pt x="2808" y="2103"/>
                </a:cubicBezTo>
                <a:cubicBezTo>
                  <a:pt x="2810" y="2105"/>
                  <a:pt x="2808" y="2108"/>
                  <a:pt x="2807" y="2109"/>
                </a:cubicBezTo>
                <a:cubicBezTo>
                  <a:pt x="2804" y="2110"/>
                  <a:pt x="2801" y="2109"/>
                  <a:pt x="2798" y="2110"/>
                </a:cubicBezTo>
                <a:cubicBezTo>
                  <a:pt x="2796" y="2116"/>
                  <a:pt x="2801" y="2119"/>
                  <a:pt x="2804" y="2120"/>
                </a:cubicBezTo>
                <a:cubicBezTo>
                  <a:pt x="2815" y="2125"/>
                  <a:pt x="2816" y="2133"/>
                  <a:pt x="2814" y="2144"/>
                </a:cubicBezTo>
                <a:cubicBezTo>
                  <a:pt x="2814" y="2147"/>
                  <a:pt x="2814" y="2150"/>
                  <a:pt x="2813" y="2152"/>
                </a:cubicBezTo>
                <a:cubicBezTo>
                  <a:pt x="2826" y="2161"/>
                  <a:pt x="2830" y="2160"/>
                  <a:pt x="2836" y="2143"/>
                </a:cubicBezTo>
                <a:cubicBezTo>
                  <a:pt x="2839" y="2149"/>
                  <a:pt x="2841" y="2153"/>
                  <a:pt x="2845" y="2159"/>
                </a:cubicBezTo>
                <a:cubicBezTo>
                  <a:pt x="2842" y="2161"/>
                  <a:pt x="2839" y="2162"/>
                  <a:pt x="2837" y="2163"/>
                </a:cubicBezTo>
                <a:cubicBezTo>
                  <a:pt x="2828" y="2165"/>
                  <a:pt x="2817" y="2163"/>
                  <a:pt x="2809" y="2169"/>
                </a:cubicBezTo>
                <a:cubicBezTo>
                  <a:pt x="2803" y="2166"/>
                  <a:pt x="2796" y="2172"/>
                  <a:pt x="2790" y="2168"/>
                </a:cubicBezTo>
                <a:cubicBezTo>
                  <a:pt x="2788" y="2171"/>
                  <a:pt x="2786" y="2174"/>
                  <a:pt x="2785" y="2177"/>
                </a:cubicBezTo>
                <a:cubicBezTo>
                  <a:pt x="2780" y="2176"/>
                  <a:pt x="2776" y="2171"/>
                  <a:pt x="2771" y="2175"/>
                </a:cubicBezTo>
                <a:cubicBezTo>
                  <a:pt x="2768" y="2178"/>
                  <a:pt x="2766" y="2171"/>
                  <a:pt x="2761" y="2172"/>
                </a:cubicBezTo>
                <a:cubicBezTo>
                  <a:pt x="2759" y="2175"/>
                  <a:pt x="2756" y="2179"/>
                  <a:pt x="2752" y="2184"/>
                </a:cubicBezTo>
                <a:cubicBezTo>
                  <a:pt x="2758" y="2186"/>
                  <a:pt x="2763" y="2188"/>
                  <a:pt x="2767" y="2188"/>
                </a:cubicBezTo>
                <a:cubicBezTo>
                  <a:pt x="2773" y="2189"/>
                  <a:pt x="2778" y="2188"/>
                  <a:pt x="2783" y="2187"/>
                </a:cubicBezTo>
                <a:cubicBezTo>
                  <a:pt x="2788" y="2186"/>
                  <a:pt x="2792" y="2184"/>
                  <a:pt x="2797" y="2182"/>
                </a:cubicBezTo>
                <a:cubicBezTo>
                  <a:pt x="2797" y="2185"/>
                  <a:pt x="2798" y="2187"/>
                  <a:pt x="2798" y="2190"/>
                </a:cubicBezTo>
                <a:cubicBezTo>
                  <a:pt x="2795" y="2190"/>
                  <a:pt x="2794" y="2191"/>
                  <a:pt x="2791" y="2191"/>
                </a:cubicBezTo>
                <a:cubicBezTo>
                  <a:pt x="2785" y="2192"/>
                  <a:pt x="2779" y="2193"/>
                  <a:pt x="2772" y="2194"/>
                </a:cubicBezTo>
                <a:cubicBezTo>
                  <a:pt x="2770" y="2194"/>
                  <a:pt x="2768" y="2195"/>
                  <a:pt x="2766" y="2195"/>
                </a:cubicBezTo>
                <a:cubicBezTo>
                  <a:pt x="2750" y="2193"/>
                  <a:pt x="2736" y="2198"/>
                  <a:pt x="2721" y="2203"/>
                </a:cubicBezTo>
                <a:cubicBezTo>
                  <a:pt x="2717" y="2204"/>
                  <a:pt x="2712" y="2203"/>
                  <a:pt x="2707" y="2204"/>
                </a:cubicBezTo>
                <a:cubicBezTo>
                  <a:pt x="2708" y="2208"/>
                  <a:pt x="2708" y="2213"/>
                  <a:pt x="2709" y="2218"/>
                </a:cubicBezTo>
                <a:cubicBezTo>
                  <a:pt x="2709" y="2218"/>
                  <a:pt x="2709" y="2218"/>
                  <a:pt x="2709" y="2218"/>
                </a:cubicBezTo>
                <a:cubicBezTo>
                  <a:pt x="2703" y="2223"/>
                  <a:pt x="2700" y="2230"/>
                  <a:pt x="2691" y="2231"/>
                </a:cubicBezTo>
                <a:cubicBezTo>
                  <a:pt x="2684" y="2231"/>
                  <a:pt x="2683" y="2231"/>
                  <a:pt x="2682" y="2223"/>
                </a:cubicBezTo>
                <a:cubicBezTo>
                  <a:pt x="2681" y="2220"/>
                  <a:pt x="2680" y="2217"/>
                  <a:pt x="2684" y="2216"/>
                </a:cubicBezTo>
                <a:cubicBezTo>
                  <a:pt x="2692" y="2221"/>
                  <a:pt x="2694" y="2221"/>
                  <a:pt x="2700" y="2216"/>
                </a:cubicBezTo>
                <a:cubicBezTo>
                  <a:pt x="2700" y="2216"/>
                  <a:pt x="2700" y="2216"/>
                  <a:pt x="2700" y="2216"/>
                </a:cubicBezTo>
                <a:cubicBezTo>
                  <a:pt x="2704" y="2215"/>
                  <a:pt x="2703" y="2214"/>
                  <a:pt x="2700" y="2212"/>
                </a:cubicBezTo>
                <a:cubicBezTo>
                  <a:pt x="2700" y="2213"/>
                  <a:pt x="2700" y="2213"/>
                  <a:pt x="2700" y="2213"/>
                </a:cubicBezTo>
                <a:cubicBezTo>
                  <a:pt x="2697" y="2209"/>
                  <a:pt x="2695" y="2205"/>
                  <a:pt x="2692" y="2201"/>
                </a:cubicBezTo>
                <a:cubicBezTo>
                  <a:pt x="2683" y="2203"/>
                  <a:pt x="2671" y="2198"/>
                  <a:pt x="2663" y="2208"/>
                </a:cubicBezTo>
                <a:cubicBezTo>
                  <a:pt x="2665" y="2213"/>
                  <a:pt x="2668" y="2217"/>
                  <a:pt x="2670" y="2222"/>
                </a:cubicBezTo>
                <a:cubicBezTo>
                  <a:pt x="2670" y="2222"/>
                  <a:pt x="2669" y="2224"/>
                  <a:pt x="2668" y="2224"/>
                </a:cubicBezTo>
                <a:cubicBezTo>
                  <a:pt x="2665" y="2225"/>
                  <a:pt x="2661" y="2226"/>
                  <a:pt x="2658" y="2226"/>
                </a:cubicBezTo>
                <a:cubicBezTo>
                  <a:pt x="2653" y="2225"/>
                  <a:pt x="2654" y="2220"/>
                  <a:pt x="2652" y="2217"/>
                </a:cubicBezTo>
                <a:cubicBezTo>
                  <a:pt x="2647" y="2215"/>
                  <a:pt x="2641" y="2216"/>
                  <a:pt x="2636" y="2217"/>
                </a:cubicBezTo>
                <a:cubicBezTo>
                  <a:pt x="2639" y="2215"/>
                  <a:pt x="2642" y="2214"/>
                  <a:pt x="2645" y="2212"/>
                </a:cubicBezTo>
                <a:cubicBezTo>
                  <a:pt x="2647" y="2210"/>
                  <a:pt x="2652" y="2212"/>
                  <a:pt x="2653" y="2206"/>
                </a:cubicBezTo>
                <a:cubicBezTo>
                  <a:pt x="2643" y="2204"/>
                  <a:pt x="2635" y="2205"/>
                  <a:pt x="2625" y="2208"/>
                </a:cubicBezTo>
                <a:cubicBezTo>
                  <a:pt x="2625" y="2212"/>
                  <a:pt x="2626" y="2215"/>
                  <a:pt x="2626" y="2218"/>
                </a:cubicBezTo>
                <a:cubicBezTo>
                  <a:pt x="2630" y="2218"/>
                  <a:pt x="2633" y="2217"/>
                  <a:pt x="2636" y="2216"/>
                </a:cubicBezTo>
                <a:cubicBezTo>
                  <a:pt x="2637" y="2217"/>
                  <a:pt x="2637" y="2218"/>
                  <a:pt x="2636" y="2219"/>
                </a:cubicBezTo>
                <a:cubicBezTo>
                  <a:pt x="2637" y="2219"/>
                  <a:pt x="2637" y="2219"/>
                  <a:pt x="2637" y="2219"/>
                </a:cubicBezTo>
                <a:cubicBezTo>
                  <a:pt x="2637" y="2219"/>
                  <a:pt x="2637" y="2219"/>
                  <a:pt x="2637" y="2219"/>
                </a:cubicBezTo>
                <a:cubicBezTo>
                  <a:pt x="2638" y="2220"/>
                  <a:pt x="2640" y="2222"/>
                  <a:pt x="2642" y="2224"/>
                </a:cubicBezTo>
                <a:cubicBezTo>
                  <a:pt x="2635" y="2230"/>
                  <a:pt x="2627" y="2228"/>
                  <a:pt x="2620" y="2229"/>
                </a:cubicBezTo>
                <a:cubicBezTo>
                  <a:pt x="2615" y="2230"/>
                  <a:pt x="2610" y="2231"/>
                  <a:pt x="2606" y="2226"/>
                </a:cubicBezTo>
                <a:cubicBezTo>
                  <a:pt x="2606" y="2226"/>
                  <a:pt x="2605" y="2226"/>
                  <a:pt x="2605" y="2226"/>
                </a:cubicBezTo>
                <a:cubicBezTo>
                  <a:pt x="2607" y="2226"/>
                  <a:pt x="2607" y="2226"/>
                  <a:pt x="2607" y="2226"/>
                </a:cubicBezTo>
                <a:cubicBezTo>
                  <a:pt x="2591" y="2230"/>
                  <a:pt x="2575" y="2233"/>
                  <a:pt x="2558" y="2233"/>
                </a:cubicBezTo>
                <a:cubicBezTo>
                  <a:pt x="2554" y="2233"/>
                  <a:pt x="2549" y="2232"/>
                  <a:pt x="2545" y="2233"/>
                </a:cubicBezTo>
                <a:cubicBezTo>
                  <a:pt x="2532" y="2236"/>
                  <a:pt x="2519" y="2237"/>
                  <a:pt x="2506" y="2238"/>
                </a:cubicBezTo>
                <a:cubicBezTo>
                  <a:pt x="2499" y="2239"/>
                  <a:pt x="2492" y="2240"/>
                  <a:pt x="2485" y="2235"/>
                </a:cubicBezTo>
                <a:cubicBezTo>
                  <a:pt x="2481" y="2232"/>
                  <a:pt x="2475" y="2235"/>
                  <a:pt x="2471" y="2238"/>
                </a:cubicBezTo>
                <a:cubicBezTo>
                  <a:pt x="2471" y="2238"/>
                  <a:pt x="2471" y="2238"/>
                  <a:pt x="2471" y="2238"/>
                </a:cubicBezTo>
                <a:cubicBezTo>
                  <a:pt x="2469" y="2237"/>
                  <a:pt x="2467" y="2235"/>
                  <a:pt x="2466" y="2236"/>
                </a:cubicBezTo>
                <a:cubicBezTo>
                  <a:pt x="2452" y="2238"/>
                  <a:pt x="2437" y="2234"/>
                  <a:pt x="2423" y="2239"/>
                </a:cubicBezTo>
                <a:cubicBezTo>
                  <a:pt x="2420" y="2241"/>
                  <a:pt x="2416" y="2240"/>
                  <a:pt x="2412" y="2240"/>
                </a:cubicBezTo>
                <a:cubicBezTo>
                  <a:pt x="2406" y="2239"/>
                  <a:pt x="2400" y="2239"/>
                  <a:pt x="2394" y="2239"/>
                </a:cubicBezTo>
                <a:cubicBezTo>
                  <a:pt x="2386" y="2239"/>
                  <a:pt x="2378" y="2247"/>
                  <a:pt x="2370" y="2243"/>
                </a:cubicBezTo>
                <a:cubicBezTo>
                  <a:pt x="2363" y="2240"/>
                  <a:pt x="2355" y="2244"/>
                  <a:pt x="2348" y="2242"/>
                </a:cubicBezTo>
                <a:cubicBezTo>
                  <a:pt x="2342" y="2239"/>
                  <a:pt x="2336" y="2243"/>
                  <a:pt x="2334" y="2249"/>
                </a:cubicBezTo>
                <a:cubicBezTo>
                  <a:pt x="2321" y="2251"/>
                  <a:pt x="2308" y="2252"/>
                  <a:pt x="2296" y="2254"/>
                </a:cubicBezTo>
                <a:cubicBezTo>
                  <a:pt x="2293" y="2254"/>
                  <a:pt x="2291" y="2256"/>
                  <a:pt x="2291" y="2259"/>
                </a:cubicBezTo>
                <a:cubicBezTo>
                  <a:pt x="2291" y="2263"/>
                  <a:pt x="2292" y="2265"/>
                  <a:pt x="2295" y="2266"/>
                </a:cubicBezTo>
                <a:cubicBezTo>
                  <a:pt x="2297" y="2266"/>
                  <a:pt x="2299" y="2267"/>
                  <a:pt x="2300" y="2266"/>
                </a:cubicBezTo>
                <a:cubicBezTo>
                  <a:pt x="2304" y="2265"/>
                  <a:pt x="2307" y="2262"/>
                  <a:pt x="2310" y="2262"/>
                </a:cubicBezTo>
                <a:cubicBezTo>
                  <a:pt x="2313" y="2262"/>
                  <a:pt x="2317" y="2265"/>
                  <a:pt x="2320" y="2264"/>
                </a:cubicBezTo>
                <a:cubicBezTo>
                  <a:pt x="2331" y="2262"/>
                  <a:pt x="2342" y="2265"/>
                  <a:pt x="2353" y="2264"/>
                </a:cubicBezTo>
                <a:cubicBezTo>
                  <a:pt x="2361" y="2263"/>
                  <a:pt x="2370" y="2264"/>
                  <a:pt x="2374" y="2255"/>
                </a:cubicBezTo>
                <a:cubicBezTo>
                  <a:pt x="2379" y="2257"/>
                  <a:pt x="2380" y="2260"/>
                  <a:pt x="2384" y="2259"/>
                </a:cubicBezTo>
                <a:cubicBezTo>
                  <a:pt x="2397" y="2255"/>
                  <a:pt x="2409" y="2253"/>
                  <a:pt x="2422" y="2254"/>
                </a:cubicBezTo>
                <a:cubicBezTo>
                  <a:pt x="2426" y="2254"/>
                  <a:pt x="2432" y="2253"/>
                  <a:pt x="2436" y="2251"/>
                </a:cubicBezTo>
                <a:cubicBezTo>
                  <a:pt x="2445" y="2247"/>
                  <a:pt x="2454" y="2251"/>
                  <a:pt x="2463" y="2248"/>
                </a:cubicBezTo>
                <a:cubicBezTo>
                  <a:pt x="2465" y="2247"/>
                  <a:pt x="2467" y="2249"/>
                  <a:pt x="2469" y="2249"/>
                </a:cubicBezTo>
                <a:cubicBezTo>
                  <a:pt x="2473" y="2250"/>
                  <a:pt x="2476" y="2250"/>
                  <a:pt x="2479" y="2251"/>
                </a:cubicBezTo>
                <a:cubicBezTo>
                  <a:pt x="2485" y="2254"/>
                  <a:pt x="2491" y="2243"/>
                  <a:pt x="2497" y="2250"/>
                </a:cubicBezTo>
                <a:cubicBezTo>
                  <a:pt x="2504" y="2250"/>
                  <a:pt x="2510" y="2251"/>
                  <a:pt x="2516" y="2251"/>
                </a:cubicBezTo>
                <a:cubicBezTo>
                  <a:pt x="2533" y="2250"/>
                  <a:pt x="2549" y="2246"/>
                  <a:pt x="2565" y="2252"/>
                </a:cubicBezTo>
                <a:cubicBezTo>
                  <a:pt x="2589" y="2252"/>
                  <a:pt x="2613" y="2253"/>
                  <a:pt x="2637" y="2249"/>
                </a:cubicBezTo>
                <a:cubicBezTo>
                  <a:pt x="2640" y="2248"/>
                  <a:pt x="2642" y="2249"/>
                  <a:pt x="2647" y="2250"/>
                </a:cubicBezTo>
                <a:cubicBezTo>
                  <a:pt x="2644" y="2252"/>
                  <a:pt x="2643" y="2253"/>
                  <a:pt x="2642" y="2254"/>
                </a:cubicBezTo>
                <a:cubicBezTo>
                  <a:pt x="2635" y="2255"/>
                  <a:pt x="2629" y="2256"/>
                  <a:pt x="2622" y="2257"/>
                </a:cubicBezTo>
                <a:cubicBezTo>
                  <a:pt x="2617" y="2258"/>
                  <a:pt x="2612" y="2258"/>
                  <a:pt x="2606" y="2256"/>
                </a:cubicBezTo>
                <a:cubicBezTo>
                  <a:pt x="2602" y="2254"/>
                  <a:pt x="2597" y="2253"/>
                  <a:pt x="2594" y="2255"/>
                </a:cubicBezTo>
                <a:cubicBezTo>
                  <a:pt x="2581" y="2260"/>
                  <a:pt x="2569" y="2258"/>
                  <a:pt x="2557" y="2259"/>
                </a:cubicBezTo>
                <a:cubicBezTo>
                  <a:pt x="2556" y="2259"/>
                  <a:pt x="2555" y="2259"/>
                  <a:pt x="2554" y="2260"/>
                </a:cubicBezTo>
                <a:cubicBezTo>
                  <a:pt x="2555" y="2267"/>
                  <a:pt x="2557" y="2270"/>
                  <a:pt x="2561" y="2268"/>
                </a:cubicBezTo>
                <a:cubicBezTo>
                  <a:pt x="2570" y="2265"/>
                  <a:pt x="2579" y="2268"/>
                  <a:pt x="2588" y="2265"/>
                </a:cubicBezTo>
                <a:cubicBezTo>
                  <a:pt x="2596" y="2263"/>
                  <a:pt x="2606" y="2267"/>
                  <a:pt x="2615" y="2263"/>
                </a:cubicBezTo>
                <a:cubicBezTo>
                  <a:pt x="2623" y="2266"/>
                  <a:pt x="2630" y="2262"/>
                  <a:pt x="2637" y="2264"/>
                </a:cubicBezTo>
                <a:cubicBezTo>
                  <a:pt x="2643" y="2266"/>
                  <a:pt x="2648" y="2264"/>
                  <a:pt x="2654" y="2262"/>
                </a:cubicBezTo>
                <a:cubicBezTo>
                  <a:pt x="2655" y="2258"/>
                  <a:pt x="2656" y="2253"/>
                  <a:pt x="2657" y="2248"/>
                </a:cubicBezTo>
                <a:cubicBezTo>
                  <a:pt x="2661" y="2248"/>
                  <a:pt x="2665" y="2248"/>
                  <a:pt x="2670" y="2248"/>
                </a:cubicBezTo>
                <a:cubicBezTo>
                  <a:pt x="2669" y="2253"/>
                  <a:pt x="2664" y="2253"/>
                  <a:pt x="2662" y="2256"/>
                </a:cubicBezTo>
                <a:cubicBezTo>
                  <a:pt x="2662" y="2260"/>
                  <a:pt x="2665" y="2261"/>
                  <a:pt x="2668" y="2261"/>
                </a:cubicBezTo>
                <a:cubicBezTo>
                  <a:pt x="2677" y="2263"/>
                  <a:pt x="2685" y="2260"/>
                  <a:pt x="2694" y="2257"/>
                </a:cubicBezTo>
                <a:cubicBezTo>
                  <a:pt x="2694" y="2254"/>
                  <a:pt x="2694" y="2251"/>
                  <a:pt x="2695" y="2248"/>
                </a:cubicBezTo>
                <a:cubicBezTo>
                  <a:pt x="2698" y="2248"/>
                  <a:pt x="2702" y="2248"/>
                  <a:pt x="2706" y="2248"/>
                </a:cubicBezTo>
                <a:cubicBezTo>
                  <a:pt x="2706" y="2251"/>
                  <a:pt x="2706" y="2254"/>
                  <a:pt x="2706" y="2258"/>
                </a:cubicBezTo>
                <a:cubicBezTo>
                  <a:pt x="2715" y="2258"/>
                  <a:pt x="2724" y="2259"/>
                  <a:pt x="2733" y="2258"/>
                </a:cubicBezTo>
                <a:cubicBezTo>
                  <a:pt x="2737" y="2258"/>
                  <a:pt x="2742" y="2256"/>
                  <a:pt x="2746" y="2255"/>
                </a:cubicBezTo>
                <a:cubicBezTo>
                  <a:pt x="2756" y="2250"/>
                  <a:pt x="2766" y="2247"/>
                  <a:pt x="2777" y="2250"/>
                </a:cubicBezTo>
                <a:cubicBezTo>
                  <a:pt x="2784" y="2252"/>
                  <a:pt x="2790" y="2250"/>
                  <a:pt x="2797" y="2250"/>
                </a:cubicBezTo>
                <a:cubicBezTo>
                  <a:pt x="2804" y="2249"/>
                  <a:pt x="2812" y="2248"/>
                  <a:pt x="2820" y="2249"/>
                </a:cubicBezTo>
                <a:cubicBezTo>
                  <a:pt x="2827" y="2250"/>
                  <a:pt x="2835" y="2249"/>
                  <a:pt x="2842" y="2246"/>
                </a:cubicBezTo>
                <a:cubicBezTo>
                  <a:pt x="2845" y="2245"/>
                  <a:pt x="2849" y="2244"/>
                  <a:pt x="2851" y="2245"/>
                </a:cubicBezTo>
                <a:cubicBezTo>
                  <a:pt x="2857" y="2246"/>
                  <a:pt x="2863" y="2246"/>
                  <a:pt x="2869" y="2244"/>
                </a:cubicBezTo>
                <a:cubicBezTo>
                  <a:pt x="2869" y="2244"/>
                  <a:pt x="2870" y="2244"/>
                  <a:pt x="2871" y="2244"/>
                </a:cubicBezTo>
                <a:cubicBezTo>
                  <a:pt x="2884" y="2251"/>
                  <a:pt x="2897" y="2242"/>
                  <a:pt x="2911" y="2246"/>
                </a:cubicBezTo>
                <a:cubicBezTo>
                  <a:pt x="2914" y="2248"/>
                  <a:pt x="2917" y="2246"/>
                  <a:pt x="2920" y="2246"/>
                </a:cubicBezTo>
                <a:cubicBezTo>
                  <a:pt x="2925" y="2246"/>
                  <a:pt x="2929" y="2247"/>
                  <a:pt x="2933" y="2247"/>
                </a:cubicBezTo>
                <a:cubicBezTo>
                  <a:pt x="2936" y="2245"/>
                  <a:pt x="2939" y="2242"/>
                  <a:pt x="2942" y="2239"/>
                </a:cubicBezTo>
                <a:cubicBezTo>
                  <a:pt x="2943" y="2242"/>
                  <a:pt x="2944" y="2244"/>
                  <a:pt x="2944" y="2247"/>
                </a:cubicBezTo>
                <a:cubicBezTo>
                  <a:pt x="2955" y="2246"/>
                  <a:pt x="2986" y="2248"/>
                  <a:pt x="2994" y="2250"/>
                </a:cubicBezTo>
                <a:cubicBezTo>
                  <a:pt x="2986" y="2253"/>
                  <a:pt x="2977" y="2249"/>
                  <a:pt x="2969" y="2255"/>
                </a:cubicBezTo>
                <a:cubicBezTo>
                  <a:pt x="2976" y="2261"/>
                  <a:pt x="2975" y="2261"/>
                  <a:pt x="2982" y="2259"/>
                </a:cubicBezTo>
                <a:cubicBezTo>
                  <a:pt x="2986" y="2258"/>
                  <a:pt x="2989" y="2258"/>
                  <a:pt x="2994" y="2258"/>
                </a:cubicBezTo>
                <a:cubicBezTo>
                  <a:pt x="2994" y="2261"/>
                  <a:pt x="2994" y="2263"/>
                  <a:pt x="2993" y="2265"/>
                </a:cubicBezTo>
                <a:cubicBezTo>
                  <a:pt x="2992" y="2266"/>
                  <a:pt x="2991" y="2267"/>
                  <a:pt x="2990" y="2266"/>
                </a:cubicBezTo>
                <a:cubicBezTo>
                  <a:pt x="2987" y="2266"/>
                  <a:pt x="2984" y="2264"/>
                  <a:pt x="2981" y="2264"/>
                </a:cubicBezTo>
                <a:cubicBezTo>
                  <a:pt x="2969" y="2263"/>
                  <a:pt x="2968" y="2265"/>
                  <a:pt x="2966" y="2278"/>
                </a:cubicBezTo>
                <a:cubicBezTo>
                  <a:pt x="2960" y="2276"/>
                  <a:pt x="2960" y="2269"/>
                  <a:pt x="2956" y="2265"/>
                </a:cubicBezTo>
                <a:cubicBezTo>
                  <a:pt x="2952" y="2260"/>
                  <a:pt x="2942" y="2265"/>
                  <a:pt x="2940" y="2255"/>
                </a:cubicBezTo>
                <a:cubicBezTo>
                  <a:pt x="2935" y="2258"/>
                  <a:pt x="2930" y="2262"/>
                  <a:pt x="2925" y="2264"/>
                </a:cubicBezTo>
                <a:cubicBezTo>
                  <a:pt x="2920" y="2266"/>
                  <a:pt x="2914" y="2266"/>
                  <a:pt x="2909" y="2268"/>
                </a:cubicBezTo>
                <a:cubicBezTo>
                  <a:pt x="2906" y="2267"/>
                  <a:pt x="2902" y="2267"/>
                  <a:pt x="2899" y="2267"/>
                </a:cubicBezTo>
                <a:cubicBezTo>
                  <a:pt x="2898" y="2268"/>
                  <a:pt x="2897" y="2269"/>
                  <a:pt x="2897" y="2270"/>
                </a:cubicBezTo>
                <a:cubicBezTo>
                  <a:pt x="2897" y="2270"/>
                  <a:pt x="2898" y="2271"/>
                  <a:pt x="2899" y="2271"/>
                </a:cubicBezTo>
                <a:cubicBezTo>
                  <a:pt x="2899" y="2269"/>
                  <a:pt x="2899" y="2268"/>
                  <a:pt x="2899" y="2267"/>
                </a:cubicBezTo>
                <a:cubicBezTo>
                  <a:pt x="2902" y="2267"/>
                  <a:pt x="2906" y="2267"/>
                  <a:pt x="2909" y="2268"/>
                </a:cubicBezTo>
                <a:cubicBezTo>
                  <a:pt x="2909" y="2269"/>
                  <a:pt x="2908" y="2271"/>
                  <a:pt x="2909" y="2272"/>
                </a:cubicBezTo>
                <a:cubicBezTo>
                  <a:pt x="2911" y="2277"/>
                  <a:pt x="2909" y="2280"/>
                  <a:pt x="2906" y="2282"/>
                </a:cubicBezTo>
                <a:cubicBezTo>
                  <a:pt x="2902" y="2285"/>
                  <a:pt x="2900" y="2281"/>
                  <a:pt x="2897" y="2279"/>
                </a:cubicBezTo>
                <a:cubicBezTo>
                  <a:pt x="2895" y="2281"/>
                  <a:pt x="2893" y="2283"/>
                  <a:pt x="2891" y="2285"/>
                </a:cubicBezTo>
                <a:cubicBezTo>
                  <a:pt x="2881" y="2282"/>
                  <a:pt x="2889" y="2274"/>
                  <a:pt x="2886" y="2268"/>
                </a:cubicBezTo>
                <a:cubicBezTo>
                  <a:pt x="2878" y="2265"/>
                  <a:pt x="2872" y="2270"/>
                  <a:pt x="2865" y="2273"/>
                </a:cubicBezTo>
                <a:cubicBezTo>
                  <a:pt x="2865" y="2273"/>
                  <a:pt x="2865" y="2275"/>
                  <a:pt x="2865" y="2277"/>
                </a:cubicBezTo>
                <a:cubicBezTo>
                  <a:pt x="2869" y="2277"/>
                  <a:pt x="2874" y="2277"/>
                  <a:pt x="2878" y="2277"/>
                </a:cubicBezTo>
                <a:cubicBezTo>
                  <a:pt x="2879" y="2281"/>
                  <a:pt x="2876" y="2283"/>
                  <a:pt x="2874" y="2283"/>
                </a:cubicBezTo>
                <a:cubicBezTo>
                  <a:pt x="2868" y="2283"/>
                  <a:pt x="2863" y="2284"/>
                  <a:pt x="2859" y="2289"/>
                </a:cubicBezTo>
                <a:cubicBezTo>
                  <a:pt x="2856" y="2288"/>
                  <a:pt x="2853" y="2286"/>
                  <a:pt x="2849" y="2284"/>
                </a:cubicBezTo>
                <a:cubicBezTo>
                  <a:pt x="2848" y="2291"/>
                  <a:pt x="2848" y="2296"/>
                  <a:pt x="2847" y="2302"/>
                </a:cubicBezTo>
                <a:cubicBezTo>
                  <a:pt x="2842" y="2300"/>
                  <a:pt x="2840" y="2297"/>
                  <a:pt x="2839" y="2293"/>
                </a:cubicBezTo>
                <a:cubicBezTo>
                  <a:pt x="2838" y="2284"/>
                  <a:pt x="2838" y="2284"/>
                  <a:pt x="2830" y="2281"/>
                </a:cubicBezTo>
                <a:cubicBezTo>
                  <a:pt x="2833" y="2278"/>
                  <a:pt x="2837" y="2276"/>
                  <a:pt x="2835" y="2269"/>
                </a:cubicBezTo>
                <a:cubicBezTo>
                  <a:pt x="2832" y="2266"/>
                  <a:pt x="2828" y="2260"/>
                  <a:pt x="2821" y="2261"/>
                </a:cubicBezTo>
                <a:cubicBezTo>
                  <a:pt x="2819" y="2265"/>
                  <a:pt x="2818" y="2268"/>
                  <a:pt x="2816" y="2272"/>
                </a:cubicBezTo>
                <a:cubicBezTo>
                  <a:pt x="2815" y="2273"/>
                  <a:pt x="2813" y="2276"/>
                  <a:pt x="2811" y="2276"/>
                </a:cubicBezTo>
                <a:cubicBezTo>
                  <a:pt x="2803" y="2278"/>
                  <a:pt x="2799" y="2282"/>
                  <a:pt x="2795" y="2289"/>
                </a:cubicBezTo>
                <a:cubicBezTo>
                  <a:pt x="2793" y="2294"/>
                  <a:pt x="2789" y="2296"/>
                  <a:pt x="2784" y="2296"/>
                </a:cubicBezTo>
                <a:cubicBezTo>
                  <a:pt x="2782" y="2295"/>
                  <a:pt x="2780" y="2296"/>
                  <a:pt x="2777" y="2297"/>
                </a:cubicBezTo>
                <a:cubicBezTo>
                  <a:pt x="2776" y="2302"/>
                  <a:pt x="2775" y="2307"/>
                  <a:pt x="2774" y="2313"/>
                </a:cubicBezTo>
                <a:cubicBezTo>
                  <a:pt x="2770" y="2312"/>
                  <a:pt x="2767" y="2311"/>
                  <a:pt x="2764" y="2309"/>
                </a:cubicBezTo>
                <a:cubicBezTo>
                  <a:pt x="2764" y="2311"/>
                  <a:pt x="2762" y="2312"/>
                  <a:pt x="2762" y="2313"/>
                </a:cubicBezTo>
                <a:cubicBezTo>
                  <a:pt x="2763" y="2316"/>
                  <a:pt x="2763" y="2319"/>
                  <a:pt x="2760" y="2321"/>
                </a:cubicBezTo>
                <a:cubicBezTo>
                  <a:pt x="2758" y="2322"/>
                  <a:pt x="2755" y="2323"/>
                  <a:pt x="2752" y="2323"/>
                </a:cubicBezTo>
                <a:cubicBezTo>
                  <a:pt x="2750" y="2320"/>
                  <a:pt x="2748" y="2317"/>
                  <a:pt x="2746" y="2313"/>
                </a:cubicBezTo>
                <a:cubicBezTo>
                  <a:pt x="2741" y="2313"/>
                  <a:pt x="2735" y="2315"/>
                  <a:pt x="2731" y="2313"/>
                </a:cubicBezTo>
                <a:cubicBezTo>
                  <a:pt x="2724" y="2310"/>
                  <a:pt x="2720" y="2316"/>
                  <a:pt x="2714" y="2317"/>
                </a:cubicBezTo>
                <a:cubicBezTo>
                  <a:pt x="2709" y="2317"/>
                  <a:pt x="2704" y="2320"/>
                  <a:pt x="2699" y="2322"/>
                </a:cubicBezTo>
                <a:cubicBezTo>
                  <a:pt x="2695" y="2314"/>
                  <a:pt x="2696" y="2307"/>
                  <a:pt x="2704" y="2303"/>
                </a:cubicBezTo>
                <a:cubicBezTo>
                  <a:pt x="2704" y="2304"/>
                  <a:pt x="2705" y="2305"/>
                  <a:pt x="2705" y="2305"/>
                </a:cubicBezTo>
                <a:cubicBezTo>
                  <a:pt x="2706" y="2306"/>
                  <a:pt x="2708" y="2305"/>
                  <a:pt x="2709" y="2305"/>
                </a:cubicBezTo>
                <a:cubicBezTo>
                  <a:pt x="2709" y="2305"/>
                  <a:pt x="2710" y="2304"/>
                  <a:pt x="2709" y="2304"/>
                </a:cubicBezTo>
                <a:cubicBezTo>
                  <a:pt x="2709" y="2303"/>
                  <a:pt x="2708" y="2302"/>
                  <a:pt x="2707" y="2302"/>
                </a:cubicBezTo>
                <a:cubicBezTo>
                  <a:pt x="2706" y="2302"/>
                  <a:pt x="2705" y="2303"/>
                  <a:pt x="2704" y="2303"/>
                </a:cubicBezTo>
                <a:cubicBezTo>
                  <a:pt x="2703" y="2301"/>
                  <a:pt x="2703" y="2299"/>
                  <a:pt x="2703" y="2296"/>
                </a:cubicBezTo>
                <a:cubicBezTo>
                  <a:pt x="2726" y="2292"/>
                  <a:pt x="2726" y="2292"/>
                  <a:pt x="2730" y="2288"/>
                </a:cubicBezTo>
                <a:cubicBezTo>
                  <a:pt x="2727" y="2283"/>
                  <a:pt x="2724" y="2281"/>
                  <a:pt x="2719" y="2283"/>
                </a:cubicBezTo>
                <a:cubicBezTo>
                  <a:pt x="2714" y="2284"/>
                  <a:pt x="2710" y="2285"/>
                  <a:pt x="2706" y="2286"/>
                </a:cubicBezTo>
                <a:cubicBezTo>
                  <a:pt x="2704" y="2287"/>
                  <a:pt x="2701" y="2288"/>
                  <a:pt x="2700" y="2288"/>
                </a:cubicBezTo>
                <a:cubicBezTo>
                  <a:pt x="2689" y="2282"/>
                  <a:pt x="2679" y="2287"/>
                  <a:pt x="2668" y="2289"/>
                </a:cubicBezTo>
                <a:cubicBezTo>
                  <a:pt x="2667" y="2289"/>
                  <a:pt x="2666" y="2290"/>
                  <a:pt x="2665" y="2290"/>
                </a:cubicBezTo>
                <a:cubicBezTo>
                  <a:pt x="2664" y="2295"/>
                  <a:pt x="2667" y="2296"/>
                  <a:pt x="2670" y="2297"/>
                </a:cubicBezTo>
                <a:cubicBezTo>
                  <a:pt x="2672" y="2297"/>
                  <a:pt x="2675" y="2296"/>
                  <a:pt x="2677" y="2296"/>
                </a:cubicBezTo>
                <a:cubicBezTo>
                  <a:pt x="2679" y="2295"/>
                  <a:pt x="2682" y="2294"/>
                  <a:pt x="2685" y="2294"/>
                </a:cubicBezTo>
                <a:cubicBezTo>
                  <a:pt x="2689" y="2293"/>
                  <a:pt x="2692" y="2295"/>
                  <a:pt x="2692" y="2298"/>
                </a:cubicBezTo>
                <a:cubicBezTo>
                  <a:pt x="2691" y="2302"/>
                  <a:pt x="2689" y="2303"/>
                  <a:pt x="2686" y="2303"/>
                </a:cubicBezTo>
                <a:cubicBezTo>
                  <a:pt x="2683" y="2303"/>
                  <a:pt x="2681" y="2303"/>
                  <a:pt x="2678" y="2303"/>
                </a:cubicBezTo>
                <a:cubicBezTo>
                  <a:pt x="2668" y="2301"/>
                  <a:pt x="2660" y="2307"/>
                  <a:pt x="2651" y="2307"/>
                </a:cubicBezTo>
                <a:cubicBezTo>
                  <a:pt x="2651" y="2307"/>
                  <a:pt x="2650" y="2310"/>
                  <a:pt x="2649" y="2312"/>
                </a:cubicBezTo>
                <a:cubicBezTo>
                  <a:pt x="2647" y="2309"/>
                  <a:pt x="2645" y="2307"/>
                  <a:pt x="2642" y="2304"/>
                </a:cubicBezTo>
                <a:cubicBezTo>
                  <a:pt x="2640" y="2302"/>
                  <a:pt x="2638" y="2302"/>
                  <a:pt x="2635" y="2305"/>
                </a:cubicBezTo>
                <a:cubicBezTo>
                  <a:pt x="2638" y="2311"/>
                  <a:pt x="2638" y="2319"/>
                  <a:pt x="2634" y="2326"/>
                </a:cubicBezTo>
                <a:cubicBezTo>
                  <a:pt x="2633" y="2327"/>
                  <a:pt x="2631" y="2328"/>
                  <a:pt x="2629" y="2329"/>
                </a:cubicBezTo>
                <a:cubicBezTo>
                  <a:pt x="2626" y="2330"/>
                  <a:pt x="2624" y="2331"/>
                  <a:pt x="2622" y="2333"/>
                </a:cubicBezTo>
                <a:cubicBezTo>
                  <a:pt x="2623" y="2336"/>
                  <a:pt x="2624" y="2338"/>
                  <a:pt x="2625" y="2340"/>
                </a:cubicBezTo>
                <a:cubicBezTo>
                  <a:pt x="2638" y="2337"/>
                  <a:pt x="2652" y="2336"/>
                  <a:pt x="2664" y="2327"/>
                </a:cubicBezTo>
                <a:cubicBezTo>
                  <a:pt x="2660" y="2321"/>
                  <a:pt x="2656" y="2316"/>
                  <a:pt x="2648" y="2316"/>
                </a:cubicBezTo>
                <a:cubicBezTo>
                  <a:pt x="2645" y="2316"/>
                  <a:pt x="2647" y="2313"/>
                  <a:pt x="2649" y="2312"/>
                </a:cubicBezTo>
                <a:cubicBezTo>
                  <a:pt x="2654" y="2313"/>
                  <a:pt x="2658" y="2315"/>
                  <a:pt x="2664" y="2312"/>
                </a:cubicBezTo>
                <a:cubicBezTo>
                  <a:pt x="2666" y="2310"/>
                  <a:pt x="2670" y="2311"/>
                  <a:pt x="2673" y="2310"/>
                </a:cubicBezTo>
                <a:cubicBezTo>
                  <a:pt x="2674" y="2319"/>
                  <a:pt x="2665" y="2314"/>
                  <a:pt x="2664" y="2320"/>
                </a:cubicBezTo>
                <a:cubicBezTo>
                  <a:pt x="2666" y="2320"/>
                  <a:pt x="2668" y="2321"/>
                  <a:pt x="2670" y="2321"/>
                </a:cubicBezTo>
                <a:cubicBezTo>
                  <a:pt x="2671" y="2321"/>
                  <a:pt x="2673" y="2322"/>
                  <a:pt x="2674" y="2322"/>
                </a:cubicBezTo>
                <a:cubicBezTo>
                  <a:pt x="2674" y="2328"/>
                  <a:pt x="2675" y="2333"/>
                  <a:pt x="2675" y="2340"/>
                </a:cubicBezTo>
                <a:cubicBezTo>
                  <a:pt x="2673" y="2341"/>
                  <a:pt x="2670" y="2342"/>
                  <a:pt x="2667" y="2342"/>
                </a:cubicBezTo>
                <a:cubicBezTo>
                  <a:pt x="2644" y="2343"/>
                  <a:pt x="2622" y="2350"/>
                  <a:pt x="2599" y="2347"/>
                </a:cubicBezTo>
                <a:cubicBezTo>
                  <a:pt x="2598" y="2343"/>
                  <a:pt x="2600" y="2343"/>
                  <a:pt x="2602" y="2343"/>
                </a:cubicBezTo>
                <a:cubicBezTo>
                  <a:pt x="2605" y="2342"/>
                  <a:pt x="2608" y="2341"/>
                  <a:pt x="2611" y="2340"/>
                </a:cubicBezTo>
                <a:cubicBezTo>
                  <a:pt x="2613" y="2339"/>
                  <a:pt x="2614" y="2336"/>
                  <a:pt x="2614" y="2334"/>
                </a:cubicBezTo>
                <a:cubicBezTo>
                  <a:pt x="2613" y="2332"/>
                  <a:pt x="2611" y="2330"/>
                  <a:pt x="2609" y="2330"/>
                </a:cubicBezTo>
                <a:cubicBezTo>
                  <a:pt x="2606" y="2329"/>
                  <a:pt x="2602" y="2329"/>
                  <a:pt x="2598" y="2330"/>
                </a:cubicBezTo>
                <a:cubicBezTo>
                  <a:pt x="2589" y="2332"/>
                  <a:pt x="2580" y="2331"/>
                  <a:pt x="2570" y="2330"/>
                </a:cubicBezTo>
                <a:cubicBezTo>
                  <a:pt x="2571" y="2322"/>
                  <a:pt x="2578" y="2326"/>
                  <a:pt x="2581" y="2322"/>
                </a:cubicBezTo>
                <a:cubicBezTo>
                  <a:pt x="2581" y="2321"/>
                  <a:pt x="2581" y="2319"/>
                  <a:pt x="2580" y="2318"/>
                </a:cubicBezTo>
                <a:cubicBezTo>
                  <a:pt x="2580" y="2316"/>
                  <a:pt x="2578" y="2315"/>
                  <a:pt x="2577" y="2314"/>
                </a:cubicBezTo>
                <a:cubicBezTo>
                  <a:pt x="2571" y="2311"/>
                  <a:pt x="2565" y="2309"/>
                  <a:pt x="2559" y="2306"/>
                </a:cubicBezTo>
                <a:cubicBezTo>
                  <a:pt x="2557" y="2306"/>
                  <a:pt x="2556" y="2306"/>
                  <a:pt x="2554" y="2306"/>
                </a:cubicBezTo>
                <a:cubicBezTo>
                  <a:pt x="2550" y="2307"/>
                  <a:pt x="2550" y="2310"/>
                  <a:pt x="2553" y="2315"/>
                </a:cubicBezTo>
                <a:cubicBezTo>
                  <a:pt x="2543" y="2324"/>
                  <a:pt x="2530" y="2317"/>
                  <a:pt x="2520" y="2325"/>
                </a:cubicBezTo>
                <a:cubicBezTo>
                  <a:pt x="2517" y="2333"/>
                  <a:pt x="2517" y="2333"/>
                  <a:pt x="2505" y="2339"/>
                </a:cubicBezTo>
                <a:cubicBezTo>
                  <a:pt x="2506" y="2341"/>
                  <a:pt x="2507" y="2344"/>
                  <a:pt x="2508" y="2346"/>
                </a:cubicBezTo>
                <a:cubicBezTo>
                  <a:pt x="2505" y="2353"/>
                  <a:pt x="2501" y="2357"/>
                  <a:pt x="2492" y="2357"/>
                </a:cubicBezTo>
                <a:cubicBezTo>
                  <a:pt x="2491" y="2348"/>
                  <a:pt x="2498" y="2341"/>
                  <a:pt x="2496" y="2332"/>
                </a:cubicBezTo>
                <a:cubicBezTo>
                  <a:pt x="2496" y="2332"/>
                  <a:pt x="2495" y="2330"/>
                  <a:pt x="2494" y="2330"/>
                </a:cubicBezTo>
                <a:cubicBezTo>
                  <a:pt x="2485" y="2330"/>
                  <a:pt x="2475" y="2333"/>
                  <a:pt x="2465" y="2331"/>
                </a:cubicBezTo>
                <a:cubicBezTo>
                  <a:pt x="2461" y="2330"/>
                  <a:pt x="2456" y="2334"/>
                  <a:pt x="2451" y="2336"/>
                </a:cubicBezTo>
                <a:cubicBezTo>
                  <a:pt x="2446" y="2335"/>
                  <a:pt x="2440" y="2334"/>
                  <a:pt x="2434" y="2332"/>
                </a:cubicBezTo>
                <a:cubicBezTo>
                  <a:pt x="2435" y="2325"/>
                  <a:pt x="2442" y="2326"/>
                  <a:pt x="2445" y="2322"/>
                </a:cubicBezTo>
                <a:cubicBezTo>
                  <a:pt x="2444" y="2321"/>
                  <a:pt x="2443" y="2320"/>
                  <a:pt x="2443" y="2320"/>
                </a:cubicBezTo>
                <a:cubicBezTo>
                  <a:pt x="2436" y="2320"/>
                  <a:pt x="2430" y="2321"/>
                  <a:pt x="2423" y="2321"/>
                </a:cubicBezTo>
                <a:cubicBezTo>
                  <a:pt x="2417" y="2321"/>
                  <a:pt x="2410" y="2320"/>
                  <a:pt x="2403" y="2319"/>
                </a:cubicBezTo>
                <a:cubicBezTo>
                  <a:pt x="2400" y="2324"/>
                  <a:pt x="2396" y="2328"/>
                  <a:pt x="2394" y="2332"/>
                </a:cubicBezTo>
                <a:cubicBezTo>
                  <a:pt x="2396" y="2337"/>
                  <a:pt x="2398" y="2337"/>
                  <a:pt x="2401" y="2337"/>
                </a:cubicBezTo>
                <a:cubicBezTo>
                  <a:pt x="2406" y="2335"/>
                  <a:pt x="2410" y="2334"/>
                  <a:pt x="2415" y="2332"/>
                </a:cubicBezTo>
                <a:cubicBezTo>
                  <a:pt x="2419" y="2331"/>
                  <a:pt x="2422" y="2330"/>
                  <a:pt x="2425" y="2334"/>
                </a:cubicBezTo>
                <a:cubicBezTo>
                  <a:pt x="2424" y="2335"/>
                  <a:pt x="2424" y="2336"/>
                  <a:pt x="2423" y="2336"/>
                </a:cubicBezTo>
                <a:cubicBezTo>
                  <a:pt x="2398" y="2342"/>
                  <a:pt x="2373" y="2344"/>
                  <a:pt x="2347" y="2343"/>
                </a:cubicBezTo>
                <a:cubicBezTo>
                  <a:pt x="2359" y="2340"/>
                  <a:pt x="2371" y="2337"/>
                  <a:pt x="2385" y="2338"/>
                </a:cubicBezTo>
                <a:cubicBezTo>
                  <a:pt x="2384" y="2333"/>
                  <a:pt x="2382" y="2331"/>
                  <a:pt x="2382" y="2328"/>
                </a:cubicBezTo>
                <a:cubicBezTo>
                  <a:pt x="2381" y="2325"/>
                  <a:pt x="2381" y="2322"/>
                  <a:pt x="2381" y="2319"/>
                </a:cubicBezTo>
                <a:cubicBezTo>
                  <a:pt x="2375" y="2319"/>
                  <a:pt x="2368" y="2322"/>
                  <a:pt x="2365" y="2314"/>
                </a:cubicBezTo>
                <a:cubicBezTo>
                  <a:pt x="2366" y="2313"/>
                  <a:pt x="2367" y="2312"/>
                  <a:pt x="2367" y="2311"/>
                </a:cubicBezTo>
                <a:cubicBezTo>
                  <a:pt x="2367" y="2309"/>
                  <a:pt x="2368" y="2307"/>
                  <a:pt x="2368" y="2305"/>
                </a:cubicBezTo>
                <a:cubicBezTo>
                  <a:pt x="2368" y="2305"/>
                  <a:pt x="2366" y="2304"/>
                  <a:pt x="2365" y="2304"/>
                </a:cubicBezTo>
                <a:cubicBezTo>
                  <a:pt x="2361" y="2305"/>
                  <a:pt x="2364" y="2308"/>
                  <a:pt x="2363" y="2311"/>
                </a:cubicBezTo>
                <a:cubicBezTo>
                  <a:pt x="2363" y="2311"/>
                  <a:pt x="2363" y="2312"/>
                  <a:pt x="2363" y="2312"/>
                </a:cubicBezTo>
                <a:cubicBezTo>
                  <a:pt x="2350" y="2315"/>
                  <a:pt x="2337" y="2319"/>
                  <a:pt x="2323" y="2320"/>
                </a:cubicBezTo>
                <a:cubicBezTo>
                  <a:pt x="2323" y="2320"/>
                  <a:pt x="2323" y="2321"/>
                  <a:pt x="2322" y="2322"/>
                </a:cubicBezTo>
                <a:cubicBezTo>
                  <a:pt x="2328" y="2327"/>
                  <a:pt x="2338" y="2320"/>
                  <a:pt x="2345" y="2329"/>
                </a:cubicBezTo>
                <a:cubicBezTo>
                  <a:pt x="2329" y="2332"/>
                  <a:pt x="2315" y="2335"/>
                  <a:pt x="2300" y="2338"/>
                </a:cubicBezTo>
                <a:cubicBezTo>
                  <a:pt x="2298" y="2341"/>
                  <a:pt x="2297" y="2346"/>
                  <a:pt x="2294" y="2349"/>
                </a:cubicBezTo>
                <a:cubicBezTo>
                  <a:pt x="2291" y="2351"/>
                  <a:pt x="2286" y="2352"/>
                  <a:pt x="2280" y="2354"/>
                </a:cubicBezTo>
                <a:cubicBezTo>
                  <a:pt x="2284" y="2355"/>
                  <a:pt x="2285" y="2356"/>
                  <a:pt x="2286" y="2356"/>
                </a:cubicBezTo>
                <a:cubicBezTo>
                  <a:pt x="2292" y="2356"/>
                  <a:pt x="2297" y="2356"/>
                  <a:pt x="2303" y="2355"/>
                </a:cubicBezTo>
                <a:cubicBezTo>
                  <a:pt x="2308" y="2355"/>
                  <a:pt x="2314" y="2356"/>
                  <a:pt x="2318" y="2360"/>
                </a:cubicBezTo>
                <a:cubicBezTo>
                  <a:pt x="2318" y="2359"/>
                  <a:pt x="2318" y="2359"/>
                  <a:pt x="2318" y="2359"/>
                </a:cubicBezTo>
                <a:cubicBezTo>
                  <a:pt x="2317" y="2361"/>
                  <a:pt x="2317" y="2364"/>
                  <a:pt x="2315" y="2365"/>
                </a:cubicBezTo>
                <a:cubicBezTo>
                  <a:pt x="2315" y="2366"/>
                  <a:pt x="2312" y="2367"/>
                  <a:pt x="2311" y="2367"/>
                </a:cubicBezTo>
                <a:cubicBezTo>
                  <a:pt x="2303" y="2368"/>
                  <a:pt x="2296" y="2371"/>
                  <a:pt x="2292" y="2378"/>
                </a:cubicBezTo>
                <a:cubicBezTo>
                  <a:pt x="2286" y="2376"/>
                  <a:pt x="2280" y="2375"/>
                  <a:pt x="2275" y="2374"/>
                </a:cubicBezTo>
                <a:cubicBezTo>
                  <a:pt x="2272" y="2374"/>
                  <a:pt x="2269" y="2374"/>
                  <a:pt x="2265" y="2374"/>
                </a:cubicBezTo>
                <a:cubicBezTo>
                  <a:pt x="2264" y="2374"/>
                  <a:pt x="2262" y="2376"/>
                  <a:pt x="2261" y="2375"/>
                </a:cubicBezTo>
                <a:cubicBezTo>
                  <a:pt x="2248" y="2373"/>
                  <a:pt x="2236" y="2377"/>
                  <a:pt x="2224" y="2381"/>
                </a:cubicBezTo>
                <a:cubicBezTo>
                  <a:pt x="2221" y="2381"/>
                  <a:pt x="2218" y="2382"/>
                  <a:pt x="2216" y="2381"/>
                </a:cubicBezTo>
                <a:cubicBezTo>
                  <a:pt x="2207" y="2378"/>
                  <a:pt x="2199" y="2382"/>
                  <a:pt x="2191" y="2384"/>
                </a:cubicBezTo>
                <a:cubicBezTo>
                  <a:pt x="2185" y="2386"/>
                  <a:pt x="2179" y="2388"/>
                  <a:pt x="2173" y="2388"/>
                </a:cubicBezTo>
                <a:cubicBezTo>
                  <a:pt x="2151" y="2390"/>
                  <a:pt x="2128" y="2393"/>
                  <a:pt x="2106" y="2394"/>
                </a:cubicBezTo>
                <a:cubicBezTo>
                  <a:pt x="2089" y="2395"/>
                  <a:pt x="2073" y="2395"/>
                  <a:pt x="2057" y="2395"/>
                </a:cubicBezTo>
                <a:cubicBezTo>
                  <a:pt x="2049" y="2396"/>
                  <a:pt x="2041" y="2396"/>
                  <a:pt x="2034" y="2398"/>
                </a:cubicBezTo>
                <a:cubicBezTo>
                  <a:pt x="2026" y="2400"/>
                  <a:pt x="2019" y="2402"/>
                  <a:pt x="2011" y="2398"/>
                </a:cubicBezTo>
                <a:cubicBezTo>
                  <a:pt x="2010" y="2397"/>
                  <a:pt x="2007" y="2398"/>
                  <a:pt x="2005" y="2398"/>
                </a:cubicBezTo>
                <a:cubicBezTo>
                  <a:pt x="1997" y="2398"/>
                  <a:pt x="1989" y="2399"/>
                  <a:pt x="1980" y="2399"/>
                </a:cubicBezTo>
                <a:cubicBezTo>
                  <a:pt x="1971" y="2399"/>
                  <a:pt x="1962" y="2398"/>
                  <a:pt x="1953" y="2398"/>
                </a:cubicBezTo>
                <a:cubicBezTo>
                  <a:pt x="1945" y="2398"/>
                  <a:pt x="1938" y="2400"/>
                  <a:pt x="1934" y="2406"/>
                </a:cubicBezTo>
                <a:cubicBezTo>
                  <a:pt x="1932" y="2409"/>
                  <a:pt x="1931" y="2412"/>
                  <a:pt x="1933" y="2414"/>
                </a:cubicBezTo>
                <a:cubicBezTo>
                  <a:pt x="1935" y="2415"/>
                  <a:pt x="1937" y="2415"/>
                  <a:pt x="1939" y="2415"/>
                </a:cubicBezTo>
                <a:cubicBezTo>
                  <a:pt x="1941" y="2414"/>
                  <a:pt x="1942" y="2413"/>
                  <a:pt x="1943" y="2412"/>
                </a:cubicBezTo>
                <a:cubicBezTo>
                  <a:pt x="1945" y="2411"/>
                  <a:pt x="1946" y="2410"/>
                  <a:pt x="1948" y="2410"/>
                </a:cubicBezTo>
                <a:cubicBezTo>
                  <a:pt x="1949" y="2410"/>
                  <a:pt x="1950" y="2412"/>
                  <a:pt x="1951" y="2413"/>
                </a:cubicBezTo>
                <a:cubicBezTo>
                  <a:pt x="1951" y="2413"/>
                  <a:pt x="1951" y="2413"/>
                  <a:pt x="1951" y="2412"/>
                </a:cubicBezTo>
                <a:cubicBezTo>
                  <a:pt x="1951" y="2413"/>
                  <a:pt x="1951" y="2413"/>
                  <a:pt x="1952" y="2413"/>
                </a:cubicBezTo>
                <a:cubicBezTo>
                  <a:pt x="1955" y="2412"/>
                  <a:pt x="1958" y="2411"/>
                  <a:pt x="1961" y="2410"/>
                </a:cubicBezTo>
                <a:cubicBezTo>
                  <a:pt x="1963" y="2409"/>
                  <a:pt x="1966" y="2407"/>
                  <a:pt x="1967" y="2408"/>
                </a:cubicBezTo>
                <a:cubicBezTo>
                  <a:pt x="1973" y="2412"/>
                  <a:pt x="1977" y="2408"/>
                  <a:pt x="1981" y="2405"/>
                </a:cubicBezTo>
                <a:cubicBezTo>
                  <a:pt x="1985" y="2407"/>
                  <a:pt x="1988" y="2411"/>
                  <a:pt x="1992" y="2412"/>
                </a:cubicBezTo>
                <a:cubicBezTo>
                  <a:pt x="1995" y="2413"/>
                  <a:pt x="2000" y="2413"/>
                  <a:pt x="2003" y="2411"/>
                </a:cubicBezTo>
                <a:cubicBezTo>
                  <a:pt x="2009" y="2408"/>
                  <a:pt x="2015" y="2410"/>
                  <a:pt x="2022" y="2410"/>
                </a:cubicBezTo>
                <a:cubicBezTo>
                  <a:pt x="2021" y="2410"/>
                  <a:pt x="2021" y="2410"/>
                  <a:pt x="2021" y="2410"/>
                </a:cubicBezTo>
                <a:cubicBezTo>
                  <a:pt x="2023" y="2412"/>
                  <a:pt x="2025" y="2414"/>
                  <a:pt x="2027" y="2416"/>
                </a:cubicBezTo>
                <a:cubicBezTo>
                  <a:pt x="2031" y="2418"/>
                  <a:pt x="2036" y="2419"/>
                  <a:pt x="2039" y="2414"/>
                </a:cubicBezTo>
                <a:cubicBezTo>
                  <a:pt x="2043" y="2408"/>
                  <a:pt x="2049" y="2406"/>
                  <a:pt x="2056" y="2406"/>
                </a:cubicBezTo>
                <a:cubicBezTo>
                  <a:pt x="2060" y="2406"/>
                  <a:pt x="2064" y="2404"/>
                  <a:pt x="2067" y="2403"/>
                </a:cubicBezTo>
                <a:cubicBezTo>
                  <a:pt x="2070" y="2403"/>
                  <a:pt x="2072" y="2403"/>
                  <a:pt x="2075" y="2404"/>
                </a:cubicBezTo>
                <a:cubicBezTo>
                  <a:pt x="2077" y="2404"/>
                  <a:pt x="2080" y="2405"/>
                  <a:pt x="2081" y="2404"/>
                </a:cubicBezTo>
                <a:cubicBezTo>
                  <a:pt x="2087" y="2400"/>
                  <a:pt x="2092" y="2407"/>
                  <a:pt x="2098" y="2403"/>
                </a:cubicBezTo>
                <a:cubicBezTo>
                  <a:pt x="2105" y="2399"/>
                  <a:pt x="2113" y="2402"/>
                  <a:pt x="2119" y="2397"/>
                </a:cubicBezTo>
                <a:cubicBezTo>
                  <a:pt x="2127" y="2405"/>
                  <a:pt x="2137" y="2403"/>
                  <a:pt x="2146" y="2404"/>
                </a:cubicBezTo>
                <a:cubicBezTo>
                  <a:pt x="2149" y="2404"/>
                  <a:pt x="2152" y="2405"/>
                  <a:pt x="2156" y="2407"/>
                </a:cubicBezTo>
                <a:cubicBezTo>
                  <a:pt x="2157" y="2406"/>
                  <a:pt x="2159" y="2405"/>
                  <a:pt x="2160" y="2403"/>
                </a:cubicBezTo>
                <a:cubicBezTo>
                  <a:pt x="2163" y="2399"/>
                  <a:pt x="2167" y="2399"/>
                  <a:pt x="2171" y="2401"/>
                </a:cubicBezTo>
                <a:cubicBezTo>
                  <a:pt x="2179" y="2405"/>
                  <a:pt x="2188" y="2409"/>
                  <a:pt x="2197" y="2405"/>
                </a:cubicBezTo>
                <a:cubicBezTo>
                  <a:pt x="2203" y="2403"/>
                  <a:pt x="2209" y="2409"/>
                  <a:pt x="2215" y="2405"/>
                </a:cubicBezTo>
                <a:cubicBezTo>
                  <a:pt x="2220" y="2402"/>
                  <a:pt x="2225" y="2400"/>
                  <a:pt x="2230" y="2397"/>
                </a:cubicBezTo>
                <a:cubicBezTo>
                  <a:pt x="2230" y="2397"/>
                  <a:pt x="2231" y="2397"/>
                  <a:pt x="2232" y="2397"/>
                </a:cubicBezTo>
                <a:cubicBezTo>
                  <a:pt x="2233" y="2398"/>
                  <a:pt x="2235" y="2400"/>
                  <a:pt x="2236" y="2401"/>
                </a:cubicBezTo>
                <a:cubicBezTo>
                  <a:pt x="2239" y="2405"/>
                  <a:pt x="2242" y="2406"/>
                  <a:pt x="2246" y="2404"/>
                </a:cubicBezTo>
                <a:cubicBezTo>
                  <a:pt x="2252" y="2402"/>
                  <a:pt x="2258" y="2402"/>
                  <a:pt x="2264" y="2401"/>
                </a:cubicBezTo>
                <a:cubicBezTo>
                  <a:pt x="2269" y="2400"/>
                  <a:pt x="2274" y="2397"/>
                  <a:pt x="2279" y="2396"/>
                </a:cubicBezTo>
                <a:cubicBezTo>
                  <a:pt x="2283" y="2395"/>
                  <a:pt x="2287" y="2392"/>
                  <a:pt x="2291" y="2397"/>
                </a:cubicBezTo>
                <a:cubicBezTo>
                  <a:pt x="2292" y="2398"/>
                  <a:pt x="2295" y="2398"/>
                  <a:pt x="2296" y="2398"/>
                </a:cubicBezTo>
                <a:cubicBezTo>
                  <a:pt x="2302" y="2394"/>
                  <a:pt x="2308" y="2397"/>
                  <a:pt x="2314" y="2398"/>
                </a:cubicBezTo>
                <a:cubicBezTo>
                  <a:pt x="2326" y="2400"/>
                  <a:pt x="2338" y="2400"/>
                  <a:pt x="2350" y="2396"/>
                </a:cubicBezTo>
                <a:cubicBezTo>
                  <a:pt x="2354" y="2394"/>
                  <a:pt x="2359" y="2393"/>
                  <a:pt x="2364" y="2392"/>
                </a:cubicBezTo>
                <a:cubicBezTo>
                  <a:pt x="2366" y="2391"/>
                  <a:pt x="2369" y="2390"/>
                  <a:pt x="2370" y="2391"/>
                </a:cubicBezTo>
                <a:cubicBezTo>
                  <a:pt x="2385" y="2398"/>
                  <a:pt x="2400" y="2388"/>
                  <a:pt x="2415" y="2392"/>
                </a:cubicBezTo>
                <a:cubicBezTo>
                  <a:pt x="2418" y="2393"/>
                  <a:pt x="2420" y="2391"/>
                  <a:pt x="2423" y="2391"/>
                </a:cubicBezTo>
                <a:cubicBezTo>
                  <a:pt x="2435" y="2390"/>
                  <a:pt x="2446" y="2388"/>
                  <a:pt x="2457" y="2388"/>
                </a:cubicBezTo>
                <a:cubicBezTo>
                  <a:pt x="2463" y="2388"/>
                  <a:pt x="2469" y="2390"/>
                  <a:pt x="2474" y="2392"/>
                </a:cubicBezTo>
                <a:cubicBezTo>
                  <a:pt x="2472" y="2399"/>
                  <a:pt x="2466" y="2400"/>
                  <a:pt x="2460" y="2400"/>
                </a:cubicBezTo>
                <a:cubicBezTo>
                  <a:pt x="2448" y="2401"/>
                  <a:pt x="2436" y="2401"/>
                  <a:pt x="2424" y="2405"/>
                </a:cubicBezTo>
                <a:cubicBezTo>
                  <a:pt x="2422" y="2406"/>
                  <a:pt x="2420" y="2405"/>
                  <a:pt x="2418" y="2404"/>
                </a:cubicBezTo>
                <a:cubicBezTo>
                  <a:pt x="2409" y="2398"/>
                  <a:pt x="2400" y="2401"/>
                  <a:pt x="2393" y="2407"/>
                </a:cubicBezTo>
                <a:cubicBezTo>
                  <a:pt x="2390" y="2406"/>
                  <a:pt x="2388" y="2405"/>
                  <a:pt x="2385" y="2404"/>
                </a:cubicBezTo>
                <a:cubicBezTo>
                  <a:pt x="2383" y="2407"/>
                  <a:pt x="2383" y="2410"/>
                  <a:pt x="2382" y="2412"/>
                </a:cubicBezTo>
                <a:cubicBezTo>
                  <a:pt x="2380" y="2416"/>
                  <a:pt x="2377" y="2418"/>
                  <a:pt x="2374" y="2417"/>
                </a:cubicBezTo>
                <a:cubicBezTo>
                  <a:pt x="2372" y="2417"/>
                  <a:pt x="2370" y="2414"/>
                  <a:pt x="2368" y="2412"/>
                </a:cubicBezTo>
                <a:cubicBezTo>
                  <a:pt x="2363" y="2412"/>
                  <a:pt x="2358" y="2413"/>
                  <a:pt x="2353" y="2414"/>
                </a:cubicBezTo>
                <a:cubicBezTo>
                  <a:pt x="2351" y="2417"/>
                  <a:pt x="2350" y="2419"/>
                  <a:pt x="2349" y="2423"/>
                </a:cubicBezTo>
                <a:cubicBezTo>
                  <a:pt x="2346" y="2421"/>
                  <a:pt x="2343" y="2419"/>
                  <a:pt x="2340" y="2417"/>
                </a:cubicBezTo>
                <a:cubicBezTo>
                  <a:pt x="2337" y="2420"/>
                  <a:pt x="2335" y="2424"/>
                  <a:pt x="2332" y="2426"/>
                </a:cubicBezTo>
                <a:cubicBezTo>
                  <a:pt x="2329" y="2427"/>
                  <a:pt x="2325" y="2427"/>
                  <a:pt x="2321" y="2428"/>
                </a:cubicBezTo>
                <a:cubicBezTo>
                  <a:pt x="2318" y="2429"/>
                  <a:pt x="2314" y="2429"/>
                  <a:pt x="2311" y="2430"/>
                </a:cubicBezTo>
                <a:cubicBezTo>
                  <a:pt x="2309" y="2432"/>
                  <a:pt x="2306" y="2435"/>
                  <a:pt x="2306" y="2438"/>
                </a:cubicBezTo>
                <a:cubicBezTo>
                  <a:pt x="2305" y="2443"/>
                  <a:pt x="2306" y="2448"/>
                  <a:pt x="2306" y="2454"/>
                </a:cubicBezTo>
                <a:cubicBezTo>
                  <a:pt x="2316" y="2455"/>
                  <a:pt x="2327" y="2456"/>
                  <a:pt x="2336" y="2457"/>
                </a:cubicBezTo>
                <a:cubicBezTo>
                  <a:pt x="2329" y="2458"/>
                  <a:pt x="2321" y="2459"/>
                  <a:pt x="2313" y="2460"/>
                </a:cubicBezTo>
                <a:cubicBezTo>
                  <a:pt x="2308" y="2467"/>
                  <a:pt x="2296" y="2461"/>
                  <a:pt x="2292" y="2472"/>
                </a:cubicBezTo>
                <a:cubicBezTo>
                  <a:pt x="2294" y="2474"/>
                  <a:pt x="2296" y="2477"/>
                  <a:pt x="2299" y="2479"/>
                </a:cubicBezTo>
                <a:cubicBezTo>
                  <a:pt x="2295" y="2485"/>
                  <a:pt x="2288" y="2481"/>
                  <a:pt x="2282" y="2486"/>
                </a:cubicBezTo>
                <a:cubicBezTo>
                  <a:pt x="2285" y="2481"/>
                  <a:pt x="2287" y="2478"/>
                  <a:pt x="2289" y="2475"/>
                </a:cubicBezTo>
                <a:cubicBezTo>
                  <a:pt x="2288" y="2473"/>
                  <a:pt x="2286" y="2471"/>
                  <a:pt x="2285" y="2469"/>
                </a:cubicBezTo>
                <a:cubicBezTo>
                  <a:pt x="2278" y="2463"/>
                  <a:pt x="2278" y="2463"/>
                  <a:pt x="2282" y="2454"/>
                </a:cubicBezTo>
                <a:cubicBezTo>
                  <a:pt x="2289" y="2440"/>
                  <a:pt x="2289" y="2435"/>
                  <a:pt x="2277" y="2422"/>
                </a:cubicBezTo>
                <a:cubicBezTo>
                  <a:pt x="2274" y="2424"/>
                  <a:pt x="2271" y="2429"/>
                  <a:pt x="2265" y="2427"/>
                </a:cubicBezTo>
                <a:cubicBezTo>
                  <a:pt x="2256" y="2425"/>
                  <a:pt x="2247" y="2425"/>
                  <a:pt x="2239" y="2432"/>
                </a:cubicBezTo>
                <a:cubicBezTo>
                  <a:pt x="2237" y="2433"/>
                  <a:pt x="2235" y="2433"/>
                  <a:pt x="2234" y="2434"/>
                </a:cubicBezTo>
                <a:cubicBezTo>
                  <a:pt x="2221" y="2435"/>
                  <a:pt x="2209" y="2436"/>
                  <a:pt x="2196" y="2437"/>
                </a:cubicBezTo>
                <a:cubicBezTo>
                  <a:pt x="2191" y="2437"/>
                  <a:pt x="2186" y="2437"/>
                  <a:pt x="2182" y="2439"/>
                </a:cubicBezTo>
                <a:cubicBezTo>
                  <a:pt x="2172" y="2442"/>
                  <a:pt x="2164" y="2441"/>
                  <a:pt x="2155" y="2435"/>
                </a:cubicBezTo>
                <a:cubicBezTo>
                  <a:pt x="2158" y="2434"/>
                  <a:pt x="2161" y="2431"/>
                  <a:pt x="2164" y="2432"/>
                </a:cubicBezTo>
                <a:cubicBezTo>
                  <a:pt x="2177" y="2434"/>
                  <a:pt x="2189" y="2431"/>
                  <a:pt x="2201" y="2431"/>
                </a:cubicBezTo>
                <a:cubicBezTo>
                  <a:pt x="2214" y="2432"/>
                  <a:pt x="2214" y="2432"/>
                  <a:pt x="2225" y="2423"/>
                </a:cubicBezTo>
                <a:cubicBezTo>
                  <a:pt x="2218" y="2411"/>
                  <a:pt x="2204" y="2408"/>
                  <a:pt x="2194" y="2418"/>
                </a:cubicBezTo>
                <a:cubicBezTo>
                  <a:pt x="2190" y="2422"/>
                  <a:pt x="2186" y="2424"/>
                  <a:pt x="2180" y="2420"/>
                </a:cubicBezTo>
                <a:cubicBezTo>
                  <a:pt x="2173" y="2417"/>
                  <a:pt x="2165" y="2419"/>
                  <a:pt x="2158" y="2423"/>
                </a:cubicBezTo>
                <a:cubicBezTo>
                  <a:pt x="2155" y="2426"/>
                  <a:pt x="2152" y="2426"/>
                  <a:pt x="2148" y="2425"/>
                </a:cubicBezTo>
                <a:cubicBezTo>
                  <a:pt x="2144" y="2423"/>
                  <a:pt x="2139" y="2424"/>
                  <a:pt x="2135" y="2424"/>
                </a:cubicBezTo>
                <a:cubicBezTo>
                  <a:pt x="2125" y="2424"/>
                  <a:pt x="2116" y="2427"/>
                  <a:pt x="2106" y="2423"/>
                </a:cubicBezTo>
                <a:cubicBezTo>
                  <a:pt x="2105" y="2423"/>
                  <a:pt x="2105" y="2423"/>
                  <a:pt x="2104" y="2423"/>
                </a:cubicBezTo>
                <a:cubicBezTo>
                  <a:pt x="2091" y="2427"/>
                  <a:pt x="2076" y="2424"/>
                  <a:pt x="2062" y="2427"/>
                </a:cubicBezTo>
                <a:cubicBezTo>
                  <a:pt x="2058" y="2427"/>
                  <a:pt x="2053" y="2428"/>
                  <a:pt x="2049" y="2427"/>
                </a:cubicBezTo>
                <a:cubicBezTo>
                  <a:pt x="2043" y="2426"/>
                  <a:pt x="2037" y="2426"/>
                  <a:pt x="2032" y="2429"/>
                </a:cubicBezTo>
                <a:cubicBezTo>
                  <a:pt x="2030" y="2430"/>
                  <a:pt x="2027" y="2431"/>
                  <a:pt x="2025" y="2431"/>
                </a:cubicBezTo>
                <a:cubicBezTo>
                  <a:pt x="2015" y="2427"/>
                  <a:pt x="2004" y="2430"/>
                  <a:pt x="1993" y="2431"/>
                </a:cubicBezTo>
                <a:cubicBezTo>
                  <a:pt x="1983" y="2431"/>
                  <a:pt x="1974" y="2431"/>
                  <a:pt x="1964" y="2435"/>
                </a:cubicBezTo>
                <a:cubicBezTo>
                  <a:pt x="1960" y="2437"/>
                  <a:pt x="1955" y="2437"/>
                  <a:pt x="1950" y="2438"/>
                </a:cubicBezTo>
                <a:cubicBezTo>
                  <a:pt x="1942" y="2438"/>
                  <a:pt x="1935" y="2440"/>
                  <a:pt x="1928" y="2442"/>
                </a:cubicBezTo>
                <a:cubicBezTo>
                  <a:pt x="1929" y="2451"/>
                  <a:pt x="1936" y="2443"/>
                  <a:pt x="1938" y="2447"/>
                </a:cubicBezTo>
                <a:cubicBezTo>
                  <a:pt x="1938" y="2448"/>
                  <a:pt x="1938" y="2450"/>
                  <a:pt x="1938" y="2450"/>
                </a:cubicBezTo>
                <a:cubicBezTo>
                  <a:pt x="1934" y="2451"/>
                  <a:pt x="1930" y="2453"/>
                  <a:pt x="1925" y="2453"/>
                </a:cubicBezTo>
                <a:cubicBezTo>
                  <a:pt x="1914" y="2453"/>
                  <a:pt x="1903" y="2452"/>
                  <a:pt x="1891" y="2452"/>
                </a:cubicBezTo>
                <a:cubicBezTo>
                  <a:pt x="1892" y="2447"/>
                  <a:pt x="1896" y="2450"/>
                  <a:pt x="1898" y="2449"/>
                </a:cubicBezTo>
                <a:cubicBezTo>
                  <a:pt x="1901" y="2448"/>
                  <a:pt x="1905" y="2448"/>
                  <a:pt x="1910" y="2448"/>
                </a:cubicBezTo>
                <a:cubicBezTo>
                  <a:pt x="1908" y="2446"/>
                  <a:pt x="1907" y="2444"/>
                  <a:pt x="1906" y="2444"/>
                </a:cubicBezTo>
                <a:cubicBezTo>
                  <a:pt x="1893" y="2444"/>
                  <a:pt x="1881" y="2444"/>
                  <a:pt x="1868" y="2445"/>
                </a:cubicBezTo>
                <a:cubicBezTo>
                  <a:pt x="1865" y="2445"/>
                  <a:pt x="1861" y="2448"/>
                  <a:pt x="1856" y="2450"/>
                </a:cubicBezTo>
                <a:cubicBezTo>
                  <a:pt x="1850" y="2448"/>
                  <a:pt x="1841" y="2447"/>
                  <a:pt x="1832" y="2444"/>
                </a:cubicBezTo>
                <a:cubicBezTo>
                  <a:pt x="1832" y="2446"/>
                  <a:pt x="1832" y="2448"/>
                  <a:pt x="1832" y="2449"/>
                </a:cubicBezTo>
                <a:cubicBezTo>
                  <a:pt x="1833" y="2450"/>
                  <a:pt x="1833" y="2451"/>
                  <a:pt x="1833" y="2452"/>
                </a:cubicBezTo>
                <a:cubicBezTo>
                  <a:pt x="1832" y="2453"/>
                  <a:pt x="1831" y="2454"/>
                  <a:pt x="1830" y="2454"/>
                </a:cubicBezTo>
                <a:cubicBezTo>
                  <a:pt x="1819" y="2455"/>
                  <a:pt x="1807" y="2456"/>
                  <a:pt x="1796" y="2458"/>
                </a:cubicBezTo>
                <a:cubicBezTo>
                  <a:pt x="1792" y="2459"/>
                  <a:pt x="1793" y="2464"/>
                  <a:pt x="1791" y="2465"/>
                </a:cubicBezTo>
                <a:cubicBezTo>
                  <a:pt x="1787" y="2456"/>
                  <a:pt x="1787" y="2456"/>
                  <a:pt x="1779" y="2451"/>
                </a:cubicBezTo>
                <a:cubicBezTo>
                  <a:pt x="1774" y="2448"/>
                  <a:pt x="1770" y="2445"/>
                  <a:pt x="1766" y="2443"/>
                </a:cubicBezTo>
                <a:cubicBezTo>
                  <a:pt x="1763" y="2441"/>
                  <a:pt x="1759" y="2440"/>
                  <a:pt x="1757" y="2442"/>
                </a:cubicBezTo>
                <a:cubicBezTo>
                  <a:pt x="1753" y="2447"/>
                  <a:pt x="1749" y="2444"/>
                  <a:pt x="1745" y="2443"/>
                </a:cubicBezTo>
                <a:cubicBezTo>
                  <a:pt x="1743" y="2443"/>
                  <a:pt x="1741" y="2444"/>
                  <a:pt x="1738" y="2445"/>
                </a:cubicBezTo>
                <a:cubicBezTo>
                  <a:pt x="1741" y="2448"/>
                  <a:pt x="1742" y="2450"/>
                  <a:pt x="1744" y="2452"/>
                </a:cubicBezTo>
                <a:cubicBezTo>
                  <a:pt x="1743" y="2452"/>
                  <a:pt x="1742" y="2454"/>
                  <a:pt x="1742" y="2454"/>
                </a:cubicBezTo>
                <a:cubicBezTo>
                  <a:pt x="1736" y="2455"/>
                  <a:pt x="1730" y="2455"/>
                  <a:pt x="1724" y="2456"/>
                </a:cubicBezTo>
                <a:cubicBezTo>
                  <a:pt x="1718" y="2456"/>
                  <a:pt x="1713" y="2457"/>
                  <a:pt x="1708" y="2458"/>
                </a:cubicBezTo>
                <a:cubicBezTo>
                  <a:pt x="1702" y="2459"/>
                  <a:pt x="1698" y="2461"/>
                  <a:pt x="1697" y="2467"/>
                </a:cubicBezTo>
                <a:cubicBezTo>
                  <a:pt x="1697" y="2469"/>
                  <a:pt x="1693" y="2471"/>
                  <a:pt x="1692" y="2471"/>
                </a:cubicBezTo>
                <a:cubicBezTo>
                  <a:pt x="1689" y="2469"/>
                  <a:pt x="1690" y="2466"/>
                  <a:pt x="1691" y="2464"/>
                </a:cubicBezTo>
                <a:cubicBezTo>
                  <a:pt x="1692" y="2462"/>
                  <a:pt x="1692" y="2461"/>
                  <a:pt x="1692" y="2458"/>
                </a:cubicBezTo>
                <a:cubicBezTo>
                  <a:pt x="1682" y="2457"/>
                  <a:pt x="1672" y="2453"/>
                  <a:pt x="1661" y="2456"/>
                </a:cubicBezTo>
                <a:cubicBezTo>
                  <a:pt x="1657" y="2458"/>
                  <a:pt x="1652" y="2458"/>
                  <a:pt x="1647" y="2458"/>
                </a:cubicBezTo>
                <a:cubicBezTo>
                  <a:pt x="1638" y="2457"/>
                  <a:pt x="1630" y="2458"/>
                  <a:pt x="1622" y="2459"/>
                </a:cubicBezTo>
                <a:cubicBezTo>
                  <a:pt x="1618" y="2460"/>
                  <a:pt x="1613" y="2459"/>
                  <a:pt x="1606" y="2458"/>
                </a:cubicBezTo>
                <a:cubicBezTo>
                  <a:pt x="1610" y="2455"/>
                  <a:pt x="1612" y="2453"/>
                  <a:pt x="1614" y="2451"/>
                </a:cubicBezTo>
                <a:cubicBezTo>
                  <a:pt x="1612" y="2447"/>
                  <a:pt x="1609" y="2448"/>
                  <a:pt x="1607" y="2448"/>
                </a:cubicBezTo>
                <a:cubicBezTo>
                  <a:pt x="1602" y="2449"/>
                  <a:pt x="1597" y="2449"/>
                  <a:pt x="1593" y="2451"/>
                </a:cubicBezTo>
                <a:cubicBezTo>
                  <a:pt x="1590" y="2452"/>
                  <a:pt x="1590" y="2457"/>
                  <a:pt x="1589" y="2460"/>
                </a:cubicBezTo>
                <a:cubicBezTo>
                  <a:pt x="1574" y="2463"/>
                  <a:pt x="1559" y="2463"/>
                  <a:pt x="1544" y="2466"/>
                </a:cubicBezTo>
                <a:cubicBezTo>
                  <a:pt x="1534" y="2468"/>
                  <a:pt x="1534" y="2468"/>
                  <a:pt x="1525" y="2475"/>
                </a:cubicBezTo>
                <a:cubicBezTo>
                  <a:pt x="1519" y="2472"/>
                  <a:pt x="1511" y="2471"/>
                  <a:pt x="1503" y="2472"/>
                </a:cubicBezTo>
                <a:cubicBezTo>
                  <a:pt x="1489" y="2473"/>
                  <a:pt x="1474" y="2476"/>
                  <a:pt x="1459" y="2474"/>
                </a:cubicBezTo>
                <a:cubicBezTo>
                  <a:pt x="1448" y="2473"/>
                  <a:pt x="1437" y="2475"/>
                  <a:pt x="1427" y="2474"/>
                </a:cubicBezTo>
                <a:cubicBezTo>
                  <a:pt x="1416" y="2474"/>
                  <a:pt x="1405" y="2474"/>
                  <a:pt x="1394" y="2474"/>
                </a:cubicBezTo>
                <a:cubicBezTo>
                  <a:pt x="1389" y="2471"/>
                  <a:pt x="1385" y="2467"/>
                  <a:pt x="1380" y="2464"/>
                </a:cubicBezTo>
                <a:cubicBezTo>
                  <a:pt x="1376" y="2461"/>
                  <a:pt x="1373" y="2462"/>
                  <a:pt x="1369" y="2463"/>
                </a:cubicBezTo>
                <a:cubicBezTo>
                  <a:pt x="1356" y="2466"/>
                  <a:pt x="1344" y="2469"/>
                  <a:pt x="1331" y="2467"/>
                </a:cubicBezTo>
                <a:cubicBezTo>
                  <a:pt x="1326" y="2466"/>
                  <a:pt x="1321" y="2468"/>
                  <a:pt x="1315" y="2468"/>
                </a:cubicBezTo>
                <a:cubicBezTo>
                  <a:pt x="1312" y="2468"/>
                  <a:pt x="1307" y="2468"/>
                  <a:pt x="1304" y="2466"/>
                </a:cubicBezTo>
                <a:cubicBezTo>
                  <a:pt x="1294" y="2459"/>
                  <a:pt x="1283" y="2462"/>
                  <a:pt x="1272" y="2462"/>
                </a:cubicBezTo>
                <a:cubicBezTo>
                  <a:pt x="1270" y="2463"/>
                  <a:pt x="1268" y="2464"/>
                  <a:pt x="1266" y="2464"/>
                </a:cubicBezTo>
                <a:cubicBezTo>
                  <a:pt x="1249" y="2459"/>
                  <a:pt x="1231" y="2466"/>
                  <a:pt x="1214" y="2463"/>
                </a:cubicBezTo>
                <a:cubicBezTo>
                  <a:pt x="1211" y="2463"/>
                  <a:pt x="1207" y="2464"/>
                  <a:pt x="1204" y="2464"/>
                </a:cubicBezTo>
                <a:cubicBezTo>
                  <a:pt x="1201" y="2464"/>
                  <a:pt x="1199" y="2464"/>
                  <a:pt x="1196" y="2464"/>
                </a:cubicBezTo>
                <a:cubicBezTo>
                  <a:pt x="1190" y="2462"/>
                  <a:pt x="1185" y="2458"/>
                  <a:pt x="1179" y="2459"/>
                </a:cubicBezTo>
                <a:cubicBezTo>
                  <a:pt x="1173" y="2461"/>
                  <a:pt x="1167" y="2456"/>
                  <a:pt x="1162" y="2460"/>
                </a:cubicBezTo>
                <a:cubicBezTo>
                  <a:pt x="1152" y="2459"/>
                  <a:pt x="1142" y="2460"/>
                  <a:pt x="1133" y="2459"/>
                </a:cubicBezTo>
                <a:cubicBezTo>
                  <a:pt x="1117" y="2456"/>
                  <a:pt x="1101" y="2458"/>
                  <a:pt x="1086" y="2457"/>
                </a:cubicBezTo>
                <a:cubicBezTo>
                  <a:pt x="1074" y="2456"/>
                  <a:pt x="1064" y="2455"/>
                  <a:pt x="1054" y="2449"/>
                </a:cubicBezTo>
                <a:cubicBezTo>
                  <a:pt x="1053" y="2448"/>
                  <a:pt x="1052" y="2448"/>
                  <a:pt x="1051" y="2447"/>
                </a:cubicBezTo>
                <a:cubicBezTo>
                  <a:pt x="1043" y="2442"/>
                  <a:pt x="1036" y="2443"/>
                  <a:pt x="1029" y="2450"/>
                </a:cubicBezTo>
                <a:cubicBezTo>
                  <a:pt x="1020" y="2446"/>
                  <a:pt x="1019" y="2437"/>
                  <a:pt x="1017" y="2429"/>
                </a:cubicBezTo>
                <a:cubicBezTo>
                  <a:pt x="1018" y="2429"/>
                  <a:pt x="1018" y="2429"/>
                  <a:pt x="1018" y="2429"/>
                </a:cubicBezTo>
                <a:cubicBezTo>
                  <a:pt x="1019" y="2429"/>
                  <a:pt x="1019" y="2429"/>
                  <a:pt x="1019" y="2429"/>
                </a:cubicBezTo>
                <a:cubicBezTo>
                  <a:pt x="1019" y="2429"/>
                  <a:pt x="1018" y="2429"/>
                  <a:pt x="1017" y="2429"/>
                </a:cubicBezTo>
                <a:cubicBezTo>
                  <a:pt x="1016" y="2429"/>
                  <a:pt x="1014" y="2427"/>
                  <a:pt x="1013" y="2428"/>
                </a:cubicBezTo>
                <a:cubicBezTo>
                  <a:pt x="1009" y="2429"/>
                  <a:pt x="1005" y="2433"/>
                  <a:pt x="1001" y="2434"/>
                </a:cubicBezTo>
                <a:cubicBezTo>
                  <a:pt x="998" y="2435"/>
                  <a:pt x="994" y="2434"/>
                  <a:pt x="991" y="2437"/>
                </a:cubicBezTo>
                <a:cubicBezTo>
                  <a:pt x="990" y="2438"/>
                  <a:pt x="990" y="2439"/>
                  <a:pt x="988" y="2441"/>
                </a:cubicBezTo>
                <a:cubicBezTo>
                  <a:pt x="992" y="2440"/>
                  <a:pt x="995" y="2440"/>
                  <a:pt x="998" y="2439"/>
                </a:cubicBezTo>
                <a:cubicBezTo>
                  <a:pt x="1006" y="2437"/>
                  <a:pt x="1007" y="2438"/>
                  <a:pt x="1010" y="2449"/>
                </a:cubicBezTo>
                <a:cubicBezTo>
                  <a:pt x="1008" y="2449"/>
                  <a:pt x="1005" y="2451"/>
                  <a:pt x="1003" y="2451"/>
                </a:cubicBezTo>
                <a:cubicBezTo>
                  <a:pt x="993" y="2451"/>
                  <a:pt x="983" y="2451"/>
                  <a:pt x="973" y="2451"/>
                </a:cubicBezTo>
                <a:cubicBezTo>
                  <a:pt x="966" y="2451"/>
                  <a:pt x="966" y="2451"/>
                  <a:pt x="965" y="2440"/>
                </a:cubicBezTo>
                <a:cubicBezTo>
                  <a:pt x="964" y="2440"/>
                  <a:pt x="964" y="2439"/>
                  <a:pt x="963" y="2438"/>
                </a:cubicBezTo>
                <a:cubicBezTo>
                  <a:pt x="953" y="2437"/>
                  <a:pt x="942" y="2437"/>
                  <a:pt x="931" y="2439"/>
                </a:cubicBezTo>
                <a:cubicBezTo>
                  <a:pt x="932" y="2441"/>
                  <a:pt x="933" y="2443"/>
                  <a:pt x="934" y="2444"/>
                </a:cubicBezTo>
                <a:cubicBezTo>
                  <a:pt x="935" y="2445"/>
                  <a:pt x="936" y="2445"/>
                  <a:pt x="938" y="2446"/>
                </a:cubicBezTo>
                <a:cubicBezTo>
                  <a:pt x="929" y="2449"/>
                  <a:pt x="921" y="2450"/>
                  <a:pt x="913" y="2443"/>
                </a:cubicBezTo>
                <a:cubicBezTo>
                  <a:pt x="911" y="2442"/>
                  <a:pt x="908" y="2441"/>
                  <a:pt x="905" y="2441"/>
                </a:cubicBezTo>
                <a:cubicBezTo>
                  <a:pt x="899" y="2442"/>
                  <a:pt x="892" y="2441"/>
                  <a:pt x="886" y="2440"/>
                </a:cubicBezTo>
                <a:cubicBezTo>
                  <a:pt x="874" y="2438"/>
                  <a:pt x="863" y="2437"/>
                  <a:pt x="852" y="2438"/>
                </a:cubicBezTo>
                <a:cubicBezTo>
                  <a:pt x="843" y="2439"/>
                  <a:pt x="834" y="2437"/>
                  <a:pt x="826" y="2437"/>
                </a:cubicBezTo>
                <a:cubicBezTo>
                  <a:pt x="824" y="2437"/>
                  <a:pt x="822" y="2436"/>
                  <a:pt x="820" y="2435"/>
                </a:cubicBezTo>
                <a:cubicBezTo>
                  <a:pt x="821" y="2430"/>
                  <a:pt x="824" y="2430"/>
                  <a:pt x="827" y="2431"/>
                </a:cubicBezTo>
                <a:cubicBezTo>
                  <a:pt x="839" y="2431"/>
                  <a:pt x="850" y="2433"/>
                  <a:pt x="862" y="2433"/>
                </a:cubicBezTo>
                <a:cubicBezTo>
                  <a:pt x="864" y="2433"/>
                  <a:pt x="867" y="2433"/>
                  <a:pt x="868" y="2431"/>
                </a:cubicBezTo>
                <a:cubicBezTo>
                  <a:pt x="874" y="2424"/>
                  <a:pt x="882" y="2424"/>
                  <a:pt x="889" y="2424"/>
                </a:cubicBezTo>
                <a:cubicBezTo>
                  <a:pt x="901" y="2424"/>
                  <a:pt x="912" y="2423"/>
                  <a:pt x="923" y="2426"/>
                </a:cubicBezTo>
                <a:cubicBezTo>
                  <a:pt x="925" y="2427"/>
                  <a:pt x="928" y="2427"/>
                  <a:pt x="930" y="2426"/>
                </a:cubicBezTo>
                <a:cubicBezTo>
                  <a:pt x="937" y="2423"/>
                  <a:pt x="944" y="2425"/>
                  <a:pt x="951" y="2425"/>
                </a:cubicBezTo>
                <a:cubicBezTo>
                  <a:pt x="958" y="2425"/>
                  <a:pt x="964" y="2424"/>
                  <a:pt x="969" y="2417"/>
                </a:cubicBezTo>
                <a:cubicBezTo>
                  <a:pt x="963" y="2412"/>
                  <a:pt x="956" y="2409"/>
                  <a:pt x="950" y="2408"/>
                </a:cubicBezTo>
                <a:cubicBezTo>
                  <a:pt x="940" y="2407"/>
                  <a:pt x="930" y="2407"/>
                  <a:pt x="920" y="2407"/>
                </a:cubicBezTo>
                <a:cubicBezTo>
                  <a:pt x="914" y="2407"/>
                  <a:pt x="908" y="2407"/>
                  <a:pt x="901" y="2406"/>
                </a:cubicBezTo>
                <a:cubicBezTo>
                  <a:pt x="892" y="2404"/>
                  <a:pt x="883" y="2404"/>
                  <a:pt x="874" y="2404"/>
                </a:cubicBezTo>
                <a:cubicBezTo>
                  <a:pt x="854" y="2402"/>
                  <a:pt x="835" y="2400"/>
                  <a:pt x="816" y="2397"/>
                </a:cubicBezTo>
                <a:cubicBezTo>
                  <a:pt x="808" y="2395"/>
                  <a:pt x="798" y="2393"/>
                  <a:pt x="789" y="2395"/>
                </a:cubicBezTo>
                <a:cubicBezTo>
                  <a:pt x="785" y="2396"/>
                  <a:pt x="780" y="2395"/>
                  <a:pt x="776" y="2396"/>
                </a:cubicBezTo>
                <a:cubicBezTo>
                  <a:pt x="772" y="2396"/>
                  <a:pt x="768" y="2396"/>
                  <a:pt x="766" y="2392"/>
                </a:cubicBezTo>
                <a:cubicBezTo>
                  <a:pt x="765" y="2391"/>
                  <a:pt x="762" y="2390"/>
                  <a:pt x="761" y="2390"/>
                </a:cubicBezTo>
                <a:cubicBezTo>
                  <a:pt x="755" y="2397"/>
                  <a:pt x="748" y="2391"/>
                  <a:pt x="741" y="2393"/>
                </a:cubicBezTo>
                <a:cubicBezTo>
                  <a:pt x="738" y="2394"/>
                  <a:pt x="734" y="2392"/>
                  <a:pt x="732" y="2394"/>
                </a:cubicBezTo>
                <a:cubicBezTo>
                  <a:pt x="728" y="2398"/>
                  <a:pt x="725" y="2397"/>
                  <a:pt x="721" y="2395"/>
                </a:cubicBezTo>
                <a:cubicBezTo>
                  <a:pt x="716" y="2393"/>
                  <a:pt x="716" y="2394"/>
                  <a:pt x="713" y="2403"/>
                </a:cubicBezTo>
                <a:cubicBezTo>
                  <a:pt x="710" y="2400"/>
                  <a:pt x="707" y="2396"/>
                  <a:pt x="704" y="2395"/>
                </a:cubicBezTo>
                <a:cubicBezTo>
                  <a:pt x="700" y="2393"/>
                  <a:pt x="695" y="2393"/>
                  <a:pt x="691" y="2394"/>
                </a:cubicBezTo>
                <a:cubicBezTo>
                  <a:pt x="687" y="2394"/>
                  <a:pt x="683" y="2397"/>
                  <a:pt x="677" y="2399"/>
                </a:cubicBezTo>
                <a:cubicBezTo>
                  <a:pt x="668" y="2397"/>
                  <a:pt x="657" y="2391"/>
                  <a:pt x="645" y="2393"/>
                </a:cubicBezTo>
                <a:cubicBezTo>
                  <a:pt x="642" y="2396"/>
                  <a:pt x="639" y="2399"/>
                  <a:pt x="634" y="2404"/>
                </a:cubicBezTo>
                <a:cubicBezTo>
                  <a:pt x="632" y="2398"/>
                  <a:pt x="630" y="2394"/>
                  <a:pt x="629" y="2390"/>
                </a:cubicBezTo>
                <a:cubicBezTo>
                  <a:pt x="622" y="2389"/>
                  <a:pt x="625" y="2396"/>
                  <a:pt x="621" y="2399"/>
                </a:cubicBezTo>
                <a:cubicBezTo>
                  <a:pt x="612" y="2399"/>
                  <a:pt x="601" y="2400"/>
                  <a:pt x="591" y="2399"/>
                </a:cubicBezTo>
                <a:cubicBezTo>
                  <a:pt x="578" y="2398"/>
                  <a:pt x="565" y="2400"/>
                  <a:pt x="552" y="2402"/>
                </a:cubicBezTo>
                <a:cubicBezTo>
                  <a:pt x="546" y="2403"/>
                  <a:pt x="542" y="2402"/>
                  <a:pt x="538" y="2400"/>
                </a:cubicBezTo>
                <a:cubicBezTo>
                  <a:pt x="536" y="2399"/>
                  <a:pt x="533" y="2396"/>
                  <a:pt x="534" y="2395"/>
                </a:cubicBezTo>
                <a:cubicBezTo>
                  <a:pt x="535" y="2387"/>
                  <a:pt x="529" y="2387"/>
                  <a:pt x="524" y="2386"/>
                </a:cubicBezTo>
                <a:cubicBezTo>
                  <a:pt x="520" y="2385"/>
                  <a:pt x="515" y="2384"/>
                  <a:pt x="510" y="2382"/>
                </a:cubicBezTo>
                <a:cubicBezTo>
                  <a:pt x="510" y="2382"/>
                  <a:pt x="510" y="2383"/>
                  <a:pt x="509" y="2383"/>
                </a:cubicBezTo>
                <a:cubicBezTo>
                  <a:pt x="509" y="2386"/>
                  <a:pt x="509" y="2389"/>
                  <a:pt x="509" y="2392"/>
                </a:cubicBezTo>
                <a:cubicBezTo>
                  <a:pt x="515" y="2393"/>
                  <a:pt x="519" y="2394"/>
                  <a:pt x="524" y="2394"/>
                </a:cubicBezTo>
                <a:cubicBezTo>
                  <a:pt x="525" y="2398"/>
                  <a:pt x="524" y="2401"/>
                  <a:pt x="521" y="2402"/>
                </a:cubicBezTo>
                <a:cubicBezTo>
                  <a:pt x="515" y="2403"/>
                  <a:pt x="509" y="2400"/>
                  <a:pt x="503" y="2396"/>
                </a:cubicBezTo>
                <a:cubicBezTo>
                  <a:pt x="502" y="2396"/>
                  <a:pt x="501" y="2393"/>
                  <a:pt x="500" y="2390"/>
                </a:cubicBezTo>
                <a:cubicBezTo>
                  <a:pt x="492" y="2388"/>
                  <a:pt x="485" y="2387"/>
                  <a:pt x="477" y="2392"/>
                </a:cubicBezTo>
                <a:cubicBezTo>
                  <a:pt x="476" y="2393"/>
                  <a:pt x="474" y="2392"/>
                  <a:pt x="473" y="2391"/>
                </a:cubicBezTo>
                <a:cubicBezTo>
                  <a:pt x="472" y="2391"/>
                  <a:pt x="471" y="2389"/>
                  <a:pt x="470" y="2388"/>
                </a:cubicBezTo>
                <a:cubicBezTo>
                  <a:pt x="478" y="2383"/>
                  <a:pt x="488" y="2390"/>
                  <a:pt x="496" y="2384"/>
                </a:cubicBezTo>
                <a:cubicBezTo>
                  <a:pt x="495" y="2382"/>
                  <a:pt x="494" y="2380"/>
                  <a:pt x="493" y="2380"/>
                </a:cubicBezTo>
                <a:cubicBezTo>
                  <a:pt x="488" y="2378"/>
                  <a:pt x="484" y="2377"/>
                  <a:pt x="480" y="2377"/>
                </a:cubicBezTo>
                <a:cubicBezTo>
                  <a:pt x="475" y="2377"/>
                  <a:pt x="473" y="2375"/>
                  <a:pt x="470" y="2372"/>
                </a:cubicBezTo>
                <a:cubicBezTo>
                  <a:pt x="467" y="2367"/>
                  <a:pt x="462" y="2366"/>
                  <a:pt x="457" y="2365"/>
                </a:cubicBezTo>
                <a:cubicBezTo>
                  <a:pt x="452" y="2364"/>
                  <a:pt x="446" y="2362"/>
                  <a:pt x="440" y="2361"/>
                </a:cubicBezTo>
                <a:cubicBezTo>
                  <a:pt x="430" y="2360"/>
                  <a:pt x="420" y="2360"/>
                  <a:pt x="411" y="2359"/>
                </a:cubicBezTo>
                <a:cubicBezTo>
                  <a:pt x="405" y="2358"/>
                  <a:pt x="400" y="2358"/>
                  <a:pt x="396" y="2363"/>
                </a:cubicBezTo>
                <a:cubicBezTo>
                  <a:pt x="394" y="2364"/>
                  <a:pt x="390" y="2365"/>
                  <a:pt x="387" y="2364"/>
                </a:cubicBezTo>
                <a:cubicBezTo>
                  <a:pt x="381" y="2362"/>
                  <a:pt x="375" y="2360"/>
                  <a:pt x="371" y="2355"/>
                </a:cubicBezTo>
                <a:cubicBezTo>
                  <a:pt x="370" y="2353"/>
                  <a:pt x="367" y="2352"/>
                  <a:pt x="364" y="2350"/>
                </a:cubicBezTo>
                <a:cubicBezTo>
                  <a:pt x="363" y="2355"/>
                  <a:pt x="361" y="2359"/>
                  <a:pt x="360" y="2364"/>
                </a:cubicBezTo>
                <a:cubicBezTo>
                  <a:pt x="357" y="2364"/>
                  <a:pt x="355" y="2364"/>
                  <a:pt x="353" y="2364"/>
                </a:cubicBezTo>
                <a:cubicBezTo>
                  <a:pt x="350" y="2362"/>
                  <a:pt x="348" y="2359"/>
                  <a:pt x="346" y="2357"/>
                </a:cubicBezTo>
                <a:cubicBezTo>
                  <a:pt x="342" y="2355"/>
                  <a:pt x="339" y="2353"/>
                  <a:pt x="335" y="2354"/>
                </a:cubicBezTo>
                <a:cubicBezTo>
                  <a:pt x="330" y="2357"/>
                  <a:pt x="325" y="2355"/>
                  <a:pt x="320" y="2355"/>
                </a:cubicBezTo>
                <a:cubicBezTo>
                  <a:pt x="310" y="2354"/>
                  <a:pt x="299" y="2355"/>
                  <a:pt x="289" y="2354"/>
                </a:cubicBezTo>
                <a:cubicBezTo>
                  <a:pt x="280" y="2354"/>
                  <a:pt x="272" y="2353"/>
                  <a:pt x="262" y="2352"/>
                </a:cubicBezTo>
                <a:cubicBezTo>
                  <a:pt x="259" y="2354"/>
                  <a:pt x="256" y="2357"/>
                  <a:pt x="253" y="2360"/>
                </a:cubicBezTo>
                <a:cubicBezTo>
                  <a:pt x="254" y="2361"/>
                  <a:pt x="255" y="2363"/>
                  <a:pt x="256" y="2363"/>
                </a:cubicBezTo>
                <a:cubicBezTo>
                  <a:pt x="260" y="2365"/>
                  <a:pt x="264" y="2365"/>
                  <a:pt x="271" y="2367"/>
                </a:cubicBezTo>
                <a:cubicBezTo>
                  <a:pt x="257" y="2370"/>
                  <a:pt x="245" y="2367"/>
                  <a:pt x="237" y="2377"/>
                </a:cubicBezTo>
                <a:cubicBezTo>
                  <a:pt x="235" y="2376"/>
                  <a:pt x="232" y="2374"/>
                  <a:pt x="229" y="2372"/>
                </a:cubicBezTo>
                <a:cubicBezTo>
                  <a:pt x="223" y="2377"/>
                  <a:pt x="215" y="2380"/>
                  <a:pt x="206" y="2373"/>
                </a:cubicBezTo>
                <a:cubicBezTo>
                  <a:pt x="206" y="2370"/>
                  <a:pt x="206" y="2366"/>
                  <a:pt x="205" y="2362"/>
                </a:cubicBezTo>
                <a:cubicBezTo>
                  <a:pt x="198" y="2361"/>
                  <a:pt x="191" y="2360"/>
                  <a:pt x="184" y="2360"/>
                </a:cubicBezTo>
                <a:cubicBezTo>
                  <a:pt x="180" y="2360"/>
                  <a:pt x="175" y="2362"/>
                  <a:pt x="170" y="2364"/>
                </a:cubicBezTo>
                <a:cubicBezTo>
                  <a:pt x="165" y="2363"/>
                  <a:pt x="160" y="2362"/>
                  <a:pt x="155" y="2360"/>
                </a:cubicBezTo>
                <a:cubicBezTo>
                  <a:pt x="150" y="2359"/>
                  <a:pt x="144" y="2358"/>
                  <a:pt x="145" y="2350"/>
                </a:cubicBezTo>
                <a:cubicBezTo>
                  <a:pt x="145" y="2349"/>
                  <a:pt x="143" y="2347"/>
                  <a:pt x="142" y="2347"/>
                </a:cubicBezTo>
                <a:cubicBezTo>
                  <a:pt x="134" y="2343"/>
                  <a:pt x="129" y="2337"/>
                  <a:pt x="127" y="2326"/>
                </a:cubicBezTo>
                <a:cubicBezTo>
                  <a:pt x="129" y="2322"/>
                  <a:pt x="132" y="2319"/>
                  <a:pt x="138" y="2320"/>
                </a:cubicBezTo>
                <a:cubicBezTo>
                  <a:pt x="141" y="2320"/>
                  <a:pt x="143" y="2322"/>
                  <a:pt x="146" y="2322"/>
                </a:cubicBezTo>
                <a:cubicBezTo>
                  <a:pt x="152" y="2324"/>
                  <a:pt x="156" y="2322"/>
                  <a:pt x="159" y="2317"/>
                </a:cubicBezTo>
                <a:cubicBezTo>
                  <a:pt x="162" y="2320"/>
                  <a:pt x="165" y="2323"/>
                  <a:pt x="169" y="2325"/>
                </a:cubicBezTo>
                <a:cubicBezTo>
                  <a:pt x="174" y="2328"/>
                  <a:pt x="178" y="2325"/>
                  <a:pt x="182" y="2320"/>
                </a:cubicBezTo>
                <a:cubicBezTo>
                  <a:pt x="174" y="2315"/>
                  <a:pt x="167" y="2313"/>
                  <a:pt x="159" y="2318"/>
                </a:cubicBezTo>
                <a:cubicBezTo>
                  <a:pt x="155" y="2312"/>
                  <a:pt x="149" y="2312"/>
                  <a:pt x="144" y="2310"/>
                </a:cubicBezTo>
                <a:cubicBezTo>
                  <a:pt x="132" y="2306"/>
                  <a:pt x="118" y="2308"/>
                  <a:pt x="106" y="2303"/>
                </a:cubicBezTo>
                <a:cubicBezTo>
                  <a:pt x="104" y="2302"/>
                  <a:pt x="102" y="2303"/>
                  <a:pt x="100" y="2304"/>
                </a:cubicBezTo>
                <a:cubicBezTo>
                  <a:pt x="94" y="2307"/>
                  <a:pt x="88" y="2306"/>
                  <a:pt x="81" y="2302"/>
                </a:cubicBezTo>
                <a:cubicBezTo>
                  <a:pt x="82" y="2299"/>
                  <a:pt x="83" y="2296"/>
                  <a:pt x="85" y="2293"/>
                </a:cubicBezTo>
                <a:cubicBezTo>
                  <a:pt x="95" y="2298"/>
                  <a:pt x="104" y="2299"/>
                  <a:pt x="114" y="2294"/>
                </a:cubicBezTo>
                <a:cubicBezTo>
                  <a:pt x="118" y="2293"/>
                  <a:pt x="123" y="2295"/>
                  <a:pt x="127" y="2295"/>
                </a:cubicBezTo>
                <a:cubicBezTo>
                  <a:pt x="130" y="2296"/>
                  <a:pt x="134" y="2295"/>
                  <a:pt x="135" y="2291"/>
                </a:cubicBezTo>
                <a:cubicBezTo>
                  <a:pt x="127" y="2283"/>
                  <a:pt x="118" y="2287"/>
                  <a:pt x="108" y="2290"/>
                </a:cubicBezTo>
                <a:cubicBezTo>
                  <a:pt x="105" y="2287"/>
                  <a:pt x="103" y="2284"/>
                  <a:pt x="100" y="2281"/>
                </a:cubicBezTo>
                <a:cubicBezTo>
                  <a:pt x="98" y="2278"/>
                  <a:pt x="95" y="2276"/>
                  <a:pt x="90" y="2277"/>
                </a:cubicBezTo>
                <a:cubicBezTo>
                  <a:pt x="89" y="2277"/>
                  <a:pt x="86" y="2277"/>
                  <a:pt x="85" y="2275"/>
                </a:cubicBezTo>
                <a:cubicBezTo>
                  <a:pt x="82" y="2273"/>
                  <a:pt x="79" y="2272"/>
                  <a:pt x="75" y="2273"/>
                </a:cubicBezTo>
                <a:cubicBezTo>
                  <a:pt x="68" y="2276"/>
                  <a:pt x="63" y="2274"/>
                  <a:pt x="60" y="2266"/>
                </a:cubicBezTo>
                <a:cubicBezTo>
                  <a:pt x="58" y="2262"/>
                  <a:pt x="54" y="2263"/>
                  <a:pt x="51" y="2265"/>
                </a:cubicBezTo>
                <a:cubicBezTo>
                  <a:pt x="48" y="2261"/>
                  <a:pt x="44" y="2257"/>
                  <a:pt x="41" y="2254"/>
                </a:cubicBezTo>
                <a:cubicBezTo>
                  <a:pt x="37" y="2250"/>
                  <a:pt x="38" y="2244"/>
                  <a:pt x="43" y="2241"/>
                </a:cubicBezTo>
                <a:cubicBezTo>
                  <a:pt x="44" y="2241"/>
                  <a:pt x="45" y="2241"/>
                  <a:pt x="46" y="2240"/>
                </a:cubicBezTo>
                <a:cubicBezTo>
                  <a:pt x="51" y="2239"/>
                  <a:pt x="55" y="2239"/>
                  <a:pt x="60" y="2237"/>
                </a:cubicBezTo>
                <a:cubicBezTo>
                  <a:pt x="64" y="2235"/>
                  <a:pt x="67" y="2233"/>
                  <a:pt x="71" y="2231"/>
                </a:cubicBezTo>
                <a:cubicBezTo>
                  <a:pt x="73" y="2230"/>
                  <a:pt x="75" y="2231"/>
                  <a:pt x="77" y="2231"/>
                </a:cubicBezTo>
                <a:cubicBezTo>
                  <a:pt x="78" y="2228"/>
                  <a:pt x="79" y="2226"/>
                  <a:pt x="80" y="2223"/>
                </a:cubicBezTo>
                <a:cubicBezTo>
                  <a:pt x="86" y="2224"/>
                  <a:pt x="93" y="2225"/>
                  <a:pt x="101" y="2227"/>
                </a:cubicBezTo>
                <a:cubicBezTo>
                  <a:pt x="102" y="2226"/>
                  <a:pt x="104" y="2226"/>
                  <a:pt x="106" y="2224"/>
                </a:cubicBezTo>
                <a:cubicBezTo>
                  <a:pt x="112" y="2219"/>
                  <a:pt x="117" y="2218"/>
                  <a:pt x="123" y="2225"/>
                </a:cubicBezTo>
                <a:cubicBezTo>
                  <a:pt x="126" y="2229"/>
                  <a:pt x="131" y="2230"/>
                  <a:pt x="136" y="2229"/>
                </a:cubicBezTo>
                <a:cubicBezTo>
                  <a:pt x="143" y="2227"/>
                  <a:pt x="149" y="2226"/>
                  <a:pt x="156" y="2224"/>
                </a:cubicBezTo>
                <a:cubicBezTo>
                  <a:pt x="163" y="2228"/>
                  <a:pt x="166" y="2241"/>
                  <a:pt x="178" y="2237"/>
                </a:cubicBezTo>
                <a:cubicBezTo>
                  <a:pt x="181" y="2234"/>
                  <a:pt x="177" y="2232"/>
                  <a:pt x="178" y="2229"/>
                </a:cubicBezTo>
                <a:cubicBezTo>
                  <a:pt x="187" y="2217"/>
                  <a:pt x="188" y="2208"/>
                  <a:pt x="179" y="2202"/>
                </a:cubicBezTo>
                <a:cubicBezTo>
                  <a:pt x="175" y="2200"/>
                  <a:pt x="170" y="2201"/>
                  <a:pt x="166" y="2201"/>
                </a:cubicBezTo>
                <a:cubicBezTo>
                  <a:pt x="160" y="2202"/>
                  <a:pt x="163" y="2210"/>
                  <a:pt x="157" y="2212"/>
                </a:cubicBezTo>
                <a:cubicBezTo>
                  <a:pt x="147" y="2205"/>
                  <a:pt x="135" y="2204"/>
                  <a:pt x="122" y="2205"/>
                </a:cubicBezTo>
                <a:cubicBezTo>
                  <a:pt x="117" y="2206"/>
                  <a:pt x="111" y="2203"/>
                  <a:pt x="105" y="2202"/>
                </a:cubicBezTo>
                <a:cubicBezTo>
                  <a:pt x="104" y="2202"/>
                  <a:pt x="104" y="2199"/>
                  <a:pt x="103" y="2196"/>
                </a:cubicBezTo>
                <a:cubicBezTo>
                  <a:pt x="107" y="2196"/>
                  <a:pt x="111" y="2196"/>
                  <a:pt x="114" y="2195"/>
                </a:cubicBezTo>
                <a:cubicBezTo>
                  <a:pt x="115" y="2195"/>
                  <a:pt x="116" y="2195"/>
                  <a:pt x="116" y="2194"/>
                </a:cubicBezTo>
                <a:cubicBezTo>
                  <a:pt x="117" y="2188"/>
                  <a:pt x="118" y="2181"/>
                  <a:pt x="119" y="2174"/>
                </a:cubicBezTo>
                <a:cubicBezTo>
                  <a:pt x="110" y="2175"/>
                  <a:pt x="102" y="2174"/>
                  <a:pt x="93" y="2177"/>
                </a:cubicBezTo>
                <a:cubicBezTo>
                  <a:pt x="92" y="2177"/>
                  <a:pt x="90" y="2175"/>
                  <a:pt x="87" y="2173"/>
                </a:cubicBezTo>
                <a:cubicBezTo>
                  <a:pt x="94" y="2171"/>
                  <a:pt x="99" y="2169"/>
                  <a:pt x="103" y="2169"/>
                </a:cubicBezTo>
                <a:cubicBezTo>
                  <a:pt x="111" y="2169"/>
                  <a:pt x="117" y="2166"/>
                  <a:pt x="123" y="2161"/>
                </a:cubicBezTo>
                <a:cubicBezTo>
                  <a:pt x="126" y="2163"/>
                  <a:pt x="129" y="2166"/>
                  <a:pt x="133" y="2167"/>
                </a:cubicBezTo>
                <a:cubicBezTo>
                  <a:pt x="135" y="2168"/>
                  <a:pt x="139" y="2167"/>
                  <a:pt x="142" y="2167"/>
                </a:cubicBezTo>
                <a:cubicBezTo>
                  <a:pt x="149" y="2168"/>
                  <a:pt x="156" y="2167"/>
                  <a:pt x="161" y="2174"/>
                </a:cubicBezTo>
                <a:cubicBezTo>
                  <a:pt x="163" y="2177"/>
                  <a:pt x="169" y="2176"/>
                  <a:pt x="174" y="2176"/>
                </a:cubicBezTo>
                <a:cubicBezTo>
                  <a:pt x="179" y="2177"/>
                  <a:pt x="184" y="2175"/>
                  <a:pt x="190" y="2178"/>
                </a:cubicBezTo>
                <a:cubicBezTo>
                  <a:pt x="191" y="2179"/>
                  <a:pt x="195" y="2178"/>
                  <a:pt x="197" y="2176"/>
                </a:cubicBezTo>
                <a:cubicBezTo>
                  <a:pt x="200" y="2173"/>
                  <a:pt x="204" y="2173"/>
                  <a:pt x="208" y="2174"/>
                </a:cubicBezTo>
                <a:cubicBezTo>
                  <a:pt x="215" y="2177"/>
                  <a:pt x="222" y="2179"/>
                  <a:pt x="229" y="2182"/>
                </a:cubicBezTo>
                <a:cubicBezTo>
                  <a:pt x="226" y="2186"/>
                  <a:pt x="223" y="2184"/>
                  <a:pt x="220" y="2184"/>
                </a:cubicBezTo>
                <a:cubicBezTo>
                  <a:pt x="214" y="2184"/>
                  <a:pt x="208" y="2180"/>
                  <a:pt x="202" y="2182"/>
                </a:cubicBezTo>
                <a:cubicBezTo>
                  <a:pt x="197" y="2183"/>
                  <a:pt x="190" y="2180"/>
                  <a:pt x="185" y="2184"/>
                </a:cubicBezTo>
                <a:cubicBezTo>
                  <a:pt x="175" y="2182"/>
                  <a:pt x="165" y="2186"/>
                  <a:pt x="156" y="2182"/>
                </a:cubicBezTo>
                <a:cubicBezTo>
                  <a:pt x="153" y="2181"/>
                  <a:pt x="149" y="2181"/>
                  <a:pt x="146" y="2180"/>
                </a:cubicBezTo>
                <a:cubicBezTo>
                  <a:pt x="140" y="2180"/>
                  <a:pt x="135" y="2179"/>
                  <a:pt x="128" y="2179"/>
                </a:cubicBezTo>
                <a:cubicBezTo>
                  <a:pt x="124" y="2182"/>
                  <a:pt x="126" y="2187"/>
                  <a:pt x="127" y="2191"/>
                </a:cubicBezTo>
                <a:cubicBezTo>
                  <a:pt x="128" y="2193"/>
                  <a:pt x="130" y="2196"/>
                  <a:pt x="132" y="2196"/>
                </a:cubicBezTo>
                <a:cubicBezTo>
                  <a:pt x="138" y="2196"/>
                  <a:pt x="144" y="2199"/>
                  <a:pt x="150" y="2195"/>
                </a:cubicBezTo>
                <a:cubicBezTo>
                  <a:pt x="150" y="2194"/>
                  <a:pt x="150" y="2195"/>
                  <a:pt x="150" y="2195"/>
                </a:cubicBezTo>
                <a:cubicBezTo>
                  <a:pt x="150" y="2195"/>
                  <a:pt x="150" y="2195"/>
                  <a:pt x="150" y="2195"/>
                </a:cubicBezTo>
                <a:cubicBezTo>
                  <a:pt x="150" y="2192"/>
                  <a:pt x="152" y="2188"/>
                  <a:pt x="155" y="2189"/>
                </a:cubicBezTo>
                <a:cubicBezTo>
                  <a:pt x="165" y="2193"/>
                  <a:pt x="174" y="2193"/>
                  <a:pt x="184" y="2189"/>
                </a:cubicBezTo>
                <a:cubicBezTo>
                  <a:pt x="184" y="2189"/>
                  <a:pt x="185" y="2189"/>
                  <a:pt x="185" y="2189"/>
                </a:cubicBezTo>
                <a:cubicBezTo>
                  <a:pt x="197" y="2191"/>
                  <a:pt x="208" y="2193"/>
                  <a:pt x="223" y="2195"/>
                </a:cubicBezTo>
                <a:cubicBezTo>
                  <a:pt x="219" y="2198"/>
                  <a:pt x="217" y="2200"/>
                  <a:pt x="216" y="2200"/>
                </a:cubicBezTo>
                <a:cubicBezTo>
                  <a:pt x="211" y="2200"/>
                  <a:pt x="207" y="2198"/>
                  <a:pt x="203" y="2199"/>
                </a:cubicBezTo>
                <a:cubicBezTo>
                  <a:pt x="199" y="2199"/>
                  <a:pt x="195" y="2201"/>
                  <a:pt x="193" y="2201"/>
                </a:cubicBezTo>
                <a:cubicBezTo>
                  <a:pt x="188" y="2214"/>
                  <a:pt x="192" y="2224"/>
                  <a:pt x="194" y="2236"/>
                </a:cubicBezTo>
                <a:cubicBezTo>
                  <a:pt x="199" y="2237"/>
                  <a:pt x="204" y="2237"/>
                  <a:pt x="209" y="2238"/>
                </a:cubicBezTo>
                <a:cubicBezTo>
                  <a:pt x="211" y="2236"/>
                  <a:pt x="212" y="2235"/>
                  <a:pt x="212" y="2234"/>
                </a:cubicBezTo>
                <a:cubicBezTo>
                  <a:pt x="216" y="2227"/>
                  <a:pt x="217" y="2226"/>
                  <a:pt x="222" y="2229"/>
                </a:cubicBezTo>
                <a:cubicBezTo>
                  <a:pt x="228" y="2231"/>
                  <a:pt x="245" y="2235"/>
                  <a:pt x="251" y="2234"/>
                </a:cubicBezTo>
                <a:cubicBezTo>
                  <a:pt x="253" y="2234"/>
                  <a:pt x="255" y="2233"/>
                  <a:pt x="258" y="2232"/>
                </a:cubicBezTo>
                <a:cubicBezTo>
                  <a:pt x="255" y="2225"/>
                  <a:pt x="248" y="2228"/>
                  <a:pt x="244" y="2222"/>
                </a:cubicBezTo>
                <a:cubicBezTo>
                  <a:pt x="243" y="2219"/>
                  <a:pt x="236" y="2219"/>
                  <a:pt x="230" y="2217"/>
                </a:cubicBezTo>
                <a:cubicBezTo>
                  <a:pt x="236" y="2213"/>
                  <a:pt x="241" y="2218"/>
                  <a:pt x="245" y="2217"/>
                </a:cubicBezTo>
                <a:cubicBezTo>
                  <a:pt x="250" y="2216"/>
                  <a:pt x="255" y="2216"/>
                  <a:pt x="260" y="2217"/>
                </a:cubicBezTo>
                <a:cubicBezTo>
                  <a:pt x="265" y="2217"/>
                  <a:pt x="270" y="2217"/>
                  <a:pt x="275" y="2218"/>
                </a:cubicBezTo>
                <a:cubicBezTo>
                  <a:pt x="280" y="2219"/>
                  <a:pt x="284" y="2219"/>
                  <a:pt x="290" y="2220"/>
                </a:cubicBezTo>
                <a:cubicBezTo>
                  <a:pt x="291" y="2222"/>
                  <a:pt x="291" y="2226"/>
                  <a:pt x="292" y="2229"/>
                </a:cubicBezTo>
                <a:cubicBezTo>
                  <a:pt x="293" y="2229"/>
                  <a:pt x="295" y="2230"/>
                  <a:pt x="296" y="2230"/>
                </a:cubicBezTo>
                <a:cubicBezTo>
                  <a:pt x="301" y="2231"/>
                  <a:pt x="306" y="2231"/>
                  <a:pt x="312" y="2231"/>
                </a:cubicBezTo>
                <a:cubicBezTo>
                  <a:pt x="313" y="2228"/>
                  <a:pt x="314" y="2225"/>
                  <a:pt x="315" y="2221"/>
                </a:cubicBezTo>
                <a:cubicBezTo>
                  <a:pt x="317" y="2221"/>
                  <a:pt x="320" y="2221"/>
                  <a:pt x="322" y="2221"/>
                </a:cubicBezTo>
                <a:cubicBezTo>
                  <a:pt x="325" y="2225"/>
                  <a:pt x="328" y="2229"/>
                  <a:pt x="328" y="2233"/>
                </a:cubicBezTo>
                <a:cubicBezTo>
                  <a:pt x="329" y="2237"/>
                  <a:pt x="327" y="2242"/>
                  <a:pt x="327" y="2247"/>
                </a:cubicBezTo>
                <a:cubicBezTo>
                  <a:pt x="334" y="2252"/>
                  <a:pt x="341" y="2256"/>
                  <a:pt x="351" y="2249"/>
                </a:cubicBezTo>
                <a:cubicBezTo>
                  <a:pt x="350" y="2246"/>
                  <a:pt x="349" y="2243"/>
                  <a:pt x="348" y="2239"/>
                </a:cubicBezTo>
                <a:cubicBezTo>
                  <a:pt x="350" y="2235"/>
                  <a:pt x="353" y="2235"/>
                  <a:pt x="357" y="2235"/>
                </a:cubicBezTo>
                <a:cubicBezTo>
                  <a:pt x="364" y="2236"/>
                  <a:pt x="364" y="2236"/>
                  <a:pt x="370" y="2232"/>
                </a:cubicBezTo>
                <a:cubicBezTo>
                  <a:pt x="367" y="2225"/>
                  <a:pt x="368" y="2223"/>
                  <a:pt x="373" y="2222"/>
                </a:cubicBezTo>
                <a:cubicBezTo>
                  <a:pt x="380" y="2221"/>
                  <a:pt x="387" y="2217"/>
                  <a:pt x="393" y="2223"/>
                </a:cubicBezTo>
                <a:cubicBezTo>
                  <a:pt x="395" y="2224"/>
                  <a:pt x="399" y="2223"/>
                  <a:pt x="401" y="2223"/>
                </a:cubicBezTo>
                <a:cubicBezTo>
                  <a:pt x="405" y="2223"/>
                  <a:pt x="409" y="2223"/>
                  <a:pt x="412" y="2223"/>
                </a:cubicBezTo>
                <a:cubicBezTo>
                  <a:pt x="413" y="2225"/>
                  <a:pt x="414" y="2226"/>
                  <a:pt x="414" y="2227"/>
                </a:cubicBezTo>
                <a:cubicBezTo>
                  <a:pt x="413" y="2230"/>
                  <a:pt x="410" y="2233"/>
                  <a:pt x="413" y="2236"/>
                </a:cubicBezTo>
                <a:cubicBezTo>
                  <a:pt x="416" y="2239"/>
                  <a:pt x="419" y="2238"/>
                  <a:pt x="423" y="2236"/>
                </a:cubicBezTo>
                <a:cubicBezTo>
                  <a:pt x="423" y="2236"/>
                  <a:pt x="425" y="2236"/>
                  <a:pt x="426" y="2235"/>
                </a:cubicBezTo>
                <a:cubicBezTo>
                  <a:pt x="430" y="2237"/>
                  <a:pt x="427" y="2246"/>
                  <a:pt x="435" y="2245"/>
                </a:cubicBezTo>
                <a:cubicBezTo>
                  <a:pt x="434" y="2247"/>
                  <a:pt x="433" y="2249"/>
                  <a:pt x="432" y="2250"/>
                </a:cubicBezTo>
                <a:cubicBezTo>
                  <a:pt x="429" y="2250"/>
                  <a:pt x="425" y="2251"/>
                  <a:pt x="422" y="2251"/>
                </a:cubicBezTo>
                <a:cubicBezTo>
                  <a:pt x="417" y="2251"/>
                  <a:pt x="412" y="2251"/>
                  <a:pt x="408" y="2252"/>
                </a:cubicBezTo>
                <a:cubicBezTo>
                  <a:pt x="406" y="2252"/>
                  <a:pt x="404" y="2254"/>
                  <a:pt x="402" y="2255"/>
                </a:cubicBezTo>
                <a:cubicBezTo>
                  <a:pt x="404" y="2256"/>
                  <a:pt x="405" y="2258"/>
                  <a:pt x="406" y="2257"/>
                </a:cubicBezTo>
                <a:cubicBezTo>
                  <a:pt x="420" y="2254"/>
                  <a:pt x="434" y="2259"/>
                  <a:pt x="448" y="2260"/>
                </a:cubicBezTo>
                <a:cubicBezTo>
                  <a:pt x="448" y="2260"/>
                  <a:pt x="448" y="2260"/>
                  <a:pt x="448" y="2260"/>
                </a:cubicBezTo>
                <a:cubicBezTo>
                  <a:pt x="449" y="2264"/>
                  <a:pt x="446" y="2267"/>
                  <a:pt x="443" y="2267"/>
                </a:cubicBezTo>
                <a:cubicBezTo>
                  <a:pt x="431" y="2264"/>
                  <a:pt x="419" y="2264"/>
                  <a:pt x="408" y="2267"/>
                </a:cubicBezTo>
                <a:cubicBezTo>
                  <a:pt x="406" y="2268"/>
                  <a:pt x="403" y="2267"/>
                  <a:pt x="401" y="2266"/>
                </a:cubicBezTo>
                <a:cubicBezTo>
                  <a:pt x="388" y="2262"/>
                  <a:pt x="377" y="2267"/>
                  <a:pt x="367" y="2275"/>
                </a:cubicBezTo>
                <a:cubicBezTo>
                  <a:pt x="355" y="2274"/>
                  <a:pt x="343" y="2271"/>
                  <a:pt x="330" y="2272"/>
                </a:cubicBezTo>
                <a:cubicBezTo>
                  <a:pt x="330" y="2272"/>
                  <a:pt x="331" y="2272"/>
                  <a:pt x="331" y="2272"/>
                </a:cubicBezTo>
                <a:cubicBezTo>
                  <a:pt x="330" y="2271"/>
                  <a:pt x="330" y="2271"/>
                  <a:pt x="330" y="2271"/>
                </a:cubicBezTo>
                <a:cubicBezTo>
                  <a:pt x="327" y="2275"/>
                  <a:pt x="323" y="2275"/>
                  <a:pt x="319" y="2274"/>
                </a:cubicBezTo>
                <a:cubicBezTo>
                  <a:pt x="312" y="2272"/>
                  <a:pt x="306" y="2275"/>
                  <a:pt x="297" y="2277"/>
                </a:cubicBezTo>
                <a:cubicBezTo>
                  <a:pt x="314" y="2283"/>
                  <a:pt x="329" y="2283"/>
                  <a:pt x="344" y="2288"/>
                </a:cubicBezTo>
                <a:cubicBezTo>
                  <a:pt x="345" y="2292"/>
                  <a:pt x="342" y="2294"/>
                  <a:pt x="339" y="2295"/>
                </a:cubicBezTo>
                <a:cubicBezTo>
                  <a:pt x="336" y="2296"/>
                  <a:pt x="333" y="2295"/>
                  <a:pt x="333" y="2299"/>
                </a:cubicBezTo>
                <a:cubicBezTo>
                  <a:pt x="341" y="2309"/>
                  <a:pt x="341" y="2309"/>
                  <a:pt x="349" y="2308"/>
                </a:cubicBezTo>
                <a:cubicBezTo>
                  <a:pt x="349" y="2306"/>
                  <a:pt x="349" y="2303"/>
                  <a:pt x="349" y="2301"/>
                </a:cubicBezTo>
                <a:cubicBezTo>
                  <a:pt x="354" y="2297"/>
                  <a:pt x="359" y="2299"/>
                  <a:pt x="364" y="2299"/>
                </a:cubicBezTo>
                <a:cubicBezTo>
                  <a:pt x="367" y="2299"/>
                  <a:pt x="370" y="2297"/>
                  <a:pt x="369" y="2292"/>
                </a:cubicBezTo>
                <a:cubicBezTo>
                  <a:pt x="367" y="2291"/>
                  <a:pt x="364" y="2289"/>
                  <a:pt x="363" y="2288"/>
                </a:cubicBezTo>
                <a:cubicBezTo>
                  <a:pt x="364" y="2283"/>
                  <a:pt x="365" y="2279"/>
                  <a:pt x="367" y="2275"/>
                </a:cubicBezTo>
                <a:cubicBezTo>
                  <a:pt x="371" y="2279"/>
                  <a:pt x="370" y="2287"/>
                  <a:pt x="375" y="2291"/>
                </a:cubicBezTo>
                <a:cubicBezTo>
                  <a:pt x="381" y="2295"/>
                  <a:pt x="389" y="2298"/>
                  <a:pt x="392" y="2306"/>
                </a:cubicBezTo>
                <a:cubicBezTo>
                  <a:pt x="392" y="2307"/>
                  <a:pt x="396" y="2308"/>
                  <a:pt x="398" y="2309"/>
                </a:cubicBezTo>
                <a:cubicBezTo>
                  <a:pt x="400" y="2310"/>
                  <a:pt x="403" y="2311"/>
                  <a:pt x="404" y="2313"/>
                </a:cubicBezTo>
                <a:cubicBezTo>
                  <a:pt x="410" y="2322"/>
                  <a:pt x="417" y="2318"/>
                  <a:pt x="424" y="2318"/>
                </a:cubicBezTo>
                <a:cubicBezTo>
                  <a:pt x="425" y="2318"/>
                  <a:pt x="426" y="2316"/>
                  <a:pt x="426" y="2315"/>
                </a:cubicBezTo>
                <a:cubicBezTo>
                  <a:pt x="426" y="2314"/>
                  <a:pt x="426" y="2311"/>
                  <a:pt x="425" y="2311"/>
                </a:cubicBezTo>
                <a:cubicBezTo>
                  <a:pt x="422" y="2310"/>
                  <a:pt x="419" y="2309"/>
                  <a:pt x="415" y="2309"/>
                </a:cubicBezTo>
                <a:cubicBezTo>
                  <a:pt x="411" y="2309"/>
                  <a:pt x="408" y="2306"/>
                  <a:pt x="406" y="2304"/>
                </a:cubicBezTo>
                <a:cubicBezTo>
                  <a:pt x="403" y="2301"/>
                  <a:pt x="403" y="2297"/>
                  <a:pt x="405" y="2294"/>
                </a:cubicBezTo>
                <a:cubicBezTo>
                  <a:pt x="407" y="2292"/>
                  <a:pt x="409" y="2291"/>
                  <a:pt x="412" y="2292"/>
                </a:cubicBezTo>
                <a:cubicBezTo>
                  <a:pt x="417" y="2294"/>
                  <a:pt x="422" y="2296"/>
                  <a:pt x="427" y="2299"/>
                </a:cubicBezTo>
                <a:cubicBezTo>
                  <a:pt x="428" y="2298"/>
                  <a:pt x="428" y="2298"/>
                  <a:pt x="428" y="2298"/>
                </a:cubicBezTo>
                <a:cubicBezTo>
                  <a:pt x="429" y="2300"/>
                  <a:pt x="430" y="2302"/>
                  <a:pt x="431" y="2304"/>
                </a:cubicBezTo>
                <a:cubicBezTo>
                  <a:pt x="434" y="2308"/>
                  <a:pt x="438" y="2312"/>
                  <a:pt x="443" y="2317"/>
                </a:cubicBezTo>
                <a:cubicBezTo>
                  <a:pt x="450" y="2316"/>
                  <a:pt x="460" y="2320"/>
                  <a:pt x="468" y="2315"/>
                </a:cubicBezTo>
                <a:cubicBezTo>
                  <a:pt x="469" y="2314"/>
                  <a:pt x="471" y="2315"/>
                  <a:pt x="471" y="2315"/>
                </a:cubicBezTo>
                <a:cubicBezTo>
                  <a:pt x="475" y="2321"/>
                  <a:pt x="481" y="2319"/>
                  <a:pt x="487" y="2321"/>
                </a:cubicBezTo>
                <a:cubicBezTo>
                  <a:pt x="489" y="2326"/>
                  <a:pt x="490" y="2331"/>
                  <a:pt x="491" y="2337"/>
                </a:cubicBezTo>
                <a:cubicBezTo>
                  <a:pt x="495" y="2337"/>
                  <a:pt x="498" y="2338"/>
                  <a:pt x="501" y="2338"/>
                </a:cubicBezTo>
                <a:cubicBezTo>
                  <a:pt x="510" y="2338"/>
                  <a:pt x="518" y="2337"/>
                  <a:pt x="526" y="2342"/>
                </a:cubicBezTo>
                <a:cubicBezTo>
                  <a:pt x="528" y="2344"/>
                  <a:pt x="531" y="2344"/>
                  <a:pt x="533" y="2344"/>
                </a:cubicBezTo>
                <a:cubicBezTo>
                  <a:pt x="545" y="2343"/>
                  <a:pt x="557" y="2342"/>
                  <a:pt x="568" y="2341"/>
                </a:cubicBezTo>
                <a:cubicBezTo>
                  <a:pt x="570" y="2341"/>
                  <a:pt x="572" y="2338"/>
                  <a:pt x="576" y="2334"/>
                </a:cubicBezTo>
                <a:cubicBezTo>
                  <a:pt x="566" y="2334"/>
                  <a:pt x="559" y="2333"/>
                  <a:pt x="550" y="2332"/>
                </a:cubicBezTo>
                <a:cubicBezTo>
                  <a:pt x="554" y="2330"/>
                  <a:pt x="556" y="2329"/>
                  <a:pt x="557" y="2329"/>
                </a:cubicBezTo>
                <a:cubicBezTo>
                  <a:pt x="567" y="2328"/>
                  <a:pt x="577" y="2328"/>
                  <a:pt x="587" y="2328"/>
                </a:cubicBezTo>
                <a:cubicBezTo>
                  <a:pt x="593" y="2329"/>
                  <a:pt x="598" y="2332"/>
                  <a:pt x="604" y="2328"/>
                </a:cubicBezTo>
                <a:cubicBezTo>
                  <a:pt x="606" y="2327"/>
                  <a:pt x="609" y="2328"/>
                  <a:pt x="611" y="2329"/>
                </a:cubicBezTo>
                <a:cubicBezTo>
                  <a:pt x="618" y="2333"/>
                  <a:pt x="624" y="2330"/>
                  <a:pt x="629" y="2324"/>
                </a:cubicBezTo>
                <a:cubicBezTo>
                  <a:pt x="630" y="2323"/>
                  <a:pt x="632" y="2322"/>
                  <a:pt x="634" y="2321"/>
                </a:cubicBezTo>
                <a:cubicBezTo>
                  <a:pt x="638" y="2323"/>
                  <a:pt x="643" y="2327"/>
                  <a:pt x="649" y="2324"/>
                </a:cubicBezTo>
                <a:cubicBezTo>
                  <a:pt x="654" y="2322"/>
                  <a:pt x="659" y="2319"/>
                  <a:pt x="664" y="2320"/>
                </a:cubicBezTo>
                <a:cubicBezTo>
                  <a:pt x="669" y="2321"/>
                  <a:pt x="674" y="2319"/>
                  <a:pt x="678" y="2319"/>
                </a:cubicBezTo>
                <a:cubicBezTo>
                  <a:pt x="684" y="2319"/>
                  <a:pt x="691" y="2317"/>
                  <a:pt x="697" y="2318"/>
                </a:cubicBezTo>
                <a:cubicBezTo>
                  <a:pt x="703" y="2321"/>
                  <a:pt x="708" y="2314"/>
                  <a:pt x="714" y="2318"/>
                </a:cubicBezTo>
                <a:cubicBezTo>
                  <a:pt x="719" y="2322"/>
                  <a:pt x="725" y="2319"/>
                  <a:pt x="730" y="2319"/>
                </a:cubicBezTo>
                <a:cubicBezTo>
                  <a:pt x="732" y="2319"/>
                  <a:pt x="733" y="2321"/>
                  <a:pt x="736" y="2323"/>
                </a:cubicBezTo>
                <a:cubicBezTo>
                  <a:pt x="734" y="2325"/>
                  <a:pt x="733" y="2327"/>
                  <a:pt x="732" y="2329"/>
                </a:cubicBezTo>
                <a:cubicBezTo>
                  <a:pt x="736" y="2333"/>
                  <a:pt x="741" y="2330"/>
                  <a:pt x="745" y="2329"/>
                </a:cubicBezTo>
                <a:cubicBezTo>
                  <a:pt x="745" y="2326"/>
                  <a:pt x="746" y="2323"/>
                  <a:pt x="746" y="2320"/>
                </a:cubicBezTo>
                <a:cubicBezTo>
                  <a:pt x="750" y="2318"/>
                  <a:pt x="753" y="2317"/>
                  <a:pt x="757" y="2315"/>
                </a:cubicBezTo>
                <a:cubicBezTo>
                  <a:pt x="759" y="2319"/>
                  <a:pt x="762" y="2323"/>
                  <a:pt x="764" y="2327"/>
                </a:cubicBezTo>
                <a:cubicBezTo>
                  <a:pt x="769" y="2327"/>
                  <a:pt x="775" y="2327"/>
                  <a:pt x="781" y="2327"/>
                </a:cubicBezTo>
                <a:cubicBezTo>
                  <a:pt x="782" y="2322"/>
                  <a:pt x="787" y="2317"/>
                  <a:pt x="784" y="2311"/>
                </a:cubicBezTo>
                <a:cubicBezTo>
                  <a:pt x="780" y="2305"/>
                  <a:pt x="774" y="2306"/>
                  <a:pt x="769" y="2305"/>
                </a:cubicBezTo>
                <a:cubicBezTo>
                  <a:pt x="760" y="2305"/>
                  <a:pt x="750" y="2305"/>
                  <a:pt x="741" y="2305"/>
                </a:cubicBezTo>
                <a:cubicBezTo>
                  <a:pt x="736" y="2305"/>
                  <a:pt x="730" y="2304"/>
                  <a:pt x="725" y="2306"/>
                </a:cubicBezTo>
                <a:cubicBezTo>
                  <a:pt x="717" y="2309"/>
                  <a:pt x="711" y="2309"/>
                  <a:pt x="704" y="2303"/>
                </a:cubicBezTo>
                <a:cubicBezTo>
                  <a:pt x="699" y="2300"/>
                  <a:pt x="694" y="2303"/>
                  <a:pt x="689" y="2305"/>
                </a:cubicBezTo>
                <a:cubicBezTo>
                  <a:pt x="690" y="2306"/>
                  <a:pt x="690" y="2306"/>
                  <a:pt x="690" y="2306"/>
                </a:cubicBezTo>
                <a:cubicBezTo>
                  <a:pt x="690" y="2303"/>
                  <a:pt x="690" y="2300"/>
                  <a:pt x="690" y="2297"/>
                </a:cubicBezTo>
                <a:cubicBezTo>
                  <a:pt x="693" y="2293"/>
                  <a:pt x="697" y="2293"/>
                  <a:pt x="702" y="2294"/>
                </a:cubicBezTo>
                <a:cubicBezTo>
                  <a:pt x="714" y="2296"/>
                  <a:pt x="726" y="2298"/>
                  <a:pt x="738" y="2299"/>
                </a:cubicBezTo>
                <a:cubicBezTo>
                  <a:pt x="740" y="2300"/>
                  <a:pt x="742" y="2299"/>
                  <a:pt x="745" y="2298"/>
                </a:cubicBezTo>
                <a:cubicBezTo>
                  <a:pt x="744" y="2291"/>
                  <a:pt x="739" y="2287"/>
                  <a:pt x="735" y="2281"/>
                </a:cubicBezTo>
                <a:cubicBezTo>
                  <a:pt x="726" y="2289"/>
                  <a:pt x="717" y="2285"/>
                  <a:pt x="708" y="2283"/>
                </a:cubicBezTo>
                <a:cubicBezTo>
                  <a:pt x="699" y="2282"/>
                  <a:pt x="690" y="2280"/>
                  <a:pt x="681" y="2279"/>
                </a:cubicBezTo>
                <a:cubicBezTo>
                  <a:pt x="676" y="2279"/>
                  <a:pt x="672" y="2277"/>
                  <a:pt x="667" y="2276"/>
                </a:cubicBezTo>
                <a:cubicBezTo>
                  <a:pt x="662" y="2275"/>
                  <a:pt x="658" y="2274"/>
                  <a:pt x="654" y="2270"/>
                </a:cubicBezTo>
                <a:cubicBezTo>
                  <a:pt x="650" y="2266"/>
                  <a:pt x="644" y="2265"/>
                  <a:pt x="639" y="2269"/>
                </a:cubicBezTo>
                <a:cubicBezTo>
                  <a:pt x="636" y="2271"/>
                  <a:pt x="631" y="2272"/>
                  <a:pt x="628" y="2271"/>
                </a:cubicBezTo>
                <a:cubicBezTo>
                  <a:pt x="617" y="2266"/>
                  <a:pt x="605" y="2268"/>
                  <a:pt x="594" y="2268"/>
                </a:cubicBezTo>
                <a:cubicBezTo>
                  <a:pt x="589" y="2268"/>
                  <a:pt x="585" y="2269"/>
                  <a:pt x="578" y="2265"/>
                </a:cubicBezTo>
                <a:cubicBezTo>
                  <a:pt x="582" y="2264"/>
                  <a:pt x="584" y="2262"/>
                  <a:pt x="586" y="2262"/>
                </a:cubicBezTo>
                <a:cubicBezTo>
                  <a:pt x="600" y="2262"/>
                  <a:pt x="615" y="2261"/>
                  <a:pt x="630" y="2264"/>
                </a:cubicBezTo>
                <a:cubicBezTo>
                  <a:pt x="632" y="2264"/>
                  <a:pt x="635" y="2263"/>
                  <a:pt x="637" y="2263"/>
                </a:cubicBezTo>
                <a:cubicBezTo>
                  <a:pt x="645" y="2262"/>
                  <a:pt x="653" y="2261"/>
                  <a:pt x="660" y="2262"/>
                </a:cubicBezTo>
                <a:cubicBezTo>
                  <a:pt x="671" y="2265"/>
                  <a:pt x="679" y="2263"/>
                  <a:pt x="688" y="2256"/>
                </a:cubicBezTo>
                <a:cubicBezTo>
                  <a:pt x="689" y="2255"/>
                  <a:pt x="690" y="2255"/>
                  <a:pt x="693" y="2253"/>
                </a:cubicBezTo>
                <a:cubicBezTo>
                  <a:pt x="692" y="2256"/>
                  <a:pt x="692" y="2258"/>
                  <a:pt x="692" y="2260"/>
                </a:cubicBezTo>
                <a:cubicBezTo>
                  <a:pt x="700" y="2262"/>
                  <a:pt x="707" y="2264"/>
                  <a:pt x="716" y="2266"/>
                </a:cubicBezTo>
                <a:cubicBezTo>
                  <a:pt x="725" y="2256"/>
                  <a:pt x="733" y="2264"/>
                  <a:pt x="742" y="2268"/>
                </a:cubicBezTo>
                <a:cubicBezTo>
                  <a:pt x="746" y="2265"/>
                  <a:pt x="745" y="2263"/>
                  <a:pt x="742" y="2260"/>
                </a:cubicBezTo>
                <a:cubicBezTo>
                  <a:pt x="740" y="2259"/>
                  <a:pt x="738" y="2259"/>
                  <a:pt x="734" y="2258"/>
                </a:cubicBezTo>
                <a:cubicBezTo>
                  <a:pt x="738" y="2255"/>
                  <a:pt x="740" y="2253"/>
                  <a:pt x="742" y="2251"/>
                </a:cubicBezTo>
                <a:cubicBezTo>
                  <a:pt x="739" y="2246"/>
                  <a:pt x="735" y="2247"/>
                  <a:pt x="730" y="2248"/>
                </a:cubicBezTo>
                <a:cubicBezTo>
                  <a:pt x="729" y="2251"/>
                  <a:pt x="728" y="2254"/>
                  <a:pt x="727" y="2257"/>
                </a:cubicBezTo>
                <a:cubicBezTo>
                  <a:pt x="721" y="2255"/>
                  <a:pt x="726" y="2251"/>
                  <a:pt x="723" y="2247"/>
                </a:cubicBezTo>
                <a:cubicBezTo>
                  <a:pt x="715" y="2243"/>
                  <a:pt x="704" y="2244"/>
                  <a:pt x="692" y="2243"/>
                </a:cubicBezTo>
                <a:cubicBezTo>
                  <a:pt x="698" y="2236"/>
                  <a:pt x="707" y="2235"/>
                  <a:pt x="709" y="2227"/>
                </a:cubicBezTo>
                <a:cubicBezTo>
                  <a:pt x="710" y="2227"/>
                  <a:pt x="710" y="2228"/>
                  <a:pt x="710" y="2228"/>
                </a:cubicBezTo>
                <a:cubicBezTo>
                  <a:pt x="713" y="2232"/>
                  <a:pt x="716" y="2231"/>
                  <a:pt x="718" y="2229"/>
                </a:cubicBezTo>
                <a:cubicBezTo>
                  <a:pt x="719" y="2228"/>
                  <a:pt x="719" y="2226"/>
                  <a:pt x="719" y="2226"/>
                </a:cubicBezTo>
                <a:cubicBezTo>
                  <a:pt x="717" y="2222"/>
                  <a:pt x="714" y="2224"/>
                  <a:pt x="712" y="2225"/>
                </a:cubicBezTo>
                <a:cubicBezTo>
                  <a:pt x="711" y="2225"/>
                  <a:pt x="711" y="2226"/>
                  <a:pt x="710" y="2226"/>
                </a:cubicBezTo>
                <a:cubicBezTo>
                  <a:pt x="710" y="2224"/>
                  <a:pt x="709" y="2221"/>
                  <a:pt x="712" y="2221"/>
                </a:cubicBezTo>
                <a:cubicBezTo>
                  <a:pt x="718" y="2220"/>
                  <a:pt x="724" y="2220"/>
                  <a:pt x="730" y="2220"/>
                </a:cubicBezTo>
                <a:cubicBezTo>
                  <a:pt x="730" y="2221"/>
                  <a:pt x="731" y="2223"/>
                  <a:pt x="731" y="2223"/>
                </a:cubicBezTo>
                <a:cubicBezTo>
                  <a:pt x="730" y="2227"/>
                  <a:pt x="729" y="2230"/>
                  <a:pt x="733" y="2232"/>
                </a:cubicBezTo>
                <a:cubicBezTo>
                  <a:pt x="737" y="2233"/>
                  <a:pt x="740" y="2232"/>
                  <a:pt x="741" y="2227"/>
                </a:cubicBezTo>
                <a:cubicBezTo>
                  <a:pt x="742" y="2226"/>
                  <a:pt x="741" y="2224"/>
                  <a:pt x="742" y="2223"/>
                </a:cubicBezTo>
                <a:cubicBezTo>
                  <a:pt x="742" y="2222"/>
                  <a:pt x="743" y="2221"/>
                  <a:pt x="744" y="2220"/>
                </a:cubicBezTo>
                <a:cubicBezTo>
                  <a:pt x="754" y="2224"/>
                  <a:pt x="765" y="2224"/>
                  <a:pt x="776" y="2223"/>
                </a:cubicBezTo>
                <a:cubicBezTo>
                  <a:pt x="786" y="2222"/>
                  <a:pt x="797" y="2221"/>
                  <a:pt x="810" y="2220"/>
                </a:cubicBezTo>
                <a:cubicBezTo>
                  <a:pt x="811" y="2221"/>
                  <a:pt x="814" y="2224"/>
                  <a:pt x="816" y="2226"/>
                </a:cubicBezTo>
                <a:cubicBezTo>
                  <a:pt x="811" y="2237"/>
                  <a:pt x="802" y="2240"/>
                  <a:pt x="793" y="2245"/>
                </a:cubicBezTo>
                <a:cubicBezTo>
                  <a:pt x="796" y="2251"/>
                  <a:pt x="803" y="2248"/>
                  <a:pt x="807" y="2253"/>
                </a:cubicBezTo>
                <a:cubicBezTo>
                  <a:pt x="802" y="2256"/>
                  <a:pt x="795" y="2255"/>
                  <a:pt x="792" y="2263"/>
                </a:cubicBezTo>
                <a:cubicBezTo>
                  <a:pt x="795" y="2265"/>
                  <a:pt x="797" y="2268"/>
                  <a:pt x="801" y="2271"/>
                </a:cubicBezTo>
                <a:cubicBezTo>
                  <a:pt x="797" y="2274"/>
                  <a:pt x="793" y="2276"/>
                  <a:pt x="789" y="2279"/>
                </a:cubicBezTo>
                <a:cubicBezTo>
                  <a:pt x="790" y="2281"/>
                  <a:pt x="791" y="2282"/>
                  <a:pt x="792" y="2282"/>
                </a:cubicBezTo>
                <a:cubicBezTo>
                  <a:pt x="794" y="2283"/>
                  <a:pt x="797" y="2284"/>
                  <a:pt x="799" y="2284"/>
                </a:cubicBezTo>
                <a:cubicBezTo>
                  <a:pt x="799" y="2284"/>
                  <a:pt x="799" y="2284"/>
                  <a:pt x="799" y="2284"/>
                </a:cubicBezTo>
                <a:cubicBezTo>
                  <a:pt x="798" y="2286"/>
                  <a:pt x="797" y="2288"/>
                  <a:pt x="796" y="2289"/>
                </a:cubicBezTo>
                <a:cubicBezTo>
                  <a:pt x="791" y="2293"/>
                  <a:pt x="791" y="2293"/>
                  <a:pt x="794" y="2301"/>
                </a:cubicBezTo>
                <a:cubicBezTo>
                  <a:pt x="801" y="2298"/>
                  <a:pt x="807" y="2295"/>
                  <a:pt x="815" y="2293"/>
                </a:cubicBezTo>
                <a:cubicBezTo>
                  <a:pt x="830" y="2288"/>
                  <a:pt x="845" y="2285"/>
                  <a:pt x="861" y="2285"/>
                </a:cubicBezTo>
                <a:cubicBezTo>
                  <a:pt x="868" y="2285"/>
                  <a:pt x="875" y="2283"/>
                  <a:pt x="882" y="2282"/>
                </a:cubicBezTo>
                <a:cubicBezTo>
                  <a:pt x="883" y="2278"/>
                  <a:pt x="884" y="2275"/>
                  <a:pt x="884" y="2273"/>
                </a:cubicBezTo>
                <a:cubicBezTo>
                  <a:pt x="875" y="2261"/>
                  <a:pt x="863" y="2266"/>
                  <a:pt x="852" y="2264"/>
                </a:cubicBezTo>
                <a:cubicBezTo>
                  <a:pt x="850" y="2260"/>
                  <a:pt x="848" y="2257"/>
                  <a:pt x="846" y="2254"/>
                </a:cubicBezTo>
                <a:cubicBezTo>
                  <a:pt x="844" y="2252"/>
                  <a:pt x="840" y="2252"/>
                  <a:pt x="834" y="2249"/>
                </a:cubicBezTo>
                <a:cubicBezTo>
                  <a:pt x="845" y="2248"/>
                  <a:pt x="854" y="2247"/>
                  <a:pt x="862" y="2246"/>
                </a:cubicBezTo>
                <a:cubicBezTo>
                  <a:pt x="862" y="2242"/>
                  <a:pt x="860" y="2241"/>
                  <a:pt x="857" y="2240"/>
                </a:cubicBezTo>
                <a:cubicBezTo>
                  <a:pt x="853" y="2239"/>
                  <a:pt x="848" y="2243"/>
                  <a:pt x="845" y="2238"/>
                </a:cubicBezTo>
                <a:cubicBezTo>
                  <a:pt x="852" y="2233"/>
                  <a:pt x="858" y="2230"/>
                  <a:pt x="867" y="2230"/>
                </a:cubicBezTo>
                <a:cubicBezTo>
                  <a:pt x="875" y="2230"/>
                  <a:pt x="882" y="2228"/>
                  <a:pt x="889" y="2225"/>
                </a:cubicBezTo>
                <a:cubicBezTo>
                  <a:pt x="889" y="2225"/>
                  <a:pt x="889" y="2225"/>
                  <a:pt x="889" y="2225"/>
                </a:cubicBezTo>
                <a:cubicBezTo>
                  <a:pt x="896" y="2229"/>
                  <a:pt x="903" y="2228"/>
                  <a:pt x="910" y="2226"/>
                </a:cubicBezTo>
                <a:cubicBezTo>
                  <a:pt x="917" y="2224"/>
                  <a:pt x="924" y="2224"/>
                  <a:pt x="931" y="2223"/>
                </a:cubicBezTo>
                <a:cubicBezTo>
                  <a:pt x="938" y="2223"/>
                  <a:pt x="945" y="2223"/>
                  <a:pt x="949" y="2216"/>
                </a:cubicBezTo>
                <a:cubicBezTo>
                  <a:pt x="950" y="2215"/>
                  <a:pt x="952" y="2215"/>
                  <a:pt x="954" y="2215"/>
                </a:cubicBezTo>
                <a:cubicBezTo>
                  <a:pt x="961" y="2213"/>
                  <a:pt x="962" y="2211"/>
                  <a:pt x="961" y="2203"/>
                </a:cubicBezTo>
                <a:cubicBezTo>
                  <a:pt x="961" y="2201"/>
                  <a:pt x="960" y="2199"/>
                  <a:pt x="960" y="2197"/>
                </a:cubicBezTo>
                <a:cubicBezTo>
                  <a:pt x="960" y="2196"/>
                  <a:pt x="959" y="2196"/>
                  <a:pt x="959" y="2194"/>
                </a:cubicBezTo>
                <a:cubicBezTo>
                  <a:pt x="955" y="2192"/>
                  <a:pt x="951" y="2190"/>
                  <a:pt x="947" y="2188"/>
                </a:cubicBezTo>
                <a:cubicBezTo>
                  <a:pt x="944" y="2187"/>
                  <a:pt x="927" y="2186"/>
                  <a:pt x="925" y="2187"/>
                </a:cubicBezTo>
                <a:cubicBezTo>
                  <a:pt x="922" y="2188"/>
                  <a:pt x="920" y="2189"/>
                  <a:pt x="919" y="2192"/>
                </a:cubicBezTo>
                <a:cubicBezTo>
                  <a:pt x="918" y="2195"/>
                  <a:pt x="916" y="2196"/>
                  <a:pt x="913" y="2198"/>
                </a:cubicBezTo>
                <a:cubicBezTo>
                  <a:pt x="910" y="2186"/>
                  <a:pt x="906" y="2176"/>
                  <a:pt x="896" y="2171"/>
                </a:cubicBezTo>
                <a:cubicBezTo>
                  <a:pt x="897" y="2169"/>
                  <a:pt x="899" y="2166"/>
                  <a:pt x="898" y="2164"/>
                </a:cubicBezTo>
                <a:cubicBezTo>
                  <a:pt x="898" y="2161"/>
                  <a:pt x="894" y="2160"/>
                  <a:pt x="890" y="2162"/>
                </a:cubicBezTo>
                <a:cubicBezTo>
                  <a:pt x="889" y="2162"/>
                  <a:pt x="888" y="2164"/>
                  <a:pt x="887" y="2165"/>
                </a:cubicBezTo>
                <a:cubicBezTo>
                  <a:pt x="886" y="2166"/>
                  <a:pt x="885" y="2166"/>
                  <a:pt x="883" y="2167"/>
                </a:cubicBezTo>
                <a:cubicBezTo>
                  <a:pt x="881" y="2166"/>
                  <a:pt x="879" y="2164"/>
                  <a:pt x="877" y="2163"/>
                </a:cubicBezTo>
                <a:cubicBezTo>
                  <a:pt x="873" y="2161"/>
                  <a:pt x="870" y="2159"/>
                  <a:pt x="866" y="2163"/>
                </a:cubicBezTo>
                <a:cubicBezTo>
                  <a:pt x="865" y="2164"/>
                  <a:pt x="864" y="2165"/>
                  <a:pt x="863" y="2164"/>
                </a:cubicBezTo>
                <a:cubicBezTo>
                  <a:pt x="855" y="2164"/>
                  <a:pt x="849" y="2165"/>
                  <a:pt x="846" y="2168"/>
                </a:cubicBezTo>
                <a:cubicBezTo>
                  <a:pt x="842" y="2164"/>
                  <a:pt x="838" y="2160"/>
                  <a:pt x="834" y="2156"/>
                </a:cubicBezTo>
                <a:cubicBezTo>
                  <a:pt x="838" y="2153"/>
                  <a:pt x="841" y="2152"/>
                  <a:pt x="846" y="2149"/>
                </a:cubicBezTo>
                <a:cubicBezTo>
                  <a:pt x="844" y="2147"/>
                  <a:pt x="843" y="2145"/>
                  <a:pt x="841" y="2144"/>
                </a:cubicBezTo>
                <a:cubicBezTo>
                  <a:pt x="837" y="2144"/>
                  <a:pt x="832" y="2143"/>
                  <a:pt x="826" y="2143"/>
                </a:cubicBezTo>
                <a:cubicBezTo>
                  <a:pt x="826" y="2146"/>
                  <a:pt x="825" y="2149"/>
                  <a:pt x="826" y="2150"/>
                </a:cubicBezTo>
                <a:cubicBezTo>
                  <a:pt x="830" y="2157"/>
                  <a:pt x="824" y="2161"/>
                  <a:pt x="823" y="2167"/>
                </a:cubicBezTo>
                <a:cubicBezTo>
                  <a:pt x="819" y="2167"/>
                  <a:pt x="815" y="2167"/>
                  <a:pt x="811" y="2167"/>
                </a:cubicBezTo>
                <a:cubicBezTo>
                  <a:pt x="807" y="2166"/>
                  <a:pt x="803" y="2163"/>
                  <a:pt x="799" y="2164"/>
                </a:cubicBezTo>
                <a:cubicBezTo>
                  <a:pt x="795" y="2164"/>
                  <a:pt x="791" y="2167"/>
                  <a:pt x="787" y="2164"/>
                </a:cubicBezTo>
                <a:cubicBezTo>
                  <a:pt x="786" y="2164"/>
                  <a:pt x="783" y="2165"/>
                  <a:pt x="781" y="2167"/>
                </a:cubicBezTo>
                <a:cubicBezTo>
                  <a:pt x="775" y="2171"/>
                  <a:pt x="775" y="2171"/>
                  <a:pt x="768" y="2167"/>
                </a:cubicBezTo>
                <a:cubicBezTo>
                  <a:pt x="768" y="2167"/>
                  <a:pt x="768" y="2167"/>
                  <a:pt x="768" y="2167"/>
                </a:cubicBezTo>
                <a:cubicBezTo>
                  <a:pt x="768" y="2166"/>
                  <a:pt x="768" y="2166"/>
                  <a:pt x="768" y="2166"/>
                </a:cubicBezTo>
                <a:cubicBezTo>
                  <a:pt x="758" y="2170"/>
                  <a:pt x="749" y="2165"/>
                  <a:pt x="741" y="2162"/>
                </a:cubicBezTo>
                <a:cubicBezTo>
                  <a:pt x="734" y="2160"/>
                  <a:pt x="728" y="2159"/>
                  <a:pt x="723" y="2166"/>
                </a:cubicBezTo>
                <a:cubicBezTo>
                  <a:pt x="719" y="2174"/>
                  <a:pt x="709" y="2170"/>
                  <a:pt x="704" y="2177"/>
                </a:cubicBezTo>
                <a:cubicBezTo>
                  <a:pt x="700" y="2176"/>
                  <a:pt x="697" y="2175"/>
                  <a:pt x="693" y="2174"/>
                </a:cubicBezTo>
                <a:cubicBezTo>
                  <a:pt x="694" y="2169"/>
                  <a:pt x="691" y="2167"/>
                  <a:pt x="687" y="2166"/>
                </a:cubicBezTo>
                <a:cubicBezTo>
                  <a:pt x="683" y="2165"/>
                  <a:pt x="680" y="2164"/>
                  <a:pt x="676" y="2163"/>
                </a:cubicBezTo>
                <a:cubicBezTo>
                  <a:pt x="676" y="2165"/>
                  <a:pt x="675" y="2166"/>
                  <a:pt x="675" y="2167"/>
                </a:cubicBezTo>
                <a:cubicBezTo>
                  <a:pt x="676" y="2171"/>
                  <a:pt x="683" y="2172"/>
                  <a:pt x="682" y="2178"/>
                </a:cubicBezTo>
                <a:cubicBezTo>
                  <a:pt x="681" y="2182"/>
                  <a:pt x="681" y="2186"/>
                  <a:pt x="680" y="2191"/>
                </a:cubicBezTo>
                <a:cubicBezTo>
                  <a:pt x="672" y="2192"/>
                  <a:pt x="663" y="2193"/>
                  <a:pt x="655" y="2194"/>
                </a:cubicBezTo>
                <a:cubicBezTo>
                  <a:pt x="648" y="2194"/>
                  <a:pt x="642" y="2192"/>
                  <a:pt x="638" y="2185"/>
                </a:cubicBezTo>
                <a:cubicBezTo>
                  <a:pt x="637" y="2182"/>
                  <a:pt x="633" y="2181"/>
                  <a:pt x="630" y="2181"/>
                </a:cubicBezTo>
                <a:cubicBezTo>
                  <a:pt x="627" y="2180"/>
                  <a:pt x="624" y="2180"/>
                  <a:pt x="621" y="2180"/>
                </a:cubicBezTo>
                <a:cubicBezTo>
                  <a:pt x="622" y="2173"/>
                  <a:pt x="615" y="2166"/>
                  <a:pt x="625" y="2161"/>
                </a:cubicBezTo>
                <a:cubicBezTo>
                  <a:pt x="613" y="2154"/>
                  <a:pt x="602" y="2153"/>
                  <a:pt x="590" y="2154"/>
                </a:cubicBezTo>
                <a:cubicBezTo>
                  <a:pt x="589" y="2154"/>
                  <a:pt x="587" y="2155"/>
                  <a:pt x="586" y="2156"/>
                </a:cubicBezTo>
                <a:cubicBezTo>
                  <a:pt x="585" y="2158"/>
                  <a:pt x="584" y="2160"/>
                  <a:pt x="584" y="2162"/>
                </a:cubicBezTo>
                <a:cubicBezTo>
                  <a:pt x="584" y="2163"/>
                  <a:pt x="586" y="2164"/>
                  <a:pt x="588" y="2165"/>
                </a:cubicBezTo>
                <a:cubicBezTo>
                  <a:pt x="591" y="2165"/>
                  <a:pt x="594" y="2165"/>
                  <a:pt x="597" y="2166"/>
                </a:cubicBezTo>
                <a:cubicBezTo>
                  <a:pt x="598" y="2166"/>
                  <a:pt x="600" y="2168"/>
                  <a:pt x="599" y="2170"/>
                </a:cubicBezTo>
                <a:cubicBezTo>
                  <a:pt x="599" y="2171"/>
                  <a:pt x="597" y="2172"/>
                  <a:pt x="596" y="2172"/>
                </a:cubicBezTo>
                <a:cubicBezTo>
                  <a:pt x="592" y="2170"/>
                  <a:pt x="588" y="2164"/>
                  <a:pt x="582" y="2171"/>
                </a:cubicBezTo>
                <a:cubicBezTo>
                  <a:pt x="582" y="2172"/>
                  <a:pt x="578" y="2171"/>
                  <a:pt x="576" y="2170"/>
                </a:cubicBezTo>
                <a:cubicBezTo>
                  <a:pt x="572" y="2169"/>
                  <a:pt x="571" y="2166"/>
                  <a:pt x="574" y="2161"/>
                </a:cubicBezTo>
                <a:cubicBezTo>
                  <a:pt x="574" y="2160"/>
                  <a:pt x="575" y="2160"/>
                  <a:pt x="576" y="2158"/>
                </a:cubicBezTo>
                <a:cubicBezTo>
                  <a:pt x="574" y="2156"/>
                  <a:pt x="571" y="2154"/>
                  <a:pt x="569" y="2151"/>
                </a:cubicBezTo>
                <a:cubicBezTo>
                  <a:pt x="561" y="2141"/>
                  <a:pt x="561" y="2141"/>
                  <a:pt x="551" y="2150"/>
                </a:cubicBezTo>
                <a:cubicBezTo>
                  <a:pt x="552" y="2151"/>
                  <a:pt x="552" y="2151"/>
                  <a:pt x="552" y="2151"/>
                </a:cubicBezTo>
                <a:cubicBezTo>
                  <a:pt x="551" y="2146"/>
                  <a:pt x="551" y="2140"/>
                  <a:pt x="544" y="2138"/>
                </a:cubicBezTo>
                <a:cubicBezTo>
                  <a:pt x="543" y="2140"/>
                  <a:pt x="541" y="2142"/>
                  <a:pt x="540" y="2144"/>
                </a:cubicBezTo>
                <a:cubicBezTo>
                  <a:pt x="539" y="2144"/>
                  <a:pt x="538" y="2145"/>
                  <a:pt x="537" y="2144"/>
                </a:cubicBezTo>
                <a:cubicBezTo>
                  <a:pt x="529" y="2139"/>
                  <a:pt x="521" y="2136"/>
                  <a:pt x="511" y="2139"/>
                </a:cubicBezTo>
                <a:cubicBezTo>
                  <a:pt x="509" y="2144"/>
                  <a:pt x="507" y="2149"/>
                  <a:pt x="505" y="2154"/>
                </a:cubicBezTo>
                <a:cubicBezTo>
                  <a:pt x="503" y="2157"/>
                  <a:pt x="500" y="2159"/>
                  <a:pt x="497" y="2157"/>
                </a:cubicBezTo>
                <a:cubicBezTo>
                  <a:pt x="494" y="2156"/>
                  <a:pt x="494" y="2155"/>
                  <a:pt x="497" y="2148"/>
                </a:cubicBezTo>
                <a:cubicBezTo>
                  <a:pt x="493" y="2145"/>
                  <a:pt x="487" y="2141"/>
                  <a:pt x="490" y="2132"/>
                </a:cubicBezTo>
                <a:cubicBezTo>
                  <a:pt x="491" y="2132"/>
                  <a:pt x="493" y="2130"/>
                  <a:pt x="495" y="2130"/>
                </a:cubicBezTo>
                <a:cubicBezTo>
                  <a:pt x="496" y="2128"/>
                  <a:pt x="498" y="2128"/>
                  <a:pt x="500" y="2127"/>
                </a:cubicBezTo>
                <a:cubicBezTo>
                  <a:pt x="505" y="2130"/>
                  <a:pt x="510" y="2132"/>
                  <a:pt x="515" y="2134"/>
                </a:cubicBezTo>
                <a:cubicBezTo>
                  <a:pt x="516" y="2134"/>
                  <a:pt x="517" y="2134"/>
                  <a:pt x="517" y="2133"/>
                </a:cubicBezTo>
                <a:cubicBezTo>
                  <a:pt x="519" y="2130"/>
                  <a:pt x="520" y="2128"/>
                  <a:pt x="523" y="2124"/>
                </a:cubicBezTo>
                <a:cubicBezTo>
                  <a:pt x="528" y="2121"/>
                  <a:pt x="535" y="2124"/>
                  <a:pt x="542" y="2126"/>
                </a:cubicBezTo>
                <a:cubicBezTo>
                  <a:pt x="548" y="2121"/>
                  <a:pt x="556" y="2119"/>
                  <a:pt x="565" y="2120"/>
                </a:cubicBezTo>
                <a:cubicBezTo>
                  <a:pt x="572" y="2120"/>
                  <a:pt x="578" y="2118"/>
                  <a:pt x="585" y="2117"/>
                </a:cubicBezTo>
                <a:cubicBezTo>
                  <a:pt x="587" y="2119"/>
                  <a:pt x="588" y="2121"/>
                  <a:pt x="590" y="2123"/>
                </a:cubicBezTo>
                <a:cubicBezTo>
                  <a:pt x="597" y="2122"/>
                  <a:pt x="597" y="2117"/>
                  <a:pt x="598" y="2112"/>
                </a:cubicBezTo>
                <a:cubicBezTo>
                  <a:pt x="601" y="2115"/>
                  <a:pt x="604" y="2117"/>
                  <a:pt x="609" y="2116"/>
                </a:cubicBezTo>
                <a:cubicBezTo>
                  <a:pt x="613" y="2115"/>
                  <a:pt x="614" y="2113"/>
                  <a:pt x="613" y="2107"/>
                </a:cubicBezTo>
                <a:cubicBezTo>
                  <a:pt x="613" y="2105"/>
                  <a:pt x="613" y="2104"/>
                  <a:pt x="613" y="2102"/>
                </a:cubicBezTo>
                <a:cubicBezTo>
                  <a:pt x="624" y="2098"/>
                  <a:pt x="635" y="2096"/>
                  <a:pt x="647" y="2099"/>
                </a:cubicBezTo>
                <a:cubicBezTo>
                  <a:pt x="645" y="2104"/>
                  <a:pt x="643" y="2107"/>
                  <a:pt x="641" y="2111"/>
                </a:cubicBezTo>
                <a:cubicBezTo>
                  <a:pt x="643" y="2114"/>
                  <a:pt x="645" y="2116"/>
                  <a:pt x="647" y="2119"/>
                </a:cubicBezTo>
                <a:cubicBezTo>
                  <a:pt x="655" y="2112"/>
                  <a:pt x="665" y="2115"/>
                  <a:pt x="672" y="2107"/>
                </a:cubicBezTo>
                <a:cubicBezTo>
                  <a:pt x="672" y="2107"/>
                  <a:pt x="672" y="2107"/>
                  <a:pt x="672" y="2107"/>
                </a:cubicBezTo>
                <a:cubicBezTo>
                  <a:pt x="673" y="2108"/>
                  <a:pt x="674" y="2109"/>
                  <a:pt x="676" y="2110"/>
                </a:cubicBezTo>
                <a:cubicBezTo>
                  <a:pt x="680" y="2112"/>
                  <a:pt x="685" y="2115"/>
                  <a:pt x="690" y="2111"/>
                </a:cubicBezTo>
                <a:cubicBezTo>
                  <a:pt x="695" y="2106"/>
                  <a:pt x="689" y="2101"/>
                  <a:pt x="687" y="2096"/>
                </a:cubicBezTo>
                <a:cubicBezTo>
                  <a:pt x="689" y="2095"/>
                  <a:pt x="691" y="2093"/>
                  <a:pt x="693" y="2093"/>
                </a:cubicBezTo>
                <a:cubicBezTo>
                  <a:pt x="717" y="2092"/>
                  <a:pt x="742" y="2091"/>
                  <a:pt x="766" y="2094"/>
                </a:cubicBezTo>
                <a:cubicBezTo>
                  <a:pt x="770" y="2094"/>
                  <a:pt x="774" y="2094"/>
                  <a:pt x="777" y="2098"/>
                </a:cubicBezTo>
                <a:cubicBezTo>
                  <a:pt x="776" y="2100"/>
                  <a:pt x="774" y="2102"/>
                  <a:pt x="773" y="2102"/>
                </a:cubicBezTo>
                <a:cubicBezTo>
                  <a:pt x="765" y="2097"/>
                  <a:pt x="757" y="2098"/>
                  <a:pt x="749" y="2098"/>
                </a:cubicBezTo>
                <a:cubicBezTo>
                  <a:pt x="736" y="2097"/>
                  <a:pt x="724" y="2099"/>
                  <a:pt x="712" y="2101"/>
                </a:cubicBezTo>
                <a:cubicBezTo>
                  <a:pt x="710" y="2101"/>
                  <a:pt x="708" y="2103"/>
                  <a:pt x="706" y="2104"/>
                </a:cubicBezTo>
                <a:cubicBezTo>
                  <a:pt x="709" y="2107"/>
                  <a:pt x="710" y="2110"/>
                  <a:pt x="713" y="2111"/>
                </a:cubicBezTo>
                <a:cubicBezTo>
                  <a:pt x="722" y="2116"/>
                  <a:pt x="731" y="2121"/>
                  <a:pt x="742" y="2114"/>
                </a:cubicBezTo>
                <a:cubicBezTo>
                  <a:pt x="743" y="2113"/>
                  <a:pt x="746" y="2113"/>
                  <a:pt x="748" y="2113"/>
                </a:cubicBezTo>
                <a:cubicBezTo>
                  <a:pt x="758" y="2119"/>
                  <a:pt x="767" y="2114"/>
                  <a:pt x="776" y="2110"/>
                </a:cubicBezTo>
                <a:cubicBezTo>
                  <a:pt x="778" y="2111"/>
                  <a:pt x="780" y="2112"/>
                  <a:pt x="781" y="2114"/>
                </a:cubicBezTo>
                <a:cubicBezTo>
                  <a:pt x="785" y="2119"/>
                  <a:pt x="790" y="2120"/>
                  <a:pt x="794" y="2119"/>
                </a:cubicBezTo>
                <a:cubicBezTo>
                  <a:pt x="801" y="2117"/>
                  <a:pt x="806" y="2117"/>
                  <a:pt x="811" y="2122"/>
                </a:cubicBezTo>
                <a:cubicBezTo>
                  <a:pt x="813" y="2124"/>
                  <a:pt x="818" y="2124"/>
                  <a:pt x="821" y="2126"/>
                </a:cubicBezTo>
                <a:cubicBezTo>
                  <a:pt x="824" y="2128"/>
                  <a:pt x="827" y="2131"/>
                  <a:pt x="830" y="2133"/>
                </a:cubicBezTo>
                <a:cubicBezTo>
                  <a:pt x="832" y="2131"/>
                  <a:pt x="833" y="2129"/>
                  <a:pt x="835" y="2127"/>
                </a:cubicBezTo>
                <a:cubicBezTo>
                  <a:pt x="839" y="2123"/>
                  <a:pt x="839" y="2123"/>
                  <a:pt x="835" y="2117"/>
                </a:cubicBezTo>
                <a:cubicBezTo>
                  <a:pt x="835" y="2117"/>
                  <a:pt x="835" y="2115"/>
                  <a:pt x="835" y="2114"/>
                </a:cubicBezTo>
                <a:cubicBezTo>
                  <a:pt x="840" y="2114"/>
                  <a:pt x="844" y="2114"/>
                  <a:pt x="848" y="2114"/>
                </a:cubicBezTo>
                <a:cubicBezTo>
                  <a:pt x="849" y="2116"/>
                  <a:pt x="850" y="2117"/>
                  <a:pt x="850" y="2119"/>
                </a:cubicBezTo>
                <a:cubicBezTo>
                  <a:pt x="851" y="2123"/>
                  <a:pt x="853" y="2124"/>
                  <a:pt x="856" y="2123"/>
                </a:cubicBezTo>
                <a:cubicBezTo>
                  <a:pt x="858" y="2122"/>
                  <a:pt x="857" y="2119"/>
                  <a:pt x="857" y="2117"/>
                </a:cubicBezTo>
                <a:cubicBezTo>
                  <a:pt x="856" y="2116"/>
                  <a:pt x="857" y="2115"/>
                  <a:pt x="857" y="2114"/>
                </a:cubicBezTo>
                <a:cubicBezTo>
                  <a:pt x="858" y="2113"/>
                  <a:pt x="859" y="2113"/>
                  <a:pt x="860" y="2112"/>
                </a:cubicBezTo>
                <a:cubicBezTo>
                  <a:pt x="866" y="2110"/>
                  <a:pt x="873" y="2113"/>
                  <a:pt x="879" y="2109"/>
                </a:cubicBezTo>
                <a:cubicBezTo>
                  <a:pt x="881" y="2107"/>
                  <a:pt x="887" y="2111"/>
                  <a:pt x="887" y="2115"/>
                </a:cubicBezTo>
                <a:cubicBezTo>
                  <a:pt x="888" y="2118"/>
                  <a:pt x="887" y="2122"/>
                  <a:pt x="888" y="2125"/>
                </a:cubicBezTo>
                <a:cubicBezTo>
                  <a:pt x="888" y="2129"/>
                  <a:pt x="890" y="2130"/>
                  <a:pt x="893" y="2130"/>
                </a:cubicBezTo>
                <a:cubicBezTo>
                  <a:pt x="897" y="2129"/>
                  <a:pt x="898" y="2127"/>
                  <a:pt x="897" y="2124"/>
                </a:cubicBezTo>
                <a:cubicBezTo>
                  <a:pt x="897" y="2120"/>
                  <a:pt x="895" y="2116"/>
                  <a:pt x="894" y="2113"/>
                </a:cubicBezTo>
                <a:cubicBezTo>
                  <a:pt x="893" y="2112"/>
                  <a:pt x="894" y="2110"/>
                  <a:pt x="894" y="2111"/>
                </a:cubicBezTo>
                <a:cubicBezTo>
                  <a:pt x="895" y="2106"/>
                  <a:pt x="901" y="2109"/>
                  <a:pt x="901" y="2103"/>
                </a:cubicBezTo>
                <a:cubicBezTo>
                  <a:pt x="898" y="2100"/>
                  <a:pt x="893" y="2096"/>
                  <a:pt x="888" y="2099"/>
                </a:cubicBezTo>
                <a:cubicBezTo>
                  <a:pt x="879" y="2103"/>
                  <a:pt x="869" y="2101"/>
                  <a:pt x="859" y="2100"/>
                </a:cubicBezTo>
                <a:cubicBezTo>
                  <a:pt x="856" y="2099"/>
                  <a:pt x="853" y="2099"/>
                  <a:pt x="850" y="2100"/>
                </a:cubicBezTo>
                <a:cubicBezTo>
                  <a:pt x="845" y="2102"/>
                  <a:pt x="840" y="2102"/>
                  <a:pt x="835" y="2100"/>
                </a:cubicBezTo>
                <a:cubicBezTo>
                  <a:pt x="829" y="2097"/>
                  <a:pt x="824" y="2101"/>
                  <a:pt x="820" y="2104"/>
                </a:cubicBezTo>
                <a:cubicBezTo>
                  <a:pt x="814" y="2102"/>
                  <a:pt x="809" y="2099"/>
                  <a:pt x="802" y="2095"/>
                </a:cubicBezTo>
                <a:cubicBezTo>
                  <a:pt x="810" y="2095"/>
                  <a:pt x="816" y="2095"/>
                  <a:pt x="821" y="2095"/>
                </a:cubicBezTo>
                <a:cubicBezTo>
                  <a:pt x="832" y="2095"/>
                  <a:pt x="844" y="2096"/>
                  <a:pt x="855" y="2094"/>
                </a:cubicBezTo>
                <a:cubicBezTo>
                  <a:pt x="864" y="2093"/>
                  <a:pt x="873" y="2093"/>
                  <a:pt x="882" y="2094"/>
                </a:cubicBezTo>
                <a:cubicBezTo>
                  <a:pt x="889" y="2094"/>
                  <a:pt x="894" y="2093"/>
                  <a:pt x="900" y="2090"/>
                </a:cubicBezTo>
                <a:cubicBezTo>
                  <a:pt x="896" y="2086"/>
                  <a:pt x="891" y="2082"/>
                  <a:pt x="887" y="2079"/>
                </a:cubicBezTo>
                <a:cubicBezTo>
                  <a:pt x="890" y="2073"/>
                  <a:pt x="894" y="2071"/>
                  <a:pt x="898" y="2070"/>
                </a:cubicBezTo>
                <a:cubicBezTo>
                  <a:pt x="898" y="2070"/>
                  <a:pt x="897" y="2071"/>
                  <a:pt x="897" y="2071"/>
                </a:cubicBezTo>
                <a:cubicBezTo>
                  <a:pt x="898" y="2070"/>
                  <a:pt x="898" y="2070"/>
                  <a:pt x="898" y="2070"/>
                </a:cubicBezTo>
                <a:cubicBezTo>
                  <a:pt x="904" y="2070"/>
                  <a:pt x="906" y="2065"/>
                  <a:pt x="908" y="2060"/>
                </a:cubicBezTo>
                <a:cubicBezTo>
                  <a:pt x="912" y="2054"/>
                  <a:pt x="907" y="2047"/>
                  <a:pt x="900" y="2047"/>
                </a:cubicBezTo>
                <a:cubicBezTo>
                  <a:pt x="896" y="2048"/>
                  <a:pt x="892" y="2049"/>
                  <a:pt x="889" y="2048"/>
                </a:cubicBezTo>
                <a:cubicBezTo>
                  <a:pt x="883" y="2047"/>
                  <a:pt x="881" y="2052"/>
                  <a:pt x="879" y="2055"/>
                </a:cubicBezTo>
                <a:cubicBezTo>
                  <a:pt x="877" y="2053"/>
                  <a:pt x="875" y="2049"/>
                  <a:pt x="873" y="2049"/>
                </a:cubicBezTo>
                <a:cubicBezTo>
                  <a:pt x="864" y="2049"/>
                  <a:pt x="855" y="2047"/>
                  <a:pt x="847" y="2050"/>
                </a:cubicBezTo>
                <a:cubicBezTo>
                  <a:pt x="840" y="2053"/>
                  <a:pt x="832" y="2052"/>
                  <a:pt x="825" y="2053"/>
                </a:cubicBezTo>
                <a:cubicBezTo>
                  <a:pt x="811" y="2053"/>
                  <a:pt x="798" y="2052"/>
                  <a:pt x="784" y="2054"/>
                </a:cubicBezTo>
                <a:cubicBezTo>
                  <a:pt x="777" y="2055"/>
                  <a:pt x="770" y="2055"/>
                  <a:pt x="763" y="2054"/>
                </a:cubicBezTo>
                <a:cubicBezTo>
                  <a:pt x="754" y="2051"/>
                  <a:pt x="744" y="2055"/>
                  <a:pt x="734" y="2050"/>
                </a:cubicBezTo>
                <a:cubicBezTo>
                  <a:pt x="732" y="2048"/>
                  <a:pt x="727" y="2049"/>
                  <a:pt x="725" y="2051"/>
                </a:cubicBezTo>
                <a:cubicBezTo>
                  <a:pt x="717" y="2055"/>
                  <a:pt x="707" y="2048"/>
                  <a:pt x="700" y="2056"/>
                </a:cubicBezTo>
                <a:cubicBezTo>
                  <a:pt x="700" y="2057"/>
                  <a:pt x="697" y="2056"/>
                  <a:pt x="696" y="2055"/>
                </a:cubicBezTo>
                <a:cubicBezTo>
                  <a:pt x="691" y="2051"/>
                  <a:pt x="687" y="2057"/>
                  <a:pt x="683" y="2055"/>
                </a:cubicBezTo>
                <a:cubicBezTo>
                  <a:pt x="678" y="2053"/>
                  <a:pt x="674" y="2057"/>
                  <a:pt x="669" y="2059"/>
                </a:cubicBezTo>
                <a:cubicBezTo>
                  <a:pt x="665" y="2060"/>
                  <a:pt x="661" y="2062"/>
                  <a:pt x="657" y="2063"/>
                </a:cubicBezTo>
                <a:cubicBezTo>
                  <a:pt x="654" y="2064"/>
                  <a:pt x="651" y="2063"/>
                  <a:pt x="649" y="2063"/>
                </a:cubicBezTo>
                <a:cubicBezTo>
                  <a:pt x="647" y="2059"/>
                  <a:pt x="651" y="2054"/>
                  <a:pt x="646" y="2053"/>
                </a:cubicBezTo>
                <a:cubicBezTo>
                  <a:pt x="643" y="2055"/>
                  <a:pt x="640" y="2058"/>
                  <a:pt x="637" y="2058"/>
                </a:cubicBezTo>
                <a:cubicBezTo>
                  <a:pt x="626" y="2054"/>
                  <a:pt x="619" y="2062"/>
                  <a:pt x="610" y="2067"/>
                </a:cubicBezTo>
                <a:cubicBezTo>
                  <a:pt x="602" y="2059"/>
                  <a:pt x="593" y="2061"/>
                  <a:pt x="584" y="2065"/>
                </a:cubicBezTo>
                <a:cubicBezTo>
                  <a:pt x="584" y="2069"/>
                  <a:pt x="584" y="2073"/>
                  <a:pt x="585" y="2076"/>
                </a:cubicBezTo>
                <a:cubicBezTo>
                  <a:pt x="582" y="2078"/>
                  <a:pt x="580" y="2079"/>
                  <a:pt x="578" y="2081"/>
                </a:cubicBezTo>
                <a:cubicBezTo>
                  <a:pt x="577" y="2082"/>
                  <a:pt x="577" y="2084"/>
                  <a:pt x="577" y="2086"/>
                </a:cubicBezTo>
                <a:cubicBezTo>
                  <a:pt x="578" y="2087"/>
                  <a:pt x="580" y="2087"/>
                  <a:pt x="581" y="2088"/>
                </a:cubicBezTo>
                <a:cubicBezTo>
                  <a:pt x="583" y="2088"/>
                  <a:pt x="585" y="2088"/>
                  <a:pt x="587" y="2088"/>
                </a:cubicBezTo>
                <a:cubicBezTo>
                  <a:pt x="586" y="2090"/>
                  <a:pt x="586" y="2091"/>
                  <a:pt x="586" y="2091"/>
                </a:cubicBezTo>
                <a:cubicBezTo>
                  <a:pt x="583" y="2092"/>
                  <a:pt x="579" y="2094"/>
                  <a:pt x="582" y="2098"/>
                </a:cubicBezTo>
                <a:cubicBezTo>
                  <a:pt x="583" y="2102"/>
                  <a:pt x="586" y="2103"/>
                  <a:pt x="590" y="2101"/>
                </a:cubicBezTo>
                <a:cubicBezTo>
                  <a:pt x="595" y="2099"/>
                  <a:pt x="595" y="2100"/>
                  <a:pt x="595" y="2106"/>
                </a:cubicBezTo>
                <a:cubicBezTo>
                  <a:pt x="596" y="2108"/>
                  <a:pt x="597" y="2110"/>
                  <a:pt x="598" y="2112"/>
                </a:cubicBezTo>
                <a:cubicBezTo>
                  <a:pt x="595" y="2112"/>
                  <a:pt x="592" y="2112"/>
                  <a:pt x="590" y="2111"/>
                </a:cubicBezTo>
                <a:cubicBezTo>
                  <a:pt x="582" y="2108"/>
                  <a:pt x="575" y="2109"/>
                  <a:pt x="568" y="2113"/>
                </a:cubicBezTo>
                <a:cubicBezTo>
                  <a:pt x="562" y="2117"/>
                  <a:pt x="557" y="2115"/>
                  <a:pt x="553" y="2111"/>
                </a:cubicBezTo>
                <a:cubicBezTo>
                  <a:pt x="552" y="2106"/>
                  <a:pt x="555" y="2106"/>
                  <a:pt x="558" y="2105"/>
                </a:cubicBezTo>
                <a:cubicBezTo>
                  <a:pt x="562" y="2104"/>
                  <a:pt x="562" y="2101"/>
                  <a:pt x="562" y="2097"/>
                </a:cubicBezTo>
                <a:cubicBezTo>
                  <a:pt x="560" y="2090"/>
                  <a:pt x="553" y="2092"/>
                  <a:pt x="547" y="2089"/>
                </a:cubicBezTo>
                <a:cubicBezTo>
                  <a:pt x="552" y="2086"/>
                  <a:pt x="555" y="2085"/>
                  <a:pt x="559" y="2083"/>
                </a:cubicBezTo>
                <a:cubicBezTo>
                  <a:pt x="553" y="2078"/>
                  <a:pt x="547" y="2074"/>
                  <a:pt x="542" y="2070"/>
                </a:cubicBezTo>
                <a:cubicBezTo>
                  <a:pt x="533" y="2067"/>
                  <a:pt x="530" y="2080"/>
                  <a:pt x="520" y="2079"/>
                </a:cubicBezTo>
                <a:cubicBezTo>
                  <a:pt x="518" y="2066"/>
                  <a:pt x="528" y="2062"/>
                  <a:pt x="535" y="2056"/>
                </a:cubicBezTo>
                <a:cubicBezTo>
                  <a:pt x="534" y="2058"/>
                  <a:pt x="533" y="2061"/>
                  <a:pt x="532" y="2065"/>
                </a:cubicBezTo>
                <a:cubicBezTo>
                  <a:pt x="536" y="2065"/>
                  <a:pt x="540" y="2064"/>
                  <a:pt x="544" y="2064"/>
                </a:cubicBezTo>
                <a:cubicBezTo>
                  <a:pt x="544" y="2060"/>
                  <a:pt x="544" y="2056"/>
                  <a:pt x="544" y="2052"/>
                </a:cubicBezTo>
                <a:cubicBezTo>
                  <a:pt x="545" y="2048"/>
                  <a:pt x="547" y="2045"/>
                  <a:pt x="549" y="2041"/>
                </a:cubicBezTo>
                <a:cubicBezTo>
                  <a:pt x="556" y="2039"/>
                  <a:pt x="563" y="2037"/>
                  <a:pt x="570" y="2035"/>
                </a:cubicBezTo>
                <a:cubicBezTo>
                  <a:pt x="572" y="2029"/>
                  <a:pt x="566" y="2027"/>
                  <a:pt x="565" y="2023"/>
                </a:cubicBezTo>
                <a:cubicBezTo>
                  <a:pt x="565" y="2023"/>
                  <a:pt x="564" y="2024"/>
                  <a:pt x="564" y="2024"/>
                </a:cubicBezTo>
                <a:cubicBezTo>
                  <a:pt x="571" y="2019"/>
                  <a:pt x="577" y="2016"/>
                  <a:pt x="585" y="2022"/>
                </a:cubicBezTo>
                <a:cubicBezTo>
                  <a:pt x="586" y="2023"/>
                  <a:pt x="589" y="2020"/>
                  <a:pt x="590" y="2019"/>
                </a:cubicBezTo>
                <a:cubicBezTo>
                  <a:pt x="589" y="2008"/>
                  <a:pt x="580" y="2009"/>
                  <a:pt x="572" y="2006"/>
                </a:cubicBezTo>
                <a:cubicBezTo>
                  <a:pt x="579" y="1998"/>
                  <a:pt x="587" y="2002"/>
                  <a:pt x="593" y="2001"/>
                </a:cubicBezTo>
                <a:cubicBezTo>
                  <a:pt x="600" y="1999"/>
                  <a:pt x="607" y="1999"/>
                  <a:pt x="614" y="1999"/>
                </a:cubicBezTo>
                <a:cubicBezTo>
                  <a:pt x="615" y="2001"/>
                  <a:pt x="616" y="2004"/>
                  <a:pt x="617" y="2005"/>
                </a:cubicBezTo>
                <a:cubicBezTo>
                  <a:pt x="621" y="2007"/>
                  <a:pt x="626" y="2007"/>
                  <a:pt x="627" y="2013"/>
                </a:cubicBezTo>
                <a:cubicBezTo>
                  <a:pt x="627" y="2014"/>
                  <a:pt x="630" y="2015"/>
                  <a:pt x="632" y="2016"/>
                </a:cubicBezTo>
                <a:cubicBezTo>
                  <a:pt x="633" y="2017"/>
                  <a:pt x="635" y="2017"/>
                  <a:pt x="636" y="2018"/>
                </a:cubicBezTo>
                <a:cubicBezTo>
                  <a:pt x="637" y="2018"/>
                  <a:pt x="636" y="2019"/>
                  <a:pt x="637" y="2021"/>
                </a:cubicBezTo>
                <a:cubicBezTo>
                  <a:pt x="632" y="2022"/>
                  <a:pt x="626" y="2022"/>
                  <a:pt x="621" y="2021"/>
                </a:cubicBezTo>
                <a:cubicBezTo>
                  <a:pt x="616" y="2020"/>
                  <a:pt x="612" y="2019"/>
                  <a:pt x="608" y="2024"/>
                </a:cubicBezTo>
                <a:cubicBezTo>
                  <a:pt x="606" y="2026"/>
                  <a:pt x="601" y="2026"/>
                  <a:pt x="597" y="2027"/>
                </a:cubicBezTo>
                <a:cubicBezTo>
                  <a:pt x="598" y="2029"/>
                  <a:pt x="599" y="2031"/>
                  <a:pt x="600" y="2031"/>
                </a:cubicBezTo>
                <a:cubicBezTo>
                  <a:pt x="617" y="2027"/>
                  <a:pt x="635" y="2031"/>
                  <a:pt x="652" y="2029"/>
                </a:cubicBezTo>
                <a:cubicBezTo>
                  <a:pt x="654" y="2028"/>
                  <a:pt x="657" y="2029"/>
                  <a:pt x="659" y="2028"/>
                </a:cubicBezTo>
                <a:cubicBezTo>
                  <a:pt x="666" y="2021"/>
                  <a:pt x="674" y="2028"/>
                  <a:pt x="685" y="2026"/>
                </a:cubicBezTo>
                <a:cubicBezTo>
                  <a:pt x="677" y="2031"/>
                  <a:pt x="670" y="2027"/>
                  <a:pt x="668" y="2036"/>
                </a:cubicBezTo>
                <a:cubicBezTo>
                  <a:pt x="676" y="2049"/>
                  <a:pt x="687" y="2041"/>
                  <a:pt x="698" y="2040"/>
                </a:cubicBezTo>
                <a:cubicBezTo>
                  <a:pt x="699" y="2035"/>
                  <a:pt x="695" y="2034"/>
                  <a:pt x="695" y="2032"/>
                </a:cubicBezTo>
                <a:cubicBezTo>
                  <a:pt x="695" y="2030"/>
                  <a:pt x="696" y="2027"/>
                  <a:pt x="698" y="2026"/>
                </a:cubicBezTo>
                <a:cubicBezTo>
                  <a:pt x="699" y="2025"/>
                  <a:pt x="701" y="2026"/>
                  <a:pt x="702" y="2029"/>
                </a:cubicBezTo>
                <a:cubicBezTo>
                  <a:pt x="704" y="2039"/>
                  <a:pt x="704" y="2039"/>
                  <a:pt x="715" y="2039"/>
                </a:cubicBezTo>
                <a:cubicBezTo>
                  <a:pt x="715" y="2035"/>
                  <a:pt x="715" y="2031"/>
                  <a:pt x="714" y="2027"/>
                </a:cubicBezTo>
                <a:cubicBezTo>
                  <a:pt x="715" y="2027"/>
                  <a:pt x="716" y="2026"/>
                  <a:pt x="717" y="2026"/>
                </a:cubicBezTo>
                <a:cubicBezTo>
                  <a:pt x="720" y="2025"/>
                  <a:pt x="724" y="2024"/>
                  <a:pt x="728" y="2024"/>
                </a:cubicBezTo>
                <a:cubicBezTo>
                  <a:pt x="735" y="2023"/>
                  <a:pt x="738" y="2027"/>
                  <a:pt x="740" y="2033"/>
                </a:cubicBezTo>
                <a:cubicBezTo>
                  <a:pt x="735" y="2031"/>
                  <a:pt x="731" y="2030"/>
                  <a:pt x="727" y="2029"/>
                </a:cubicBezTo>
                <a:cubicBezTo>
                  <a:pt x="725" y="2028"/>
                  <a:pt x="720" y="2031"/>
                  <a:pt x="720" y="2034"/>
                </a:cubicBezTo>
                <a:cubicBezTo>
                  <a:pt x="720" y="2038"/>
                  <a:pt x="723" y="2039"/>
                  <a:pt x="725" y="2040"/>
                </a:cubicBezTo>
                <a:cubicBezTo>
                  <a:pt x="729" y="2040"/>
                  <a:pt x="732" y="2039"/>
                  <a:pt x="735" y="2039"/>
                </a:cubicBezTo>
                <a:cubicBezTo>
                  <a:pt x="738" y="2038"/>
                  <a:pt x="739" y="2035"/>
                  <a:pt x="739" y="2033"/>
                </a:cubicBezTo>
                <a:cubicBezTo>
                  <a:pt x="750" y="2038"/>
                  <a:pt x="761" y="2038"/>
                  <a:pt x="772" y="2036"/>
                </a:cubicBezTo>
                <a:cubicBezTo>
                  <a:pt x="770" y="2031"/>
                  <a:pt x="768" y="2029"/>
                  <a:pt x="763" y="2028"/>
                </a:cubicBezTo>
                <a:cubicBezTo>
                  <a:pt x="754" y="2028"/>
                  <a:pt x="754" y="2028"/>
                  <a:pt x="754" y="2016"/>
                </a:cubicBezTo>
                <a:cubicBezTo>
                  <a:pt x="750" y="2016"/>
                  <a:pt x="747" y="2015"/>
                  <a:pt x="743" y="2015"/>
                </a:cubicBezTo>
                <a:cubicBezTo>
                  <a:pt x="739" y="2015"/>
                  <a:pt x="736" y="2015"/>
                  <a:pt x="730" y="2015"/>
                </a:cubicBezTo>
                <a:cubicBezTo>
                  <a:pt x="734" y="2008"/>
                  <a:pt x="739" y="2007"/>
                  <a:pt x="745" y="2007"/>
                </a:cubicBezTo>
                <a:cubicBezTo>
                  <a:pt x="754" y="2008"/>
                  <a:pt x="764" y="2007"/>
                  <a:pt x="774" y="2010"/>
                </a:cubicBezTo>
                <a:cubicBezTo>
                  <a:pt x="773" y="2009"/>
                  <a:pt x="773" y="2009"/>
                  <a:pt x="773" y="2009"/>
                </a:cubicBezTo>
                <a:cubicBezTo>
                  <a:pt x="774" y="2012"/>
                  <a:pt x="780" y="2014"/>
                  <a:pt x="776" y="2018"/>
                </a:cubicBezTo>
                <a:cubicBezTo>
                  <a:pt x="774" y="2015"/>
                  <a:pt x="771" y="2014"/>
                  <a:pt x="768" y="2015"/>
                </a:cubicBezTo>
                <a:cubicBezTo>
                  <a:pt x="767" y="2015"/>
                  <a:pt x="766" y="2016"/>
                  <a:pt x="766" y="2017"/>
                </a:cubicBezTo>
                <a:cubicBezTo>
                  <a:pt x="766" y="2018"/>
                  <a:pt x="767" y="2019"/>
                  <a:pt x="767" y="2019"/>
                </a:cubicBezTo>
                <a:cubicBezTo>
                  <a:pt x="770" y="2019"/>
                  <a:pt x="773" y="2018"/>
                  <a:pt x="777" y="2018"/>
                </a:cubicBezTo>
                <a:cubicBezTo>
                  <a:pt x="785" y="2023"/>
                  <a:pt x="779" y="2032"/>
                  <a:pt x="782" y="2039"/>
                </a:cubicBezTo>
                <a:cubicBezTo>
                  <a:pt x="788" y="2041"/>
                  <a:pt x="793" y="2040"/>
                  <a:pt x="799" y="2037"/>
                </a:cubicBezTo>
                <a:cubicBezTo>
                  <a:pt x="807" y="2033"/>
                  <a:pt x="816" y="2029"/>
                  <a:pt x="827" y="2030"/>
                </a:cubicBezTo>
                <a:cubicBezTo>
                  <a:pt x="832" y="2030"/>
                  <a:pt x="838" y="2026"/>
                  <a:pt x="844" y="2026"/>
                </a:cubicBezTo>
                <a:cubicBezTo>
                  <a:pt x="849" y="2026"/>
                  <a:pt x="855" y="2029"/>
                  <a:pt x="860" y="2029"/>
                </a:cubicBezTo>
                <a:cubicBezTo>
                  <a:pt x="864" y="2029"/>
                  <a:pt x="868" y="2027"/>
                  <a:pt x="873" y="2026"/>
                </a:cubicBezTo>
                <a:cubicBezTo>
                  <a:pt x="872" y="2022"/>
                  <a:pt x="870" y="2019"/>
                  <a:pt x="869" y="2016"/>
                </a:cubicBezTo>
                <a:cubicBezTo>
                  <a:pt x="870" y="2014"/>
                  <a:pt x="872" y="2011"/>
                  <a:pt x="874" y="2009"/>
                </a:cubicBezTo>
                <a:cubicBezTo>
                  <a:pt x="871" y="2003"/>
                  <a:pt x="866" y="2002"/>
                  <a:pt x="862" y="2001"/>
                </a:cubicBezTo>
                <a:cubicBezTo>
                  <a:pt x="850" y="1999"/>
                  <a:pt x="846" y="2009"/>
                  <a:pt x="842" y="2018"/>
                </a:cubicBezTo>
                <a:cubicBezTo>
                  <a:pt x="835" y="2018"/>
                  <a:pt x="829" y="2018"/>
                  <a:pt x="824" y="2018"/>
                </a:cubicBezTo>
                <a:cubicBezTo>
                  <a:pt x="822" y="2016"/>
                  <a:pt x="821" y="2012"/>
                  <a:pt x="819" y="2012"/>
                </a:cubicBezTo>
                <a:cubicBezTo>
                  <a:pt x="813" y="2009"/>
                  <a:pt x="806" y="2008"/>
                  <a:pt x="799" y="2006"/>
                </a:cubicBezTo>
                <a:cubicBezTo>
                  <a:pt x="795" y="2004"/>
                  <a:pt x="791" y="2001"/>
                  <a:pt x="789" y="1996"/>
                </a:cubicBezTo>
                <a:cubicBezTo>
                  <a:pt x="792" y="1988"/>
                  <a:pt x="797" y="1983"/>
                  <a:pt x="806" y="1984"/>
                </a:cubicBezTo>
                <a:cubicBezTo>
                  <a:pt x="815" y="1985"/>
                  <a:pt x="823" y="1985"/>
                  <a:pt x="832" y="1982"/>
                </a:cubicBezTo>
                <a:cubicBezTo>
                  <a:pt x="833" y="1981"/>
                  <a:pt x="835" y="1981"/>
                  <a:pt x="837" y="1982"/>
                </a:cubicBezTo>
                <a:cubicBezTo>
                  <a:pt x="845" y="1987"/>
                  <a:pt x="855" y="1984"/>
                  <a:pt x="864" y="1985"/>
                </a:cubicBezTo>
                <a:cubicBezTo>
                  <a:pt x="868" y="1986"/>
                  <a:pt x="873" y="1986"/>
                  <a:pt x="877" y="1988"/>
                </a:cubicBezTo>
                <a:cubicBezTo>
                  <a:pt x="886" y="1993"/>
                  <a:pt x="895" y="1994"/>
                  <a:pt x="904" y="1988"/>
                </a:cubicBezTo>
                <a:cubicBezTo>
                  <a:pt x="905" y="1988"/>
                  <a:pt x="908" y="1987"/>
                  <a:pt x="908" y="1988"/>
                </a:cubicBezTo>
                <a:cubicBezTo>
                  <a:pt x="916" y="1995"/>
                  <a:pt x="923" y="1990"/>
                  <a:pt x="930" y="1989"/>
                </a:cubicBezTo>
                <a:cubicBezTo>
                  <a:pt x="929" y="1990"/>
                  <a:pt x="928" y="1992"/>
                  <a:pt x="926" y="1992"/>
                </a:cubicBezTo>
                <a:cubicBezTo>
                  <a:pt x="918" y="1994"/>
                  <a:pt x="913" y="1999"/>
                  <a:pt x="910" y="2007"/>
                </a:cubicBezTo>
                <a:cubicBezTo>
                  <a:pt x="909" y="2009"/>
                  <a:pt x="906" y="2010"/>
                  <a:pt x="903" y="2011"/>
                </a:cubicBezTo>
                <a:cubicBezTo>
                  <a:pt x="901" y="2007"/>
                  <a:pt x="900" y="2005"/>
                  <a:pt x="898" y="2001"/>
                </a:cubicBezTo>
                <a:cubicBezTo>
                  <a:pt x="893" y="2001"/>
                  <a:pt x="888" y="2001"/>
                  <a:pt x="884" y="2003"/>
                </a:cubicBezTo>
                <a:cubicBezTo>
                  <a:pt x="882" y="2003"/>
                  <a:pt x="882" y="2006"/>
                  <a:pt x="881" y="2007"/>
                </a:cubicBezTo>
                <a:cubicBezTo>
                  <a:pt x="885" y="2011"/>
                  <a:pt x="890" y="2004"/>
                  <a:pt x="893" y="2009"/>
                </a:cubicBezTo>
                <a:cubicBezTo>
                  <a:pt x="891" y="2017"/>
                  <a:pt x="883" y="2012"/>
                  <a:pt x="880" y="2016"/>
                </a:cubicBezTo>
                <a:cubicBezTo>
                  <a:pt x="885" y="2026"/>
                  <a:pt x="887" y="2028"/>
                  <a:pt x="896" y="2025"/>
                </a:cubicBezTo>
                <a:cubicBezTo>
                  <a:pt x="901" y="2024"/>
                  <a:pt x="905" y="2021"/>
                  <a:pt x="910" y="2021"/>
                </a:cubicBezTo>
                <a:cubicBezTo>
                  <a:pt x="921" y="2021"/>
                  <a:pt x="933" y="2022"/>
                  <a:pt x="944" y="2022"/>
                </a:cubicBezTo>
                <a:cubicBezTo>
                  <a:pt x="947" y="2023"/>
                  <a:pt x="950" y="2022"/>
                  <a:pt x="954" y="2022"/>
                </a:cubicBezTo>
                <a:cubicBezTo>
                  <a:pt x="954" y="2019"/>
                  <a:pt x="955" y="2016"/>
                  <a:pt x="955" y="2013"/>
                </a:cubicBezTo>
                <a:cubicBezTo>
                  <a:pt x="958" y="2013"/>
                  <a:pt x="963" y="2011"/>
                  <a:pt x="965" y="2012"/>
                </a:cubicBezTo>
                <a:cubicBezTo>
                  <a:pt x="971" y="2016"/>
                  <a:pt x="976" y="2015"/>
                  <a:pt x="982" y="2014"/>
                </a:cubicBezTo>
                <a:cubicBezTo>
                  <a:pt x="984" y="2013"/>
                  <a:pt x="987" y="2012"/>
                  <a:pt x="989" y="2013"/>
                </a:cubicBezTo>
                <a:cubicBezTo>
                  <a:pt x="1002" y="2019"/>
                  <a:pt x="1017" y="2012"/>
                  <a:pt x="1031" y="2017"/>
                </a:cubicBezTo>
                <a:cubicBezTo>
                  <a:pt x="1032" y="2018"/>
                  <a:pt x="1035" y="2016"/>
                  <a:pt x="1037" y="2016"/>
                </a:cubicBezTo>
                <a:cubicBezTo>
                  <a:pt x="1041" y="2016"/>
                  <a:pt x="1044" y="2016"/>
                  <a:pt x="1048" y="2016"/>
                </a:cubicBezTo>
                <a:cubicBezTo>
                  <a:pt x="1052" y="2016"/>
                  <a:pt x="1056" y="2017"/>
                  <a:pt x="1060" y="2016"/>
                </a:cubicBezTo>
                <a:cubicBezTo>
                  <a:pt x="1078" y="2015"/>
                  <a:pt x="1097" y="2014"/>
                  <a:pt x="1115" y="2013"/>
                </a:cubicBezTo>
                <a:cubicBezTo>
                  <a:pt x="1123" y="2012"/>
                  <a:pt x="1129" y="2011"/>
                  <a:pt x="1135" y="2006"/>
                </a:cubicBezTo>
                <a:cubicBezTo>
                  <a:pt x="1139" y="2009"/>
                  <a:pt x="1142" y="2010"/>
                  <a:pt x="1147" y="2008"/>
                </a:cubicBezTo>
                <a:cubicBezTo>
                  <a:pt x="1152" y="2006"/>
                  <a:pt x="1159" y="2007"/>
                  <a:pt x="1165" y="2006"/>
                </a:cubicBezTo>
                <a:cubicBezTo>
                  <a:pt x="1166" y="2006"/>
                  <a:pt x="1167" y="2007"/>
                  <a:pt x="1168" y="2007"/>
                </a:cubicBezTo>
                <a:cubicBezTo>
                  <a:pt x="1170" y="2010"/>
                  <a:pt x="1171" y="2013"/>
                  <a:pt x="1173" y="2015"/>
                </a:cubicBezTo>
                <a:cubicBezTo>
                  <a:pt x="1177" y="2013"/>
                  <a:pt x="1179" y="2011"/>
                  <a:pt x="1181" y="2009"/>
                </a:cubicBezTo>
                <a:cubicBezTo>
                  <a:pt x="1184" y="2012"/>
                  <a:pt x="1187" y="2016"/>
                  <a:pt x="1189" y="2016"/>
                </a:cubicBezTo>
                <a:cubicBezTo>
                  <a:pt x="1196" y="2015"/>
                  <a:pt x="1205" y="2017"/>
                  <a:pt x="1210" y="2010"/>
                </a:cubicBezTo>
                <a:cubicBezTo>
                  <a:pt x="1213" y="2011"/>
                  <a:pt x="1216" y="2013"/>
                  <a:pt x="1220" y="2014"/>
                </a:cubicBezTo>
                <a:cubicBezTo>
                  <a:pt x="1221" y="2010"/>
                  <a:pt x="1222" y="2006"/>
                  <a:pt x="1224" y="2002"/>
                </a:cubicBezTo>
                <a:cubicBezTo>
                  <a:pt x="1222" y="2000"/>
                  <a:pt x="1220" y="1998"/>
                  <a:pt x="1218" y="1996"/>
                </a:cubicBezTo>
                <a:cubicBezTo>
                  <a:pt x="1217" y="1995"/>
                  <a:pt x="1216" y="1993"/>
                  <a:pt x="1215" y="1993"/>
                </a:cubicBezTo>
                <a:cubicBezTo>
                  <a:pt x="1205" y="1994"/>
                  <a:pt x="1196" y="1987"/>
                  <a:pt x="1186" y="1993"/>
                </a:cubicBezTo>
                <a:cubicBezTo>
                  <a:pt x="1185" y="1994"/>
                  <a:pt x="1181" y="1992"/>
                  <a:pt x="1179" y="1991"/>
                </a:cubicBezTo>
                <a:cubicBezTo>
                  <a:pt x="1176" y="1990"/>
                  <a:pt x="1174" y="1987"/>
                  <a:pt x="1172" y="1988"/>
                </a:cubicBezTo>
                <a:cubicBezTo>
                  <a:pt x="1165" y="1990"/>
                  <a:pt x="1157" y="1990"/>
                  <a:pt x="1151" y="1996"/>
                </a:cubicBezTo>
                <a:cubicBezTo>
                  <a:pt x="1151" y="1997"/>
                  <a:pt x="1151" y="1997"/>
                  <a:pt x="1151" y="1997"/>
                </a:cubicBezTo>
                <a:cubicBezTo>
                  <a:pt x="1146" y="1994"/>
                  <a:pt x="1142" y="1991"/>
                  <a:pt x="1137" y="1988"/>
                </a:cubicBezTo>
                <a:cubicBezTo>
                  <a:pt x="1141" y="1987"/>
                  <a:pt x="1146" y="1986"/>
                  <a:pt x="1147" y="1979"/>
                </a:cubicBezTo>
                <a:cubicBezTo>
                  <a:pt x="1129" y="1981"/>
                  <a:pt x="1112" y="1982"/>
                  <a:pt x="1097" y="1970"/>
                </a:cubicBezTo>
                <a:cubicBezTo>
                  <a:pt x="1095" y="1971"/>
                  <a:pt x="1093" y="1973"/>
                  <a:pt x="1090" y="1974"/>
                </a:cubicBezTo>
                <a:cubicBezTo>
                  <a:pt x="1086" y="1966"/>
                  <a:pt x="1080" y="1967"/>
                  <a:pt x="1073" y="1967"/>
                </a:cubicBezTo>
                <a:cubicBezTo>
                  <a:pt x="1066" y="1966"/>
                  <a:pt x="1065" y="1972"/>
                  <a:pt x="1060" y="1977"/>
                </a:cubicBezTo>
                <a:cubicBezTo>
                  <a:pt x="1057" y="1968"/>
                  <a:pt x="1051" y="1966"/>
                  <a:pt x="1043" y="1968"/>
                </a:cubicBezTo>
                <a:cubicBezTo>
                  <a:pt x="1039" y="1969"/>
                  <a:pt x="1037" y="1972"/>
                  <a:pt x="1038" y="1977"/>
                </a:cubicBezTo>
                <a:cubicBezTo>
                  <a:pt x="1041" y="1978"/>
                  <a:pt x="1043" y="1980"/>
                  <a:pt x="1047" y="1981"/>
                </a:cubicBezTo>
                <a:cubicBezTo>
                  <a:pt x="1044" y="1985"/>
                  <a:pt x="1038" y="1981"/>
                  <a:pt x="1038" y="1988"/>
                </a:cubicBezTo>
                <a:cubicBezTo>
                  <a:pt x="1044" y="1989"/>
                  <a:pt x="1051" y="1990"/>
                  <a:pt x="1057" y="1989"/>
                </a:cubicBezTo>
                <a:cubicBezTo>
                  <a:pt x="1064" y="1988"/>
                  <a:pt x="1064" y="1989"/>
                  <a:pt x="1073" y="1996"/>
                </a:cubicBezTo>
                <a:cubicBezTo>
                  <a:pt x="1070" y="1997"/>
                  <a:pt x="1067" y="1998"/>
                  <a:pt x="1065" y="1998"/>
                </a:cubicBezTo>
                <a:cubicBezTo>
                  <a:pt x="1058" y="1998"/>
                  <a:pt x="1052" y="1997"/>
                  <a:pt x="1045" y="1997"/>
                </a:cubicBezTo>
                <a:cubicBezTo>
                  <a:pt x="1043" y="1997"/>
                  <a:pt x="1040" y="1997"/>
                  <a:pt x="1039" y="1998"/>
                </a:cubicBezTo>
                <a:cubicBezTo>
                  <a:pt x="1033" y="2002"/>
                  <a:pt x="1028" y="2005"/>
                  <a:pt x="1021" y="2003"/>
                </a:cubicBezTo>
                <a:cubicBezTo>
                  <a:pt x="1020" y="2002"/>
                  <a:pt x="1017" y="2003"/>
                  <a:pt x="1016" y="2004"/>
                </a:cubicBezTo>
                <a:cubicBezTo>
                  <a:pt x="1011" y="2009"/>
                  <a:pt x="1005" y="2009"/>
                  <a:pt x="999" y="2006"/>
                </a:cubicBezTo>
                <a:cubicBezTo>
                  <a:pt x="997" y="2005"/>
                  <a:pt x="994" y="2006"/>
                  <a:pt x="991" y="2005"/>
                </a:cubicBezTo>
                <a:cubicBezTo>
                  <a:pt x="977" y="2002"/>
                  <a:pt x="964" y="2007"/>
                  <a:pt x="951" y="2008"/>
                </a:cubicBezTo>
                <a:cubicBezTo>
                  <a:pt x="943" y="2009"/>
                  <a:pt x="937" y="2008"/>
                  <a:pt x="931" y="2003"/>
                </a:cubicBezTo>
                <a:cubicBezTo>
                  <a:pt x="931" y="1998"/>
                  <a:pt x="930" y="1994"/>
                  <a:pt x="930" y="1989"/>
                </a:cubicBezTo>
                <a:cubicBezTo>
                  <a:pt x="937" y="1989"/>
                  <a:pt x="943" y="1989"/>
                  <a:pt x="949" y="1987"/>
                </a:cubicBezTo>
                <a:cubicBezTo>
                  <a:pt x="956" y="1985"/>
                  <a:pt x="961" y="1985"/>
                  <a:pt x="967" y="1987"/>
                </a:cubicBezTo>
                <a:cubicBezTo>
                  <a:pt x="970" y="1988"/>
                  <a:pt x="973" y="1987"/>
                  <a:pt x="975" y="1987"/>
                </a:cubicBezTo>
                <a:cubicBezTo>
                  <a:pt x="986" y="1983"/>
                  <a:pt x="997" y="1985"/>
                  <a:pt x="1008" y="1986"/>
                </a:cubicBezTo>
                <a:cubicBezTo>
                  <a:pt x="1015" y="1986"/>
                  <a:pt x="1023" y="1987"/>
                  <a:pt x="1030" y="1984"/>
                </a:cubicBezTo>
                <a:cubicBezTo>
                  <a:pt x="1031" y="1983"/>
                  <a:pt x="1033" y="1981"/>
                  <a:pt x="1033" y="1980"/>
                </a:cubicBezTo>
                <a:cubicBezTo>
                  <a:pt x="1033" y="1978"/>
                  <a:pt x="1032" y="1976"/>
                  <a:pt x="1031" y="1974"/>
                </a:cubicBezTo>
                <a:cubicBezTo>
                  <a:pt x="1030" y="1973"/>
                  <a:pt x="1028" y="1972"/>
                  <a:pt x="1026" y="1972"/>
                </a:cubicBezTo>
                <a:cubicBezTo>
                  <a:pt x="1022" y="1971"/>
                  <a:pt x="1017" y="1970"/>
                  <a:pt x="1013" y="1971"/>
                </a:cubicBezTo>
                <a:cubicBezTo>
                  <a:pt x="1010" y="1971"/>
                  <a:pt x="1008" y="1976"/>
                  <a:pt x="1005" y="1978"/>
                </a:cubicBezTo>
                <a:cubicBezTo>
                  <a:pt x="996" y="1977"/>
                  <a:pt x="998" y="1967"/>
                  <a:pt x="996" y="1961"/>
                </a:cubicBezTo>
                <a:cubicBezTo>
                  <a:pt x="990" y="1960"/>
                  <a:pt x="984" y="1963"/>
                  <a:pt x="980" y="1958"/>
                </a:cubicBezTo>
                <a:cubicBezTo>
                  <a:pt x="979" y="1957"/>
                  <a:pt x="977" y="1958"/>
                  <a:pt x="976" y="1958"/>
                </a:cubicBezTo>
                <a:cubicBezTo>
                  <a:pt x="976" y="1958"/>
                  <a:pt x="976" y="1958"/>
                  <a:pt x="976" y="1958"/>
                </a:cubicBezTo>
                <a:cubicBezTo>
                  <a:pt x="978" y="1951"/>
                  <a:pt x="982" y="1949"/>
                  <a:pt x="989" y="1950"/>
                </a:cubicBezTo>
                <a:cubicBezTo>
                  <a:pt x="991" y="1950"/>
                  <a:pt x="993" y="1951"/>
                  <a:pt x="995" y="1951"/>
                </a:cubicBezTo>
                <a:cubicBezTo>
                  <a:pt x="997" y="1951"/>
                  <a:pt x="999" y="1949"/>
                  <a:pt x="1000" y="1948"/>
                </a:cubicBezTo>
                <a:cubicBezTo>
                  <a:pt x="1001" y="1944"/>
                  <a:pt x="998" y="1943"/>
                  <a:pt x="996" y="1942"/>
                </a:cubicBezTo>
                <a:cubicBezTo>
                  <a:pt x="993" y="1940"/>
                  <a:pt x="989" y="1943"/>
                  <a:pt x="987" y="1938"/>
                </a:cubicBezTo>
                <a:cubicBezTo>
                  <a:pt x="997" y="1933"/>
                  <a:pt x="997" y="1933"/>
                  <a:pt x="998" y="1927"/>
                </a:cubicBezTo>
                <a:cubicBezTo>
                  <a:pt x="987" y="1927"/>
                  <a:pt x="987" y="1927"/>
                  <a:pt x="980" y="1924"/>
                </a:cubicBezTo>
                <a:cubicBezTo>
                  <a:pt x="980" y="1920"/>
                  <a:pt x="983" y="1919"/>
                  <a:pt x="986" y="1920"/>
                </a:cubicBezTo>
                <a:cubicBezTo>
                  <a:pt x="996" y="1924"/>
                  <a:pt x="1005" y="1921"/>
                  <a:pt x="1013" y="1918"/>
                </a:cubicBezTo>
                <a:cubicBezTo>
                  <a:pt x="1015" y="1918"/>
                  <a:pt x="1017" y="1914"/>
                  <a:pt x="1018" y="1912"/>
                </a:cubicBezTo>
                <a:cubicBezTo>
                  <a:pt x="1021" y="1914"/>
                  <a:pt x="1024" y="1918"/>
                  <a:pt x="1028" y="1915"/>
                </a:cubicBezTo>
                <a:cubicBezTo>
                  <a:pt x="1028" y="1914"/>
                  <a:pt x="1029" y="1913"/>
                  <a:pt x="1028" y="1913"/>
                </a:cubicBezTo>
                <a:cubicBezTo>
                  <a:pt x="1025" y="1909"/>
                  <a:pt x="1021" y="1911"/>
                  <a:pt x="1018" y="1913"/>
                </a:cubicBezTo>
                <a:cubicBezTo>
                  <a:pt x="1016" y="1910"/>
                  <a:pt x="1014" y="1909"/>
                  <a:pt x="1011" y="1911"/>
                </a:cubicBezTo>
                <a:cubicBezTo>
                  <a:pt x="1006" y="1913"/>
                  <a:pt x="1000" y="1916"/>
                  <a:pt x="993" y="1913"/>
                </a:cubicBezTo>
                <a:cubicBezTo>
                  <a:pt x="994" y="1906"/>
                  <a:pt x="995" y="1899"/>
                  <a:pt x="997" y="1892"/>
                </a:cubicBezTo>
                <a:cubicBezTo>
                  <a:pt x="998" y="1891"/>
                  <a:pt x="1001" y="1889"/>
                  <a:pt x="1003" y="1889"/>
                </a:cubicBezTo>
                <a:cubicBezTo>
                  <a:pt x="1007" y="1891"/>
                  <a:pt x="1010" y="1891"/>
                  <a:pt x="1013" y="1887"/>
                </a:cubicBezTo>
                <a:cubicBezTo>
                  <a:pt x="1016" y="1884"/>
                  <a:pt x="1018" y="1882"/>
                  <a:pt x="1023" y="1883"/>
                </a:cubicBezTo>
                <a:cubicBezTo>
                  <a:pt x="1023" y="1883"/>
                  <a:pt x="1025" y="1882"/>
                  <a:pt x="1025" y="1881"/>
                </a:cubicBezTo>
                <a:cubicBezTo>
                  <a:pt x="1025" y="1868"/>
                  <a:pt x="1033" y="1875"/>
                  <a:pt x="1039" y="1875"/>
                </a:cubicBezTo>
                <a:cubicBezTo>
                  <a:pt x="1039" y="1875"/>
                  <a:pt x="1040" y="1875"/>
                  <a:pt x="1041" y="1875"/>
                </a:cubicBezTo>
                <a:cubicBezTo>
                  <a:pt x="1042" y="1873"/>
                  <a:pt x="1044" y="1870"/>
                  <a:pt x="1045" y="1868"/>
                </a:cubicBezTo>
                <a:cubicBezTo>
                  <a:pt x="1048" y="1869"/>
                  <a:pt x="1052" y="1870"/>
                  <a:pt x="1055" y="1871"/>
                </a:cubicBezTo>
                <a:cubicBezTo>
                  <a:pt x="1060" y="1872"/>
                  <a:pt x="1065" y="1874"/>
                  <a:pt x="1070" y="1877"/>
                </a:cubicBezTo>
                <a:cubicBezTo>
                  <a:pt x="1070" y="1874"/>
                  <a:pt x="1071" y="1871"/>
                  <a:pt x="1070" y="1871"/>
                </a:cubicBezTo>
                <a:cubicBezTo>
                  <a:pt x="1066" y="1870"/>
                  <a:pt x="1061" y="1870"/>
                  <a:pt x="1056" y="1869"/>
                </a:cubicBezTo>
                <a:cubicBezTo>
                  <a:pt x="1057" y="1867"/>
                  <a:pt x="1057" y="1865"/>
                  <a:pt x="1057" y="1863"/>
                </a:cubicBezTo>
                <a:cubicBezTo>
                  <a:pt x="1067" y="1861"/>
                  <a:pt x="1077" y="1858"/>
                  <a:pt x="1086" y="1857"/>
                </a:cubicBezTo>
                <a:cubicBezTo>
                  <a:pt x="1089" y="1857"/>
                  <a:pt x="1092" y="1857"/>
                  <a:pt x="1094" y="1859"/>
                </a:cubicBezTo>
                <a:cubicBezTo>
                  <a:pt x="1102" y="1863"/>
                  <a:pt x="1102" y="1864"/>
                  <a:pt x="1110" y="1859"/>
                </a:cubicBezTo>
                <a:cubicBezTo>
                  <a:pt x="1111" y="1855"/>
                  <a:pt x="1108" y="1854"/>
                  <a:pt x="1105" y="1853"/>
                </a:cubicBezTo>
                <a:cubicBezTo>
                  <a:pt x="1096" y="1850"/>
                  <a:pt x="1087" y="1846"/>
                  <a:pt x="1077" y="1852"/>
                </a:cubicBezTo>
                <a:cubicBezTo>
                  <a:pt x="1071" y="1854"/>
                  <a:pt x="1064" y="1853"/>
                  <a:pt x="1058" y="1852"/>
                </a:cubicBezTo>
                <a:cubicBezTo>
                  <a:pt x="1055" y="1852"/>
                  <a:pt x="1053" y="1849"/>
                  <a:pt x="1052" y="1847"/>
                </a:cubicBezTo>
                <a:cubicBezTo>
                  <a:pt x="1050" y="1845"/>
                  <a:pt x="1050" y="1842"/>
                  <a:pt x="1049" y="1839"/>
                </a:cubicBezTo>
                <a:cubicBezTo>
                  <a:pt x="1047" y="1840"/>
                  <a:pt x="1046" y="1840"/>
                  <a:pt x="1045" y="1841"/>
                </a:cubicBezTo>
                <a:cubicBezTo>
                  <a:pt x="1040" y="1852"/>
                  <a:pt x="1030" y="1854"/>
                  <a:pt x="1020" y="1852"/>
                </a:cubicBezTo>
                <a:cubicBezTo>
                  <a:pt x="1011" y="1850"/>
                  <a:pt x="1001" y="1852"/>
                  <a:pt x="992" y="1849"/>
                </a:cubicBezTo>
                <a:cubicBezTo>
                  <a:pt x="991" y="1850"/>
                  <a:pt x="990" y="1851"/>
                  <a:pt x="990" y="1852"/>
                </a:cubicBezTo>
                <a:cubicBezTo>
                  <a:pt x="989" y="1854"/>
                  <a:pt x="989" y="1858"/>
                  <a:pt x="985" y="1858"/>
                </a:cubicBezTo>
                <a:cubicBezTo>
                  <a:pt x="980" y="1858"/>
                  <a:pt x="982" y="1853"/>
                  <a:pt x="981" y="1850"/>
                </a:cubicBezTo>
                <a:cubicBezTo>
                  <a:pt x="973" y="1850"/>
                  <a:pt x="965" y="1852"/>
                  <a:pt x="958" y="1858"/>
                </a:cubicBezTo>
                <a:cubicBezTo>
                  <a:pt x="959" y="1860"/>
                  <a:pt x="960" y="1862"/>
                  <a:pt x="960" y="1864"/>
                </a:cubicBezTo>
                <a:cubicBezTo>
                  <a:pt x="959" y="1865"/>
                  <a:pt x="955" y="1866"/>
                  <a:pt x="955" y="1866"/>
                </a:cubicBezTo>
                <a:cubicBezTo>
                  <a:pt x="946" y="1857"/>
                  <a:pt x="936" y="1859"/>
                  <a:pt x="926" y="1857"/>
                </a:cubicBezTo>
                <a:cubicBezTo>
                  <a:pt x="926" y="1857"/>
                  <a:pt x="926" y="1857"/>
                  <a:pt x="926" y="1857"/>
                </a:cubicBezTo>
                <a:cubicBezTo>
                  <a:pt x="927" y="1853"/>
                  <a:pt x="928" y="1849"/>
                  <a:pt x="929" y="1844"/>
                </a:cubicBezTo>
                <a:cubicBezTo>
                  <a:pt x="934" y="1843"/>
                  <a:pt x="940" y="1842"/>
                  <a:pt x="945" y="1840"/>
                </a:cubicBezTo>
                <a:cubicBezTo>
                  <a:pt x="949" y="1840"/>
                  <a:pt x="950" y="1837"/>
                  <a:pt x="949" y="1832"/>
                </a:cubicBezTo>
                <a:cubicBezTo>
                  <a:pt x="946" y="1832"/>
                  <a:pt x="943" y="1832"/>
                  <a:pt x="939" y="1831"/>
                </a:cubicBezTo>
                <a:cubicBezTo>
                  <a:pt x="937" y="1831"/>
                  <a:pt x="935" y="1829"/>
                  <a:pt x="932" y="1828"/>
                </a:cubicBezTo>
                <a:cubicBezTo>
                  <a:pt x="930" y="1830"/>
                  <a:pt x="928" y="1832"/>
                  <a:pt x="926" y="1834"/>
                </a:cubicBezTo>
                <a:cubicBezTo>
                  <a:pt x="922" y="1833"/>
                  <a:pt x="922" y="1830"/>
                  <a:pt x="923" y="1826"/>
                </a:cubicBezTo>
                <a:cubicBezTo>
                  <a:pt x="929" y="1826"/>
                  <a:pt x="935" y="1825"/>
                  <a:pt x="942" y="1825"/>
                </a:cubicBezTo>
                <a:cubicBezTo>
                  <a:pt x="940" y="1822"/>
                  <a:pt x="940" y="1820"/>
                  <a:pt x="938" y="1819"/>
                </a:cubicBezTo>
                <a:cubicBezTo>
                  <a:pt x="936" y="1817"/>
                  <a:pt x="933" y="1816"/>
                  <a:pt x="930" y="1814"/>
                </a:cubicBezTo>
                <a:cubicBezTo>
                  <a:pt x="931" y="1812"/>
                  <a:pt x="932" y="1811"/>
                  <a:pt x="933" y="1808"/>
                </a:cubicBezTo>
                <a:cubicBezTo>
                  <a:pt x="925" y="1805"/>
                  <a:pt x="917" y="1808"/>
                  <a:pt x="910" y="1810"/>
                </a:cubicBezTo>
                <a:cubicBezTo>
                  <a:pt x="910" y="1815"/>
                  <a:pt x="914" y="1814"/>
                  <a:pt x="916" y="1816"/>
                </a:cubicBezTo>
                <a:cubicBezTo>
                  <a:pt x="915" y="1821"/>
                  <a:pt x="910" y="1818"/>
                  <a:pt x="908" y="1820"/>
                </a:cubicBezTo>
                <a:cubicBezTo>
                  <a:pt x="906" y="1823"/>
                  <a:pt x="904" y="1825"/>
                  <a:pt x="901" y="1828"/>
                </a:cubicBezTo>
                <a:cubicBezTo>
                  <a:pt x="899" y="1826"/>
                  <a:pt x="898" y="1824"/>
                  <a:pt x="895" y="1820"/>
                </a:cubicBezTo>
                <a:cubicBezTo>
                  <a:pt x="892" y="1821"/>
                  <a:pt x="889" y="1823"/>
                  <a:pt x="886" y="1823"/>
                </a:cubicBezTo>
                <a:cubicBezTo>
                  <a:pt x="884" y="1824"/>
                  <a:pt x="881" y="1825"/>
                  <a:pt x="878" y="1825"/>
                </a:cubicBezTo>
                <a:cubicBezTo>
                  <a:pt x="877" y="1828"/>
                  <a:pt x="875" y="1831"/>
                  <a:pt x="873" y="1834"/>
                </a:cubicBezTo>
                <a:cubicBezTo>
                  <a:pt x="872" y="1834"/>
                  <a:pt x="870" y="1833"/>
                  <a:pt x="869" y="1832"/>
                </a:cubicBezTo>
                <a:cubicBezTo>
                  <a:pt x="868" y="1826"/>
                  <a:pt x="864" y="1825"/>
                  <a:pt x="859" y="1824"/>
                </a:cubicBezTo>
                <a:cubicBezTo>
                  <a:pt x="849" y="1822"/>
                  <a:pt x="839" y="1820"/>
                  <a:pt x="829" y="1826"/>
                </a:cubicBezTo>
                <a:cubicBezTo>
                  <a:pt x="828" y="1829"/>
                  <a:pt x="826" y="1833"/>
                  <a:pt x="824" y="1836"/>
                </a:cubicBezTo>
                <a:cubicBezTo>
                  <a:pt x="824" y="1837"/>
                  <a:pt x="824" y="1837"/>
                  <a:pt x="824" y="1837"/>
                </a:cubicBezTo>
                <a:cubicBezTo>
                  <a:pt x="821" y="1833"/>
                  <a:pt x="817" y="1829"/>
                  <a:pt x="813" y="1825"/>
                </a:cubicBezTo>
                <a:cubicBezTo>
                  <a:pt x="805" y="1828"/>
                  <a:pt x="798" y="1831"/>
                  <a:pt x="790" y="1834"/>
                </a:cubicBezTo>
                <a:cubicBezTo>
                  <a:pt x="789" y="1833"/>
                  <a:pt x="787" y="1832"/>
                  <a:pt x="786" y="1830"/>
                </a:cubicBezTo>
                <a:cubicBezTo>
                  <a:pt x="784" y="1826"/>
                  <a:pt x="785" y="1823"/>
                  <a:pt x="789" y="1822"/>
                </a:cubicBezTo>
                <a:cubicBezTo>
                  <a:pt x="792" y="1821"/>
                  <a:pt x="796" y="1820"/>
                  <a:pt x="799" y="1819"/>
                </a:cubicBezTo>
                <a:cubicBezTo>
                  <a:pt x="799" y="1813"/>
                  <a:pt x="793" y="1815"/>
                  <a:pt x="790" y="1813"/>
                </a:cubicBezTo>
                <a:cubicBezTo>
                  <a:pt x="788" y="1810"/>
                  <a:pt x="786" y="1807"/>
                  <a:pt x="784" y="1806"/>
                </a:cubicBezTo>
                <a:cubicBezTo>
                  <a:pt x="777" y="1801"/>
                  <a:pt x="770" y="1802"/>
                  <a:pt x="763" y="1805"/>
                </a:cubicBezTo>
                <a:cubicBezTo>
                  <a:pt x="760" y="1806"/>
                  <a:pt x="758" y="1809"/>
                  <a:pt x="758" y="1813"/>
                </a:cubicBezTo>
                <a:cubicBezTo>
                  <a:pt x="758" y="1817"/>
                  <a:pt x="758" y="1820"/>
                  <a:pt x="757" y="1824"/>
                </a:cubicBezTo>
                <a:cubicBezTo>
                  <a:pt x="751" y="1823"/>
                  <a:pt x="747" y="1821"/>
                  <a:pt x="744" y="1815"/>
                </a:cubicBezTo>
                <a:cubicBezTo>
                  <a:pt x="742" y="1811"/>
                  <a:pt x="736" y="1810"/>
                  <a:pt x="731" y="1806"/>
                </a:cubicBezTo>
                <a:cubicBezTo>
                  <a:pt x="730" y="1810"/>
                  <a:pt x="728" y="1812"/>
                  <a:pt x="727" y="1815"/>
                </a:cubicBezTo>
                <a:cubicBezTo>
                  <a:pt x="726" y="1818"/>
                  <a:pt x="730" y="1821"/>
                  <a:pt x="727" y="1825"/>
                </a:cubicBezTo>
                <a:cubicBezTo>
                  <a:pt x="721" y="1822"/>
                  <a:pt x="725" y="1815"/>
                  <a:pt x="720" y="1812"/>
                </a:cubicBezTo>
                <a:cubicBezTo>
                  <a:pt x="714" y="1813"/>
                  <a:pt x="707" y="1814"/>
                  <a:pt x="701" y="1815"/>
                </a:cubicBezTo>
                <a:cubicBezTo>
                  <a:pt x="703" y="1829"/>
                  <a:pt x="701" y="1831"/>
                  <a:pt x="688" y="1827"/>
                </a:cubicBezTo>
                <a:cubicBezTo>
                  <a:pt x="687" y="1827"/>
                  <a:pt x="687" y="1827"/>
                  <a:pt x="686" y="1825"/>
                </a:cubicBezTo>
                <a:cubicBezTo>
                  <a:pt x="687" y="1820"/>
                  <a:pt x="691" y="1814"/>
                  <a:pt x="689" y="1807"/>
                </a:cubicBezTo>
                <a:cubicBezTo>
                  <a:pt x="689" y="1806"/>
                  <a:pt x="691" y="1804"/>
                  <a:pt x="692" y="1803"/>
                </a:cubicBezTo>
                <a:cubicBezTo>
                  <a:pt x="692" y="1803"/>
                  <a:pt x="691" y="1803"/>
                  <a:pt x="691" y="1803"/>
                </a:cubicBezTo>
                <a:cubicBezTo>
                  <a:pt x="692" y="1803"/>
                  <a:pt x="692" y="1803"/>
                  <a:pt x="692" y="1803"/>
                </a:cubicBezTo>
                <a:cubicBezTo>
                  <a:pt x="689" y="1800"/>
                  <a:pt x="687" y="1797"/>
                  <a:pt x="684" y="1795"/>
                </a:cubicBezTo>
                <a:cubicBezTo>
                  <a:pt x="682" y="1793"/>
                  <a:pt x="679" y="1794"/>
                  <a:pt x="677" y="1793"/>
                </a:cubicBezTo>
                <a:cubicBezTo>
                  <a:pt x="675" y="1792"/>
                  <a:pt x="677" y="1787"/>
                  <a:pt x="673" y="1786"/>
                </a:cubicBezTo>
                <a:cubicBezTo>
                  <a:pt x="673" y="1786"/>
                  <a:pt x="672" y="1786"/>
                  <a:pt x="671" y="1786"/>
                </a:cubicBezTo>
                <a:cubicBezTo>
                  <a:pt x="670" y="1789"/>
                  <a:pt x="670" y="1791"/>
                  <a:pt x="669" y="1794"/>
                </a:cubicBezTo>
                <a:cubicBezTo>
                  <a:pt x="668" y="1797"/>
                  <a:pt x="667" y="1799"/>
                  <a:pt x="665" y="1803"/>
                </a:cubicBezTo>
                <a:cubicBezTo>
                  <a:pt x="671" y="1804"/>
                  <a:pt x="676" y="1805"/>
                  <a:pt x="680" y="1807"/>
                </a:cubicBezTo>
                <a:cubicBezTo>
                  <a:pt x="681" y="1807"/>
                  <a:pt x="682" y="1808"/>
                  <a:pt x="682" y="1809"/>
                </a:cubicBezTo>
                <a:cubicBezTo>
                  <a:pt x="681" y="1811"/>
                  <a:pt x="680" y="1813"/>
                  <a:pt x="679" y="1813"/>
                </a:cubicBezTo>
                <a:cubicBezTo>
                  <a:pt x="673" y="1813"/>
                  <a:pt x="666" y="1812"/>
                  <a:pt x="660" y="1814"/>
                </a:cubicBezTo>
                <a:cubicBezTo>
                  <a:pt x="650" y="1816"/>
                  <a:pt x="641" y="1817"/>
                  <a:pt x="631" y="1816"/>
                </a:cubicBezTo>
                <a:cubicBezTo>
                  <a:pt x="629" y="1816"/>
                  <a:pt x="628" y="1817"/>
                  <a:pt x="626" y="1818"/>
                </a:cubicBezTo>
                <a:cubicBezTo>
                  <a:pt x="625" y="1828"/>
                  <a:pt x="634" y="1824"/>
                  <a:pt x="638" y="1826"/>
                </a:cubicBezTo>
                <a:cubicBezTo>
                  <a:pt x="636" y="1833"/>
                  <a:pt x="636" y="1833"/>
                  <a:pt x="625" y="1833"/>
                </a:cubicBezTo>
                <a:cubicBezTo>
                  <a:pt x="628" y="1835"/>
                  <a:pt x="629" y="1838"/>
                  <a:pt x="631" y="1838"/>
                </a:cubicBezTo>
                <a:cubicBezTo>
                  <a:pt x="636" y="1839"/>
                  <a:pt x="640" y="1839"/>
                  <a:pt x="644" y="1839"/>
                </a:cubicBezTo>
                <a:cubicBezTo>
                  <a:pt x="650" y="1839"/>
                  <a:pt x="656" y="1838"/>
                  <a:pt x="662" y="1838"/>
                </a:cubicBezTo>
                <a:cubicBezTo>
                  <a:pt x="666" y="1845"/>
                  <a:pt x="669" y="1851"/>
                  <a:pt x="672" y="1858"/>
                </a:cubicBezTo>
                <a:cubicBezTo>
                  <a:pt x="671" y="1860"/>
                  <a:pt x="668" y="1860"/>
                  <a:pt x="668" y="1858"/>
                </a:cubicBezTo>
                <a:cubicBezTo>
                  <a:pt x="666" y="1851"/>
                  <a:pt x="662" y="1849"/>
                  <a:pt x="656" y="1847"/>
                </a:cubicBezTo>
                <a:cubicBezTo>
                  <a:pt x="646" y="1844"/>
                  <a:pt x="636" y="1843"/>
                  <a:pt x="626" y="1851"/>
                </a:cubicBezTo>
                <a:cubicBezTo>
                  <a:pt x="630" y="1854"/>
                  <a:pt x="633" y="1856"/>
                  <a:pt x="637" y="1858"/>
                </a:cubicBezTo>
                <a:cubicBezTo>
                  <a:pt x="632" y="1860"/>
                  <a:pt x="628" y="1861"/>
                  <a:pt x="624" y="1862"/>
                </a:cubicBezTo>
                <a:cubicBezTo>
                  <a:pt x="630" y="1872"/>
                  <a:pt x="630" y="1872"/>
                  <a:pt x="629" y="1883"/>
                </a:cubicBezTo>
                <a:cubicBezTo>
                  <a:pt x="632" y="1884"/>
                  <a:pt x="635" y="1886"/>
                  <a:pt x="638" y="1887"/>
                </a:cubicBezTo>
                <a:cubicBezTo>
                  <a:pt x="638" y="1892"/>
                  <a:pt x="635" y="1892"/>
                  <a:pt x="632" y="1893"/>
                </a:cubicBezTo>
                <a:cubicBezTo>
                  <a:pt x="628" y="1893"/>
                  <a:pt x="625" y="1894"/>
                  <a:pt x="624" y="1899"/>
                </a:cubicBezTo>
                <a:cubicBezTo>
                  <a:pt x="624" y="1900"/>
                  <a:pt x="619" y="1900"/>
                  <a:pt x="616" y="1901"/>
                </a:cubicBezTo>
                <a:cubicBezTo>
                  <a:pt x="615" y="1898"/>
                  <a:pt x="614" y="1895"/>
                  <a:pt x="612" y="1892"/>
                </a:cubicBezTo>
                <a:cubicBezTo>
                  <a:pt x="611" y="1889"/>
                  <a:pt x="609" y="1886"/>
                  <a:pt x="607" y="1883"/>
                </a:cubicBezTo>
                <a:cubicBezTo>
                  <a:pt x="608" y="1882"/>
                  <a:pt x="608" y="1881"/>
                  <a:pt x="609" y="1880"/>
                </a:cubicBezTo>
                <a:cubicBezTo>
                  <a:pt x="611" y="1876"/>
                  <a:pt x="610" y="1874"/>
                  <a:pt x="606" y="1872"/>
                </a:cubicBezTo>
                <a:cubicBezTo>
                  <a:pt x="605" y="1872"/>
                  <a:pt x="605" y="1871"/>
                  <a:pt x="604" y="1870"/>
                </a:cubicBezTo>
                <a:cubicBezTo>
                  <a:pt x="608" y="1868"/>
                  <a:pt x="612" y="1867"/>
                  <a:pt x="617" y="1865"/>
                </a:cubicBezTo>
                <a:cubicBezTo>
                  <a:pt x="614" y="1861"/>
                  <a:pt x="610" y="1858"/>
                  <a:pt x="612" y="1852"/>
                </a:cubicBezTo>
                <a:cubicBezTo>
                  <a:pt x="613" y="1851"/>
                  <a:pt x="613" y="1848"/>
                  <a:pt x="613" y="1848"/>
                </a:cubicBezTo>
                <a:cubicBezTo>
                  <a:pt x="608" y="1843"/>
                  <a:pt x="610" y="1837"/>
                  <a:pt x="612" y="1832"/>
                </a:cubicBezTo>
                <a:cubicBezTo>
                  <a:pt x="612" y="1829"/>
                  <a:pt x="612" y="1825"/>
                  <a:pt x="612" y="1822"/>
                </a:cubicBezTo>
                <a:cubicBezTo>
                  <a:pt x="599" y="1817"/>
                  <a:pt x="599" y="1817"/>
                  <a:pt x="590" y="1819"/>
                </a:cubicBezTo>
                <a:cubicBezTo>
                  <a:pt x="586" y="1820"/>
                  <a:pt x="582" y="1820"/>
                  <a:pt x="577" y="1820"/>
                </a:cubicBezTo>
                <a:cubicBezTo>
                  <a:pt x="565" y="1820"/>
                  <a:pt x="553" y="1822"/>
                  <a:pt x="540" y="1823"/>
                </a:cubicBezTo>
                <a:cubicBezTo>
                  <a:pt x="539" y="1823"/>
                  <a:pt x="538" y="1824"/>
                  <a:pt x="536" y="1825"/>
                </a:cubicBezTo>
                <a:cubicBezTo>
                  <a:pt x="537" y="1826"/>
                  <a:pt x="538" y="1826"/>
                  <a:pt x="538" y="1826"/>
                </a:cubicBezTo>
                <a:cubicBezTo>
                  <a:pt x="541" y="1826"/>
                  <a:pt x="544" y="1827"/>
                  <a:pt x="543" y="1831"/>
                </a:cubicBezTo>
                <a:cubicBezTo>
                  <a:pt x="543" y="1832"/>
                  <a:pt x="540" y="1833"/>
                  <a:pt x="538" y="1833"/>
                </a:cubicBezTo>
                <a:cubicBezTo>
                  <a:pt x="534" y="1832"/>
                  <a:pt x="531" y="1829"/>
                  <a:pt x="528" y="1828"/>
                </a:cubicBezTo>
                <a:cubicBezTo>
                  <a:pt x="525" y="1827"/>
                  <a:pt x="523" y="1826"/>
                  <a:pt x="520" y="1825"/>
                </a:cubicBezTo>
                <a:cubicBezTo>
                  <a:pt x="520" y="1828"/>
                  <a:pt x="519" y="1830"/>
                  <a:pt x="519" y="1831"/>
                </a:cubicBezTo>
                <a:cubicBezTo>
                  <a:pt x="519" y="1836"/>
                  <a:pt x="520" y="1840"/>
                  <a:pt x="520" y="1846"/>
                </a:cubicBezTo>
                <a:cubicBezTo>
                  <a:pt x="529" y="1844"/>
                  <a:pt x="537" y="1842"/>
                  <a:pt x="545" y="1841"/>
                </a:cubicBezTo>
                <a:cubicBezTo>
                  <a:pt x="553" y="1841"/>
                  <a:pt x="561" y="1842"/>
                  <a:pt x="569" y="1842"/>
                </a:cubicBezTo>
                <a:cubicBezTo>
                  <a:pt x="570" y="1842"/>
                  <a:pt x="570" y="1842"/>
                  <a:pt x="571" y="1841"/>
                </a:cubicBezTo>
                <a:cubicBezTo>
                  <a:pt x="571" y="1841"/>
                  <a:pt x="571" y="1840"/>
                  <a:pt x="572" y="1839"/>
                </a:cubicBezTo>
                <a:cubicBezTo>
                  <a:pt x="572" y="1837"/>
                  <a:pt x="571" y="1834"/>
                  <a:pt x="571" y="1830"/>
                </a:cubicBezTo>
                <a:cubicBezTo>
                  <a:pt x="581" y="1828"/>
                  <a:pt x="581" y="1828"/>
                  <a:pt x="582" y="1840"/>
                </a:cubicBezTo>
                <a:cubicBezTo>
                  <a:pt x="588" y="1840"/>
                  <a:pt x="595" y="1840"/>
                  <a:pt x="594" y="1851"/>
                </a:cubicBezTo>
                <a:cubicBezTo>
                  <a:pt x="594" y="1852"/>
                  <a:pt x="597" y="1854"/>
                  <a:pt x="598" y="1855"/>
                </a:cubicBezTo>
                <a:cubicBezTo>
                  <a:pt x="601" y="1857"/>
                  <a:pt x="604" y="1855"/>
                  <a:pt x="605" y="1860"/>
                </a:cubicBezTo>
                <a:cubicBezTo>
                  <a:pt x="604" y="1862"/>
                  <a:pt x="602" y="1864"/>
                  <a:pt x="601" y="1866"/>
                </a:cubicBezTo>
                <a:cubicBezTo>
                  <a:pt x="596" y="1861"/>
                  <a:pt x="591" y="1862"/>
                  <a:pt x="585" y="1863"/>
                </a:cubicBezTo>
                <a:cubicBezTo>
                  <a:pt x="581" y="1864"/>
                  <a:pt x="581" y="1867"/>
                  <a:pt x="582" y="1872"/>
                </a:cubicBezTo>
                <a:cubicBezTo>
                  <a:pt x="586" y="1872"/>
                  <a:pt x="590" y="1871"/>
                  <a:pt x="594" y="1872"/>
                </a:cubicBezTo>
                <a:cubicBezTo>
                  <a:pt x="598" y="1873"/>
                  <a:pt x="599" y="1879"/>
                  <a:pt x="596" y="1882"/>
                </a:cubicBezTo>
                <a:cubicBezTo>
                  <a:pt x="593" y="1885"/>
                  <a:pt x="588" y="1887"/>
                  <a:pt x="584" y="1890"/>
                </a:cubicBezTo>
                <a:cubicBezTo>
                  <a:pt x="589" y="1890"/>
                  <a:pt x="593" y="1891"/>
                  <a:pt x="596" y="1891"/>
                </a:cubicBezTo>
                <a:cubicBezTo>
                  <a:pt x="601" y="1888"/>
                  <a:pt x="604" y="1885"/>
                  <a:pt x="608" y="1883"/>
                </a:cubicBezTo>
                <a:cubicBezTo>
                  <a:pt x="607" y="1885"/>
                  <a:pt x="607" y="1888"/>
                  <a:pt x="606" y="1891"/>
                </a:cubicBezTo>
                <a:cubicBezTo>
                  <a:pt x="600" y="1892"/>
                  <a:pt x="595" y="1893"/>
                  <a:pt x="590" y="1894"/>
                </a:cubicBezTo>
                <a:cubicBezTo>
                  <a:pt x="585" y="1894"/>
                  <a:pt x="582" y="1896"/>
                  <a:pt x="580" y="1901"/>
                </a:cubicBezTo>
                <a:cubicBezTo>
                  <a:pt x="577" y="1906"/>
                  <a:pt x="572" y="1905"/>
                  <a:pt x="570" y="1899"/>
                </a:cubicBezTo>
                <a:cubicBezTo>
                  <a:pt x="569" y="1897"/>
                  <a:pt x="569" y="1895"/>
                  <a:pt x="569" y="1893"/>
                </a:cubicBezTo>
                <a:cubicBezTo>
                  <a:pt x="569" y="1891"/>
                  <a:pt x="570" y="1888"/>
                  <a:pt x="570" y="1887"/>
                </a:cubicBezTo>
                <a:cubicBezTo>
                  <a:pt x="567" y="1883"/>
                  <a:pt x="563" y="1886"/>
                  <a:pt x="563" y="1888"/>
                </a:cubicBezTo>
                <a:cubicBezTo>
                  <a:pt x="561" y="1895"/>
                  <a:pt x="555" y="1897"/>
                  <a:pt x="549" y="1897"/>
                </a:cubicBezTo>
                <a:cubicBezTo>
                  <a:pt x="546" y="1897"/>
                  <a:pt x="543" y="1897"/>
                  <a:pt x="539" y="1897"/>
                </a:cubicBezTo>
                <a:cubicBezTo>
                  <a:pt x="540" y="1894"/>
                  <a:pt x="541" y="1891"/>
                  <a:pt x="542" y="1888"/>
                </a:cubicBezTo>
                <a:cubicBezTo>
                  <a:pt x="535" y="1885"/>
                  <a:pt x="531" y="1888"/>
                  <a:pt x="527" y="1892"/>
                </a:cubicBezTo>
                <a:cubicBezTo>
                  <a:pt x="532" y="1901"/>
                  <a:pt x="521" y="1900"/>
                  <a:pt x="520" y="1905"/>
                </a:cubicBezTo>
                <a:cubicBezTo>
                  <a:pt x="520" y="1906"/>
                  <a:pt x="518" y="1906"/>
                  <a:pt x="517" y="1907"/>
                </a:cubicBezTo>
                <a:cubicBezTo>
                  <a:pt x="511" y="1903"/>
                  <a:pt x="508" y="1898"/>
                  <a:pt x="508" y="1891"/>
                </a:cubicBezTo>
                <a:cubicBezTo>
                  <a:pt x="503" y="1890"/>
                  <a:pt x="497" y="1890"/>
                  <a:pt x="492" y="1890"/>
                </a:cubicBezTo>
                <a:cubicBezTo>
                  <a:pt x="487" y="1890"/>
                  <a:pt x="482" y="1891"/>
                  <a:pt x="477" y="1892"/>
                </a:cubicBezTo>
                <a:cubicBezTo>
                  <a:pt x="476" y="1895"/>
                  <a:pt x="474" y="1898"/>
                  <a:pt x="473" y="1901"/>
                </a:cubicBezTo>
                <a:cubicBezTo>
                  <a:pt x="473" y="1901"/>
                  <a:pt x="473" y="1901"/>
                  <a:pt x="473" y="1901"/>
                </a:cubicBezTo>
                <a:cubicBezTo>
                  <a:pt x="472" y="1900"/>
                  <a:pt x="471" y="1899"/>
                  <a:pt x="470" y="1897"/>
                </a:cubicBezTo>
                <a:cubicBezTo>
                  <a:pt x="470" y="1899"/>
                  <a:pt x="469" y="1900"/>
                  <a:pt x="469" y="1901"/>
                </a:cubicBezTo>
                <a:cubicBezTo>
                  <a:pt x="469" y="1901"/>
                  <a:pt x="469" y="1901"/>
                  <a:pt x="469" y="1901"/>
                </a:cubicBezTo>
                <a:cubicBezTo>
                  <a:pt x="466" y="1904"/>
                  <a:pt x="463" y="1907"/>
                  <a:pt x="459" y="1912"/>
                </a:cubicBezTo>
                <a:cubicBezTo>
                  <a:pt x="456" y="1906"/>
                  <a:pt x="452" y="1901"/>
                  <a:pt x="448" y="1895"/>
                </a:cubicBezTo>
                <a:cubicBezTo>
                  <a:pt x="443" y="1898"/>
                  <a:pt x="439" y="1901"/>
                  <a:pt x="434" y="1905"/>
                </a:cubicBezTo>
                <a:cubicBezTo>
                  <a:pt x="428" y="1903"/>
                  <a:pt x="420" y="1898"/>
                  <a:pt x="420" y="1910"/>
                </a:cubicBezTo>
                <a:cubicBezTo>
                  <a:pt x="403" y="1917"/>
                  <a:pt x="387" y="1913"/>
                  <a:pt x="370" y="1914"/>
                </a:cubicBezTo>
                <a:cubicBezTo>
                  <a:pt x="372" y="1912"/>
                  <a:pt x="372" y="1911"/>
                  <a:pt x="373" y="1911"/>
                </a:cubicBezTo>
                <a:cubicBezTo>
                  <a:pt x="375" y="1912"/>
                  <a:pt x="378" y="1913"/>
                  <a:pt x="380" y="1910"/>
                </a:cubicBezTo>
                <a:cubicBezTo>
                  <a:pt x="382" y="1907"/>
                  <a:pt x="380" y="1900"/>
                  <a:pt x="377" y="1898"/>
                </a:cubicBezTo>
                <a:cubicBezTo>
                  <a:pt x="376" y="1897"/>
                  <a:pt x="373" y="1897"/>
                  <a:pt x="371" y="1898"/>
                </a:cubicBezTo>
                <a:cubicBezTo>
                  <a:pt x="368" y="1899"/>
                  <a:pt x="366" y="1900"/>
                  <a:pt x="361" y="1898"/>
                </a:cubicBezTo>
                <a:cubicBezTo>
                  <a:pt x="361" y="1901"/>
                  <a:pt x="360" y="1904"/>
                  <a:pt x="359" y="1907"/>
                </a:cubicBezTo>
                <a:cubicBezTo>
                  <a:pt x="359" y="1910"/>
                  <a:pt x="359" y="1914"/>
                  <a:pt x="359" y="1917"/>
                </a:cubicBezTo>
                <a:cubicBezTo>
                  <a:pt x="357" y="1917"/>
                  <a:pt x="355" y="1917"/>
                  <a:pt x="355" y="1917"/>
                </a:cubicBezTo>
                <a:cubicBezTo>
                  <a:pt x="353" y="1912"/>
                  <a:pt x="350" y="1910"/>
                  <a:pt x="345" y="1913"/>
                </a:cubicBezTo>
                <a:cubicBezTo>
                  <a:pt x="344" y="1914"/>
                  <a:pt x="341" y="1916"/>
                  <a:pt x="341" y="1915"/>
                </a:cubicBezTo>
                <a:cubicBezTo>
                  <a:pt x="334" y="1908"/>
                  <a:pt x="327" y="1913"/>
                  <a:pt x="321" y="1914"/>
                </a:cubicBezTo>
                <a:cubicBezTo>
                  <a:pt x="312" y="1917"/>
                  <a:pt x="303" y="1916"/>
                  <a:pt x="293" y="1917"/>
                </a:cubicBezTo>
                <a:cubicBezTo>
                  <a:pt x="278" y="1918"/>
                  <a:pt x="263" y="1920"/>
                  <a:pt x="248" y="1921"/>
                </a:cubicBezTo>
                <a:cubicBezTo>
                  <a:pt x="247" y="1921"/>
                  <a:pt x="245" y="1921"/>
                  <a:pt x="244" y="1922"/>
                </a:cubicBezTo>
                <a:cubicBezTo>
                  <a:pt x="234" y="1933"/>
                  <a:pt x="222" y="1926"/>
                  <a:pt x="211" y="1927"/>
                </a:cubicBezTo>
                <a:cubicBezTo>
                  <a:pt x="208" y="1923"/>
                  <a:pt x="209" y="1920"/>
                  <a:pt x="213" y="1918"/>
                </a:cubicBezTo>
                <a:cubicBezTo>
                  <a:pt x="218" y="1916"/>
                  <a:pt x="223" y="1915"/>
                  <a:pt x="229" y="1914"/>
                </a:cubicBezTo>
                <a:cubicBezTo>
                  <a:pt x="234" y="1913"/>
                  <a:pt x="239" y="1913"/>
                  <a:pt x="245" y="1913"/>
                </a:cubicBezTo>
                <a:cubicBezTo>
                  <a:pt x="253" y="1912"/>
                  <a:pt x="261" y="1911"/>
                  <a:pt x="269" y="1907"/>
                </a:cubicBezTo>
                <a:cubicBezTo>
                  <a:pt x="268" y="1900"/>
                  <a:pt x="267" y="1899"/>
                  <a:pt x="263" y="1900"/>
                </a:cubicBezTo>
                <a:cubicBezTo>
                  <a:pt x="253" y="1900"/>
                  <a:pt x="243" y="1901"/>
                  <a:pt x="235" y="1908"/>
                </a:cubicBezTo>
                <a:cubicBezTo>
                  <a:pt x="231" y="1906"/>
                  <a:pt x="227" y="1904"/>
                  <a:pt x="222" y="1902"/>
                </a:cubicBezTo>
                <a:cubicBezTo>
                  <a:pt x="232" y="1899"/>
                  <a:pt x="240" y="1896"/>
                  <a:pt x="248" y="1893"/>
                </a:cubicBezTo>
                <a:cubicBezTo>
                  <a:pt x="248" y="1889"/>
                  <a:pt x="249" y="1886"/>
                  <a:pt x="250" y="1882"/>
                </a:cubicBezTo>
                <a:cubicBezTo>
                  <a:pt x="253" y="1882"/>
                  <a:pt x="256" y="1882"/>
                  <a:pt x="259" y="1883"/>
                </a:cubicBezTo>
                <a:cubicBezTo>
                  <a:pt x="257" y="1886"/>
                  <a:pt x="255" y="1889"/>
                  <a:pt x="252" y="1892"/>
                </a:cubicBezTo>
                <a:cubicBezTo>
                  <a:pt x="264" y="1895"/>
                  <a:pt x="265" y="1895"/>
                  <a:pt x="271" y="1887"/>
                </a:cubicBezTo>
                <a:cubicBezTo>
                  <a:pt x="267" y="1886"/>
                  <a:pt x="263" y="1884"/>
                  <a:pt x="259" y="1883"/>
                </a:cubicBezTo>
                <a:cubicBezTo>
                  <a:pt x="261" y="1882"/>
                  <a:pt x="262" y="1880"/>
                  <a:pt x="265" y="1878"/>
                </a:cubicBezTo>
                <a:cubicBezTo>
                  <a:pt x="261" y="1870"/>
                  <a:pt x="253" y="1872"/>
                  <a:pt x="246" y="1870"/>
                </a:cubicBezTo>
                <a:cubicBezTo>
                  <a:pt x="244" y="1872"/>
                  <a:pt x="242" y="1874"/>
                  <a:pt x="239" y="1876"/>
                </a:cubicBezTo>
                <a:cubicBezTo>
                  <a:pt x="236" y="1879"/>
                  <a:pt x="235" y="1879"/>
                  <a:pt x="231" y="1873"/>
                </a:cubicBezTo>
                <a:cubicBezTo>
                  <a:pt x="232" y="1873"/>
                  <a:pt x="233" y="1873"/>
                  <a:pt x="234" y="1873"/>
                </a:cubicBezTo>
                <a:cubicBezTo>
                  <a:pt x="235" y="1873"/>
                  <a:pt x="235" y="1872"/>
                  <a:pt x="236" y="1871"/>
                </a:cubicBezTo>
                <a:cubicBezTo>
                  <a:pt x="235" y="1871"/>
                  <a:pt x="234" y="1871"/>
                  <a:pt x="233" y="1871"/>
                </a:cubicBezTo>
                <a:cubicBezTo>
                  <a:pt x="232" y="1871"/>
                  <a:pt x="232" y="1873"/>
                  <a:pt x="231" y="1873"/>
                </a:cubicBezTo>
                <a:cubicBezTo>
                  <a:pt x="228" y="1876"/>
                  <a:pt x="224" y="1878"/>
                  <a:pt x="221" y="1881"/>
                </a:cubicBezTo>
                <a:cubicBezTo>
                  <a:pt x="221" y="1874"/>
                  <a:pt x="219" y="1871"/>
                  <a:pt x="215" y="1873"/>
                </a:cubicBezTo>
                <a:cubicBezTo>
                  <a:pt x="208" y="1876"/>
                  <a:pt x="203" y="1877"/>
                  <a:pt x="196" y="1870"/>
                </a:cubicBezTo>
                <a:cubicBezTo>
                  <a:pt x="204" y="1868"/>
                  <a:pt x="210" y="1866"/>
                  <a:pt x="217" y="1864"/>
                </a:cubicBezTo>
                <a:cubicBezTo>
                  <a:pt x="221" y="1855"/>
                  <a:pt x="231" y="1865"/>
                  <a:pt x="236" y="1858"/>
                </a:cubicBezTo>
                <a:cubicBezTo>
                  <a:pt x="236" y="1855"/>
                  <a:pt x="234" y="1854"/>
                  <a:pt x="231" y="1853"/>
                </a:cubicBezTo>
                <a:cubicBezTo>
                  <a:pt x="232" y="1853"/>
                  <a:pt x="232" y="1853"/>
                  <a:pt x="232" y="1853"/>
                </a:cubicBezTo>
                <a:cubicBezTo>
                  <a:pt x="233" y="1846"/>
                  <a:pt x="232" y="1844"/>
                  <a:pt x="229" y="1844"/>
                </a:cubicBezTo>
                <a:cubicBezTo>
                  <a:pt x="218" y="1845"/>
                  <a:pt x="207" y="1845"/>
                  <a:pt x="198" y="1853"/>
                </a:cubicBezTo>
                <a:cubicBezTo>
                  <a:pt x="191" y="1858"/>
                  <a:pt x="184" y="1860"/>
                  <a:pt x="177" y="1853"/>
                </a:cubicBezTo>
                <a:cubicBezTo>
                  <a:pt x="171" y="1847"/>
                  <a:pt x="164" y="1845"/>
                  <a:pt x="156" y="1847"/>
                </a:cubicBezTo>
                <a:cubicBezTo>
                  <a:pt x="149" y="1849"/>
                  <a:pt x="143" y="1846"/>
                  <a:pt x="136" y="1844"/>
                </a:cubicBezTo>
                <a:cubicBezTo>
                  <a:pt x="146" y="1839"/>
                  <a:pt x="146" y="1839"/>
                  <a:pt x="162" y="1838"/>
                </a:cubicBezTo>
                <a:cubicBezTo>
                  <a:pt x="162" y="1835"/>
                  <a:pt x="162" y="1832"/>
                  <a:pt x="163" y="1828"/>
                </a:cubicBezTo>
                <a:cubicBezTo>
                  <a:pt x="166" y="1827"/>
                  <a:pt x="169" y="1825"/>
                  <a:pt x="172" y="1823"/>
                </a:cubicBezTo>
                <a:cubicBezTo>
                  <a:pt x="167" y="1820"/>
                  <a:pt x="162" y="1817"/>
                  <a:pt x="155" y="1813"/>
                </a:cubicBezTo>
                <a:cubicBezTo>
                  <a:pt x="161" y="1811"/>
                  <a:pt x="164" y="1810"/>
                  <a:pt x="168" y="1809"/>
                </a:cubicBezTo>
                <a:cubicBezTo>
                  <a:pt x="174" y="1807"/>
                  <a:pt x="180" y="1805"/>
                  <a:pt x="187" y="1803"/>
                </a:cubicBezTo>
                <a:cubicBezTo>
                  <a:pt x="188" y="1803"/>
                  <a:pt x="189" y="1802"/>
                  <a:pt x="189" y="1801"/>
                </a:cubicBezTo>
                <a:cubicBezTo>
                  <a:pt x="193" y="1786"/>
                  <a:pt x="206" y="1791"/>
                  <a:pt x="215" y="1787"/>
                </a:cubicBezTo>
                <a:cubicBezTo>
                  <a:pt x="217" y="1787"/>
                  <a:pt x="215" y="1783"/>
                  <a:pt x="212" y="1783"/>
                </a:cubicBezTo>
                <a:cubicBezTo>
                  <a:pt x="199" y="1783"/>
                  <a:pt x="187" y="1776"/>
                  <a:pt x="173" y="1779"/>
                </a:cubicBezTo>
                <a:cubicBezTo>
                  <a:pt x="171" y="1780"/>
                  <a:pt x="169" y="1777"/>
                  <a:pt x="170" y="1773"/>
                </a:cubicBezTo>
                <a:cubicBezTo>
                  <a:pt x="174" y="1771"/>
                  <a:pt x="175" y="1776"/>
                  <a:pt x="179" y="1776"/>
                </a:cubicBezTo>
                <a:cubicBezTo>
                  <a:pt x="183" y="1772"/>
                  <a:pt x="192" y="1774"/>
                  <a:pt x="193" y="1763"/>
                </a:cubicBezTo>
                <a:cubicBezTo>
                  <a:pt x="188" y="1762"/>
                  <a:pt x="183" y="1762"/>
                  <a:pt x="178" y="1761"/>
                </a:cubicBezTo>
                <a:cubicBezTo>
                  <a:pt x="178" y="1757"/>
                  <a:pt x="178" y="1754"/>
                  <a:pt x="178" y="1750"/>
                </a:cubicBezTo>
                <a:cubicBezTo>
                  <a:pt x="169" y="1750"/>
                  <a:pt x="167" y="1753"/>
                  <a:pt x="164" y="1767"/>
                </a:cubicBezTo>
                <a:cubicBezTo>
                  <a:pt x="157" y="1766"/>
                  <a:pt x="151" y="1763"/>
                  <a:pt x="145" y="1758"/>
                </a:cubicBezTo>
                <a:cubicBezTo>
                  <a:pt x="137" y="1751"/>
                  <a:pt x="128" y="1749"/>
                  <a:pt x="117" y="1752"/>
                </a:cubicBezTo>
                <a:cubicBezTo>
                  <a:pt x="110" y="1755"/>
                  <a:pt x="101" y="1755"/>
                  <a:pt x="95" y="1761"/>
                </a:cubicBezTo>
                <a:cubicBezTo>
                  <a:pt x="93" y="1762"/>
                  <a:pt x="90" y="1761"/>
                  <a:pt x="86" y="1760"/>
                </a:cubicBezTo>
                <a:cubicBezTo>
                  <a:pt x="88" y="1756"/>
                  <a:pt x="89" y="1754"/>
                  <a:pt x="90" y="1751"/>
                </a:cubicBezTo>
                <a:cubicBezTo>
                  <a:pt x="94" y="1744"/>
                  <a:pt x="97" y="1736"/>
                  <a:pt x="94" y="1727"/>
                </a:cubicBezTo>
                <a:cubicBezTo>
                  <a:pt x="94" y="1726"/>
                  <a:pt x="95" y="1725"/>
                  <a:pt x="96" y="1724"/>
                </a:cubicBezTo>
                <a:cubicBezTo>
                  <a:pt x="96" y="1724"/>
                  <a:pt x="97" y="1724"/>
                  <a:pt x="99" y="1724"/>
                </a:cubicBezTo>
                <a:cubicBezTo>
                  <a:pt x="100" y="1728"/>
                  <a:pt x="102" y="1731"/>
                  <a:pt x="104" y="1736"/>
                </a:cubicBezTo>
                <a:cubicBezTo>
                  <a:pt x="106" y="1743"/>
                  <a:pt x="111" y="1746"/>
                  <a:pt x="117" y="1746"/>
                </a:cubicBezTo>
                <a:cubicBezTo>
                  <a:pt x="120" y="1746"/>
                  <a:pt x="122" y="1746"/>
                  <a:pt x="124" y="1746"/>
                </a:cubicBezTo>
                <a:cubicBezTo>
                  <a:pt x="128" y="1746"/>
                  <a:pt x="132" y="1746"/>
                  <a:pt x="136" y="1746"/>
                </a:cubicBezTo>
                <a:cubicBezTo>
                  <a:pt x="141" y="1741"/>
                  <a:pt x="140" y="1735"/>
                  <a:pt x="140" y="1730"/>
                </a:cubicBezTo>
                <a:cubicBezTo>
                  <a:pt x="139" y="1724"/>
                  <a:pt x="140" y="1717"/>
                  <a:pt x="148" y="1715"/>
                </a:cubicBezTo>
                <a:cubicBezTo>
                  <a:pt x="143" y="1708"/>
                  <a:pt x="142" y="1702"/>
                  <a:pt x="144" y="1694"/>
                </a:cubicBezTo>
                <a:cubicBezTo>
                  <a:pt x="146" y="1690"/>
                  <a:pt x="142" y="1686"/>
                  <a:pt x="137" y="1688"/>
                </a:cubicBezTo>
                <a:cubicBezTo>
                  <a:pt x="132" y="1690"/>
                  <a:pt x="128" y="1693"/>
                  <a:pt x="122" y="1692"/>
                </a:cubicBezTo>
                <a:cubicBezTo>
                  <a:pt x="121" y="1692"/>
                  <a:pt x="119" y="1696"/>
                  <a:pt x="117" y="1700"/>
                </a:cubicBezTo>
                <a:cubicBezTo>
                  <a:pt x="115" y="1699"/>
                  <a:pt x="113" y="1699"/>
                  <a:pt x="110" y="1699"/>
                </a:cubicBezTo>
                <a:cubicBezTo>
                  <a:pt x="107" y="1699"/>
                  <a:pt x="105" y="1699"/>
                  <a:pt x="102" y="1699"/>
                </a:cubicBezTo>
                <a:cubicBezTo>
                  <a:pt x="101" y="1695"/>
                  <a:pt x="102" y="1694"/>
                  <a:pt x="105" y="1695"/>
                </a:cubicBezTo>
                <a:cubicBezTo>
                  <a:pt x="107" y="1695"/>
                  <a:pt x="109" y="1696"/>
                  <a:pt x="111" y="1693"/>
                </a:cubicBezTo>
                <a:cubicBezTo>
                  <a:pt x="114" y="1689"/>
                  <a:pt x="112" y="1685"/>
                  <a:pt x="112" y="1680"/>
                </a:cubicBezTo>
                <a:cubicBezTo>
                  <a:pt x="112" y="1677"/>
                  <a:pt x="109" y="1675"/>
                  <a:pt x="105" y="1674"/>
                </a:cubicBezTo>
                <a:cubicBezTo>
                  <a:pt x="102" y="1673"/>
                  <a:pt x="101" y="1670"/>
                  <a:pt x="100" y="1666"/>
                </a:cubicBezTo>
                <a:cubicBezTo>
                  <a:pt x="99" y="1662"/>
                  <a:pt x="96" y="1661"/>
                  <a:pt x="93" y="1662"/>
                </a:cubicBezTo>
                <a:cubicBezTo>
                  <a:pt x="87" y="1665"/>
                  <a:pt x="82" y="1668"/>
                  <a:pt x="76" y="1671"/>
                </a:cubicBezTo>
                <a:cubicBezTo>
                  <a:pt x="75" y="1668"/>
                  <a:pt x="74" y="1666"/>
                  <a:pt x="74" y="1663"/>
                </a:cubicBezTo>
                <a:cubicBezTo>
                  <a:pt x="66" y="1661"/>
                  <a:pt x="62" y="1669"/>
                  <a:pt x="54" y="1669"/>
                </a:cubicBezTo>
                <a:cubicBezTo>
                  <a:pt x="54" y="1666"/>
                  <a:pt x="53" y="1663"/>
                  <a:pt x="52" y="1660"/>
                </a:cubicBezTo>
                <a:cubicBezTo>
                  <a:pt x="56" y="1654"/>
                  <a:pt x="64" y="1653"/>
                  <a:pt x="66" y="1645"/>
                </a:cubicBezTo>
                <a:cubicBezTo>
                  <a:pt x="67" y="1646"/>
                  <a:pt x="68" y="1647"/>
                  <a:pt x="69" y="1648"/>
                </a:cubicBezTo>
                <a:cubicBezTo>
                  <a:pt x="70" y="1648"/>
                  <a:pt x="70" y="1647"/>
                  <a:pt x="71" y="1647"/>
                </a:cubicBezTo>
                <a:cubicBezTo>
                  <a:pt x="69" y="1646"/>
                  <a:pt x="68" y="1645"/>
                  <a:pt x="67" y="1645"/>
                </a:cubicBezTo>
                <a:cubicBezTo>
                  <a:pt x="68" y="1640"/>
                  <a:pt x="69" y="1636"/>
                  <a:pt x="71" y="1632"/>
                </a:cubicBezTo>
                <a:cubicBezTo>
                  <a:pt x="75" y="1631"/>
                  <a:pt x="79" y="1630"/>
                  <a:pt x="83" y="1628"/>
                </a:cubicBezTo>
                <a:cubicBezTo>
                  <a:pt x="88" y="1626"/>
                  <a:pt x="91" y="1622"/>
                  <a:pt x="92" y="1617"/>
                </a:cubicBezTo>
                <a:cubicBezTo>
                  <a:pt x="93" y="1613"/>
                  <a:pt x="92" y="1612"/>
                  <a:pt x="84" y="1605"/>
                </a:cubicBezTo>
                <a:cubicBezTo>
                  <a:pt x="76" y="1607"/>
                  <a:pt x="76" y="1607"/>
                  <a:pt x="69" y="1615"/>
                </a:cubicBezTo>
                <a:cubicBezTo>
                  <a:pt x="66" y="1609"/>
                  <a:pt x="66" y="1601"/>
                  <a:pt x="58" y="1599"/>
                </a:cubicBezTo>
                <a:cubicBezTo>
                  <a:pt x="56" y="1600"/>
                  <a:pt x="54" y="1600"/>
                  <a:pt x="51" y="1602"/>
                </a:cubicBezTo>
                <a:cubicBezTo>
                  <a:pt x="52" y="1597"/>
                  <a:pt x="53" y="1594"/>
                  <a:pt x="53" y="1589"/>
                </a:cubicBezTo>
                <a:cubicBezTo>
                  <a:pt x="47" y="1589"/>
                  <a:pt x="41" y="1588"/>
                  <a:pt x="35" y="1588"/>
                </a:cubicBezTo>
                <a:cubicBezTo>
                  <a:pt x="27" y="1595"/>
                  <a:pt x="16" y="1598"/>
                  <a:pt x="13" y="1608"/>
                </a:cubicBezTo>
                <a:cubicBezTo>
                  <a:pt x="8" y="1610"/>
                  <a:pt x="7" y="1607"/>
                  <a:pt x="6" y="1604"/>
                </a:cubicBezTo>
                <a:cubicBezTo>
                  <a:pt x="13" y="1595"/>
                  <a:pt x="20" y="1585"/>
                  <a:pt x="33" y="1582"/>
                </a:cubicBezTo>
                <a:cubicBezTo>
                  <a:pt x="34" y="1574"/>
                  <a:pt x="26" y="1574"/>
                  <a:pt x="24" y="1570"/>
                </a:cubicBezTo>
                <a:cubicBezTo>
                  <a:pt x="25" y="1569"/>
                  <a:pt x="25" y="1567"/>
                  <a:pt x="26" y="1567"/>
                </a:cubicBezTo>
                <a:cubicBezTo>
                  <a:pt x="30" y="1565"/>
                  <a:pt x="33" y="1562"/>
                  <a:pt x="35" y="1558"/>
                </a:cubicBezTo>
                <a:cubicBezTo>
                  <a:pt x="37" y="1551"/>
                  <a:pt x="42" y="1549"/>
                  <a:pt x="49" y="1548"/>
                </a:cubicBezTo>
                <a:cubicBezTo>
                  <a:pt x="63" y="1546"/>
                  <a:pt x="77" y="1542"/>
                  <a:pt x="90" y="1537"/>
                </a:cubicBezTo>
                <a:cubicBezTo>
                  <a:pt x="95" y="1535"/>
                  <a:pt x="100" y="1535"/>
                  <a:pt x="104" y="1533"/>
                </a:cubicBezTo>
                <a:cubicBezTo>
                  <a:pt x="106" y="1532"/>
                  <a:pt x="107" y="1530"/>
                  <a:pt x="107" y="1528"/>
                </a:cubicBezTo>
                <a:cubicBezTo>
                  <a:pt x="107" y="1527"/>
                  <a:pt x="105" y="1525"/>
                  <a:pt x="104" y="1525"/>
                </a:cubicBezTo>
                <a:cubicBezTo>
                  <a:pt x="97" y="1527"/>
                  <a:pt x="91" y="1526"/>
                  <a:pt x="85" y="1524"/>
                </a:cubicBezTo>
                <a:cubicBezTo>
                  <a:pt x="76" y="1522"/>
                  <a:pt x="68" y="1524"/>
                  <a:pt x="61" y="1527"/>
                </a:cubicBezTo>
                <a:cubicBezTo>
                  <a:pt x="58" y="1531"/>
                  <a:pt x="56" y="1534"/>
                  <a:pt x="54" y="1538"/>
                </a:cubicBezTo>
                <a:cubicBezTo>
                  <a:pt x="48" y="1536"/>
                  <a:pt x="52" y="1531"/>
                  <a:pt x="49" y="1528"/>
                </a:cubicBezTo>
                <a:cubicBezTo>
                  <a:pt x="47" y="1527"/>
                  <a:pt x="44" y="1526"/>
                  <a:pt x="41" y="1525"/>
                </a:cubicBezTo>
                <a:cubicBezTo>
                  <a:pt x="39" y="1520"/>
                  <a:pt x="38" y="1514"/>
                  <a:pt x="40" y="1508"/>
                </a:cubicBezTo>
                <a:cubicBezTo>
                  <a:pt x="32" y="1505"/>
                  <a:pt x="32" y="1505"/>
                  <a:pt x="27" y="1511"/>
                </a:cubicBezTo>
                <a:cubicBezTo>
                  <a:pt x="28" y="1511"/>
                  <a:pt x="28" y="1511"/>
                  <a:pt x="28" y="1511"/>
                </a:cubicBezTo>
                <a:cubicBezTo>
                  <a:pt x="25" y="1502"/>
                  <a:pt x="22" y="1494"/>
                  <a:pt x="19" y="1485"/>
                </a:cubicBezTo>
                <a:cubicBezTo>
                  <a:pt x="20" y="1483"/>
                  <a:pt x="22" y="1480"/>
                  <a:pt x="23" y="1477"/>
                </a:cubicBezTo>
                <a:cubicBezTo>
                  <a:pt x="22" y="1476"/>
                  <a:pt x="21" y="1474"/>
                  <a:pt x="20" y="1472"/>
                </a:cubicBezTo>
                <a:cubicBezTo>
                  <a:pt x="21" y="1468"/>
                  <a:pt x="23" y="1466"/>
                  <a:pt x="28" y="1466"/>
                </a:cubicBezTo>
                <a:cubicBezTo>
                  <a:pt x="32" y="1467"/>
                  <a:pt x="36" y="1467"/>
                  <a:pt x="40" y="1467"/>
                </a:cubicBezTo>
                <a:cubicBezTo>
                  <a:pt x="41" y="1466"/>
                  <a:pt x="43" y="1465"/>
                  <a:pt x="45" y="1464"/>
                </a:cubicBezTo>
                <a:cubicBezTo>
                  <a:pt x="45" y="1461"/>
                  <a:pt x="45" y="1459"/>
                  <a:pt x="45" y="1456"/>
                </a:cubicBezTo>
                <a:cubicBezTo>
                  <a:pt x="56" y="1446"/>
                  <a:pt x="72" y="1446"/>
                  <a:pt x="84" y="1439"/>
                </a:cubicBezTo>
                <a:cubicBezTo>
                  <a:pt x="83" y="1437"/>
                  <a:pt x="83" y="1435"/>
                  <a:pt x="82" y="1434"/>
                </a:cubicBezTo>
                <a:cubicBezTo>
                  <a:pt x="80" y="1434"/>
                  <a:pt x="78" y="1434"/>
                  <a:pt x="76" y="1434"/>
                </a:cubicBezTo>
                <a:cubicBezTo>
                  <a:pt x="70" y="1432"/>
                  <a:pt x="66" y="1441"/>
                  <a:pt x="61" y="1438"/>
                </a:cubicBezTo>
                <a:cubicBezTo>
                  <a:pt x="55" y="1435"/>
                  <a:pt x="50" y="1438"/>
                  <a:pt x="45" y="1439"/>
                </a:cubicBezTo>
                <a:cubicBezTo>
                  <a:pt x="42" y="1439"/>
                  <a:pt x="40" y="1440"/>
                  <a:pt x="37" y="1439"/>
                </a:cubicBezTo>
                <a:cubicBezTo>
                  <a:pt x="34" y="1438"/>
                  <a:pt x="31" y="1437"/>
                  <a:pt x="33" y="1432"/>
                </a:cubicBezTo>
                <a:cubicBezTo>
                  <a:pt x="35" y="1429"/>
                  <a:pt x="33" y="1427"/>
                  <a:pt x="30" y="1427"/>
                </a:cubicBezTo>
                <a:cubicBezTo>
                  <a:pt x="26" y="1427"/>
                  <a:pt x="23" y="1432"/>
                  <a:pt x="19" y="1426"/>
                </a:cubicBezTo>
                <a:cubicBezTo>
                  <a:pt x="29" y="1423"/>
                  <a:pt x="39" y="1421"/>
                  <a:pt x="46" y="1413"/>
                </a:cubicBezTo>
                <a:cubicBezTo>
                  <a:pt x="55" y="1418"/>
                  <a:pt x="55" y="1418"/>
                  <a:pt x="62" y="1415"/>
                </a:cubicBezTo>
                <a:cubicBezTo>
                  <a:pt x="67" y="1413"/>
                  <a:pt x="70" y="1413"/>
                  <a:pt x="75" y="1415"/>
                </a:cubicBezTo>
                <a:cubicBezTo>
                  <a:pt x="79" y="1417"/>
                  <a:pt x="85" y="1416"/>
                  <a:pt x="90" y="1416"/>
                </a:cubicBezTo>
                <a:cubicBezTo>
                  <a:pt x="92" y="1412"/>
                  <a:pt x="89" y="1413"/>
                  <a:pt x="88" y="1411"/>
                </a:cubicBezTo>
                <a:cubicBezTo>
                  <a:pt x="88" y="1409"/>
                  <a:pt x="87" y="1408"/>
                  <a:pt x="86" y="1405"/>
                </a:cubicBezTo>
                <a:cubicBezTo>
                  <a:pt x="90" y="1404"/>
                  <a:pt x="93" y="1402"/>
                  <a:pt x="95" y="1402"/>
                </a:cubicBezTo>
                <a:cubicBezTo>
                  <a:pt x="104" y="1403"/>
                  <a:pt x="110" y="1401"/>
                  <a:pt x="117" y="1396"/>
                </a:cubicBezTo>
                <a:cubicBezTo>
                  <a:pt x="122" y="1392"/>
                  <a:pt x="128" y="1391"/>
                  <a:pt x="133" y="1396"/>
                </a:cubicBezTo>
                <a:cubicBezTo>
                  <a:pt x="135" y="1397"/>
                  <a:pt x="137" y="1399"/>
                  <a:pt x="139" y="1399"/>
                </a:cubicBezTo>
                <a:cubicBezTo>
                  <a:pt x="142" y="1399"/>
                  <a:pt x="146" y="1399"/>
                  <a:pt x="149" y="1398"/>
                </a:cubicBezTo>
                <a:cubicBezTo>
                  <a:pt x="151" y="1397"/>
                  <a:pt x="151" y="1394"/>
                  <a:pt x="153" y="1390"/>
                </a:cubicBezTo>
                <a:cubicBezTo>
                  <a:pt x="157" y="1395"/>
                  <a:pt x="160" y="1398"/>
                  <a:pt x="163" y="1402"/>
                </a:cubicBezTo>
                <a:cubicBezTo>
                  <a:pt x="167" y="1403"/>
                  <a:pt x="168" y="1400"/>
                  <a:pt x="169" y="1396"/>
                </a:cubicBezTo>
                <a:cubicBezTo>
                  <a:pt x="168" y="1395"/>
                  <a:pt x="166" y="1393"/>
                  <a:pt x="164" y="1390"/>
                </a:cubicBezTo>
                <a:cubicBezTo>
                  <a:pt x="156" y="1377"/>
                  <a:pt x="145" y="1376"/>
                  <a:pt x="133" y="1380"/>
                </a:cubicBezTo>
                <a:cubicBezTo>
                  <a:pt x="126" y="1382"/>
                  <a:pt x="119" y="1384"/>
                  <a:pt x="113" y="1379"/>
                </a:cubicBezTo>
                <a:cubicBezTo>
                  <a:pt x="111" y="1377"/>
                  <a:pt x="107" y="1378"/>
                  <a:pt x="105" y="1379"/>
                </a:cubicBezTo>
                <a:cubicBezTo>
                  <a:pt x="100" y="1380"/>
                  <a:pt x="96" y="1383"/>
                  <a:pt x="92" y="1385"/>
                </a:cubicBezTo>
                <a:cubicBezTo>
                  <a:pt x="92" y="1386"/>
                  <a:pt x="92" y="1386"/>
                  <a:pt x="92" y="1386"/>
                </a:cubicBezTo>
                <a:cubicBezTo>
                  <a:pt x="92" y="1384"/>
                  <a:pt x="91" y="1381"/>
                  <a:pt x="91" y="1379"/>
                </a:cubicBezTo>
                <a:cubicBezTo>
                  <a:pt x="98" y="1370"/>
                  <a:pt x="111" y="1375"/>
                  <a:pt x="119" y="1366"/>
                </a:cubicBezTo>
                <a:cubicBezTo>
                  <a:pt x="114" y="1362"/>
                  <a:pt x="108" y="1365"/>
                  <a:pt x="104" y="1362"/>
                </a:cubicBezTo>
                <a:cubicBezTo>
                  <a:pt x="99" y="1359"/>
                  <a:pt x="95" y="1362"/>
                  <a:pt x="90" y="1362"/>
                </a:cubicBezTo>
                <a:cubicBezTo>
                  <a:pt x="83" y="1364"/>
                  <a:pt x="75" y="1366"/>
                  <a:pt x="68" y="1359"/>
                </a:cubicBezTo>
                <a:cubicBezTo>
                  <a:pt x="76" y="1354"/>
                  <a:pt x="81" y="1348"/>
                  <a:pt x="82" y="1339"/>
                </a:cubicBezTo>
                <a:cubicBezTo>
                  <a:pt x="82" y="1339"/>
                  <a:pt x="82" y="1339"/>
                  <a:pt x="82" y="1339"/>
                </a:cubicBezTo>
                <a:cubicBezTo>
                  <a:pt x="81" y="1341"/>
                  <a:pt x="85" y="1340"/>
                  <a:pt x="84" y="1343"/>
                </a:cubicBezTo>
                <a:cubicBezTo>
                  <a:pt x="82" y="1351"/>
                  <a:pt x="83" y="1353"/>
                  <a:pt x="90" y="1350"/>
                </a:cubicBezTo>
                <a:cubicBezTo>
                  <a:pt x="92" y="1350"/>
                  <a:pt x="94" y="1348"/>
                  <a:pt x="94" y="1349"/>
                </a:cubicBezTo>
                <a:cubicBezTo>
                  <a:pt x="98" y="1352"/>
                  <a:pt x="102" y="1352"/>
                  <a:pt x="106" y="1352"/>
                </a:cubicBezTo>
                <a:cubicBezTo>
                  <a:pt x="110" y="1351"/>
                  <a:pt x="113" y="1354"/>
                  <a:pt x="117" y="1355"/>
                </a:cubicBezTo>
                <a:cubicBezTo>
                  <a:pt x="122" y="1348"/>
                  <a:pt x="121" y="1341"/>
                  <a:pt x="116" y="1335"/>
                </a:cubicBezTo>
                <a:cubicBezTo>
                  <a:pt x="120" y="1327"/>
                  <a:pt x="125" y="1319"/>
                  <a:pt x="129" y="1311"/>
                </a:cubicBezTo>
                <a:cubicBezTo>
                  <a:pt x="128" y="1311"/>
                  <a:pt x="128" y="1311"/>
                  <a:pt x="128" y="1311"/>
                </a:cubicBezTo>
                <a:cubicBezTo>
                  <a:pt x="129" y="1315"/>
                  <a:pt x="130" y="1319"/>
                  <a:pt x="132" y="1322"/>
                </a:cubicBezTo>
                <a:cubicBezTo>
                  <a:pt x="133" y="1324"/>
                  <a:pt x="136" y="1325"/>
                  <a:pt x="138" y="1327"/>
                </a:cubicBezTo>
                <a:cubicBezTo>
                  <a:pt x="139" y="1327"/>
                  <a:pt x="140" y="1327"/>
                  <a:pt x="142" y="1327"/>
                </a:cubicBezTo>
                <a:cubicBezTo>
                  <a:pt x="147" y="1328"/>
                  <a:pt x="181" y="1329"/>
                  <a:pt x="186" y="1329"/>
                </a:cubicBezTo>
                <a:cubicBezTo>
                  <a:pt x="187" y="1329"/>
                  <a:pt x="188" y="1330"/>
                  <a:pt x="189" y="1330"/>
                </a:cubicBezTo>
                <a:cubicBezTo>
                  <a:pt x="191" y="1335"/>
                  <a:pt x="192" y="1340"/>
                  <a:pt x="193" y="1345"/>
                </a:cubicBezTo>
                <a:cubicBezTo>
                  <a:pt x="200" y="1349"/>
                  <a:pt x="206" y="1341"/>
                  <a:pt x="211" y="1347"/>
                </a:cubicBezTo>
                <a:cubicBezTo>
                  <a:pt x="211" y="1347"/>
                  <a:pt x="212" y="1347"/>
                  <a:pt x="213" y="1347"/>
                </a:cubicBezTo>
                <a:cubicBezTo>
                  <a:pt x="219" y="1347"/>
                  <a:pt x="221" y="1355"/>
                  <a:pt x="229" y="1354"/>
                </a:cubicBezTo>
                <a:cubicBezTo>
                  <a:pt x="234" y="1353"/>
                  <a:pt x="241" y="1355"/>
                  <a:pt x="247" y="1355"/>
                </a:cubicBezTo>
                <a:cubicBezTo>
                  <a:pt x="247" y="1355"/>
                  <a:pt x="248" y="1356"/>
                  <a:pt x="249" y="1356"/>
                </a:cubicBezTo>
                <a:cubicBezTo>
                  <a:pt x="250" y="1356"/>
                  <a:pt x="250" y="1356"/>
                  <a:pt x="251" y="1356"/>
                </a:cubicBezTo>
                <a:cubicBezTo>
                  <a:pt x="250" y="1356"/>
                  <a:pt x="250" y="1354"/>
                  <a:pt x="249" y="1354"/>
                </a:cubicBezTo>
                <a:cubicBezTo>
                  <a:pt x="248" y="1354"/>
                  <a:pt x="247" y="1355"/>
                  <a:pt x="246" y="1355"/>
                </a:cubicBezTo>
                <a:cubicBezTo>
                  <a:pt x="249" y="1354"/>
                  <a:pt x="252" y="1353"/>
                  <a:pt x="256" y="1352"/>
                </a:cubicBezTo>
                <a:cubicBezTo>
                  <a:pt x="257" y="1354"/>
                  <a:pt x="259" y="1356"/>
                  <a:pt x="261" y="1358"/>
                </a:cubicBezTo>
                <a:cubicBezTo>
                  <a:pt x="262" y="1357"/>
                  <a:pt x="263" y="1356"/>
                  <a:pt x="263" y="1355"/>
                </a:cubicBezTo>
                <a:cubicBezTo>
                  <a:pt x="260" y="1344"/>
                  <a:pt x="267" y="1336"/>
                  <a:pt x="270" y="1326"/>
                </a:cubicBezTo>
                <a:cubicBezTo>
                  <a:pt x="261" y="1323"/>
                  <a:pt x="252" y="1313"/>
                  <a:pt x="239" y="1321"/>
                </a:cubicBezTo>
                <a:cubicBezTo>
                  <a:pt x="242" y="1324"/>
                  <a:pt x="245" y="1326"/>
                  <a:pt x="249" y="1330"/>
                </a:cubicBezTo>
                <a:cubicBezTo>
                  <a:pt x="245" y="1332"/>
                  <a:pt x="242" y="1334"/>
                  <a:pt x="239" y="1337"/>
                </a:cubicBezTo>
                <a:cubicBezTo>
                  <a:pt x="238" y="1337"/>
                  <a:pt x="237" y="1340"/>
                  <a:pt x="238" y="1341"/>
                </a:cubicBezTo>
                <a:cubicBezTo>
                  <a:pt x="238" y="1342"/>
                  <a:pt x="240" y="1344"/>
                  <a:pt x="241" y="1344"/>
                </a:cubicBezTo>
                <a:cubicBezTo>
                  <a:pt x="243" y="1344"/>
                  <a:pt x="244" y="1344"/>
                  <a:pt x="246" y="1343"/>
                </a:cubicBezTo>
                <a:cubicBezTo>
                  <a:pt x="246" y="1343"/>
                  <a:pt x="246" y="1343"/>
                  <a:pt x="246" y="1343"/>
                </a:cubicBezTo>
                <a:cubicBezTo>
                  <a:pt x="241" y="1345"/>
                  <a:pt x="236" y="1347"/>
                  <a:pt x="232" y="1349"/>
                </a:cubicBezTo>
                <a:cubicBezTo>
                  <a:pt x="225" y="1343"/>
                  <a:pt x="219" y="1337"/>
                  <a:pt x="212" y="1330"/>
                </a:cubicBezTo>
                <a:cubicBezTo>
                  <a:pt x="212" y="1327"/>
                  <a:pt x="213" y="1323"/>
                  <a:pt x="212" y="1319"/>
                </a:cubicBezTo>
                <a:cubicBezTo>
                  <a:pt x="212" y="1316"/>
                  <a:pt x="207" y="1315"/>
                  <a:pt x="205" y="1314"/>
                </a:cubicBezTo>
                <a:cubicBezTo>
                  <a:pt x="207" y="1312"/>
                  <a:pt x="209" y="1310"/>
                  <a:pt x="209" y="1307"/>
                </a:cubicBezTo>
                <a:cubicBezTo>
                  <a:pt x="210" y="1304"/>
                  <a:pt x="211" y="1302"/>
                  <a:pt x="215" y="1303"/>
                </a:cubicBezTo>
                <a:cubicBezTo>
                  <a:pt x="216" y="1303"/>
                  <a:pt x="217" y="1306"/>
                  <a:pt x="218" y="1307"/>
                </a:cubicBezTo>
                <a:cubicBezTo>
                  <a:pt x="219" y="1308"/>
                  <a:pt x="219" y="1310"/>
                  <a:pt x="219" y="1311"/>
                </a:cubicBezTo>
                <a:cubicBezTo>
                  <a:pt x="223" y="1312"/>
                  <a:pt x="228" y="1313"/>
                  <a:pt x="232" y="1315"/>
                </a:cubicBezTo>
                <a:cubicBezTo>
                  <a:pt x="236" y="1317"/>
                  <a:pt x="240" y="1316"/>
                  <a:pt x="244" y="1313"/>
                </a:cubicBezTo>
                <a:cubicBezTo>
                  <a:pt x="246" y="1310"/>
                  <a:pt x="247" y="1306"/>
                  <a:pt x="248" y="1303"/>
                </a:cubicBezTo>
                <a:cubicBezTo>
                  <a:pt x="248" y="1303"/>
                  <a:pt x="248" y="1303"/>
                  <a:pt x="248" y="1303"/>
                </a:cubicBezTo>
                <a:cubicBezTo>
                  <a:pt x="249" y="1306"/>
                  <a:pt x="251" y="1309"/>
                  <a:pt x="253" y="1313"/>
                </a:cubicBezTo>
                <a:cubicBezTo>
                  <a:pt x="258" y="1312"/>
                  <a:pt x="263" y="1312"/>
                  <a:pt x="269" y="1312"/>
                </a:cubicBezTo>
                <a:cubicBezTo>
                  <a:pt x="271" y="1312"/>
                  <a:pt x="274" y="1311"/>
                  <a:pt x="277" y="1312"/>
                </a:cubicBezTo>
                <a:cubicBezTo>
                  <a:pt x="285" y="1314"/>
                  <a:pt x="286" y="1312"/>
                  <a:pt x="288" y="1302"/>
                </a:cubicBezTo>
                <a:cubicBezTo>
                  <a:pt x="287" y="1302"/>
                  <a:pt x="287" y="1302"/>
                  <a:pt x="287" y="1302"/>
                </a:cubicBezTo>
                <a:cubicBezTo>
                  <a:pt x="296" y="1307"/>
                  <a:pt x="293" y="1315"/>
                  <a:pt x="290" y="1323"/>
                </a:cubicBezTo>
                <a:cubicBezTo>
                  <a:pt x="304" y="1321"/>
                  <a:pt x="317" y="1330"/>
                  <a:pt x="331" y="1324"/>
                </a:cubicBezTo>
                <a:cubicBezTo>
                  <a:pt x="331" y="1324"/>
                  <a:pt x="331" y="1322"/>
                  <a:pt x="332" y="1321"/>
                </a:cubicBezTo>
                <a:cubicBezTo>
                  <a:pt x="322" y="1318"/>
                  <a:pt x="313" y="1315"/>
                  <a:pt x="302" y="1312"/>
                </a:cubicBezTo>
                <a:cubicBezTo>
                  <a:pt x="303" y="1309"/>
                  <a:pt x="304" y="1306"/>
                  <a:pt x="304" y="1304"/>
                </a:cubicBezTo>
                <a:cubicBezTo>
                  <a:pt x="304" y="1301"/>
                  <a:pt x="304" y="1299"/>
                  <a:pt x="303" y="1296"/>
                </a:cubicBezTo>
                <a:cubicBezTo>
                  <a:pt x="308" y="1295"/>
                  <a:pt x="312" y="1294"/>
                  <a:pt x="317" y="1293"/>
                </a:cubicBezTo>
                <a:cubicBezTo>
                  <a:pt x="313" y="1286"/>
                  <a:pt x="306" y="1286"/>
                  <a:pt x="302" y="1282"/>
                </a:cubicBezTo>
                <a:cubicBezTo>
                  <a:pt x="301" y="1278"/>
                  <a:pt x="303" y="1274"/>
                  <a:pt x="307" y="1276"/>
                </a:cubicBezTo>
                <a:cubicBezTo>
                  <a:pt x="316" y="1279"/>
                  <a:pt x="325" y="1275"/>
                  <a:pt x="334" y="1278"/>
                </a:cubicBezTo>
                <a:cubicBezTo>
                  <a:pt x="340" y="1279"/>
                  <a:pt x="344" y="1275"/>
                  <a:pt x="348" y="1269"/>
                </a:cubicBezTo>
                <a:cubicBezTo>
                  <a:pt x="351" y="1271"/>
                  <a:pt x="353" y="1273"/>
                  <a:pt x="356" y="1274"/>
                </a:cubicBezTo>
                <a:cubicBezTo>
                  <a:pt x="359" y="1274"/>
                  <a:pt x="363" y="1275"/>
                  <a:pt x="366" y="1273"/>
                </a:cubicBezTo>
                <a:cubicBezTo>
                  <a:pt x="373" y="1269"/>
                  <a:pt x="378" y="1272"/>
                  <a:pt x="384" y="1275"/>
                </a:cubicBezTo>
                <a:cubicBezTo>
                  <a:pt x="387" y="1276"/>
                  <a:pt x="389" y="1278"/>
                  <a:pt x="394" y="1280"/>
                </a:cubicBezTo>
                <a:cubicBezTo>
                  <a:pt x="385" y="1283"/>
                  <a:pt x="379" y="1281"/>
                  <a:pt x="374" y="1285"/>
                </a:cubicBezTo>
                <a:cubicBezTo>
                  <a:pt x="374" y="1285"/>
                  <a:pt x="373" y="1285"/>
                  <a:pt x="373" y="1285"/>
                </a:cubicBezTo>
                <a:cubicBezTo>
                  <a:pt x="362" y="1276"/>
                  <a:pt x="349" y="1286"/>
                  <a:pt x="338" y="1282"/>
                </a:cubicBezTo>
                <a:cubicBezTo>
                  <a:pt x="334" y="1280"/>
                  <a:pt x="329" y="1287"/>
                  <a:pt x="332" y="1289"/>
                </a:cubicBezTo>
                <a:cubicBezTo>
                  <a:pt x="339" y="1294"/>
                  <a:pt x="337" y="1302"/>
                  <a:pt x="341" y="1308"/>
                </a:cubicBezTo>
                <a:cubicBezTo>
                  <a:pt x="347" y="1307"/>
                  <a:pt x="344" y="1301"/>
                  <a:pt x="347" y="1298"/>
                </a:cubicBezTo>
                <a:cubicBezTo>
                  <a:pt x="352" y="1297"/>
                  <a:pt x="352" y="1304"/>
                  <a:pt x="355" y="1305"/>
                </a:cubicBezTo>
                <a:cubicBezTo>
                  <a:pt x="359" y="1305"/>
                  <a:pt x="363" y="1306"/>
                  <a:pt x="367" y="1307"/>
                </a:cubicBezTo>
                <a:cubicBezTo>
                  <a:pt x="372" y="1297"/>
                  <a:pt x="379" y="1292"/>
                  <a:pt x="388" y="1290"/>
                </a:cubicBezTo>
                <a:cubicBezTo>
                  <a:pt x="389" y="1289"/>
                  <a:pt x="391" y="1292"/>
                  <a:pt x="395" y="1294"/>
                </a:cubicBezTo>
                <a:cubicBezTo>
                  <a:pt x="388" y="1296"/>
                  <a:pt x="383" y="1298"/>
                  <a:pt x="379" y="1299"/>
                </a:cubicBezTo>
                <a:cubicBezTo>
                  <a:pt x="377" y="1305"/>
                  <a:pt x="379" y="1306"/>
                  <a:pt x="383" y="1306"/>
                </a:cubicBezTo>
                <a:cubicBezTo>
                  <a:pt x="384" y="1306"/>
                  <a:pt x="386" y="1306"/>
                  <a:pt x="386" y="1305"/>
                </a:cubicBezTo>
                <a:cubicBezTo>
                  <a:pt x="391" y="1301"/>
                  <a:pt x="394" y="1305"/>
                  <a:pt x="398" y="1307"/>
                </a:cubicBezTo>
                <a:cubicBezTo>
                  <a:pt x="401" y="1306"/>
                  <a:pt x="405" y="1305"/>
                  <a:pt x="409" y="1303"/>
                </a:cubicBezTo>
                <a:cubicBezTo>
                  <a:pt x="411" y="1305"/>
                  <a:pt x="414" y="1307"/>
                  <a:pt x="417" y="1309"/>
                </a:cubicBezTo>
                <a:cubicBezTo>
                  <a:pt x="414" y="1313"/>
                  <a:pt x="412" y="1316"/>
                  <a:pt x="409" y="1320"/>
                </a:cubicBezTo>
                <a:cubicBezTo>
                  <a:pt x="417" y="1329"/>
                  <a:pt x="424" y="1321"/>
                  <a:pt x="432" y="1321"/>
                </a:cubicBezTo>
                <a:cubicBezTo>
                  <a:pt x="431" y="1317"/>
                  <a:pt x="430" y="1313"/>
                  <a:pt x="429" y="1310"/>
                </a:cubicBezTo>
                <a:cubicBezTo>
                  <a:pt x="456" y="1301"/>
                  <a:pt x="484" y="1301"/>
                  <a:pt x="511" y="1302"/>
                </a:cubicBezTo>
                <a:cubicBezTo>
                  <a:pt x="515" y="1302"/>
                  <a:pt x="517" y="1304"/>
                  <a:pt x="518" y="1308"/>
                </a:cubicBezTo>
                <a:cubicBezTo>
                  <a:pt x="519" y="1309"/>
                  <a:pt x="520" y="1311"/>
                  <a:pt x="521" y="1311"/>
                </a:cubicBezTo>
                <a:cubicBezTo>
                  <a:pt x="530" y="1311"/>
                  <a:pt x="538" y="1314"/>
                  <a:pt x="546" y="1309"/>
                </a:cubicBezTo>
                <a:cubicBezTo>
                  <a:pt x="547" y="1309"/>
                  <a:pt x="547" y="1308"/>
                  <a:pt x="548" y="1308"/>
                </a:cubicBezTo>
                <a:cubicBezTo>
                  <a:pt x="550" y="1308"/>
                  <a:pt x="552" y="1307"/>
                  <a:pt x="554" y="1307"/>
                </a:cubicBezTo>
                <a:cubicBezTo>
                  <a:pt x="554" y="1307"/>
                  <a:pt x="556" y="1309"/>
                  <a:pt x="555" y="1311"/>
                </a:cubicBezTo>
                <a:cubicBezTo>
                  <a:pt x="555" y="1314"/>
                  <a:pt x="554" y="1316"/>
                  <a:pt x="551" y="1317"/>
                </a:cubicBezTo>
                <a:cubicBezTo>
                  <a:pt x="545" y="1319"/>
                  <a:pt x="545" y="1319"/>
                  <a:pt x="545" y="1326"/>
                </a:cubicBezTo>
                <a:cubicBezTo>
                  <a:pt x="548" y="1326"/>
                  <a:pt x="551" y="1325"/>
                  <a:pt x="554" y="1326"/>
                </a:cubicBezTo>
                <a:cubicBezTo>
                  <a:pt x="557" y="1326"/>
                  <a:pt x="560" y="1328"/>
                  <a:pt x="563" y="1330"/>
                </a:cubicBezTo>
                <a:cubicBezTo>
                  <a:pt x="567" y="1324"/>
                  <a:pt x="560" y="1321"/>
                  <a:pt x="561" y="1315"/>
                </a:cubicBezTo>
                <a:cubicBezTo>
                  <a:pt x="563" y="1314"/>
                  <a:pt x="565" y="1312"/>
                  <a:pt x="568" y="1310"/>
                </a:cubicBezTo>
                <a:cubicBezTo>
                  <a:pt x="569" y="1311"/>
                  <a:pt x="570" y="1311"/>
                  <a:pt x="571" y="1311"/>
                </a:cubicBezTo>
                <a:cubicBezTo>
                  <a:pt x="574" y="1312"/>
                  <a:pt x="578" y="1315"/>
                  <a:pt x="580" y="1314"/>
                </a:cubicBezTo>
                <a:cubicBezTo>
                  <a:pt x="585" y="1312"/>
                  <a:pt x="587" y="1314"/>
                  <a:pt x="589" y="1318"/>
                </a:cubicBezTo>
                <a:cubicBezTo>
                  <a:pt x="589" y="1319"/>
                  <a:pt x="590" y="1320"/>
                  <a:pt x="591" y="1320"/>
                </a:cubicBezTo>
                <a:cubicBezTo>
                  <a:pt x="594" y="1322"/>
                  <a:pt x="596" y="1323"/>
                  <a:pt x="597" y="1319"/>
                </a:cubicBezTo>
                <a:cubicBezTo>
                  <a:pt x="598" y="1315"/>
                  <a:pt x="600" y="1314"/>
                  <a:pt x="603" y="1314"/>
                </a:cubicBezTo>
                <a:cubicBezTo>
                  <a:pt x="609" y="1313"/>
                  <a:pt x="615" y="1312"/>
                  <a:pt x="621" y="1312"/>
                </a:cubicBezTo>
                <a:cubicBezTo>
                  <a:pt x="642" y="1311"/>
                  <a:pt x="663" y="1309"/>
                  <a:pt x="683" y="1309"/>
                </a:cubicBezTo>
                <a:cubicBezTo>
                  <a:pt x="695" y="1309"/>
                  <a:pt x="707" y="1310"/>
                  <a:pt x="719" y="1309"/>
                </a:cubicBezTo>
                <a:cubicBezTo>
                  <a:pt x="727" y="1309"/>
                  <a:pt x="736" y="1311"/>
                  <a:pt x="744" y="1304"/>
                </a:cubicBezTo>
                <a:cubicBezTo>
                  <a:pt x="745" y="1303"/>
                  <a:pt x="748" y="1304"/>
                  <a:pt x="750" y="1304"/>
                </a:cubicBezTo>
                <a:cubicBezTo>
                  <a:pt x="764" y="1302"/>
                  <a:pt x="779" y="1301"/>
                  <a:pt x="793" y="1299"/>
                </a:cubicBezTo>
                <a:cubicBezTo>
                  <a:pt x="805" y="1297"/>
                  <a:pt x="817" y="1295"/>
                  <a:pt x="829" y="1292"/>
                </a:cubicBezTo>
                <a:cubicBezTo>
                  <a:pt x="833" y="1291"/>
                  <a:pt x="837" y="1289"/>
                  <a:pt x="842" y="1291"/>
                </a:cubicBezTo>
                <a:cubicBezTo>
                  <a:pt x="844" y="1292"/>
                  <a:pt x="847" y="1291"/>
                  <a:pt x="850" y="1290"/>
                </a:cubicBezTo>
                <a:cubicBezTo>
                  <a:pt x="858" y="1289"/>
                  <a:pt x="865" y="1285"/>
                  <a:pt x="873" y="1290"/>
                </a:cubicBezTo>
                <a:cubicBezTo>
                  <a:pt x="876" y="1292"/>
                  <a:pt x="885" y="1296"/>
                  <a:pt x="887" y="1299"/>
                </a:cubicBezTo>
                <a:cubicBezTo>
                  <a:pt x="887" y="1299"/>
                  <a:pt x="888" y="1300"/>
                  <a:pt x="890" y="1301"/>
                </a:cubicBezTo>
                <a:cubicBezTo>
                  <a:pt x="895" y="1297"/>
                  <a:pt x="888" y="1287"/>
                  <a:pt x="899" y="1286"/>
                </a:cubicBezTo>
                <a:cubicBezTo>
                  <a:pt x="900" y="1290"/>
                  <a:pt x="901" y="1294"/>
                  <a:pt x="902" y="1298"/>
                </a:cubicBezTo>
                <a:cubicBezTo>
                  <a:pt x="908" y="1298"/>
                  <a:pt x="907" y="1293"/>
                  <a:pt x="909" y="1290"/>
                </a:cubicBezTo>
                <a:cubicBezTo>
                  <a:pt x="909" y="1290"/>
                  <a:pt x="909" y="1290"/>
                  <a:pt x="909" y="1290"/>
                </a:cubicBezTo>
                <a:cubicBezTo>
                  <a:pt x="911" y="1293"/>
                  <a:pt x="912" y="1296"/>
                  <a:pt x="914" y="1298"/>
                </a:cubicBezTo>
                <a:cubicBezTo>
                  <a:pt x="922" y="1299"/>
                  <a:pt x="926" y="1292"/>
                  <a:pt x="934" y="1290"/>
                </a:cubicBezTo>
                <a:cubicBezTo>
                  <a:pt x="935" y="1292"/>
                  <a:pt x="936" y="1294"/>
                  <a:pt x="937" y="1296"/>
                </a:cubicBezTo>
                <a:cubicBezTo>
                  <a:pt x="940" y="1299"/>
                  <a:pt x="942" y="1299"/>
                  <a:pt x="945" y="1296"/>
                </a:cubicBezTo>
                <a:cubicBezTo>
                  <a:pt x="945" y="1295"/>
                  <a:pt x="945" y="1295"/>
                  <a:pt x="945" y="1294"/>
                </a:cubicBezTo>
                <a:cubicBezTo>
                  <a:pt x="951" y="1286"/>
                  <a:pt x="952" y="1286"/>
                  <a:pt x="959" y="1294"/>
                </a:cubicBezTo>
                <a:cubicBezTo>
                  <a:pt x="961" y="1293"/>
                  <a:pt x="964" y="1291"/>
                  <a:pt x="967" y="1289"/>
                </a:cubicBezTo>
                <a:cubicBezTo>
                  <a:pt x="970" y="1291"/>
                  <a:pt x="972" y="1293"/>
                  <a:pt x="975" y="1295"/>
                </a:cubicBezTo>
                <a:cubicBezTo>
                  <a:pt x="979" y="1293"/>
                  <a:pt x="981" y="1286"/>
                  <a:pt x="987" y="1287"/>
                </a:cubicBezTo>
                <a:cubicBezTo>
                  <a:pt x="991" y="1288"/>
                  <a:pt x="995" y="1286"/>
                  <a:pt x="999" y="1285"/>
                </a:cubicBezTo>
                <a:cubicBezTo>
                  <a:pt x="1000" y="1286"/>
                  <a:pt x="1000" y="1288"/>
                  <a:pt x="1001" y="1289"/>
                </a:cubicBezTo>
                <a:cubicBezTo>
                  <a:pt x="1004" y="1295"/>
                  <a:pt x="1008" y="1297"/>
                  <a:pt x="1013" y="1294"/>
                </a:cubicBezTo>
                <a:cubicBezTo>
                  <a:pt x="1016" y="1293"/>
                  <a:pt x="1019" y="1291"/>
                  <a:pt x="1021" y="1289"/>
                </a:cubicBezTo>
                <a:cubicBezTo>
                  <a:pt x="1027" y="1285"/>
                  <a:pt x="1034" y="1283"/>
                  <a:pt x="1040" y="1286"/>
                </a:cubicBezTo>
                <a:cubicBezTo>
                  <a:pt x="1046" y="1288"/>
                  <a:pt x="1052" y="1287"/>
                  <a:pt x="1058" y="1285"/>
                </a:cubicBezTo>
                <a:cubicBezTo>
                  <a:pt x="1059" y="1288"/>
                  <a:pt x="1060" y="1290"/>
                  <a:pt x="1061" y="1291"/>
                </a:cubicBezTo>
                <a:cubicBezTo>
                  <a:pt x="1062" y="1293"/>
                  <a:pt x="1064" y="1293"/>
                  <a:pt x="1066" y="1294"/>
                </a:cubicBezTo>
                <a:cubicBezTo>
                  <a:pt x="1067" y="1292"/>
                  <a:pt x="1068" y="1290"/>
                  <a:pt x="1068" y="1288"/>
                </a:cubicBezTo>
                <a:cubicBezTo>
                  <a:pt x="1069" y="1288"/>
                  <a:pt x="1068" y="1287"/>
                  <a:pt x="1068" y="1287"/>
                </a:cubicBezTo>
                <a:cubicBezTo>
                  <a:pt x="1068" y="1285"/>
                  <a:pt x="1068" y="1284"/>
                  <a:pt x="1069" y="1283"/>
                </a:cubicBezTo>
                <a:cubicBezTo>
                  <a:pt x="1070" y="1283"/>
                  <a:pt x="1072" y="1283"/>
                  <a:pt x="1073" y="1284"/>
                </a:cubicBezTo>
                <a:cubicBezTo>
                  <a:pt x="1074" y="1286"/>
                  <a:pt x="1075" y="1288"/>
                  <a:pt x="1076" y="1291"/>
                </a:cubicBezTo>
                <a:cubicBezTo>
                  <a:pt x="1092" y="1288"/>
                  <a:pt x="1107" y="1281"/>
                  <a:pt x="1125" y="1284"/>
                </a:cubicBezTo>
                <a:cubicBezTo>
                  <a:pt x="1123" y="1280"/>
                  <a:pt x="1122" y="1279"/>
                  <a:pt x="1121" y="1277"/>
                </a:cubicBezTo>
                <a:cubicBezTo>
                  <a:pt x="1121" y="1275"/>
                  <a:pt x="1121" y="1272"/>
                  <a:pt x="1122" y="1271"/>
                </a:cubicBezTo>
                <a:cubicBezTo>
                  <a:pt x="1124" y="1269"/>
                  <a:pt x="1127" y="1268"/>
                  <a:pt x="1129" y="1269"/>
                </a:cubicBezTo>
                <a:cubicBezTo>
                  <a:pt x="1132" y="1270"/>
                  <a:pt x="1135" y="1273"/>
                  <a:pt x="1139" y="1274"/>
                </a:cubicBezTo>
                <a:cubicBezTo>
                  <a:pt x="1142" y="1276"/>
                  <a:pt x="1146" y="1277"/>
                  <a:pt x="1150" y="1279"/>
                </a:cubicBezTo>
                <a:cubicBezTo>
                  <a:pt x="1155" y="1276"/>
                  <a:pt x="1160" y="1271"/>
                  <a:pt x="1165" y="1278"/>
                </a:cubicBezTo>
                <a:cubicBezTo>
                  <a:pt x="1170" y="1278"/>
                  <a:pt x="1176" y="1278"/>
                  <a:pt x="1182" y="1277"/>
                </a:cubicBezTo>
                <a:cubicBezTo>
                  <a:pt x="1181" y="1272"/>
                  <a:pt x="1180" y="1268"/>
                  <a:pt x="1178" y="1265"/>
                </a:cubicBezTo>
                <a:cubicBezTo>
                  <a:pt x="1175" y="1260"/>
                  <a:pt x="1170" y="1260"/>
                  <a:pt x="1166" y="1260"/>
                </a:cubicBezTo>
                <a:cubicBezTo>
                  <a:pt x="1158" y="1262"/>
                  <a:pt x="1151" y="1264"/>
                  <a:pt x="1145" y="1266"/>
                </a:cubicBezTo>
                <a:cubicBezTo>
                  <a:pt x="1138" y="1262"/>
                  <a:pt x="1131" y="1259"/>
                  <a:pt x="1125" y="1256"/>
                </a:cubicBezTo>
                <a:cubicBezTo>
                  <a:pt x="1122" y="1259"/>
                  <a:pt x="1119" y="1261"/>
                  <a:pt x="1116" y="1263"/>
                </a:cubicBezTo>
                <a:cubicBezTo>
                  <a:pt x="1108" y="1262"/>
                  <a:pt x="1106" y="1249"/>
                  <a:pt x="1096" y="1254"/>
                </a:cubicBezTo>
                <a:cubicBezTo>
                  <a:pt x="1101" y="1262"/>
                  <a:pt x="1101" y="1262"/>
                  <a:pt x="1092" y="1263"/>
                </a:cubicBezTo>
                <a:cubicBezTo>
                  <a:pt x="1092" y="1264"/>
                  <a:pt x="1092" y="1264"/>
                  <a:pt x="1092" y="1264"/>
                </a:cubicBezTo>
                <a:cubicBezTo>
                  <a:pt x="1091" y="1262"/>
                  <a:pt x="1090" y="1261"/>
                  <a:pt x="1088" y="1264"/>
                </a:cubicBezTo>
                <a:cubicBezTo>
                  <a:pt x="1089" y="1263"/>
                  <a:pt x="1089" y="1263"/>
                  <a:pt x="1089" y="1263"/>
                </a:cubicBezTo>
                <a:cubicBezTo>
                  <a:pt x="1088" y="1263"/>
                  <a:pt x="1088" y="1264"/>
                  <a:pt x="1087" y="1264"/>
                </a:cubicBezTo>
                <a:cubicBezTo>
                  <a:pt x="1082" y="1266"/>
                  <a:pt x="1081" y="1257"/>
                  <a:pt x="1076" y="1258"/>
                </a:cubicBezTo>
                <a:cubicBezTo>
                  <a:pt x="1071" y="1260"/>
                  <a:pt x="1067" y="1261"/>
                  <a:pt x="1062" y="1258"/>
                </a:cubicBezTo>
                <a:cubicBezTo>
                  <a:pt x="1058" y="1256"/>
                  <a:pt x="1053" y="1254"/>
                  <a:pt x="1049" y="1255"/>
                </a:cubicBezTo>
                <a:cubicBezTo>
                  <a:pt x="1037" y="1257"/>
                  <a:pt x="1026" y="1250"/>
                  <a:pt x="1015" y="1253"/>
                </a:cubicBezTo>
                <a:cubicBezTo>
                  <a:pt x="1013" y="1253"/>
                  <a:pt x="1011" y="1252"/>
                  <a:pt x="1011" y="1249"/>
                </a:cubicBezTo>
                <a:cubicBezTo>
                  <a:pt x="1024" y="1248"/>
                  <a:pt x="1024" y="1248"/>
                  <a:pt x="1032" y="1240"/>
                </a:cubicBezTo>
                <a:cubicBezTo>
                  <a:pt x="1023" y="1238"/>
                  <a:pt x="1015" y="1236"/>
                  <a:pt x="1006" y="1240"/>
                </a:cubicBezTo>
                <a:cubicBezTo>
                  <a:pt x="1003" y="1244"/>
                  <a:pt x="1000" y="1249"/>
                  <a:pt x="997" y="1253"/>
                </a:cubicBezTo>
                <a:cubicBezTo>
                  <a:pt x="989" y="1255"/>
                  <a:pt x="991" y="1246"/>
                  <a:pt x="987" y="1243"/>
                </a:cubicBezTo>
                <a:cubicBezTo>
                  <a:pt x="984" y="1243"/>
                  <a:pt x="980" y="1242"/>
                  <a:pt x="977" y="1243"/>
                </a:cubicBezTo>
                <a:cubicBezTo>
                  <a:pt x="971" y="1244"/>
                  <a:pt x="966" y="1245"/>
                  <a:pt x="961" y="1244"/>
                </a:cubicBezTo>
                <a:cubicBezTo>
                  <a:pt x="956" y="1242"/>
                  <a:pt x="954" y="1246"/>
                  <a:pt x="954" y="1252"/>
                </a:cubicBezTo>
                <a:cubicBezTo>
                  <a:pt x="955" y="1259"/>
                  <a:pt x="953" y="1260"/>
                  <a:pt x="947" y="1258"/>
                </a:cubicBezTo>
                <a:cubicBezTo>
                  <a:pt x="945" y="1257"/>
                  <a:pt x="944" y="1256"/>
                  <a:pt x="941" y="1254"/>
                </a:cubicBezTo>
                <a:cubicBezTo>
                  <a:pt x="943" y="1252"/>
                  <a:pt x="944" y="1251"/>
                  <a:pt x="945" y="1250"/>
                </a:cubicBezTo>
                <a:cubicBezTo>
                  <a:pt x="946" y="1249"/>
                  <a:pt x="947" y="1247"/>
                  <a:pt x="947" y="1246"/>
                </a:cubicBezTo>
                <a:cubicBezTo>
                  <a:pt x="947" y="1245"/>
                  <a:pt x="945" y="1244"/>
                  <a:pt x="943" y="1244"/>
                </a:cubicBezTo>
                <a:cubicBezTo>
                  <a:pt x="941" y="1244"/>
                  <a:pt x="938" y="1245"/>
                  <a:pt x="935" y="1246"/>
                </a:cubicBezTo>
                <a:cubicBezTo>
                  <a:pt x="932" y="1243"/>
                  <a:pt x="929" y="1240"/>
                  <a:pt x="926" y="1236"/>
                </a:cubicBezTo>
                <a:cubicBezTo>
                  <a:pt x="947" y="1226"/>
                  <a:pt x="968" y="1233"/>
                  <a:pt x="989" y="1228"/>
                </a:cubicBezTo>
                <a:cubicBezTo>
                  <a:pt x="990" y="1225"/>
                  <a:pt x="990" y="1222"/>
                  <a:pt x="991" y="1219"/>
                </a:cubicBezTo>
                <a:cubicBezTo>
                  <a:pt x="992" y="1217"/>
                  <a:pt x="993" y="1215"/>
                  <a:pt x="994" y="1212"/>
                </a:cubicBezTo>
                <a:cubicBezTo>
                  <a:pt x="998" y="1214"/>
                  <a:pt x="1002" y="1215"/>
                  <a:pt x="1008" y="1217"/>
                </a:cubicBezTo>
                <a:cubicBezTo>
                  <a:pt x="1004" y="1217"/>
                  <a:pt x="1001" y="1218"/>
                  <a:pt x="997" y="1219"/>
                </a:cubicBezTo>
                <a:cubicBezTo>
                  <a:pt x="998" y="1222"/>
                  <a:pt x="999" y="1226"/>
                  <a:pt x="1000" y="1226"/>
                </a:cubicBezTo>
                <a:cubicBezTo>
                  <a:pt x="1006" y="1230"/>
                  <a:pt x="1013" y="1233"/>
                  <a:pt x="1020" y="1232"/>
                </a:cubicBezTo>
                <a:cubicBezTo>
                  <a:pt x="1028" y="1231"/>
                  <a:pt x="1035" y="1231"/>
                  <a:pt x="1042" y="1226"/>
                </a:cubicBezTo>
                <a:cubicBezTo>
                  <a:pt x="1043" y="1226"/>
                  <a:pt x="1044" y="1226"/>
                  <a:pt x="1045" y="1226"/>
                </a:cubicBezTo>
                <a:cubicBezTo>
                  <a:pt x="1054" y="1223"/>
                  <a:pt x="1054" y="1223"/>
                  <a:pt x="1064" y="1226"/>
                </a:cubicBezTo>
                <a:cubicBezTo>
                  <a:pt x="1068" y="1222"/>
                  <a:pt x="1068" y="1218"/>
                  <a:pt x="1065" y="1213"/>
                </a:cubicBezTo>
                <a:cubicBezTo>
                  <a:pt x="1059" y="1210"/>
                  <a:pt x="1053" y="1219"/>
                  <a:pt x="1045" y="1213"/>
                </a:cubicBezTo>
                <a:cubicBezTo>
                  <a:pt x="1048" y="1210"/>
                  <a:pt x="1050" y="1208"/>
                  <a:pt x="1052" y="1204"/>
                </a:cubicBezTo>
                <a:cubicBezTo>
                  <a:pt x="1051" y="1201"/>
                  <a:pt x="1049" y="1198"/>
                  <a:pt x="1047" y="1194"/>
                </a:cubicBezTo>
                <a:cubicBezTo>
                  <a:pt x="1043" y="1197"/>
                  <a:pt x="1039" y="1200"/>
                  <a:pt x="1036" y="1201"/>
                </a:cubicBezTo>
                <a:cubicBezTo>
                  <a:pt x="1029" y="1202"/>
                  <a:pt x="1025" y="1197"/>
                  <a:pt x="1020" y="1193"/>
                </a:cubicBezTo>
                <a:cubicBezTo>
                  <a:pt x="1019" y="1192"/>
                  <a:pt x="1018" y="1192"/>
                  <a:pt x="1017" y="1191"/>
                </a:cubicBezTo>
                <a:cubicBezTo>
                  <a:pt x="1012" y="1193"/>
                  <a:pt x="1008" y="1194"/>
                  <a:pt x="1002" y="1195"/>
                </a:cubicBezTo>
                <a:cubicBezTo>
                  <a:pt x="1002" y="1197"/>
                  <a:pt x="1003" y="1200"/>
                  <a:pt x="1002" y="1202"/>
                </a:cubicBezTo>
                <a:cubicBezTo>
                  <a:pt x="1001" y="1206"/>
                  <a:pt x="996" y="1207"/>
                  <a:pt x="993" y="1204"/>
                </a:cubicBezTo>
                <a:cubicBezTo>
                  <a:pt x="992" y="1202"/>
                  <a:pt x="992" y="1200"/>
                  <a:pt x="991" y="1198"/>
                </a:cubicBezTo>
                <a:cubicBezTo>
                  <a:pt x="990" y="1196"/>
                  <a:pt x="990" y="1194"/>
                  <a:pt x="989" y="1193"/>
                </a:cubicBezTo>
                <a:cubicBezTo>
                  <a:pt x="988" y="1192"/>
                  <a:pt x="986" y="1191"/>
                  <a:pt x="985" y="1190"/>
                </a:cubicBezTo>
                <a:cubicBezTo>
                  <a:pt x="986" y="1189"/>
                  <a:pt x="987" y="1188"/>
                  <a:pt x="988" y="1188"/>
                </a:cubicBezTo>
                <a:cubicBezTo>
                  <a:pt x="989" y="1187"/>
                  <a:pt x="989" y="1186"/>
                  <a:pt x="990" y="1185"/>
                </a:cubicBezTo>
                <a:cubicBezTo>
                  <a:pt x="989" y="1185"/>
                  <a:pt x="988" y="1183"/>
                  <a:pt x="987" y="1183"/>
                </a:cubicBezTo>
                <a:cubicBezTo>
                  <a:pt x="984" y="1182"/>
                  <a:pt x="980" y="1182"/>
                  <a:pt x="976" y="1181"/>
                </a:cubicBezTo>
                <a:cubicBezTo>
                  <a:pt x="973" y="1181"/>
                  <a:pt x="971" y="1183"/>
                  <a:pt x="971" y="1186"/>
                </a:cubicBezTo>
                <a:cubicBezTo>
                  <a:pt x="971" y="1188"/>
                  <a:pt x="971" y="1191"/>
                  <a:pt x="970" y="1192"/>
                </a:cubicBezTo>
                <a:cubicBezTo>
                  <a:pt x="968" y="1194"/>
                  <a:pt x="966" y="1195"/>
                  <a:pt x="963" y="1195"/>
                </a:cubicBezTo>
                <a:cubicBezTo>
                  <a:pt x="962" y="1195"/>
                  <a:pt x="960" y="1193"/>
                  <a:pt x="958" y="1193"/>
                </a:cubicBezTo>
                <a:cubicBezTo>
                  <a:pt x="957" y="1193"/>
                  <a:pt x="956" y="1193"/>
                  <a:pt x="955" y="1193"/>
                </a:cubicBezTo>
                <a:cubicBezTo>
                  <a:pt x="953" y="1194"/>
                  <a:pt x="951" y="1195"/>
                  <a:pt x="949" y="1196"/>
                </a:cubicBezTo>
                <a:cubicBezTo>
                  <a:pt x="945" y="1193"/>
                  <a:pt x="942" y="1190"/>
                  <a:pt x="938" y="1188"/>
                </a:cubicBezTo>
                <a:cubicBezTo>
                  <a:pt x="935" y="1187"/>
                  <a:pt x="931" y="1186"/>
                  <a:pt x="927" y="1185"/>
                </a:cubicBezTo>
                <a:cubicBezTo>
                  <a:pt x="926" y="1187"/>
                  <a:pt x="924" y="1189"/>
                  <a:pt x="922" y="1190"/>
                </a:cubicBezTo>
                <a:cubicBezTo>
                  <a:pt x="918" y="1188"/>
                  <a:pt x="921" y="1182"/>
                  <a:pt x="916" y="1182"/>
                </a:cubicBezTo>
                <a:cubicBezTo>
                  <a:pt x="911" y="1181"/>
                  <a:pt x="912" y="1186"/>
                  <a:pt x="912" y="1190"/>
                </a:cubicBezTo>
                <a:cubicBezTo>
                  <a:pt x="912" y="1191"/>
                  <a:pt x="911" y="1191"/>
                  <a:pt x="911" y="1192"/>
                </a:cubicBezTo>
                <a:cubicBezTo>
                  <a:pt x="908" y="1195"/>
                  <a:pt x="905" y="1191"/>
                  <a:pt x="902" y="1191"/>
                </a:cubicBezTo>
                <a:cubicBezTo>
                  <a:pt x="899" y="1192"/>
                  <a:pt x="896" y="1191"/>
                  <a:pt x="893" y="1191"/>
                </a:cubicBezTo>
                <a:cubicBezTo>
                  <a:pt x="885" y="1190"/>
                  <a:pt x="876" y="1188"/>
                  <a:pt x="869" y="1196"/>
                </a:cubicBezTo>
                <a:cubicBezTo>
                  <a:pt x="868" y="1197"/>
                  <a:pt x="864" y="1197"/>
                  <a:pt x="863" y="1196"/>
                </a:cubicBezTo>
                <a:cubicBezTo>
                  <a:pt x="858" y="1192"/>
                  <a:pt x="853" y="1195"/>
                  <a:pt x="849" y="1193"/>
                </a:cubicBezTo>
                <a:cubicBezTo>
                  <a:pt x="843" y="1191"/>
                  <a:pt x="839" y="1197"/>
                  <a:pt x="835" y="1196"/>
                </a:cubicBezTo>
                <a:cubicBezTo>
                  <a:pt x="830" y="1194"/>
                  <a:pt x="826" y="1195"/>
                  <a:pt x="821" y="1196"/>
                </a:cubicBezTo>
                <a:cubicBezTo>
                  <a:pt x="809" y="1196"/>
                  <a:pt x="797" y="1199"/>
                  <a:pt x="785" y="1195"/>
                </a:cubicBezTo>
                <a:cubicBezTo>
                  <a:pt x="777" y="1192"/>
                  <a:pt x="768" y="1192"/>
                  <a:pt x="759" y="1195"/>
                </a:cubicBezTo>
                <a:cubicBezTo>
                  <a:pt x="755" y="1196"/>
                  <a:pt x="750" y="1198"/>
                  <a:pt x="744" y="1194"/>
                </a:cubicBezTo>
                <a:cubicBezTo>
                  <a:pt x="744" y="1188"/>
                  <a:pt x="744" y="1180"/>
                  <a:pt x="744" y="1172"/>
                </a:cubicBezTo>
                <a:cubicBezTo>
                  <a:pt x="749" y="1171"/>
                  <a:pt x="754" y="1170"/>
                  <a:pt x="760" y="1169"/>
                </a:cubicBezTo>
                <a:cubicBezTo>
                  <a:pt x="761" y="1171"/>
                  <a:pt x="763" y="1174"/>
                  <a:pt x="765" y="1178"/>
                </a:cubicBezTo>
                <a:cubicBezTo>
                  <a:pt x="769" y="1174"/>
                  <a:pt x="772" y="1171"/>
                  <a:pt x="774" y="1169"/>
                </a:cubicBezTo>
                <a:cubicBezTo>
                  <a:pt x="775" y="1169"/>
                  <a:pt x="776" y="1169"/>
                  <a:pt x="777" y="1169"/>
                </a:cubicBezTo>
                <a:cubicBezTo>
                  <a:pt x="789" y="1173"/>
                  <a:pt x="801" y="1173"/>
                  <a:pt x="814" y="1169"/>
                </a:cubicBezTo>
                <a:cubicBezTo>
                  <a:pt x="816" y="1168"/>
                  <a:pt x="818" y="1167"/>
                  <a:pt x="820" y="1168"/>
                </a:cubicBezTo>
                <a:cubicBezTo>
                  <a:pt x="830" y="1170"/>
                  <a:pt x="840" y="1170"/>
                  <a:pt x="850" y="1169"/>
                </a:cubicBezTo>
                <a:cubicBezTo>
                  <a:pt x="853" y="1168"/>
                  <a:pt x="855" y="1170"/>
                  <a:pt x="858" y="1170"/>
                </a:cubicBezTo>
                <a:cubicBezTo>
                  <a:pt x="863" y="1171"/>
                  <a:pt x="864" y="1167"/>
                  <a:pt x="865" y="1163"/>
                </a:cubicBezTo>
                <a:cubicBezTo>
                  <a:pt x="865" y="1163"/>
                  <a:pt x="865" y="1163"/>
                  <a:pt x="865" y="1163"/>
                </a:cubicBezTo>
                <a:cubicBezTo>
                  <a:pt x="867" y="1163"/>
                  <a:pt x="869" y="1163"/>
                  <a:pt x="872" y="1163"/>
                </a:cubicBezTo>
                <a:cubicBezTo>
                  <a:pt x="873" y="1165"/>
                  <a:pt x="874" y="1167"/>
                  <a:pt x="875" y="1167"/>
                </a:cubicBezTo>
                <a:cubicBezTo>
                  <a:pt x="891" y="1170"/>
                  <a:pt x="907" y="1165"/>
                  <a:pt x="922" y="1170"/>
                </a:cubicBezTo>
                <a:cubicBezTo>
                  <a:pt x="922" y="1170"/>
                  <a:pt x="923" y="1170"/>
                  <a:pt x="923" y="1170"/>
                </a:cubicBezTo>
                <a:cubicBezTo>
                  <a:pt x="932" y="1169"/>
                  <a:pt x="933" y="1169"/>
                  <a:pt x="941" y="1173"/>
                </a:cubicBezTo>
                <a:cubicBezTo>
                  <a:pt x="943" y="1170"/>
                  <a:pt x="945" y="1167"/>
                  <a:pt x="947" y="1164"/>
                </a:cubicBezTo>
                <a:cubicBezTo>
                  <a:pt x="963" y="1172"/>
                  <a:pt x="976" y="1166"/>
                  <a:pt x="990" y="1157"/>
                </a:cubicBezTo>
                <a:cubicBezTo>
                  <a:pt x="989" y="1155"/>
                  <a:pt x="988" y="1153"/>
                  <a:pt x="987" y="1153"/>
                </a:cubicBezTo>
                <a:cubicBezTo>
                  <a:pt x="980" y="1153"/>
                  <a:pt x="974" y="1152"/>
                  <a:pt x="967" y="1152"/>
                </a:cubicBezTo>
                <a:cubicBezTo>
                  <a:pt x="957" y="1153"/>
                  <a:pt x="948" y="1154"/>
                  <a:pt x="938" y="1154"/>
                </a:cubicBezTo>
                <a:cubicBezTo>
                  <a:pt x="933" y="1154"/>
                  <a:pt x="928" y="1153"/>
                  <a:pt x="923" y="1153"/>
                </a:cubicBezTo>
                <a:cubicBezTo>
                  <a:pt x="919" y="1152"/>
                  <a:pt x="914" y="1152"/>
                  <a:pt x="910" y="1152"/>
                </a:cubicBezTo>
                <a:cubicBezTo>
                  <a:pt x="905" y="1152"/>
                  <a:pt x="901" y="1148"/>
                  <a:pt x="896" y="1151"/>
                </a:cubicBezTo>
                <a:cubicBezTo>
                  <a:pt x="891" y="1155"/>
                  <a:pt x="888" y="1146"/>
                  <a:pt x="883" y="1147"/>
                </a:cubicBezTo>
                <a:cubicBezTo>
                  <a:pt x="879" y="1148"/>
                  <a:pt x="875" y="1148"/>
                  <a:pt x="870" y="1149"/>
                </a:cubicBezTo>
                <a:cubicBezTo>
                  <a:pt x="872" y="1154"/>
                  <a:pt x="875" y="1159"/>
                  <a:pt x="871" y="1164"/>
                </a:cubicBezTo>
                <a:cubicBezTo>
                  <a:pt x="869" y="1160"/>
                  <a:pt x="866" y="1158"/>
                  <a:pt x="861" y="1160"/>
                </a:cubicBezTo>
                <a:cubicBezTo>
                  <a:pt x="861" y="1159"/>
                  <a:pt x="861" y="1159"/>
                  <a:pt x="861" y="1159"/>
                </a:cubicBezTo>
                <a:cubicBezTo>
                  <a:pt x="857" y="1157"/>
                  <a:pt x="854" y="1159"/>
                  <a:pt x="850" y="1160"/>
                </a:cubicBezTo>
                <a:cubicBezTo>
                  <a:pt x="847" y="1162"/>
                  <a:pt x="846" y="1158"/>
                  <a:pt x="846" y="1154"/>
                </a:cubicBezTo>
                <a:cubicBezTo>
                  <a:pt x="851" y="1154"/>
                  <a:pt x="856" y="1153"/>
                  <a:pt x="861" y="1153"/>
                </a:cubicBezTo>
                <a:cubicBezTo>
                  <a:pt x="861" y="1152"/>
                  <a:pt x="861" y="1151"/>
                  <a:pt x="861" y="1150"/>
                </a:cubicBezTo>
                <a:cubicBezTo>
                  <a:pt x="855" y="1148"/>
                  <a:pt x="849" y="1147"/>
                  <a:pt x="842" y="1145"/>
                </a:cubicBezTo>
                <a:cubicBezTo>
                  <a:pt x="842" y="1145"/>
                  <a:pt x="841" y="1145"/>
                  <a:pt x="841" y="1145"/>
                </a:cubicBezTo>
                <a:cubicBezTo>
                  <a:pt x="836" y="1151"/>
                  <a:pt x="828" y="1147"/>
                  <a:pt x="822" y="1150"/>
                </a:cubicBezTo>
                <a:cubicBezTo>
                  <a:pt x="822" y="1153"/>
                  <a:pt x="823" y="1155"/>
                  <a:pt x="823" y="1158"/>
                </a:cubicBezTo>
                <a:cubicBezTo>
                  <a:pt x="808" y="1161"/>
                  <a:pt x="792" y="1159"/>
                  <a:pt x="777" y="1161"/>
                </a:cubicBezTo>
                <a:cubicBezTo>
                  <a:pt x="776" y="1161"/>
                  <a:pt x="774" y="1161"/>
                  <a:pt x="773" y="1160"/>
                </a:cubicBezTo>
                <a:cubicBezTo>
                  <a:pt x="772" y="1160"/>
                  <a:pt x="757" y="1159"/>
                  <a:pt x="756" y="1160"/>
                </a:cubicBezTo>
                <a:cubicBezTo>
                  <a:pt x="755" y="1157"/>
                  <a:pt x="755" y="1155"/>
                  <a:pt x="754" y="1152"/>
                </a:cubicBezTo>
                <a:cubicBezTo>
                  <a:pt x="753" y="1152"/>
                  <a:pt x="751" y="1152"/>
                  <a:pt x="751" y="1153"/>
                </a:cubicBezTo>
                <a:cubicBezTo>
                  <a:pt x="744" y="1161"/>
                  <a:pt x="744" y="1161"/>
                  <a:pt x="737" y="1151"/>
                </a:cubicBezTo>
                <a:cubicBezTo>
                  <a:pt x="735" y="1154"/>
                  <a:pt x="734" y="1156"/>
                  <a:pt x="732" y="1158"/>
                </a:cubicBezTo>
                <a:cubicBezTo>
                  <a:pt x="732" y="1158"/>
                  <a:pt x="731" y="1158"/>
                  <a:pt x="730" y="1158"/>
                </a:cubicBezTo>
                <a:cubicBezTo>
                  <a:pt x="730" y="1155"/>
                  <a:pt x="730" y="1151"/>
                  <a:pt x="730" y="1147"/>
                </a:cubicBezTo>
                <a:cubicBezTo>
                  <a:pt x="744" y="1146"/>
                  <a:pt x="758" y="1145"/>
                  <a:pt x="772" y="1144"/>
                </a:cubicBezTo>
                <a:cubicBezTo>
                  <a:pt x="775" y="1144"/>
                  <a:pt x="778" y="1146"/>
                  <a:pt x="782" y="1146"/>
                </a:cubicBezTo>
                <a:cubicBezTo>
                  <a:pt x="783" y="1146"/>
                  <a:pt x="786" y="1145"/>
                  <a:pt x="787" y="1143"/>
                </a:cubicBezTo>
                <a:cubicBezTo>
                  <a:pt x="789" y="1142"/>
                  <a:pt x="786" y="1138"/>
                  <a:pt x="784" y="1137"/>
                </a:cubicBezTo>
                <a:cubicBezTo>
                  <a:pt x="781" y="1136"/>
                  <a:pt x="779" y="1135"/>
                  <a:pt x="776" y="1135"/>
                </a:cubicBezTo>
                <a:cubicBezTo>
                  <a:pt x="765" y="1135"/>
                  <a:pt x="754" y="1135"/>
                  <a:pt x="743" y="1135"/>
                </a:cubicBezTo>
                <a:cubicBezTo>
                  <a:pt x="741" y="1132"/>
                  <a:pt x="740" y="1129"/>
                  <a:pt x="738" y="1126"/>
                </a:cubicBezTo>
                <a:cubicBezTo>
                  <a:pt x="735" y="1127"/>
                  <a:pt x="731" y="1128"/>
                  <a:pt x="727" y="1129"/>
                </a:cubicBezTo>
                <a:cubicBezTo>
                  <a:pt x="726" y="1127"/>
                  <a:pt x="726" y="1125"/>
                  <a:pt x="725" y="1123"/>
                </a:cubicBezTo>
                <a:cubicBezTo>
                  <a:pt x="725" y="1121"/>
                  <a:pt x="724" y="1119"/>
                  <a:pt x="723" y="1119"/>
                </a:cubicBezTo>
                <a:cubicBezTo>
                  <a:pt x="720" y="1118"/>
                  <a:pt x="719" y="1120"/>
                  <a:pt x="718" y="1123"/>
                </a:cubicBezTo>
                <a:cubicBezTo>
                  <a:pt x="718" y="1124"/>
                  <a:pt x="718" y="1126"/>
                  <a:pt x="718" y="1128"/>
                </a:cubicBezTo>
                <a:cubicBezTo>
                  <a:pt x="711" y="1129"/>
                  <a:pt x="705" y="1129"/>
                  <a:pt x="698" y="1130"/>
                </a:cubicBezTo>
                <a:cubicBezTo>
                  <a:pt x="694" y="1131"/>
                  <a:pt x="690" y="1131"/>
                  <a:pt x="687" y="1135"/>
                </a:cubicBezTo>
                <a:cubicBezTo>
                  <a:pt x="687" y="1134"/>
                  <a:pt x="687" y="1134"/>
                  <a:pt x="687" y="1134"/>
                </a:cubicBezTo>
                <a:cubicBezTo>
                  <a:pt x="680" y="1130"/>
                  <a:pt x="680" y="1130"/>
                  <a:pt x="670" y="1134"/>
                </a:cubicBezTo>
                <a:cubicBezTo>
                  <a:pt x="668" y="1132"/>
                  <a:pt x="666" y="1129"/>
                  <a:pt x="663" y="1129"/>
                </a:cubicBezTo>
                <a:cubicBezTo>
                  <a:pt x="653" y="1127"/>
                  <a:pt x="643" y="1126"/>
                  <a:pt x="633" y="1124"/>
                </a:cubicBezTo>
                <a:cubicBezTo>
                  <a:pt x="631" y="1124"/>
                  <a:pt x="628" y="1125"/>
                  <a:pt x="625" y="1125"/>
                </a:cubicBezTo>
                <a:cubicBezTo>
                  <a:pt x="620" y="1126"/>
                  <a:pt x="614" y="1128"/>
                  <a:pt x="609" y="1127"/>
                </a:cubicBezTo>
                <a:cubicBezTo>
                  <a:pt x="601" y="1126"/>
                  <a:pt x="594" y="1127"/>
                  <a:pt x="587" y="1130"/>
                </a:cubicBezTo>
                <a:cubicBezTo>
                  <a:pt x="586" y="1131"/>
                  <a:pt x="583" y="1132"/>
                  <a:pt x="582" y="1131"/>
                </a:cubicBezTo>
                <a:cubicBezTo>
                  <a:pt x="576" y="1126"/>
                  <a:pt x="570" y="1131"/>
                  <a:pt x="563" y="1132"/>
                </a:cubicBezTo>
                <a:cubicBezTo>
                  <a:pt x="551" y="1134"/>
                  <a:pt x="537" y="1133"/>
                  <a:pt x="525" y="1135"/>
                </a:cubicBezTo>
                <a:cubicBezTo>
                  <a:pt x="521" y="1136"/>
                  <a:pt x="518" y="1136"/>
                  <a:pt x="516" y="1133"/>
                </a:cubicBezTo>
                <a:cubicBezTo>
                  <a:pt x="513" y="1129"/>
                  <a:pt x="509" y="1129"/>
                  <a:pt x="505" y="1131"/>
                </a:cubicBezTo>
                <a:cubicBezTo>
                  <a:pt x="503" y="1132"/>
                  <a:pt x="500" y="1133"/>
                  <a:pt x="497" y="1134"/>
                </a:cubicBezTo>
                <a:cubicBezTo>
                  <a:pt x="493" y="1136"/>
                  <a:pt x="490" y="1137"/>
                  <a:pt x="485" y="1135"/>
                </a:cubicBezTo>
                <a:cubicBezTo>
                  <a:pt x="483" y="1134"/>
                  <a:pt x="480" y="1135"/>
                  <a:pt x="477" y="1135"/>
                </a:cubicBezTo>
                <a:cubicBezTo>
                  <a:pt x="471" y="1135"/>
                  <a:pt x="466" y="1142"/>
                  <a:pt x="459" y="1139"/>
                </a:cubicBezTo>
                <a:cubicBezTo>
                  <a:pt x="453" y="1137"/>
                  <a:pt x="447" y="1140"/>
                  <a:pt x="441" y="1140"/>
                </a:cubicBezTo>
                <a:cubicBezTo>
                  <a:pt x="439" y="1141"/>
                  <a:pt x="438" y="1142"/>
                  <a:pt x="434" y="1144"/>
                </a:cubicBezTo>
                <a:cubicBezTo>
                  <a:pt x="440" y="1146"/>
                  <a:pt x="443" y="1146"/>
                  <a:pt x="449" y="1148"/>
                </a:cubicBezTo>
                <a:cubicBezTo>
                  <a:pt x="441" y="1149"/>
                  <a:pt x="436" y="1149"/>
                  <a:pt x="431" y="1150"/>
                </a:cubicBezTo>
                <a:cubicBezTo>
                  <a:pt x="431" y="1147"/>
                  <a:pt x="430" y="1145"/>
                  <a:pt x="429" y="1143"/>
                </a:cubicBezTo>
                <a:cubicBezTo>
                  <a:pt x="418" y="1138"/>
                  <a:pt x="412" y="1144"/>
                  <a:pt x="407" y="1154"/>
                </a:cubicBezTo>
                <a:cubicBezTo>
                  <a:pt x="404" y="1152"/>
                  <a:pt x="401" y="1151"/>
                  <a:pt x="398" y="1149"/>
                </a:cubicBezTo>
                <a:cubicBezTo>
                  <a:pt x="389" y="1152"/>
                  <a:pt x="379" y="1153"/>
                  <a:pt x="370" y="1150"/>
                </a:cubicBezTo>
                <a:cubicBezTo>
                  <a:pt x="367" y="1149"/>
                  <a:pt x="364" y="1149"/>
                  <a:pt x="362" y="1150"/>
                </a:cubicBezTo>
                <a:cubicBezTo>
                  <a:pt x="352" y="1153"/>
                  <a:pt x="342" y="1151"/>
                  <a:pt x="333" y="1155"/>
                </a:cubicBezTo>
                <a:cubicBezTo>
                  <a:pt x="330" y="1157"/>
                  <a:pt x="325" y="1157"/>
                  <a:pt x="322" y="1156"/>
                </a:cubicBezTo>
                <a:cubicBezTo>
                  <a:pt x="315" y="1154"/>
                  <a:pt x="308" y="1158"/>
                  <a:pt x="301" y="1157"/>
                </a:cubicBezTo>
                <a:cubicBezTo>
                  <a:pt x="295" y="1156"/>
                  <a:pt x="288" y="1160"/>
                  <a:pt x="281" y="1162"/>
                </a:cubicBezTo>
                <a:cubicBezTo>
                  <a:pt x="274" y="1164"/>
                  <a:pt x="266" y="1166"/>
                  <a:pt x="258" y="1164"/>
                </a:cubicBezTo>
                <a:cubicBezTo>
                  <a:pt x="253" y="1163"/>
                  <a:pt x="247" y="1165"/>
                  <a:pt x="241" y="1166"/>
                </a:cubicBezTo>
                <a:cubicBezTo>
                  <a:pt x="229" y="1167"/>
                  <a:pt x="218" y="1168"/>
                  <a:pt x="206" y="1168"/>
                </a:cubicBezTo>
                <a:cubicBezTo>
                  <a:pt x="205" y="1168"/>
                  <a:pt x="204" y="1168"/>
                  <a:pt x="203" y="1168"/>
                </a:cubicBezTo>
                <a:cubicBezTo>
                  <a:pt x="183" y="1175"/>
                  <a:pt x="162" y="1172"/>
                  <a:pt x="141" y="1174"/>
                </a:cubicBezTo>
                <a:cubicBezTo>
                  <a:pt x="126" y="1174"/>
                  <a:pt x="110" y="1175"/>
                  <a:pt x="94" y="1176"/>
                </a:cubicBezTo>
                <a:cubicBezTo>
                  <a:pt x="92" y="1176"/>
                  <a:pt x="89" y="1176"/>
                  <a:pt x="86" y="1176"/>
                </a:cubicBezTo>
                <a:cubicBezTo>
                  <a:pt x="80" y="1173"/>
                  <a:pt x="76" y="1176"/>
                  <a:pt x="72" y="1181"/>
                </a:cubicBezTo>
                <a:cubicBezTo>
                  <a:pt x="72" y="1181"/>
                  <a:pt x="72" y="1181"/>
                  <a:pt x="72" y="1181"/>
                </a:cubicBezTo>
                <a:cubicBezTo>
                  <a:pt x="66" y="1176"/>
                  <a:pt x="59" y="1174"/>
                  <a:pt x="52" y="1181"/>
                </a:cubicBezTo>
                <a:cubicBezTo>
                  <a:pt x="49" y="1184"/>
                  <a:pt x="44" y="1185"/>
                  <a:pt x="40" y="1186"/>
                </a:cubicBezTo>
                <a:cubicBezTo>
                  <a:pt x="31" y="1187"/>
                  <a:pt x="22" y="1187"/>
                  <a:pt x="13" y="1188"/>
                </a:cubicBezTo>
                <a:cubicBezTo>
                  <a:pt x="8" y="1184"/>
                  <a:pt x="4" y="1181"/>
                  <a:pt x="0" y="1178"/>
                </a:cubicBezTo>
                <a:cubicBezTo>
                  <a:pt x="0" y="1176"/>
                  <a:pt x="0" y="1173"/>
                  <a:pt x="1" y="1171"/>
                </a:cubicBezTo>
                <a:cubicBezTo>
                  <a:pt x="2" y="1170"/>
                  <a:pt x="4" y="1168"/>
                  <a:pt x="6" y="1168"/>
                </a:cubicBezTo>
                <a:cubicBezTo>
                  <a:pt x="9" y="1167"/>
                  <a:pt x="10" y="1170"/>
                  <a:pt x="10" y="1172"/>
                </a:cubicBezTo>
                <a:cubicBezTo>
                  <a:pt x="11" y="1174"/>
                  <a:pt x="12" y="1175"/>
                  <a:pt x="12" y="1177"/>
                </a:cubicBezTo>
                <a:cubicBezTo>
                  <a:pt x="23" y="1177"/>
                  <a:pt x="33" y="1179"/>
                  <a:pt x="42" y="1172"/>
                </a:cubicBezTo>
                <a:cubicBezTo>
                  <a:pt x="42" y="1168"/>
                  <a:pt x="40" y="1168"/>
                  <a:pt x="38" y="1168"/>
                </a:cubicBezTo>
                <a:cubicBezTo>
                  <a:pt x="31" y="1169"/>
                  <a:pt x="25" y="1171"/>
                  <a:pt x="19" y="1172"/>
                </a:cubicBezTo>
                <a:cubicBezTo>
                  <a:pt x="17" y="1165"/>
                  <a:pt x="17" y="1163"/>
                  <a:pt x="22" y="1164"/>
                </a:cubicBezTo>
                <a:cubicBezTo>
                  <a:pt x="30" y="1164"/>
                  <a:pt x="35" y="1158"/>
                  <a:pt x="41" y="1156"/>
                </a:cubicBezTo>
                <a:cubicBezTo>
                  <a:pt x="43" y="1155"/>
                  <a:pt x="44" y="1150"/>
                  <a:pt x="46" y="1146"/>
                </a:cubicBezTo>
                <a:cubicBezTo>
                  <a:pt x="51" y="1150"/>
                  <a:pt x="50" y="1157"/>
                  <a:pt x="55" y="1161"/>
                </a:cubicBezTo>
                <a:cubicBezTo>
                  <a:pt x="69" y="1159"/>
                  <a:pt x="85" y="1157"/>
                  <a:pt x="100" y="1155"/>
                </a:cubicBezTo>
                <a:cubicBezTo>
                  <a:pt x="113" y="1154"/>
                  <a:pt x="126" y="1151"/>
                  <a:pt x="139" y="1150"/>
                </a:cubicBezTo>
                <a:cubicBezTo>
                  <a:pt x="157" y="1147"/>
                  <a:pt x="176" y="1146"/>
                  <a:pt x="194" y="1146"/>
                </a:cubicBezTo>
                <a:cubicBezTo>
                  <a:pt x="199" y="1146"/>
                  <a:pt x="204" y="1144"/>
                  <a:pt x="209" y="1143"/>
                </a:cubicBezTo>
                <a:cubicBezTo>
                  <a:pt x="210" y="1143"/>
                  <a:pt x="211" y="1142"/>
                  <a:pt x="212" y="1142"/>
                </a:cubicBezTo>
                <a:cubicBezTo>
                  <a:pt x="232" y="1144"/>
                  <a:pt x="250" y="1135"/>
                  <a:pt x="270" y="1135"/>
                </a:cubicBezTo>
                <a:cubicBezTo>
                  <a:pt x="278" y="1135"/>
                  <a:pt x="285" y="1133"/>
                  <a:pt x="293" y="1132"/>
                </a:cubicBezTo>
                <a:cubicBezTo>
                  <a:pt x="307" y="1130"/>
                  <a:pt x="322" y="1128"/>
                  <a:pt x="336" y="1126"/>
                </a:cubicBezTo>
                <a:cubicBezTo>
                  <a:pt x="346" y="1125"/>
                  <a:pt x="355" y="1126"/>
                  <a:pt x="364" y="1125"/>
                </a:cubicBezTo>
                <a:cubicBezTo>
                  <a:pt x="372" y="1125"/>
                  <a:pt x="379" y="1125"/>
                  <a:pt x="387" y="1121"/>
                </a:cubicBezTo>
                <a:cubicBezTo>
                  <a:pt x="392" y="1119"/>
                  <a:pt x="399" y="1121"/>
                  <a:pt x="406" y="1120"/>
                </a:cubicBezTo>
                <a:cubicBezTo>
                  <a:pt x="418" y="1120"/>
                  <a:pt x="430" y="1118"/>
                  <a:pt x="443" y="1117"/>
                </a:cubicBezTo>
                <a:cubicBezTo>
                  <a:pt x="444" y="1116"/>
                  <a:pt x="446" y="1115"/>
                  <a:pt x="448" y="1115"/>
                </a:cubicBezTo>
                <a:cubicBezTo>
                  <a:pt x="467" y="1121"/>
                  <a:pt x="486" y="1111"/>
                  <a:pt x="505" y="1112"/>
                </a:cubicBezTo>
                <a:cubicBezTo>
                  <a:pt x="508" y="1112"/>
                  <a:pt x="512" y="1110"/>
                  <a:pt x="515" y="1109"/>
                </a:cubicBezTo>
                <a:cubicBezTo>
                  <a:pt x="523" y="1108"/>
                  <a:pt x="531" y="1105"/>
                  <a:pt x="539" y="1108"/>
                </a:cubicBezTo>
                <a:cubicBezTo>
                  <a:pt x="541" y="1109"/>
                  <a:pt x="544" y="1109"/>
                  <a:pt x="545" y="1108"/>
                </a:cubicBezTo>
                <a:cubicBezTo>
                  <a:pt x="549" y="1105"/>
                  <a:pt x="552" y="1103"/>
                  <a:pt x="556" y="1107"/>
                </a:cubicBezTo>
                <a:cubicBezTo>
                  <a:pt x="561" y="1104"/>
                  <a:pt x="566" y="1104"/>
                  <a:pt x="572" y="1104"/>
                </a:cubicBezTo>
                <a:cubicBezTo>
                  <a:pt x="572" y="1105"/>
                  <a:pt x="574" y="1102"/>
                  <a:pt x="574" y="1101"/>
                </a:cubicBezTo>
                <a:cubicBezTo>
                  <a:pt x="574" y="1100"/>
                  <a:pt x="573" y="1099"/>
                  <a:pt x="572" y="1098"/>
                </a:cubicBezTo>
                <a:cubicBezTo>
                  <a:pt x="572" y="1097"/>
                  <a:pt x="570" y="1097"/>
                  <a:pt x="569" y="1097"/>
                </a:cubicBezTo>
                <a:cubicBezTo>
                  <a:pt x="562" y="1096"/>
                  <a:pt x="554" y="1095"/>
                  <a:pt x="547" y="1094"/>
                </a:cubicBezTo>
                <a:cubicBezTo>
                  <a:pt x="541" y="1092"/>
                  <a:pt x="538" y="1095"/>
                  <a:pt x="534" y="1098"/>
                </a:cubicBezTo>
                <a:cubicBezTo>
                  <a:pt x="527" y="1094"/>
                  <a:pt x="520" y="1097"/>
                  <a:pt x="513" y="1096"/>
                </a:cubicBezTo>
                <a:cubicBezTo>
                  <a:pt x="504" y="1096"/>
                  <a:pt x="495" y="1096"/>
                  <a:pt x="488" y="1102"/>
                </a:cubicBezTo>
                <a:cubicBezTo>
                  <a:pt x="486" y="1103"/>
                  <a:pt x="483" y="1103"/>
                  <a:pt x="481" y="1103"/>
                </a:cubicBezTo>
                <a:cubicBezTo>
                  <a:pt x="466" y="1103"/>
                  <a:pt x="451" y="1104"/>
                  <a:pt x="435" y="1104"/>
                </a:cubicBezTo>
                <a:cubicBezTo>
                  <a:pt x="430" y="1104"/>
                  <a:pt x="426" y="1100"/>
                  <a:pt x="421" y="1099"/>
                </a:cubicBezTo>
                <a:cubicBezTo>
                  <a:pt x="420" y="1093"/>
                  <a:pt x="423" y="1095"/>
                  <a:pt x="425" y="1095"/>
                </a:cubicBezTo>
                <a:cubicBezTo>
                  <a:pt x="433" y="1094"/>
                  <a:pt x="440" y="1093"/>
                  <a:pt x="444" y="1084"/>
                </a:cubicBezTo>
                <a:cubicBezTo>
                  <a:pt x="453" y="1086"/>
                  <a:pt x="460" y="1086"/>
                  <a:pt x="469" y="1084"/>
                </a:cubicBezTo>
                <a:cubicBezTo>
                  <a:pt x="481" y="1082"/>
                  <a:pt x="493" y="1081"/>
                  <a:pt x="506" y="1081"/>
                </a:cubicBezTo>
                <a:cubicBezTo>
                  <a:pt x="513" y="1080"/>
                  <a:pt x="521" y="1081"/>
                  <a:pt x="528" y="1077"/>
                </a:cubicBezTo>
                <a:cubicBezTo>
                  <a:pt x="530" y="1077"/>
                  <a:pt x="532" y="1076"/>
                  <a:pt x="533" y="1077"/>
                </a:cubicBezTo>
                <a:cubicBezTo>
                  <a:pt x="541" y="1081"/>
                  <a:pt x="550" y="1076"/>
                  <a:pt x="558" y="1077"/>
                </a:cubicBezTo>
                <a:cubicBezTo>
                  <a:pt x="566" y="1079"/>
                  <a:pt x="574" y="1077"/>
                  <a:pt x="582" y="1076"/>
                </a:cubicBezTo>
                <a:cubicBezTo>
                  <a:pt x="584" y="1080"/>
                  <a:pt x="586" y="1085"/>
                  <a:pt x="588" y="1088"/>
                </a:cubicBezTo>
                <a:cubicBezTo>
                  <a:pt x="590" y="1091"/>
                  <a:pt x="591" y="1093"/>
                  <a:pt x="590" y="1096"/>
                </a:cubicBezTo>
                <a:cubicBezTo>
                  <a:pt x="590" y="1100"/>
                  <a:pt x="593" y="1102"/>
                  <a:pt x="597" y="1102"/>
                </a:cubicBezTo>
                <a:cubicBezTo>
                  <a:pt x="600" y="1102"/>
                  <a:pt x="602" y="1101"/>
                  <a:pt x="603" y="1098"/>
                </a:cubicBezTo>
                <a:cubicBezTo>
                  <a:pt x="604" y="1096"/>
                  <a:pt x="603" y="1095"/>
                  <a:pt x="604" y="1094"/>
                </a:cubicBezTo>
                <a:cubicBezTo>
                  <a:pt x="605" y="1089"/>
                  <a:pt x="609" y="1087"/>
                  <a:pt x="614" y="1089"/>
                </a:cubicBezTo>
                <a:cubicBezTo>
                  <a:pt x="616" y="1090"/>
                  <a:pt x="618" y="1091"/>
                  <a:pt x="619" y="1092"/>
                </a:cubicBezTo>
                <a:cubicBezTo>
                  <a:pt x="628" y="1098"/>
                  <a:pt x="636" y="1096"/>
                  <a:pt x="645" y="1094"/>
                </a:cubicBezTo>
                <a:cubicBezTo>
                  <a:pt x="651" y="1094"/>
                  <a:pt x="652" y="1088"/>
                  <a:pt x="655" y="1084"/>
                </a:cubicBezTo>
                <a:cubicBezTo>
                  <a:pt x="655" y="1084"/>
                  <a:pt x="655" y="1084"/>
                  <a:pt x="655" y="1084"/>
                </a:cubicBezTo>
                <a:cubicBezTo>
                  <a:pt x="659" y="1082"/>
                  <a:pt x="664" y="1080"/>
                  <a:pt x="668" y="1079"/>
                </a:cubicBezTo>
                <a:cubicBezTo>
                  <a:pt x="668" y="1076"/>
                  <a:pt x="668" y="1074"/>
                  <a:pt x="668" y="1072"/>
                </a:cubicBezTo>
                <a:cubicBezTo>
                  <a:pt x="672" y="1072"/>
                  <a:pt x="677" y="1072"/>
                  <a:pt x="682" y="1072"/>
                </a:cubicBezTo>
                <a:cubicBezTo>
                  <a:pt x="681" y="1073"/>
                  <a:pt x="680" y="1075"/>
                  <a:pt x="679" y="1076"/>
                </a:cubicBezTo>
                <a:cubicBezTo>
                  <a:pt x="677" y="1080"/>
                  <a:pt x="674" y="1084"/>
                  <a:pt x="678" y="1088"/>
                </a:cubicBezTo>
                <a:cubicBezTo>
                  <a:pt x="681" y="1092"/>
                  <a:pt x="686" y="1090"/>
                  <a:pt x="690" y="1089"/>
                </a:cubicBezTo>
                <a:cubicBezTo>
                  <a:pt x="691" y="1089"/>
                  <a:pt x="692" y="1088"/>
                  <a:pt x="693" y="1088"/>
                </a:cubicBezTo>
                <a:cubicBezTo>
                  <a:pt x="695" y="1086"/>
                  <a:pt x="695" y="1083"/>
                  <a:pt x="693" y="1080"/>
                </a:cubicBezTo>
                <a:cubicBezTo>
                  <a:pt x="690" y="1081"/>
                  <a:pt x="687" y="1081"/>
                  <a:pt x="684" y="1082"/>
                </a:cubicBezTo>
                <a:cubicBezTo>
                  <a:pt x="683" y="1078"/>
                  <a:pt x="682" y="1075"/>
                  <a:pt x="682" y="1072"/>
                </a:cubicBezTo>
                <a:cubicBezTo>
                  <a:pt x="684" y="1066"/>
                  <a:pt x="684" y="1065"/>
                  <a:pt x="686" y="1067"/>
                </a:cubicBezTo>
                <a:cubicBezTo>
                  <a:pt x="688" y="1069"/>
                  <a:pt x="692" y="1071"/>
                  <a:pt x="694" y="1069"/>
                </a:cubicBezTo>
                <a:cubicBezTo>
                  <a:pt x="697" y="1068"/>
                  <a:pt x="697" y="1064"/>
                  <a:pt x="699" y="1061"/>
                </a:cubicBezTo>
                <a:cubicBezTo>
                  <a:pt x="704" y="1062"/>
                  <a:pt x="704" y="1062"/>
                  <a:pt x="707" y="1067"/>
                </a:cubicBezTo>
                <a:cubicBezTo>
                  <a:pt x="711" y="1067"/>
                  <a:pt x="716" y="1067"/>
                  <a:pt x="720" y="1067"/>
                </a:cubicBezTo>
                <a:cubicBezTo>
                  <a:pt x="723" y="1067"/>
                  <a:pt x="726" y="1066"/>
                  <a:pt x="725" y="1062"/>
                </a:cubicBezTo>
                <a:cubicBezTo>
                  <a:pt x="725" y="1061"/>
                  <a:pt x="723" y="1059"/>
                  <a:pt x="721" y="1058"/>
                </a:cubicBezTo>
                <a:cubicBezTo>
                  <a:pt x="727" y="1053"/>
                  <a:pt x="725" y="1046"/>
                  <a:pt x="721" y="1039"/>
                </a:cubicBezTo>
                <a:cubicBezTo>
                  <a:pt x="716" y="1047"/>
                  <a:pt x="707" y="1049"/>
                  <a:pt x="700" y="1054"/>
                </a:cubicBezTo>
                <a:cubicBezTo>
                  <a:pt x="698" y="1052"/>
                  <a:pt x="696" y="1049"/>
                  <a:pt x="695" y="1047"/>
                </a:cubicBezTo>
                <a:cubicBezTo>
                  <a:pt x="689" y="1047"/>
                  <a:pt x="682" y="1047"/>
                  <a:pt x="674" y="1047"/>
                </a:cubicBezTo>
                <a:cubicBezTo>
                  <a:pt x="670" y="1055"/>
                  <a:pt x="663" y="1057"/>
                  <a:pt x="653" y="1055"/>
                </a:cubicBezTo>
                <a:cubicBezTo>
                  <a:pt x="652" y="1052"/>
                  <a:pt x="650" y="1049"/>
                  <a:pt x="647" y="1046"/>
                </a:cubicBezTo>
                <a:cubicBezTo>
                  <a:pt x="645" y="1044"/>
                  <a:pt x="641" y="1044"/>
                  <a:pt x="638" y="1043"/>
                </a:cubicBezTo>
                <a:cubicBezTo>
                  <a:pt x="641" y="1037"/>
                  <a:pt x="647" y="1040"/>
                  <a:pt x="650" y="1036"/>
                </a:cubicBezTo>
                <a:cubicBezTo>
                  <a:pt x="653" y="1032"/>
                  <a:pt x="657" y="1029"/>
                  <a:pt x="660" y="1026"/>
                </a:cubicBezTo>
                <a:cubicBezTo>
                  <a:pt x="661" y="1021"/>
                  <a:pt x="658" y="1021"/>
                  <a:pt x="655" y="1021"/>
                </a:cubicBezTo>
                <a:cubicBezTo>
                  <a:pt x="650" y="1019"/>
                  <a:pt x="650" y="1016"/>
                  <a:pt x="651" y="1010"/>
                </a:cubicBezTo>
                <a:cubicBezTo>
                  <a:pt x="654" y="1009"/>
                  <a:pt x="657" y="1007"/>
                  <a:pt x="661" y="1006"/>
                </a:cubicBezTo>
                <a:cubicBezTo>
                  <a:pt x="660" y="1004"/>
                  <a:pt x="659" y="1002"/>
                  <a:pt x="658" y="1002"/>
                </a:cubicBezTo>
                <a:cubicBezTo>
                  <a:pt x="648" y="1000"/>
                  <a:pt x="638" y="998"/>
                  <a:pt x="627" y="1000"/>
                </a:cubicBezTo>
                <a:cubicBezTo>
                  <a:pt x="622" y="1000"/>
                  <a:pt x="616" y="1000"/>
                  <a:pt x="611" y="1000"/>
                </a:cubicBezTo>
                <a:cubicBezTo>
                  <a:pt x="606" y="999"/>
                  <a:pt x="600" y="997"/>
                  <a:pt x="595" y="995"/>
                </a:cubicBezTo>
                <a:cubicBezTo>
                  <a:pt x="593" y="998"/>
                  <a:pt x="591" y="1000"/>
                  <a:pt x="589" y="1004"/>
                </a:cubicBezTo>
                <a:cubicBezTo>
                  <a:pt x="580" y="997"/>
                  <a:pt x="568" y="999"/>
                  <a:pt x="559" y="994"/>
                </a:cubicBezTo>
                <a:cubicBezTo>
                  <a:pt x="554" y="994"/>
                  <a:pt x="550" y="1002"/>
                  <a:pt x="544" y="998"/>
                </a:cubicBezTo>
                <a:cubicBezTo>
                  <a:pt x="543" y="997"/>
                  <a:pt x="540" y="998"/>
                  <a:pt x="538" y="999"/>
                </a:cubicBezTo>
                <a:cubicBezTo>
                  <a:pt x="536" y="1001"/>
                  <a:pt x="534" y="1002"/>
                  <a:pt x="530" y="1005"/>
                </a:cubicBezTo>
                <a:cubicBezTo>
                  <a:pt x="528" y="1002"/>
                  <a:pt x="527" y="1000"/>
                  <a:pt x="526" y="998"/>
                </a:cubicBezTo>
                <a:cubicBezTo>
                  <a:pt x="521" y="995"/>
                  <a:pt x="520" y="1001"/>
                  <a:pt x="517" y="1001"/>
                </a:cubicBezTo>
                <a:cubicBezTo>
                  <a:pt x="514" y="1001"/>
                  <a:pt x="510" y="1001"/>
                  <a:pt x="507" y="1000"/>
                </a:cubicBezTo>
                <a:cubicBezTo>
                  <a:pt x="505" y="1000"/>
                  <a:pt x="503" y="1000"/>
                  <a:pt x="501" y="999"/>
                </a:cubicBezTo>
                <a:cubicBezTo>
                  <a:pt x="496" y="997"/>
                  <a:pt x="493" y="1007"/>
                  <a:pt x="486" y="1002"/>
                </a:cubicBezTo>
                <a:cubicBezTo>
                  <a:pt x="483" y="999"/>
                  <a:pt x="477" y="1001"/>
                  <a:pt x="472" y="1002"/>
                </a:cubicBezTo>
                <a:cubicBezTo>
                  <a:pt x="471" y="1002"/>
                  <a:pt x="470" y="1003"/>
                  <a:pt x="470" y="1004"/>
                </a:cubicBezTo>
                <a:cubicBezTo>
                  <a:pt x="469" y="1009"/>
                  <a:pt x="474" y="1007"/>
                  <a:pt x="475" y="1010"/>
                </a:cubicBezTo>
                <a:cubicBezTo>
                  <a:pt x="467" y="1010"/>
                  <a:pt x="459" y="1012"/>
                  <a:pt x="451" y="1008"/>
                </a:cubicBezTo>
                <a:cubicBezTo>
                  <a:pt x="446" y="1006"/>
                  <a:pt x="441" y="1005"/>
                  <a:pt x="436" y="1009"/>
                </a:cubicBezTo>
                <a:cubicBezTo>
                  <a:pt x="432" y="1011"/>
                  <a:pt x="429" y="1009"/>
                  <a:pt x="426" y="1006"/>
                </a:cubicBezTo>
                <a:cubicBezTo>
                  <a:pt x="420" y="1002"/>
                  <a:pt x="413" y="1001"/>
                  <a:pt x="407" y="1007"/>
                </a:cubicBezTo>
                <a:cubicBezTo>
                  <a:pt x="404" y="1010"/>
                  <a:pt x="402" y="1011"/>
                  <a:pt x="400" y="1010"/>
                </a:cubicBezTo>
                <a:cubicBezTo>
                  <a:pt x="393" y="1007"/>
                  <a:pt x="386" y="1003"/>
                  <a:pt x="378" y="999"/>
                </a:cubicBezTo>
                <a:cubicBezTo>
                  <a:pt x="375" y="1003"/>
                  <a:pt x="370" y="1007"/>
                  <a:pt x="363" y="1005"/>
                </a:cubicBezTo>
                <a:cubicBezTo>
                  <a:pt x="358" y="1003"/>
                  <a:pt x="352" y="1002"/>
                  <a:pt x="347" y="1008"/>
                </a:cubicBezTo>
                <a:cubicBezTo>
                  <a:pt x="346" y="1009"/>
                  <a:pt x="343" y="1008"/>
                  <a:pt x="341" y="1008"/>
                </a:cubicBezTo>
                <a:cubicBezTo>
                  <a:pt x="334" y="1008"/>
                  <a:pt x="328" y="1005"/>
                  <a:pt x="322" y="1004"/>
                </a:cubicBezTo>
                <a:cubicBezTo>
                  <a:pt x="314" y="1004"/>
                  <a:pt x="307" y="1003"/>
                  <a:pt x="301" y="1008"/>
                </a:cubicBezTo>
                <a:cubicBezTo>
                  <a:pt x="297" y="1004"/>
                  <a:pt x="299" y="1002"/>
                  <a:pt x="302" y="1001"/>
                </a:cubicBezTo>
                <a:cubicBezTo>
                  <a:pt x="304" y="999"/>
                  <a:pt x="306" y="999"/>
                  <a:pt x="308" y="999"/>
                </a:cubicBezTo>
                <a:cubicBezTo>
                  <a:pt x="319" y="997"/>
                  <a:pt x="331" y="997"/>
                  <a:pt x="342" y="996"/>
                </a:cubicBezTo>
                <a:cubicBezTo>
                  <a:pt x="343" y="996"/>
                  <a:pt x="343" y="996"/>
                  <a:pt x="344" y="996"/>
                </a:cubicBezTo>
                <a:cubicBezTo>
                  <a:pt x="349" y="994"/>
                  <a:pt x="352" y="1001"/>
                  <a:pt x="358" y="998"/>
                </a:cubicBezTo>
                <a:cubicBezTo>
                  <a:pt x="362" y="995"/>
                  <a:pt x="367" y="994"/>
                  <a:pt x="371" y="992"/>
                </a:cubicBezTo>
                <a:cubicBezTo>
                  <a:pt x="379" y="990"/>
                  <a:pt x="387" y="988"/>
                  <a:pt x="394" y="991"/>
                </a:cubicBezTo>
                <a:cubicBezTo>
                  <a:pt x="396" y="987"/>
                  <a:pt x="398" y="985"/>
                  <a:pt x="399" y="982"/>
                </a:cubicBezTo>
                <a:cubicBezTo>
                  <a:pt x="406" y="983"/>
                  <a:pt x="412" y="984"/>
                  <a:pt x="419" y="984"/>
                </a:cubicBezTo>
                <a:cubicBezTo>
                  <a:pt x="421" y="980"/>
                  <a:pt x="422" y="977"/>
                  <a:pt x="424" y="973"/>
                </a:cubicBezTo>
                <a:cubicBezTo>
                  <a:pt x="419" y="969"/>
                  <a:pt x="413" y="969"/>
                  <a:pt x="409" y="971"/>
                </a:cubicBezTo>
                <a:cubicBezTo>
                  <a:pt x="400" y="978"/>
                  <a:pt x="391" y="977"/>
                  <a:pt x="382" y="974"/>
                </a:cubicBezTo>
                <a:cubicBezTo>
                  <a:pt x="376" y="972"/>
                  <a:pt x="371" y="977"/>
                  <a:pt x="366" y="972"/>
                </a:cubicBezTo>
                <a:cubicBezTo>
                  <a:pt x="363" y="970"/>
                  <a:pt x="357" y="970"/>
                  <a:pt x="352" y="969"/>
                </a:cubicBezTo>
                <a:cubicBezTo>
                  <a:pt x="351" y="973"/>
                  <a:pt x="350" y="976"/>
                  <a:pt x="349" y="980"/>
                </a:cubicBezTo>
                <a:cubicBezTo>
                  <a:pt x="334" y="981"/>
                  <a:pt x="318" y="982"/>
                  <a:pt x="303" y="983"/>
                </a:cubicBezTo>
                <a:cubicBezTo>
                  <a:pt x="298" y="979"/>
                  <a:pt x="294" y="975"/>
                  <a:pt x="290" y="970"/>
                </a:cubicBezTo>
                <a:cubicBezTo>
                  <a:pt x="287" y="974"/>
                  <a:pt x="285" y="977"/>
                  <a:pt x="282" y="980"/>
                </a:cubicBezTo>
                <a:cubicBezTo>
                  <a:pt x="280" y="975"/>
                  <a:pt x="277" y="970"/>
                  <a:pt x="281" y="964"/>
                </a:cubicBezTo>
                <a:cubicBezTo>
                  <a:pt x="284" y="961"/>
                  <a:pt x="281" y="958"/>
                  <a:pt x="278" y="957"/>
                </a:cubicBezTo>
                <a:cubicBezTo>
                  <a:pt x="276" y="956"/>
                  <a:pt x="274" y="957"/>
                  <a:pt x="271" y="957"/>
                </a:cubicBezTo>
                <a:cubicBezTo>
                  <a:pt x="271" y="962"/>
                  <a:pt x="272" y="966"/>
                  <a:pt x="272" y="969"/>
                </a:cubicBezTo>
                <a:cubicBezTo>
                  <a:pt x="271" y="973"/>
                  <a:pt x="270" y="976"/>
                  <a:pt x="273" y="980"/>
                </a:cubicBezTo>
                <a:cubicBezTo>
                  <a:pt x="276" y="980"/>
                  <a:pt x="279" y="980"/>
                  <a:pt x="282" y="980"/>
                </a:cubicBezTo>
                <a:cubicBezTo>
                  <a:pt x="284" y="976"/>
                  <a:pt x="286" y="976"/>
                  <a:pt x="288" y="980"/>
                </a:cubicBezTo>
                <a:cubicBezTo>
                  <a:pt x="288" y="981"/>
                  <a:pt x="287" y="983"/>
                  <a:pt x="287" y="986"/>
                </a:cubicBezTo>
                <a:cubicBezTo>
                  <a:pt x="285" y="986"/>
                  <a:pt x="283" y="987"/>
                  <a:pt x="281" y="987"/>
                </a:cubicBezTo>
                <a:cubicBezTo>
                  <a:pt x="276" y="987"/>
                  <a:pt x="270" y="987"/>
                  <a:pt x="265" y="987"/>
                </a:cubicBezTo>
                <a:cubicBezTo>
                  <a:pt x="256" y="988"/>
                  <a:pt x="247" y="989"/>
                  <a:pt x="239" y="990"/>
                </a:cubicBezTo>
                <a:cubicBezTo>
                  <a:pt x="236" y="990"/>
                  <a:pt x="233" y="989"/>
                  <a:pt x="231" y="991"/>
                </a:cubicBezTo>
                <a:cubicBezTo>
                  <a:pt x="225" y="994"/>
                  <a:pt x="219" y="993"/>
                  <a:pt x="214" y="989"/>
                </a:cubicBezTo>
                <a:cubicBezTo>
                  <a:pt x="212" y="987"/>
                  <a:pt x="210" y="987"/>
                  <a:pt x="208" y="987"/>
                </a:cubicBezTo>
                <a:cubicBezTo>
                  <a:pt x="204" y="988"/>
                  <a:pt x="203" y="996"/>
                  <a:pt x="197" y="991"/>
                </a:cubicBezTo>
                <a:cubicBezTo>
                  <a:pt x="192" y="988"/>
                  <a:pt x="188" y="992"/>
                  <a:pt x="183" y="993"/>
                </a:cubicBezTo>
                <a:cubicBezTo>
                  <a:pt x="179" y="994"/>
                  <a:pt x="174" y="994"/>
                  <a:pt x="170" y="994"/>
                </a:cubicBezTo>
                <a:cubicBezTo>
                  <a:pt x="169" y="994"/>
                  <a:pt x="167" y="993"/>
                  <a:pt x="167" y="994"/>
                </a:cubicBezTo>
                <a:cubicBezTo>
                  <a:pt x="159" y="1004"/>
                  <a:pt x="147" y="997"/>
                  <a:pt x="138" y="1004"/>
                </a:cubicBezTo>
                <a:cubicBezTo>
                  <a:pt x="136" y="1005"/>
                  <a:pt x="132" y="1004"/>
                  <a:pt x="127" y="1003"/>
                </a:cubicBezTo>
                <a:cubicBezTo>
                  <a:pt x="135" y="999"/>
                  <a:pt x="141" y="997"/>
                  <a:pt x="147" y="997"/>
                </a:cubicBezTo>
                <a:cubicBezTo>
                  <a:pt x="150" y="997"/>
                  <a:pt x="152" y="996"/>
                  <a:pt x="152" y="992"/>
                </a:cubicBezTo>
                <a:cubicBezTo>
                  <a:pt x="147" y="986"/>
                  <a:pt x="139" y="998"/>
                  <a:pt x="133" y="989"/>
                </a:cubicBezTo>
                <a:cubicBezTo>
                  <a:pt x="135" y="988"/>
                  <a:pt x="136" y="987"/>
                  <a:pt x="137" y="986"/>
                </a:cubicBezTo>
                <a:cubicBezTo>
                  <a:pt x="147" y="985"/>
                  <a:pt x="156" y="984"/>
                  <a:pt x="165" y="983"/>
                </a:cubicBezTo>
                <a:cubicBezTo>
                  <a:pt x="167" y="983"/>
                  <a:pt x="170" y="983"/>
                  <a:pt x="172" y="983"/>
                </a:cubicBezTo>
                <a:cubicBezTo>
                  <a:pt x="182" y="979"/>
                  <a:pt x="192" y="977"/>
                  <a:pt x="203" y="980"/>
                </a:cubicBezTo>
                <a:cubicBezTo>
                  <a:pt x="206" y="981"/>
                  <a:pt x="210" y="979"/>
                  <a:pt x="214" y="978"/>
                </a:cubicBezTo>
                <a:cubicBezTo>
                  <a:pt x="220" y="976"/>
                  <a:pt x="226" y="975"/>
                  <a:pt x="231" y="973"/>
                </a:cubicBezTo>
                <a:cubicBezTo>
                  <a:pt x="238" y="979"/>
                  <a:pt x="247" y="976"/>
                  <a:pt x="254" y="978"/>
                </a:cubicBezTo>
                <a:cubicBezTo>
                  <a:pt x="255" y="978"/>
                  <a:pt x="256" y="977"/>
                  <a:pt x="257" y="976"/>
                </a:cubicBezTo>
                <a:cubicBezTo>
                  <a:pt x="256" y="975"/>
                  <a:pt x="255" y="973"/>
                  <a:pt x="254" y="973"/>
                </a:cubicBezTo>
                <a:cubicBezTo>
                  <a:pt x="247" y="972"/>
                  <a:pt x="239" y="972"/>
                  <a:pt x="232" y="972"/>
                </a:cubicBezTo>
                <a:cubicBezTo>
                  <a:pt x="234" y="971"/>
                  <a:pt x="235" y="969"/>
                  <a:pt x="236" y="968"/>
                </a:cubicBezTo>
                <a:cubicBezTo>
                  <a:pt x="234" y="964"/>
                  <a:pt x="232" y="963"/>
                  <a:pt x="228" y="964"/>
                </a:cubicBezTo>
                <a:cubicBezTo>
                  <a:pt x="226" y="964"/>
                  <a:pt x="223" y="966"/>
                  <a:pt x="222" y="965"/>
                </a:cubicBezTo>
                <a:cubicBezTo>
                  <a:pt x="215" y="957"/>
                  <a:pt x="208" y="962"/>
                  <a:pt x="201" y="964"/>
                </a:cubicBezTo>
                <a:cubicBezTo>
                  <a:pt x="198" y="965"/>
                  <a:pt x="195" y="966"/>
                  <a:pt x="192" y="965"/>
                </a:cubicBezTo>
                <a:cubicBezTo>
                  <a:pt x="188" y="962"/>
                  <a:pt x="185" y="963"/>
                  <a:pt x="182" y="967"/>
                </a:cubicBezTo>
                <a:cubicBezTo>
                  <a:pt x="182" y="967"/>
                  <a:pt x="179" y="967"/>
                  <a:pt x="178" y="967"/>
                </a:cubicBezTo>
                <a:cubicBezTo>
                  <a:pt x="171" y="960"/>
                  <a:pt x="160" y="962"/>
                  <a:pt x="152" y="957"/>
                </a:cubicBezTo>
                <a:cubicBezTo>
                  <a:pt x="158" y="954"/>
                  <a:pt x="163" y="951"/>
                  <a:pt x="170" y="952"/>
                </a:cubicBezTo>
                <a:cubicBezTo>
                  <a:pt x="172" y="953"/>
                  <a:pt x="174" y="953"/>
                  <a:pt x="176" y="952"/>
                </a:cubicBezTo>
                <a:cubicBezTo>
                  <a:pt x="189" y="949"/>
                  <a:pt x="192" y="949"/>
                  <a:pt x="205" y="955"/>
                </a:cubicBezTo>
                <a:cubicBezTo>
                  <a:pt x="205" y="952"/>
                  <a:pt x="206" y="949"/>
                  <a:pt x="207" y="947"/>
                </a:cubicBezTo>
                <a:cubicBezTo>
                  <a:pt x="208" y="944"/>
                  <a:pt x="211" y="942"/>
                  <a:pt x="214" y="941"/>
                </a:cubicBezTo>
                <a:cubicBezTo>
                  <a:pt x="221" y="938"/>
                  <a:pt x="227" y="938"/>
                  <a:pt x="234" y="937"/>
                </a:cubicBezTo>
                <a:cubicBezTo>
                  <a:pt x="240" y="936"/>
                  <a:pt x="247" y="935"/>
                  <a:pt x="253" y="934"/>
                </a:cubicBezTo>
                <a:cubicBezTo>
                  <a:pt x="260" y="933"/>
                  <a:pt x="267" y="932"/>
                  <a:pt x="274" y="931"/>
                </a:cubicBezTo>
                <a:cubicBezTo>
                  <a:pt x="279" y="930"/>
                  <a:pt x="284" y="929"/>
                  <a:pt x="285" y="922"/>
                </a:cubicBezTo>
                <a:cubicBezTo>
                  <a:pt x="292" y="932"/>
                  <a:pt x="301" y="926"/>
                  <a:pt x="309" y="927"/>
                </a:cubicBezTo>
                <a:cubicBezTo>
                  <a:pt x="309" y="922"/>
                  <a:pt x="309" y="917"/>
                  <a:pt x="310" y="913"/>
                </a:cubicBezTo>
                <a:cubicBezTo>
                  <a:pt x="310" y="913"/>
                  <a:pt x="309" y="912"/>
                  <a:pt x="309" y="912"/>
                </a:cubicBezTo>
                <a:cubicBezTo>
                  <a:pt x="302" y="909"/>
                  <a:pt x="303" y="919"/>
                  <a:pt x="298" y="919"/>
                </a:cubicBezTo>
                <a:cubicBezTo>
                  <a:pt x="296" y="917"/>
                  <a:pt x="293" y="914"/>
                  <a:pt x="290" y="910"/>
                </a:cubicBezTo>
                <a:cubicBezTo>
                  <a:pt x="287" y="914"/>
                  <a:pt x="286" y="917"/>
                  <a:pt x="284" y="920"/>
                </a:cubicBezTo>
                <a:cubicBezTo>
                  <a:pt x="281" y="917"/>
                  <a:pt x="278" y="918"/>
                  <a:pt x="275" y="921"/>
                </a:cubicBezTo>
                <a:cubicBezTo>
                  <a:pt x="275" y="917"/>
                  <a:pt x="275" y="915"/>
                  <a:pt x="275" y="912"/>
                </a:cubicBezTo>
                <a:cubicBezTo>
                  <a:pt x="284" y="909"/>
                  <a:pt x="293" y="906"/>
                  <a:pt x="302" y="904"/>
                </a:cubicBezTo>
                <a:cubicBezTo>
                  <a:pt x="310" y="902"/>
                  <a:pt x="319" y="902"/>
                  <a:pt x="328" y="895"/>
                </a:cubicBezTo>
                <a:cubicBezTo>
                  <a:pt x="319" y="891"/>
                  <a:pt x="310" y="892"/>
                  <a:pt x="303" y="894"/>
                </a:cubicBezTo>
                <a:cubicBezTo>
                  <a:pt x="296" y="896"/>
                  <a:pt x="287" y="892"/>
                  <a:pt x="281" y="899"/>
                </a:cubicBezTo>
                <a:cubicBezTo>
                  <a:pt x="277" y="896"/>
                  <a:pt x="274" y="894"/>
                  <a:pt x="269" y="892"/>
                </a:cubicBezTo>
                <a:cubicBezTo>
                  <a:pt x="269" y="897"/>
                  <a:pt x="269" y="901"/>
                  <a:pt x="269" y="904"/>
                </a:cubicBezTo>
                <a:cubicBezTo>
                  <a:pt x="269" y="908"/>
                  <a:pt x="269" y="911"/>
                  <a:pt x="268" y="918"/>
                </a:cubicBezTo>
                <a:cubicBezTo>
                  <a:pt x="263" y="900"/>
                  <a:pt x="260" y="897"/>
                  <a:pt x="255" y="895"/>
                </a:cubicBezTo>
                <a:cubicBezTo>
                  <a:pt x="246" y="894"/>
                  <a:pt x="241" y="898"/>
                  <a:pt x="238" y="906"/>
                </a:cubicBezTo>
                <a:cubicBezTo>
                  <a:pt x="221" y="902"/>
                  <a:pt x="204" y="907"/>
                  <a:pt x="187" y="908"/>
                </a:cubicBezTo>
                <a:cubicBezTo>
                  <a:pt x="180" y="908"/>
                  <a:pt x="172" y="909"/>
                  <a:pt x="161" y="910"/>
                </a:cubicBezTo>
                <a:cubicBezTo>
                  <a:pt x="176" y="904"/>
                  <a:pt x="187" y="901"/>
                  <a:pt x="199" y="902"/>
                </a:cubicBezTo>
                <a:cubicBezTo>
                  <a:pt x="202" y="902"/>
                  <a:pt x="205" y="901"/>
                  <a:pt x="207" y="899"/>
                </a:cubicBezTo>
                <a:cubicBezTo>
                  <a:pt x="212" y="894"/>
                  <a:pt x="221" y="895"/>
                  <a:pt x="222" y="886"/>
                </a:cubicBezTo>
                <a:cubicBezTo>
                  <a:pt x="222" y="885"/>
                  <a:pt x="225" y="885"/>
                  <a:pt x="227" y="886"/>
                </a:cubicBezTo>
                <a:cubicBezTo>
                  <a:pt x="232" y="888"/>
                  <a:pt x="237" y="885"/>
                  <a:pt x="242" y="884"/>
                </a:cubicBezTo>
                <a:cubicBezTo>
                  <a:pt x="245" y="877"/>
                  <a:pt x="251" y="880"/>
                  <a:pt x="257" y="880"/>
                </a:cubicBezTo>
                <a:cubicBezTo>
                  <a:pt x="256" y="877"/>
                  <a:pt x="254" y="876"/>
                  <a:pt x="253" y="874"/>
                </a:cubicBezTo>
                <a:cubicBezTo>
                  <a:pt x="256" y="869"/>
                  <a:pt x="260" y="867"/>
                  <a:pt x="265" y="869"/>
                </a:cubicBezTo>
                <a:cubicBezTo>
                  <a:pt x="267" y="872"/>
                  <a:pt x="268" y="877"/>
                  <a:pt x="272" y="880"/>
                </a:cubicBezTo>
                <a:cubicBezTo>
                  <a:pt x="274" y="881"/>
                  <a:pt x="278" y="879"/>
                  <a:pt x="282" y="879"/>
                </a:cubicBezTo>
                <a:cubicBezTo>
                  <a:pt x="283" y="873"/>
                  <a:pt x="276" y="871"/>
                  <a:pt x="280" y="865"/>
                </a:cubicBezTo>
                <a:cubicBezTo>
                  <a:pt x="285" y="867"/>
                  <a:pt x="285" y="873"/>
                  <a:pt x="290" y="876"/>
                </a:cubicBezTo>
                <a:cubicBezTo>
                  <a:pt x="295" y="876"/>
                  <a:pt x="301" y="875"/>
                  <a:pt x="306" y="875"/>
                </a:cubicBezTo>
                <a:cubicBezTo>
                  <a:pt x="310" y="868"/>
                  <a:pt x="305" y="867"/>
                  <a:pt x="301" y="864"/>
                </a:cubicBezTo>
                <a:cubicBezTo>
                  <a:pt x="302" y="863"/>
                  <a:pt x="302" y="862"/>
                  <a:pt x="303" y="861"/>
                </a:cubicBezTo>
                <a:cubicBezTo>
                  <a:pt x="309" y="859"/>
                  <a:pt x="315" y="858"/>
                  <a:pt x="321" y="855"/>
                </a:cubicBezTo>
                <a:cubicBezTo>
                  <a:pt x="323" y="855"/>
                  <a:pt x="325" y="854"/>
                  <a:pt x="327" y="853"/>
                </a:cubicBezTo>
                <a:cubicBezTo>
                  <a:pt x="326" y="846"/>
                  <a:pt x="326" y="841"/>
                  <a:pt x="325" y="835"/>
                </a:cubicBezTo>
                <a:cubicBezTo>
                  <a:pt x="313" y="835"/>
                  <a:pt x="302" y="824"/>
                  <a:pt x="288" y="833"/>
                </a:cubicBezTo>
                <a:cubicBezTo>
                  <a:pt x="291" y="834"/>
                  <a:pt x="292" y="835"/>
                  <a:pt x="294" y="835"/>
                </a:cubicBezTo>
                <a:cubicBezTo>
                  <a:pt x="300" y="835"/>
                  <a:pt x="301" y="839"/>
                  <a:pt x="301" y="844"/>
                </a:cubicBezTo>
                <a:cubicBezTo>
                  <a:pt x="301" y="844"/>
                  <a:pt x="301" y="844"/>
                  <a:pt x="301" y="844"/>
                </a:cubicBezTo>
                <a:cubicBezTo>
                  <a:pt x="300" y="844"/>
                  <a:pt x="299" y="844"/>
                  <a:pt x="297" y="844"/>
                </a:cubicBezTo>
                <a:cubicBezTo>
                  <a:pt x="298" y="845"/>
                  <a:pt x="298" y="845"/>
                  <a:pt x="298" y="845"/>
                </a:cubicBezTo>
                <a:cubicBezTo>
                  <a:pt x="296" y="843"/>
                  <a:pt x="295" y="841"/>
                  <a:pt x="293" y="841"/>
                </a:cubicBezTo>
                <a:cubicBezTo>
                  <a:pt x="289" y="840"/>
                  <a:pt x="284" y="841"/>
                  <a:pt x="280" y="841"/>
                </a:cubicBezTo>
                <a:cubicBezTo>
                  <a:pt x="278" y="838"/>
                  <a:pt x="277" y="836"/>
                  <a:pt x="276" y="833"/>
                </a:cubicBezTo>
                <a:cubicBezTo>
                  <a:pt x="262" y="831"/>
                  <a:pt x="248" y="834"/>
                  <a:pt x="234" y="834"/>
                </a:cubicBezTo>
                <a:cubicBezTo>
                  <a:pt x="231" y="834"/>
                  <a:pt x="228" y="838"/>
                  <a:pt x="225" y="838"/>
                </a:cubicBezTo>
                <a:cubicBezTo>
                  <a:pt x="222" y="839"/>
                  <a:pt x="219" y="838"/>
                  <a:pt x="214" y="838"/>
                </a:cubicBezTo>
                <a:cubicBezTo>
                  <a:pt x="214" y="841"/>
                  <a:pt x="213" y="845"/>
                  <a:pt x="212" y="850"/>
                </a:cubicBezTo>
                <a:cubicBezTo>
                  <a:pt x="209" y="850"/>
                  <a:pt x="206" y="850"/>
                  <a:pt x="203" y="850"/>
                </a:cubicBezTo>
                <a:cubicBezTo>
                  <a:pt x="191" y="851"/>
                  <a:pt x="180" y="853"/>
                  <a:pt x="170" y="861"/>
                </a:cubicBezTo>
                <a:cubicBezTo>
                  <a:pt x="167" y="864"/>
                  <a:pt x="161" y="865"/>
                  <a:pt x="157" y="866"/>
                </a:cubicBezTo>
                <a:cubicBezTo>
                  <a:pt x="150" y="866"/>
                  <a:pt x="143" y="864"/>
                  <a:pt x="136" y="864"/>
                </a:cubicBezTo>
                <a:cubicBezTo>
                  <a:pt x="136" y="864"/>
                  <a:pt x="136" y="864"/>
                  <a:pt x="136" y="864"/>
                </a:cubicBezTo>
                <a:cubicBezTo>
                  <a:pt x="137" y="863"/>
                  <a:pt x="137" y="860"/>
                  <a:pt x="138" y="860"/>
                </a:cubicBezTo>
                <a:cubicBezTo>
                  <a:pt x="146" y="858"/>
                  <a:pt x="151" y="853"/>
                  <a:pt x="157" y="847"/>
                </a:cubicBezTo>
                <a:cubicBezTo>
                  <a:pt x="161" y="843"/>
                  <a:pt x="166" y="840"/>
                  <a:pt x="173" y="845"/>
                </a:cubicBezTo>
                <a:cubicBezTo>
                  <a:pt x="178" y="848"/>
                  <a:pt x="185" y="842"/>
                  <a:pt x="183" y="834"/>
                </a:cubicBezTo>
                <a:cubicBezTo>
                  <a:pt x="182" y="830"/>
                  <a:pt x="178" y="826"/>
                  <a:pt x="176" y="820"/>
                </a:cubicBezTo>
                <a:cubicBezTo>
                  <a:pt x="177" y="820"/>
                  <a:pt x="179" y="818"/>
                  <a:pt x="181" y="817"/>
                </a:cubicBezTo>
                <a:cubicBezTo>
                  <a:pt x="185" y="817"/>
                  <a:pt x="187" y="820"/>
                  <a:pt x="189" y="823"/>
                </a:cubicBezTo>
                <a:cubicBezTo>
                  <a:pt x="190" y="826"/>
                  <a:pt x="191" y="829"/>
                  <a:pt x="192" y="833"/>
                </a:cubicBezTo>
                <a:cubicBezTo>
                  <a:pt x="196" y="832"/>
                  <a:pt x="200" y="832"/>
                  <a:pt x="203" y="831"/>
                </a:cubicBezTo>
                <a:cubicBezTo>
                  <a:pt x="212" y="826"/>
                  <a:pt x="222" y="824"/>
                  <a:pt x="232" y="824"/>
                </a:cubicBezTo>
                <a:cubicBezTo>
                  <a:pt x="238" y="824"/>
                  <a:pt x="244" y="821"/>
                  <a:pt x="253" y="817"/>
                </a:cubicBezTo>
                <a:cubicBezTo>
                  <a:pt x="242" y="812"/>
                  <a:pt x="235" y="813"/>
                  <a:pt x="227" y="812"/>
                </a:cubicBezTo>
                <a:cubicBezTo>
                  <a:pt x="229" y="810"/>
                  <a:pt x="231" y="808"/>
                  <a:pt x="233" y="806"/>
                </a:cubicBezTo>
                <a:cubicBezTo>
                  <a:pt x="231" y="800"/>
                  <a:pt x="226" y="804"/>
                  <a:pt x="222" y="801"/>
                </a:cubicBezTo>
                <a:cubicBezTo>
                  <a:pt x="221" y="799"/>
                  <a:pt x="219" y="796"/>
                  <a:pt x="218" y="793"/>
                </a:cubicBezTo>
                <a:cubicBezTo>
                  <a:pt x="213" y="790"/>
                  <a:pt x="204" y="791"/>
                  <a:pt x="200" y="796"/>
                </a:cubicBezTo>
                <a:cubicBezTo>
                  <a:pt x="198" y="798"/>
                  <a:pt x="195" y="801"/>
                  <a:pt x="193" y="803"/>
                </a:cubicBezTo>
                <a:cubicBezTo>
                  <a:pt x="194" y="803"/>
                  <a:pt x="194" y="803"/>
                  <a:pt x="194" y="803"/>
                </a:cubicBezTo>
                <a:cubicBezTo>
                  <a:pt x="189" y="798"/>
                  <a:pt x="182" y="799"/>
                  <a:pt x="176" y="796"/>
                </a:cubicBezTo>
                <a:cubicBezTo>
                  <a:pt x="172" y="794"/>
                  <a:pt x="168" y="798"/>
                  <a:pt x="166" y="804"/>
                </a:cubicBezTo>
                <a:cubicBezTo>
                  <a:pt x="165" y="807"/>
                  <a:pt x="163" y="809"/>
                  <a:pt x="159" y="810"/>
                </a:cubicBezTo>
                <a:cubicBezTo>
                  <a:pt x="159" y="810"/>
                  <a:pt x="159" y="810"/>
                  <a:pt x="159" y="810"/>
                </a:cubicBezTo>
                <a:cubicBezTo>
                  <a:pt x="159" y="809"/>
                  <a:pt x="159" y="809"/>
                  <a:pt x="159" y="809"/>
                </a:cubicBezTo>
                <a:cubicBezTo>
                  <a:pt x="159" y="811"/>
                  <a:pt x="159" y="813"/>
                  <a:pt x="159" y="816"/>
                </a:cubicBezTo>
                <a:cubicBezTo>
                  <a:pt x="151" y="818"/>
                  <a:pt x="147" y="808"/>
                  <a:pt x="139" y="810"/>
                </a:cubicBezTo>
                <a:cubicBezTo>
                  <a:pt x="133" y="811"/>
                  <a:pt x="126" y="811"/>
                  <a:pt x="120" y="811"/>
                </a:cubicBezTo>
                <a:cubicBezTo>
                  <a:pt x="111" y="797"/>
                  <a:pt x="110" y="796"/>
                  <a:pt x="96" y="795"/>
                </a:cubicBezTo>
                <a:cubicBezTo>
                  <a:pt x="90" y="789"/>
                  <a:pt x="95" y="784"/>
                  <a:pt x="97" y="779"/>
                </a:cubicBezTo>
                <a:cubicBezTo>
                  <a:pt x="94" y="774"/>
                  <a:pt x="90" y="775"/>
                  <a:pt x="87" y="775"/>
                </a:cubicBezTo>
                <a:cubicBezTo>
                  <a:pt x="84" y="774"/>
                  <a:pt x="81" y="774"/>
                  <a:pt x="78" y="771"/>
                </a:cubicBezTo>
                <a:cubicBezTo>
                  <a:pt x="74" y="766"/>
                  <a:pt x="67" y="766"/>
                  <a:pt x="63" y="769"/>
                </a:cubicBezTo>
                <a:cubicBezTo>
                  <a:pt x="57" y="773"/>
                  <a:pt x="48" y="774"/>
                  <a:pt x="44" y="783"/>
                </a:cubicBezTo>
                <a:cubicBezTo>
                  <a:pt x="40" y="778"/>
                  <a:pt x="44" y="775"/>
                  <a:pt x="45" y="771"/>
                </a:cubicBezTo>
                <a:cubicBezTo>
                  <a:pt x="45" y="765"/>
                  <a:pt x="44" y="761"/>
                  <a:pt x="39" y="758"/>
                </a:cubicBezTo>
                <a:cubicBezTo>
                  <a:pt x="37" y="757"/>
                  <a:pt x="35" y="755"/>
                  <a:pt x="33" y="755"/>
                </a:cubicBezTo>
                <a:cubicBezTo>
                  <a:pt x="24" y="754"/>
                  <a:pt x="22" y="746"/>
                  <a:pt x="16" y="741"/>
                </a:cubicBezTo>
                <a:cubicBezTo>
                  <a:pt x="14" y="739"/>
                  <a:pt x="16" y="733"/>
                  <a:pt x="19" y="732"/>
                </a:cubicBezTo>
                <a:cubicBezTo>
                  <a:pt x="26" y="730"/>
                  <a:pt x="33" y="724"/>
                  <a:pt x="42" y="730"/>
                </a:cubicBezTo>
                <a:cubicBezTo>
                  <a:pt x="49" y="734"/>
                  <a:pt x="57" y="730"/>
                  <a:pt x="64" y="726"/>
                </a:cubicBezTo>
                <a:cubicBezTo>
                  <a:pt x="71" y="723"/>
                  <a:pt x="76" y="717"/>
                  <a:pt x="84" y="715"/>
                </a:cubicBezTo>
                <a:cubicBezTo>
                  <a:pt x="87" y="714"/>
                  <a:pt x="89" y="711"/>
                  <a:pt x="91" y="708"/>
                </a:cubicBezTo>
                <a:cubicBezTo>
                  <a:pt x="93" y="706"/>
                  <a:pt x="95" y="703"/>
                  <a:pt x="91" y="701"/>
                </a:cubicBezTo>
                <a:cubicBezTo>
                  <a:pt x="91" y="701"/>
                  <a:pt x="92" y="700"/>
                  <a:pt x="92" y="700"/>
                </a:cubicBezTo>
                <a:cubicBezTo>
                  <a:pt x="99" y="697"/>
                  <a:pt x="104" y="690"/>
                  <a:pt x="111" y="688"/>
                </a:cubicBezTo>
                <a:cubicBezTo>
                  <a:pt x="114" y="687"/>
                  <a:pt x="115" y="684"/>
                  <a:pt x="114" y="681"/>
                </a:cubicBezTo>
                <a:cubicBezTo>
                  <a:pt x="113" y="679"/>
                  <a:pt x="111" y="678"/>
                  <a:pt x="108" y="680"/>
                </a:cubicBezTo>
                <a:cubicBezTo>
                  <a:pt x="101" y="685"/>
                  <a:pt x="94" y="681"/>
                  <a:pt x="85" y="679"/>
                </a:cubicBezTo>
                <a:cubicBezTo>
                  <a:pt x="89" y="674"/>
                  <a:pt x="91" y="670"/>
                  <a:pt x="93" y="666"/>
                </a:cubicBezTo>
                <a:cubicBezTo>
                  <a:pt x="99" y="664"/>
                  <a:pt x="105" y="663"/>
                  <a:pt x="111" y="662"/>
                </a:cubicBezTo>
                <a:cubicBezTo>
                  <a:pt x="112" y="663"/>
                  <a:pt x="113" y="665"/>
                  <a:pt x="113" y="666"/>
                </a:cubicBezTo>
                <a:cubicBezTo>
                  <a:pt x="114" y="670"/>
                  <a:pt x="116" y="672"/>
                  <a:pt x="120" y="673"/>
                </a:cubicBezTo>
                <a:cubicBezTo>
                  <a:pt x="131" y="673"/>
                  <a:pt x="143" y="674"/>
                  <a:pt x="154" y="669"/>
                </a:cubicBezTo>
                <a:cubicBezTo>
                  <a:pt x="165" y="663"/>
                  <a:pt x="175" y="665"/>
                  <a:pt x="185" y="667"/>
                </a:cubicBezTo>
                <a:cubicBezTo>
                  <a:pt x="191" y="668"/>
                  <a:pt x="195" y="667"/>
                  <a:pt x="199" y="665"/>
                </a:cubicBezTo>
                <a:cubicBezTo>
                  <a:pt x="206" y="661"/>
                  <a:pt x="210" y="655"/>
                  <a:pt x="215" y="645"/>
                </a:cubicBezTo>
                <a:cubicBezTo>
                  <a:pt x="200" y="650"/>
                  <a:pt x="186" y="649"/>
                  <a:pt x="173" y="654"/>
                </a:cubicBezTo>
                <a:cubicBezTo>
                  <a:pt x="166" y="657"/>
                  <a:pt x="157" y="657"/>
                  <a:pt x="149" y="653"/>
                </a:cubicBezTo>
                <a:cubicBezTo>
                  <a:pt x="150" y="650"/>
                  <a:pt x="152" y="648"/>
                  <a:pt x="153" y="645"/>
                </a:cubicBezTo>
                <a:cubicBezTo>
                  <a:pt x="154" y="642"/>
                  <a:pt x="153" y="639"/>
                  <a:pt x="154" y="636"/>
                </a:cubicBezTo>
                <a:cubicBezTo>
                  <a:pt x="163" y="631"/>
                  <a:pt x="163" y="631"/>
                  <a:pt x="177" y="635"/>
                </a:cubicBezTo>
                <a:cubicBezTo>
                  <a:pt x="180" y="634"/>
                  <a:pt x="182" y="632"/>
                  <a:pt x="185" y="631"/>
                </a:cubicBezTo>
                <a:cubicBezTo>
                  <a:pt x="194" y="626"/>
                  <a:pt x="195" y="626"/>
                  <a:pt x="203" y="636"/>
                </a:cubicBezTo>
                <a:cubicBezTo>
                  <a:pt x="206" y="634"/>
                  <a:pt x="210" y="632"/>
                  <a:pt x="213" y="630"/>
                </a:cubicBezTo>
                <a:cubicBezTo>
                  <a:pt x="216" y="632"/>
                  <a:pt x="219" y="634"/>
                  <a:pt x="222" y="636"/>
                </a:cubicBezTo>
                <a:cubicBezTo>
                  <a:pt x="224" y="634"/>
                  <a:pt x="227" y="633"/>
                  <a:pt x="230" y="631"/>
                </a:cubicBezTo>
                <a:cubicBezTo>
                  <a:pt x="231" y="630"/>
                  <a:pt x="231" y="629"/>
                  <a:pt x="231" y="628"/>
                </a:cubicBezTo>
                <a:cubicBezTo>
                  <a:pt x="230" y="627"/>
                  <a:pt x="229" y="625"/>
                  <a:pt x="229" y="626"/>
                </a:cubicBezTo>
                <a:cubicBezTo>
                  <a:pt x="215" y="627"/>
                  <a:pt x="203" y="620"/>
                  <a:pt x="190" y="619"/>
                </a:cubicBezTo>
                <a:cubicBezTo>
                  <a:pt x="186" y="619"/>
                  <a:pt x="184" y="616"/>
                  <a:pt x="185" y="611"/>
                </a:cubicBezTo>
                <a:cubicBezTo>
                  <a:pt x="187" y="609"/>
                  <a:pt x="189" y="607"/>
                  <a:pt x="192" y="605"/>
                </a:cubicBezTo>
                <a:cubicBezTo>
                  <a:pt x="191" y="603"/>
                  <a:pt x="191" y="601"/>
                  <a:pt x="191" y="601"/>
                </a:cubicBezTo>
                <a:cubicBezTo>
                  <a:pt x="180" y="598"/>
                  <a:pt x="180" y="598"/>
                  <a:pt x="175" y="607"/>
                </a:cubicBezTo>
                <a:cubicBezTo>
                  <a:pt x="167" y="609"/>
                  <a:pt x="160" y="605"/>
                  <a:pt x="152" y="608"/>
                </a:cubicBezTo>
                <a:cubicBezTo>
                  <a:pt x="150" y="609"/>
                  <a:pt x="147" y="606"/>
                  <a:pt x="144" y="605"/>
                </a:cubicBezTo>
                <a:cubicBezTo>
                  <a:pt x="144" y="603"/>
                  <a:pt x="143" y="602"/>
                  <a:pt x="144" y="601"/>
                </a:cubicBezTo>
                <a:cubicBezTo>
                  <a:pt x="144" y="592"/>
                  <a:pt x="143" y="590"/>
                  <a:pt x="137" y="587"/>
                </a:cubicBezTo>
                <a:cubicBezTo>
                  <a:pt x="131" y="585"/>
                  <a:pt x="126" y="584"/>
                  <a:pt x="120" y="582"/>
                </a:cubicBezTo>
                <a:cubicBezTo>
                  <a:pt x="118" y="569"/>
                  <a:pt x="126" y="563"/>
                  <a:pt x="133" y="555"/>
                </a:cubicBezTo>
                <a:cubicBezTo>
                  <a:pt x="140" y="556"/>
                  <a:pt x="142" y="549"/>
                  <a:pt x="146" y="547"/>
                </a:cubicBezTo>
                <a:cubicBezTo>
                  <a:pt x="151" y="545"/>
                  <a:pt x="154" y="541"/>
                  <a:pt x="154" y="535"/>
                </a:cubicBezTo>
                <a:cubicBezTo>
                  <a:pt x="154" y="533"/>
                  <a:pt x="155" y="530"/>
                  <a:pt x="156" y="528"/>
                </a:cubicBezTo>
                <a:cubicBezTo>
                  <a:pt x="161" y="523"/>
                  <a:pt x="159" y="518"/>
                  <a:pt x="158" y="511"/>
                </a:cubicBezTo>
                <a:cubicBezTo>
                  <a:pt x="161" y="511"/>
                  <a:pt x="165" y="510"/>
                  <a:pt x="167" y="511"/>
                </a:cubicBezTo>
                <a:cubicBezTo>
                  <a:pt x="173" y="513"/>
                  <a:pt x="178" y="517"/>
                  <a:pt x="183" y="520"/>
                </a:cubicBezTo>
                <a:cubicBezTo>
                  <a:pt x="184" y="520"/>
                  <a:pt x="186" y="519"/>
                  <a:pt x="187" y="518"/>
                </a:cubicBezTo>
                <a:cubicBezTo>
                  <a:pt x="188" y="517"/>
                  <a:pt x="187" y="515"/>
                  <a:pt x="187" y="515"/>
                </a:cubicBezTo>
                <a:cubicBezTo>
                  <a:pt x="185" y="511"/>
                  <a:pt x="179" y="511"/>
                  <a:pt x="180" y="506"/>
                </a:cubicBezTo>
                <a:cubicBezTo>
                  <a:pt x="187" y="500"/>
                  <a:pt x="194" y="495"/>
                  <a:pt x="201" y="488"/>
                </a:cubicBezTo>
                <a:cubicBezTo>
                  <a:pt x="207" y="489"/>
                  <a:pt x="213" y="491"/>
                  <a:pt x="219" y="491"/>
                </a:cubicBezTo>
                <a:cubicBezTo>
                  <a:pt x="226" y="492"/>
                  <a:pt x="232" y="491"/>
                  <a:pt x="239" y="490"/>
                </a:cubicBezTo>
                <a:cubicBezTo>
                  <a:pt x="245" y="490"/>
                  <a:pt x="252" y="489"/>
                  <a:pt x="258" y="487"/>
                </a:cubicBezTo>
                <a:cubicBezTo>
                  <a:pt x="269" y="485"/>
                  <a:pt x="281" y="487"/>
                  <a:pt x="291" y="479"/>
                </a:cubicBezTo>
                <a:cubicBezTo>
                  <a:pt x="293" y="478"/>
                  <a:pt x="298" y="479"/>
                  <a:pt x="301" y="480"/>
                </a:cubicBezTo>
                <a:cubicBezTo>
                  <a:pt x="307" y="482"/>
                  <a:pt x="312" y="484"/>
                  <a:pt x="318" y="480"/>
                </a:cubicBezTo>
                <a:cubicBezTo>
                  <a:pt x="321" y="474"/>
                  <a:pt x="318" y="470"/>
                  <a:pt x="313" y="466"/>
                </a:cubicBezTo>
                <a:cubicBezTo>
                  <a:pt x="311" y="468"/>
                  <a:pt x="310" y="470"/>
                  <a:pt x="309" y="472"/>
                </a:cubicBezTo>
                <a:cubicBezTo>
                  <a:pt x="308" y="472"/>
                  <a:pt x="307" y="473"/>
                  <a:pt x="307" y="473"/>
                </a:cubicBezTo>
                <a:cubicBezTo>
                  <a:pt x="301" y="470"/>
                  <a:pt x="295" y="467"/>
                  <a:pt x="289" y="464"/>
                </a:cubicBezTo>
                <a:cubicBezTo>
                  <a:pt x="289" y="464"/>
                  <a:pt x="288" y="462"/>
                  <a:pt x="288" y="461"/>
                </a:cubicBezTo>
                <a:cubicBezTo>
                  <a:pt x="289" y="460"/>
                  <a:pt x="290" y="458"/>
                  <a:pt x="291" y="458"/>
                </a:cubicBezTo>
                <a:cubicBezTo>
                  <a:pt x="298" y="457"/>
                  <a:pt x="304" y="456"/>
                  <a:pt x="311" y="456"/>
                </a:cubicBezTo>
                <a:cubicBezTo>
                  <a:pt x="319" y="458"/>
                  <a:pt x="328" y="453"/>
                  <a:pt x="336" y="455"/>
                </a:cubicBezTo>
                <a:cubicBezTo>
                  <a:pt x="338" y="455"/>
                  <a:pt x="340" y="451"/>
                  <a:pt x="342" y="449"/>
                </a:cubicBezTo>
                <a:cubicBezTo>
                  <a:pt x="342" y="449"/>
                  <a:pt x="342" y="449"/>
                  <a:pt x="342" y="449"/>
                </a:cubicBezTo>
                <a:cubicBezTo>
                  <a:pt x="343" y="448"/>
                  <a:pt x="345" y="446"/>
                  <a:pt x="346" y="444"/>
                </a:cubicBezTo>
                <a:cubicBezTo>
                  <a:pt x="342" y="438"/>
                  <a:pt x="336" y="437"/>
                  <a:pt x="330" y="440"/>
                </a:cubicBezTo>
                <a:cubicBezTo>
                  <a:pt x="324" y="444"/>
                  <a:pt x="319" y="443"/>
                  <a:pt x="311" y="443"/>
                </a:cubicBezTo>
                <a:cubicBezTo>
                  <a:pt x="313" y="440"/>
                  <a:pt x="313" y="437"/>
                  <a:pt x="315" y="436"/>
                </a:cubicBezTo>
                <a:cubicBezTo>
                  <a:pt x="321" y="435"/>
                  <a:pt x="326" y="434"/>
                  <a:pt x="332" y="433"/>
                </a:cubicBezTo>
                <a:cubicBezTo>
                  <a:pt x="334" y="428"/>
                  <a:pt x="335" y="425"/>
                  <a:pt x="337" y="420"/>
                </a:cubicBezTo>
                <a:cubicBezTo>
                  <a:pt x="347" y="418"/>
                  <a:pt x="357" y="417"/>
                  <a:pt x="367" y="418"/>
                </a:cubicBezTo>
                <a:cubicBezTo>
                  <a:pt x="380" y="409"/>
                  <a:pt x="380" y="409"/>
                  <a:pt x="383" y="395"/>
                </a:cubicBezTo>
                <a:cubicBezTo>
                  <a:pt x="374" y="389"/>
                  <a:pt x="364" y="389"/>
                  <a:pt x="353" y="391"/>
                </a:cubicBezTo>
                <a:cubicBezTo>
                  <a:pt x="332" y="396"/>
                  <a:pt x="311" y="395"/>
                  <a:pt x="290" y="388"/>
                </a:cubicBezTo>
                <a:cubicBezTo>
                  <a:pt x="289" y="388"/>
                  <a:pt x="287" y="387"/>
                  <a:pt x="286" y="386"/>
                </a:cubicBezTo>
                <a:cubicBezTo>
                  <a:pt x="282" y="380"/>
                  <a:pt x="276" y="380"/>
                  <a:pt x="270" y="381"/>
                </a:cubicBezTo>
                <a:cubicBezTo>
                  <a:pt x="269" y="381"/>
                  <a:pt x="267" y="379"/>
                  <a:pt x="267" y="378"/>
                </a:cubicBezTo>
                <a:cubicBezTo>
                  <a:pt x="267" y="377"/>
                  <a:pt x="268" y="374"/>
                  <a:pt x="269" y="374"/>
                </a:cubicBezTo>
                <a:cubicBezTo>
                  <a:pt x="277" y="372"/>
                  <a:pt x="285" y="370"/>
                  <a:pt x="293" y="367"/>
                </a:cubicBezTo>
                <a:cubicBezTo>
                  <a:pt x="296" y="366"/>
                  <a:pt x="300" y="366"/>
                  <a:pt x="304" y="365"/>
                </a:cubicBezTo>
                <a:cubicBezTo>
                  <a:pt x="305" y="366"/>
                  <a:pt x="306" y="367"/>
                  <a:pt x="308" y="368"/>
                </a:cubicBezTo>
                <a:cubicBezTo>
                  <a:pt x="310" y="370"/>
                  <a:pt x="313" y="370"/>
                  <a:pt x="315" y="368"/>
                </a:cubicBezTo>
                <a:cubicBezTo>
                  <a:pt x="318" y="365"/>
                  <a:pt x="315" y="363"/>
                  <a:pt x="313" y="361"/>
                </a:cubicBezTo>
                <a:cubicBezTo>
                  <a:pt x="313" y="360"/>
                  <a:pt x="312" y="359"/>
                  <a:pt x="312" y="358"/>
                </a:cubicBezTo>
                <a:cubicBezTo>
                  <a:pt x="312" y="357"/>
                  <a:pt x="313" y="355"/>
                  <a:pt x="314" y="355"/>
                </a:cubicBezTo>
                <a:cubicBezTo>
                  <a:pt x="329" y="357"/>
                  <a:pt x="330" y="357"/>
                  <a:pt x="336" y="340"/>
                </a:cubicBezTo>
                <a:cubicBezTo>
                  <a:pt x="332" y="336"/>
                  <a:pt x="327" y="332"/>
                  <a:pt x="321" y="327"/>
                </a:cubicBezTo>
                <a:cubicBezTo>
                  <a:pt x="323" y="324"/>
                  <a:pt x="326" y="322"/>
                  <a:pt x="328" y="320"/>
                </a:cubicBezTo>
                <a:cubicBezTo>
                  <a:pt x="330" y="317"/>
                  <a:pt x="331" y="314"/>
                  <a:pt x="333" y="312"/>
                </a:cubicBezTo>
                <a:cubicBezTo>
                  <a:pt x="337" y="312"/>
                  <a:pt x="336" y="315"/>
                  <a:pt x="337" y="316"/>
                </a:cubicBezTo>
                <a:cubicBezTo>
                  <a:pt x="339" y="319"/>
                  <a:pt x="343" y="321"/>
                  <a:pt x="344" y="324"/>
                </a:cubicBezTo>
                <a:cubicBezTo>
                  <a:pt x="345" y="326"/>
                  <a:pt x="345" y="330"/>
                  <a:pt x="345" y="334"/>
                </a:cubicBezTo>
                <a:cubicBezTo>
                  <a:pt x="344" y="337"/>
                  <a:pt x="343" y="340"/>
                  <a:pt x="343" y="343"/>
                </a:cubicBezTo>
                <a:cubicBezTo>
                  <a:pt x="351" y="342"/>
                  <a:pt x="357" y="339"/>
                  <a:pt x="364" y="335"/>
                </a:cubicBezTo>
                <a:cubicBezTo>
                  <a:pt x="369" y="339"/>
                  <a:pt x="360" y="341"/>
                  <a:pt x="364" y="346"/>
                </a:cubicBezTo>
                <a:cubicBezTo>
                  <a:pt x="373" y="345"/>
                  <a:pt x="374" y="335"/>
                  <a:pt x="379" y="330"/>
                </a:cubicBezTo>
                <a:cubicBezTo>
                  <a:pt x="377" y="325"/>
                  <a:pt x="376" y="320"/>
                  <a:pt x="375" y="315"/>
                </a:cubicBezTo>
                <a:cubicBezTo>
                  <a:pt x="380" y="311"/>
                  <a:pt x="385" y="314"/>
                  <a:pt x="389" y="317"/>
                </a:cubicBezTo>
                <a:cubicBezTo>
                  <a:pt x="394" y="321"/>
                  <a:pt x="398" y="319"/>
                  <a:pt x="402" y="314"/>
                </a:cubicBezTo>
                <a:cubicBezTo>
                  <a:pt x="408" y="315"/>
                  <a:pt x="414" y="316"/>
                  <a:pt x="420" y="317"/>
                </a:cubicBezTo>
                <a:cubicBezTo>
                  <a:pt x="422" y="314"/>
                  <a:pt x="424" y="312"/>
                  <a:pt x="427" y="308"/>
                </a:cubicBezTo>
                <a:cubicBezTo>
                  <a:pt x="428" y="312"/>
                  <a:pt x="429" y="315"/>
                  <a:pt x="430" y="318"/>
                </a:cubicBezTo>
                <a:cubicBezTo>
                  <a:pt x="434" y="320"/>
                  <a:pt x="437" y="318"/>
                  <a:pt x="441" y="316"/>
                </a:cubicBezTo>
                <a:cubicBezTo>
                  <a:pt x="443" y="314"/>
                  <a:pt x="448" y="315"/>
                  <a:pt x="452" y="315"/>
                </a:cubicBezTo>
                <a:cubicBezTo>
                  <a:pt x="457" y="301"/>
                  <a:pt x="467" y="296"/>
                  <a:pt x="481" y="294"/>
                </a:cubicBezTo>
                <a:cubicBezTo>
                  <a:pt x="471" y="278"/>
                  <a:pt x="470" y="277"/>
                  <a:pt x="456" y="270"/>
                </a:cubicBezTo>
                <a:cubicBezTo>
                  <a:pt x="456" y="264"/>
                  <a:pt x="458" y="260"/>
                  <a:pt x="464" y="258"/>
                </a:cubicBezTo>
                <a:cubicBezTo>
                  <a:pt x="465" y="262"/>
                  <a:pt x="466" y="265"/>
                  <a:pt x="467" y="268"/>
                </a:cubicBezTo>
                <a:cubicBezTo>
                  <a:pt x="471" y="269"/>
                  <a:pt x="474" y="270"/>
                  <a:pt x="479" y="272"/>
                </a:cubicBezTo>
                <a:cubicBezTo>
                  <a:pt x="482" y="269"/>
                  <a:pt x="487" y="265"/>
                  <a:pt x="490" y="261"/>
                </a:cubicBezTo>
                <a:cubicBezTo>
                  <a:pt x="493" y="257"/>
                  <a:pt x="494" y="253"/>
                  <a:pt x="491" y="248"/>
                </a:cubicBezTo>
                <a:cubicBezTo>
                  <a:pt x="483" y="244"/>
                  <a:pt x="475" y="246"/>
                  <a:pt x="467" y="247"/>
                </a:cubicBezTo>
                <a:cubicBezTo>
                  <a:pt x="463" y="247"/>
                  <a:pt x="459" y="250"/>
                  <a:pt x="456" y="246"/>
                </a:cubicBezTo>
                <a:cubicBezTo>
                  <a:pt x="456" y="245"/>
                  <a:pt x="453" y="246"/>
                  <a:pt x="453" y="247"/>
                </a:cubicBezTo>
                <a:cubicBezTo>
                  <a:pt x="451" y="253"/>
                  <a:pt x="445" y="252"/>
                  <a:pt x="441" y="254"/>
                </a:cubicBezTo>
                <a:cubicBezTo>
                  <a:pt x="442" y="250"/>
                  <a:pt x="448" y="249"/>
                  <a:pt x="447" y="243"/>
                </a:cubicBezTo>
                <a:cubicBezTo>
                  <a:pt x="439" y="245"/>
                  <a:pt x="439" y="245"/>
                  <a:pt x="441" y="254"/>
                </a:cubicBezTo>
                <a:cubicBezTo>
                  <a:pt x="446" y="261"/>
                  <a:pt x="445" y="269"/>
                  <a:pt x="442" y="277"/>
                </a:cubicBezTo>
                <a:cubicBezTo>
                  <a:pt x="443" y="276"/>
                  <a:pt x="443" y="276"/>
                  <a:pt x="443" y="276"/>
                </a:cubicBezTo>
                <a:cubicBezTo>
                  <a:pt x="439" y="278"/>
                  <a:pt x="435" y="279"/>
                  <a:pt x="429" y="281"/>
                </a:cubicBezTo>
                <a:cubicBezTo>
                  <a:pt x="430" y="273"/>
                  <a:pt x="429" y="265"/>
                  <a:pt x="435" y="257"/>
                </a:cubicBezTo>
                <a:cubicBezTo>
                  <a:pt x="433" y="255"/>
                  <a:pt x="432" y="253"/>
                  <a:pt x="430" y="252"/>
                </a:cubicBezTo>
                <a:cubicBezTo>
                  <a:pt x="426" y="248"/>
                  <a:pt x="427" y="244"/>
                  <a:pt x="429" y="239"/>
                </a:cubicBezTo>
                <a:cubicBezTo>
                  <a:pt x="430" y="235"/>
                  <a:pt x="435" y="232"/>
                  <a:pt x="438" y="234"/>
                </a:cubicBezTo>
                <a:cubicBezTo>
                  <a:pt x="443" y="236"/>
                  <a:pt x="447" y="234"/>
                  <a:pt x="451" y="232"/>
                </a:cubicBezTo>
                <a:cubicBezTo>
                  <a:pt x="453" y="232"/>
                  <a:pt x="456" y="234"/>
                  <a:pt x="459" y="235"/>
                </a:cubicBezTo>
                <a:cubicBezTo>
                  <a:pt x="458" y="235"/>
                  <a:pt x="458" y="236"/>
                  <a:pt x="457" y="237"/>
                </a:cubicBezTo>
                <a:cubicBezTo>
                  <a:pt x="458" y="236"/>
                  <a:pt x="459" y="236"/>
                  <a:pt x="460" y="236"/>
                </a:cubicBezTo>
                <a:cubicBezTo>
                  <a:pt x="464" y="234"/>
                  <a:pt x="469" y="233"/>
                  <a:pt x="473" y="228"/>
                </a:cubicBezTo>
                <a:cubicBezTo>
                  <a:pt x="470" y="223"/>
                  <a:pt x="466" y="219"/>
                  <a:pt x="463" y="214"/>
                </a:cubicBezTo>
                <a:cubicBezTo>
                  <a:pt x="460" y="210"/>
                  <a:pt x="459" y="204"/>
                  <a:pt x="457" y="199"/>
                </a:cubicBezTo>
                <a:cubicBezTo>
                  <a:pt x="454" y="198"/>
                  <a:pt x="451" y="197"/>
                  <a:pt x="448" y="196"/>
                </a:cubicBezTo>
                <a:cubicBezTo>
                  <a:pt x="448" y="195"/>
                  <a:pt x="447" y="193"/>
                  <a:pt x="447" y="193"/>
                </a:cubicBezTo>
                <a:cubicBezTo>
                  <a:pt x="450" y="188"/>
                  <a:pt x="448" y="181"/>
                  <a:pt x="455" y="178"/>
                </a:cubicBezTo>
                <a:cubicBezTo>
                  <a:pt x="456" y="178"/>
                  <a:pt x="457" y="175"/>
                  <a:pt x="457" y="174"/>
                </a:cubicBezTo>
                <a:cubicBezTo>
                  <a:pt x="454" y="166"/>
                  <a:pt x="461" y="160"/>
                  <a:pt x="460" y="151"/>
                </a:cubicBezTo>
                <a:cubicBezTo>
                  <a:pt x="457" y="151"/>
                  <a:pt x="454" y="151"/>
                  <a:pt x="451" y="151"/>
                </a:cubicBezTo>
                <a:cubicBezTo>
                  <a:pt x="450" y="151"/>
                  <a:pt x="449" y="149"/>
                  <a:pt x="448" y="148"/>
                </a:cubicBezTo>
                <a:cubicBezTo>
                  <a:pt x="449" y="147"/>
                  <a:pt x="450" y="144"/>
                  <a:pt x="452" y="144"/>
                </a:cubicBezTo>
                <a:cubicBezTo>
                  <a:pt x="458" y="143"/>
                  <a:pt x="462" y="144"/>
                  <a:pt x="469" y="152"/>
                </a:cubicBezTo>
                <a:cubicBezTo>
                  <a:pt x="471" y="150"/>
                  <a:pt x="473" y="147"/>
                  <a:pt x="475" y="144"/>
                </a:cubicBezTo>
                <a:cubicBezTo>
                  <a:pt x="481" y="152"/>
                  <a:pt x="490" y="157"/>
                  <a:pt x="494" y="167"/>
                </a:cubicBezTo>
                <a:cubicBezTo>
                  <a:pt x="496" y="171"/>
                  <a:pt x="500" y="176"/>
                  <a:pt x="506" y="174"/>
                </a:cubicBezTo>
                <a:cubicBezTo>
                  <a:pt x="508" y="173"/>
                  <a:pt x="510" y="173"/>
                  <a:pt x="511" y="174"/>
                </a:cubicBezTo>
                <a:cubicBezTo>
                  <a:pt x="518" y="178"/>
                  <a:pt x="525" y="177"/>
                  <a:pt x="531" y="173"/>
                </a:cubicBezTo>
                <a:cubicBezTo>
                  <a:pt x="533" y="172"/>
                  <a:pt x="535" y="173"/>
                  <a:pt x="538" y="172"/>
                </a:cubicBezTo>
                <a:cubicBezTo>
                  <a:pt x="536" y="163"/>
                  <a:pt x="536" y="163"/>
                  <a:pt x="528" y="162"/>
                </a:cubicBezTo>
                <a:cubicBezTo>
                  <a:pt x="529" y="162"/>
                  <a:pt x="529" y="162"/>
                  <a:pt x="529" y="162"/>
                </a:cubicBezTo>
                <a:cubicBezTo>
                  <a:pt x="528" y="159"/>
                  <a:pt x="527" y="156"/>
                  <a:pt x="526" y="153"/>
                </a:cubicBezTo>
                <a:cubicBezTo>
                  <a:pt x="525" y="152"/>
                  <a:pt x="523" y="151"/>
                  <a:pt x="521" y="150"/>
                </a:cubicBezTo>
                <a:cubicBezTo>
                  <a:pt x="520" y="152"/>
                  <a:pt x="519" y="154"/>
                  <a:pt x="518" y="155"/>
                </a:cubicBezTo>
                <a:cubicBezTo>
                  <a:pt x="519" y="155"/>
                  <a:pt x="519" y="155"/>
                  <a:pt x="519" y="155"/>
                </a:cubicBezTo>
                <a:cubicBezTo>
                  <a:pt x="511" y="153"/>
                  <a:pt x="510" y="153"/>
                  <a:pt x="514" y="141"/>
                </a:cubicBezTo>
                <a:cubicBezTo>
                  <a:pt x="511" y="138"/>
                  <a:pt x="508" y="133"/>
                  <a:pt x="504" y="131"/>
                </a:cubicBezTo>
                <a:cubicBezTo>
                  <a:pt x="501" y="130"/>
                  <a:pt x="497" y="132"/>
                  <a:pt x="491" y="133"/>
                </a:cubicBezTo>
                <a:cubicBezTo>
                  <a:pt x="493" y="128"/>
                  <a:pt x="494" y="125"/>
                  <a:pt x="496" y="122"/>
                </a:cubicBezTo>
                <a:cubicBezTo>
                  <a:pt x="497" y="119"/>
                  <a:pt x="498" y="115"/>
                  <a:pt x="499" y="112"/>
                </a:cubicBezTo>
                <a:cubicBezTo>
                  <a:pt x="502" y="107"/>
                  <a:pt x="501" y="105"/>
                  <a:pt x="495" y="103"/>
                </a:cubicBezTo>
                <a:cubicBezTo>
                  <a:pt x="493" y="103"/>
                  <a:pt x="491" y="102"/>
                  <a:pt x="488" y="102"/>
                </a:cubicBezTo>
                <a:cubicBezTo>
                  <a:pt x="490" y="94"/>
                  <a:pt x="494" y="91"/>
                  <a:pt x="500" y="90"/>
                </a:cubicBezTo>
                <a:cubicBezTo>
                  <a:pt x="502" y="92"/>
                  <a:pt x="503" y="93"/>
                  <a:pt x="503" y="95"/>
                </a:cubicBezTo>
                <a:cubicBezTo>
                  <a:pt x="505" y="102"/>
                  <a:pt x="506" y="109"/>
                  <a:pt x="514" y="113"/>
                </a:cubicBezTo>
                <a:cubicBezTo>
                  <a:pt x="515" y="113"/>
                  <a:pt x="515" y="116"/>
                  <a:pt x="515" y="117"/>
                </a:cubicBezTo>
                <a:cubicBezTo>
                  <a:pt x="512" y="117"/>
                  <a:pt x="509" y="117"/>
                  <a:pt x="506" y="117"/>
                </a:cubicBezTo>
                <a:cubicBezTo>
                  <a:pt x="507" y="122"/>
                  <a:pt x="510" y="125"/>
                  <a:pt x="514" y="123"/>
                </a:cubicBezTo>
                <a:cubicBezTo>
                  <a:pt x="515" y="122"/>
                  <a:pt x="515" y="119"/>
                  <a:pt x="515" y="117"/>
                </a:cubicBezTo>
                <a:cubicBezTo>
                  <a:pt x="517" y="117"/>
                  <a:pt x="520" y="117"/>
                  <a:pt x="524" y="116"/>
                </a:cubicBezTo>
                <a:cubicBezTo>
                  <a:pt x="522" y="111"/>
                  <a:pt x="520" y="107"/>
                  <a:pt x="518" y="103"/>
                </a:cubicBezTo>
                <a:cubicBezTo>
                  <a:pt x="519" y="102"/>
                  <a:pt x="520" y="100"/>
                  <a:pt x="522" y="99"/>
                </a:cubicBezTo>
                <a:cubicBezTo>
                  <a:pt x="525" y="97"/>
                  <a:pt x="530" y="98"/>
                  <a:pt x="530" y="101"/>
                </a:cubicBezTo>
                <a:cubicBezTo>
                  <a:pt x="531" y="106"/>
                  <a:pt x="536" y="111"/>
                  <a:pt x="534" y="117"/>
                </a:cubicBezTo>
                <a:cubicBezTo>
                  <a:pt x="533" y="119"/>
                  <a:pt x="534" y="121"/>
                  <a:pt x="534" y="122"/>
                </a:cubicBezTo>
                <a:cubicBezTo>
                  <a:pt x="536" y="130"/>
                  <a:pt x="545" y="129"/>
                  <a:pt x="549" y="135"/>
                </a:cubicBezTo>
                <a:cubicBezTo>
                  <a:pt x="550" y="137"/>
                  <a:pt x="555" y="138"/>
                  <a:pt x="558" y="137"/>
                </a:cubicBezTo>
                <a:cubicBezTo>
                  <a:pt x="563" y="137"/>
                  <a:pt x="568" y="134"/>
                  <a:pt x="574" y="133"/>
                </a:cubicBezTo>
                <a:cubicBezTo>
                  <a:pt x="571" y="135"/>
                  <a:pt x="569" y="136"/>
                  <a:pt x="567" y="138"/>
                </a:cubicBezTo>
                <a:cubicBezTo>
                  <a:pt x="569" y="143"/>
                  <a:pt x="570" y="146"/>
                  <a:pt x="571" y="150"/>
                </a:cubicBezTo>
                <a:cubicBezTo>
                  <a:pt x="571" y="154"/>
                  <a:pt x="568" y="154"/>
                  <a:pt x="566" y="154"/>
                </a:cubicBezTo>
                <a:cubicBezTo>
                  <a:pt x="565" y="151"/>
                  <a:pt x="566" y="147"/>
                  <a:pt x="562" y="146"/>
                </a:cubicBezTo>
                <a:cubicBezTo>
                  <a:pt x="559" y="144"/>
                  <a:pt x="556" y="146"/>
                  <a:pt x="555" y="150"/>
                </a:cubicBezTo>
                <a:cubicBezTo>
                  <a:pt x="556" y="154"/>
                  <a:pt x="560" y="156"/>
                  <a:pt x="564" y="156"/>
                </a:cubicBezTo>
                <a:cubicBezTo>
                  <a:pt x="564" y="158"/>
                  <a:pt x="565" y="160"/>
                  <a:pt x="566" y="162"/>
                </a:cubicBezTo>
                <a:cubicBezTo>
                  <a:pt x="569" y="160"/>
                  <a:pt x="573" y="160"/>
                  <a:pt x="576" y="158"/>
                </a:cubicBezTo>
                <a:cubicBezTo>
                  <a:pt x="580" y="156"/>
                  <a:pt x="581" y="153"/>
                  <a:pt x="579" y="149"/>
                </a:cubicBezTo>
                <a:cubicBezTo>
                  <a:pt x="579" y="147"/>
                  <a:pt x="578" y="145"/>
                  <a:pt x="577" y="144"/>
                </a:cubicBezTo>
                <a:cubicBezTo>
                  <a:pt x="579" y="139"/>
                  <a:pt x="585" y="144"/>
                  <a:pt x="586" y="139"/>
                </a:cubicBezTo>
                <a:cubicBezTo>
                  <a:pt x="583" y="134"/>
                  <a:pt x="576" y="138"/>
                  <a:pt x="573" y="133"/>
                </a:cubicBezTo>
                <a:cubicBezTo>
                  <a:pt x="575" y="132"/>
                  <a:pt x="578" y="131"/>
                  <a:pt x="579" y="130"/>
                </a:cubicBezTo>
                <a:cubicBezTo>
                  <a:pt x="584" y="121"/>
                  <a:pt x="590" y="123"/>
                  <a:pt x="597" y="128"/>
                </a:cubicBezTo>
                <a:cubicBezTo>
                  <a:pt x="596" y="128"/>
                  <a:pt x="596" y="128"/>
                  <a:pt x="596" y="128"/>
                </a:cubicBezTo>
                <a:cubicBezTo>
                  <a:pt x="597" y="133"/>
                  <a:pt x="598" y="137"/>
                  <a:pt x="603" y="139"/>
                </a:cubicBezTo>
                <a:cubicBezTo>
                  <a:pt x="605" y="140"/>
                  <a:pt x="608" y="141"/>
                  <a:pt x="610" y="142"/>
                </a:cubicBezTo>
                <a:cubicBezTo>
                  <a:pt x="606" y="148"/>
                  <a:pt x="603" y="153"/>
                  <a:pt x="600" y="159"/>
                </a:cubicBezTo>
                <a:cubicBezTo>
                  <a:pt x="607" y="164"/>
                  <a:pt x="613" y="164"/>
                  <a:pt x="614" y="160"/>
                </a:cubicBezTo>
                <a:cubicBezTo>
                  <a:pt x="616" y="151"/>
                  <a:pt x="625" y="149"/>
                  <a:pt x="630" y="142"/>
                </a:cubicBezTo>
                <a:cubicBezTo>
                  <a:pt x="627" y="136"/>
                  <a:pt x="625" y="129"/>
                  <a:pt x="623" y="123"/>
                </a:cubicBezTo>
                <a:cubicBezTo>
                  <a:pt x="631" y="122"/>
                  <a:pt x="631" y="122"/>
                  <a:pt x="633" y="127"/>
                </a:cubicBezTo>
                <a:cubicBezTo>
                  <a:pt x="634" y="131"/>
                  <a:pt x="636" y="136"/>
                  <a:pt x="636" y="140"/>
                </a:cubicBezTo>
                <a:cubicBezTo>
                  <a:pt x="637" y="145"/>
                  <a:pt x="640" y="147"/>
                  <a:pt x="643" y="148"/>
                </a:cubicBezTo>
                <a:cubicBezTo>
                  <a:pt x="643" y="148"/>
                  <a:pt x="644" y="148"/>
                  <a:pt x="644" y="148"/>
                </a:cubicBezTo>
                <a:cubicBezTo>
                  <a:pt x="646" y="142"/>
                  <a:pt x="650" y="143"/>
                  <a:pt x="654" y="147"/>
                </a:cubicBezTo>
                <a:cubicBezTo>
                  <a:pt x="651" y="151"/>
                  <a:pt x="647" y="155"/>
                  <a:pt x="644" y="160"/>
                </a:cubicBezTo>
                <a:cubicBezTo>
                  <a:pt x="645" y="161"/>
                  <a:pt x="646" y="163"/>
                  <a:pt x="647" y="163"/>
                </a:cubicBezTo>
                <a:cubicBezTo>
                  <a:pt x="650" y="163"/>
                  <a:pt x="654" y="163"/>
                  <a:pt x="656" y="161"/>
                </a:cubicBezTo>
                <a:cubicBezTo>
                  <a:pt x="660" y="156"/>
                  <a:pt x="663" y="151"/>
                  <a:pt x="667" y="146"/>
                </a:cubicBezTo>
                <a:cubicBezTo>
                  <a:pt x="668" y="148"/>
                  <a:pt x="670" y="150"/>
                  <a:pt x="672" y="152"/>
                </a:cubicBezTo>
                <a:cubicBezTo>
                  <a:pt x="681" y="148"/>
                  <a:pt x="694" y="152"/>
                  <a:pt x="702" y="140"/>
                </a:cubicBezTo>
                <a:cubicBezTo>
                  <a:pt x="698" y="136"/>
                  <a:pt x="694" y="138"/>
                  <a:pt x="690" y="137"/>
                </a:cubicBezTo>
                <a:cubicBezTo>
                  <a:pt x="686" y="136"/>
                  <a:pt x="682" y="134"/>
                  <a:pt x="676" y="133"/>
                </a:cubicBezTo>
                <a:cubicBezTo>
                  <a:pt x="678" y="130"/>
                  <a:pt x="680" y="126"/>
                  <a:pt x="682" y="126"/>
                </a:cubicBezTo>
                <a:cubicBezTo>
                  <a:pt x="692" y="124"/>
                  <a:pt x="698" y="115"/>
                  <a:pt x="708" y="112"/>
                </a:cubicBezTo>
                <a:cubicBezTo>
                  <a:pt x="709" y="112"/>
                  <a:pt x="709" y="109"/>
                  <a:pt x="709" y="106"/>
                </a:cubicBezTo>
                <a:cubicBezTo>
                  <a:pt x="710" y="107"/>
                  <a:pt x="710" y="107"/>
                  <a:pt x="711" y="107"/>
                </a:cubicBezTo>
                <a:cubicBezTo>
                  <a:pt x="713" y="107"/>
                  <a:pt x="715" y="106"/>
                  <a:pt x="717" y="106"/>
                </a:cubicBezTo>
                <a:cubicBezTo>
                  <a:pt x="717" y="105"/>
                  <a:pt x="717" y="103"/>
                  <a:pt x="716" y="103"/>
                </a:cubicBezTo>
                <a:cubicBezTo>
                  <a:pt x="713" y="100"/>
                  <a:pt x="711" y="103"/>
                  <a:pt x="710" y="105"/>
                </a:cubicBezTo>
                <a:cubicBezTo>
                  <a:pt x="710" y="106"/>
                  <a:pt x="710" y="106"/>
                  <a:pt x="710" y="107"/>
                </a:cubicBezTo>
                <a:cubicBezTo>
                  <a:pt x="707" y="105"/>
                  <a:pt x="705" y="102"/>
                  <a:pt x="703" y="101"/>
                </a:cubicBezTo>
                <a:cubicBezTo>
                  <a:pt x="702" y="96"/>
                  <a:pt x="705" y="94"/>
                  <a:pt x="708" y="94"/>
                </a:cubicBezTo>
                <a:cubicBezTo>
                  <a:pt x="714" y="93"/>
                  <a:pt x="718" y="89"/>
                  <a:pt x="721" y="83"/>
                </a:cubicBezTo>
                <a:cubicBezTo>
                  <a:pt x="723" y="76"/>
                  <a:pt x="728" y="75"/>
                  <a:pt x="737" y="78"/>
                </a:cubicBezTo>
                <a:cubicBezTo>
                  <a:pt x="732" y="80"/>
                  <a:pt x="729" y="82"/>
                  <a:pt x="725" y="84"/>
                </a:cubicBezTo>
                <a:cubicBezTo>
                  <a:pt x="724" y="84"/>
                  <a:pt x="724" y="86"/>
                  <a:pt x="724" y="86"/>
                </a:cubicBezTo>
                <a:cubicBezTo>
                  <a:pt x="724" y="88"/>
                  <a:pt x="726" y="90"/>
                  <a:pt x="727" y="90"/>
                </a:cubicBezTo>
                <a:cubicBezTo>
                  <a:pt x="732" y="90"/>
                  <a:pt x="738" y="90"/>
                  <a:pt x="743" y="89"/>
                </a:cubicBezTo>
                <a:cubicBezTo>
                  <a:pt x="751" y="87"/>
                  <a:pt x="759" y="88"/>
                  <a:pt x="767" y="90"/>
                </a:cubicBezTo>
                <a:cubicBezTo>
                  <a:pt x="772" y="91"/>
                  <a:pt x="775" y="91"/>
                  <a:pt x="780" y="90"/>
                </a:cubicBezTo>
                <a:cubicBezTo>
                  <a:pt x="787" y="88"/>
                  <a:pt x="793" y="87"/>
                  <a:pt x="800" y="85"/>
                </a:cubicBezTo>
                <a:cubicBezTo>
                  <a:pt x="807" y="76"/>
                  <a:pt x="800" y="62"/>
                  <a:pt x="812" y="56"/>
                </a:cubicBezTo>
                <a:cubicBezTo>
                  <a:pt x="806" y="47"/>
                  <a:pt x="799" y="43"/>
                  <a:pt x="791" y="40"/>
                </a:cubicBezTo>
                <a:cubicBezTo>
                  <a:pt x="798" y="38"/>
                  <a:pt x="804" y="41"/>
                  <a:pt x="811" y="41"/>
                </a:cubicBezTo>
                <a:cubicBezTo>
                  <a:pt x="813" y="45"/>
                  <a:pt x="814" y="47"/>
                  <a:pt x="817" y="52"/>
                </a:cubicBezTo>
                <a:cubicBezTo>
                  <a:pt x="819" y="49"/>
                  <a:pt x="821" y="48"/>
                  <a:pt x="821" y="46"/>
                </a:cubicBezTo>
                <a:cubicBezTo>
                  <a:pt x="822" y="43"/>
                  <a:pt x="822" y="39"/>
                  <a:pt x="822" y="35"/>
                </a:cubicBezTo>
                <a:cubicBezTo>
                  <a:pt x="832" y="35"/>
                  <a:pt x="844" y="41"/>
                  <a:pt x="849" y="26"/>
                </a:cubicBezTo>
                <a:cubicBezTo>
                  <a:pt x="860" y="34"/>
                  <a:pt x="873" y="30"/>
                  <a:pt x="883" y="37"/>
                </a:cubicBezTo>
                <a:cubicBezTo>
                  <a:pt x="883" y="37"/>
                  <a:pt x="884" y="38"/>
                  <a:pt x="884" y="38"/>
                </a:cubicBezTo>
                <a:cubicBezTo>
                  <a:pt x="883" y="37"/>
                  <a:pt x="883" y="37"/>
                  <a:pt x="883" y="37"/>
                </a:cubicBezTo>
                <a:cubicBezTo>
                  <a:pt x="892" y="28"/>
                  <a:pt x="903" y="32"/>
                  <a:pt x="914" y="31"/>
                </a:cubicBezTo>
                <a:cubicBezTo>
                  <a:pt x="916" y="31"/>
                  <a:pt x="918" y="36"/>
                  <a:pt x="921" y="39"/>
                </a:cubicBezTo>
                <a:cubicBezTo>
                  <a:pt x="927" y="36"/>
                  <a:pt x="934" y="42"/>
                  <a:pt x="942" y="35"/>
                </a:cubicBezTo>
                <a:cubicBezTo>
                  <a:pt x="936" y="34"/>
                  <a:pt x="932" y="33"/>
                  <a:pt x="927" y="32"/>
                </a:cubicBezTo>
                <a:cubicBezTo>
                  <a:pt x="927" y="29"/>
                  <a:pt x="929" y="28"/>
                  <a:pt x="931" y="28"/>
                </a:cubicBezTo>
                <a:cubicBezTo>
                  <a:pt x="942" y="28"/>
                  <a:pt x="954" y="29"/>
                  <a:pt x="965" y="24"/>
                </a:cubicBezTo>
                <a:cubicBezTo>
                  <a:pt x="969" y="23"/>
                  <a:pt x="974" y="24"/>
                  <a:pt x="978" y="24"/>
                </a:cubicBezTo>
                <a:cubicBezTo>
                  <a:pt x="979" y="30"/>
                  <a:pt x="971" y="30"/>
                  <a:pt x="972" y="37"/>
                </a:cubicBezTo>
                <a:cubicBezTo>
                  <a:pt x="973" y="37"/>
                  <a:pt x="976" y="39"/>
                  <a:pt x="978" y="39"/>
                </a:cubicBezTo>
                <a:cubicBezTo>
                  <a:pt x="982" y="38"/>
                  <a:pt x="986" y="37"/>
                  <a:pt x="990" y="35"/>
                </a:cubicBezTo>
                <a:cubicBezTo>
                  <a:pt x="997" y="31"/>
                  <a:pt x="1003" y="27"/>
                  <a:pt x="1010" y="24"/>
                </a:cubicBezTo>
                <a:cubicBezTo>
                  <a:pt x="1019" y="20"/>
                  <a:pt x="1027" y="22"/>
                  <a:pt x="1037" y="23"/>
                </a:cubicBezTo>
                <a:cubicBezTo>
                  <a:pt x="1028" y="30"/>
                  <a:pt x="1016" y="25"/>
                  <a:pt x="1009" y="35"/>
                </a:cubicBezTo>
                <a:cubicBezTo>
                  <a:pt x="1015" y="40"/>
                  <a:pt x="1020" y="38"/>
                  <a:pt x="1025" y="37"/>
                </a:cubicBezTo>
                <a:cubicBezTo>
                  <a:pt x="1033" y="37"/>
                  <a:pt x="1042" y="36"/>
                  <a:pt x="1050" y="34"/>
                </a:cubicBezTo>
                <a:cubicBezTo>
                  <a:pt x="1053" y="33"/>
                  <a:pt x="1057" y="31"/>
                  <a:pt x="1060" y="29"/>
                </a:cubicBezTo>
                <a:cubicBezTo>
                  <a:pt x="1069" y="32"/>
                  <a:pt x="1077" y="36"/>
                  <a:pt x="1088" y="34"/>
                </a:cubicBezTo>
                <a:cubicBezTo>
                  <a:pt x="1091" y="29"/>
                  <a:pt x="1094" y="25"/>
                  <a:pt x="1097" y="21"/>
                </a:cubicBezTo>
                <a:cubicBezTo>
                  <a:pt x="1101" y="20"/>
                  <a:pt x="1102" y="23"/>
                  <a:pt x="1104" y="26"/>
                </a:cubicBezTo>
                <a:cubicBezTo>
                  <a:pt x="1105" y="27"/>
                  <a:pt x="1106" y="29"/>
                  <a:pt x="1107" y="30"/>
                </a:cubicBezTo>
                <a:cubicBezTo>
                  <a:pt x="1111" y="30"/>
                  <a:pt x="1111" y="28"/>
                  <a:pt x="1111" y="25"/>
                </a:cubicBezTo>
                <a:cubicBezTo>
                  <a:pt x="1112" y="19"/>
                  <a:pt x="1115" y="16"/>
                  <a:pt x="1122" y="17"/>
                </a:cubicBezTo>
                <a:cubicBezTo>
                  <a:pt x="1121" y="21"/>
                  <a:pt x="1119" y="25"/>
                  <a:pt x="1117" y="29"/>
                </a:cubicBezTo>
                <a:cubicBezTo>
                  <a:pt x="1124" y="31"/>
                  <a:pt x="1131" y="33"/>
                  <a:pt x="1136" y="30"/>
                </a:cubicBezTo>
                <a:cubicBezTo>
                  <a:pt x="1142" y="27"/>
                  <a:pt x="1149" y="28"/>
                  <a:pt x="1155" y="29"/>
                </a:cubicBezTo>
                <a:cubicBezTo>
                  <a:pt x="1162" y="30"/>
                  <a:pt x="1168" y="28"/>
                  <a:pt x="1171" y="21"/>
                </a:cubicBezTo>
                <a:cubicBezTo>
                  <a:pt x="1171" y="20"/>
                  <a:pt x="1173" y="19"/>
                  <a:pt x="1173" y="19"/>
                </a:cubicBezTo>
                <a:cubicBezTo>
                  <a:pt x="1173" y="19"/>
                  <a:pt x="1173" y="19"/>
                  <a:pt x="1173" y="19"/>
                </a:cubicBezTo>
                <a:cubicBezTo>
                  <a:pt x="1175" y="21"/>
                  <a:pt x="1176" y="24"/>
                  <a:pt x="1179" y="27"/>
                </a:cubicBezTo>
                <a:cubicBezTo>
                  <a:pt x="1180" y="25"/>
                  <a:pt x="1181" y="23"/>
                  <a:pt x="1183" y="21"/>
                </a:cubicBezTo>
                <a:cubicBezTo>
                  <a:pt x="1185" y="20"/>
                  <a:pt x="1187" y="17"/>
                  <a:pt x="1189" y="17"/>
                </a:cubicBezTo>
                <a:cubicBezTo>
                  <a:pt x="1196" y="17"/>
                  <a:pt x="1201" y="13"/>
                  <a:pt x="1206" y="11"/>
                </a:cubicBezTo>
                <a:cubicBezTo>
                  <a:pt x="1212" y="12"/>
                  <a:pt x="1216" y="14"/>
                  <a:pt x="1220" y="19"/>
                </a:cubicBezTo>
                <a:cubicBezTo>
                  <a:pt x="1223" y="23"/>
                  <a:pt x="1229" y="21"/>
                  <a:pt x="1231" y="16"/>
                </a:cubicBezTo>
                <a:cubicBezTo>
                  <a:pt x="1233" y="11"/>
                  <a:pt x="1236" y="10"/>
                  <a:pt x="1241" y="10"/>
                </a:cubicBezTo>
                <a:cubicBezTo>
                  <a:pt x="1248" y="10"/>
                  <a:pt x="1255" y="10"/>
                  <a:pt x="1265" y="10"/>
                </a:cubicBezTo>
                <a:cubicBezTo>
                  <a:pt x="1265" y="11"/>
                  <a:pt x="1267" y="14"/>
                  <a:pt x="1268" y="17"/>
                </a:cubicBezTo>
                <a:cubicBezTo>
                  <a:pt x="1272" y="13"/>
                  <a:pt x="1275" y="11"/>
                  <a:pt x="1278" y="8"/>
                </a:cubicBezTo>
                <a:cubicBezTo>
                  <a:pt x="1278" y="8"/>
                  <a:pt x="1279" y="8"/>
                  <a:pt x="1279" y="8"/>
                </a:cubicBezTo>
                <a:cubicBezTo>
                  <a:pt x="1283" y="10"/>
                  <a:pt x="1278" y="17"/>
                  <a:pt x="1285" y="18"/>
                </a:cubicBezTo>
                <a:cubicBezTo>
                  <a:pt x="1288" y="15"/>
                  <a:pt x="1291" y="12"/>
                  <a:pt x="1295" y="8"/>
                </a:cubicBezTo>
                <a:cubicBezTo>
                  <a:pt x="1301" y="9"/>
                  <a:pt x="1308" y="11"/>
                  <a:pt x="1316" y="13"/>
                </a:cubicBezTo>
                <a:cubicBezTo>
                  <a:pt x="1319" y="10"/>
                  <a:pt x="1322" y="7"/>
                  <a:pt x="1325" y="4"/>
                </a:cubicBezTo>
                <a:cubicBezTo>
                  <a:pt x="1326" y="4"/>
                  <a:pt x="1328" y="4"/>
                  <a:pt x="1329" y="5"/>
                </a:cubicBezTo>
                <a:cubicBezTo>
                  <a:pt x="1335" y="10"/>
                  <a:pt x="1341" y="12"/>
                  <a:pt x="1348" y="7"/>
                </a:cubicBezTo>
                <a:cubicBezTo>
                  <a:pt x="1352" y="5"/>
                  <a:pt x="1357" y="4"/>
                  <a:pt x="1362" y="3"/>
                </a:cubicBezTo>
                <a:cubicBezTo>
                  <a:pt x="1365" y="2"/>
                  <a:pt x="1367" y="3"/>
                  <a:pt x="1370" y="3"/>
                </a:cubicBezTo>
                <a:cubicBezTo>
                  <a:pt x="1372" y="9"/>
                  <a:pt x="1373" y="13"/>
                  <a:pt x="1370" y="18"/>
                </a:cubicBezTo>
                <a:cubicBezTo>
                  <a:pt x="1366" y="24"/>
                  <a:pt x="1361" y="27"/>
                  <a:pt x="1355" y="27"/>
                </a:cubicBezTo>
                <a:cubicBezTo>
                  <a:pt x="1353" y="22"/>
                  <a:pt x="1358" y="24"/>
                  <a:pt x="1359" y="22"/>
                </a:cubicBezTo>
                <a:cubicBezTo>
                  <a:pt x="1359" y="21"/>
                  <a:pt x="1360" y="20"/>
                  <a:pt x="1359" y="19"/>
                </a:cubicBezTo>
                <a:cubicBezTo>
                  <a:pt x="1359" y="18"/>
                  <a:pt x="1358" y="17"/>
                  <a:pt x="1357" y="17"/>
                </a:cubicBezTo>
                <a:cubicBezTo>
                  <a:pt x="1353" y="17"/>
                  <a:pt x="1349" y="16"/>
                  <a:pt x="1347" y="21"/>
                </a:cubicBezTo>
                <a:cubicBezTo>
                  <a:pt x="1343" y="27"/>
                  <a:pt x="1339" y="33"/>
                  <a:pt x="1331" y="36"/>
                </a:cubicBezTo>
                <a:cubicBezTo>
                  <a:pt x="1336" y="41"/>
                  <a:pt x="1340" y="45"/>
                  <a:pt x="1344" y="49"/>
                </a:cubicBezTo>
                <a:cubicBezTo>
                  <a:pt x="1346" y="48"/>
                  <a:pt x="1347" y="47"/>
                  <a:pt x="1349" y="47"/>
                </a:cubicBezTo>
                <a:cubicBezTo>
                  <a:pt x="1355" y="48"/>
                  <a:pt x="1360" y="48"/>
                  <a:pt x="1366" y="44"/>
                </a:cubicBezTo>
                <a:cubicBezTo>
                  <a:pt x="1371" y="40"/>
                  <a:pt x="1378" y="40"/>
                  <a:pt x="1383" y="38"/>
                </a:cubicBezTo>
                <a:cubicBezTo>
                  <a:pt x="1385" y="37"/>
                  <a:pt x="1386" y="36"/>
                  <a:pt x="1388" y="36"/>
                </a:cubicBezTo>
                <a:cubicBezTo>
                  <a:pt x="1394" y="33"/>
                  <a:pt x="1401" y="31"/>
                  <a:pt x="1408" y="34"/>
                </a:cubicBezTo>
                <a:cubicBezTo>
                  <a:pt x="1413" y="36"/>
                  <a:pt x="1418" y="35"/>
                  <a:pt x="1423" y="35"/>
                </a:cubicBezTo>
                <a:cubicBezTo>
                  <a:pt x="1432" y="35"/>
                  <a:pt x="1439" y="32"/>
                  <a:pt x="1440" y="21"/>
                </a:cubicBezTo>
                <a:cubicBezTo>
                  <a:pt x="1440" y="20"/>
                  <a:pt x="1442" y="19"/>
                  <a:pt x="1443" y="18"/>
                </a:cubicBezTo>
                <a:cubicBezTo>
                  <a:pt x="1448" y="16"/>
                  <a:pt x="1456" y="20"/>
                  <a:pt x="1460" y="11"/>
                </a:cubicBezTo>
                <a:cubicBezTo>
                  <a:pt x="1464" y="13"/>
                  <a:pt x="1468" y="15"/>
                  <a:pt x="1472" y="15"/>
                </a:cubicBezTo>
                <a:cubicBezTo>
                  <a:pt x="1475" y="15"/>
                  <a:pt x="1479" y="14"/>
                  <a:pt x="1484" y="13"/>
                </a:cubicBezTo>
                <a:cubicBezTo>
                  <a:pt x="1485" y="11"/>
                  <a:pt x="1487" y="7"/>
                  <a:pt x="1489" y="5"/>
                </a:cubicBezTo>
                <a:cubicBezTo>
                  <a:pt x="1492" y="3"/>
                  <a:pt x="1495" y="1"/>
                  <a:pt x="1498" y="1"/>
                </a:cubicBezTo>
                <a:cubicBezTo>
                  <a:pt x="1504" y="0"/>
                  <a:pt x="1510" y="0"/>
                  <a:pt x="1516" y="0"/>
                </a:cubicBezTo>
                <a:cubicBezTo>
                  <a:pt x="1517" y="1"/>
                  <a:pt x="1520" y="2"/>
                  <a:pt x="1520" y="4"/>
                </a:cubicBezTo>
                <a:cubicBezTo>
                  <a:pt x="1522" y="8"/>
                  <a:pt x="1518" y="8"/>
                  <a:pt x="1516" y="9"/>
                </a:cubicBezTo>
                <a:cubicBezTo>
                  <a:pt x="1515" y="10"/>
                  <a:pt x="1514" y="11"/>
                  <a:pt x="1512" y="12"/>
                </a:cubicBezTo>
                <a:cubicBezTo>
                  <a:pt x="1516" y="13"/>
                  <a:pt x="1520" y="14"/>
                  <a:pt x="1526" y="16"/>
                </a:cubicBezTo>
                <a:cubicBezTo>
                  <a:pt x="1513" y="19"/>
                  <a:pt x="1503" y="21"/>
                  <a:pt x="1492" y="23"/>
                </a:cubicBezTo>
                <a:cubicBezTo>
                  <a:pt x="1491" y="22"/>
                  <a:pt x="1489" y="20"/>
                  <a:pt x="1487" y="19"/>
                </a:cubicBezTo>
                <a:cubicBezTo>
                  <a:pt x="1485" y="18"/>
                  <a:pt x="1481" y="16"/>
                  <a:pt x="1479" y="17"/>
                </a:cubicBezTo>
                <a:cubicBezTo>
                  <a:pt x="1471" y="20"/>
                  <a:pt x="1463" y="22"/>
                  <a:pt x="1455" y="30"/>
                </a:cubicBezTo>
                <a:cubicBezTo>
                  <a:pt x="1461" y="33"/>
                  <a:pt x="1464" y="39"/>
                  <a:pt x="1465" y="46"/>
                </a:cubicBezTo>
                <a:cubicBezTo>
                  <a:pt x="1467" y="55"/>
                  <a:pt x="1471" y="56"/>
                  <a:pt x="1483" y="52"/>
                </a:cubicBezTo>
                <a:cubicBezTo>
                  <a:pt x="1481" y="48"/>
                  <a:pt x="1480" y="44"/>
                  <a:pt x="1479" y="40"/>
                </a:cubicBezTo>
                <a:cubicBezTo>
                  <a:pt x="1485" y="39"/>
                  <a:pt x="1490" y="33"/>
                  <a:pt x="1497" y="37"/>
                </a:cubicBezTo>
                <a:cubicBezTo>
                  <a:pt x="1498" y="37"/>
                  <a:pt x="1500" y="34"/>
                  <a:pt x="1501" y="33"/>
                </a:cubicBezTo>
                <a:cubicBezTo>
                  <a:pt x="1504" y="28"/>
                  <a:pt x="1508" y="26"/>
                  <a:pt x="1513" y="28"/>
                </a:cubicBezTo>
                <a:cubicBezTo>
                  <a:pt x="1518" y="31"/>
                  <a:pt x="1524" y="32"/>
                  <a:pt x="1530" y="31"/>
                </a:cubicBezTo>
                <a:cubicBezTo>
                  <a:pt x="1536" y="21"/>
                  <a:pt x="1536" y="20"/>
                  <a:pt x="1531" y="2"/>
                </a:cubicBezTo>
                <a:cubicBezTo>
                  <a:pt x="1534" y="3"/>
                  <a:pt x="1536" y="3"/>
                  <a:pt x="1537" y="4"/>
                </a:cubicBezTo>
                <a:cubicBezTo>
                  <a:pt x="1538" y="9"/>
                  <a:pt x="1539" y="14"/>
                  <a:pt x="1540" y="19"/>
                </a:cubicBezTo>
                <a:cubicBezTo>
                  <a:pt x="1540" y="21"/>
                  <a:pt x="1538" y="23"/>
                  <a:pt x="1538" y="25"/>
                </a:cubicBezTo>
                <a:cubicBezTo>
                  <a:pt x="1540" y="32"/>
                  <a:pt x="1551" y="27"/>
                  <a:pt x="1553" y="35"/>
                </a:cubicBezTo>
                <a:cubicBezTo>
                  <a:pt x="1540" y="39"/>
                  <a:pt x="1540" y="35"/>
                  <a:pt x="1538" y="55"/>
                </a:cubicBezTo>
                <a:cubicBezTo>
                  <a:pt x="1533" y="54"/>
                  <a:pt x="1535" y="49"/>
                  <a:pt x="1534" y="46"/>
                </a:cubicBezTo>
                <a:cubicBezTo>
                  <a:pt x="1531" y="40"/>
                  <a:pt x="1529" y="40"/>
                  <a:pt x="1523" y="45"/>
                </a:cubicBezTo>
                <a:cubicBezTo>
                  <a:pt x="1522" y="45"/>
                  <a:pt x="1521" y="46"/>
                  <a:pt x="1520" y="46"/>
                </a:cubicBezTo>
                <a:cubicBezTo>
                  <a:pt x="1520" y="46"/>
                  <a:pt x="1519" y="46"/>
                  <a:pt x="1519" y="46"/>
                </a:cubicBezTo>
                <a:cubicBezTo>
                  <a:pt x="1518" y="44"/>
                  <a:pt x="1518" y="42"/>
                  <a:pt x="1517" y="39"/>
                </a:cubicBezTo>
                <a:cubicBezTo>
                  <a:pt x="1513" y="39"/>
                  <a:pt x="1510" y="42"/>
                  <a:pt x="1510" y="46"/>
                </a:cubicBezTo>
                <a:cubicBezTo>
                  <a:pt x="1510" y="50"/>
                  <a:pt x="1512" y="53"/>
                  <a:pt x="1513" y="57"/>
                </a:cubicBezTo>
                <a:cubicBezTo>
                  <a:pt x="1504" y="59"/>
                  <a:pt x="1496" y="61"/>
                  <a:pt x="1488" y="63"/>
                </a:cubicBezTo>
                <a:cubicBezTo>
                  <a:pt x="1488" y="64"/>
                  <a:pt x="1488" y="64"/>
                  <a:pt x="1488" y="65"/>
                </a:cubicBezTo>
                <a:cubicBezTo>
                  <a:pt x="1497" y="66"/>
                  <a:pt x="1505" y="67"/>
                  <a:pt x="1514" y="67"/>
                </a:cubicBezTo>
                <a:cubicBezTo>
                  <a:pt x="1520" y="67"/>
                  <a:pt x="1524" y="70"/>
                  <a:pt x="1527" y="76"/>
                </a:cubicBezTo>
                <a:cubicBezTo>
                  <a:pt x="1529" y="74"/>
                  <a:pt x="1530" y="73"/>
                  <a:pt x="1530" y="72"/>
                </a:cubicBezTo>
                <a:cubicBezTo>
                  <a:pt x="1534" y="66"/>
                  <a:pt x="1537" y="64"/>
                  <a:pt x="1542" y="66"/>
                </a:cubicBezTo>
                <a:cubicBezTo>
                  <a:pt x="1548" y="68"/>
                  <a:pt x="1554" y="69"/>
                  <a:pt x="1557" y="77"/>
                </a:cubicBezTo>
                <a:cubicBezTo>
                  <a:pt x="1559" y="80"/>
                  <a:pt x="1564" y="80"/>
                  <a:pt x="1566" y="78"/>
                </a:cubicBezTo>
                <a:cubicBezTo>
                  <a:pt x="1568" y="75"/>
                  <a:pt x="1570" y="71"/>
                  <a:pt x="1572" y="68"/>
                </a:cubicBezTo>
                <a:cubicBezTo>
                  <a:pt x="1575" y="64"/>
                  <a:pt x="1579" y="62"/>
                  <a:pt x="1584" y="63"/>
                </a:cubicBezTo>
                <a:cubicBezTo>
                  <a:pt x="1595" y="67"/>
                  <a:pt x="1598" y="67"/>
                  <a:pt x="1607" y="65"/>
                </a:cubicBezTo>
                <a:cubicBezTo>
                  <a:pt x="1611" y="64"/>
                  <a:pt x="1616" y="63"/>
                  <a:pt x="1621" y="62"/>
                </a:cubicBezTo>
                <a:cubicBezTo>
                  <a:pt x="1625" y="62"/>
                  <a:pt x="1630" y="61"/>
                  <a:pt x="1630" y="68"/>
                </a:cubicBezTo>
                <a:cubicBezTo>
                  <a:pt x="1637" y="71"/>
                  <a:pt x="1643" y="79"/>
                  <a:pt x="1653" y="73"/>
                </a:cubicBezTo>
                <a:cubicBezTo>
                  <a:pt x="1651" y="70"/>
                  <a:pt x="1649" y="67"/>
                  <a:pt x="1647" y="64"/>
                </a:cubicBezTo>
                <a:cubicBezTo>
                  <a:pt x="1648" y="64"/>
                  <a:pt x="1649" y="62"/>
                  <a:pt x="1650" y="62"/>
                </a:cubicBezTo>
                <a:cubicBezTo>
                  <a:pt x="1660" y="61"/>
                  <a:pt x="1670" y="61"/>
                  <a:pt x="1680" y="60"/>
                </a:cubicBezTo>
                <a:cubicBezTo>
                  <a:pt x="1682" y="64"/>
                  <a:pt x="1685" y="68"/>
                  <a:pt x="1686" y="72"/>
                </a:cubicBezTo>
                <a:cubicBezTo>
                  <a:pt x="1693" y="74"/>
                  <a:pt x="1696" y="66"/>
                  <a:pt x="1703" y="69"/>
                </a:cubicBezTo>
                <a:cubicBezTo>
                  <a:pt x="1707" y="72"/>
                  <a:pt x="1713" y="73"/>
                  <a:pt x="1718" y="75"/>
                </a:cubicBezTo>
                <a:cubicBezTo>
                  <a:pt x="1720" y="72"/>
                  <a:pt x="1721" y="70"/>
                  <a:pt x="1722" y="67"/>
                </a:cubicBezTo>
                <a:cubicBezTo>
                  <a:pt x="1723" y="65"/>
                  <a:pt x="1721" y="61"/>
                  <a:pt x="1725" y="60"/>
                </a:cubicBezTo>
                <a:cubicBezTo>
                  <a:pt x="1726" y="61"/>
                  <a:pt x="1727" y="62"/>
                  <a:pt x="1727" y="63"/>
                </a:cubicBezTo>
                <a:cubicBezTo>
                  <a:pt x="1728" y="65"/>
                  <a:pt x="1727" y="68"/>
                  <a:pt x="1728" y="69"/>
                </a:cubicBezTo>
                <a:cubicBezTo>
                  <a:pt x="1730" y="71"/>
                  <a:pt x="1734" y="72"/>
                  <a:pt x="1736" y="72"/>
                </a:cubicBezTo>
                <a:cubicBezTo>
                  <a:pt x="1745" y="69"/>
                  <a:pt x="1753" y="65"/>
                  <a:pt x="1762" y="61"/>
                </a:cubicBezTo>
                <a:cubicBezTo>
                  <a:pt x="1765" y="60"/>
                  <a:pt x="1766" y="55"/>
                  <a:pt x="1770" y="51"/>
                </a:cubicBezTo>
                <a:cubicBezTo>
                  <a:pt x="1762" y="50"/>
                  <a:pt x="1757" y="50"/>
                  <a:pt x="1752" y="50"/>
                </a:cubicBezTo>
                <a:cubicBezTo>
                  <a:pt x="1747" y="53"/>
                  <a:pt x="1748" y="64"/>
                  <a:pt x="1739" y="61"/>
                </a:cubicBezTo>
                <a:cubicBezTo>
                  <a:pt x="1739" y="57"/>
                  <a:pt x="1737" y="51"/>
                  <a:pt x="1739" y="48"/>
                </a:cubicBezTo>
                <a:cubicBezTo>
                  <a:pt x="1742" y="42"/>
                  <a:pt x="1747" y="48"/>
                  <a:pt x="1752" y="49"/>
                </a:cubicBezTo>
                <a:cubicBezTo>
                  <a:pt x="1755" y="49"/>
                  <a:pt x="1759" y="48"/>
                  <a:pt x="1761" y="47"/>
                </a:cubicBezTo>
                <a:cubicBezTo>
                  <a:pt x="1765" y="46"/>
                  <a:pt x="1768" y="43"/>
                  <a:pt x="1772" y="40"/>
                </a:cubicBezTo>
                <a:cubicBezTo>
                  <a:pt x="1781" y="44"/>
                  <a:pt x="1791" y="47"/>
                  <a:pt x="1802" y="43"/>
                </a:cubicBezTo>
                <a:cubicBezTo>
                  <a:pt x="1805" y="43"/>
                  <a:pt x="1808" y="44"/>
                  <a:pt x="1810" y="44"/>
                </a:cubicBezTo>
                <a:cubicBezTo>
                  <a:pt x="1816" y="45"/>
                  <a:pt x="1821" y="45"/>
                  <a:pt x="1826" y="42"/>
                </a:cubicBezTo>
                <a:cubicBezTo>
                  <a:pt x="1828" y="41"/>
                  <a:pt x="1829" y="38"/>
                  <a:pt x="1830" y="36"/>
                </a:cubicBezTo>
                <a:cubicBezTo>
                  <a:pt x="1834" y="37"/>
                  <a:pt x="1838" y="39"/>
                  <a:pt x="1843" y="41"/>
                </a:cubicBezTo>
                <a:cubicBezTo>
                  <a:pt x="1842" y="42"/>
                  <a:pt x="1841" y="43"/>
                  <a:pt x="1840" y="44"/>
                </a:cubicBezTo>
                <a:cubicBezTo>
                  <a:pt x="1839" y="46"/>
                  <a:pt x="1838" y="47"/>
                  <a:pt x="1837" y="48"/>
                </a:cubicBezTo>
                <a:cubicBezTo>
                  <a:pt x="1837" y="53"/>
                  <a:pt x="1842" y="53"/>
                  <a:pt x="1844" y="56"/>
                </a:cubicBezTo>
                <a:cubicBezTo>
                  <a:pt x="1844" y="56"/>
                  <a:pt x="1844" y="56"/>
                  <a:pt x="1844" y="56"/>
                </a:cubicBezTo>
                <a:cubicBezTo>
                  <a:pt x="1844" y="56"/>
                  <a:pt x="1844" y="56"/>
                  <a:pt x="1844" y="56"/>
                </a:cubicBezTo>
                <a:cubicBezTo>
                  <a:pt x="1845" y="55"/>
                  <a:pt x="1847" y="54"/>
                  <a:pt x="1848" y="52"/>
                </a:cubicBezTo>
                <a:cubicBezTo>
                  <a:pt x="1848" y="52"/>
                  <a:pt x="1848" y="52"/>
                  <a:pt x="1848" y="52"/>
                </a:cubicBezTo>
                <a:cubicBezTo>
                  <a:pt x="1849" y="55"/>
                  <a:pt x="1849" y="58"/>
                  <a:pt x="1850" y="61"/>
                </a:cubicBezTo>
                <a:cubicBezTo>
                  <a:pt x="1849" y="63"/>
                  <a:pt x="1847" y="64"/>
                  <a:pt x="1845" y="65"/>
                </a:cubicBezTo>
                <a:cubicBezTo>
                  <a:pt x="1841" y="68"/>
                  <a:pt x="1838" y="71"/>
                  <a:pt x="1838" y="77"/>
                </a:cubicBezTo>
                <a:cubicBezTo>
                  <a:pt x="1838" y="80"/>
                  <a:pt x="1835" y="83"/>
                  <a:pt x="1834" y="86"/>
                </a:cubicBezTo>
                <a:cubicBezTo>
                  <a:pt x="1834" y="86"/>
                  <a:pt x="1834" y="86"/>
                  <a:pt x="1834" y="86"/>
                </a:cubicBezTo>
                <a:cubicBezTo>
                  <a:pt x="1831" y="84"/>
                  <a:pt x="1829" y="81"/>
                  <a:pt x="1825" y="78"/>
                </a:cubicBezTo>
                <a:cubicBezTo>
                  <a:pt x="1829" y="70"/>
                  <a:pt x="1824" y="59"/>
                  <a:pt x="1834" y="51"/>
                </a:cubicBezTo>
                <a:cubicBezTo>
                  <a:pt x="1825" y="47"/>
                  <a:pt x="1818" y="53"/>
                  <a:pt x="1812" y="50"/>
                </a:cubicBezTo>
                <a:cubicBezTo>
                  <a:pt x="1810" y="54"/>
                  <a:pt x="1808" y="58"/>
                  <a:pt x="1805" y="60"/>
                </a:cubicBezTo>
                <a:cubicBezTo>
                  <a:pt x="1803" y="62"/>
                  <a:pt x="1799" y="60"/>
                  <a:pt x="1796" y="61"/>
                </a:cubicBezTo>
                <a:cubicBezTo>
                  <a:pt x="1794" y="61"/>
                  <a:pt x="1792" y="63"/>
                  <a:pt x="1790" y="64"/>
                </a:cubicBezTo>
                <a:cubicBezTo>
                  <a:pt x="1787" y="65"/>
                  <a:pt x="1785" y="67"/>
                  <a:pt x="1779" y="71"/>
                </a:cubicBezTo>
                <a:cubicBezTo>
                  <a:pt x="1786" y="71"/>
                  <a:pt x="1790" y="70"/>
                  <a:pt x="1794" y="71"/>
                </a:cubicBezTo>
                <a:cubicBezTo>
                  <a:pt x="1798" y="72"/>
                  <a:pt x="1801" y="69"/>
                  <a:pt x="1805" y="69"/>
                </a:cubicBezTo>
                <a:cubicBezTo>
                  <a:pt x="1807" y="68"/>
                  <a:pt x="1811" y="70"/>
                  <a:pt x="1812" y="72"/>
                </a:cubicBezTo>
                <a:cubicBezTo>
                  <a:pt x="1812" y="73"/>
                  <a:pt x="1811" y="77"/>
                  <a:pt x="1810" y="79"/>
                </a:cubicBezTo>
                <a:cubicBezTo>
                  <a:pt x="1807" y="83"/>
                  <a:pt x="1803" y="85"/>
                  <a:pt x="1799" y="85"/>
                </a:cubicBezTo>
                <a:cubicBezTo>
                  <a:pt x="1795" y="85"/>
                  <a:pt x="1792" y="86"/>
                  <a:pt x="1789" y="87"/>
                </a:cubicBezTo>
                <a:cubicBezTo>
                  <a:pt x="1788" y="95"/>
                  <a:pt x="1794" y="96"/>
                  <a:pt x="1797" y="99"/>
                </a:cubicBezTo>
                <a:cubicBezTo>
                  <a:pt x="1799" y="97"/>
                  <a:pt x="1801" y="95"/>
                  <a:pt x="1802" y="93"/>
                </a:cubicBezTo>
                <a:cubicBezTo>
                  <a:pt x="1809" y="92"/>
                  <a:pt x="1803" y="99"/>
                  <a:pt x="1807" y="101"/>
                </a:cubicBezTo>
                <a:cubicBezTo>
                  <a:pt x="1809" y="101"/>
                  <a:pt x="1810" y="105"/>
                  <a:pt x="1812" y="108"/>
                </a:cubicBezTo>
                <a:cubicBezTo>
                  <a:pt x="1817" y="109"/>
                  <a:pt x="1821" y="109"/>
                  <a:pt x="1826" y="104"/>
                </a:cubicBezTo>
                <a:cubicBezTo>
                  <a:pt x="1831" y="101"/>
                  <a:pt x="1837" y="99"/>
                  <a:pt x="1842" y="97"/>
                </a:cubicBezTo>
                <a:cubicBezTo>
                  <a:pt x="1844" y="96"/>
                  <a:pt x="1847" y="97"/>
                  <a:pt x="1850" y="98"/>
                </a:cubicBezTo>
                <a:cubicBezTo>
                  <a:pt x="1847" y="106"/>
                  <a:pt x="1840" y="101"/>
                  <a:pt x="1837" y="105"/>
                </a:cubicBezTo>
                <a:cubicBezTo>
                  <a:pt x="1837" y="106"/>
                  <a:pt x="1836" y="107"/>
                  <a:pt x="1837" y="108"/>
                </a:cubicBezTo>
                <a:cubicBezTo>
                  <a:pt x="1841" y="111"/>
                  <a:pt x="1840" y="115"/>
                  <a:pt x="1838" y="120"/>
                </a:cubicBezTo>
                <a:cubicBezTo>
                  <a:pt x="1843" y="120"/>
                  <a:pt x="1847" y="120"/>
                  <a:pt x="1851" y="120"/>
                </a:cubicBezTo>
                <a:cubicBezTo>
                  <a:pt x="1855" y="118"/>
                  <a:pt x="1853" y="108"/>
                  <a:pt x="1862" y="112"/>
                </a:cubicBezTo>
                <a:cubicBezTo>
                  <a:pt x="1861" y="114"/>
                  <a:pt x="1861" y="117"/>
                  <a:pt x="1860" y="120"/>
                </a:cubicBezTo>
                <a:cubicBezTo>
                  <a:pt x="1860" y="120"/>
                  <a:pt x="1859" y="120"/>
                  <a:pt x="1859" y="120"/>
                </a:cubicBezTo>
                <a:cubicBezTo>
                  <a:pt x="1860" y="119"/>
                  <a:pt x="1860" y="119"/>
                  <a:pt x="1860" y="119"/>
                </a:cubicBezTo>
                <a:cubicBezTo>
                  <a:pt x="1862" y="121"/>
                  <a:pt x="1865" y="124"/>
                  <a:pt x="1867" y="123"/>
                </a:cubicBezTo>
                <a:cubicBezTo>
                  <a:pt x="1871" y="120"/>
                  <a:pt x="1876" y="120"/>
                  <a:pt x="1881" y="121"/>
                </a:cubicBezTo>
                <a:cubicBezTo>
                  <a:pt x="1884" y="121"/>
                  <a:pt x="1885" y="117"/>
                  <a:pt x="1884" y="113"/>
                </a:cubicBezTo>
                <a:cubicBezTo>
                  <a:pt x="1884" y="112"/>
                  <a:pt x="1884" y="111"/>
                  <a:pt x="1884" y="109"/>
                </a:cubicBezTo>
                <a:cubicBezTo>
                  <a:pt x="1896" y="98"/>
                  <a:pt x="1896" y="98"/>
                  <a:pt x="1906" y="112"/>
                </a:cubicBezTo>
                <a:cubicBezTo>
                  <a:pt x="1901" y="113"/>
                  <a:pt x="1899" y="117"/>
                  <a:pt x="1898" y="122"/>
                </a:cubicBezTo>
                <a:cubicBezTo>
                  <a:pt x="1897" y="125"/>
                  <a:pt x="1899" y="129"/>
                  <a:pt x="1902" y="128"/>
                </a:cubicBezTo>
                <a:cubicBezTo>
                  <a:pt x="1912" y="125"/>
                  <a:pt x="1923" y="127"/>
                  <a:pt x="1933" y="122"/>
                </a:cubicBezTo>
                <a:cubicBezTo>
                  <a:pt x="1935" y="122"/>
                  <a:pt x="1936" y="120"/>
                  <a:pt x="1937" y="119"/>
                </a:cubicBezTo>
                <a:cubicBezTo>
                  <a:pt x="1940" y="121"/>
                  <a:pt x="1943" y="124"/>
                  <a:pt x="1945" y="125"/>
                </a:cubicBezTo>
                <a:cubicBezTo>
                  <a:pt x="1948" y="126"/>
                  <a:pt x="1952" y="125"/>
                  <a:pt x="1955" y="125"/>
                </a:cubicBezTo>
                <a:cubicBezTo>
                  <a:pt x="1958" y="120"/>
                  <a:pt x="1961" y="116"/>
                  <a:pt x="1963" y="111"/>
                </a:cubicBezTo>
                <a:cubicBezTo>
                  <a:pt x="1970" y="112"/>
                  <a:pt x="1966" y="119"/>
                  <a:pt x="1970" y="120"/>
                </a:cubicBezTo>
                <a:cubicBezTo>
                  <a:pt x="1976" y="120"/>
                  <a:pt x="1973" y="109"/>
                  <a:pt x="1981" y="110"/>
                </a:cubicBezTo>
                <a:cubicBezTo>
                  <a:pt x="1982" y="113"/>
                  <a:pt x="1983" y="115"/>
                  <a:pt x="1984" y="118"/>
                </a:cubicBezTo>
                <a:cubicBezTo>
                  <a:pt x="1993" y="120"/>
                  <a:pt x="2001" y="117"/>
                  <a:pt x="2008" y="113"/>
                </a:cubicBezTo>
                <a:cubicBezTo>
                  <a:pt x="2012" y="115"/>
                  <a:pt x="2008" y="117"/>
                  <a:pt x="2008" y="118"/>
                </a:cubicBezTo>
                <a:cubicBezTo>
                  <a:pt x="2008" y="119"/>
                  <a:pt x="2008" y="121"/>
                  <a:pt x="2009" y="121"/>
                </a:cubicBezTo>
                <a:cubicBezTo>
                  <a:pt x="2010" y="121"/>
                  <a:pt x="2012" y="122"/>
                  <a:pt x="2014" y="122"/>
                </a:cubicBezTo>
                <a:cubicBezTo>
                  <a:pt x="2024" y="116"/>
                  <a:pt x="2034" y="118"/>
                  <a:pt x="2044" y="120"/>
                </a:cubicBezTo>
                <a:cubicBezTo>
                  <a:pt x="2051" y="121"/>
                  <a:pt x="2058" y="121"/>
                  <a:pt x="2065" y="121"/>
                </a:cubicBezTo>
                <a:cubicBezTo>
                  <a:pt x="2068" y="121"/>
                  <a:pt x="2072" y="120"/>
                  <a:pt x="2074" y="118"/>
                </a:cubicBezTo>
                <a:cubicBezTo>
                  <a:pt x="2078" y="115"/>
                  <a:pt x="2081" y="115"/>
                  <a:pt x="2085" y="114"/>
                </a:cubicBezTo>
                <a:cubicBezTo>
                  <a:pt x="2088" y="114"/>
                  <a:pt x="2090" y="111"/>
                  <a:pt x="2093" y="109"/>
                </a:cubicBezTo>
                <a:cubicBezTo>
                  <a:pt x="2094" y="111"/>
                  <a:pt x="2095" y="114"/>
                  <a:pt x="2098" y="116"/>
                </a:cubicBezTo>
                <a:cubicBezTo>
                  <a:pt x="2101" y="118"/>
                  <a:pt x="2105" y="119"/>
                  <a:pt x="2111" y="121"/>
                </a:cubicBezTo>
                <a:cubicBezTo>
                  <a:pt x="2108" y="116"/>
                  <a:pt x="2105" y="114"/>
                  <a:pt x="2105" y="112"/>
                </a:cubicBezTo>
                <a:cubicBezTo>
                  <a:pt x="2105" y="109"/>
                  <a:pt x="2106" y="106"/>
                  <a:pt x="2108" y="104"/>
                </a:cubicBezTo>
                <a:cubicBezTo>
                  <a:pt x="2109" y="102"/>
                  <a:pt x="2111" y="101"/>
                  <a:pt x="2113" y="102"/>
                </a:cubicBezTo>
                <a:cubicBezTo>
                  <a:pt x="2114" y="102"/>
                  <a:pt x="2115" y="105"/>
                  <a:pt x="2116" y="107"/>
                </a:cubicBezTo>
                <a:cubicBezTo>
                  <a:pt x="2117" y="108"/>
                  <a:pt x="2116" y="110"/>
                  <a:pt x="2116" y="111"/>
                </a:cubicBezTo>
                <a:cubicBezTo>
                  <a:pt x="2118" y="111"/>
                  <a:pt x="2118" y="111"/>
                  <a:pt x="2119" y="111"/>
                </a:cubicBezTo>
                <a:cubicBezTo>
                  <a:pt x="2126" y="110"/>
                  <a:pt x="2134" y="105"/>
                  <a:pt x="2142" y="110"/>
                </a:cubicBezTo>
                <a:cubicBezTo>
                  <a:pt x="2151" y="105"/>
                  <a:pt x="2160" y="111"/>
                  <a:pt x="2169" y="111"/>
                </a:cubicBezTo>
                <a:cubicBezTo>
                  <a:pt x="2171" y="111"/>
                  <a:pt x="2173" y="111"/>
                  <a:pt x="2175" y="112"/>
                </a:cubicBezTo>
                <a:cubicBezTo>
                  <a:pt x="2183" y="115"/>
                  <a:pt x="2191" y="116"/>
                  <a:pt x="2199" y="114"/>
                </a:cubicBezTo>
                <a:cubicBezTo>
                  <a:pt x="2205" y="113"/>
                  <a:pt x="2212" y="115"/>
                  <a:pt x="2217" y="123"/>
                </a:cubicBezTo>
                <a:cubicBezTo>
                  <a:pt x="2210" y="123"/>
                  <a:pt x="2205" y="123"/>
                  <a:pt x="2200" y="123"/>
                </a:cubicBezTo>
                <a:cubicBezTo>
                  <a:pt x="2194" y="123"/>
                  <a:pt x="2189" y="124"/>
                  <a:pt x="2183" y="123"/>
                </a:cubicBezTo>
                <a:cubicBezTo>
                  <a:pt x="2170" y="122"/>
                  <a:pt x="2157" y="122"/>
                  <a:pt x="2145" y="125"/>
                </a:cubicBezTo>
                <a:cubicBezTo>
                  <a:pt x="2138" y="127"/>
                  <a:pt x="2132" y="128"/>
                  <a:pt x="2125" y="125"/>
                </a:cubicBezTo>
                <a:cubicBezTo>
                  <a:pt x="2120" y="123"/>
                  <a:pt x="2114" y="125"/>
                  <a:pt x="2110" y="129"/>
                </a:cubicBezTo>
                <a:cubicBezTo>
                  <a:pt x="2109" y="130"/>
                  <a:pt x="2111" y="134"/>
                  <a:pt x="2107" y="133"/>
                </a:cubicBezTo>
                <a:cubicBezTo>
                  <a:pt x="2106" y="133"/>
                  <a:pt x="2106" y="130"/>
                  <a:pt x="2104" y="130"/>
                </a:cubicBezTo>
                <a:cubicBezTo>
                  <a:pt x="2103" y="128"/>
                  <a:pt x="2101" y="127"/>
                  <a:pt x="2099" y="127"/>
                </a:cubicBezTo>
                <a:cubicBezTo>
                  <a:pt x="2095" y="127"/>
                  <a:pt x="2091" y="128"/>
                  <a:pt x="2087" y="128"/>
                </a:cubicBezTo>
                <a:cubicBezTo>
                  <a:pt x="2086" y="133"/>
                  <a:pt x="2085" y="137"/>
                  <a:pt x="2084" y="142"/>
                </a:cubicBezTo>
                <a:cubicBezTo>
                  <a:pt x="2086" y="143"/>
                  <a:pt x="2088" y="145"/>
                  <a:pt x="2090" y="145"/>
                </a:cubicBezTo>
                <a:cubicBezTo>
                  <a:pt x="2093" y="146"/>
                  <a:pt x="2095" y="147"/>
                  <a:pt x="2095" y="150"/>
                </a:cubicBezTo>
                <a:cubicBezTo>
                  <a:pt x="2095" y="155"/>
                  <a:pt x="2098" y="156"/>
                  <a:pt x="2102" y="155"/>
                </a:cubicBezTo>
                <a:cubicBezTo>
                  <a:pt x="2104" y="154"/>
                  <a:pt x="2106" y="152"/>
                  <a:pt x="2107" y="150"/>
                </a:cubicBezTo>
                <a:cubicBezTo>
                  <a:pt x="2107" y="149"/>
                  <a:pt x="2106" y="147"/>
                  <a:pt x="2105" y="144"/>
                </a:cubicBezTo>
                <a:cubicBezTo>
                  <a:pt x="2113" y="146"/>
                  <a:pt x="2108" y="154"/>
                  <a:pt x="2112" y="159"/>
                </a:cubicBezTo>
                <a:cubicBezTo>
                  <a:pt x="2118" y="159"/>
                  <a:pt x="2123" y="160"/>
                  <a:pt x="2130" y="157"/>
                </a:cubicBezTo>
                <a:cubicBezTo>
                  <a:pt x="2130" y="155"/>
                  <a:pt x="2130" y="152"/>
                  <a:pt x="2129" y="149"/>
                </a:cubicBezTo>
                <a:cubicBezTo>
                  <a:pt x="2127" y="144"/>
                  <a:pt x="2129" y="140"/>
                  <a:pt x="2133" y="137"/>
                </a:cubicBezTo>
                <a:cubicBezTo>
                  <a:pt x="2134" y="136"/>
                  <a:pt x="2137" y="135"/>
                  <a:pt x="2139" y="136"/>
                </a:cubicBezTo>
                <a:cubicBezTo>
                  <a:pt x="2141" y="137"/>
                  <a:pt x="2143" y="141"/>
                  <a:pt x="2142" y="143"/>
                </a:cubicBezTo>
                <a:cubicBezTo>
                  <a:pt x="2139" y="146"/>
                  <a:pt x="2140" y="149"/>
                  <a:pt x="2140" y="152"/>
                </a:cubicBezTo>
                <a:cubicBezTo>
                  <a:pt x="2140" y="154"/>
                  <a:pt x="2141" y="155"/>
                  <a:pt x="2141" y="157"/>
                </a:cubicBezTo>
                <a:cubicBezTo>
                  <a:pt x="2148" y="157"/>
                  <a:pt x="2154" y="158"/>
                  <a:pt x="2159" y="158"/>
                </a:cubicBezTo>
                <a:cubicBezTo>
                  <a:pt x="2162" y="157"/>
                  <a:pt x="2164" y="155"/>
                  <a:pt x="2166" y="153"/>
                </a:cubicBezTo>
                <a:cubicBezTo>
                  <a:pt x="2170" y="156"/>
                  <a:pt x="2173" y="161"/>
                  <a:pt x="2180" y="158"/>
                </a:cubicBezTo>
                <a:cubicBezTo>
                  <a:pt x="2187" y="156"/>
                  <a:pt x="2195" y="157"/>
                  <a:pt x="2204" y="156"/>
                </a:cubicBezTo>
                <a:cubicBezTo>
                  <a:pt x="2203" y="159"/>
                  <a:pt x="2202" y="161"/>
                  <a:pt x="2201" y="161"/>
                </a:cubicBezTo>
                <a:cubicBezTo>
                  <a:pt x="2192" y="159"/>
                  <a:pt x="2184" y="166"/>
                  <a:pt x="2175" y="167"/>
                </a:cubicBezTo>
                <a:cubicBezTo>
                  <a:pt x="2169" y="167"/>
                  <a:pt x="2163" y="172"/>
                  <a:pt x="2156" y="169"/>
                </a:cubicBezTo>
                <a:cubicBezTo>
                  <a:pt x="2154" y="169"/>
                  <a:pt x="2151" y="172"/>
                  <a:pt x="2149" y="173"/>
                </a:cubicBezTo>
                <a:cubicBezTo>
                  <a:pt x="2142" y="175"/>
                  <a:pt x="2136" y="178"/>
                  <a:pt x="2129" y="172"/>
                </a:cubicBezTo>
                <a:cubicBezTo>
                  <a:pt x="2124" y="168"/>
                  <a:pt x="2115" y="169"/>
                  <a:pt x="2111" y="175"/>
                </a:cubicBezTo>
                <a:cubicBezTo>
                  <a:pt x="2109" y="178"/>
                  <a:pt x="2106" y="180"/>
                  <a:pt x="2102" y="181"/>
                </a:cubicBezTo>
                <a:cubicBezTo>
                  <a:pt x="2097" y="182"/>
                  <a:pt x="2091" y="184"/>
                  <a:pt x="2085" y="185"/>
                </a:cubicBezTo>
                <a:cubicBezTo>
                  <a:pt x="2080" y="187"/>
                  <a:pt x="2075" y="189"/>
                  <a:pt x="2069" y="188"/>
                </a:cubicBezTo>
                <a:cubicBezTo>
                  <a:pt x="2064" y="187"/>
                  <a:pt x="2059" y="189"/>
                  <a:pt x="2054" y="189"/>
                </a:cubicBezTo>
                <a:cubicBezTo>
                  <a:pt x="2048" y="190"/>
                  <a:pt x="2044" y="194"/>
                  <a:pt x="2042" y="202"/>
                </a:cubicBezTo>
                <a:cubicBezTo>
                  <a:pt x="2046" y="202"/>
                  <a:pt x="2051" y="204"/>
                  <a:pt x="2054" y="203"/>
                </a:cubicBezTo>
                <a:cubicBezTo>
                  <a:pt x="2062" y="201"/>
                  <a:pt x="2071" y="205"/>
                  <a:pt x="2079" y="201"/>
                </a:cubicBezTo>
                <a:cubicBezTo>
                  <a:pt x="2084" y="199"/>
                  <a:pt x="2090" y="198"/>
                  <a:pt x="2094" y="203"/>
                </a:cubicBezTo>
                <a:cubicBezTo>
                  <a:pt x="2108" y="204"/>
                  <a:pt x="2121" y="205"/>
                  <a:pt x="2133" y="198"/>
                </a:cubicBezTo>
                <a:cubicBezTo>
                  <a:pt x="2138" y="200"/>
                  <a:pt x="2141" y="210"/>
                  <a:pt x="2149" y="205"/>
                </a:cubicBezTo>
                <a:cubicBezTo>
                  <a:pt x="2154" y="211"/>
                  <a:pt x="2162" y="210"/>
                  <a:pt x="2168" y="213"/>
                </a:cubicBezTo>
                <a:cubicBezTo>
                  <a:pt x="2170" y="214"/>
                  <a:pt x="2171" y="216"/>
                  <a:pt x="2174" y="219"/>
                </a:cubicBezTo>
                <a:cubicBezTo>
                  <a:pt x="2177" y="214"/>
                  <a:pt x="2179" y="210"/>
                  <a:pt x="2181" y="206"/>
                </a:cubicBezTo>
                <a:cubicBezTo>
                  <a:pt x="2190" y="211"/>
                  <a:pt x="2196" y="211"/>
                  <a:pt x="2203" y="210"/>
                </a:cubicBezTo>
                <a:cubicBezTo>
                  <a:pt x="2211" y="209"/>
                  <a:pt x="2215" y="203"/>
                  <a:pt x="2218" y="196"/>
                </a:cubicBezTo>
                <a:cubicBezTo>
                  <a:pt x="2218" y="195"/>
                  <a:pt x="2218" y="195"/>
                  <a:pt x="2218" y="195"/>
                </a:cubicBezTo>
                <a:cubicBezTo>
                  <a:pt x="2220" y="200"/>
                  <a:pt x="2222" y="205"/>
                  <a:pt x="2224" y="209"/>
                </a:cubicBezTo>
                <a:cubicBezTo>
                  <a:pt x="2221" y="210"/>
                  <a:pt x="2219" y="210"/>
                  <a:pt x="2215" y="211"/>
                </a:cubicBezTo>
                <a:cubicBezTo>
                  <a:pt x="2215" y="214"/>
                  <a:pt x="2214" y="217"/>
                  <a:pt x="2214" y="221"/>
                </a:cubicBezTo>
                <a:cubicBezTo>
                  <a:pt x="2210" y="222"/>
                  <a:pt x="2206" y="223"/>
                  <a:pt x="2202" y="224"/>
                </a:cubicBezTo>
                <a:cubicBezTo>
                  <a:pt x="2202" y="226"/>
                  <a:pt x="2201" y="227"/>
                  <a:pt x="2201" y="228"/>
                </a:cubicBezTo>
                <a:cubicBezTo>
                  <a:pt x="2204" y="233"/>
                  <a:pt x="2207" y="238"/>
                  <a:pt x="2204" y="244"/>
                </a:cubicBezTo>
                <a:cubicBezTo>
                  <a:pt x="2212" y="249"/>
                  <a:pt x="2219" y="250"/>
                  <a:pt x="2228" y="247"/>
                </a:cubicBezTo>
                <a:cubicBezTo>
                  <a:pt x="2231" y="245"/>
                  <a:pt x="2235" y="244"/>
                  <a:pt x="2237" y="240"/>
                </a:cubicBezTo>
                <a:cubicBezTo>
                  <a:pt x="2239" y="236"/>
                  <a:pt x="2242" y="235"/>
                  <a:pt x="2246" y="235"/>
                </a:cubicBezTo>
                <a:cubicBezTo>
                  <a:pt x="2244" y="239"/>
                  <a:pt x="2246" y="243"/>
                  <a:pt x="2249" y="245"/>
                </a:cubicBezTo>
                <a:cubicBezTo>
                  <a:pt x="2251" y="248"/>
                  <a:pt x="2253" y="247"/>
                  <a:pt x="2255" y="244"/>
                </a:cubicBezTo>
                <a:cubicBezTo>
                  <a:pt x="2252" y="240"/>
                  <a:pt x="2251" y="235"/>
                  <a:pt x="2246" y="235"/>
                </a:cubicBezTo>
                <a:cubicBezTo>
                  <a:pt x="2248" y="235"/>
                  <a:pt x="2250" y="232"/>
                  <a:pt x="2253" y="234"/>
                </a:cubicBezTo>
                <a:cubicBezTo>
                  <a:pt x="2256" y="238"/>
                  <a:pt x="2260" y="241"/>
                  <a:pt x="2265" y="245"/>
                </a:cubicBezTo>
                <a:cubicBezTo>
                  <a:pt x="2266" y="243"/>
                  <a:pt x="2268" y="240"/>
                  <a:pt x="2270" y="238"/>
                </a:cubicBezTo>
                <a:cubicBezTo>
                  <a:pt x="2275" y="240"/>
                  <a:pt x="2280" y="242"/>
                  <a:pt x="2285" y="245"/>
                </a:cubicBezTo>
                <a:cubicBezTo>
                  <a:pt x="2288" y="241"/>
                  <a:pt x="2285" y="239"/>
                  <a:pt x="2284" y="237"/>
                </a:cubicBezTo>
                <a:cubicBezTo>
                  <a:pt x="2280" y="234"/>
                  <a:pt x="2276" y="232"/>
                  <a:pt x="2271" y="229"/>
                </a:cubicBezTo>
                <a:cubicBezTo>
                  <a:pt x="2279" y="229"/>
                  <a:pt x="2287" y="229"/>
                  <a:pt x="2295" y="228"/>
                </a:cubicBezTo>
                <a:cubicBezTo>
                  <a:pt x="2295" y="221"/>
                  <a:pt x="2295" y="213"/>
                  <a:pt x="2304" y="212"/>
                </a:cubicBezTo>
                <a:cubicBezTo>
                  <a:pt x="2303" y="211"/>
                  <a:pt x="2303" y="211"/>
                  <a:pt x="2303" y="211"/>
                </a:cubicBezTo>
                <a:cubicBezTo>
                  <a:pt x="2305" y="214"/>
                  <a:pt x="2309" y="216"/>
                  <a:pt x="2309" y="219"/>
                </a:cubicBezTo>
                <a:cubicBezTo>
                  <a:pt x="2312" y="226"/>
                  <a:pt x="2316" y="228"/>
                  <a:pt x="2322" y="228"/>
                </a:cubicBezTo>
                <a:cubicBezTo>
                  <a:pt x="2329" y="229"/>
                  <a:pt x="2336" y="228"/>
                  <a:pt x="2344" y="228"/>
                </a:cubicBezTo>
                <a:cubicBezTo>
                  <a:pt x="2346" y="232"/>
                  <a:pt x="2347" y="235"/>
                  <a:pt x="2350" y="239"/>
                </a:cubicBezTo>
                <a:cubicBezTo>
                  <a:pt x="2357" y="241"/>
                  <a:pt x="2364" y="236"/>
                  <a:pt x="2371" y="232"/>
                </a:cubicBezTo>
                <a:cubicBezTo>
                  <a:pt x="2374" y="234"/>
                  <a:pt x="2377" y="238"/>
                  <a:pt x="2381" y="239"/>
                </a:cubicBezTo>
                <a:cubicBezTo>
                  <a:pt x="2385" y="240"/>
                  <a:pt x="2390" y="238"/>
                  <a:pt x="2394" y="237"/>
                </a:cubicBezTo>
                <a:cubicBezTo>
                  <a:pt x="2396" y="236"/>
                  <a:pt x="2398" y="236"/>
                  <a:pt x="2401" y="235"/>
                </a:cubicBezTo>
                <a:cubicBezTo>
                  <a:pt x="2403" y="239"/>
                  <a:pt x="2405" y="242"/>
                  <a:pt x="2407" y="244"/>
                </a:cubicBezTo>
                <a:cubicBezTo>
                  <a:pt x="2412" y="245"/>
                  <a:pt x="2415" y="242"/>
                  <a:pt x="2416" y="238"/>
                </a:cubicBezTo>
                <a:cubicBezTo>
                  <a:pt x="2418" y="234"/>
                  <a:pt x="2420" y="229"/>
                  <a:pt x="2424" y="226"/>
                </a:cubicBezTo>
                <a:cubicBezTo>
                  <a:pt x="2425" y="227"/>
                  <a:pt x="2425" y="228"/>
                  <a:pt x="2425" y="228"/>
                </a:cubicBezTo>
                <a:cubicBezTo>
                  <a:pt x="2425" y="228"/>
                  <a:pt x="2425" y="227"/>
                  <a:pt x="2425" y="226"/>
                </a:cubicBezTo>
                <a:cubicBezTo>
                  <a:pt x="2425" y="226"/>
                  <a:pt x="2426" y="226"/>
                  <a:pt x="2426" y="226"/>
                </a:cubicBezTo>
                <a:cubicBezTo>
                  <a:pt x="2428" y="228"/>
                  <a:pt x="2430" y="232"/>
                  <a:pt x="2432" y="233"/>
                </a:cubicBezTo>
                <a:cubicBezTo>
                  <a:pt x="2434" y="234"/>
                  <a:pt x="2437" y="232"/>
                  <a:pt x="2440" y="235"/>
                </a:cubicBezTo>
                <a:cubicBezTo>
                  <a:pt x="2438" y="241"/>
                  <a:pt x="2430" y="237"/>
                  <a:pt x="2429" y="243"/>
                </a:cubicBezTo>
                <a:cubicBezTo>
                  <a:pt x="2437" y="252"/>
                  <a:pt x="2443" y="253"/>
                  <a:pt x="2452" y="245"/>
                </a:cubicBezTo>
                <a:cubicBezTo>
                  <a:pt x="2459" y="240"/>
                  <a:pt x="2462" y="240"/>
                  <a:pt x="2467" y="250"/>
                </a:cubicBezTo>
                <a:cubicBezTo>
                  <a:pt x="2459" y="253"/>
                  <a:pt x="2451" y="256"/>
                  <a:pt x="2443" y="259"/>
                </a:cubicBezTo>
                <a:cubicBezTo>
                  <a:pt x="2444" y="268"/>
                  <a:pt x="2444" y="268"/>
                  <a:pt x="2450" y="269"/>
                </a:cubicBezTo>
                <a:cubicBezTo>
                  <a:pt x="2453" y="269"/>
                  <a:pt x="2457" y="267"/>
                  <a:pt x="2458" y="272"/>
                </a:cubicBezTo>
                <a:cubicBezTo>
                  <a:pt x="2458" y="276"/>
                  <a:pt x="2454" y="278"/>
                  <a:pt x="2449" y="276"/>
                </a:cubicBezTo>
                <a:cubicBezTo>
                  <a:pt x="2444" y="274"/>
                  <a:pt x="2442" y="272"/>
                  <a:pt x="2437" y="265"/>
                </a:cubicBezTo>
                <a:cubicBezTo>
                  <a:pt x="2436" y="263"/>
                  <a:pt x="2434" y="261"/>
                  <a:pt x="2432" y="259"/>
                </a:cubicBezTo>
                <a:cubicBezTo>
                  <a:pt x="2427" y="262"/>
                  <a:pt x="2423" y="268"/>
                  <a:pt x="2415" y="269"/>
                </a:cubicBezTo>
                <a:cubicBezTo>
                  <a:pt x="2410" y="269"/>
                  <a:pt x="2404" y="270"/>
                  <a:pt x="2398" y="272"/>
                </a:cubicBezTo>
                <a:cubicBezTo>
                  <a:pt x="2389" y="274"/>
                  <a:pt x="2380" y="275"/>
                  <a:pt x="2373" y="281"/>
                </a:cubicBezTo>
                <a:cubicBezTo>
                  <a:pt x="2372" y="282"/>
                  <a:pt x="2370" y="281"/>
                  <a:pt x="2368" y="281"/>
                </a:cubicBezTo>
                <a:cubicBezTo>
                  <a:pt x="2370" y="278"/>
                  <a:pt x="2369" y="278"/>
                  <a:pt x="2367" y="279"/>
                </a:cubicBezTo>
                <a:cubicBezTo>
                  <a:pt x="2365" y="280"/>
                  <a:pt x="2364" y="280"/>
                  <a:pt x="2362" y="281"/>
                </a:cubicBezTo>
                <a:cubicBezTo>
                  <a:pt x="2367" y="285"/>
                  <a:pt x="2366" y="291"/>
                  <a:pt x="2365" y="296"/>
                </a:cubicBezTo>
                <a:cubicBezTo>
                  <a:pt x="2379" y="298"/>
                  <a:pt x="2394" y="294"/>
                  <a:pt x="2408" y="300"/>
                </a:cubicBezTo>
                <a:cubicBezTo>
                  <a:pt x="2410" y="301"/>
                  <a:pt x="2412" y="299"/>
                  <a:pt x="2414" y="300"/>
                </a:cubicBezTo>
                <a:cubicBezTo>
                  <a:pt x="2417" y="300"/>
                  <a:pt x="2420" y="299"/>
                  <a:pt x="2422" y="301"/>
                </a:cubicBezTo>
                <a:cubicBezTo>
                  <a:pt x="2431" y="308"/>
                  <a:pt x="2439" y="304"/>
                  <a:pt x="2448" y="299"/>
                </a:cubicBezTo>
                <a:cubicBezTo>
                  <a:pt x="2450" y="297"/>
                  <a:pt x="2453" y="296"/>
                  <a:pt x="2456" y="295"/>
                </a:cubicBezTo>
                <a:cubicBezTo>
                  <a:pt x="2457" y="300"/>
                  <a:pt x="2457" y="303"/>
                  <a:pt x="2457" y="308"/>
                </a:cubicBezTo>
                <a:cubicBezTo>
                  <a:pt x="2468" y="307"/>
                  <a:pt x="2478" y="301"/>
                  <a:pt x="2484" y="313"/>
                </a:cubicBezTo>
                <a:cubicBezTo>
                  <a:pt x="2491" y="315"/>
                  <a:pt x="2494" y="307"/>
                  <a:pt x="2499" y="306"/>
                </a:cubicBezTo>
                <a:cubicBezTo>
                  <a:pt x="2503" y="309"/>
                  <a:pt x="2498" y="311"/>
                  <a:pt x="2502" y="316"/>
                </a:cubicBezTo>
                <a:cubicBezTo>
                  <a:pt x="2509" y="319"/>
                  <a:pt x="2518" y="324"/>
                  <a:pt x="2530" y="320"/>
                </a:cubicBezTo>
                <a:cubicBezTo>
                  <a:pt x="2534" y="318"/>
                  <a:pt x="2538" y="318"/>
                  <a:pt x="2543" y="317"/>
                </a:cubicBezTo>
                <a:cubicBezTo>
                  <a:pt x="2546" y="316"/>
                  <a:pt x="2548" y="313"/>
                  <a:pt x="2549" y="310"/>
                </a:cubicBezTo>
                <a:cubicBezTo>
                  <a:pt x="2549" y="306"/>
                  <a:pt x="2547" y="303"/>
                  <a:pt x="2544" y="302"/>
                </a:cubicBezTo>
                <a:cubicBezTo>
                  <a:pt x="2541" y="300"/>
                  <a:pt x="2539" y="300"/>
                  <a:pt x="2535" y="299"/>
                </a:cubicBezTo>
                <a:cubicBezTo>
                  <a:pt x="2543" y="293"/>
                  <a:pt x="2550" y="294"/>
                  <a:pt x="2557" y="295"/>
                </a:cubicBezTo>
                <a:cubicBezTo>
                  <a:pt x="2560" y="295"/>
                  <a:pt x="2560" y="296"/>
                  <a:pt x="2565" y="302"/>
                </a:cubicBezTo>
                <a:cubicBezTo>
                  <a:pt x="2563" y="306"/>
                  <a:pt x="2556" y="305"/>
                  <a:pt x="2558" y="313"/>
                </a:cubicBezTo>
                <a:cubicBezTo>
                  <a:pt x="2560" y="314"/>
                  <a:pt x="2562" y="316"/>
                  <a:pt x="2565" y="317"/>
                </a:cubicBezTo>
                <a:cubicBezTo>
                  <a:pt x="2567" y="318"/>
                  <a:pt x="2569" y="318"/>
                  <a:pt x="2572" y="318"/>
                </a:cubicBezTo>
                <a:cubicBezTo>
                  <a:pt x="2576" y="319"/>
                  <a:pt x="2580" y="319"/>
                  <a:pt x="2585" y="320"/>
                </a:cubicBezTo>
                <a:cubicBezTo>
                  <a:pt x="2593" y="322"/>
                  <a:pt x="2601" y="324"/>
                  <a:pt x="2608" y="316"/>
                </a:cubicBezTo>
                <a:cubicBezTo>
                  <a:pt x="2610" y="319"/>
                  <a:pt x="2610" y="321"/>
                  <a:pt x="2611" y="322"/>
                </a:cubicBezTo>
                <a:cubicBezTo>
                  <a:pt x="2612" y="324"/>
                  <a:pt x="2613" y="326"/>
                  <a:pt x="2614" y="328"/>
                </a:cubicBezTo>
                <a:cubicBezTo>
                  <a:pt x="2614" y="329"/>
                  <a:pt x="2615" y="331"/>
                  <a:pt x="2615" y="334"/>
                </a:cubicBezTo>
                <a:cubicBezTo>
                  <a:pt x="2611" y="333"/>
                  <a:pt x="2608" y="333"/>
                  <a:pt x="2605" y="332"/>
                </a:cubicBezTo>
                <a:cubicBezTo>
                  <a:pt x="2604" y="331"/>
                  <a:pt x="2604" y="331"/>
                  <a:pt x="2604" y="331"/>
                </a:cubicBezTo>
                <a:cubicBezTo>
                  <a:pt x="2603" y="328"/>
                  <a:pt x="2602" y="325"/>
                  <a:pt x="2598" y="325"/>
                </a:cubicBezTo>
                <a:cubicBezTo>
                  <a:pt x="2592" y="325"/>
                  <a:pt x="2587" y="325"/>
                  <a:pt x="2581" y="325"/>
                </a:cubicBezTo>
                <a:cubicBezTo>
                  <a:pt x="2576" y="326"/>
                  <a:pt x="2576" y="330"/>
                  <a:pt x="2576" y="334"/>
                </a:cubicBezTo>
                <a:cubicBezTo>
                  <a:pt x="2580" y="338"/>
                  <a:pt x="2587" y="333"/>
                  <a:pt x="2588" y="341"/>
                </a:cubicBezTo>
                <a:cubicBezTo>
                  <a:pt x="2593" y="342"/>
                  <a:pt x="2598" y="343"/>
                  <a:pt x="2603" y="343"/>
                </a:cubicBezTo>
                <a:cubicBezTo>
                  <a:pt x="2603" y="343"/>
                  <a:pt x="2603" y="345"/>
                  <a:pt x="2603" y="345"/>
                </a:cubicBezTo>
                <a:cubicBezTo>
                  <a:pt x="2599" y="346"/>
                  <a:pt x="2595" y="348"/>
                  <a:pt x="2591" y="348"/>
                </a:cubicBezTo>
                <a:cubicBezTo>
                  <a:pt x="2585" y="349"/>
                  <a:pt x="2580" y="350"/>
                  <a:pt x="2574" y="348"/>
                </a:cubicBezTo>
                <a:cubicBezTo>
                  <a:pt x="2569" y="346"/>
                  <a:pt x="2563" y="350"/>
                  <a:pt x="2558" y="351"/>
                </a:cubicBezTo>
                <a:cubicBezTo>
                  <a:pt x="2555" y="351"/>
                  <a:pt x="2552" y="350"/>
                  <a:pt x="2549" y="349"/>
                </a:cubicBezTo>
                <a:cubicBezTo>
                  <a:pt x="2546" y="348"/>
                  <a:pt x="2549" y="343"/>
                  <a:pt x="2545" y="343"/>
                </a:cubicBezTo>
                <a:cubicBezTo>
                  <a:pt x="2537" y="350"/>
                  <a:pt x="2535" y="363"/>
                  <a:pt x="2528" y="371"/>
                </a:cubicBezTo>
                <a:cubicBezTo>
                  <a:pt x="2523" y="369"/>
                  <a:pt x="2521" y="363"/>
                  <a:pt x="2515" y="363"/>
                </a:cubicBezTo>
                <a:cubicBezTo>
                  <a:pt x="2511" y="363"/>
                  <a:pt x="2507" y="365"/>
                  <a:pt x="2509" y="370"/>
                </a:cubicBezTo>
                <a:cubicBezTo>
                  <a:pt x="2510" y="373"/>
                  <a:pt x="2511" y="376"/>
                  <a:pt x="2512" y="379"/>
                </a:cubicBezTo>
                <a:cubicBezTo>
                  <a:pt x="2516" y="379"/>
                  <a:pt x="2518" y="378"/>
                  <a:pt x="2521" y="378"/>
                </a:cubicBezTo>
                <a:cubicBezTo>
                  <a:pt x="2523" y="378"/>
                  <a:pt x="2526" y="379"/>
                  <a:pt x="2528" y="380"/>
                </a:cubicBezTo>
                <a:cubicBezTo>
                  <a:pt x="2531" y="378"/>
                  <a:pt x="2533" y="376"/>
                  <a:pt x="2534" y="374"/>
                </a:cubicBezTo>
                <a:cubicBezTo>
                  <a:pt x="2540" y="366"/>
                  <a:pt x="2547" y="364"/>
                  <a:pt x="2557" y="368"/>
                </a:cubicBezTo>
                <a:cubicBezTo>
                  <a:pt x="2559" y="368"/>
                  <a:pt x="2561" y="369"/>
                  <a:pt x="2564" y="369"/>
                </a:cubicBezTo>
                <a:cubicBezTo>
                  <a:pt x="2563" y="371"/>
                  <a:pt x="2562" y="372"/>
                  <a:pt x="2561" y="373"/>
                </a:cubicBezTo>
                <a:cubicBezTo>
                  <a:pt x="2561" y="374"/>
                  <a:pt x="2559" y="375"/>
                  <a:pt x="2559" y="376"/>
                </a:cubicBezTo>
                <a:cubicBezTo>
                  <a:pt x="2560" y="377"/>
                  <a:pt x="2561" y="379"/>
                  <a:pt x="2562" y="379"/>
                </a:cubicBezTo>
                <a:cubicBezTo>
                  <a:pt x="2578" y="379"/>
                  <a:pt x="2593" y="382"/>
                  <a:pt x="2609" y="379"/>
                </a:cubicBezTo>
                <a:cubicBezTo>
                  <a:pt x="2620" y="377"/>
                  <a:pt x="2631" y="378"/>
                  <a:pt x="2642" y="379"/>
                </a:cubicBezTo>
                <a:cubicBezTo>
                  <a:pt x="2643" y="379"/>
                  <a:pt x="2645" y="381"/>
                  <a:pt x="2646" y="383"/>
                </a:cubicBezTo>
                <a:cubicBezTo>
                  <a:pt x="2649" y="390"/>
                  <a:pt x="2651" y="392"/>
                  <a:pt x="2656" y="391"/>
                </a:cubicBezTo>
                <a:cubicBezTo>
                  <a:pt x="2665" y="388"/>
                  <a:pt x="2674" y="388"/>
                  <a:pt x="2682" y="388"/>
                </a:cubicBezTo>
                <a:cubicBezTo>
                  <a:pt x="2690" y="388"/>
                  <a:pt x="2698" y="386"/>
                  <a:pt x="2707" y="387"/>
                </a:cubicBezTo>
                <a:cubicBezTo>
                  <a:pt x="2714" y="388"/>
                  <a:pt x="2721" y="385"/>
                  <a:pt x="2729" y="384"/>
                </a:cubicBezTo>
                <a:cubicBezTo>
                  <a:pt x="2730" y="386"/>
                  <a:pt x="2732" y="388"/>
                  <a:pt x="2734" y="390"/>
                </a:cubicBezTo>
                <a:cubicBezTo>
                  <a:pt x="2740" y="383"/>
                  <a:pt x="2748" y="384"/>
                  <a:pt x="2758" y="385"/>
                </a:cubicBezTo>
                <a:cubicBezTo>
                  <a:pt x="2756" y="387"/>
                  <a:pt x="2755" y="390"/>
                  <a:pt x="2754" y="390"/>
                </a:cubicBezTo>
                <a:cubicBezTo>
                  <a:pt x="2749" y="392"/>
                  <a:pt x="2745" y="393"/>
                  <a:pt x="2743" y="398"/>
                </a:cubicBezTo>
                <a:cubicBezTo>
                  <a:pt x="2743" y="397"/>
                  <a:pt x="2743" y="397"/>
                  <a:pt x="2743" y="397"/>
                </a:cubicBezTo>
                <a:cubicBezTo>
                  <a:pt x="2741" y="396"/>
                  <a:pt x="2740" y="395"/>
                  <a:pt x="2738" y="394"/>
                </a:cubicBezTo>
                <a:cubicBezTo>
                  <a:pt x="2735" y="397"/>
                  <a:pt x="2732" y="399"/>
                  <a:pt x="2730" y="401"/>
                </a:cubicBezTo>
                <a:cubicBezTo>
                  <a:pt x="2723" y="397"/>
                  <a:pt x="2717" y="394"/>
                  <a:pt x="2711" y="390"/>
                </a:cubicBezTo>
                <a:cubicBezTo>
                  <a:pt x="2705" y="393"/>
                  <a:pt x="2700" y="399"/>
                  <a:pt x="2693" y="397"/>
                </a:cubicBezTo>
                <a:cubicBezTo>
                  <a:pt x="2691" y="397"/>
                  <a:pt x="2690" y="401"/>
                  <a:pt x="2691" y="403"/>
                </a:cubicBezTo>
                <a:cubicBezTo>
                  <a:pt x="2693" y="404"/>
                  <a:pt x="2695" y="406"/>
                  <a:pt x="2696" y="407"/>
                </a:cubicBezTo>
                <a:cubicBezTo>
                  <a:pt x="2702" y="407"/>
                  <a:pt x="2707" y="407"/>
                  <a:pt x="2713" y="408"/>
                </a:cubicBezTo>
                <a:cubicBezTo>
                  <a:pt x="2718" y="408"/>
                  <a:pt x="2720" y="411"/>
                  <a:pt x="2718" y="417"/>
                </a:cubicBezTo>
                <a:cubicBezTo>
                  <a:pt x="2718" y="419"/>
                  <a:pt x="2717" y="420"/>
                  <a:pt x="2716" y="423"/>
                </a:cubicBezTo>
                <a:cubicBezTo>
                  <a:pt x="2711" y="421"/>
                  <a:pt x="2712" y="415"/>
                  <a:pt x="2708" y="412"/>
                </a:cubicBezTo>
                <a:cubicBezTo>
                  <a:pt x="2705" y="412"/>
                  <a:pt x="2701" y="412"/>
                  <a:pt x="2698" y="413"/>
                </a:cubicBezTo>
                <a:cubicBezTo>
                  <a:pt x="2684" y="417"/>
                  <a:pt x="2671" y="417"/>
                  <a:pt x="2657" y="416"/>
                </a:cubicBezTo>
                <a:cubicBezTo>
                  <a:pt x="2651" y="416"/>
                  <a:pt x="2645" y="417"/>
                  <a:pt x="2640" y="418"/>
                </a:cubicBezTo>
                <a:cubicBezTo>
                  <a:pt x="2638" y="418"/>
                  <a:pt x="2636" y="419"/>
                  <a:pt x="2635" y="419"/>
                </a:cubicBezTo>
                <a:cubicBezTo>
                  <a:pt x="2631" y="421"/>
                  <a:pt x="2629" y="425"/>
                  <a:pt x="2631" y="427"/>
                </a:cubicBezTo>
                <a:cubicBezTo>
                  <a:pt x="2632" y="431"/>
                  <a:pt x="2636" y="431"/>
                  <a:pt x="2638" y="429"/>
                </a:cubicBezTo>
                <a:cubicBezTo>
                  <a:pt x="2643" y="425"/>
                  <a:pt x="2648" y="432"/>
                  <a:pt x="2655" y="429"/>
                </a:cubicBezTo>
                <a:cubicBezTo>
                  <a:pt x="2656" y="428"/>
                  <a:pt x="2657" y="426"/>
                  <a:pt x="2659" y="423"/>
                </a:cubicBezTo>
                <a:cubicBezTo>
                  <a:pt x="2662" y="426"/>
                  <a:pt x="2663" y="428"/>
                  <a:pt x="2665" y="431"/>
                </a:cubicBezTo>
                <a:cubicBezTo>
                  <a:pt x="2670" y="430"/>
                  <a:pt x="2676" y="429"/>
                  <a:pt x="2682" y="428"/>
                </a:cubicBezTo>
                <a:cubicBezTo>
                  <a:pt x="2684" y="428"/>
                  <a:pt x="2686" y="426"/>
                  <a:pt x="2688" y="425"/>
                </a:cubicBezTo>
                <a:cubicBezTo>
                  <a:pt x="2692" y="422"/>
                  <a:pt x="2696" y="422"/>
                  <a:pt x="2700" y="426"/>
                </a:cubicBezTo>
                <a:cubicBezTo>
                  <a:pt x="2703" y="431"/>
                  <a:pt x="2707" y="430"/>
                  <a:pt x="2711" y="430"/>
                </a:cubicBezTo>
                <a:cubicBezTo>
                  <a:pt x="2728" y="429"/>
                  <a:pt x="2745" y="429"/>
                  <a:pt x="2762" y="428"/>
                </a:cubicBezTo>
                <a:cubicBezTo>
                  <a:pt x="2769" y="428"/>
                  <a:pt x="2775" y="427"/>
                  <a:pt x="2781" y="425"/>
                </a:cubicBezTo>
                <a:cubicBezTo>
                  <a:pt x="2788" y="423"/>
                  <a:pt x="2794" y="424"/>
                  <a:pt x="2800" y="422"/>
                </a:cubicBezTo>
                <a:cubicBezTo>
                  <a:pt x="2802" y="427"/>
                  <a:pt x="2799" y="427"/>
                  <a:pt x="2797" y="427"/>
                </a:cubicBezTo>
                <a:cubicBezTo>
                  <a:pt x="2779" y="429"/>
                  <a:pt x="2760" y="431"/>
                  <a:pt x="2742" y="433"/>
                </a:cubicBezTo>
                <a:cubicBezTo>
                  <a:pt x="2725" y="434"/>
                  <a:pt x="2708" y="436"/>
                  <a:pt x="2691" y="438"/>
                </a:cubicBezTo>
                <a:cubicBezTo>
                  <a:pt x="2677" y="439"/>
                  <a:pt x="2663" y="441"/>
                  <a:pt x="2648" y="442"/>
                </a:cubicBezTo>
                <a:cubicBezTo>
                  <a:pt x="2638" y="443"/>
                  <a:pt x="2627" y="447"/>
                  <a:pt x="2616" y="447"/>
                </a:cubicBezTo>
                <a:cubicBezTo>
                  <a:pt x="2614" y="447"/>
                  <a:pt x="2612" y="449"/>
                  <a:pt x="2612" y="451"/>
                </a:cubicBezTo>
                <a:cubicBezTo>
                  <a:pt x="2612" y="453"/>
                  <a:pt x="2614" y="456"/>
                  <a:pt x="2616" y="456"/>
                </a:cubicBezTo>
                <a:cubicBezTo>
                  <a:pt x="2620" y="457"/>
                  <a:pt x="2625" y="457"/>
                  <a:pt x="2630" y="457"/>
                </a:cubicBezTo>
                <a:cubicBezTo>
                  <a:pt x="2648" y="456"/>
                  <a:pt x="2665" y="455"/>
                  <a:pt x="2683" y="454"/>
                </a:cubicBezTo>
                <a:cubicBezTo>
                  <a:pt x="2692" y="453"/>
                  <a:pt x="2702" y="454"/>
                  <a:pt x="2713" y="454"/>
                </a:cubicBezTo>
                <a:cubicBezTo>
                  <a:pt x="2714" y="458"/>
                  <a:pt x="2715" y="463"/>
                  <a:pt x="2717" y="468"/>
                </a:cubicBezTo>
                <a:cubicBezTo>
                  <a:pt x="2700" y="480"/>
                  <a:pt x="2682" y="473"/>
                  <a:pt x="2664" y="479"/>
                </a:cubicBezTo>
                <a:cubicBezTo>
                  <a:pt x="2672" y="484"/>
                  <a:pt x="2679" y="485"/>
                  <a:pt x="2685" y="483"/>
                </a:cubicBezTo>
                <a:cubicBezTo>
                  <a:pt x="2696" y="481"/>
                  <a:pt x="2707" y="481"/>
                  <a:pt x="2718" y="481"/>
                </a:cubicBezTo>
                <a:cubicBezTo>
                  <a:pt x="2728" y="482"/>
                  <a:pt x="2738" y="481"/>
                  <a:pt x="2744" y="471"/>
                </a:cubicBezTo>
                <a:cubicBezTo>
                  <a:pt x="2751" y="472"/>
                  <a:pt x="2756" y="473"/>
                  <a:pt x="2762" y="473"/>
                </a:cubicBezTo>
                <a:cubicBezTo>
                  <a:pt x="2767" y="467"/>
                  <a:pt x="2772" y="461"/>
                  <a:pt x="2777" y="455"/>
                </a:cubicBezTo>
                <a:cubicBezTo>
                  <a:pt x="2795" y="455"/>
                  <a:pt x="2813" y="460"/>
                  <a:pt x="2832" y="454"/>
                </a:cubicBezTo>
                <a:cubicBezTo>
                  <a:pt x="2833" y="458"/>
                  <a:pt x="2835" y="461"/>
                  <a:pt x="2836" y="464"/>
                </a:cubicBezTo>
                <a:cubicBezTo>
                  <a:pt x="2840" y="464"/>
                  <a:pt x="2844" y="463"/>
                  <a:pt x="2847" y="463"/>
                </a:cubicBezTo>
                <a:cubicBezTo>
                  <a:pt x="2849" y="458"/>
                  <a:pt x="2845" y="458"/>
                  <a:pt x="2844" y="455"/>
                </a:cubicBezTo>
                <a:cubicBezTo>
                  <a:pt x="2865" y="448"/>
                  <a:pt x="2887" y="452"/>
                  <a:pt x="2907" y="448"/>
                </a:cubicBezTo>
                <a:cubicBezTo>
                  <a:pt x="2910" y="447"/>
                  <a:pt x="2913" y="446"/>
                  <a:pt x="2916" y="444"/>
                </a:cubicBezTo>
                <a:cubicBezTo>
                  <a:pt x="2916" y="444"/>
                  <a:pt x="2916" y="444"/>
                  <a:pt x="2916" y="444"/>
                </a:cubicBezTo>
                <a:cubicBezTo>
                  <a:pt x="2928" y="446"/>
                  <a:pt x="2941" y="447"/>
                  <a:pt x="2954" y="448"/>
                </a:cubicBezTo>
                <a:cubicBezTo>
                  <a:pt x="2955" y="443"/>
                  <a:pt x="2956" y="440"/>
                  <a:pt x="2957" y="435"/>
                </a:cubicBezTo>
                <a:cubicBezTo>
                  <a:pt x="2964" y="430"/>
                  <a:pt x="2972" y="431"/>
                  <a:pt x="2980" y="432"/>
                </a:cubicBezTo>
                <a:cubicBezTo>
                  <a:pt x="2984" y="443"/>
                  <a:pt x="2984" y="443"/>
                  <a:pt x="2994" y="445"/>
                </a:cubicBezTo>
                <a:cubicBezTo>
                  <a:pt x="2999" y="446"/>
                  <a:pt x="3005" y="447"/>
                  <a:pt x="3010" y="449"/>
                </a:cubicBezTo>
                <a:cubicBezTo>
                  <a:pt x="3006" y="449"/>
                  <a:pt x="3003" y="449"/>
                  <a:pt x="3000" y="449"/>
                </a:cubicBezTo>
                <a:cubicBezTo>
                  <a:pt x="2996" y="450"/>
                  <a:pt x="2992" y="449"/>
                  <a:pt x="2989" y="451"/>
                </a:cubicBezTo>
                <a:cubicBezTo>
                  <a:pt x="2983" y="454"/>
                  <a:pt x="2979" y="455"/>
                  <a:pt x="2973" y="453"/>
                </a:cubicBezTo>
                <a:cubicBezTo>
                  <a:pt x="2969" y="452"/>
                  <a:pt x="2965" y="454"/>
                  <a:pt x="2962" y="458"/>
                </a:cubicBezTo>
                <a:cubicBezTo>
                  <a:pt x="2962" y="458"/>
                  <a:pt x="2962" y="458"/>
                  <a:pt x="2962" y="458"/>
                </a:cubicBezTo>
                <a:cubicBezTo>
                  <a:pt x="2960" y="456"/>
                  <a:pt x="2957" y="453"/>
                  <a:pt x="2954" y="453"/>
                </a:cubicBezTo>
                <a:cubicBezTo>
                  <a:pt x="2942" y="452"/>
                  <a:pt x="2930" y="452"/>
                  <a:pt x="2920" y="460"/>
                </a:cubicBezTo>
                <a:cubicBezTo>
                  <a:pt x="2916" y="463"/>
                  <a:pt x="2909" y="456"/>
                  <a:pt x="2907" y="464"/>
                </a:cubicBezTo>
                <a:cubicBezTo>
                  <a:pt x="2903" y="466"/>
                  <a:pt x="2899" y="467"/>
                  <a:pt x="2895" y="468"/>
                </a:cubicBezTo>
                <a:cubicBezTo>
                  <a:pt x="2891" y="470"/>
                  <a:pt x="2887" y="470"/>
                  <a:pt x="2882" y="469"/>
                </a:cubicBezTo>
                <a:cubicBezTo>
                  <a:pt x="2877" y="468"/>
                  <a:pt x="2871" y="470"/>
                  <a:pt x="2866" y="471"/>
                </a:cubicBezTo>
                <a:cubicBezTo>
                  <a:pt x="2864" y="476"/>
                  <a:pt x="2866" y="478"/>
                  <a:pt x="2870" y="478"/>
                </a:cubicBezTo>
                <a:cubicBezTo>
                  <a:pt x="2873" y="478"/>
                  <a:pt x="2877" y="478"/>
                  <a:pt x="2880" y="478"/>
                </a:cubicBezTo>
                <a:cubicBezTo>
                  <a:pt x="2889" y="476"/>
                  <a:pt x="2897" y="477"/>
                  <a:pt x="2906" y="479"/>
                </a:cubicBezTo>
                <a:cubicBezTo>
                  <a:pt x="2907" y="480"/>
                  <a:pt x="2909" y="480"/>
                  <a:pt x="2911" y="480"/>
                </a:cubicBezTo>
                <a:cubicBezTo>
                  <a:pt x="2916" y="479"/>
                  <a:pt x="2920" y="470"/>
                  <a:pt x="2927" y="476"/>
                </a:cubicBezTo>
                <a:cubicBezTo>
                  <a:pt x="2932" y="475"/>
                  <a:pt x="2938" y="474"/>
                  <a:pt x="2944" y="473"/>
                </a:cubicBezTo>
                <a:cubicBezTo>
                  <a:pt x="2955" y="471"/>
                  <a:pt x="2966" y="470"/>
                  <a:pt x="2979" y="468"/>
                </a:cubicBezTo>
                <a:cubicBezTo>
                  <a:pt x="2968" y="473"/>
                  <a:pt x="2968" y="473"/>
                  <a:pt x="2965" y="484"/>
                </a:cubicBezTo>
                <a:cubicBezTo>
                  <a:pt x="2961" y="484"/>
                  <a:pt x="2956" y="484"/>
                  <a:pt x="2951" y="485"/>
                </a:cubicBezTo>
                <a:cubicBezTo>
                  <a:pt x="2947" y="485"/>
                  <a:pt x="2943" y="486"/>
                  <a:pt x="2939" y="487"/>
                </a:cubicBezTo>
                <a:cubicBezTo>
                  <a:pt x="2938" y="487"/>
                  <a:pt x="2937" y="486"/>
                  <a:pt x="2936" y="486"/>
                </a:cubicBezTo>
                <a:cubicBezTo>
                  <a:pt x="2936" y="487"/>
                  <a:pt x="2937" y="488"/>
                  <a:pt x="2937" y="489"/>
                </a:cubicBezTo>
                <a:cubicBezTo>
                  <a:pt x="2928" y="489"/>
                  <a:pt x="2921" y="494"/>
                  <a:pt x="2912" y="493"/>
                </a:cubicBezTo>
                <a:cubicBezTo>
                  <a:pt x="2911" y="493"/>
                  <a:pt x="2910" y="494"/>
                  <a:pt x="2909" y="495"/>
                </a:cubicBezTo>
                <a:cubicBezTo>
                  <a:pt x="2908" y="501"/>
                  <a:pt x="2902" y="502"/>
                  <a:pt x="2896" y="504"/>
                </a:cubicBezTo>
                <a:cubicBezTo>
                  <a:pt x="2903" y="507"/>
                  <a:pt x="2908" y="508"/>
                  <a:pt x="2914" y="506"/>
                </a:cubicBezTo>
                <a:cubicBezTo>
                  <a:pt x="2919" y="505"/>
                  <a:pt x="2924" y="502"/>
                  <a:pt x="2931" y="505"/>
                </a:cubicBezTo>
                <a:cubicBezTo>
                  <a:pt x="2928" y="507"/>
                  <a:pt x="2926" y="509"/>
                  <a:pt x="2924" y="511"/>
                </a:cubicBezTo>
                <a:cubicBezTo>
                  <a:pt x="2922" y="514"/>
                  <a:pt x="2921" y="517"/>
                  <a:pt x="2919" y="520"/>
                </a:cubicBezTo>
                <a:cubicBezTo>
                  <a:pt x="2914" y="522"/>
                  <a:pt x="2908" y="523"/>
                  <a:pt x="2901" y="525"/>
                </a:cubicBezTo>
                <a:cubicBezTo>
                  <a:pt x="2902" y="520"/>
                  <a:pt x="2902" y="517"/>
                  <a:pt x="2902" y="512"/>
                </a:cubicBezTo>
                <a:cubicBezTo>
                  <a:pt x="2894" y="514"/>
                  <a:pt x="2887" y="516"/>
                  <a:pt x="2880" y="520"/>
                </a:cubicBezTo>
                <a:cubicBezTo>
                  <a:pt x="2879" y="520"/>
                  <a:pt x="2879" y="524"/>
                  <a:pt x="2879" y="526"/>
                </a:cubicBezTo>
                <a:cubicBezTo>
                  <a:pt x="2879" y="526"/>
                  <a:pt x="2882" y="528"/>
                  <a:pt x="2883" y="527"/>
                </a:cubicBezTo>
                <a:cubicBezTo>
                  <a:pt x="2886" y="526"/>
                  <a:pt x="2888" y="524"/>
                  <a:pt x="2890" y="522"/>
                </a:cubicBezTo>
                <a:cubicBezTo>
                  <a:pt x="2892" y="524"/>
                  <a:pt x="2893" y="526"/>
                  <a:pt x="2895" y="530"/>
                </a:cubicBezTo>
                <a:cubicBezTo>
                  <a:pt x="2886" y="532"/>
                  <a:pt x="2879" y="534"/>
                  <a:pt x="2871" y="535"/>
                </a:cubicBezTo>
                <a:cubicBezTo>
                  <a:pt x="2866" y="536"/>
                  <a:pt x="2861" y="537"/>
                  <a:pt x="2856" y="539"/>
                </a:cubicBezTo>
                <a:cubicBezTo>
                  <a:pt x="2849" y="542"/>
                  <a:pt x="2842" y="543"/>
                  <a:pt x="2834" y="542"/>
                </a:cubicBezTo>
                <a:cubicBezTo>
                  <a:pt x="2825" y="541"/>
                  <a:pt x="2815" y="541"/>
                  <a:pt x="2806" y="543"/>
                </a:cubicBezTo>
                <a:cubicBezTo>
                  <a:pt x="2805" y="544"/>
                  <a:pt x="2803" y="545"/>
                  <a:pt x="2801" y="544"/>
                </a:cubicBezTo>
                <a:cubicBezTo>
                  <a:pt x="2790" y="540"/>
                  <a:pt x="2781" y="546"/>
                  <a:pt x="2772" y="553"/>
                </a:cubicBezTo>
                <a:cubicBezTo>
                  <a:pt x="2767" y="543"/>
                  <a:pt x="2759" y="546"/>
                  <a:pt x="2750" y="547"/>
                </a:cubicBezTo>
                <a:cubicBezTo>
                  <a:pt x="2748" y="554"/>
                  <a:pt x="2746" y="561"/>
                  <a:pt x="2744" y="569"/>
                </a:cubicBezTo>
                <a:cubicBezTo>
                  <a:pt x="2741" y="568"/>
                  <a:pt x="2738" y="567"/>
                  <a:pt x="2734" y="566"/>
                </a:cubicBezTo>
                <a:cubicBezTo>
                  <a:pt x="2737" y="561"/>
                  <a:pt x="2740" y="557"/>
                  <a:pt x="2742" y="553"/>
                </a:cubicBezTo>
                <a:cubicBezTo>
                  <a:pt x="2741" y="550"/>
                  <a:pt x="2739" y="547"/>
                  <a:pt x="2739" y="544"/>
                </a:cubicBezTo>
                <a:cubicBezTo>
                  <a:pt x="2739" y="541"/>
                  <a:pt x="2740" y="539"/>
                  <a:pt x="2740" y="535"/>
                </a:cubicBezTo>
                <a:cubicBezTo>
                  <a:pt x="2731" y="536"/>
                  <a:pt x="2723" y="535"/>
                  <a:pt x="2715" y="538"/>
                </a:cubicBezTo>
                <a:cubicBezTo>
                  <a:pt x="2709" y="539"/>
                  <a:pt x="2707" y="544"/>
                  <a:pt x="2705" y="549"/>
                </a:cubicBezTo>
                <a:cubicBezTo>
                  <a:pt x="2694" y="552"/>
                  <a:pt x="2682" y="550"/>
                  <a:pt x="2670" y="553"/>
                </a:cubicBezTo>
                <a:cubicBezTo>
                  <a:pt x="2659" y="557"/>
                  <a:pt x="2648" y="557"/>
                  <a:pt x="2637" y="558"/>
                </a:cubicBezTo>
                <a:cubicBezTo>
                  <a:pt x="2635" y="566"/>
                  <a:pt x="2635" y="566"/>
                  <a:pt x="2637" y="573"/>
                </a:cubicBezTo>
                <a:cubicBezTo>
                  <a:pt x="2639" y="573"/>
                  <a:pt x="2641" y="574"/>
                  <a:pt x="2642" y="573"/>
                </a:cubicBezTo>
                <a:cubicBezTo>
                  <a:pt x="2651" y="566"/>
                  <a:pt x="2661" y="562"/>
                  <a:pt x="2672" y="565"/>
                </a:cubicBezTo>
                <a:cubicBezTo>
                  <a:pt x="2677" y="565"/>
                  <a:pt x="2682" y="565"/>
                  <a:pt x="2687" y="564"/>
                </a:cubicBezTo>
                <a:cubicBezTo>
                  <a:pt x="2692" y="563"/>
                  <a:pt x="2697" y="565"/>
                  <a:pt x="2701" y="568"/>
                </a:cubicBezTo>
                <a:cubicBezTo>
                  <a:pt x="2695" y="576"/>
                  <a:pt x="2694" y="577"/>
                  <a:pt x="2682" y="575"/>
                </a:cubicBezTo>
                <a:cubicBezTo>
                  <a:pt x="2679" y="579"/>
                  <a:pt x="2677" y="583"/>
                  <a:pt x="2674" y="587"/>
                </a:cubicBezTo>
                <a:cubicBezTo>
                  <a:pt x="2656" y="592"/>
                  <a:pt x="2639" y="596"/>
                  <a:pt x="2621" y="600"/>
                </a:cubicBezTo>
                <a:cubicBezTo>
                  <a:pt x="2620" y="602"/>
                  <a:pt x="2620" y="605"/>
                  <a:pt x="2619" y="607"/>
                </a:cubicBezTo>
                <a:cubicBezTo>
                  <a:pt x="2620" y="607"/>
                  <a:pt x="2620" y="607"/>
                  <a:pt x="2620" y="607"/>
                </a:cubicBezTo>
                <a:cubicBezTo>
                  <a:pt x="2613" y="603"/>
                  <a:pt x="2605" y="601"/>
                  <a:pt x="2597" y="603"/>
                </a:cubicBezTo>
                <a:cubicBezTo>
                  <a:pt x="2597" y="603"/>
                  <a:pt x="2595" y="601"/>
                  <a:pt x="2595" y="600"/>
                </a:cubicBezTo>
                <a:cubicBezTo>
                  <a:pt x="2595" y="598"/>
                  <a:pt x="2597" y="596"/>
                  <a:pt x="2598" y="596"/>
                </a:cubicBezTo>
                <a:cubicBezTo>
                  <a:pt x="2601" y="597"/>
                  <a:pt x="2604" y="598"/>
                  <a:pt x="2607" y="598"/>
                </a:cubicBezTo>
                <a:cubicBezTo>
                  <a:pt x="2609" y="598"/>
                  <a:pt x="2611" y="596"/>
                  <a:pt x="2613" y="596"/>
                </a:cubicBezTo>
                <a:cubicBezTo>
                  <a:pt x="2609" y="588"/>
                  <a:pt x="2602" y="588"/>
                  <a:pt x="2596" y="586"/>
                </a:cubicBezTo>
                <a:cubicBezTo>
                  <a:pt x="2595" y="579"/>
                  <a:pt x="2602" y="583"/>
                  <a:pt x="2605" y="579"/>
                </a:cubicBezTo>
                <a:cubicBezTo>
                  <a:pt x="2605" y="577"/>
                  <a:pt x="2605" y="573"/>
                  <a:pt x="2605" y="570"/>
                </a:cubicBezTo>
                <a:cubicBezTo>
                  <a:pt x="2605" y="570"/>
                  <a:pt x="2605" y="570"/>
                  <a:pt x="2605" y="570"/>
                </a:cubicBezTo>
                <a:cubicBezTo>
                  <a:pt x="2612" y="572"/>
                  <a:pt x="2619" y="573"/>
                  <a:pt x="2626" y="567"/>
                </a:cubicBezTo>
                <a:cubicBezTo>
                  <a:pt x="2624" y="564"/>
                  <a:pt x="2623" y="562"/>
                  <a:pt x="2621" y="559"/>
                </a:cubicBezTo>
                <a:cubicBezTo>
                  <a:pt x="2617" y="561"/>
                  <a:pt x="2615" y="563"/>
                  <a:pt x="2611" y="566"/>
                </a:cubicBezTo>
                <a:cubicBezTo>
                  <a:pt x="2609" y="563"/>
                  <a:pt x="2608" y="561"/>
                  <a:pt x="2606" y="559"/>
                </a:cubicBezTo>
                <a:cubicBezTo>
                  <a:pt x="2601" y="554"/>
                  <a:pt x="2592" y="553"/>
                  <a:pt x="2586" y="557"/>
                </a:cubicBezTo>
                <a:cubicBezTo>
                  <a:pt x="2582" y="559"/>
                  <a:pt x="2578" y="561"/>
                  <a:pt x="2574" y="563"/>
                </a:cubicBezTo>
                <a:cubicBezTo>
                  <a:pt x="2574" y="569"/>
                  <a:pt x="2575" y="575"/>
                  <a:pt x="2575" y="583"/>
                </a:cubicBezTo>
                <a:cubicBezTo>
                  <a:pt x="2577" y="583"/>
                  <a:pt x="2579" y="584"/>
                  <a:pt x="2581" y="584"/>
                </a:cubicBezTo>
                <a:cubicBezTo>
                  <a:pt x="2583" y="584"/>
                  <a:pt x="2585" y="584"/>
                  <a:pt x="2587" y="584"/>
                </a:cubicBezTo>
                <a:cubicBezTo>
                  <a:pt x="2587" y="587"/>
                  <a:pt x="2587" y="590"/>
                  <a:pt x="2587" y="592"/>
                </a:cubicBezTo>
                <a:cubicBezTo>
                  <a:pt x="2583" y="595"/>
                  <a:pt x="2576" y="587"/>
                  <a:pt x="2573" y="596"/>
                </a:cubicBezTo>
                <a:cubicBezTo>
                  <a:pt x="2574" y="598"/>
                  <a:pt x="2575" y="601"/>
                  <a:pt x="2576" y="604"/>
                </a:cubicBezTo>
                <a:cubicBezTo>
                  <a:pt x="2574" y="605"/>
                  <a:pt x="2573" y="606"/>
                  <a:pt x="2571" y="607"/>
                </a:cubicBezTo>
                <a:cubicBezTo>
                  <a:pt x="2568" y="604"/>
                  <a:pt x="2571" y="597"/>
                  <a:pt x="2563" y="596"/>
                </a:cubicBezTo>
                <a:cubicBezTo>
                  <a:pt x="2562" y="598"/>
                  <a:pt x="2560" y="601"/>
                  <a:pt x="2558" y="604"/>
                </a:cubicBezTo>
                <a:cubicBezTo>
                  <a:pt x="2557" y="603"/>
                  <a:pt x="2555" y="602"/>
                  <a:pt x="2554" y="602"/>
                </a:cubicBezTo>
                <a:cubicBezTo>
                  <a:pt x="2550" y="599"/>
                  <a:pt x="2547" y="600"/>
                  <a:pt x="2546" y="605"/>
                </a:cubicBezTo>
                <a:cubicBezTo>
                  <a:pt x="2545" y="608"/>
                  <a:pt x="2545" y="612"/>
                  <a:pt x="2545" y="617"/>
                </a:cubicBezTo>
                <a:cubicBezTo>
                  <a:pt x="2533" y="619"/>
                  <a:pt x="2520" y="616"/>
                  <a:pt x="2511" y="627"/>
                </a:cubicBezTo>
                <a:cubicBezTo>
                  <a:pt x="2507" y="626"/>
                  <a:pt x="2504" y="625"/>
                  <a:pt x="2501" y="624"/>
                </a:cubicBezTo>
                <a:cubicBezTo>
                  <a:pt x="2500" y="623"/>
                  <a:pt x="2498" y="623"/>
                  <a:pt x="2496" y="623"/>
                </a:cubicBezTo>
                <a:cubicBezTo>
                  <a:pt x="2491" y="623"/>
                  <a:pt x="2488" y="632"/>
                  <a:pt x="2482" y="629"/>
                </a:cubicBezTo>
                <a:cubicBezTo>
                  <a:pt x="2476" y="626"/>
                  <a:pt x="2471" y="628"/>
                  <a:pt x="2465" y="629"/>
                </a:cubicBezTo>
                <a:cubicBezTo>
                  <a:pt x="2464" y="637"/>
                  <a:pt x="2468" y="643"/>
                  <a:pt x="2469" y="651"/>
                </a:cubicBezTo>
                <a:cubicBezTo>
                  <a:pt x="2456" y="652"/>
                  <a:pt x="2443" y="653"/>
                  <a:pt x="2430" y="654"/>
                </a:cubicBezTo>
                <a:cubicBezTo>
                  <a:pt x="2427" y="658"/>
                  <a:pt x="2432" y="659"/>
                  <a:pt x="2433" y="662"/>
                </a:cubicBezTo>
                <a:cubicBezTo>
                  <a:pt x="2432" y="666"/>
                  <a:pt x="2427" y="667"/>
                  <a:pt x="2424" y="664"/>
                </a:cubicBezTo>
                <a:cubicBezTo>
                  <a:pt x="2420" y="660"/>
                  <a:pt x="2418" y="661"/>
                  <a:pt x="2414" y="664"/>
                </a:cubicBezTo>
                <a:cubicBezTo>
                  <a:pt x="2413" y="661"/>
                  <a:pt x="2411" y="661"/>
                  <a:pt x="2410" y="664"/>
                </a:cubicBezTo>
                <a:cubicBezTo>
                  <a:pt x="2409" y="665"/>
                  <a:pt x="2409" y="666"/>
                  <a:pt x="2408" y="667"/>
                </a:cubicBezTo>
                <a:cubicBezTo>
                  <a:pt x="2409" y="666"/>
                  <a:pt x="2410" y="666"/>
                  <a:pt x="2411" y="665"/>
                </a:cubicBezTo>
                <a:cubicBezTo>
                  <a:pt x="2412" y="664"/>
                  <a:pt x="2413" y="664"/>
                  <a:pt x="2415" y="663"/>
                </a:cubicBezTo>
                <a:cubicBezTo>
                  <a:pt x="2415" y="665"/>
                  <a:pt x="2415" y="667"/>
                  <a:pt x="2415" y="671"/>
                </a:cubicBezTo>
                <a:cubicBezTo>
                  <a:pt x="2430" y="672"/>
                  <a:pt x="2443" y="677"/>
                  <a:pt x="2457" y="677"/>
                </a:cubicBezTo>
                <a:cubicBezTo>
                  <a:pt x="2463" y="676"/>
                  <a:pt x="2469" y="677"/>
                  <a:pt x="2472" y="683"/>
                </a:cubicBezTo>
                <a:cubicBezTo>
                  <a:pt x="2471" y="687"/>
                  <a:pt x="2468" y="688"/>
                  <a:pt x="2466" y="687"/>
                </a:cubicBezTo>
                <a:cubicBezTo>
                  <a:pt x="2463" y="687"/>
                  <a:pt x="2460" y="686"/>
                  <a:pt x="2458" y="685"/>
                </a:cubicBezTo>
                <a:cubicBezTo>
                  <a:pt x="2451" y="685"/>
                  <a:pt x="2444" y="684"/>
                  <a:pt x="2437" y="683"/>
                </a:cubicBezTo>
                <a:cubicBezTo>
                  <a:pt x="2431" y="683"/>
                  <a:pt x="2425" y="683"/>
                  <a:pt x="2418" y="682"/>
                </a:cubicBezTo>
                <a:cubicBezTo>
                  <a:pt x="2414" y="690"/>
                  <a:pt x="2404" y="690"/>
                  <a:pt x="2397" y="695"/>
                </a:cubicBezTo>
                <a:cubicBezTo>
                  <a:pt x="2389" y="701"/>
                  <a:pt x="2380" y="694"/>
                  <a:pt x="2372" y="701"/>
                </a:cubicBezTo>
                <a:cubicBezTo>
                  <a:pt x="2373" y="706"/>
                  <a:pt x="2376" y="709"/>
                  <a:pt x="2381" y="710"/>
                </a:cubicBezTo>
                <a:cubicBezTo>
                  <a:pt x="2390" y="713"/>
                  <a:pt x="2398" y="714"/>
                  <a:pt x="2407" y="713"/>
                </a:cubicBezTo>
                <a:cubicBezTo>
                  <a:pt x="2410" y="712"/>
                  <a:pt x="2413" y="713"/>
                  <a:pt x="2415" y="713"/>
                </a:cubicBezTo>
                <a:cubicBezTo>
                  <a:pt x="2420" y="715"/>
                  <a:pt x="2420" y="718"/>
                  <a:pt x="2419" y="723"/>
                </a:cubicBezTo>
                <a:cubicBezTo>
                  <a:pt x="2407" y="728"/>
                  <a:pt x="2394" y="730"/>
                  <a:pt x="2382" y="731"/>
                </a:cubicBezTo>
                <a:cubicBezTo>
                  <a:pt x="2369" y="732"/>
                  <a:pt x="2357" y="738"/>
                  <a:pt x="2344" y="731"/>
                </a:cubicBezTo>
                <a:cubicBezTo>
                  <a:pt x="2341" y="735"/>
                  <a:pt x="2341" y="738"/>
                  <a:pt x="2342" y="742"/>
                </a:cubicBezTo>
                <a:cubicBezTo>
                  <a:pt x="2346" y="748"/>
                  <a:pt x="2353" y="743"/>
                  <a:pt x="2357" y="749"/>
                </a:cubicBezTo>
                <a:cubicBezTo>
                  <a:pt x="2353" y="750"/>
                  <a:pt x="2349" y="751"/>
                  <a:pt x="2346" y="751"/>
                </a:cubicBezTo>
                <a:cubicBezTo>
                  <a:pt x="2344" y="759"/>
                  <a:pt x="2357" y="768"/>
                  <a:pt x="2374" y="771"/>
                </a:cubicBezTo>
                <a:cubicBezTo>
                  <a:pt x="2377" y="780"/>
                  <a:pt x="2367" y="779"/>
                  <a:pt x="2365" y="783"/>
                </a:cubicBezTo>
                <a:cubicBezTo>
                  <a:pt x="2365" y="785"/>
                  <a:pt x="2365" y="788"/>
                  <a:pt x="2365" y="791"/>
                </a:cubicBezTo>
                <a:cubicBezTo>
                  <a:pt x="2362" y="790"/>
                  <a:pt x="2359" y="791"/>
                  <a:pt x="2357" y="789"/>
                </a:cubicBezTo>
                <a:cubicBezTo>
                  <a:pt x="2355" y="787"/>
                  <a:pt x="2355" y="783"/>
                  <a:pt x="2353" y="779"/>
                </a:cubicBezTo>
                <a:cubicBezTo>
                  <a:pt x="2338" y="776"/>
                  <a:pt x="2322" y="777"/>
                  <a:pt x="2307" y="785"/>
                </a:cubicBezTo>
                <a:cubicBezTo>
                  <a:pt x="2305" y="777"/>
                  <a:pt x="2299" y="772"/>
                  <a:pt x="2302" y="764"/>
                </a:cubicBezTo>
                <a:cubicBezTo>
                  <a:pt x="2296" y="762"/>
                  <a:pt x="2292" y="761"/>
                  <a:pt x="2287" y="760"/>
                </a:cubicBezTo>
                <a:cubicBezTo>
                  <a:pt x="2286" y="760"/>
                  <a:pt x="2284" y="761"/>
                  <a:pt x="2283" y="762"/>
                </a:cubicBezTo>
                <a:cubicBezTo>
                  <a:pt x="2282" y="763"/>
                  <a:pt x="2283" y="766"/>
                  <a:pt x="2284" y="767"/>
                </a:cubicBezTo>
                <a:cubicBezTo>
                  <a:pt x="2285" y="769"/>
                  <a:pt x="2287" y="771"/>
                  <a:pt x="2289" y="773"/>
                </a:cubicBezTo>
                <a:cubicBezTo>
                  <a:pt x="2282" y="779"/>
                  <a:pt x="2275" y="773"/>
                  <a:pt x="2268" y="775"/>
                </a:cubicBezTo>
                <a:cubicBezTo>
                  <a:pt x="2271" y="773"/>
                  <a:pt x="2274" y="771"/>
                  <a:pt x="2276" y="769"/>
                </a:cubicBezTo>
                <a:cubicBezTo>
                  <a:pt x="2279" y="767"/>
                  <a:pt x="2279" y="764"/>
                  <a:pt x="2277" y="762"/>
                </a:cubicBezTo>
                <a:cubicBezTo>
                  <a:pt x="2271" y="761"/>
                  <a:pt x="2265" y="761"/>
                  <a:pt x="2259" y="760"/>
                </a:cubicBezTo>
                <a:cubicBezTo>
                  <a:pt x="2254" y="760"/>
                  <a:pt x="2249" y="760"/>
                  <a:pt x="2245" y="761"/>
                </a:cubicBezTo>
                <a:cubicBezTo>
                  <a:pt x="2241" y="762"/>
                  <a:pt x="2240" y="765"/>
                  <a:pt x="2241" y="770"/>
                </a:cubicBezTo>
                <a:cubicBezTo>
                  <a:pt x="2245" y="770"/>
                  <a:pt x="2248" y="770"/>
                  <a:pt x="2252" y="771"/>
                </a:cubicBezTo>
                <a:cubicBezTo>
                  <a:pt x="2255" y="773"/>
                  <a:pt x="2258" y="776"/>
                  <a:pt x="2261" y="778"/>
                </a:cubicBezTo>
                <a:cubicBezTo>
                  <a:pt x="2264" y="777"/>
                  <a:pt x="2266" y="775"/>
                  <a:pt x="2269" y="774"/>
                </a:cubicBezTo>
                <a:cubicBezTo>
                  <a:pt x="2268" y="780"/>
                  <a:pt x="2268" y="785"/>
                  <a:pt x="2268" y="790"/>
                </a:cubicBezTo>
                <a:cubicBezTo>
                  <a:pt x="2265" y="793"/>
                  <a:pt x="2260" y="791"/>
                  <a:pt x="2259" y="796"/>
                </a:cubicBezTo>
                <a:cubicBezTo>
                  <a:pt x="2265" y="798"/>
                  <a:pt x="2272" y="800"/>
                  <a:pt x="2278" y="801"/>
                </a:cubicBezTo>
                <a:cubicBezTo>
                  <a:pt x="2284" y="803"/>
                  <a:pt x="2291" y="803"/>
                  <a:pt x="2293" y="811"/>
                </a:cubicBezTo>
                <a:cubicBezTo>
                  <a:pt x="2300" y="813"/>
                  <a:pt x="2303" y="819"/>
                  <a:pt x="2305" y="827"/>
                </a:cubicBezTo>
                <a:cubicBezTo>
                  <a:pt x="2301" y="832"/>
                  <a:pt x="2295" y="836"/>
                  <a:pt x="2293" y="842"/>
                </a:cubicBezTo>
                <a:cubicBezTo>
                  <a:pt x="2289" y="850"/>
                  <a:pt x="2280" y="845"/>
                  <a:pt x="2276" y="853"/>
                </a:cubicBezTo>
                <a:cubicBezTo>
                  <a:pt x="2279" y="855"/>
                  <a:pt x="2282" y="857"/>
                  <a:pt x="2284" y="859"/>
                </a:cubicBezTo>
                <a:cubicBezTo>
                  <a:pt x="2286" y="862"/>
                  <a:pt x="2288" y="865"/>
                  <a:pt x="2290" y="869"/>
                </a:cubicBezTo>
                <a:cubicBezTo>
                  <a:pt x="2294" y="865"/>
                  <a:pt x="2298" y="861"/>
                  <a:pt x="2302" y="857"/>
                </a:cubicBezTo>
                <a:cubicBezTo>
                  <a:pt x="2302" y="858"/>
                  <a:pt x="2304" y="859"/>
                  <a:pt x="2303" y="859"/>
                </a:cubicBezTo>
                <a:cubicBezTo>
                  <a:pt x="2302" y="871"/>
                  <a:pt x="2302" y="870"/>
                  <a:pt x="2312" y="871"/>
                </a:cubicBezTo>
                <a:cubicBezTo>
                  <a:pt x="2322" y="872"/>
                  <a:pt x="2331" y="871"/>
                  <a:pt x="2340" y="870"/>
                </a:cubicBezTo>
                <a:cubicBezTo>
                  <a:pt x="2344" y="870"/>
                  <a:pt x="2349" y="871"/>
                  <a:pt x="2353" y="872"/>
                </a:cubicBezTo>
                <a:cubicBezTo>
                  <a:pt x="2355" y="872"/>
                  <a:pt x="2358" y="874"/>
                  <a:pt x="2357" y="879"/>
                </a:cubicBezTo>
                <a:cubicBezTo>
                  <a:pt x="2348" y="878"/>
                  <a:pt x="2339" y="877"/>
                  <a:pt x="2330" y="881"/>
                </a:cubicBezTo>
                <a:cubicBezTo>
                  <a:pt x="2329" y="882"/>
                  <a:pt x="2326" y="880"/>
                  <a:pt x="2324" y="879"/>
                </a:cubicBezTo>
                <a:cubicBezTo>
                  <a:pt x="2322" y="878"/>
                  <a:pt x="2319" y="876"/>
                  <a:pt x="2317" y="880"/>
                </a:cubicBezTo>
                <a:cubicBezTo>
                  <a:pt x="2316" y="883"/>
                  <a:pt x="2318" y="885"/>
                  <a:pt x="2321" y="887"/>
                </a:cubicBezTo>
                <a:cubicBezTo>
                  <a:pt x="2322" y="887"/>
                  <a:pt x="2323" y="888"/>
                  <a:pt x="2324" y="888"/>
                </a:cubicBezTo>
                <a:cubicBezTo>
                  <a:pt x="2324" y="896"/>
                  <a:pt x="2320" y="900"/>
                  <a:pt x="2313" y="900"/>
                </a:cubicBezTo>
                <a:cubicBezTo>
                  <a:pt x="2306" y="901"/>
                  <a:pt x="2299" y="903"/>
                  <a:pt x="2292" y="900"/>
                </a:cubicBezTo>
                <a:cubicBezTo>
                  <a:pt x="2287" y="898"/>
                  <a:pt x="2281" y="899"/>
                  <a:pt x="2275" y="899"/>
                </a:cubicBezTo>
                <a:cubicBezTo>
                  <a:pt x="2273" y="899"/>
                  <a:pt x="2272" y="900"/>
                  <a:pt x="2271" y="906"/>
                </a:cubicBezTo>
                <a:cubicBezTo>
                  <a:pt x="2283" y="910"/>
                  <a:pt x="2296" y="908"/>
                  <a:pt x="2308" y="908"/>
                </a:cubicBezTo>
                <a:cubicBezTo>
                  <a:pt x="2310" y="909"/>
                  <a:pt x="2313" y="908"/>
                  <a:pt x="2314" y="909"/>
                </a:cubicBezTo>
                <a:cubicBezTo>
                  <a:pt x="2318" y="910"/>
                  <a:pt x="2320" y="912"/>
                  <a:pt x="2319" y="916"/>
                </a:cubicBezTo>
                <a:cubicBezTo>
                  <a:pt x="2320" y="920"/>
                  <a:pt x="2319" y="925"/>
                  <a:pt x="2325" y="925"/>
                </a:cubicBezTo>
                <a:cubicBezTo>
                  <a:pt x="2327" y="925"/>
                  <a:pt x="2330" y="926"/>
                  <a:pt x="2333" y="925"/>
                </a:cubicBezTo>
                <a:cubicBezTo>
                  <a:pt x="2334" y="925"/>
                  <a:pt x="2336" y="922"/>
                  <a:pt x="2336" y="921"/>
                </a:cubicBezTo>
                <a:cubicBezTo>
                  <a:pt x="2336" y="918"/>
                  <a:pt x="2334" y="917"/>
                  <a:pt x="2332" y="918"/>
                </a:cubicBezTo>
                <a:cubicBezTo>
                  <a:pt x="2327" y="922"/>
                  <a:pt x="2323" y="918"/>
                  <a:pt x="2319" y="916"/>
                </a:cubicBezTo>
                <a:cubicBezTo>
                  <a:pt x="2323" y="916"/>
                  <a:pt x="2327" y="915"/>
                  <a:pt x="2332" y="914"/>
                </a:cubicBezTo>
                <a:cubicBezTo>
                  <a:pt x="2337" y="914"/>
                  <a:pt x="2343" y="914"/>
                  <a:pt x="2344" y="922"/>
                </a:cubicBezTo>
                <a:cubicBezTo>
                  <a:pt x="2344" y="926"/>
                  <a:pt x="2348" y="927"/>
                  <a:pt x="2352" y="926"/>
                </a:cubicBezTo>
                <a:cubicBezTo>
                  <a:pt x="2354" y="926"/>
                  <a:pt x="2357" y="924"/>
                  <a:pt x="2359" y="924"/>
                </a:cubicBezTo>
                <a:cubicBezTo>
                  <a:pt x="2365" y="929"/>
                  <a:pt x="2370" y="927"/>
                  <a:pt x="2376" y="924"/>
                </a:cubicBezTo>
                <a:cubicBezTo>
                  <a:pt x="2380" y="921"/>
                  <a:pt x="2384" y="921"/>
                  <a:pt x="2388" y="922"/>
                </a:cubicBezTo>
                <a:cubicBezTo>
                  <a:pt x="2401" y="925"/>
                  <a:pt x="2414" y="927"/>
                  <a:pt x="2427" y="929"/>
                </a:cubicBezTo>
                <a:cubicBezTo>
                  <a:pt x="2432" y="930"/>
                  <a:pt x="2437" y="930"/>
                  <a:pt x="2441" y="926"/>
                </a:cubicBezTo>
                <a:cubicBezTo>
                  <a:pt x="2440" y="926"/>
                  <a:pt x="2440" y="926"/>
                  <a:pt x="2440" y="926"/>
                </a:cubicBezTo>
                <a:cubicBezTo>
                  <a:pt x="2448" y="933"/>
                  <a:pt x="2458" y="932"/>
                  <a:pt x="2466" y="931"/>
                </a:cubicBezTo>
                <a:cubicBezTo>
                  <a:pt x="2477" y="930"/>
                  <a:pt x="2488" y="933"/>
                  <a:pt x="2498" y="932"/>
                </a:cubicBezTo>
                <a:cubicBezTo>
                  <a:pt x="2490" y="935"/>
                  <a:pt x="2482" y="934"/>
                  <a:pt x="2474" y="934"/>
                </a:cubicBezTo>
                <a:cubicBezTo>
                  <a:pt x="2465" y="934"/>
                  <a:pt x="2457" y="934"/>
                  <a:pt x="2448" y="934"/>
                </a:cubicBezTo>
                <a:cubicBezTo>
                  <a:pt x="2445" y="934"/>
                  <a:pt x="2441" y="934"/>
                  <a:pt x="2438" y="936"/>
                </a:cubicBezTo>
                <a:cubicBezTo>
                  <a:pt x="2432" y="941"/>
                  <a:pt x="2425" y="941"/>
                  <a:pt x="2417" y="939"/>
                </a:cubicBezTo>
                <a:cubicBezTo>
                  <a:pt x="2416" y="939"/>
                  <a:pt x="2414" y="940"/>
                  <a:pt x="2411" y="941"/>
                </a:cubicBezTo>
                <a:cubicBezTo>
                  <a:pt x="2412" y="945"/>
                  <a:pt x="2413" y="949"/>
                  <a:pt x="2414" y="953"/>
                </a:cubicBezTo>
                <a:cubicBezTo>
                  <a:pt x="2420" y="955"/>
                  <a:pt x="2425" y="957"/>
                  <a:pt x="2431" y="958"/>
                </a:cubicBezTo>
                <a:cubicBezTo>
                  <a:pt x="2431" y="963"/>
                  <a:pt x="2428" y="962"/>
                  <a:pt x="2426" y="962"/>
                </a:cubicBezTo>
                <a:cubicBezTo>
                  <a:pt x="2418" y="962"/>
                  <a:pt x="2410" y="962"/>
                  <a:pt x="2402" y="962"/>
                </a:cubicBezTo>
                <a:cubicBezTo>
                  <a:pt x="2387" y="962"/>
                  <a:pt x="2371" y="961"/>
                  <a:pt x="2356" y="965"/>
                </a:cubicBezTo>
                <a:cubicBezTo>
                  <a:pt x="2344" y="968"/>
                  <a:pt x="2331" y="964"/>
                  <a:pt x="2319" y="969"/>
                </a:cubicBezTo>
                <a:cubicBezTo>
                  <a:pt x="2318" y="969"/>
                  <a:pt x="2316" y="968"/>
                  <a:pt x="2314" y="967"/>
                </a:cubicBezTo>
                <a:cubicBezTo>
                  <a:pt x="2312" y="967"/>
                  <a:pt x="2309" y="966"/>
                  <a:pt x="2308" y="967"/>
                </a:cubicBezTo>
                <a:cubicBezTo>
                  <a:pt x="2302" y="976"/>
                  <a:pt x="2296" y="971"/>
                  <a:pt x="2290" y="966"/>
                </a:cubicBezTo>
                <a:cubicBezTo>
                  <a:pt x="2283" y="969"/>
                  <a:pt x="2277" y="971"/>
                  <a:pt x="2271" y="974"/>
                </a:cubicBezTo>
                <a:cubicBezTo>
                  <a:pt x="2269" y="984"/>
                  <a:pt x="2275" y="986"/>
                  <a:pt x="2281" y="990"/>
                </a:cubicBezTo>
                <a:cubicBezTo>
                  <a:pt x="2281" y="990"/>
                  <a:pt x="2281" y="990"/>
                  <a:pt x="2281" y="990"/>
                </a:cubicBezTo>
                <a:cubicBezTo>
                  <a:pt x="2278" y="992"/>
                  <a:pt x="2274" y="994"/>
                  <a:pt x="2274" y="998"/>
                </a:cubicBezTo>
                <a:cubicBezTo>
                  <a:pt x="2282" y="1003"/>
                  <a:pt x="2289" y="1004"/>
                  <a:pt x="2300" y="1004"/>
                </a:cubicBezTo>
                <a:cubicBezTo>
                  <a:pt x="2300" y="1007"/>
                  <a:pt x="2298" y="1008"/>
                  <a:pt x="2296" y="1009"/>
                </a:cubicBezTo>
                <a:cubicBezTo>
                  <a:pt x="2291" y="1009"/>
                  <a:pt x="2286" y="1011"/>
                  <a:pt x="2282" y="1010"/>
                </a:cubicBezTo>
                <a:cubicBezTo>
                  <a:pt x="2275" y="1008"/>
                  <a:pt x="2270" y="1015"/>
                  <a:pt x="2263" y="1013"/>
                </a:cubicBezTo>
                <a:cubicBezTo>
                  <a:pt x="2257" y="1011"/>
                  <a:pt x="2251" y="1011"/>
                  <a:pt x="2245" y="1011"/>
                </a:cubicBezTo>
                <a:cubicBezTo>
                  <a:pt x="2242" y="1011"/>
                  <a:pt x="2240" y="1012"/>
                  <a:pt x="2240" y="1017"/>
                </a:cubicBezTo>
                <a:cubicBezTo>
                  <a:pt x="2247" y="1019"/>
                  <a:pt x="2255" y="1022"/>
                  <a:pt x="2263" y="1020"/>
                </a:cubicBezTo>
                <a:cubicBezTo>
                  <a:pt x="2270" y="1019"/>
                  <a:pt x="2277" y="1023"/>
                  <a:pt x="2284" y="1019"/>
                </a:cubicBezTo>
                <a:cubicBezTo>
                  <a:pt x="2285" y="1018"/>
                  <a:pt x="2288" y="1020"/>
                  <a:pt x="2290" y="1020"/>
                </a:cubicBezTo>
                <a:cubicBezTo>
                  <a:pt x="2297" y="1020"/>
                  <a:pt x="2305" y="1025"/>
                  <a:pt x="2312" y="1019"/>
                </a:cubicBezTo>
                <a:cubicBezTo>
                  <a:pt x="2313" y="1018"/>
                  <a:pt x="2316" y="1020"/>
                  <a:pt x="2318" y="1020"/>
                </a:cubicBezTo>
                <a:cubicBezTo>
                  <a:pt x="2321" y="1021"/>
                  <a:pt x="2324" y="1022"/>
                  <a:pt x="2326" y="1022"/>
                </a:cubicBezTo>
                <a:cubicBezTo>
                  <a:pt x="2332" y="1022"/>
                  <a:pt x="2338" y="1019"/>
                  <a:pt x="2343" y="1020"/>
                </a:cubicBezTo>
                <a:cubicBezTo>
                  <a:pt x="2350" y="1022"/>
                  <a:pt x="2356" y="1024"/>
                  <a:pt x="2362" y="1025"/>
                </a:cubicBezTo>
                <a:cubicBezTo>
                  <a:pt x="2368" y="1025"/>
                  <a:pt x="2374" y="1025"/>
                  <a:pt x="2380" y="1025"/>
                </a:cubicBezTo>
                <a:cubicBezTo>
                  <a:pt x="2383" y="1025"/>
                  <a:pt x="2386" y="1026"/>
                  <a:pt x="2387" y="1026"/>
                </a:cubicBezTo>
                <a:cubicBezTo>
                  <a:pt x="2397" y="1035"/>
                  <a:pt x="2388" y="1045"/>
                  <a:pt x="2391" y="1054"/>
                </a:cubicBezTo>
                <a:cubicBezTo>
                  <a:pt x="2397" y="1058"/>
                  <a:pt x="2401" y="1051"/>
                  <a:pt x="2407" y="1050"/>
                </a:cubicBezTo>
                <a:cubicBezTo>
                  <a:pt x="2409" y="1051"/>
                  <a:pt x="2413" y="1053"/>
                  <a:pt x="2417" y="1055"/>
                </a:cubicBezTo>
                <a:cubicBezTo>
                  <a:pt x="2418" y="1051"/>
                  <a:pt x="2418" y="1047"/>
                  <a:pt x="2419" y="1042"/>
                </a:cubicBezTo>
                <a:cubicBezTo>
                  <a:pt x="2412" y="1042"/>
                  <a:pt x="2407" y="1042"/>
                  <a:pt x="2402" y="1042"/>
                </a:cubicBezTo>
                <a:cubicBezTo>
                  <a:pt x="2400" y="1037"/>
                  <a:pt x="2403" y="1033"/>
                  <a:pt x="2406" y="1034"/>
                </a:cubicBezTo>
                <a:cubicBezTo>
                  <a:pt x="2414" y="1037"/>
                  <a:pt x="2421" y="1034"/>
                  <a:pt x="2428" y="1031"/>
                </a:cubicBezTo>
                <a:cubicBezTo>
                  <a:pt x="2427" y="1029"/>
                  <a:pt x="2426" y="1028"/>
                  <a:pt x="2425" y="1027"/>
                </a:cubicBezTo>
                <a:cubicBezTo>
                  <a:pt x="2425" y="1026"/>
                  <a:pt x="2426" y="1025"/>
                  <a:pt x="2427" y="1025"/>
                </a:cubicBezTo>
                <a:cubicBezTo>
                  <a:pt x="2431" y="1025"/>
                  <a:pt x="2436" y="1025"/>
                  <a:pt x="2441" y="1025"/>
                </a:cubicBezTo>
                <a:cubicBezTo>
                  <a:pt x="2441" y="1029"/>
                  <a:pt x="2440" y="1032"/>
                  <a:pt x="2440" y="1037"/>
                </a:cubicBezTo>
                <a:cubicBezTo>
                  <a:pt x="2445" y="1037"/>
                  <a:pt x="2449" y="1036"/>
                  <a:pt x="2453" y="1038"/>
                </a:cubicBezTo>
                <a:cubicBezTo>
                  <a:pt x="2458" y="1039"/>
                  <a:pt x="2459" y="1034"/>
                  <a:pt x="2464" y="1035"/>
                </a:cubicBezTo>
                <a:cubicBezTo>
                  <a:pt x="2463" y="1037"/>
                  <a:pt x="2463" y="1040"/>
                  <a:pt x="2461" y="1041"/>
                </a:cubicBezTo>
                <a:cubicBezTo>
                  <a:pt x="2454" y="1046"/>
                  <a:pt x="2446" y="1046"/>
                  <a:pt x="2437" y="1045"/>
                </a:cubicBezTo>
                <a:cubicBezTo>
                  <a:pt x="2437" y="1045"/>
                  <a:pt x="2437" y="1046"/>
                  <a:pt x="2436" y="1046"/>
                </a:cubicBezTo>
                <a:cubicBezTo>
                  <a:pt x="2433" y="1046"/>
                  <a:pt x="2430" y="1047"/>
                  <a:pt x="2426" y="1047"/>
                </a:cubicBezTo>
                <a:cubicBezTo>
                  <a:pt x="2426" y="1049"/>
                  <a:pt x="2426" y="1051"/>
                  <a:pt x="2427" y="1054"/>
                </a:cubicBezTo>
                <a:cubicBezTo>
                  <a:pt x="2442" y="1051"/>
                  <a:pt x="2457" y="1060"/>
                  <a:pt x="2473" y="1052"/>
                </a:cubicBezTo>
                <a:cubicBezTo>
                  <a:pt x="2472" y="1048"/>
                  <a:pt x="2472" y="1044"/>
                  <a:pt x="2472" y="1041"/>
                </a:cubicBezTo>
                <a:cubicBezTo>
                  <a:pt x="2472" y="1035"/>
                  <a:pt x="2476" y="1031"/>
                  <a:pt x="2480" y="1033"/>
                </a:cubicBezTo>
                <a:cubicBezTo>
                  <a:pt x="2486" y="1036"/>
                  <a:pt x="2490" y="1032"/>
                  <a:pt x="2494" y="1033"/>
                </a:cubicBezTo>
                <a:cubicBezTo>
                  <a:pt x="2499" y="1034"/>
                  <a:pt x="2504" y="1034"/>
                  <a:pt x="2509" y="1033"/>
                </a:cubicBezTo>
                <a:cubicBezTo>
                  <a:pt x="2510" y="1033"/>
                  <a:pt x="2513" y="1033"/>
                  <a:pt x="2513" y="1032"/>
                </a:cubicBezTo>
                <a:cubicBezTo>
                  <a:pt x="2515" y="1028"/>
                  <a:pt x="2517" y="1029"/>
                  <a:pt x="2521" y="1029"/>
                </a:cubicBezTo>
                <a:cubicBezTo>
                  <a:pt x="2534" y="1030"/>
                  <a:pt x="2547" y="1029"/>
                  <a:pt x="2560" y="1029"/>
                </a:cubicBezTo>
                <a:cubicBezTo>
                  <a:pt x="2565" y="1032"/>
                  <a:pt x="2570" y="1036"/>
                  <a:pt x="2575" y="1039"/>
                </a:cubicBezTo>
                <a:cubicBezTo>
                  <a:pt x="2578" y="1036"/>
                  <a:pt x="2581" y="1033"/>
                  <a:pt x="2584" y="1030"/>
                </a:cubicBezTo>
                <a:cubicBezTo>
                  <a:pt x="2587" y="1031"/>
                  <a:pt x="2590" y="1032"/>
                  <a:pt x="2593" y="1032"/>
                </a:cubicBezTo>
                <a:cubicBezTo>
                  <a:pt x="2596" y="1033"/>
                  <a:pt x="2599" y="1033"/>
                  <a:pt x="2603" y="1033"/>
                </a:cubicBezTo>
                <a:cubicBezTo>
                  <a:pt x="2602" y="1035"/>
                  <a:pt x="2602" y="1036"/>
                  <a:pt x="2601" y="1038"/>
                </a:cubicBezTo>
                <a:cubicBezTo>
                  <a:pt x="2593" y="1044"/>
                  <a:pt x="2583" y="1044"/>
                  <a:pt x="2573" y="1048"/>
                </a:cubicBezTo>
                <a:cubicBezTo>
                  <a:pt x="2577" y="1049"/>
                  <a:pt x="2581" y="1049"/>
                  <a:pt x="2584" y="1050"/>
                </a:cubicBezTo>
                <a:cubicBezTo>
                  <a:pt x="2588" y="1050"/>
                  <a:pt x="2591" y="1051"/>
                  <a:pt x="2593" y="1051"/>
                </a:cubicBezTo>
                <a:cubicBezTo>
                  <a:pt x="2597" y="1048"/>
                  <a:pt x="2600" y="1045"/>
                  <a:pt x="2603" y="1043"/>
                </a:cubicBezTo>
                <a:cubicBezTo>
                  <a:pt x="2603" y="1044"/>
                  <a:pt x="2603" y="1044"/>
                  <a:pt x="2603" y="1045"/>
                </a:cubicBezTo>
                <a:cubicBezTo>
                  <a:pt x="2603" y="1045"/>
                  <a:pt x="2602" y="1044"/>
                  <a:pt x="2602" y="1044"/>
                </a:cubicBezTo>
                <a:cubicBezTo>
                  <a:pt x="2602" y="1044"/>
                  <a:pt x="2603" y="1043"/>
                  <a:pt x="2603" y="1043"/>
                </a:cubicBezTo>
                <a:cubicBezTo>
                  <a:pt x="2603" y="1041"/>
                  <a:pt x="2602" y="1039"/>
                  <a:pt x="2601" y="1037"/>
                </a:cubicBezTo>
                <a:cubicBezTo>
                  <a:pt x="2607" y="1041"/>
                  <a:pt x="2609" y="1043"/>
                  <a:pt x="2612" y="1049"/>
                </a:cubicBezTo>
                <a:cubicBezTo>
                  <a:pt x="2630" y="1052"/>
                  <a:pt x="2649" y="1055"/>
                  <a:pt x="2668" y="1049"/>
                </a:cubicBezTo>
                <a:cubicBezTo>
                  <a:pt x="2670" y="1048"/>
                  <a:pt x="2674" y="1050"/>
                  <a:pt x="2677" y="1051"/>
                </a:cubicBezTo>
                <a:cubicBezTo>
                  <a:pt x="2679" y="1051"/>
                  <a:pt x="2682" y="1052"/>
                  <a:pt x="2684" y="1052"/>
                </a:cubicBezTo>
                <a:cubicBezTo>
                  <a:pt x="2685" y="1051"/>
                  <a:pt x="2686" y="1051"/>
                  <a:pt x="2686" y="1050"/>
                </a:cubicBezTo>
                <a:cubicBezTo>
                  <a:pt x="2683" y="1047"/>
                  <a:pt x="2681" y="1043"/>
                  <a:pt x="2677" y="1039"/>
                </a:cubicBezTo>
                <a:cubicBezTo>
                  <a:pt x="2675" y="1039"/>
                  <a:pt x="2672" y="1038"/>
                  <a:pt x="2668" y="1039"/>
                </a:cubicBezTo>
                <a:cubicBezTo>
                  <a:pt x="2665" y="1039"/>
                  <a:pt x="2662" y="1040"/>
                  <a:pt x="2659" y="1041"/>
                </a:cubicBezTo>
                <a:cubicBezTo>
                  <a:pt x="2657" y="1038"/>
                  <a:pt x="2658" y="1037"/>
                  <a:pt x="2660" y="1036"/>
                </a:cubicBezTo>
                <a:cubicBezTo>
                  <a:pt x="2662" y="1035"/>
                  <a:pt x="2664" y="1035"/>
                  <a:pt x="2665" y="1035"/>
                </a:cubicBezTo>
                <a:cubicBezTo>
                  <a:pt x="2673" y="1036"/>
                  <a:pt x="2681" y="1035"/>
                  <a:pt x="2691" y="1030"/>
                </a:cubicBezTo>
                <a:cubicBezTo>
                  <a:pt x="2693" y="1034"/>
                  <a:pt x="2695" y="1038"/>
                  <a:pt x="2697" y="1041"/>
                </a:cubicBezTo>
                <a:cubicBezTo>
                  <a:pt x="2701" y="1039"/>
                  <a:pt x="2702" y="1038"/>
                  <a:pt x="2704" y="1037"/>
                </a:cubicBezTo>
                <a:cubicBezTo>
                  <a:pt x="2705" y="1036"/>
                  <a:pt x="2705" y="1036"/>
                  <a:pt x="2705" y="1036"/>
                </a:cubicBezTo>
                <a:cubicBezTo>
                  <a:pt x="2707" y="1041"/>
                  <a:pt x="2711" y="1040"/>
                  <a:pt x="2714" y="1037"/>
                </a:cubicBezTo>
                <a:cubicBezTo>
                  <a:pt x="2719" y="1031"/>
                  <a:pt x="2724" y="1030"/>
                  <a:pt x="2729" y="1037"/>
                </a:cubicBezTo>
                <a:cubicBezTo>
                  <a:pt x="2730" y="1038"/>
                  <a:pt x="2734" y="1039"/>
                  <a:pt x="2737" y="1038"/>
                </a:cubicBezTo>
                <a:cubicBezTo>
                  <a:pt x="2741" y="1037"/>
                  <a:pt x="2746" y="1035"/>
                  <a:pt x="2752" y="1032"/>
                </a:cubicBezTo>
                <a:cubicBezTo>
                  <a:pt x="2754" y="1034"/>
                  <a:pt x="2758" y="1035"/>
                  <a:pt x="2761" y="1037"/>
                </a:cubicBezTo>
                <a:cubicBezTo>
                  <a:pt x="2761" y="1039"/>
                  <a:pt x="2761" y="1041"/>
                  <a:pt x="2760" y="1041"/>
                </a:cubicBezTo>
                <a:cubicBezTo>
                  <a:pt x="2757" y="1042"/>
                  <a:pt x="2754" y="1044"/>
                  <a:pt x="2751" y="1044"/>
                </a:cubicBezTo>
                <a:cubicBezTo>
                  <a:pt x="2741" y="1041"/>
                  <a:pt x="2731" y="1043"/>
                  <a:pt x="2721" y="1049"/>
                </a:cubicBezTo>
                <a:cubicBezTo>
                  <a:pt x="2719" y="1047"/>
                  <a:pt x="2717" y="1046"/>
                  <a:pt x="2714" y="1044"/>
                </a:cubicBezTo>
                <a:cubicBezTo>
                  <a:pt x="2709" y="1041"/>
                  <a:pt x="2708" y="1042"/>
                  <a:pt x="2705" y="1051"/>
                </a:cubicBezTo>
                <a:cubicBezTo>
                  <a:pt x="2709" y="1052"/>
                  <a:pt x="2713" y="1053"/>
                  <a:pt x="2717" y="1053"/>
                </a:cubicBezTo>
                <a:cubicBezTo>
                  <a:pt x="2733" y="1054"/>
                  <a:pt x="2749" y="1054"/>
                  <a:pt x="2765" y="1055"/>
                </a:cubicBezTo>
                <a:cubicBezTo>
                  <a:pt x="2775" y="1055"/>
                  <a:pt x="2785" y="1054"/>
                  <a:pt x="2796" y="1050"/>
                </a:cubicBezTo>
                <a:cubicBezTo>
                  <a:pt x="2798" y="1053"/>
                  <a:pt x="2800" y="1056"/>
                  <a:pt x="2803" y="1060"/>
                </a:cubicBezTo>
                <a:cubicBezTo>
                  <a:pt x="2811" y="1057"/>
                  <a:pt x="2819" y="1058"/>
                  <a:pt x="2826" y="1067"/>
                </a:cubicBezTo>
                <a:cubicBezTo>
                  <a:pt x="2821" y="1070"/>
                  <a:pt x="2816" y="1071"/>
                  <a:pt x="2811" y="1072"/>
                </a:cubicBezTo>
                <a:cubicBezTo>
                  <a:pt x="2807" y="1074"/>
                  <a:pt x="2801" y="1070"/>
                  <a:pt x="2797" y="1075"/>
                </a:cubicBezTo>
                <a:cubicBezTo>
                  <a:pt x="2799" y="1076"/>
                  <a:pt x="2801" y="1077"/>
                  <a:pt x="2803" y="1079"/>
                </a:cubicBezTo>
                <a:cubicBezTo>
                  <a:pt x="2802" y="1083"/>
                  <a:pt x="2795" y="1083"/>
                  <a:pt x="2796" y="1089"/>
                </a:cubicBezTo>
                <a:cubicBezTo>
                  <a:pt x="2783" y="1089"/>
                  <a:pt x="2770" y="1089"/>
                  <a:pt x="2757" y="1089"/>
                </a:cubicBezTo>
                <a:cubicBezTo>
                  <a:pt x="2747" y="1089"/>
                  <a:pt x="2741" y="1097"/>
                  <a:pt x="2731" y="1098"/>
                </a:cubicBezTo>
                <a:cubicBezTo>
                  <a:pt x="2729" y="1098"/>
                  <a:pt x="2728" y="1103"/>
                  <a:pt x="2726" y="1106"/>
                </a:cubicBezTo>
                <a:cubicBezTo>
                  <a:pt x="2726" y="1106"/>
                  <a:pt x="2726" y="1106"/>
                  <a:pt x="2726" y="1106"/>
                </a:cubicBezTo>
                <a:cubicBezTo>
                  <a:pt x="2716" y="1097"/>
                  <a:pt x="2715" y="1097"/>
                  <a:pt x="2705" y="1102"/>
                </a:cubicBezTo>
                <a:cubicBezTo>
                  <a:pt x="2704" y="1103"/>
                  <a:pt x="2702" y="1103"/>
                  <a:pt x="2701" y="1103"/>
                </a:cubicBezTo>
                <a:cubicBezTo>
                  <a:pt x="2694" y="1107"/>
                  <a:pt x="2694" y="1107"/>
                  <a:pt x="2696" y="1120"/>
                </a:cubicBezTo>
                <a:cubicBezTo>
                  <a:pt x="2702" y="1122"/>
                  <a:pt x="2701" y="1113"/>
                  <a:pt x="2707" y="1113"/>
                </a:cubicBezTo>
                <a:cubicBezTo>
                  <a:pt x="2708" y="1115"/>
                  <a:pt x="2709" y="1118"/>
                  <a:pt x="2711" y="1122"/>
                </a:cubicBezTo>
                <a:cubicBezTo>
                  <a:pt x="2718" y="1122"/>
                  <a:pt x="2726" y="1120"/>
                  <a:pt x="2732" y="1127"/>
                </a:cubicBezTo>
                <a:cubicBezTo>
                  <a:pt x="2733" y="1128"/>
                  <a:pt x="2735" y="1128"/>
                  <a:pt x="2736" y="1128"/>
                </a:cubicBezTo>
                <a:cubicBezTo>
                  <a:pt x="2750" y="1124"/>
                  <a:pt x="2763" y="1132"/>
                  <a:pt x="2777" y="1126"/>
                </a:cubicBezTo>
                <a:cubicBezTo>
                  <a:pt x="2779" y="1125"/>
                  <a:pt x="2782" y="1127"/>
                  <a:pt x="2785" y="1127"/>
                </a:cubicBezTo>
                <a:cubicBezTo>
                  <a:pt x="2790" y="1127"/>
                  <a:pt x="2795" y="1128"/>
                  <a:pt x="2800" y="1128"/>
                </a:cubicBezTo>
                <a:cubicBezTo>
                  <a:pt x="2808" y="1128"/>
                  <a:pt x="2817" y="1127"/>
                  <a:pt x="2824" y="1133"/>
                </a:cubicBezTo>
                <a:cubicBezTo>
                  <a:pt x="2833" y="1126"/>
                  <a:pt x="2833" y="1126"/>
                  <a:pt x="2841" y="1126"/>
                </a:cubicBezTo>
                <a:cubicBezTo>
                  <a:pt x="2847" y="1125"/>
                  <a:pt x="2852" y="1125"/>
                  <a:pt x="2859" y="1125"/>
                </a:cubicBezTo>
                <a:cubicBezTo>
                  <a:pt x="2859" y="1125"/>
                  <a:pt x="2859" y="1125"/>
                  <a:pt x="2859" y="1125"/>
                </a:cubicBezTo>
                <a:cubicBezTo>
                  <a:pt x="2859" y="1127"/>
                  <a:pt x="2859" y="1129"/>
                  <a:pt x="2859" y="1131"/>
                </a:cubicBezTo>
                <a:cubicBezTo>
                  <a:pt x="2864" y="1136"/>
                  <a:pt x="2870" y="1140"/>
                  <a:pt x="2877" y="1142"/>
                </a:cubicBezTo>
                <a:cubicBezTo>
                  <a:pt x="2879" y="1143"/>
                  <a:pt x="2881" y="1144"/>
                  <a:pt x="2883" y="1145"/>
                </a:cubicBezTo>
                <a:cubicBezTo>
                  <a:pt x="2885" y="1147"/>
                  <a:pt x="2884" y="1153"/>
                  <a:pt x="2890" y="1153"/>
                </a:cubicBezTo>
                <a:cubicBezTo>
                  <a:pt x="2893" y="1153"/>
                  <a:pt x="2896" y="1154"/>
                  <a:pt x="2899" y="1155"/>
                </a:cubicBezTo>
                <a:cubicBezTo>
                  <a:pt x="2899" y="1160"/>
                  <a:pt x="2896" y="1159"/>
                  <a:pt x="2895" y="1159"/>
                </a:cubicBezTo>
                <a:cubicBezTo>
                  <a:pt x="2888" y="1158"/>
                  <a:pt x="2881" y="1155"/>
                  <a:pt x="2874" y="1159"/>
                </a:cubicBezTo>
                <a:cubicBezTo>
                  <a:pt x="2872" y="1160"/>
                  <a:pt x="2869" y="1159"/>
                  <a:pt x="2866" y="1158"/>
                </a:cubicBezTo>
                <a:cubicBezTo>
                  <a:pt x="2858" y="1156"/>
                  <a:pt x="2851" y="1158"/>
                  <a:pt x="2846" y="1166"/>
                </a:cubicBezTo>
                <a:cubicBezTo>
                  <a:pt x="2836" y="1161"/>
                  <a:pt x="2827" y="1164"/>
                  <a:pt x="2817" y="1164"/>
                </a:cubicBezTo>
                <a:cubicBezTo>
                  <a:pt x="2814" y="1164"/>
                  <a:pt x="2811" y="1165"/>
                  <a:pt x="2808" y="1164"/>
                </a:cubicBezTo>
                <a:cubicBezTo>
                  <a:pt x="2800" y="1162"/>
                  <a:pt x="2792" y="1163"/>
                  <a:pt x="2786" y="1167"/>
                </a:cubicBezTo>
                <a:cubicBezTo>
                  <a:pt x="2782" y="1169"/>
                  <a:pt x="2779" y="1169"/>
                  <a:pt x="2775" y="1167"/>
                </a:cubicBezTo>
                <a:cubicBezTo>
                  <a:pt x="2773" y="1165"/>
                  <a:pt x="2770" y="1166"/>
                  <a:pt x="2768" y="1167"/>
                </a:cubicBezTo>
                <a:cubicBezTo>
                  <a:pt x="2763" y="1169"/>
                  <a:pt x="2759" y="1172"/>
                  <a:pt x="2755" y="1174"/>
                </a:cubicBezTo>
                <a:cubicBezTo>
                  <a:pt x="2753" y="1175"/>
                  <a:pt x="2753" y="1177"/>
                  <a:pt x="2752" y="1178"/>
                </a:cubicBezTo>
                <a:cubicBezTo>
                  <a:pt x="2754" y="1179"/>
                  <a:pt x="2755" y="1181"/>
                  <a:pt x="2757" y="1181"/>
                </a:cubicBezTo>
                <a:cubicBezTo>
                  <a:pt x="2770" y="1179"/>
                  <a:pt x="2784" y="1183"/>
                  <a:pt x="2797" y="1181"/>
                </a:cubicBezTo>
                <a:cubicBezTo>
                  <a:pt x="2798" y="1181"/>
                  <a:pt x="2799" y="1182"/>
                  <a:pt x="2800" y="1182"/>
                </a:cubicBezTo>
                <a:cubicBezTo>
                  <a:pt x="2800" y="1182"/>
                  <a:pt x="2800" y="1182"/>
                  <a:pt x="2800" y="1182"/>
                </a:cubicBezTo>
                <a:cubicBezTo>
                  <a:pt x="2801" y="1183"/>
                  <a:pt x="2802" y="1185"/>
                  <a:pt x="2803" y="1185"/>
                </a:cubicBezTo>
                <a:cubicBezTo>
                  <a:pt x="2806" y="1186"/>
                  <a:pt x="2808" y="1185"/>
                  <a:pt x="2811" y="1187"/>
                </a:cubicBezTo>
                <a:cubicBezTo>
                  <a:pt x="2809" y="1188"/>
                  <a:pt x="2806" y="1190"/>
                  <a:pt x="2804" y="1190"/>
                </a:cubicBezTo>
                <a:cubicBezTo>
                  <a:pt x="2796" y="1189"/>
                  <a:pt x="2788" y="1191"/>
                  <a:pt x="2782" y="1197"/>
                </a:cubicBezTo>
                <a:cubicBezTo>
                  <a:pt x="2772" y="1187"/>
                  <a:pt x="2761" y="1190"/>
                  <a:pt x="2750" y="1192"/>
                </a:cubicBezTo>
                <a:cubicBezTo>
                  <a:pt x="2747" y="1192"/>
                  <a:pt x="2744" y="1194"/>
                  <a:pt x="2741" y="1195"/>
                </a:cubicBezTo>
                <a:cubicBezTo>
                  <a:pt x="2739" y="1196"/>
                  <a:pt x="2737" y="1196"/>
                  <a:pt x="2735" y="1196"/>
                </a:cubicBezTo>
                <a:cubicBezTo>
                  <a:pt x="2728" y="1195"/>
                  <a:pt x="2728" y="1195"/>
                  <a:pt x="2721" y="1201"/>
                </a:cubicBezTo>
                <a:cubicBezTo>
                  <a:pt x="2719" y="1200"/>
                  <a:pt x="2717" y="1198"/>
                  <a:pt x="2715" y="1196"/>
                </a:cubicBezTo>
                <a:cubicBezTo>
                  <a:pt x="2711" y="1198"/>
                  <a:pt x="2708" y="1200"/>
                  <a:pt x="2705" y="1201"/>
                </a:cubicBezTo>
                <a:cubicBezTo>
                  <a:pt x="2701" y="1202"/>
                  <a:pt x="2697" y="1201"/>
                  <a:pt x="2693" y="1201"/>
                </a:cubicBezTo>
                <a:cubicBezTo>
                  <a:pt x="2686" y="1201"/>
                  <a:pt x="2679" y="1201"/>
                  <a:pt x="2673" y="1205"/>
                </a:cubicBezTo>
                <a:cubicBezTo>
                  <a:pt x="2671" y="1206"/>
                  <a:pt x="2668" y="1206"/>
                  <a:pt x="2666" y="1206"/>
                </a:cubicBezTo>
                <a:cubicBezTo>
                  <a:pt x="2660" y="1207"/>
                  <a:pt x="2655" y="1207"/>
                  <a:pt x="2649" y="1208"/>
                </a:cubicBezTo>
                <a:cubicBezTo>
                  <a:pt x="2647" y="1213"/>
                  <a:pt x="2649" y="1216"/>
                  <a:pt x="2652" y="1216"/>
                </a:cubicBezTo>
                <a:cubicBezTo>
                  <a:pt x="2657" y="1215"/>
                  <a:pt x="2661" y="1221"/>
                  <a:pt x="2667" y="1219"/>
                </a:cubicBezTo>
                <a:cubicBezTo>
                  <a:pt x="2672" y="1217"/>
                  <a:pt x="2677" y="1217"/>
                  <a:pt x="2682" y="1215"/>
                </a:cubicBezTo>
                <a:cubicBezTo>
                  <a:pt x="2687" y="1213"/>
                  <a:pt x="2692" y="1212"/>
                  <a:pt x="2697" y="1214"/>
                </a:cubicBezTo>
                <a:cubicBezTo>
                  <a:pt x="2698" y="1215"/>
                  <a:pt x="2700" y="1213"/>
                  <a:pt x="2702" y="1212"/>
                </a:cubicBezTo>
                <a:cubicBezTo>
                  <a:pt x="2704" y="1212"/>
                  <a:pt x="2707" y="1211"/>
                  <a:pt x="2709" y="1211"/>
                </a:cubicBezTo>
                <a:cubicBezTo>
                  <a:pt x="2709" y="1211"/>
                  <a:pt x="2709" y="1212"/>
                  <a:pt x="2710" y="1212"/>
                </a:cubicBezTo>
                <a:cubicBezTo>
                  <a:pt x="2704" y="1220"/>
                  <a:pt x="2692" y="1215"/>
                  <a:pt x="2686" y="1223"/>
                </a:cubicBezTo>
                <a:cubicBezTo>
                  <a:pt x="2694" y="1227"/>
                  <a:pt x="2696" y="1227"/>
                  <a:pt x="2701" y="1225"/>
                </a:cubicBezTo>
                <a:cubicBezTo>
                  <a:pt x="2708" y="1221"/>
                  <a:pt x="2715" y="1215"/>
                  <a:pt x="2725" y="1226"/>
                </a:cubicBezTo>
                <a:cubicBezTo>
                  <a:pt x="2723" y="1218"/>
                  <a:pt x="2723" y="1215"/>
                  <a:pt x="2722" y="1211"/>
                </a:cubicBezTo>
                <a:cubicBezTo>
                  <a:pt x="2735" y="1209"/>
                  <a:pt x="2747" y="1207"/>
                  <a:pt x="2759" y="1205"/>
                </a:cubicBezTo>
                <a:cubicBezTo>
                  <a:pt x="2763" y="1205"/>
                  <a:pt x="2767" y="1204"/>
                  <a:pt x="2770" y="1203"/>
                </a:cubicBezTo>
                <a:cubicBezTo>
                  <a:pt x="2770" y="1203"/>
                  <a:pt x="2770" y="1203"/>
                  <a:pt x="2770" y="1203"/>
                </a:cubicBezTo>
                <a:cubicBezTo>
                  <a:pt x="2769" y="1205"/>
                  <a:pt x="2768" y="1207"/>
                  <a:pt x="2766" y="1207"/>
                </a:cubicBezTo>
                <a:cubicBezTo>
                  <a:pt x="2756" y="1210"/>
                  <a:pt x="2746" y="1211"/>
                  <a:pt x="2736" y="1213"/>
                </a:cubicBezTo>
                <a:cubicBezTo>
                  <a:pt x="2736" y="1217"/>
                  <a:pt x="2739" y="1218"/>
                  <a:pt x="2741" y="1217"/>
                </a:cubicBezTo>
                <a:cubicBezTo>
                  <a:pt x="2756" y="1216"/>
                  <a:pt x="2771" y="1214"/>
                  <a:pt x="2785" y="1212"/>
                </a:cubicBezTo>
                <a:cubicBezTo>
                  <a:pt x="2787" y="1212"/>
                  <a:pt x="2789" y="1212"/>
                  <a:pt x="2792" y="1214"/>
                </a:cubicBezTo>
                <a:cubicBezTo>
                  <a:pt x="2790" y="1215"/>
                  <a:pt x="2787" y="1217"/>
                  <a:pt x="2785" y="1217"/>
                </a:cubicBezTo>
                <a:cubicBezTo>
                  <a:pt x="2773" y="1218"/>
                  <a:pt x="2763" y="1222"/>
                  <a:pt x="2751" y="1222"/>
                </a:cubicBezTo>
                <a:cubicBezTo>
                  <a:pt x="2737" y="1223"/>
                  <a:pt x="2723" y="1226"/>
                  <a:pt x="2709" y="1228"/>
                </a:cubicBezTo>
                <a:cubicBezTo>
                  <a:pt x="2702" y="1229"/>
                  <a:pt x="2695" y="1230"/>
                  <a:pt x="2688" y="1231"/>
                </a:cubicBezTo>
                <a:cubicBezTo>
                  <a:pt x="2686" y="1231"/>
                  <a:pt x="2684" y="1230"/>
                  <a:pt x="2679" y="1224"/>
                </a:cubicBezTo>
                <a:cubicBezTo>
                  <a:pt x="2668" y="1224"/>
                  <a:pt x="2658" y="1225"/>
                  <a:pt x="2648" y="1232"/>
                </a:cubicBezTo>
                <a:cubicBezTo>
                  <a:pt x="2644" y="1235"/>
                  <a:pt x="2639" y="1235"/>
                  <a:pt x="2633" y="1236"/>
                </a:cubicBezTo>
                <a:cubicBezTo>
                  <a:pt x="2632" y="1234"/>
                  <a:pt x="2632" y="1232"/>
                  <a:pt x="2631" y="1230"/>
                </a:cubicBezTo>
                <a:cubicBezTo>
                  <a:pt x="2631" y="1226"/>
                  <a:pt x="2629" y="1224"/>
                  <a:pt x="2626" y="1225"/>
                </a:cubicBezTo>
                <a:cubicBezTo>
                  <a:pt x="2623" y="1227"/>
                  <a:pt x="2622" y="1229"/>
                  <a:pt x="2623" y="1232"/>
                </a:cubicBezTo>
                <a:cubicBezTo>
                  <a:pt x="2623" y="1234"/>
                  <a:pt x="2624" y="1235"/>
                  <a:pt x="2624" y="1237"/>
                </a:cubicBezTo>
                <a:cubicBezTo>
                  <a:pt x="2619" y="1241"/>
                  <a:pt x="2616" y="1240"/>
                  <a:pt x="2615" y="1236"/>
                </a:cubicBezTo>
                <a:cubicBezTo>
                  <a:pt x="2614" y="1233"/>
                  <a:pt x="2614" y="1229"/>
                  <a:pt x="2613" y="1226"/>
                </a:cubicBezTo>
                <a:cubicBezTo>
                  <a:pt x="2610" y="1224"/>
                  <a:pt x="2605" y="1224"/>
                  <a:pt x="2605" y="1228"/>
                </a:cubicBezTo>
                <a:cubicBezTo>
                  <a:pt x="2604" y="1236"/>
                  <a:pt x="2598" y="1238"/>
                  <a:pt x="2592" y="1240"/>
                </a:cubicBezTo>
                <a:cubicBezTo>
                  <a:pt x="2590" y="1241"/>
                  <a:pt x="2588" y="1242"/>
                  <a:pt x="2586" y="1243"/>
                </a:cubicBezTo>
                <a:cubicBezTo>
                  <a:pt x="2584" y="1242"/>
                  <a:pt x="2584" y="1242"/>
                  <a:pt x="2584" y="1242"/>
                </a:cubicBezTo>
                <a:cubicBezTo>
                  <a:pt x="2582" y="1241"/>
                  <a:pt x="2580" y="1239"/>
                  <a:pt x="2578" y="1243"/>
                </a:cubicBezTo>
                <a:cubicBezTo>
                  <a:pt x="2578" y="1243"/>
                  <a:pt x="2578" y="1243"/>
                  <a:pt x="2578" y="1243"/>
                </a:cubicBezTo>
                <a:cubicBezTo>
                  <a:pt x="2577" y="1241"/>
                  <a:pt x="2575" y="1240"/>
                  <a:pt x="2573" y="1239"/>
                </a:cubicBezTo>
                <a:cubicBezTo>
                  <a:pt x="2574" y="1236"/>
                  <a:pt x="2576" y="1233"/>
                  <a:pt x="2579" y="1229"/>
                </a:cubicBezTo>
                <a:cubicBezTo>
                  <a:pt x="2573" y="1229"/>
                  <a:pt x="2568" y="1229"/>
                  <a:pt x="2563" y="1229"/>
                </a:cubicBezTo>
                <a:cubicBezTo>
                  <a:pt x="2557" y="1229"/>
                  <a:pt x="2556" y="1235"/>
                  <a:pt x="2553" y="1240"/>
                </a:cubicBezTo>
                <a:cubicBezTo>
                  <a:pt x="2550" y="1238"/>
                  <a:pt x="2547" y="1236"/>
                  <a:pt x="2544" y="1234"/>
                </a:cubicBezTo>
                <a:cubicBezTo>
                  <a:pt x="2545" y="1234"/>
                  <a:pt x="2546" y="1235"/>
                  <a:pt x="2544" y="1234"/>
                </a:cubicBezTo>
                <a:cubicBezTo>
                  <a:pt x="2546" y="1234"/>
                  <a:pt x="2545" y="1234"/>
                  <a:pt x="2544" y="1234"/>
                </a:cubicBezTo>
                <a:cubicBezTo>
                  <a:pt x="2541" y="1237"/>
                  <a:pt x="2536" y="1234"/>
                  <a:pt x="2534" y="1239"/>
                </a:cubicBezTo>
                <a:cubicBezTo>
                  <a:pt x="2533" y="1242"/>
                  <a:pt x="2530" y="1244"/>
                  <a:pt x="2528" y="1243"/>
                </a:cubicBezTo>
                <a:cubicBezTo>
                  <a:pt x="2522" y="1240"/>
                  <a:pt x="2517" y="1244"/>
                  <a:pt x="2513" y="1247"/>
                </a:cubicBezTo>
                <a:cubicBezTo>
                  <a:pt x="2509" y="1244"/>
                  <a:pt x="2507" y="1238"/>
                  <a:pt x="2500" y="1240"/>
                </a:cubicBezTo>
                <a:cubicBezTo>
                  <a:pt x="2496" y="1242"/>
                  <a:pt x="2491" y="1241"/>
                  <a:pt x="2488" y="1242"/>
                </a:cubicBezTo>
                <a:cubicBezTo>
                  <a:pt x="2484" y="1244"/>
                  <a:pt x="2480" y="1249"/>
                  <a:pt x="2476" y="1252"/>
                </a:cubicBezTo>
                <a:cubicBezTo>
                  <a:pt x="2473" y="1250"/>
                  <a:pt x="2471" y="1247"/>
                  <a:pt x="2468" y="1246"/>
                </a:cubicBezTo>
                <a:cubicBezTo>
                  <a:pt x="2464" y="1244"/>
                  <a:pt x="2460" y="1244"/>
                  <a:pt x="2455" y="1244"/>
                </a:cubicBezTo>
                <a:cubicBezTo>
                  <a:pt x="2452" y="1244"/>
                  <a:pt x="2448" y="1245"/>
                  <a:pt x="2444" y="1246"/>
                </a:cubicBezTo>
                <a:cubicBezTo>
                  <a:pt x="2442" y="1247"/>
                  <a:pt x="2439" y="1247"/>
                  <a:pt x="2439" y="1249"/>
                </a:cubicBezTo>
                <a:cubicBezTo>
                  <a:pt x="2435" y="1257"/>
                  <a:pt x="2429" y="1256"/>
                  <a:pt x="2422" y="1256"/>
                </a:cubicBezTo>
                <a:cubicBezTo>
                  <a:pt x="2410" y="1256"/>
                  <a:pt x="2410" y="1256"/>
                  <a:pt x="2391" y="1265"/>
                </a:cubicBezTo>
                <a:cubicBezTo>
                  <a:pt x="2402" y="1271"/>
                  <a:pt x="2414" y="1273"/>
                  <a:pt x="2424" y="1270"/>
                </a:cubicBezTo>
                <a:cubicBezTo>
                  <a:pt x="2429" y="1269"/>
                  <a:pt x="2433" y="1269"/>
                  <a:pt x="2438" y="1271"/>
                </a:cubicBezTo>
                <a:cubicBezTo>
                  <a:pt x="2445" y="1274"/>
                  <a:pt x="2453" y="1274"/>
                  <a:pt x="2460" y="1271"/>
                </a:cubicBezTo>
                <a:cubicBezTo>
                  <a:pt x="2463" y="1270"/>
                  <a:pt x="2466" y="1269"/>
                  <a:pt x="2467" y="1267"/>
                </a:cubicBezTo>
                <a:cubicBezTo>
                  <a:pt x="2472" y="1260"/>
                  <a:pt x="2479" y="1259"/>
                  <a:pt x="2486" y="1257"/>
                </a:cubicBezTo>
                <a:cubicBezTo>
                  <a:pt x="2490" y="1257"/>
                  <a:pt x="2495" y="1255"/>
                  <a:pt x="2500" y="1255"/>
                </a:cubicBezTo>
                <a:cubicBezTo>
                  <a:pt x="2504" y="1254"/>
                  <a:pt x="2509" y="1254"/>
                  <a:pt x="2514" y="1253"/>
                </a:cubicBezTo>
                <a:cubicBezTo>
                  <a:pt x="2526" y="1252"/>
                  <a:pt x="2538" y="1251"/>
                  <a:pt x="2550" y="1250"/>
                </a:cubicBezTo>
                <a:cubicBezTo>
                  <a:pt x="2552" y="1250"/>
                  <a:pt x="2554" y="1251"/>
                  <a:pt x="2560" y="1251"/>
                </a:cubicBezTo>
                <a:cubicBezTo>
                  <a:pt x="2549" y="1256"/>
                  <a:pt x="2541" y="1259"/>
                  <a:pt x="2534" y="1262"/>
                </a:cubicBezTo>
                <a:cubicBezTo>
                  <a:pt x="2531" y="1272"/>
                  <a:pt x="2531" y="1273"/>
                  <a:pt x="2524" y="1273"/>
                </a:cubicBezTo>
                <a:cubicBezTo>
                  <a:pt x="2508" y="1273"/>
                  <a:pt x="2493" y="1276"/>
                  <a:pt x="2477" y="1279"/>
                </a:cubicBezTo>
                <a:cubicBezTo>
                  <a:pt x="2469" y="1281"/>
                  <a:pt x="2461" y="1283"/>
                  <a:pt x="2453" y="1278"/>
                </a:cubicBezTo>
                <a:cubicBezTo>
                  <a:pt x="2452" y="1278"/>
                  <a:pt x="2451" y="1277"/>
                  <a:pt x="2450" y="1277"/>
                </a:cubicBezTo>
                <a:cubicBezTo>
                  <a:pt x="2436" y="1281"/>
                  <a:pt x="2421" y="1280"/>
                  <a:pt x="2407" y="1285"/>
                </a:cubicBezTo>
                <a:cubicBezTo>
                  <a:pt x="2410" y="1292"/>
                  <a:pt x="2415" y="1287"/>
                  <a:pt x="2418" y="1289"/>
                </a:cubicBezTo>
                <a:cubicBezTo>
                  <a:pt x="2418" y="1290"/>
                  <a:pt x="2418" y="1292"/>
                  <a:pt x="2418" y="1292"/>
                </a:cubicBezTo>
                <a:cubicBezTo>
                  <a:pt x="2412" y="1293"/>
                  <a:pt x="2406" y="1293"/>
                  <a:pt x="2400" y="1293"/>
                </a:cubicBezTo>
                <a:cubicBezTo>
                  <a:pt x="2397" y="1293"/>
                  <a:pt x="2394" y="1293"/>
                  <a:pt x="2390" y="1292"/>
                </a:cubicBezTo>
                <a:cubicBezTo>
                  <a:pt x="2380" y="1292"/>
                  <a:pt x="2380" y="1292"/>
                  <a:pt x="2373" y="1303"/>
                </a:cubicBezTo>
                <a:cubicBezTo>
                  <a:pt x="2371" y="1300"/>
                  <a:pt x="2368" y="1297"/>
                  <a:pt x="2365" y="1295"/>
                </a:cubicBezTo>
                <a:cubicBezTo>
                  <a:pt x="2356" y="1295"/>
                  <a:pt x="2348" y="1295"/>
                  <a:pt x="2339" y="1295"/>
                </a:cubicBezTo>
                <a:cubicBezTo>
                  <a:pt x="2333" y="1295"/>
                  <a:pt x="2328" y="1295"/>
                  <a:pt x="2323" y="1295"/>
                </a:cubicBezTo>
                <a:cubicBezTo>
                  <a:pt x="2315" y="1296"/>
                  <a:pt x="2312" y="1303"/>
                  <a:pt x="2317" y="1309"/>
                </a:cubicBezTo>
                <a:cubicBezTo>
                  <a:pt x="2320" y="1313"/>
                  <a:pt x="2320" y="1316"/>
                  <a:pt x="2320" y="1321"/>
                </a:cubicBezTo>
                <a:cubicBezTo>
                  <a:pt x="2320" y="1323"/>
                  <a:pt x="2324" y="1325"/>
                  <a:pt x="2326" y="1327"/>
                </a:cubicBezTo>
                <a:cubicBezTo>
                  <a:pt x="2320" y="1330"/>
                  <a:pt x="2315" y="1328"/>
                  <a:pt x="2309" y="1329"/>
                </a:cubicBezTo>
                <a:cubicBezTo>
                  <a:pt x="2306" y="1330"/>
                  <a:pt x="2301" y="1331"/>
                  <a:pt x="2299" y="1333"/>
                </a:cubicBezTo>
                <a:cubicBezTo>
                  <a:pt x="2296" y="1339"/>
                  <a:pt x="2291" y="1339"/>
                  <a:pt x="2285" y="1339"/>
                </a:cubicBezTo>
                <a:cubicBezTo>
                  <a:pt x="2277" y="1340"/>
                  <a:pt x="2270" y="1339"/>
                  <a:pt x="2262" y="1342"/>
                </a:cubicBezTo>
                <a:cubicBezTo>
                  <a:pt x="2259" y="1344"/>
                  <a:pt x="2255" y="1344"/>
                  <a:pt x="2251" y="1343"/>
                </a:cubicBezTo>
                <a:cubicBezTo>
                  <a:pt x="2233" y="1339"/>
                  <a:pt x="2214" y="1344"/>
                  <a:pt x="2196" y="1343"/>
                </a:cubicBezTo>
                <a:cubicBezTo>
                  <a:pt x="2193" y="1343"/>
                  <a:pt x="2190" y="1343"/>
                  <a:pt x="2186" y="1343"/>
                </a:cubicBezTo>
                <a:cubicBezTo>
                  <a:pt x="2181" y="1343"/>
                  <a:pt x="2176" y="1341"/>
                  <a:pt x="2172" y="1342"/>
                </a:cubicBezTo>
                <a:cubicBezTo>
                  <a:pt x="2167" y="1343"/>
                  <a:pt x="2163" y="1345"/>
                  <a:pt x="2158" y="1347"/>
                </a:cubicBezTo>
                <a:cubicBezTo>
                  <a:pt x="2157" y="1351"/>
                  <a:pt x="2160" y="1353"/>
                  <a:pt x="2162" y="1353"/>
                </a:cubicBezTo>
                <a:cubicBezTo>
                  <a:pt x="2169" y="1350"/>
                  <a:pt x="2175" y="1358"/>
                  <a:pt x="2182" y="1355"/>
                </a:cubicBezTo>
                <a:cubicBezTo>
                  <a:pt x="2189" y="1353"/>
                  <a:pt x="2196" y="1356"/>
                  <a:pt x="2203" y="1357"/>
                </a:cubicBezTo>
                <a:cubicBezTo>
                  <a:pt x="2210" y="1358"/>
                  <a:pt x="2217" y="1359"/>
                  <a:pt x="2224" y="1360"/>
                </a:cubicBezTo>
                <a:cubicBezTo>
                  <a:pt x="2226" y="1360"/>
                  <a:pt x="2228" y="1361"/>
                  <a:pt x="2230" y="1361"/>
                </a:cubicBezTo>
                <a:cubicBezTo>
                  <a:pt x="2238" y="1359"/>
                  <a:pt x="2246" y="1361"/>
                  <a:pt x="2254" y="1366"/>
                </a:cubicBezTo>
                <a:cubicBezTo>
                  <a:pt x="2254" y="1366"/>
                  <a:pt x="2254" y="1367"/>
                  <a:pt x="2254" y="1368"/>
                </a:cubicBezTo>
                <a:cubicBezTo>
                  <a:pt x="2251" y="1372"/>
                  <a:pt x="2244" y="1368"/>
                  <a:pt x="2241" y="1371"/>
                </a:cubicBezTo>
                <a:cubicBezTo>
                  <a:pt x="2237" y="1375"/>
                  <a:pt x="2235" y="1376"/>
                  <a:pt x="2229" y="1374"/>
                </a:cubicBezTo>
                <a:cubicBezTo>
                  <a:pt x="2225" y="1372"/>
                  <a:pt x="2220" y="1372"/>
                  <a:pt x="2214" y="1372"/>
                </a:cubicBezTo>
                <a:cubicBezTo>
                  <a:pt x="2214" y="1373"/>
                  <a:pt x="2212" y="1374"/>
                  <a:pt x="2212" y="1375"/>
                </a:cubicBezTo>
                <a:cubicBezTo>
                  <a:pt x="2210" y="1381"/>
                  <a:pt x="2211" y="1384"/>
                  <a:pt x="2216" y="1385"/>
                </a:cubicBezTo>
                <a:cubicBezTo>
                  <a:pt x="2219" y="1385"/>
                  <a:pt x="2223" y="1386"/>
                  <a:pt x="2226" y="1385"/>
                </a:cubicBezTo>
                <a:cubicBezTo>
                  <a:pt x="2229" y="1385"/>
                  <a:pt x="2233" y="1384"/>
                  <a:pt x="2236" y="1384"/>
                </a:cubicBezTo>
                <a:cubicBezTo>
                  <a:pt x="2238" y="1386"/>
                  <a:pt x="2240" y="1389"/>
                  <a:pt x="2242" y="1393"/>
                </a:cubicBezTo>
                <a:cubicBezTo>
                  <a:pt x="2253" y="1393"/>
                  <a:pt x="2265" y="1393"/>
                  <a:pt x="2279" y="1393"/>
                </a:cubicBezTo>
                <a:cubicBezTo>
                  <a:pt x="2280" y="1391"/>
                  <a:pt x="2283" y="1388"/>
                  <a:pt x="2286" y="1384"/>
                </a:cubicBezTo>
                <a:cubicBezTo>
                  <a:pt x="2287" y="1385"/>
                  <a:pt x="2289" y="1386"/>
                  <a:pt x="2289" y="1387"/>
                </a:cubicBezTo>
                <a:cubicBezTo>
                  <a:pt x="2288" y="1390"/>
                  <a:pt x="2286" y="1394"/>
                  <a:pt x="2291" y="1395"/>
                </a:cubicBezTo>
                <a:cubicBezTo>
                  <a:pt x="2295" y="1395"/>
                  <a:pt x="2295" y="1392"/>
                  <a:pt x="2295" y="1389"/>
                </a:cubicBezTo>
                <a:cubicBezTo>
                  <a:pt x="2296" y="1388"/>
                  <a:pt x="2296" y="1387"/>
                  <a:pt x="2297" y="1386"/>
                </a:cubicBezTo>
                <a:cubicBezTo>
                  <a:pt x="2302" y="1386"/>
                  <a:pt x="2308" y="1386"/>
                  <a:pt x="2313" y="1386"/>
                </a:cubicBezTo>
                <a:cubicBezTo>
                  <a:pt x="2313" y="1386"/>
                  <a:pt x="2313" y="1389"/>
                  <a:pt x="2313" y="1390"/>
                </a:cubicBezTo>
                <a:cubicBezTo>
                  <a:pt x="2310" y="1389"/>
                  <a:pt x="2307" y="1388"/>
                  <a:pt x="2304" y="1388"/>
                </a:cubicBezTo>
                <a:cubicBezTo>
                  <a:pt x="2303" y="1388"/>
                  <a:pt x="2303" y="1391"/>
                  <a:pt x="2302" y="1392"/>
                </a:cubicBezTo>
                <a:cubicBezTo>
                  <a:pt x="2302" y="1393"/>
                  <a:pt x="2304" y="1394"/>
                  <a:pt x="2305" y="1394"/>
                </a:cubicBezTo>
                <a:cubicBezTo>
                  <a:pt x="2308" y="1393"/>
                  <a:pt x="2310" y="1391"/>
                  <a:pt x="2313" y="1390"/>
                </a:cubicBezTo>
                <a:cubicBezTo>
                  <a:pt x="2314" y="1392"/>
                  <a:pt x="2314" y="1394"/>
                  <a:pt x="2314" y="1396"/>
                </a:cubicBezTo>
                <a:cubicBezTo>
                  <a:pt x="2316" y="1403"/>
                  <a:pt x="2315" y="1404"/>
                  <a:pt x="2308" y="1404"/>
                </a:cubicBezTo>
                <a:cubicBezTo>
                  <a:pt x="2305" y="1404"/>
                  <a:pt x="2302" y="1405"/>
                  <a:pt x="2297" y="1405"/>
                </a:cubicBezTo>
                <a:cubicBezTo>
                  <a:pt x="2300" y="1409"/>
                  <a:pt x="2301" y="1412"/>
                  <a:pt x="2303" y="1414"/>
                </a:cubicBezTo>
                <a:cubicBezTo>
                  <a:pt x="2311" y="1415"/>
                  <a:pt x="2318" y="1416"/>
                  <a:pt x="2324" y="1416"/>
                </a:cubicBezTo>
                <a:cubicBezTo>
                  <a:pt x="2328" y="1422"/>
                  <a:pt x="2332" y="1426"/>
                  <a:pt x="2336" y="1432"/>
                </a:cubicBezTo>
                <a:cubicBezTo>
                  <a:pt x="2338" y="1426"/>
                  <a:pt x="2340" y="1422"/>
                  <a:pt x="2342" y="1418"/>
                </a:cubicBezTo>
                <a:cubicBezTo>
                  <a:pt x="2349" y="1416"/>
                  <a:pt x="2356" y="1410"/>
                  <a:pt x="2363" y="1416"/>
                </a:cubicBezTo>
                <a:cubicBezTo>
                  <a:pt x="2365" y="1416"/>
                  <a:pt x="2367" y="1416"/>
                  <a:pt x="2368" y="1415"/>
                </a:cubicBezTo>
                <a:cubicBezTo>
                  <a:pt x="2374" y="1410"/>
                  <a:pt x="2381" y="1410"/>
                  <a:pt x="2388" y="1413"/>
                </a:cubicBezTo>
                <a:cubicBezTo>
                  <a:pt x="2390" y="1413"/>
                  <a:pt x="2391" y="1413"/>
                  <a:pt x="2393" y="1414"/>
                </a:cubicBezTo>
                <a:cubicBezTo>
                  <a:pt x="2397" y="1414"/>
                  <a:pt x="2400" y="1412"/>
                  <a:pt x="2401" y="1408"/>
                </a:cubicBezTo>
                <a:cubicBezTo>
                  <a:pt x="2402" y="1403"/>
                  <a:pt x="2402" y="1398"/>
                  <a:pt x="2403" y="1394"/>
                </a:cubicBezTo>
                <a:cubicBezTo>
                  <a:pt x="2401" y="1390"/>
                  <a:pt x="2399" y="1388"/>
                  <a:pt x="2395" y="1390"/>
                </a:cubicBezTo>
                <a:cubicBezTo>
                  <a:pt x="2395" y="1390"/>
                  <a:pt x="2395" y="1390"/>
                  <a:pt x="2395" y="1390"/>
                </a:cubicBezTo>
                <a:cubicBezTo>
                  <a:pt x="2400" y="1393"/>
                  <a:pt x="2402" y="1385"/>
                  <a:pt x="2407" y="1386"/>
                </a:cubicBezTo>
                <a:cubicBezTo>
                  <a:pt x="2411" y="1387"/>
                  <a:pt x="2416" y="1386"/>
                  <a:pt x="2421" y="1385"/>
                </a:cubicBezTo>
                <a:cubicBezTo>
                  <a:pt x="2426" y="1385"/>
                  <a:pt x="2430" y="1386"/>
                  <a:pt x="2434" y="1385"/>
                </a:cubicBezTo>
                <a:cubicBezTo>
                  <a:pt x="2442" y="1385"/>
                  <a:pt x="2450" y="1384"/>
                  <a:pt x="2457" y="1383"/>
                </a:cubicBezTo>
                <a:cubicBezTo>
                  <a:pt x="2460" y="1383"/>
                  <a:pt x="2462" y="1384"/>
                  <a:pt x="2465" y="1384"/>
                </a:cubicBezTo>
                <a:cubicBezTo>
                  <a:pt x="2464" y="1389"/>
                  <a:pt x="2461" y="1387"/>
                  <a:pt x="2459" y="1387"/>
                </a:cubicBezTo>
                <a:cubicBezTo>
                  <a:pt x="2457" y="1388"/>
                  <a:pt x="2455" y="1389"/>
                  <a:pt x="2453" y="1389"/>
                </a:cubicBezTo>
                <a:cubicBezTo>
                  <a:pt x="2450" y="1390"/>
                  <a:pt x="2448" y="1391"/>
                  <a:pt x="2445" y="1391"/>
                </a:cubicBezTo>
                <a:cubicBezTo>
                  <a:pt x="2443" y="1391"/>
                  <a:pt x="2441" y="1390"/>
                  <a:pt x="2438" y="1390"/>
                </a:cubicBezTo>
                <a:cubicBezTo>
                  <a:pt x="2439" y="1394"/>
                  <a:pt x="2440" y="1397"/>
                  <a:pt x="2441" y="1399"/>
                </a:cubicBezTo>
                <a:cubicBezTo>
                  <a:pt x="2443" y="1405"/>
                  <a:pt x="2442" y="1409"/>
                  <a:pt x="2437" y="1413"/>
                </a:cubicBezTo>
                <a:cubicBezTo>
                  <a:pt x="2434" y="1415"/>
                  <a:pt x="2433" y="1415"/>
                  <a:pt x="2426" y="1411"/>
                </a:cubicBezTo>
                <a:cubicBezTo>
                  <a:pt x="2418" y="1413"/>
                  <a:pt x="2419" y="1419"/>
                  <a:pt x="2420" y="1425"/>
                </a:cubicBezTo>
                <a:cubicBezTo>
                  <a:pt x="2417" y="1426"/>
                  <a:pt x="2416" y="1424"/>
                  <a:pt x="2415" y="1422"/>
                </a:cubicBezTo>
                <a:cubicBezTo>
                  <a:pt x="2414" y="1421"/>
                  <a:pt x="2411" y="1418"/>
                  <a:pt x="2410" y="1419"/>
                </a:cubicBezTo>
                <a:cubicBezTo>
                  <a:pt x="2398" y="1420"/>
                  <a:pt x="2387" y="1418"/>
                  <a:pt x="2376" y="1422"/>
                </a:cubicBezTo>
                <a:cubicBezTo>
                  <a:pt x="2375" y="1423"/>
                  <a:pt x="2375" y="1423"/>
                  <a:pt x="2375" y="1424"/>
                </a:cubicBezTo>
                <a:cubicBezTo>
                  <a:pt x="2376" y="1428"/>
                  <a:pt x="2379" y="1430"/>
                  <a:pt x="2383" y="1430"/>
                </a:cubicBezTo>
                <a:cubicBezTo>
                  <a:pt x="2390" y="1430"/>
                  <a:pt x="2397" y="1430"/>
                  <a:pt x="2404" y="1430"/>
                </a:cubicBezTo>
                <a:cubicBezTo>
                  <a:pt x="2408" y="1431"/>
                  <a:pt x="2412" y="1431"/>
                  <a:pt x="2413" y="1438"/>
                </a:cubicBezTo>
                <a:cubicBezTo>
                  <a:pt x="2408" y="1441"/>
                  <a:pt x="2404" y="1443"/>
                  <a:pt x="2397" y="1443"/>
                </a:cubicBezTo>
                <a:cubicBezTo>
                  <a:pt x="2385" y="1443"/>
                  <a:pt x="2372" y="1446"/>
                  <a:pt x="2360" y="1448"/>
                </a:cubicBezTo>
                <a:cubicBezTo>
                  <a:pt x="2355" y="1453"/>
                  <a:pt x="2347" y="1447"/>
                  <a:pt x="2342" y="1453"/>
                </a:cubicBezTo>
                <a:cubicBezTo>
                  <a:pt x="2337" y="1457"/>
                  <a:pt x="2332" y="1460"/>
                  <a:pt x="2327" y="1464"/>
                </a:cubicBezTo>
                <a:cubicBezTo>
                  <a:pt x="2321" y="1461"/>
                  <a:pt x="2315" y="1459"/>
                  <a:pt x="2307" y="1462"/>
                </a:cubicBezTo>
                <a:cubicBezTo>
                  <a:pt x="2305" y="1465"/>
                  <a:pt x="2303" y="1469"/>
                  <a:pt x="2300" y="1473"/>
                </a:cubicBezTo>
                <a:cubicBezTo>
                  <a:pt x="2299" y="1473"/>
                  <a:pt x="2297" y="1474"/>
                  <a:pt x="2296" y="1474"/>
                </a:cubicBezTo>
                <a:cubicBezTo>
                  <a:pt x="2289" y="1476"/>
                  <a:pt x="2283" y="1477"/>
                  <a:pt x="2277" y="1479"/>
                </a:cubicBezTo>
                <a:cubicBezTo>
                  <a:pt x="2275" y="1480"/>
                  <a:pt x="2274" y="1482"/>
                  <a:pt x="2272" y="1484"/>
                </a:cubicBezTo>
                <a:cubicBezTo>
                  <a:pt x="2273" y="1486"/>
                  <a:pt x="2274" y="1487"/>
                  <a:pt x="2275" y="1489"/>
                </a:cubicBezTo>
                <a:cubicBezTo>
                  <a:pt x="2280" y="1497"/>
                  <a:pt x="2286" y="1502"/>
                  <a:pt x="2297" y="1496"/>
                </a:cubicBezTo>
                <a:cubicBezTo>
                  <a:pt x="2298" y="1496"/>
                  <a:pt x="2300" y="1497"/>
                  <a:pt x="2302" y="1497"/>
                </a:cubicBezTo>
                <a:cubicBezTo>
                  <a:pt x="2304" y="1498"/>
                  <a:pt x="2305" y="1499"/>
                  <a:pt x="2307" y="1500"/>
                </a:cubicBezTo>
                <a:cubicBezTo>
                  <a:pt x="2315" y="1502"/>
                  <a:pt x="2323" y="1495"/>
                  <a:pt x="2332" y="1498"/>
                </a:cubicBezTo>
                <a:cubicBezTo>
                  <a:pt x="2340" y="1501"/>
                  <a:pt x="2348" y="1498"/>
                  <a:pt x="2355" y="1494"/>
                </a:cubicBezTo>
                <a:cubicBezTo>
                  <a:pt x="2356" y="1493"/>
                  <a:pt x="2357" y="1493"/>
                  <a:pt x="2359" y="1493"/>
                </a:cubicBezTo>
                <a:cubicBezTo>
                  <a:pt x="2372" y="1490"/>
                  <a:pt x="2385" y="1487"/>
                  <a:pt x="2400" y="1485"/>
                </a:cubicBezTo>
                <a:cubicBezTo>
                  <a:pt x="2399" y="1478"/>
                  <a:pt x="2397" y="1469"/>
                  <a:pt x="2407" y="1464"/>
                </a:cubicBezTo>
                <a:cubicBezTo>
                  <a:pt x="2414" y="1469"/>
                  <a:pt x="2422" y="1474"/>
                  <a:pt x="2430" y="1479"/>
                </a:cubicBezTo>
                <a:cubicBezTo>
                  <a:pt x="2438" y="1473"/>
                  <a:pt x="2431" y="1466"/>
                  <a:pt x="2431" y="1459"/>
                </a:cubicBezTo>
                <a:cubicBezTo>
                  <a:pt x="2436" y="1458"/>
                  <a:pt x="2440" y="1457"/>
                  <a:pt x="2444" y="1456"/>
                </a:cubicBezTo>
                <a:cubicBezTo>
                  <a:pt x="2446" y="1456"/>
                  <a:pt x="2449" y="1456"/>
                  <a:pt x="2450" y="1458"/>
                </a:cubicBezTo>
                <a:cubicBezTo>
                  <a:pt x="2453" y="1461"/>
                  <a:pt x="2450" y="1463"/>
                  <a:pt x="2448" y="1464"/>
                </a:cubicBezTo>
                <a:cubicBezTo>
                  <a:pt x="2442" y="1469"/>
                  <a:pt x="2441" y="1477"/>
                  <a:pt x="2440" y="1484"/>
                </a:cubicBezTo>
                <a:cubicBezTo>
                  <a:pt x="2447" y="1488"/>
                  <a:pt x="2452" y="1486"/>
                  <a:pt x="2459" y="1484"/>
                </a:cubicBezTo>
                <a:cubicBezTo>
                  <a:pt x="2458" y="1479"/>
                  <a:pt x="2458" y="1476"/>
                  <a:pt x="2457" y="1471"/>
                </a:cubicBezTo>
                <a:cubicBezTo>
                  <a:pt x="2461" y="1470"/>
                  <a:pt x="2464" y="1469"/>
                  <a:pt x="2469" y="1467"/>
                </a:cubicBezTo>
                <a:cubicBezTo>
                  <a:pt x="2467" y="1464"/>
                  <a:pt x="2465" y="1462"/>
                  <a:pt x="2463" y="1459"/>
                </a:cubicBezTo>
                <a:cubicBezTo>
                  <a:pt x="2466" y="1458"/>
                  <a:pt x="2469" y="1456"/>
                  <a:pt x="2471" y="1455"/>
                </a:cubicBezTo>
                <a:cubicBezTo>
                  <a:pt x="2474" y="1453"/>
                  <a:pt x="2476" y="1452"/>
                  <a:pt x="2480" y="1450"/>
                </a:cubicBezTo>
                <a:cubicBezTo>
                  <a:pt x="2488" y="1456"/>
                  <a:pt x="2498" y="1457"/>
                  <a:pt x="2507" y="1451"/>
                </a:cubicBezTo>
                <a:cubicBezTo>
                  <a:pt x="2516" y="1453"/>
                  <a:pt x="2522" y="1460"/>
                  <a:pt x="2531" y="1458"/>
                </a:cubicBezTo>
                <a:cubicBezTo>
                  <a:pt x="2539" y="1456"/>
                  <a:pt x="2546" y="1455"/>
                  <a:pt x="2555" y="1454"/>
                </a:cubicBezTo>
                <a:cubicBezTo>
                  <a:pt x="2547" y="1462"/>
                  <a:pt x="2547" y="1472"/>
                  <a:pt x="2546" y="1482"/>
                </a:cubicBezTo>
                <a:cubicBezTo>
                  <a:pt x="2543" y="1483"/>
                  <a:pt x="2540" y="1484"/>
                  <a:pt x="2537" y="1484"/>
                </a:cubicBezTo>
                <a:cubicBezTo>
                  <a:pt x="2546" y="1493"/>
                  <a:pt x="2554" y="1492"/>
                  <a:pt x="2569" y="1481"/>
                </a:cubicBezTo>
                <a:cubicBezTo>
                  <a:pt x="2568" y="1479"/>
                  <a:pt x="2566" y="1477"/>
                  <a:pt x="2566" y="1475"/>
                </a:cubicBezTo>
                <a:cubicBezTo>
                  <a:pt x="2566" y="1474"/>
                  <a:pt x="2568" y="1473"/>
                  <a:pt x="2569" y="1472"/>
                </a:cubicBezTo>
                <a:cubicBezTo>
                  <a:pt x="2573" y="1471"/>
                  <a:pt x="2578" y="1470"/>
                  <a:pt x="2582" y="1469"/>
                </a:cubicBezTo>
                <a:cubicBezTo>
                  <a:pt x="2589" y="1468"/>
                  <a:pt x="2592" y="1470"/>
                  <a:pt x="2594" y="1479"/>
                </a:cubicBezTo>
                <a:cubicBezTo>
                  <a:pt x="2595" y="1480"/>
                  <a:pt x="2595" y="1482"/>
                  <a:pt x="2595" y="1484"/>
                </a:cubicBezTo>
                <a:cubicBezTo>
                  <a:pt x="2607" y="1490"/>
                  <a:pt x="2624" y="1489"/>
                  <a:pt x="2628" y="1506"/>
                </a:cubicBezTo>
                <a:cubicBezTo>
                  <a:pt x="2638" y="1504"/>
                  <a:pt x="2646" y="1502"/>
                  <a:pt x="2654" y="1500"/>
                </a:cubicBezTo>
                <a:cubicBezTo>
                  <a:pt x="2657" y="1496"/>
                  <a:pt x="2648" y="1494"/>
                  <a:pt x="2653" y="1491"/>
                </a:cubicBezTo>
                <a:cubicBezTo>
                  <a:pt x="2651" y="1489"/>
                  <a:pt x="2648" y="1488"/>
                  <a:pt x="2646" y="1486"/>
                </a:cubicBezTo>
                <a:cubicBezTo>
                  <a:pt x="2645" y="1484"/>
                  <a:pt x="2647" y="1483"/>
                  <a:pt x="2650" y="1483"/>
                </a:cubicBezTo>
                <a:cubicBezTo>
                  <a:pt x="2654" y="1483"/>
                  <a:pt x="2658" y="1484"/>
                  <a:pt x="2662" y="1485"/>
                </a:cubicBezTo>
                <a:cubicBezTo>
                  <a:pt x="2665" y="1484"/>
                  <a:pt x="2668" y="1482"/>
                  <a:pt x="2670" y="1480"/>
                </a:cubicBezTo>
                <a:cubicBezTo>
                  <a:pt x="2674" y="1481"/>
                  <a:pt x="2676" y="1487"/>
                  <a:pt x="2682" y="1483"/>
                </a:cubicBezTo>
                <a:cubicBezTo>
                  <a:pt x="2685" y="1481"/>
                  <a:pt x="2690" y="1480"/>
                  <a:pt x="2693" y="1486"/>
                </a:cubicBezTo>
                <a:cubicBezTo>
                  <a:pt x="2688" y="1494"/>
                  <a:pt x="2684" y="1501"/>
                  <a:pt x="2680" y="1507"/>
                </a:cubicBezTo>
                <a:cubicBezTo>
                  <a:pt x="2681" y="1513"/>
                  <a:pt x="2684" y="1511"/>
                  <a:pt x="2686" y="1512"/>
                </a:cubicBezTo>
                <a:cubicBezTo>
                  <a:pt x="2694" y="1514"/>
                  <a:pt x="2694" y="1514"/>
                  <a:pt x="2698" y="1507"/>
                </a:cubicBezTo>
                <a:cubicBezTo>
                  <a:pt x="2699" y="1504"/>
                  <a:pt x="2701" y="1501"/>
                  <a:pt x="2705" y="1502"/>
                </a:cubicBezTo>
                <a:cubicBezTo>
                  <a:pt x="2705" y="1501"/>
                  <a:pt x="2705" y="1501"/>
                  <a:pt x="2705" y="1501"/>
                </a:cubicBezTo>
                <a:cubicBezTo>
                  <a:pt x="2705" y="1503"/>
                  <a:pt x="2705" y="1506"/>
                  <a:pt x="2706" y="1506"/>
                </a:cubicBezTo>
                <a:cubicBezTo>
                  <a:pt x="2712" y="1507"/>
                  <a:pt x="2718" y="1508"/>
                  <a:pt x="2722" y="1502"/>
                </a:cubicBezTo>
                <a:cubicBezTo>
                  <a:pt x="2728" y="1493"/>
                  <a:pt x="2737" y="1490"/>
                  <a:pt x="2748" y="1486"/>
                </a:cubicBezTo>
                <a:cubicBezTo>
                  <a:pt x="2751" y="1491"/>
                  <a:pt x="2754" y="1496"/>
                  <a:pt x="2757" y="1502"/>
                </a:cubicBezTo>
                <a:cubicBezTo>
                  <a:pt x="2761" y="1502"/>
                  <a:pt x="2765" y="1503"/>
                  <a:pt x="2770" y="1504"/>
                </a:cubicBezTo>
                <a:cubicBezTo>
                  <a:pt x="2770" y="1505"/>
                  <a:pt x="2770" y="1508"/>
                  <a:pt x="2769" y="1508"/>
                </a:cubicBezTo>
                <a:cubicBezTo>
                  <a:pt x="2762" y="1514"/>
                  <a:pt x="2754" y="1520"/>
                  <a:pt x="2747" y="1525"/>
                </a:cubicBezTo>
                <a:cubicBezTo>
                  <a:pt x="2746" y="1526"/>
                  <a:pt x="2744" y="1527"/>
                  <a:pt x="2743" y="1528"/>
                </a:cubicBezTo>
                <a:cubicBezTo>
                  <a:pt x="2745" y="1537"/>
                  <a:pt x="2745" y="1537"/>
                  <a:pt x="2754" y="1535"/>
                </a:cubicBezTo>
                <a:cubicBezTo>
                  <a:pt x="2757" y="1540"/>
                  <a:pt x="2760" y="1545"/>
                  <a:pt x="2755" y="1551"/>
                </a:cubicBezTo>
                <a:cubicBezTo>
                  <a:pt x="2754" y="1552"/>
                  <a:pt x="2755" y="1555"/>
                  <a:pt x="2755" y="1556"/>
                </a:cubicBezTo>
                <a:cubicBezTo>
                  <a:pt x="2746" y="1555"/>
                  <a:pt x="2746" y="1555"/>
                  <a:pt x="2744" y="1563"/>
                </a:cubicBezTo>
                <a:cubicBezTo>
                  <a:pt x="2749" y="1563"/>
                  <a:pt x="2751" y="1558"/>
                  <a:pt x="2754" y="1556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3" name="Freeform 13"/>
          <p:cNvSpPr/>
          <p:nvPr/>
        </p:nvSpPr>
        <p:spPr bwMode="auto">
          <a:xfrm flipH="1">
            <a:off x="3376439" y="213994"/>
            <a:ext cx="2391128" cy="1998239"/>
          </a:xfrm>
          <a:custGeom>
            <a:avLst/>
            <a:gdLst>
              <a:gd name="T0" fmla="*/ 1223 w 1435"/>
              <a:gd name="T1" fmla="*/ 946 h 1199"/>
              <a:gd name="T2" fmla="*/ 1300 w 1435"/>
              <a:gd name="T3" fmla="*/ 948 h 1199"/>
              <a:gd name="T4" fmla="*/ 1282 w 1435"/>
              <a:gd name="T5" fmla="*/ 877 h 1199"/>
              <a:gd name="T6" fmla="*/ 1282 w 1435"/>
              <a:gd name="T7" fmla="*/ 777 h 1199"/>
              <a:gd name="T8" fmla="*/ 1267 w 1435"/>
              <a:gd name="T9" fmla="*/ 719 h 1199"/>
              <a:gd name="T10" fmla="*/ 1342 w 1435"/>
              <a:gd name="T11" fmla="*/ 680 h 1199"/>
              <a:gd name="T12" fmla="*/ 1429 w 1435"/>
              <a:gd name="T13" fmla="*/ 658 h 1199"/>
              <a:gd name="T14" fmla="*/ 1396 w 1435"/>
              <a:gd name="T15" fmla="*/ 571 h 1199"/>
              <a:gd name="T16" fmla="*/ 1395 w 1435"/>
              <a:gd name="T17" fmla="*/ 530 h 1199"/>
              <a:gd name="T18" fmla="*/ 1391 w 1435"/>
              <a:gd name="T19" fmla="*/ 482 h 1199"/>
              <a:gd name="T20" fmla="*/ 1384 w 1435"/>
              <a:gd name="T21" fmla="*/ 432 h 1199"/>
              <a:gd name="T22" fmla="*/ 1356 w 1435"/>
              <a:gd name="T23" fmla="*/ 402 h 1199"/>
              <a:gd name="T24" fmla="*/ 1311 w 1435"/>
              <a:gd name="T25" fmla="*/ 375 h 1199"/>
              <a:gd name="T26" fmla="*/ 1306 w 1435"/>
              <a:gd name="T27" fmla="*/ 317 h 1199"/>
              <a:gd name="T28" fmla="*/ 1266 w 1435"/>
              <a:gd name="T29" fmla="*/ 288 h 1199"/>
              <a:gd name="T30" fmla="*/ 1227 w 1435"/>
              <a:gd name="T31" fmla="*/ 191 h 1199"/>
              <a:gd name="T32" fmla="*/ 1166 w 1435"/>
              <a:gd name="T33" fmla="*/ 125 h 1199"/>
              <a:gd name="T34" fmla="*/ 1044 w 1435"/>
              <a:gd name="T35" fmla="*/ 108 h 1199"/>
              <a:gd name="T36" fmla="*/ 986 w 1435"/>
              <a:gd name="T37" fmla="*/ 84 h 1199"/>
              <a:gd name="T38" fmla="*/ 949 w 1435"/>
              <a:gd name="T39" fmla="*/ 61 h 1199"/>
              <a:gd name="T40" fmla="*/ 837 w 1435"/>
              <a:gd name="T41" fmla="*/ 38 h 1199"/>
              <a:gd name="T42" fmla="*/ 758 w 1435"/>
              <a:gd name="T43" fmla="*/ 37 h 1199"/>
              <a:gd name="T44" fmla="*/ 660 w 1435"/>
              <a:gd name="T45" fmla="*/ 63 h 1199"/>
              <a:gd name="T46" fmla="*/ 633 w 1435"/>
              <a:gd name="T47" fmla="*/ 14 h 1199"/>
              <a:gd name="T48" fmla="*/ 573 w 1435"/>
              <a:gd name="T49" fmla="*/ 46 h 1199"/>
              <a:gd name="T50" fmla="*/ 451 w 1435"/>
              <a:gd name="T51" fmla="*/ 45 h 1199"/>
              <a:gd name="T52" fmla="*/ 361 w 1435"/>
              <a:gd name="T53" fmla="*/ 64 h 1199"/>
              <a:gd name="T54" fmla="*/ 338 w 1435"/>
              <a:gd name="T55" fmla="*/ 91 h 1199"/>
              <a:gd name="T56" fmla="*/ 266 w 1435"/>
              <a:gd name="T57" fmla="*/ 95 h 1199"/>
              <a:gd name="T58" fmla="*/ 211 w 1435"/>
              <a:gd name="T59" fmla="*/ 135 h 1199"/>
              <a:gd name="T60" fmla="*/ 140 w 1435"/>
              <a:gd name="T61" fmla="*/ 207 h 1199"/>
              <a:gd name="T62" fmla="*/ 80 w 1435"/>
              <a:gd name="T63" fmla="*/ 280 h 1199"/>
              <a:gd name="T64" fmla="*/ 74 w 1435"/>
              <a:gd name="T65" fmla="*/ 344 h 1199"/>
              <a:gd name="T66" fmla="*/ 27 w 1435"/>
              <a:gd name="T67" fmla="*/ 386 h 1199"/>
              <a:gd name="T68" fmla="*/ 4 w 1435"/>
              <a:gd name="T69" fmla="*/ 426 h 1199"/>
              <a:gd name="T70" fmla="*/ 97 w 1435"/>
              <a:gd name="T71" fmla="*/ 468 h 1199"/>
              <a:gd name="T72" fmla="*/ 78 w 1435"/>
              <a:gd name="T73" fmla="*/ 509 h 1199"/>
              <a:gd name="T74" fmla="*/ 102 w 1435"/>
              <a:gd name="T75" fmla="*/ 554 h 1199"/>
              <a:gd name="T76" fmla="*/ 115 w 1435"/>
              <a:gd name="T77" fmla="*/ 630 h 1199"/>
              <a:gd name="T78" fmla="*/ 164 w 1435"/>
              <a:gd name="T79" fmla="*/ 685 h 1199"/>
              <a:gd name="T80" fmla="*/ 170 w 1435"/>
              <a:gd name="T81" fmla="*/ 749 h 1199"/>
              <a:gd name="T82" fmla="*/ 194 w 1435"/>
              <a:gd name="T83" fmla="*/ 812 h 1199"/>
              <a:gd name="T84" fmla="*/ 226 w 1435"/>
              <a:gd name="T85" fmla="*/ 843 h 1199"/>
              <a:gd name="T86" fmla="*/ 261 w 1435"/>
              <a:gd name="T87" fmla="*/ 903 h 1199"/>
              <a:gd name="T88" fmla="*/ 358 w 1435"/>
              <a:gd name="T89" fmla="*/ 900 h 1199"/>
              <a:gd name="T90" fmla="*/ 405 w 1435"/>
              <a:gd name="T91" fmla="*/ 972 h 1199"/>
              <a:gd name="T92" fmla="*/ 513 w 1435"/>
              <a:gd name="T93" fmla="*/ 970 h 1199"/>
              <a:gd name="T94" fmla="*/ 586 w 1435"/>
              <a:gd name="T95" fmla="*/ 999 h 1199"/>
              <a:gd name="T96" fmla="*/ 613 w 1435"/>
              <a:gd name="T97" fmla="*/ 1125 h 1199"/>
              <a:gd name="T98" fmla="*/ 589 w 1435"/>
              <a:gd name="T99" fmla="*/ 1168 h 1199"/>
              <a:gd name="T100" fmla="*/ 615 w 1435"/>
              <a:gd name="T101" fmla="*/ 1154 h 1199"/>
              <a:gd name="T102" fmla="*/ 683 w 1435"/>
              <a:gd name="T103" fmla="*/ 1169 h 1199"/>
              <a:gd name="T104" fmla="*/ 685 w 1435"/>
              <a:gd name="T105" fmla="*/ 1088 h 1199"/>
              <a:gd name="T106" fmla="*/ 733 w 1435"/>
              <a:gd name="T107" fmla="*/ 1035 h 1199"/>
              <a:gd name="T108" fmla="*/ 828 w 1435"/>
              <a:gd name="T109" fmla="*/ 1048 h 1199"/>
              <a:gd name="T110" fmla="*/ 788 w 1435"/>
              <a:gd name="T111" fmla="*/ 1012 h 1199"/>
              <a:gd name="T112" fmla="*/ 883 w 1435"/>
              <a:gd name="T113" fmla="*/ 989 h 1199"/>
              <a:gd name="T114" fmla="*/ 946 w 1435"/>
              <a:gd name="T115" fmla="*/ 1040 h 1199"/>
              <a:gd name="T116" fmla="*/ 1015 w 1435"/>
              <a:gd name="T117" fmla="*/ 1004 h 1199"/>
              <a:gd name="T118" fmla="*/ 1032 w 1435"/>
              <a:gd name="T119" fmla="*/ 979 h 1199"/>
              <a:gd name="T120" fmla="*/ 1099 w 1435"/>
              <a:gd name="T121" fmla="*/ 976 h 1199"/>
              <a:gd name="T122" fmla="*/ 1142 w 1435"/>
              <a:gd name="T123" fmla="*/ 974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5" h="1199">
                <a:moveTo>
                  <a:pt x="1223" y="990"/>
                </a:moveTo>
                <a:cubicBezTo>
                  <a:pt x="1224" y="988"/>
                  <a:pt x="1225" y="988"/>
                  <a:pt x="1226" y="987"/>
                </a:cubicBezTo>
                <a:cubicBezTo>
                  <a:pt x="1228" y="986"/>
                  <a:pt x="1231" y="985"/>
                  <a:pt x="1232" y="982"/>
                </a:cubicBezTo>
                <a:cubicBezTo>
                  <a:pt x="1233" y="980"/>
                  <a:pt x="1232" y="978"/>
                  <a:pt x="1230" y="979"/>
                </a:cubicBezTo>
                <a:cubicBezTo>
                  <a:pt x="1229" y="979"/>
                  <a:pt x="1227" y="979"/>
                  <a:pt x="1226" y="979"/>
                </a:cubicBezTo>
                <a:cubicBezTo>
                  <a:pt x="1224" y="980"/>
                  <a:pt x="1223" y="979"/>
                  <a:pt x="1222" y="977"/>
                </a:cubicBezTo>
                <a:cubicBezTo>
                  <a:pt x="1222" y="976"/>
                  <a:pt x="1221" y="976"/>
                  <a:pt x="1220" y="975"/>
                </a:cubicBezTo>
                <a:cubicBezTo>
                  <a:pt x="1219" y="971"/>
                  <a:pt x="1219" y="971"/>
                  <a:pt x="1215" y="970"/>
                </a:cubicBezTo>
                <a:cubicBezTo>
                  <a:pt x="1215" y="970"/>
                  <a:pt x="1215" y="969"/>
                  <a:pt x="1215" y="969"/>
                </a:cubicBezTo>
                <a:cubicBezTo>
                  <a:pt x="1212" y="967"/>
                  <a:pt x="1212" y="967"/>
                  <a:pt x="1211" y="969"/>
                </a:cubicBezTo>
                <a:cubicBezTo>
                  <a:pt x="1211" y="971"/>
                  <a:pt x="1210" y="972"/>
                  <a:pt x="1209" y="974"/>
                </a:cubicBezTo>
                <a:cubicBezTo>
                  <a:pt x="1208" y="977"/>
                  <a:pt x="1208" y="977"/>
                  <a:pt x="1212" y="977"/>
                </a:cubicBezTo>
                <a:cubicBezTo>
                  <a:pt x="1212" y="977"/>
                  <a:pt x="1212" y="977"/>
                  <a:pt x="1212" y="977"/>
                </a:cubicBezTo>
                <a:cubicBezTo>
                  <a:pt x="1212" y="977"/>
                  <a:pt x="1212" y="977"/>
                  <a:pt x="1212" y="977"/>
                </a:cubicBezTo>
                <a:cubicBezTo>
                  <a:pt x="1213" y="977"/>
                  <a:pt x="1213" y="978"/>
                  <a:pt x="1214" y="979"/>
                </a:cubicBezTo>
                <a:cubicBezTo>
                  <a:pt x="1213" y="983"/>
                  <a:pt x="1213" y="983"/>
                  <a:pt x="1210" y="982"/>
                </a:cubicBezTo>
                <a:cubicBezTo>
                  <a:pt x="1208" y="982"/>
                  <a:pt x="1207" y="982"/>
                  <a:pt x="1206" y="980"/>
                </a:cubicBezTo>
                <a:cubicBezTo>
                  <a:pt x="1205" y="977"/>
                  <a:pt x="1201" y="977"/>
                  <a:pt x="1199" y="975"/>
                </a:cubicBezTo>
                <a:cubicBezTo>
                  <a:pt x="1198" y="974"/>
                  <a:pt x="1197" y="975"/>
                  <a:pt x="1196" y="977"/>
                </a:cubicBezTo>
                <a:cubicBezTo>
                  <a:pt x="1196" y="977"/>
                  <a:pt x="1195" y="977"/>
                  <a:pt x="1195" y="977"/>
                </a:cubicBezTo>
                <a:cubicBezTo>
                  <a:pt x="1194" y="975"/>
                  <a:pt x="1193" y="975"/>
                  <a:pt x="1191" y="975"/>
                </a:cubicBezTo>
                <a:cubicBezTo>
                  <a:pt x="1190" y="973"/>
                  <a:pt x="1189" y="970"/>
                  <a:pt x="1187" y="968"/>
                </a:cubicBezTo>
                <a:cubicBezTo>
                  <a:pt x="1185" y="966"/>
                  <a:pt x="1185" y="966"/>
                  <a:pt x="1182" y="968"/>
                </a:cubicBezTo>
                <a:cubicBezTo>
                  <a:pt x="1180" y="969"/>
                  <a:pt x="1178" y="971"/>
                  <a:pt x="1176" y="972"/>
                </a:cubicBezTo>
                <a:cubicBezTo>
                  <a:pt x="1175" y="972"/>
                  <a:pt x="1173" y="972"/>
                  <a:pt x="1173" y="970"/>
                </a:cubicBezTo>
                <a:cubicBezTo>
                  <a:pt x="1173" y="966"/>
                  <a:pt x="1172" y="962"/>
                  <a:pt x="1167" y="960"/>
                </a:cubicBezTo>
                <a:cubicBezTo>
                  <a:pt x="1167" y="960"/>
                  <a:pt x="1166" y="959"/>
                  <a:pt x="1167" y="958"/>
                </a:cubicBezTo>
                <a:cubicBezTo>
                  <a:pt x="1167" y="956"/>
                  <a:pt x="1168" y="957"/>
                  <a:pt x="1169" y="958"/>
                </a:cubicBezTo>
                <a:cubicBezTo>
                  <a:pt x="1171" y="958"/>
                  <a:pt x="1174" y="956"/>
                  <a:pt x="1176" y="956"/>
                </a:cubicBezTo>
                <a:cubicBezTo>
                  <a:pt x="1179" y="957"/>
                  <a:pt x="1181" y="954"/>
                  <a:pt x="1183" y="955"/>
                </a:cubicBezTo>
                <a:cubicBezTo>
                  <a:pt x="1183" y="955"/>
                  <a:pt x="1183" y="956"/>
                  <a:pt x="1183" y="956"/>
                </a:cubicBezTo>
                <a:cubicBezTo>
                  <a:pt x="1182" y="957"/>
                  <a:pt x="1180" y="957"/>
                  <a:pt x="1181" y="959"/>
                </a:cubicBezTo>
                <a:cubicBezTo>
                  <a:pt x="1181" y="960"/>
                  <a:pt x="1182" y="960"/>
                  <a:pt x="1183" y="960"/>
                </a:cubicBezTo>
                <a:cubicBezTo>
                  <a:pt x="1184" y="959"/>
                  <a:pt x="1185" y="959"/>
                  <a:pt x="1186" y="959"/>
                </a:cubicBezTo>
                <a:cubicBezTo>
                  <a:pt x="1189" y="958"/>
                  <a:pt x="1189" y="959"/>
                  <a:pt x="1191" y="962"/>
                </a:cubicBezTo>
                <a:cubicBezTo>
                  <a:pt x="1191" y="962"/>
                  <a:pt x="1191" y="963"/>
                  <a:pt x="1191" y="963"/>
                </a:cubicBezTo>
                <a:cubicBezTo>
                  <a:pt x="1192" y="964"/>
                  <a:pt x="1193" y="965"/>
                  <a:pt x="1193" y="965"/>
                </a:cubicBezTo>
                <a:cubicBezTo>
                  <a:pt x="1194" y="965"/>
                  <a:pt x="1194" y="964"/>
                  <a:pt x="1195" y="963"/>
                </a:cubicBezTo>
                <a:cubicBezTo>
                  <a:pt x="1195" y="959"/>
                  <a:pt x="1195" y="959"/>
                  <a:pt x="1199" y="959"/>
                </a:cubicBezTo>
                <a:cubicBezTo>
                  <a:pt x="1202" y="960"/>
                  <a:pt x="1205" y="960"/>
                  <a:pt x="1208" y="960"/>
                </a:cubicBezTo>
                <a:cubicBezTo>
                  <a:pt x="1209" y="960"/>
                  <a:pt x="1210" y="960"/>
                  <a:pt x="1210" y="959"/>
                </a:cubicBezTo>
                <a:cubicBezTo>
                  <a:pt x="1210" y="958"/>
                  <a:pt x="1209" y="958"/>
                  <a:pt x="1209" y="958"/>
                </a:cubicBezTo>
                <a:cubicBezTo>
                  <a:pt x="1208" y="958"/>
                  <a:pt x="1207" y="957"/>
                  <a:pt x="1206" y="956"/>
                </a:cubicBezTo>
                <a:cubicBezTo>
                  <a:pt x="1206" y="954"/>
                  <a:pt x="1207" y="954"/>
                  <a:pt x="1208" y="954"/>
                </a:cubicBezTo>
                <a:cubicBezTo>
                  <a:pt x="1210" y="954"/>
                  <a:pt x="1211" y="954"/>
                  <a:pt x="1211" y="953"/>
                </a:cubicBezTo>
                <a:cubicBezTo>
                  <a:pt x="1214" y="948"/>
                  <a:pt x="1218" y="947"/>
                  <a:pt x="1222" y="948"/>
                </a:cubicBezTo>
                <a:cubicBezTo>
                  <a:pt x="1223" y="948"/>
                  <a:pt x="1224" y="948"/>
                  <a:pt x="1224" y="947"/>
                </a:cubicBezTo>
                <a:cubicBezTo>
                  <a:pt x="1223" y="947"/>
                  <a:pt x="1223" y="946"/>
                  <a:pt x="1223" y="946"/>
                </a:cubicBezTo>
                <a:cubicBezTo>
                  <a:pt x="1222" y="945"/>
                  <a:pt x="1220" y="946"/>
                  <a:pt x="1220" y="944"/>
                </a:cubicBezTo>
                <a:cubicBezTo>
                  <a:pt x="1221" y="942"/>
                  <a:pt x="1222" y="943"/>
                  <a:pt x="1223" y="943"/>
                </a:cubicBezTo>
                <a:cubicBezTo>
                  <a:pt x="1225" y="943"/>
                  <a:pt x="1226" y="943"/>
                  <a:pt x="1227" y="941"/>
                </a:cubicBezTo>
                <a:cubicBezTo>
                  <a:pt x="1227" y="941"/>
                  <a:pt x="1228" y="941"/>
                  <a:pt x="1229" y="941"/>
                </a:cubicBezTo>
                <a:cubicBezTo>
                  <a:pt x="1230" y="941"/>
                  <a:pt x="1231" y="941"/>
                  <a:pt x="1232" y="941"/>
                </a:cubicBezTo>
                <a:cubicBezTo>
                  <a:pt x="1232" y="939"/>
                  <a:pt x="1234" y="937"/>
                  <a:pt x="1235" y="936"/>
                </a:cubicBezTo>
                <a:cubicBezTo>
                  <a:pt x="1236" y="936"/>
                  <a:pt x="1236" y="936"/>
                  <a:pt x="1237" y="936"/>
                </a:cubicBezTo>
                <a:cubicBezTo>
                  <a:pt x="1239" y="939"/>
                  <a:pt x="1241" y="943"/>
                  <a:pt x="1246" y="941"/>
                </a:cubicBezTo>
                <a:cubicBezTo>
                  <a:pt x="1246" y="942"/>
                  <a:pt x="1246" y="942"/>
                  <a:pt x="1247" y="943"/>
                </a:cubicBezTo>
                <a:cubicBezTo>
                  <a:pt x="1248" y="944"/>
                  <a:pt x="1249" y="945"/>
                  <a:pt x="1250" y="945"/>
                </a:cubicBezTo>
                <a:cubicBezTo>
                  <a:pt x="1253" y="944"/>
                  <a:pt x="1255" y="946"/>
                  <a:pt x="1257" y="946"/>
                </a:cubicBezTo>
                <a:cubicBezTo>
                  <a:pt x="1260" y="949"/>
                  <a:pt x="1262" y="952"/>
                  <a:pt x="1267" y="952"/>
                </a:cubicBezTo>
                <a:cubicBezTo>
                  <a:pt x="1268" y="952"/>
                  <a:pt x="1269" y="953"/>
                  <a:pt x="1269" y="953"/>
                </a:cubicBezTo>
                <a:cubicBezTo>
                  <a:pt x="1270" y="954"/>
                  <a:pt x="1270" y="955"/>
                  <a:pt x="1270" y="955"/>
                </a:cubicBezTo>
                <a:cubicBezTo>
                  <a:pt x="1270" y="956"/>
                  <a:pt x="1269" y="957"/>
                  <a:pt x="1269" y="956"/>
                </a:cubicBezTo>
                <a:cubicBezTo>
                  <a:pt x="1264" y="955"/>
                  <a:pt x="1258" y="955"/>
                  <a:pt x="1254" y="952"/>
                </a:cubicBezTo>
                <a:cubicBezTo>
                  <a:pt x="1252" y="950"/>
                  <a:pt x="1251" y="951"/>
                  <a:pt x="1249" y="951"/>
                </a:cubicBezTo>
                <a:cubicBezTo>
                  <a:pt x="1247" y="953"/>
                  <a:pt x="1244" y="954"/>
                  <a:pt x="1242" y="956"/>
                </a:cubicBezTo>
                <a:cubicBezTo>
                  <a:pt x="1241" y="957"/>
                  <a:pt x="1240" y="958"/>
                  <a:pt x="1241" y="959"/>
                </a:cubicBezTo>
                <a:cubicBezTo>
                  <a:pt x="1242" y="960"/>
                  <a:pt x="1243" y="959"/>
                  <a:pt x="1244" y="959"/>
                </a:cubicBezTo>
                <a:cubicBezTo>
                  <a:pt x="1244" y="959"/>
                  <a:pt x="1244" y="958"/>
                  <a:pt x="1244" y="958"/>
                </a:cubicBezTo>
                <a:cubicBezTo>
                  <a:pt x="1246" y="957"/>
                  <a:pt x="1247" y="956"/>
                  <a:pt x="1249" y="956"/>
                </a:cubicBezTo>
                <a:cubicBezTo>
                  <a:pt x="1251" y="957"/>
                  <a:pt x="1253" y="955"/>
                  <a:pt x="1254" y="958"/>
                </a:cubicBezTo>
                <a:cubicBezTo>
                  <a:pt x="1256" y="961"/>
                  <a:pt x="1258" y="962"/>
                  <a:pt x="1261" y="963"/>
                </a:cubicBezTo>
                <a:cubicBezTo>
                  <a:pt x="1264" y="965"/>
                  <a:pt x="1264" y="965"/>
                  <a:pt x="1266" y="962"/>
                </a:cubicBezTo>
                <a:cubicBezTo>
                  <a:pt x="1268" y="959"/>
                  <a:pt x="1269" y="959"/>
                  <a:pt x="1271" y="961"/>
                </a:cubicBezTo>
                <a:cubicBezTo>
                  <a:pt x="1274" y="964"/>
                  <a:pt x="1276" y="961"/>
                  <a:pt x="1277" y="960"/>
                </a:cubicBezTo>
                <a:cubicBezTo>
                  <a:pt x="1281" y="958"/>
                  <a:pt x="1280" y="958"/>
                  <a:pt x="1278" y="954"/>
                </a:cubicBezTo>
                <a:cubicBezTo>
                  <a:pt x="1278" y="953"/>
                  <a:pt x="1277" y="951"/>
                  <a:pt x="1277" y="949"/>
                </a:cubicBezTo>
                <a:cubicBezTo>
                  <a:pt x="1277" y="947"/>
                  <a:pt x="1278" y="946"/>
                  <a:pt x="1280" y="946"/>
                </a:cubicBezTo>
                <a:cubicBezTo>
                  <a:pt x="1281" y="946"/>
                  <a:pt x="1283" y="947"/>
                  <a:pt x="1283" y="949"/>
                </a:cubicBezTo>
                <a:cubicBezTo>
                  <a:pt x="1283" y="950"/>
                  <a:pt x="1284" y="951"/>
                  <a:pt x="1285" y="951"/>
                </a:cubicBezTo>
                <a:cubicBezTo>
                  <a:pt x="1286" y="951"/>
                  <a:pt x="1287" y="951"/>
                  <a:pt x="1288" y="951"/>
                </a:cubicBezTo>
                <a:cubicBezTo>
                  <a:pt x="1289" y="951"/>
                  <a:pt x="1290" y="950"/>
                  <a:pt x="1290" y="949"/>
                </a:cubicBezTo>
                <a:cubicBezTo>
                  <a:pt x="1289" y="949"/>
                  <a:pt x="1289" y="948"/>
                  <a:pt x="1288" y="947"/>
                </a:cubicBezTo>
                <a:cubicBezTo>
                  <a:pt x="1290" y="946"/>
                  <a:pt x="1291" y="946"/>
                  <a:pt x="1291" y="948"/>
                </a:cubicBezTo>
                <a:cubicBezTo>
                  <a:pt x="1292" y="950"/>
                  <a:pt x="1291" y="951"/>
                  <a:pt x="1292" y="953"/>
                </a:cubicBezTo>
                <a:cubicBezTo>
                  <a:pt x="1291" y="953"/>
                  <a:pt x="1291" y="953"/>
                  <a:pt x="1291" y="954"/>
                </a:cubicBezTo>
                <a:cubicBezTo>
                  <a:pt x="1291" y="957"/>
                  <a:pt x="1295" y="958"/>
                  <a:pt x="1294" y="961"/>
                </a:cubicBezTo>
                <a:cubicBezTo>
                  <a:pt x="1294" y="962"/>
                  <a:pt x="1296" y="962"/>
                  <a:pt x="1296" y="962"/>
                </a:cubicBezTo>
                <a:cubicBezTo>
                  <a:pt x="1297" y="962"/>
                  <a:pt x="1298" y="961"/>
                  <a:pt x="1300" y="961"/>
                </a:cubicBezTo>
                <a:cubicBezTo>
                  <a:pt x="1302" y="958"/>
                  <a:pt x="1302" y="958"/>
                  <a:pt x="1300" y="955"/>
                </a:cubicBezTo>
                <a:cubicBezTo>
                  <a:pt x="1299" y="955"/>
                  <a:pt x="1298" y="955"/>
                  <a:pt x="1297" y="955"/>
                </a:cubicBezTo>
                <a:cubicBezTo>
                  <a:pt x="1297" y="953"/>
                  <a:pt x="1296" y="952"/>
                  <a:pt x="1295" y="951"/>
                </a:cubicBezTo>
                <a:cubicBezTo>
                  <a:pt x="1295" y="951"/>
                  <a:pt x="1295" y="950"/>
                  <a:pt x="1294" y="950"/>
                </a:cubicBezTo>
                <a:cubicBezTo>
                  <a:pt x="1296" y="950"/>
                  <a:pt x="1297" y="949"/>
                  <a:pt x="1298" y="948"/>
                </a:cubicBezTo>
                <a:cubicBezTo>
                  <a:pt x="1299" y="948"/>
                  <a:pt x="1299" y="948"/>
                  <a:pt x="1300" y="948"/>
                </a:cubicBezTo>
                <a:cubicBezTo>
                  <a:pt x="1300" y="948"/>
                  <a:pt x="1300" y="948"/>
                  <a:pt x="1300" y="948"/>
                </a:cubicBezTo>
                <a:cubicBezTo>
                  <a:pt x="1300" y="949"/>
                  <a:pt x="1301" y="949"/>
                  <a:pt x="1301" y="950"/>
                </a:cubicBezTo>
                <a:cubicBezTo>
                  <a:pt x="1301" y="950"/>
                  <a:pt x="1301" y="951"/>
                  <a:pt x="1301" y="951"/>
                </a:cubicBezTo>
                <a:cubicBezTo>
                  <a:pt x="1301" y="951"/>
                  <a:pt x="1300" y="951"/>
                  <a:pt x="1300" y="952"/>
                </a:cubicBezTo>
                <a:cubicBezTo>
                  <a:pt x="1300" y="952"/>
                  <a:pt x="1300" y="953"/>
                  <a:pt x="1301" y="953"/>
                </a:cubicBezTo>
                <a:cubicBezTo>
                  <a:pt x="1302" y="953"/>
                  <a:pt x="1302" y="953"/>
                  <a:pt x="1303" y="953"/>
                </a:cubicBezTo>
                <a:cubicBezTo>
                  <a:pt x="1303" y="953"/>
                  <a:pt x="1303" y="953"/>
                  <a:pt x="1303" y="952"/>
                </a:cubicBezTo>
                <a:cubicBezTo>
                  <a:pt x="1303" y="953"/>
                  <a:pt x="1303" y="953"/>
                  <a:pt x="1303" y="953"/>
                </a:cubicBezTo>
                <a:cubicBezTo>
                  <a:pt x="1305" y="953"/>
                  <a:pt x="1306" y="952"/>
                  <a:pt x="1306" y="950"/>
                </a:cubicBezTo>
                <a:cubicBezTo>
                  <a:pt x="1306" y="950"/>
                  <a:pt x="1304" y="949"/>
                  <a:pt x="1304" y="949"/>
                </a:cubicBezTo>
                <a:cubicBezTo>
                  <a:pt x="1303" y="949"/>
                  <a:pt x="1302" y="948"/>
                  <a:pt x="1302" y="948"/>
                </a:cubicBezTo>
                <a:cubicBezTo>
                  <a:pt x="1302" y="946"/>
                  <a:pt x="1301" y="945"/>
                  <a:pt x="1299" y="945"/>
                </a:cubicBezTo>
                <a:cubicBezTo>
                  <a:pt x="1297" y="943"/>
                  <a:pt x="1295" y="942"/>
                  <a:pt x="1293" y="941"/>
                </a:cubicBezTo>
                <a:cubicBezTo>
                  <a:pt x="1293" y="940"/>
                  <a:pt x="1293" y="938"/>
                  <a:pt x="1292" y="938"/>
                </a:cubicBezTo>
                <a:cubicBezTo>
                  <a:pt x="1290" y="939"/>
                  <a:pt x="1289" y="938"/>
                  <a:pt x="1289" y="937"/>
                </a:cubicBezTo>
                <a:cubicBezTo>
                  <a:pt x="1287" y="934"/>
                  <a:pt x="1285" y="931"/>
                  <a:pt x="1283" y="929"/>
                </a:cubicBezTo>
                <a:cubicBezTo>
                  <a:pt x="1282" y="927"/>
                  <a:pt x="1282" y="923"/>
                  <a:pt x="1283" y="921"/>
                </a:cubicBezTo>
                <a:cubicBezTo>
                  <a:pt x="1284" y="911"/>
                  <a:pt x="1284" y="911"/>
                  <a:pt x="1284" y="911"/>
                </a:cubicBezTo>
                <a:cubicBezTo>
                  <a:pt x="1283" y="911"/>
                  <a:pt x="1283" y="911"/>
                  <a:pt x="1283" y="910"/>
                </a:cubicBezTo>
                <a:cubicBezTo>
                  <a:pt x="1283" y="910"/>
                  <a:pt x="1283" y="909"/>
                  <a:pt x="1283" y="908"/>
                </a:cubicBezTo>
                <a:cubicBezTo>
                  <a:pt x="1282" y="906"/>
                  <a:pt x="1281" y="904"/>
                  <a:pt x="1279" y="905"/>
                </a:cubicBezTo>
                <a:cubicBezTo>
                  <a:pt x="1277" y="906"/>
                  <a:pt x="1280" y="907"/>
                  <a:pt x="1279" y="909"/>
                </a:cubicBezTo>
                <a:cubicBezTo>
                  <a:pt x="1279" y="909"/>
                  <a:pt x="1280" y="910"/>
                  <a:pt x="1280" y="910"/>
                </a:cubicBezTo>
                <a:cubicBezTo>
                  <a:pt x="1278" y="911"/>
                  <a:pt x="1276" y="911"/>
                  <a:pt x="1276" y="908"/>
                </a:cubicBezTo>
                <a:cubicBezTo>
                  <a:pt x="1276" y="906"/>
                  <a:pt x="1275" y="905"/>
                  <a:pt x="1273" y="905"/>
                </a:cubicBezTo>
                <a:cubicBezTo>
                  <a:pt x="1273" y="905"/>
                  <a:pt x="1273" y="905"/>
                  <a:pt x="1273" y="905"/>
                </a:cubicBezTo>
                <a:cubicBezTo>
                  <a:pt x="1269" y="902"/>
                  <a:pt x="1268" y="896"/>
                  <a:pt x="1263" y="894"/>
                </a:cubicBezTo>
                <a:cubicBezTo>
                  <a:pt x="1262" y="893"/>
                  <a:pt x="1262" y="892"/>
                  <a:pt x="1261" y="891"/>
                </a:cubicBezTo>
                <a:cubicBezTo>
                  <a:pt x="1260" y="889"/>
                  <a:pt x="1259" y="887"/>
                  <a:pt x="1257" y="886"/>
                </a:cubicBezTo>
                <a:cubicBezTo>
                  <a:pt x="1254" y="883"/>
                  <a:pt x="1250" y="880"/>
                  <a:pt x="1252" y="875"/>
                </a:cubicBezTo>
                <a:cubicBezTo>
                  <a:pt x="1252" y="875"/>
                  <a:pt x="1251" y="874"/>
                  <a:pt x="1251" y="873"/>
                </a:cubicBezTo>
                <a:cubicBezTo>
                  <a:pt x="1249" y="869"/>
                  <a:pt x="1247" y="866"/>
                  <a:pt x="1245" y="863"/>
                </a:cubicBezTo>
                <a:cubicBezTo>
                  <a:pt x="1244" y="860"/>
                  <a:pt x="1243" y="858"/>
                  <a:pt x="1246" y="856"/>
                </a:cubicBezTo>
                <a:cubicBezTo>
                  <a:pt x="1246" y="856"/>
                  <a:pt x="1246" y="854"/>
                  <a:pt x="1246" y="853"/>
                </a:cubicBezTo>
                <a:cubicBezTo>
                  <a:pt x="1247" y="851"/>
                  <a:pt x="1248" y="853"/>
                  <a:pt x="1248" y="853"/>
                </a:cubicBezTo>
                <a:cubicBezTo>
                  <a:pt x="1251" y="857"/>
                  <a:pt x="1255" y="857"/>
                  <a:pt x="1259" y="858"/>
                </a:cubicBezTo>
                <a:cubicBezTo>
                  <a:pt x="1260" y="858"/>
                  <a:pt x="1261" y="858"/>
                  <a:pt x="1261" y="857"/>
                </a:cubicBezTo>
                <a:cubicBezTo>
                  <a:pt x="1261" y="856"/>
                  <a:pt x="1261" y="855"/>
                  <a:pt x="1260" y="854"/>
                </a:cubicBezTo>
                <a:cubicBezTo>
                  <a:pt x="1260" y="854"/>
                  <a:pt x="1259" y="854"/>
                  <a:pt x="1258" y="853"/>
                </a:cubicBezTo>
                <a:cubicBezTo>
                  <a:pt x="1257" y="853"/>
                  <a:pt x="1255" y="853"/>
                  <a:pt x="1254" y="851"/>
                </a:cubicBezTo>
                <a:cubicBezTo>
                  <a:pt x="1254" y="848"/>
                  <a:pt x="1257" y="849"/>
                  <a:pt x="1258" y="849"/>
                </a:cubicBezTo>
                <a:cubicBezTo>
                  <a:pt x="1260" y="851"/>
                  <a:pt x="1262" y="851"/>
                  <a:pt x="1263" y="853"/>
                </a:cubicBezTo>
                <a:cubicBezTo>
                  <a:pt x="1264" y="855"/>
                  <a:pt x="1264" y="856"/>
                  <a:pt x="1265" y="856"/>
                </a:cubicBezTo>
                <a:cubicBezTo>
                  <a:pt x="1268" y="857"/>
                  <a:pt x="1268" y="859"/>
                  <a:pt x="1266" y="860"/>
                </a:cubicBezTo>
                <a:cubicBezTo>
                  <a:pt x="1265" y="861"/>
                  <a:pt x="1265" y="862"/>
                  <a:pt x="1266" y="864"/>
                </a:cubicBezTo>
                <a:cubicBezTo>
                  <a:pt x="1266" y="866"/>
                  <a:pt x="1268" y="868"/>
                  <a:pt x="1266" y="870"/>
                </a:cubicBezTo>
                <a:cubicBezTo>
                  <a:pt x="1266" y="870"/>
                  <a:pt x="1266" y="871"/>
                  <a:pt x="1266" y="872"/>
                </a:cubicBezTo>
                <a:cubicBezTo>
                  <a:pt x="1268" y="876"/>
                  <a:pt x="1276" y="881"/>
                  <a:pt x="1281" y="880"/>
                </a:cubicBezTo>
                <a:cubicBezTo>
                  <a:pt x="1282" y="879"/>
                  <a:pt x="1282" y="878"/>
                  <a:pt x="1282" y="877"/>
                </a:cubicBezTo>
                <a:cubicBezTo>
                  <a:pt x="1282" y="876"/>
                  <a:pt x="1282" y="875"/>
                  <a:pt x="1281" y="875"/>
                </a:cubicBezTo>
                <a:cubicBezTo>
                  <a:pt x="1278" y="873"/>
                  <a:pt x="1276" y="869"/>
                  <a:pt x="1277" y="865"/>
                </a:cubicBezTo>
                <a:cubicBezTo>
                  <a:pt x="1277" y="861"/>
                  <a:pt x="1274" y="858"/>
                  <a:pt x="1272" y="855"/>
                </a:cubicBezTo>
                <a:cubicBezTo>
                  <a:pt x="1272" y="854"/>
                  <a:pt x="1271" y="853"/>
                  <a:pt x="1270" y="853"/>
                </a:cubicBezTo>
                <a:cubicBezTo>
                  <a:pt x="1266" y="853"/>
                  <a:pt x="1267" y="850"/>
                  <a:pt x="1266" y="848"/>
                </a:cubicBezTo>
                <a:cubicBezTo>
                  <a:pt x="1267" y="847"/>
                  <a:pt x="1267" y="847"/>
                  <a:pt x="1268" y="846"/>
                </a:cubicBezTo>
                <a:cubicBezTo>
                  <a:pt x="1270" y="846"/>
                  <a:pt x="1272" y="846"/>
                  <a:pt x="1273" y="845"/>
                </a:cubicBezTo>
                <a:cubicBezTo>
                  <a:pt x="1273" y="844"/>
                  <a:pt x="1274" y="844"/>
                  <a:pt x="1275" y="844"/>
                </a:cubicBezTo>
                <a:cubicBezTo>
                  <a:pt x="1278" y="845"/>
                  <a:pt x="1280" y="846"/>
                  <a:pt x="1281" y="850"/>
                </a:cubicBezTo>
                <a:cubicBezTo>
                  <a:pt x="1281" y="852"/>
                  <a:pt x="1281" y="854"/>
                  <a:pt x="1281" y="856"/>
                </a:cubicBezTo>
                <a:cubicBezTo>
                  <a:pt x="1282" y="857"/>
                  <a:pt x="1282" y="858"/>
                  <a:pt x="1283" y="858"/>
                </a:cubicBezTo>
                <a:cubicBezTo>
                  <a:pt x="1284" y="858"/>
                  <a:pt x="1285" y="857"/>
                  <a:pt x="1285" y="857"/>
                </a:cubicBezTo>
                <a:cubicBezTo>
                  <a:pt x="1285" y="855"/>
                  <a:pt x="1284" y="852"/>
                  <a:pt x="1285" y="851"/>
                </a:cubicBezTo>
                <a:cubicBezTo>
                  <a:pt x="1289" y="847"/>
                  <a:pt x="1289" y="843"/>
                  <a:pt x="1285" y="838"/>
                </a:cubicBezTo>
                <a:cubicBezTo>
                  <a:pt x="1285" y="838"/>
                  <a:pt x="1285" y="838"/>
                  <a:pt x="1285" y="838"/>
                </a:cubicBezTo>
                <a:cubicBezTo>
                  <a:pt x="1285" y="833"/>
                  <a:pt x="1282" y="831"/>
                  <a:pt x="1278" y="830"/>
                </a:cubicBezTo>
                <a:cubicBezTo>
                  <a:pt x="1277" y="830"/>
                  <a:pt x="1277" y="829"/>
                  <a:pt x="1276" y="829"/>
                </a:cubicBezTo>
                <a:cubicBezTo>
                  <a:pt x="1277" y="826"/>
                  <a:pt x="1279" y="825"/>
                  <a:pt x="1279" y="823"/>
                </a:cubicBezTo>
                <a:cubicBezTo>
                  <a:pt x="1276" y="822"/>
                  <a:pt x="1273" y="823"/>
                  <a:pt x="1271" y="821"/>
                </a:cubicBezTo>
                <a:cubicBezTo>
                  <a:pt x="1270" y="820"/>
                  <a:pt x="1267" y="820"/>
                  <a:pt x="1267" y="820"/>
                </a:cubicBezTo>
                <a:cubicBezTo>
                  <a:pt x="1265" y="823"/>
                  <a:pt x="1264" y="822"/>
                  <a:pt x="1262" y="821"/>
                </a:cubicBezTo>
                <a:cubicBezTo>
                  <a:pt x="1260" y="820"/>
                  <a:pt x="1258" y="819"/>
                  <a:pt x="1256" y="818"/>
                </a:cubicBezTo>
                <a:cubicBezTo>
                  <a:pt x="1258" y="817"/>
                  <a:pt x="1259" y="817"/>
                  <a:pt x="1261" y="817"/>
                </a:cubicBezTo>
                <a:cubicBezTo>
                  <a:pt x="1262" y="817"/>
                  <a:pt x="1264" y="817"/>
                  <a:pt x="1266" y="817"/>
                </a:cubicBezTo>
                <a:cubicBezTo>
                  <a:pt x="1268" y="816"/>
                  <a:pt x="1267" y="815"/>
                  <a:pt x="1266" y="814"/>
                </a:cubicBezTo>
                <a:cubicBezTo>
                  <a:pt x="1265" y="814"/>
                  <a:pt x="1264" y="814"/>
                  <a:pt x="1264" y="813"/>
                </a:cubicBezTo>
                <a:cubicBezTo>
                  <a:pt x="1264" y="811"/>
                  <a:pt x="1263" y="809"/>
                  <a:pt x="1266" y="809"/>
                </a:cubicBezTo>
                <a:cubicBezTo>
                  <a:pt x="1269" y="809"/>
                  <a:pt x="1269" y="812"/>
                  <a:pt x="1271" y="814"/>
                </a:cubicBezTo>
                <a:cubicBezTo>
                  <a:pt x="1272" y="815"/>
                  <a:pt x="1273" y="816"/>
                  <a:pt x="1274" y="815"/>
                </a:cubicBezTo>
                <a:cubicBezTo>
                  <a:pt x="1275" y="815"/>
                  <a:pt x="1275" y="813"/>
                  <a:pt x="1274" y="812"/>
                </a:cubicBezTo>
                <a:cubicBezTo>
                  <a:pt x="1271" y="809"/>
                  <a:pt x="1270" y="805"/>
                  <a:pt x="1273" y="801"/>
                </a:cubicBezTo>
                <a:cubicBezTo>
                  <a:pt x="1273" y="800"/>
                  <a:pt x="1273" y="799"/>
                  <a:pt x="1272" y="798"/>
                </a:cubicBezTo>
                <a:cubicBezTo>
                  <a:pt x="1271" y="797"/>
                  <a:pt x="1271" y="795"/>
                  <a:pt x="1271" y="794"/>
                </a:cubicBezTo>
                <a:cubicBezTo>
                  <a:pt x="1274" y="789"/>
                  <a:pt x="1274" y="788"/>
                  <a:pt x="1270" y="783"/>
                </a:cubicBezTo>
                <a:cubicBezTo>
                  <a:pt x="1269" y="784"/>
                  <a:pt x="1269" y="785"/>
                  <a:pt x="1270" y="786"/>
                </a:cubicBezTo>
                <a:cubicBezTo>
                  <a:pt x="1271" y="788"/>
                  <a:pt x="1270" y="790"/>
                  <a:pt x="1268" y="791"/>
                </a:cubicBezTo>
                <a:cubicBezTo>
                  <a:pt x="1267" y="792"/>
                  <a:pt x="1267" y="792"/>
                  <a:pt x="1266" y="793"/>
                </a:cubicBezTo>
                <a:cubicBezTo>
                  <a:pt x="1266" y="793"/>
                  <a:pt x="1266" y="792"/>
                  <a:pt x="1266" y="792"/>
                </a:cubicBezTo>
                <a:cubicBezTo>
                  <a:pt x="1266" y="791"/>
                  <a:pt x="1265" y="790"/>
                  <a:pt x="1264" y="790"/>
                </a:cubicBezTo>
                <a:cubicBezTo>
                  <a:pt x="1261" y="787"/>
                  <a:pt x="1260" y="783"/>
                  <a:pt x="1256" y="781"/>
                </a:cubicBezTo>
                <a:cubicBezTo>
                  <a:pt x="1256" y="780"/>
                  <a:pt x="1256" y="779"/>
                  <a:pt x="1256" y="778"/>
                </a:cubicBezTo>
                <a:cubicBezTo>
                  <a:pt x="1258" y="777"/>
                  <a:pt x="1260" y="778"/>
                  <a:pt x="1263" y="778"/>
                </a:cubicBezTo>
                <a:cubicBezTo>
                  <a:pt x="1266" y="778"/>
                  <a:pt x="1270" y="777"/>
                  <a:pt x="1273" y="775"/>
                </a:cubicBezTo>
                <a:cubicBezTo>
                  <a:pt x="1274" y="775"/>
                  <a:pt x="1274" y="775"/>
                  <a:pt x="1274" y="775"/>
                </a:cubicBezTo>
                <a:cubicBezTo>
                  <a:pt x="1274" y="775"/>
                  <a:pt x="1274" y="775"/>
                  <a:pt x="1274" y="775"/>
                </a:cubicBezTo>
                <a:cubicBezTo>
                  <a:pt x="1274" y="775"/>
                  <a:pt x="1274" y="775"/>
                  <a:pt x="1274" y="775"/>
                </a:cubicBezTo>
                <a:cubicBezTo>
                  <a:pt x="1274" y="777"/>
                  <a:pt x="1274" y="778"/>
                  <a:pt x="1276" y="778"/>
                </a:cubicBezTo>
                <a:cubicBezTo>
                  <a:pt x="1278" y="778"/>
                  <a:pt x="1281" y="779"/>
                  <a:pt x="1282" y="777"/>
                </a:cubicBezTo>
                <a:cubicBezTo>
                  <a:pt x="1283" y="773"/>
                  <a:pt x="1286" y="772"/>
                  <a:pt x="1289" y="772"/>
                </a:cubicBezTo>
                <a:cubicBezTo>
                  <a:pt x="1290" y="772"/>
                  <a:pt x="1292" y="772"/>
                  <a:pt x="1293" y="771"/>
                </a:cubicBezTo>
                <a:cubicBezTo>
                  <a:pt x="1293" y="771"/>
                  <a:pt x="1294" y="770"/>
                  <a:pt x="1294" y="768"/>
                </a:cubicBezTo>
                <a:cubicBezTo>
                  <a:pt x="1293" y="768"/>
                  <a:pt x="1292" y="767"/>
                  <a:pt x="1292" y="767"/>
                </a:cubicBezTo>
                <a:cubicBezTo>
                  <a:pt x="1290" y="767"/>
                  <a:pt x="1287" y="768"/>
                  <a:pt x="1285" y="768"/>
                </a:cubicBezTo>
                <a:cubicBezTo>
                  <a:pt x="1280" y="768"/>
                  <a:pt x="1280" y="768"/>
                  <a:pt x="1281" y="763"/>
                </a:cubicBezTo>
                <a:cubicBezTo>
                  <a:pt x="1281" y="762"/>
                  <a:pt x="1280" y="761"/>
                  <a:pt x="1280" y="760"/>
                </a:cubicBezTo>
                <a:cubicBezTo>
                  <a:pt x="1280" y="758"/>
                  <a:pt x="1279" y="757"/>
                  <a:pt x="1277" y="758"/>
                </a:cubicBezTo>
                <a:cubicBezTo>
                  <a:pt x="1274" y="759"/>
                  <a:pt x="1270" y="759"/>
                  <a:pt x="1266" y="760"/>
                </a:cubicBezTo>
                <a:cubicBezTo>
                  <a:pt x="1266" y="761"/>
                  <a:pt x="1267" y="761"/>
                  <a:pt x="1267" y="761"/>
                </a:cubicBezTo>
                <a:cubicBezTo>
                  <a:pt x="1268" y="761"/>
                  <a:pt x="1269" y="761"/>
                  <a:pt x="1269" y="763"/>
                </a:cubicBezTo>
                <a:cubicBezTo>
                  <a:pt x="1269" y="764"/>
                  <a:pt x="1268" y="765"/>
                  <a:pt x="1267" y="765"/>
                </a:cubicBezTo>
                <a:cubicBezTo>
                  <a:pt x="1264" y="765"/>
                  <a:pt x="1261" y="765"/>
                  <a:pt x="1259" y="766"/>
                </a:cubicBezTo>
                <a:cubicBezTo>
                  <a:pt x="1258" y="766"/>
                  <a:pt x="1257" y="765"/>
                  <a:pt x="1256" y="764"/>
                </a:cubicBezTo>
                <a:cubicBezTo>
                  <a:pt x="1256" y="762"/>
                  <a:pt x="1258" y="761"/>
                  <a:pt x="1258" y="760"/>
                </a:cubicBezTo>
                <a:cubicBezTo>
                  <a:pt x="1259" y="759"/>
                  <a:pt x="1257" y="758"/>
                  <a:pt x="1256" y="757"/>
                </a:cubicBezTo>
                <a:cubicBezTo>
                  <a:pt x="1256" y="757"/>
                  <a:pt x="1258" y="756"/>
                  <a:pt x="1258" y="755"/>
                </a:cubicBezTo>
                <a:cubicBezTo>
                  <a:pt x="1260" y="754"/>
                  <a:pt x="1261" y="756"/>
                  <a:pt x="1263" y="756"/>
                </a:cubicBezTo>
                <a:cubicBezTo>
                  <a:pt x="1265" y="756"/>
                  <a:pt x="1266" y="754"/>
                  <a:pt x="1265" y="753"/>
                </a:cubicBezTo>
                <a:cubicBezTo>
                  <a:pt x="1264" y="752"/>
                  <a:pt x="1263" y="751"/>
                  <a:pt x="1263" y="751"/>
                </a:cubicBezTo>
                <a:cubicBezTo>
                  <a:pt x="1263" y="750"/>
                  <a:pt x="1264" y="749"/>
                  <a:pt x="1264" y="748"/>
                </a:cubicBezTo>
                <a:cubicBezTo>
                  <a:pt x="1268" y="745"/>
                  <a:pt x="1268" y="743"/>
                  <a:pt x="1266" y="739"/>
                </a:cubicBezTo>
                <a:cubicBezTo>
                  <a:pt x="1266" y="739"/>
                  <a:pt x="1266" y="738"/>
                  <a:pt x="1266" y="738"/>
                </a:cubicBezTo>
                <a:cubicBezTo>
                  <a:pt x="1267" y="737"/>
                  <a:pt x="1268" y="737"/>
                  <a:pt x="1268" y="736"/>
                </a:cubicBezTo>
                <a:cubicBezTo>
                  <a:pt x="1268" y="736"/>
                  <a:pt x="1268" y="736"/>
                  <a:pt x="1268" y="736"/>
                </a:cubicBezTo>
                <a:cubicBezTo>
                  <a:pt x="1268" y="736"/>
                  <a:pt x="1268" y="736"/>
                  <a:pt x="1268" y="736"/>
                </a:cubicBezTo>
                <a:cubicBezTo>
                  <a:pt x="1269" y="736"/>
                  <a:pt x="1269" y="736"/>
                  <a:pt x="1270" y="736"/>
                </a:cubicBezTo>
                <a:cubicBezTo>
                  <a:pt x="1271" y="736"/>
                  <a:pt x="1272" y="737"/>
                  <a:pt x="1273" y="736"/>
                </a:cubicBezTo>
                <a:cubicBezTo>
                  <a:pt x="1273" y="735"/>
                  <a:pt x="1273" y="733"/>
                  <a:pt x="1272" y="733"/>
                </a:cubicBezTo>
                <a:cubicBezTo>
                  <a:pt x="1271" y="731"/>
                  <a:pt x="1270" y="731"/>
                  <a:pt x="1268" y="730"/>
                </a:cubicBezTo>
                <a:cubicBezTo>
                  <a:pt x="1267" y="727"/>
                  <a:pt x="1267" y="727"/>
                  <a:pt x="1264" y="729"/>
                </a:cubicBezTo>
                <a:cubicBezTo>
                  <a:pt x="1262" y="729"/>
                  <a:pt x="1261" y="731"/>
                  <a:pt x="1259" y="731"/>
                </a:cubicBezTo>
                <a:cubicBezTo>
                  <a:pt x="1257" y="730"/>
                  <a:pt x="1257" y="728"/>
                  <a:pt x="1255" y="728"/>
                </a:cubicBezTo>
                <a:cubicBezTo>
                  <a:pt x="1254" y="727"/>
                  <a:pt x="1251" y="728"/>
                  <a:pt x="1250" y="726"/>
                </a:cubicBezTo>
                <a:cubicBezTo>
                  <a:pt x="1250" y="726"/>
                  <a:pt x="1250" y="726"/>
                  <a:pt x="1251" y="726"/>
                </a:cubicBezTo>
                <a:cubicBezTo>
                  <a:pt x="1252" y="725"/>
                  <a:pt x="1252" y="723"/>
                  <a:pt x="1253" y="722"/>
                </a:cubicBezTo>
                <a:cubicBezTo>
                  <a:pt x="1251" y="721"/>
                  <a:pt x="1250" y="721"/>
                  <a:pt x="1249" y="722"/>
                </a:cubicBezTo>
                <a:cubicBezTo>
                  <a:pt x="1249" y="722"/>
                  <a:pt x="1249" y="722"/>
                  <a:pt x="1249" y="722"/>
                </a:cubicBezTo>
                <a:cubicBezTo>
                  <a:pt x="1249" y="722"/>
                  <a:pt x="1249" y="722"/>
                  <a:pt x="1249" y="722"/>
                </a:cubicBezTo>
                <a:cubicBezTo>
                  <a:pt x="1249" y="722"/>
                  <a:pt x="1249" y="722"/>
                  <a:pt x="1249" y="721"/>
                </a:cubicBezTo>
                <a:cubicBezTo>
                  <a:pt x="1249" y="721"/>
                  <a:pt x="1249" y="721"/>
                  <a:pt x="1249" y="721"/>
                </a:cubicBezTo>
                <a:cubicBezTo>
                  <a:pt x="1250" y="721"/>
                  <a:pt x="1251" y="721"/>
                  <a:pt x="1252" y="721"/>
                </a:cubicBezTo>
                <a:cubicBezTo>
                  <a:pt x="1252" y="722"/>
                  <a:pt x="1252" y="722"/>
                  <a:pt x="1253" y="722"/>
                </a:cubicBezTo>
                <a:cubicBezTo>
                  <a:pt x="1253" y="722"/>
                  <a:pt x="1254" y="723"/>
                  <a:pt x="1255" y="723"/>
                </a:cubicBezTo>
                <a:cubicBezTo>
                  <a:pt x="1257" y="724"/>
                  <a:pt x="1257" y="724"/>
                  <a:pt x="1258" y="721"/>
                </a:cubicBezTo>
                <a:cubicBezTo>
                  <a:pt x="1259" y="720"/>
                  <a:pt x="1262" y="720"/>
                  <a:pt x="1264" y="720"/>
                </a:cubicBezTo>
                <a:cubicBezTo>
                  <a:pt x="1264" y="721"/>
                  <a:pt x="1263" y="723"/>
                  <a:pt x="1264" y="725"/>
                </a:cubicBezTo>
                <a:cubicBezTo>
                  <a:pt x="1267" y="723"/>
                  <a:pt x="1266" y="721"/>
                  <a:pt x="1267" y="719"/>
                </a:cubicBezTo>
                <a:cubicBezTo>
                  <a:pt x="1268" y="716"/>
                  <a:pt x="1268" y="713"/>
                  <a:pt x="1268" y="711"/>
                </a:cubicBezTo>
                <a:cubicBezTo>
                  <a:pt x="1269" y="711"/>
                  <a:pt x="1269" y="711"/>
                  <a:pt x="1269" y="711"/>
                </a:cubicBezTo>
                <a:cubicBezTo>
                  <a:pt x="1269" y="711"/>
                  <a:pt x="1269" y="711"/>
                  <a:pt x="1269" y="711"/>
                </a:cubicBezTo>
                <a:cubicBezTo>
                  <a:pt x="1270" y="712"/>
                  <a:pt x="1272" y="713"/>
                  <a:pt x="1274" y="712"/>
                </a:cubicBezTo>
                <a:cubicBezTo>
                  <a:pt x="1277" y="711"/>
                  <a:pt x="1280" y="712"/>
                  <a:pt x="1283" y="709"/>
                </a:cubicBezTo>
                <a:cubicBezTo>
                  <a:pt x="1284" y="708"/>
                  <a:pt x="1286" y="708"/>
                  <a:pt x="1287" y="710"/>
                </a:cubicBezTo>
                <a:cubicBezTo>
                  <a:pt x="1287" y="711"/>
                  <a:pt x="1287" y="711"/>
                  <a:pt x="1288" y="711"/>
                </a:cubicBezTo>
                <a:cubicBezTo>
                  <a:pt x="1288" y="711"/>
                  <a:pt x="1289" y="710"/>
                  <a:pt x="1289" y="710"/>
                </a:cubicBezTo>
                <a:cubicBezTo>
                  <a:pt x="1288" y="706"/>
                  <a:pt x="1290" y="704"/>
                  <a:pt x="1293" y="704"/>
                </a:cubicBezTo>
                <a:cubicBezTo>
                  <a:pt x="1294" y="704"/>
                  <a:pt x="1295" y="703"/>
                  <a:pt x="1295" y="702"/>
                </a:cubicBezTo>
                <a:cubicBezTo>
                  <a:pt x="1295" y="700"/>
                  <a:pt x="1296" y="699"/>
                  <a:pt x="1297" y="697"/>
                </a:cubicBezTo>
                <a:cubicBezTo>
                  <a:pt x="1297" y="696"/>
                  <a:pt x="1299" y="696"/>
                  <a:pt x="1300" y="697"/>
                </a:cubicBezTo>
                <a:cubicBezTo>
                  <a:pt x="1301" y="697"/>
                  <a:pt x="1302" y="697"/>
                  <a:pt x="1301" y="699"/>
                </a:cubicBezTo>
                <a:cubicBezTo>
                  <a:pt x="1300" y="700"/>
                  <a:pt x="1299" y="701"/>
                  <a:pt x="1301" y="702"/>
                </a:cubicBezTo>
                <a:cubicBezTo>
                  <a:pt x="1301" y="703"/>
                  <a:pt x="1301" y="704"/>
                  <a:pt x="1300" y="704"/>
                </a:cubicBezTo>
                <a:cubicBezTo>
                  <a:pt x="1299" y="706"/>
                  <a:pt x="1299" y="707"/>
                  <a:pt x="1301" y="708"/>
                </a:cubicBezTo>
                <a:cubicBezTo>
                  <a:pt x="1304" y="709"/>
                  <a:pt x="1304" y="707"/>
                  <a:pt x="1305" y="705"/>
                </a:cubicBezTo>
                <a:cubicBezTo>
                  <a:pt x="1305" y="705"/>
                  <a:pt x="1305" y="705"/>
                  <a:pt x="1305" y="705"/>
                </a:cubicBezTo>
                <a:cubicBezTo>
                  <a:pt x="1305" y="705"/>
                  <a:pt x="1305" y="705"/>
                  <a:pt x="1305" y="705"/>
                </a:cubicBezTo>
                <a:cubicBezTo>
                  <a:pt x="1307" y="705"/>
                  <a:pt x="1308" y="705"/>
                  <a:pt x="1310" y="705"/>
                </a:cubicBezTo>
                <a:cubicBezTo>
                  <a:pt x="1312" y="704"/>
                  <a:pt x="1313" y="703"/>
                  <a:pt x="1313" y="701"/>
                </a:cubicBezTo>
                <a:cubicBezTo>
                  <a:pt x="1313" y="700"/>
                  <a:pt x="1313" y="699"/>
                  <a:pt x="1313" y="698"/>
                </a:cubicBezTo>
                <a:cubicBezTo>
                  <a:pt x="1314" y="696"/>
                  <a:pt x="1315" y="696"/>
                  <a:pt x="1317" y="696"/>
                </a:cubicBezTo>
                <a:cubicBezTo>
                  <a:pt x="1318" y="696"/>
                  <a:pt x="1319" y="698"/>
                  <a:pt x="1320" y="697"/>
                </a:cubicBezTo>
                <a:cubicBezTo>
                  <a:pt x="1322" y="697"/>
                  <a:pt x="1323" y="697"/>
                  <a:pt x="1324" y="698"/>
                </a:cubicBezTo>
                <a:cubicBezTo>
                  <a:pt x="1324" y="699"/>
                  <a:pt x="1324" y="699"/>
                  <a:pt x="1324" y="699"/>
                </a:cubicBezTo>
                <a:cubicBezTo>
                  <a:pt x="1324" y="700"/>
                  <a:pt x="1325" y="703"/>
                  <a:pt x="1325" y="703"/>
                </a:cubicBezTo>
                <a:cubicBezTo>
                  <a:pt x="1325" y="704"/>
                  <a:pt x="1325" y="704"/>
                  <a:pt x="1325" y="705"/>
                </a:cubicBezTo>
                <a:cubicBezTo>
                  <a:pt x="1328" y="707"/>
                  <a:pt x="1330" y="708"/>
                  <a:pt x="1332" y="707"/>
                </a:cubicBezTo>
                <a:cubicBezTo>
                  <a:pt x="1337" y="706"/>
                  <a:pt x="1341" y="704"/>
                  <a:pt x="1346" y="702"/>
                </a:cubicBezTo>
                <a:cubicBezTo>
                  <a:pt x="1346" y="702"/>
                  <a:pt x="1347" y="701"/>
                  <a:pt x="1347" y="701"/>
                </a:cubicBezTo>
                <a:cubicBezTo>
                  <a:pt x="1349" y="698"/>
                  <a:pt x="1346" y="695"/>
                  <a:pt x="1348" y="692"/>
                </a:cubicBezTo>
                <a:cubicBezTo>
                  <a:pt x="1348" y="691"/>
                  <a:pt x="1348" y="690"/>
                  <a:pt x="1348" y="689"/>
                </a:cubicBezTo>
                <a:cubicBezTo>
                  <a:pt x="1347" y="689"/>
                  <a:pt x="1347" y="689"/>
                  <a:pt x="1347" y="688"/>
                </a:cubicBezTo>
                <a:cubicBezTo>
                  <a:pt x="1347" y="687"/>
                  <a:pt x="1346" y="687"/>
                  <a:pt x="1345" y="687"/>
                </a:cubicBezTo>
                <a:cubicBezTo>
                  <a:pt x="1343" y="687"/>
                  <a:pt x="1343" y="688"/>
                  <a:pt x="1343" y="689"/>
                </a:cubicBezTo>
                <a:cubicBezTo>
                  <a:pt x="1343" y="692"/>
                  <a:pt x="1344" y="694"/>
                  <a:pt x="1344" y="696"/>
                </a:cubicBezTo>
                <a:cubicBezTo>
                  <a:pt x="1342" y="698"/>
                  <a:pt x="1340" y="700"/>
                  <a:pt x="1338" y="701"/>
                </a:cubicBezTo>
                <a:cubicBezTo>
                  <a:pt x="1338" y="701"/>
                  <a:pt x="1337" y="701"/>
                  <a:pt x="1337" y="701"/>
                </a:cubicBezTo>
                <a:cubicBezTo>
                  <a:pt x="1336" y="701"/>
                  <a:pt x="1336" y="700"/>
                  <a:pt x="1337" y="700"/>
                </a:cubicBezTo>
                <a:cubicBezTo>
                  <a:pt x="1339" y="698"/>
                  <a:pt x="1340" y="697"/>
                  <a:pt x="1338" y="694"/>
                </a:cubicBezTo>
                <a:cubicBezTo>
                  <a:pt x="1336" y="692"/>
                  <a:pt x="1336" y="692"/>
                  <a:pt x="1334" y="694"/>
                </a:cubicBezTo>
                <a:cubicBezTo>
                  <a:pt x="1333" y="697"/>
                  <a:pt x="1332" y="696"/>
                  <a:pt x="1331" y="695"/>
                </a:cubicBezTo>
                <a:cubicBezTo>
                  <a:pt x="1331" y="694"/>
                  <a:pt x="1331" y="693"/>
                  <a:pt x="1330" y="692"/>
                </a:cubicBezTo>
                <a:cubicBezTo>
                  <a:pt x="1332" y="690"/>
                  <a:pt x="1334" y="690"/>
                  <a:pt x="1337" y="690"/>
                </a:cubicBezTo>
                <a:cubicBezTo>
                  <a:pt x="1338" y="690"/>
                  <a:pt x="1339" y="689"/>
                  <a:pt x="1339" y="688"/>
                </a:cubicBezTo>
                <a:cubicBezTo>
                  <a:pt x="1339" y="686"/>
                  <a:pt x="1339" y="685"/>
                  <a:pt x="1339" y="683"/>
                </a:cubicBezTo>
                <a:cubicBezTo>
                  <a:pt x="1342" y="683"/>
                  <a:pt x="1343" y="683"/>
                  <a:pt x="1342" y="680"/>
                </a:cubicBezTo>
                <a:cubicBezTo>
                  <a:pt x="1342" y="679"/>
                  <a:pt x="1341" y="678"/>
                  <a:pt x="1341" y="677"/>
                </a:cubicBezTo>
                <a:cubicBezTo>
                  <a:pt x="1342" y="677"/>
                  <a:pt x="1344" y="676"/>
                  <a:pt x="1345" y="676"/>
                </a:cubicBezTo>
                <a:cubicBezTo>
                  <a:pt x="1347" y="675"/>
                  <a:pt x="1348" y="674"/>
                  <a:pt x="1348" y="673"/>
                </a:cubicBezTo>
                <a:cubicBezTo>
                  <a:pt x="1348" y="672"/>
                  <a:pt x="1347" y="671"/>
                  <a:pt x="1346" y="671"/>
                </a:cubicBezTo>
                <a:cubicBezTo>
                  <a:pt x="1344" y="670"/>
                  <a:pt x="1344" y="672"/>
                  <a:pt x="1343" y="673"/>
                </a:cubicBezTo>
                <a:cubicBezTo>
                  <a:pt x="1343" y="673"/>
                  <a:pt x="1343" y="673"/>
                  <a:pt x="1342" y="673"/>
                </a:cubicBezTo>
                <a:cubicBezTo>
                  <a:pt x="1341" y="671"/>
                  <a:pt x="1341" y="671"/>
                  <a:pt x="1339" y="673"/>
                </a:cubicBezTo>
                <a:cubicBezTo>
                  <a:pt x="1337" y="673"/>
                  <a:pt x="1335" y="674"/>
                  <a:pt x="1334" y="672"/>
                </a:cubicBezTo>
                <a:cubicBezTo>
                  <a:pt x="1334" y="671"/>
                  <a:pt x="1336" y="670"/>
                  <a:pt x="1337" y="669"/>
                </a:cubicBezTo>
                <a:cubicBezTo>
                  <a:pt x="1339" y="667"/>
                  <a:pt x="1341" y="667"/>
                  <a:pt x="1343" y="667"/>
                </a:cubicBezTo>
                <a:cubicBezTo>
                  <a:pt x="1345" y="668"/>
                  <a:pt x="1347" y="668"/>
                  <a:pt x="1350" y="668"/>
                </a:cubicBezTo>
                <a:cubicBezTo>
                  <a:pt x="1350" y="668"/>
                  <a:pt x="1351" y="667"/>
                  <a:pt x="1351" y="666"/>
                </a:cubicBezTo>
                <a:cubicBezTo>
                  <a:pt x="1350" y="665"/>
                  <a:pt x="1350" y="664"/>
                  <a:pt x="1349" y="663"/>
                </a:cubicBezTo>
                <a:cubicBezTo>
                  <a:pt x="1350" y="661"/>
                  <a:pt x="1351" y="660"/>
                  <a:pt x="1353" y="659"/>
                </a:cubicBezTo>
                <a:cubicBezTo>
                  <a:pt x="1355" y="660"/>
                  <a:pt x="1356" y="661"/>
                  <a:pt x="1357" y="658"/>
                </a:cubicBezTo>
                <a:cubicBezTo>
                  <a:pt x="1357" y="656"/>
                  <a:pt x="1357" y="655"/>
                  <a:pt x="1359" y="656"/>
                </a:cubicBezTo>
                <a:cubicBezTo>
                  <a:pt x="1359" y="653"/>
                  <a:pt x="1359" y="653"/>
                  <a:pt x="1361" y="652"/>
                </a:cubicBezTo>
                <a:cubicBezTo>
                  <a:pt x="1362" y="652"/>
                  <a:pt x="1362" y="652"/>
                  <a:pt x="1363" y="652"/>
                </a:cubicBezTo>
                <a:cubicBezTo>
                  <a:pt x="1365" y="653"/>
                  <a:pt x="1366" y="652"/>
                  <a:pt x="1366" y="650"/>
                </a:cubicBezTo>
                <a:cubicBezTo>
                  <a:pt x="1366" y="648"/>
                  <a:pt x="1367" y="646"/>
                  <a:pt x="1364" y="646"/>
                </a:cubicBezTo>
                <a:cubicBezTo>
                  <a:pt x="1362" y="645"/>
                  <a:pt x="1362" y="644"/>
                  <a:pt x="1363" y="643"/>
                </a:cubicBezTo>
                <a:cubicBezTo>
                  <a:pt x="1363" y="643"/>
                  <a:pt x="1364" y="642"/>
                  <a:pt x="1364" y="642"/>
                </a:cubicBezTo>
                <a:cubicBezTo>
                  <a:pt x="1365" y="642"/>
                  <a:pt x="1365" y="642"/>
                  <a:pt x="1365" y="642"/>
                </a:cubicBezTo>
                <a:cubicBezTo>
                  <a:pt x="1366" y="642"/>
                  <a:pt x="1366" y="642"/>
                  <a:pt x="1366" y="642"/>
                </a:cubicBezTo>
                <a:cubicBezTo>
                  <a:pt x="1368" y="642"/>
                  <a:pt x="1370" y="644"/>
                  <a:pt x="1372" y="644"/>
                </a:cubicBezTo>
                <a:cubicBezTo>
                  <a:pt x="1373" y="646"/>
                  <a:pt x="1374" y="648"/>
                  <a:pt x="1375" y="650"/>
                </a:cubicBezTo>
                <a:cubicBezTo>
                  <a:pt x="1375" y="651"/>
                  <a:pt x="1377" y="651"/>
                  <a:pt x="1378" y="651"/>
                </a:cubicBezTo>
                <a:cubicBezTo>
                  <a:pt x="1378" y="652"/>
                  <a:pt x="1379" y="652"/>
                  <a:pt x="1379" y="652"/>
                </a:cubicBezTo>
                <a:cubicBezTo>
                  <a:pt x="1380" y="653"/>
                  <a:pt x="1381" y="653"/>
                  <a:pt x="1381" y="653"/>
                </a:cubicBezTo>
                <a:cubicBezTo>
                  <a:pt x="1385" y="653"/>
                  <a:pt x="1385" y="653"/>
                  <a:pt x="1386" y="655"/>
                </a:cubicBezTo>
                <a:cubicBezTo>
                  <a:pt x="1386" y="658"/>
                  <a:pt x="1386" y="660"/>
                  <a:pt x="1383" y="662"/>
                </a:cubicBezTo>
                <a:cubicBezTo>
                  <a:pt x="1382" y="663"/>
                  <a:pt x="1381" y="664"/>
                  <a:pt x="1381" y="666"/>
                </a:cubicBezTo>
                <a:cubicBezTo>
                  <a:pt x="1383" y="666"/>
                  <a:pt x="1384" y="666"/>
                  <a:pt x="1385" y="665"/>
                </a:cubicBezTo>
                <a:cubicBezTo>
                  <a:pt x="1388" y="662"/>
                  <a:pt x="1391" y="662"/>
                  <a:pt x="1394" y="662"/>
                </a:cubicBezTo>
                <a:cubicBezTo>
                  <a:pt x="1397" y="663"/>
                  <a:pt x="1400" y="664"/>
                  <a:pt x="1403" y="665"/>
                </a:cubicBezTo>
                <a:cubicBezTo>
                  <a:pt x="1405" y="666"/>
                  <a:pt x="1407" y="668"/>
                  <a:pt x="1408" y="670"/>
                </a:cubicBezTo>
                <a:cubicBezTo>
                  <a:pt x="1411" y="672"/>
                  <a:pt x="1414" y="674"/>
                  <a:pt x="1417" y="676"/>
                </a:cubicBezTo>
                <a:cubicBezTo>
                  <a:pt x="1417" y="677"/>
                  <a:pt x="1417" y="678"/>
                  <a:pt x="1417" y="679"/>
                </a:cubicBezTo>
                <a:cubicBezTo>
                  <a:pt x="1418" y="680"/>
                  <a:pt x="1418" y="681"/>
                  <a:pt x="1420" y="680"/>
                </a:cubicBezTo>
                <a:cubicBezTo>
                  <a:pt x="1421" y="680"/>
                  <a:pt x="1421" y="679"/>
                  <a:pt x="1421" y="678"/>
                </a:cubicBezTo>
                <a:cubicBezTo>
                  <a:pt x="1421" y="677"/>
                  <a:pt x="1421" y="676"/>
                  <a:pt x="1420" y="675"/>
                </a:cubicBezTo>
                <a:cubicBezTo>
                  <a:pt x="1421" y="674"/>
                  <a:pt x="1422" y="674"/>
                  <a:pt x="1422" y="673"/>
                </a:cubicBezTo>
                <a:cubicBezTo>
                  <a:pt x="1425" y="672"/>
                  <a:pt x="1424" y="670"/>
                  <a:pt x="1424" y="668"/>
                </a:cubicBezTo>
                <a:cubicBezTo>
                  <a:pt x="1427" y="668"/>
                  <a:pt x="1429" y="671"/>
                  <a:pt x="1432" y="669"/>
                </a:cubicBezTo>
                <a:cubicBezTo>
                  <a:pt x="1432" y="667"/>
                  <a:pt x="1431" y="665"/>
                  <a:pt x="1430" y="664"/>
                </a:cubicBezTo>
                <a:cubicBezTo>
                  <a:pt x="1430" y="662"/>
                  <a:pt x="1428" y="663"/>
                  <a:pt x="1427" y="663"/>
                </a:cubicBezTo>
                <a:cubicBezTo>
                  <a:pt x="1426" y="663"/>
                  <a:pt x="1425" y="663"/>
                  <a:pt x="1424" y="661"/>
                </a:cubicBezTo>
                <a:cubicBezTo>
                  <a:pt x="1425" y="660"/>
                  <a:pt x="1426" y="657"/>
                  <a:pt x="1429" y="658"/>
                </a:cubicBezTo>
                <a:cubicBezTo>
                  <a:pt x="1430" y="658"/>
                  <a:pt x="1431" y="658"/>
                  <a:pt x="1432" y="658"/>
                </a:cubicBezTo>
                <a:cubicBezTo>
                  <a:pt x="1434" y="657"/>
                  <a:pt x="1435" y="656"/>
                  <a:pt x="1433" y="654"/>
                </a:cubicBezTo>
                <a:cubicBezTo>
                  <a:pt x="1432" y="652"/>
                  <a:pt x="1435" y="651"/>
                  <a:pt x="1435" y="650"/>
                </a:cubicBezTo>
                <a:cubicBezTo>
                  <a:pt x="1434" y="649"/>
                  <a:pt x="1432" y="649"/>
                  <a:pt x="1431" y="649"/>
                </a:cubicBezTo>
                <a:cubicBezTo>
                  <a:pt x="1430" y="650"/>
                  <a:pt x="1429" y="650"/>
                  <a:pt x="1428" y="650"/>
                </a:cubicBezTo>
                <a:cubicBezTo>
                  <a:pt x="1425" y="650"/>
                  <a:pt x="1424" y="649"/>
                  <a:pt x="1423" y="646"/>
                </a:cubicBezTo>
                <a:cubicBezTo>
                  <a:pt x="1422" y="643"/>
                  <a:pt x="1424" y="643"/>
                  <a:pt x="1425" y="642"/>
                </a:cubicBezTo>
                <a:cubicBezTo>
                  <a:pt x="1427" y="642"/>
                  <a:pt x="1427" y="640"/>
                  <a:pt x="1425" y="639"/>
                </a:cubicBezTo>
                <a:cubicBezTo>
                  <a:pt x="1424" y="638"/>
                  <a:pt x="1422" y="637"/>
                  <a:pt x="1423" y="636"/>
                </a:cubicBezTo>
                <a:cubicBezTo>
                  <a:pt x="1424" y="635"/>
                  <a:pt x="1426" y="636"/>
                  <a:pt x="1427" y="637"/>
                </a:cubicBezTo>
                <a:cubicBezTo>
                  <a:pt x="1427" y="637"/>
                  <a:pt x="1428" y="637"/>
                  <a:pt x="1428" y="637"/>
                </a:cubicBezTo>
                <a:cubicBezTo>
                  <a:pt x="1429" y="638"/>
                  <a:pt x="1430" y="637"/>
                  <a:pt x="1430" y="636"/>
                </a:cubicBezTo>
                <a:cubicBezTo>
                  <a:pt x="1430" y="634"/>
                  <a:pt x="1430" y="632"/>
                  <a:pt x="1429" y="631"/>
                </a:cubicBezTo>
                <a:cubicBezTo>
                  <a:pt x="1429" y="631"/>
                  <a:pt x="1429" y="631"/>
                  <a:pt x="1429" y="631"/>
                </a:cubicBezTo>
                <a:cubicBezTo>
                  <a:pt x="1426" y="628"/>
                  <a:pt x="1423" y="625"/>
                  <a:pt x="1419" y="624"/>
                </a:cubicBezTo>
                <a:cubicBezTo>
                  <a:pt x="1418" y="624"/>
                  <a:pt x="1417" y="623"/>
                  <a:pt x="1417" y="621"/>
                </a:cubicBezTo>
                <a:cubicBezTo>
                  <a:pt x="1416" y="619"/>
                  <a:pt x="1418" y="619"/>
                  <a:pt x="1419" y="618"/>
                </a:cubicBezTo>
                <a:cubicBezTo>
                  <a:pt x="1419" y="618"/>
                  <a:pt x="1420" y="618"/>
                  <a:pt x="1420" y="618"/>
                </a:cubicBezTo>
                <a:cubicBezTo>
                  <a:pt x="1420" y="617"/>
                  <a:pt x="1420" y="617"/>
                  <a:pt x="1420" y="616"/>
                </a:cubicBezTo>
                <a:cubicBezTo>
                  <a:pt x="1420" y="616"/>
                  <a:pt x="1420" y="616"/>
                  <a:pt x="1419" y="616"/>
                </a:cubicBezTo>
                <a:cubicBezTo>
                  <a:pt x="1417" y="616"/>
                  <a:pt x="1415" y="615"/>
                  <a:pt x="1413" y="614"/>
                </a:cubicBezTo>
                <a:cubicBezTo>
                  <a:pt x="1411" y="613"/>
                  <a:pt x="1411" y="615"/>
                  <a:pt x="1412" y="616"/>
                </a:cubicBezTo>
                <a:cubicBezTo>
                  <a:pt x="1412" y="619"/>
                  <a:pt x="1410" y="619"/>
                  <a:pt x="1408" y="619"/>
                </a:cubicBezTo>
                <a:cubicBezTo>
                  <a:pt x="1408" y="619"/>
                  <a:pt x="1409" y="619"/>
                  <a:pt x="1409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9" y="619"/>
                  <a:pt x="1409" y="619"/>
                </a:cubicBezTo>
                <a:cubicBezTo>
                  <a:pt x="1409" y="619"/>
                  <a:pt x="1409" y="619"/>
                  <a:pt x="1409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8" y="619"/>
                  <a:pt x="1408" y="619"/>
                  <a:pt x="1408" y="619"/>
                </a:cubicBezTo>
                <a:cubicBezTo>
                  <a:pt x="1406" y="615"/>
                  <a:pt x="1401" y="614"/>
                  <a:pt x="1399" y="610"/>
                </a:cubicBezTo>
                <a:cubicBezTo>
                  <a:pt x="1396" y="606"/>
                  <a:pt x="1393" y="604"/>
                  <a:pt x="1387" y="605"/>
                </a:cubicBezTo>
                <a:cubicBezTo>
                  <a:pt x="1387" y="603"/>
                  <a:pt x="1387" y="602"/>
                  <a:pt x="1387" y="600"/>
                </a:cubicBezTo>
                <a:cubicBezTo>
                  <a:pt x="1387" y="598"/>
                  <a:pt x="1388" y="598"/>
                  <a:pt x="1389" y="598"/>
                </a:cubicBezTo>
                <a:cubicBezTo>
                  <a:pt x="1391" y="598"/>
                  <a:pt x="1392" y="598"/>
                  <a:pt x="1394" y="598"/>
                </a:cubicBezTo>
                <a:cubicBezTo>
                  <a:pt x="1395" y="598"/>
                  <a:pt x="1395" y="597"/>
                  <a:pt x="1395" y="597"/>
                </a:cubicBezTo>
                <a:cubicBezTo>
                  <a:pt x="1395" y="596"/>
                  <a:pt x="1395" y="596"/>
                  <a:pt x="1394" y="595"/>
                </a:cubicBezTo>
                <a:cubicBezTo>
                  <a:pt x="1393" y="594"/>
                  <a:pt x="1390" y="596"/>
                  <a:pt x="1389" y="594"/>
                </a:cubicBezTo>
                <a:cubicBezTo>
                  <a:pt x="1388" y="590"/>
                  <a:pt x="1385" y="591"/>
                  <a:pt x="1383" y="590"/>
                </a:cubicBezTo>
                <a:cubicBezTo>
                  <a:pt x="1383" y="587"/>
                  <a:pt x="1381" y="587"/>
                  <a:pt x="1380" y="585"/>
                </a:cubicBezTo>
                <a:cubicBezTo>
                  <a:pt x="1380" y="584"/>
                  <a:pt x="1380" y="584"/>
                  <a:pt x="1380" y="583"/>
                </a:cubicBezTo>
                <a:cubicBezTo>
                  <a:pt x="1380" y="582"/>
                  <a:pt x="1380" y="582"/>
                  <a:pt x="1380" y="581"/>
                </a:cubicBezTo>
                <a:cubicBezTo>
                  <a:pt x="1384" y="582"/>
                  <a:pt x="1388" y="581"/>
                  <a:pt x="1392" y="580"/>
                </a:cubicBezTo>
                <a:cubicBezTo>
                  <a:pt x="1394" y="579"/>
                  <a:pt x="1396" y="579"/>
                  <a:pt x="1394" y="576"/>
                </a:cubicBezTo>
                <a:cubicBezTo>
                  <a:pt x="1393" y="574"/>
                  <a:pt x="1395" y="572"/>
                  <a:pt x="1396" y="571"/>
                </a:cubicBezTo>
                <a:cubicBezTo>
                  <a:pt x="1397" y="570"/>
                  <a:pt x="1399" y="572"/>
                  <a:pt x="1400" y="572"/>
                </a:cubicBezTo>
                <a:cubicBezTo>
                  <a:pt x="1401" y="573"/>
                  <a:pt x="1402" y="574"/>
                  <a:pt x="1402" y="576"/>
                </a:cubicBezTo>
                <a:cubicBezTo>
                  <a:pt x="1401" y="578"/>
                  <a:pt x="1403" y="578"/>
                  <a:pt x="1404" y="579"/>
                </a:cubicBezTo>
                <a:cubicBezTo>
                  <a:pt x="1405" y="579"/>
                  <a:pt x="1406" y="578"/>
                  <a:pt x="1406" y="578"/>
                </a:cubicBezTo>
                <a:cubicBezTo>
                  <a:pt x="1407" y="577"/>
                  <a:pt x="1407" y="575"/>
                  <a:pt x="1406" y="574"/>
                </a:cubicBezTo>
                <a:cubicBezTo>
                  <a:pt x="1406" y="574"/>
                  <a:pt x="1406" y="573"/>
                  <a:pt x="1405" y="573"/>
                </a:cubicBezTo>
                <a:cubicBezTo>
                  <a:pt x="1405" y="573"/>
                  <a:pt x="1405" y="572"/>
                  <a:pt x="1405" y="572"/>
                </a:cubicBezTo>
                <a:cubicBezTo>
                  <a:pt x="1405" y="572"/>
                  <a:pt x="1405" y="571"/>
                  <a:pt x="1406" y="571"/>
                </a:cubicBezTo>
                <a:cubicBezTo>
                  <a:pt x="1407" y="571"/>
                  <a:pt x="1409" y="572"/>
                  <a:pt x="1410" y="572"/>
                </a:cubicBezTo>
                <a:cubicBezTo>
                  <a:pt x="1410" y="574"/>
                  <a:pt x="1411" y="575"/>
                  <a:pt x="1413" y="575"/>
                </a:cubicBezTo>
                <a:cubicBezTo>
                  <a:pt x="1414" y="576"/>
                  <a:pt x="1412" y="578"/>
                  <a:pt x="1415" y="579"/>
                </a:cubicBezTo>
                <a:cubicBezTo>
                  <a:pt x="1416" y="579"/>
                  <a:pt x="1414" y="578"/>
                  <a:pt x="1415" y="578"/>
                </a:cubicBezTo>
                <a:cubicBezTo>
                  <a:pt x="1416" y="579"/>
                  <a:pt x="1416" y="579"/>
                  <a:pt x="1416" y="579"/>
                </a:cubicBezTo>
                <a:cubicBezTo>
                  <a:pt x="1417" y="580"/>
                  <a:pt x="1419" y="581"/>
                  <a:pt x="1420" y="579"/>
                </a:cubicBezTo>
                <a:cubicBezTo>
                  <a:pt x="1421" y="577"/>
                  <a:pt x="1420" y="575"/>
                  <a:pt x="1418" y="575"/>
                </a:cubicBezTo>
                <a:cubicBezTo>
                  <a:pt x="1418" y="574"/>
                  <a:pt x="1416" y="574"/>
                  <a:pt x="1415" y="574"/>
                </a:cubicBezTo>
                <a:cubicBezTo>
                  <a:pt x="1414" y="573"/>
                  <a:pt x="1413" y="571"/>
                  <a:pt x="1412" y="570"/>
                </a:cubicBezTo>
                <a:cubicBezTo>
                  <a:pt x="1412" y="570"/>
                  <a:pt x="1412" y="570"/>
                  <a:pt x="1412" y="570"/>
                </a:cubicBezTo>
                <a:cubicBezTo>
                  <a:pt x="1412" y="570"/>
                  <a:pt x="1412" y="570"/>
                  <a:pt x="1412" y="570"/>
                </a:cubicBezTo>
                <a:cubicBezTo>
                  <a:pt x="1412" y="570"/>
                  <a:pt x="1412" y="570"/>
                  <a:pt x="1412" y="570"/>
                </a:cubicBezTo>
                <a:cubicBezTo>
                  <a:pt x="1413" y="570"/>
                  <a:pt x="1415" y="570"/>
                  <a:pt x="1415" y="569"/>
                </a:cubicBezTo>
                <a:cubicBezTo>
                  <a:pt x="1416" y="568"/>
                  <a:pt x="1415" y="567"/>
                  <a:pt x="1415" y="566"/>
                </a:cubicBezTo>
                <a:cubicBezTo>
                  <a:pt x="1414" y="565"/>
                  <a:pt x="1413" y="565"/>
                  <a:pt x="1412" y="565"/>
                </a:cubicBezTo>
                <a:cubicBezTo>
                  <a:pt x="1408" y="566"/>
                  <a:pt x="1404" y="569"/>
                  <a:pt x="1400" y="569"/>
                </a:cubicBezTo>
                <a:cubicBezTo>
                  <a:pt x="1401" y="568"/>
                  <a:pt x="1402" y="567"/>
                  <a:pt x="1403" y="567"/>
                </a:cubicBezTo>
                <a:cubicBezTo>
                  <a:pt x="1404" y="566"/>
                  <a:pt x="1405" y="565"/>
                  <a:pt x="1404" y="565"/>
                </a:cubicBezTo>
                <a:cubicBezTo>
                  <a:pt x="1401" y="563"/>
                  <a:pt x="1403" y="560"/>
                  <a:pt x="1404" y="558"/>
                </a:cubicBezTo>
                <a:cubicBezTo>
                  <a:pt x="1404" y="556"/>
                  <a:pt x="1402" y="555"/>
                  <a:pt x="1401" y="555"/>
                </a:cubicBezTo>
                <a:cubicBezTo>
                  <a:pt x="1400" y="555"/>
                  <a:pt x="1399" y="556"/>
                  <a:pt x="1398" y="556"/>
                </a:cubicBezTo>
                <a:cubicBezTo>
                  <a:pt x="1396" y="556"/>
                  <a:pt x="1395" y="555"/>
                  <a:pt x="1394" y="554"/>
                </a:cubicBezTo>
                <a:cubicBezTo>
                  <a:pt x="1394" y="552"/>
                  <a:pt x="1395" y="551"/>
                  <a:pt x="1397" y="551"/>
                </a:cubicBezTo>
                <a:cubicBezTo>
                  <a:pt x="1398" y="551"/>
                  <a:pt x="1400" y="550"/>
                  <a:pt x="1401" y="552"/>
                </a:cubicBezTo>
                <a:cubicBezTo>
                  <a:pt x="1404" y="553"/>
                  <a:pt x="1406" y="554"/>
                  <a:pt x="1409" y="551"/>
                </a:cubicBezTo>
                <a:cubicBezTo>
                  <a:pt x="1410" y="551"/>
                  <a:pt x="1412" y="553"/>
                  <a:pt x="1412" y="550"/>
                </a:cubicBezTo>
                <a:cubicBezTo>
                  <a:pt x="1412" y="547"/>
                  <a:pt x="1413" y="545"/>
                  <a:pt x="1416" y="545"/>
                </a:cubicBezTo>
                <a:cubicBezTo>
                  <a:pt x="1420" y="545"/>
                  <a:pt x="1421" y="542"/>
                  <a:pt x="1423" y="540"/>
                </a:cubicBezTo>
                <a:cubicBezTo>
                  <a:pt x="1424" y="540"/>
                  <a:pt x="1424" y="539"/>
                  <a:pt x="1423" y="538"/>
                </a:cubicBezTo>
                <a:cubicBezTo>
                  <a:pt x="1423" y="538"/>
                  <a:pt x="1422" y="538"/>
                  <a:pt x="1422" y="538"/>
                </a:cubicBezTo>
                <a:cubicBezTo>
                  <a:pt x="1418" y="540"/>
                  <a:pt x="1416" y="542"/>
                  <a:pt x="1412" y="542"/>
                </a:cubicBezTo>
                <a:cubicBezTo>
                  <a:pt x="1410" y="540"/>
                  <a:pt x="1409" y="542"/>
                  <a:pt x="1407" y="543"/>
                </a:cubicBezTo>
                <a:cubicBezTo>
                  <a:pt x="1406" y="543"/>
                  <a:pt x="1405" y="542"/>
                  <a:pt x="1403" y="542"/>
                </a:cubicBezTo>
                <a:cubicBezTo>
                  <a:pt x="1404" y="542"/>
                  <a:pt x="1404" y="542"/>
                  <a:pt x="1404" y="542"/>
                </a:cubicBezTo>
                <a:cubicBezTo>
                  <a:pt x="1403" y="542"/>
                  <a:pt x="1403" y="542"/>
                  <a:pt x="1403" y="542"/>
                </a:cubicBezTo>
                <a:cubicBezTo>
                  <a:pt x="1403" y="542"/>
                  <a:pt x="1403" y="542"/>
                  <a:pt x="1403" y="542"/>
                </a:cubicBezTo>
                <a:cubicBezTo>
                  <a:pt x="1403" y="542"/>
                  <a:pt x="1403" y="541"/>
                  <a:pt x="1403" y="541"/>
                </a:cubicBezTo>
                <a:cubicBezTo>
                  <a:pt x="1403" y="538"/>
                  <a:pt x="1403" y="535"/>
                  <a:pt x="1403" y="532"/>
                </a:cubicBezTo>
                <a:cubicBezTo>
                  <a:pt x="1402" y="532"/>
                  <a:pt x="1401" y="535"/>
                  <a:pt x="1399" y="533"/>
                </a:cubicBezTo>
                <a:cubicBezTo>
                  <a:pt x="1398" y="532"/>
                  <a:pt x="1396" y="531"/>
                  <a:pt x="1395" y="530"/>
                </a:cubicBezTo>
                <a:cubicBezTo>
                  <a:pt x="1391" y="527"/>
                  <a:pt x="1388" y="527"/>
                  <a:pt x="1384" y="530"/>
                </a:cubicBezTo>
                <a:cubicBezTo>
                  <a:pt x="1383" y="531"/>
                  <a:pt x="1383" y="532"/>
                  <a:pt x="1382" y="531"/>
                </a:cubicBezTo>
                <a:cubicBezTo>
                  <a:pt x="1381" y="530"/>
                  <a:pt x="1381" y="529"/>
                  <a:pt x="1382" y="528"/>
                </a:cubicBezTo>
                <a:cubicBezTo>
                  <a:pt x="1383" y="527"/>
                  <a:pt x="1385" y="526"/>
                  <a:pt x="1382" y="525"/>
                </a:cubicBezTo>
                <a:cubicBezTo>
                  <a:pt x="1381" y="525"/>
                  <a:pt x="1379" y="524"/>
                  <a:pt x="1379" y="523"/>
                </a:cubicBezTo>
                <a:cubicBezTo>
                  <a:pt x="1381" y="520"/>
                  <a:pt x="1378" y="517"/>
                  <a:pt x="1379" y="514"/>
                </a:cubicBezTo>
                <a:cubicBezTo>
                  <a:pt x="1379" y="514"/>
                  <a:pt x="1380" y="514"/>
                  <a:pt x="1381" y="513"/>
                </a:cubicBezTo>
                <a:cubicBezTo>
                  <a:pt x="1383" y="514"/>
                  <a:pt x="1384" y="513"/>
                  <a:pt x="1386" y="512"/>
                </a:cubicBezTo>
                <a:cubicBezTo>
                  <a:pt x="1386" y="512"/>
                  <a:pt x="1386" y="512"/>
                  <a:pt x="1386" y="512"/>
                </a:cubicBezTo>
                <a:cubicBezTo>
                  <a:pt x="1386" y="512"/>
                  <a:pt x="1386" y="512"/>
                  <a:pt x="1386" y="512"/>
                </a:cubicBezTo>
                <a:cubicBezTo>
                  <a:pt x="1387" y="512"/>
                  <a:pt x="1387" y="512"/>
                  <a:pt x="1388" y="512"/>
                </a:cubicBezTo>
                <a:cubicBezTo>
                  <a:pt x="1388" y="512"/>
                  <a:pt x="1388" y="513"/>
                  <a:pt x="1389" y="513"/>
                </a:cubicBezTo>
                <a:cubicBezTo>
                  <a:pt x="1390" y="513"/>
                  <a:pt x="1389" y="512"/>
                  <a:pt x="1389" y="511"/>
                </a:cubicBezTo>
                <a:cubicBezTo>
                  <a:pt x="1390" y="509"/>
                  <a:pt x="1387" y="508"/>
                  <a:pt x="1387" y="505"/>
                </a:cubicBezTo>
                <a:cubicBezTo>
                  <a:pt x="1391" y="505"/>
                  <a:pt x="1391" y="505"/>
                  <a:pt x="1391" y="501"/>
                </a:cubicBezTo>
                <a:cubicBezTo>
                  <a:pt x="1391" y="500"/>
                  <a:pt x="1392" y="499"/>
                  <a:pt x="1392" y="499"/>
                </a:cubicBezTo>
                <a:cubicBezTo>
                  <a:pt x="1393" y="499"/>
                  <a:pt x="1394" y="499"/>
                  <a:pt x="1395" y="499"/>
                </a:cubicBezTo>
                <a:cubicBezTo>
                  <a:pt x="1395" y="499"/>
                  <a:pt x="1395" y="500"/>
                  <a:pt x="1394" y="501"/>
                </a:cubicBezTo>
                <a:cubicBezTo>
                  <a:pt x="1392" y="504"/>
                  <a:pt x="1395" y="503"/>
                  <a:pt x="1397" y="504"/>
                </a:cubicBezTo>
                <a:cubicBezTo>
                  <a:pt x="1397" y="505"/>
                  <a:pt x="1397" y="505"/>
                  <a:pt x="1398" y="505"/>
                </a:cubicBezTo>
                <a:cubicBezTo>
                  <a:pt x="1398" y="506"/>
                  <a:pt x="1399" y="507"/>
                  <a:pt x="1400" y="507"/>
                </a:cubicBezTo>
                <a:cubicBezTo>
                  <a:pt x="1400" y="507"/>
                  <a:pt x="1401" y="507"/>
                  <a:pt x="1401" y="507"/>
                </a:cubicBezTo>
                <a:cubicBezTo>
                  <a:pt x="1402" y="509"/>
                  <a:pt x="1400" y="510"/>
                  <a:pt x="1400" y="512"/>
                </a:cubicBezTo>
                <a:cubicBezTo>
                  <a:pt x="1400" y="512"/>
                  <a:pt x="1400" y="513"/>
                  <a:pt x="1401" y="513"/>
                </a:cubicBezTo>
                <a:cubicBezTo>
                  <a:pt x="1402" y="514"/>
                  <a:pt x="1404" y="514"/>
                  <a:pt x="1404" y="513"/>
                </a:cubicBezTo>
                <a:cubicBezTo>
                  <a:pt x="1405" y="511"/>
                  <a:pt x="1405" y="510"/>
                  <a:pt x="1405" y="509"/>
                </a:cubicBezTo>
                <a:cubicBezTo>
                  <a:pt x="1406" y="509"/>
                  <a:pt x="1406" y="509"/>
                  <a:pt x="1407" y="509"/>
                </a:cubicBezTo>
                <a:cubicBezTo>
                  <a:pt x="1407" y="507"/>
                  <a:pt x="1407" y="505"/>
                  <a:pt x="1407" y="504"/>
                </a:cubicBezTo>
                <a:cubicBezTo>
                  <a:pt x="1408" y="504"/>
                  <a:pt x="1409" y="504"/>
                  <a:pt x="1410" y="504"/>
                </a:cubicBezTo>
                <a:cubicBezTo>
                  <a:pt x="1411" y="504"/>
                  <a:pt x="1411" y="505"/>
                  <a:pt x="1412" y="505"/>
                </a:cubicBezTo>
                <a:cubicBezTo>
                  <a:pt x="1413" y="505"/>
                  <a:pt x="1413" y="504"/>
                  <a:pt x="1413" y="503"/>
                </a:cubicBezTo>
                <a:cubicBezTo>
                  <a:pt x="1413" y="501"/>
                  <a:pt x="1413" y="500"/>
                  <a:pt x="1414" y="498"/>
                </a:cubicBezTo>
                <a:cubicBezTo>
                  <a:pt x="1414" y="497"/>
                  <a:pt x="1415" y="499"/>
                  <a:pt x="1415" y="498"/>
                </a:cubicBezTo>
                <a:cubicBezTo>
                  <a:pt x="1414" y="495"/>
                  <a:pt x="1410" y="497"/>
                  <a:pt x="1410" y="495"/>
                </a:cubicBezTo>
                <a:cubicBezTo>
                  <a:pt x="1410" y="494"/>
                  <a:pt x="1409" y="494"/>
                  <a:pt x="1408" y="495"/>
                </a:cubicBezTo>
                <a:cubicBezTo>
                  <a:pt x="1407" y="495"/>
                  <a:pt x="1405" y="495"/>
                  <a:pt x="1403" y="495"/>
                </a:cubicBezTo>
                <a:cubicBezTo>
                  <a:pt x="1403" y="494"/>
                  <a:pt x="1402" y="494"/>
                  <a:pt x="1401" y="494"/>
                </a:cubicBezTo>
                <a:cubicBezTo>
                  <a:pt x="1401" y="493"/>
                  <a:pt x="1401" y="493"/>
                  <a:pt x="1400" y="493"/>
                </a:cubicBezTo>
                <a:cubicBezTo>
                  <a:pt x="1400" y="489"/>
                  <a:pt x="1397" y="488"/>
                  <a:pt x="1393" y="488"/>
                </a:cubicBezTo>
                <a:cubicBezTo>
                  <a:pt x="1393" y="488"/>
                  <a:pt x="1393" y="488"/>
                  <a:pt x="1393" y="488"/>
                </a:cubicBezTo>
                <a:cubicBezTo>
                  <a:pt x="1393" y="488"/>
                  <a:pt x="1393" y="487"/>
                  <a:pt x="1393" y="487"/>
                </a:cubicBezTo>
                <a:cubicBezTo>
                  <a:pt x="1393" y="487"/>
                  <a:pt x="1394" y="487"/>
                  <a:pt x="1394" y="487"/>
                </a:cubicBezTo>
                <a:cubicBezTo>
                  <a:pt x="1395" y="487"/>
                  <a:pt x="1395" y="486"/>
                  <a:pt x="1395" y="486"/>
                </a:cubicBezTo>
                <a:cubicBezTo>
                  <a:pt x="1395" y="486"/>
                  <a:pt x="1395" y="485"/>
                  <a:pt x="1395" y="485"/>
                </a:cubicBezTo>
                <a:cubicBezTo>
                  <a:pt x="1394" y="485"/>
                  <a:pt x="1394" y="485"/>
                  <a:pt x="1394" y="486"/>
                </a:cubicBezTo>
                <a:cubicBezTo>
                  <a:pt x="1393" y="486"/>
                  <a:pt x="1393" y="486"/>
                  <a:pt x="1393" y="487"/>
                </a:cubicBezTo>
                <a:cubicBezTo>
                  <a:pt x="1393" y="487"/>
                  <a:pt x="1392" y="487"/>
                  <a:pt x="1391" y="487"/>
                </a:cubicBezTo>
                <a:cubicBezTo>
                  <a:pt x="1390" y="485"/>
                  <a:pt x="1392" y="483"/>
                  <a:pt x="1391" y="482"/>
                </a:cubicBezTo>
                <a:cubicBezTo>
                  <a:pt x="1391" y="481"/>
                  <a:pt x="1389" y="481"/>
                  <a:pt x="1389" y="481"/>
                </a:cubicBezTo>
                <a:cubicBezTo>
                  <a:pt x="1388" y="479"/>
                  <a:pt x="1390" y="480"/>
                  <a:pt x="1390" y="479"/>
                </a:cubicBezTo>
                <a:cubicBezTo>
                  <a:pt x="1389" y="474"/>
                  <a:pt x="1391" y="471"/>
                  <a:pt x="1393" y="468"/>
                </a:cubicBezTo>
                <a:cubicBezTo>
                  <a:pt x="1395" y="466"/>
                  <a:pt x="1397" y="463"/>
                  <a:pt x="1398" y="460"/>
                </a:cubicBezTo>
                <a:cubicBezTo>
                  <a:pt x="1400" y="457"/>
                  <a:pt x="1399" y="456"/>
                  <a:pt x="1395" y="454"/>
                </a:cubicBezTo>
                <a:cubicBezTo>
                  <a:pt x="1393" y="454"/>
                  <a:pt x="1393" y="452"/>
                  <a:pt x="1392" y="451"/>
                </a:cubicBezTo>
                <a:cubicBezTo>
                  <a:pt x="1392" y="451"/>
                  <a:pt x="1392" y="451"/>
                  <a:pt x="1392" y="451"/>
                </a:cubicBezTo>
                <a:cubicBezTo>
                  <a:pt x="1392" y="451"/>
                  <a:pt x="1392" y="451"/>
                  <a:pt x="1392" y="451"/>
                </a:cubicBezTo>
                <a:cubicBezTo>
                  <a:pt x="1392" y="451"/>
                  <a:pt x="1392" y="451"/>
                  <a:pt x="1392" y="451"/>
                </a:cubicBezTo>
                <a:cubicBezTo>
                  <a:pt x="1392" y="449"/>
                  <a:pt x="1392" y="447"/>
                  <a:pt x="1391" y="447"/>
                </a:cubicBezTo>
                <a:cubicBezTo>
                  <a:pt x="1386" y="447"/>
                  <a:pt x="1386" y="442"/>
                  <a:pt x="1383" y="441"/>
                </a:cubicBezTo>
                <a:cubicBezTo>
                  <a:pt x="1381" y="438"/>
                  <a:pt x="1381" y="438"/>
                  <a:pt x="1385" y="437"/>
                </a:cubicBezTo>
                <a:cubicBezTo>
                  <a:pt x="1386" y="437"/>
                  <a:pt x="1386" y="437"/>
                  <a:pt x="1386" y="437"/>
                </a:cubicBezTo>
                <a:cubicBezTo>
                  <a:pt x="1386" y="437"/>
                  <a:pt x="1386" y="437"/>
                  <a:pt x="1386" y="437"/>
                </a:cubicBezTo>
                <a:cubicBezTo>
                  <a:pt x="1388" y="437"/>
                  <a:pt x="1389" y="436"/>
                  <a:pt x="1389" y="435"/>
                </a:cubicBezTo>
                <a:cubicBezTo>
                  <a:pt x="1390" y="432"/>
                  <a:pt x="1390" y="428"/>
                  <a:pt x="1388" y="425"/>
                </a:cubicBezTo>
                <a:cubicBezTo>
                  <a:pt x="1391" y="423"/>
                  <a:pt x="1394" y="421"/>
                  <a:pt x="1398" y="420"/>
                </a:cubicBezTo>
                <a:cubicBezTo>
                  <a:pt x="1400" y="419"/>
                  <a:pt x="1402" y="420"/>
                  <a:pt x="1403" y="422"/>
                </a:cubicBezTo>
                <a:cubicBezTo>
                  <a:pt x="1403" y="425"/>
                  <a:pt x="1402" y="425"/>
                  <a:pt x="1401" y="425"/>
                </a:cubicBezTo>
                <a:cubicBezTo>
                  <a:pt x="1400" y="425"/>
                  <a:pt x="1400" y="424"/>
                  <a:pt x="1400" y="424"/>
                </a:cubicBezTo>
                <a:cubicBezTo>
                  <a:pt x="1398" y="423"/>
                  <a:pt x="1397" y="424"/>
                  <a:pt x="1397" y="425"/>
                </a:cubicBezTo>
                <a:cubicBezTo>
                  <a:pt x="1396" y="426"/>
                  <a:pt x="1396" y="427"/>
                  <a:pt x="1397" y="429"/>
                </a:cubicBezTo>
                <a:cubicBezTo>
                  <a:pt x="1397" y="429"/>
                  <a:pt x="1397" y="429"/>
                  <a:pt x="1397" y="429"/>
                </a:cubicBezTo>
                <a:cubicBezTo>
                  <a:pt x="1400" y="429"/>
                  <a:pt x="1402" y="427"/>
                  <a:pt x="1404" y="427"/>
                </a:cubicBezTo>
                <a:cubicBezTo>
                  <a:pt x="1405" y="427"/>
                  <a:pt x="1405" y="424"/>
                  <a:pt x="1405" y="422"/>
                </a:cubicBezTo>
                <a:cubicBezTo>
                  <a:pt x="1408" y="423"/>
                  <a:pt x="1410" y="421"/>
                  <a:pt x="1412" y="420"/>
                </a:cubicBezTo>
                <a:cubicBezTo>
                  <a:pt x="1419" y="417"/>
                  <a:pt x="1419" y="417"/>
                  <a:pt x="1417" y="410"/>
                </a:cubicBezTo>
                <a:cubicBezTo>
                  <a:pt x="1416" y="409"/>
                  <a:pt x="1416" y="408"/>
                  <a:pt x="1416" y="407"/>
                </a:cubicBezTo>
                <a:cubicBezTo>
                  <a:pt x="1416" y="406"/>
                  <a:pt x="1416" y="405"/>
                  <a:pt x="1417" y="405"/>
                </a:cubicBezTo>
                <a:cubicBezTo>
                  <a:pt x="1418" y="405"/>
                  <a:pt x="1420" y="405"/>
                  <a:pt x="1422" y="404"/>
                </a:cubicBezTo>
                <a:cubicBezTo>
                  <a:pt x="1423" y="404"/>
                  <a:pt x="1424" y="404"/>
                  <a:pt x="1424" y="405"/>
                </a:cubicBezTo>
                <a:cubicBezTo>
                  <a:pt x="1425" y="405"/>
                  <a:pt x="1427" y="405"/>
                  <a:pt x="1427" y="404"/>
                </a:cubicBezTo>
                <a:cubicBezTo>
                  <a:pt x="1427" y="404"/>
                  <a:pt x="1426" y="403"/>
                  <a:pt x="1425" y="403"/>
                </a:cubicBezTo>
                <a:cubicBezTo>
                  <a:pt x="1423" y="402"/>
                  <a:pt x="1421" y="402"/>
                  <a:pt x="1419" y="401"/>
                </a:cubicBezTo>
                <a:cubicBezTo>
                  <a:pt x="1419" y="400"/>
                  <a:pt x="1421" y="398"/>
                  <a:pt x="1421" y="396"/>
                </a:cubicBezTo>
                <a:cubicBezTo>
                  <a:pt x="1418" y="397"/>
                  <a:pt x="1415" y="396"/>
                  <a:pt x="1413" y="399"/>
                </a:cubicBezTo>
                <a:cubicBezTo>
                  <a:pt x="1411" y="402"/>
                  <a:pt x="1411" y="401"/>
                  <a:pt x="1409" y="399"/>
                </a:cubicBezTo>
                <a:cubicBezTo>
                  <a:pt x="1408" y="398"/>
                  <a:pt x="1407" y="397"/>
                  <a:pt x="1406" y="398"/>
                </a:cubicBezTo>
                <a:cubicBezTo>
                  <a:pt x="1405" y="400"/>
                  <a:pt x="1402" y="399"/>
                  <a:pt x="1400" y="400"/>
                </a:cubicBezTo>
                <a:cubicBezTo>
                  <a:pt x="1398" y="401"/>
                  <a:pt x="1396" y="403"/>
                  <a:pt x="1394" y="405"/>
                </a:cubicBezTo>
                <a:cubicBezTo>
                  <a:pt x="1393" y="407"/>
                  <a:pt x="1397" y="407"/>
                  <a:pt x="1397" y="408"/>
                </a:cubicBezTo>
                <a:cubicBezTo>
                  <a:pt x="1397" y="411"/>
                  <a:pt x="1395" y="413"/>
                  <a:pt x="1392" y="414"/>
                </a:cubicBezTo>
                <a:cubicBezTo>
                  <a:pt x="1390" y="415"/>
                  <a:pt x="1388" y="415"/>
                  <a:pt x="1387" y="416"/>
                </a:cubicBezTo>
                <a:cubicBezTo>
                  <a:pt x="1385" y="416"/>
                  <a:pt x="1384" y="417"/>
                  <a:pt x="1385" y="419"/>
                </a:cubicBezTo>
                <a:cubicBezTo>
                  <a:pt x="1387" y="422"/>
                  <a:pt x="1387" y="423"/>
                  <a:pt x="1383" y="424"/>
                </a:cubicBezTo>
                <a:cubicBezTo>
                  <a:pt x="1383" y="425"/>
                  <a:pt x="1383" y="426"/>
                  <a:pt x="1383" y="427"/>
                </a:cubicBezTo>
                <a:cubicBezTo>
                  <a:pt x="1382" y="428"/>
                  <a:pt x="1380" y="429"/>
                  <a:pt x="1383" y="431"/>
                </a:cubicBezTo>
                <a:cubicBezTo>
                  <a:pt x="1383" y="431"/>
                  <a:pt x="1385" y="430"/>
                  <a:pt x="1384" y="432"/>
                </a:cubicBezTo>
                <a:cubicBezTo>
                  <a:pt x="1383" y="432"/>
                  <a:pt x="1382" y="432"/>
                  <a:pt x="1381" y="432"/>
                </a:cubicBezTo>
                <a:cubicBezTo>
                  <a:pt x="1379" y="433"/>
                  <a:pt x="1379" y="434"/>
                  <a:pt x="1380" y="435"/>
                </a:cubicBezTo>
                <a:cubicBezTo>
                  <a:pt x="1380" y="437"/>
                  <a:pt x="1380" y="438"/>
                  <a:pt x="1378" y="439"/>
                </a:cubicBezTo>
                <a:cubicBezTo>
                  <a:pt x="1377" y="440"/>
                  <a:pt x="1376" y="440"/>
                  <a:pt x="1375" y="441"/>
                </a:cubicBezTo>
                <a:cubicBezTo>
                  <a:pt x="1371" y="442"/>
                  <a:pt x="1367" y="442"/>
                  <a:pt x="1364" y="440"/>
                </a:cubicBezTo>
                <a:cubicBezTo>
                  <a:pt x="1361" y="439"/>
                  <a:pt x="1358" y="439"/>
                  <a:pt x="1354" y="439"/>
                </a:cubicBezTo>
                <a:cubicBezTo>
                  <a:pt x="1353" y="440"/>
                  <a:pt x="1352" y="439"/>
                  <a:pt x="1351" y="439"/>
                </a:cubicBezTo>
                <a:cubicBezTo>
                  <a:pt x="1350" y="438"/>
                  <a:pt x="1350" y="438"/>
                  <a:pt x="1349" y="437"/>
                </a:cubicBezTo>
                <a:cubicBezTo>
                  <a:pt x="1353" y="436"/>
                  <a:pt x="1356" y="433"/>
                  <a:pt x="1360" y="433"/>
                </a:cubicBezTo>
                <a:cubicBezTo>
                  <a:pt x="1361" y="433"/>
                  <a:pt x="1362" y="431"/>
                  <a:pt x="1362" y="429"/>
                </a:cubicBezTo>
                <a:cubicBezTo>
                  <a:pt x="1363" y="427"/>
                  <a:pt x="1363" y="426"/>
                  <a:pt x="1364" y="425"/>
                </a:cubicBezTo>
                <a:cubicBezTo>
                  <a:pt x="1365" y="425"/>
                  <a:pt x="1365" y="425"/>
                  <a:pt x="1365" y="425"/>
                </a:cubicBezTo>
                <a:cubicBezTo>
                  <a:pt x="1366" y="425"/>
                  <a:pt x="1366" y="425"/>
                  <a:pt x="1366" y="425"/>
                </a:cubicBezTo>
                <a:cubicBezTo>
                  <a:pt x="1367" y="426"/>
                  <a:pt x="1369" y="425"/>
                  <a:pt x="1369" y="424"/>
                </a:cubicBezTo>
                <a:cubicBezTo>
                  <a:pt x="1371" y="423"/>
                  <a:pt x="1372" y="423"/>
                  <a:pt x="1373" y="423"/>
                </a:cubicBezTo>
                <a:cubicBezTo>
                  <a:pt x="1375" y="422"/>
                  <a:pt x="1375" y="420"/>
                  <a:pt x="1374" y="419"/>
                </a:cubicBezTo>
                <a:cubicBezTo>
                  <a:pt x="1374" y="418"/>
                  <a:pt x="1373" y="415"/>
                  <a:pt x="1371" y="417"/>
                </a:cubicBezTo>
                <a:cubicBezTo>
                  <a:pt x="1367" y="419"/>
                  <a:pt x="1364" y="417"/>
                  <a:pt x="1360" y="417"/>
                </a:cubicBezTo>
                <a:cubicBezTo>
                  <a:pt x="1360" y="417"/>
                  <a:pt x="1360" y="416"/>
                  <a:pt x="1360" y="416"/>
                </a:cubicBezTo>
                <a:cubicBezTo>
                  <a:pt x="1360" y="415"/>
                  <a:pt x="1360" y="414"/>
                  <a:pt x="1361" y="415"/>
                </a:cubicBezTo>
                <a:cubicBezTo>
                  <a:pt x="1362" y="416"/>
                  <a:pt x="1363" y="415"/>
                  <a:pt x="1363" y="414"/>
                </a:cubicBezTo>
                <a:cubicBezTo>
                  <a:pt x="1363" y="413"/>
                  <a:pt x="1363" y="412"/>
                  <a:pt x="1362" y="412"/>
                </a:cubicBezTo>
                <a:cubicBezTo>
                  <a:pt x="1360" y="412"/>
                  <a:pt x="1358" y="412"/>
                  <a:pt x="1357" y="412"/>
                </a:cubicBezTo>
                <a:cubicBezTo>
                  <a:pt x="1355" y="413"/>
                  <a:pt x="1352" y="413"/>
                  <a:pt x="1351" y="415"/>
                </a:cubicBezTo>
                <a:cubicBezTo>
                  <a:pt x="1351" y="417"/>
                  <a:pt x="1353" y="417"/>
                  <a:pt x="1354" y="419"/>
                </a:cubicBezTo>
                <a:cubicBezTo>
                  <a:pt x="1357" y="422"/>
                  <a:pt x="1356" y="425"/>
                  <a:pt x="1352" y="426"/>
                </a:cubicBezTo>
                <a:cubicBezTo>
                  <a:pt x="1351" y="427"/>
                  <a:pt x="1350" y="427"/>
                  <a:pt x="1349" y="427"/>
                </a:cubicBezTo>
                <a:cubicBezTo>
                  <a:pt x="1349" y="427"/>
                  <a:pt x="1349" y="427"/>
                  <a:pt x="1349" y="427"/>
                </a:cubicBezTo>
                <a:cubicBezTo>
                  <a:pt x="1349" y="427"/>
                  <a:pt x="1349" y="427"/>
                  <a:pt x="1349" y="427"/>
                </a:cubicBezTo>
                <a:cubicBezTo>
                  <a:pt x="1349" y="427"/>
                  <a:pt x="1349" y="427"/>
                  <a:pt x="1349" y="427"/>
                </a:cubicBezTo>
                <a:cubicBezTo>
                  <a:pt x="1348" y="426"/>
                  <a:pt x="1347" y="425"/>
                  <a:pt x="1347" y="424"/>
                </a:cubicBezTo>
                <a:cubicBezTo>
                  <a:pt x="1346" y="422"/>
                  <a:pt x="1344" y="422"/>
                  <a:pt x="1342" y="422"/>
                </a:cubicBezTo>
                <a:cubicBezTo>
                  <a:pt x="1342" y="424"/>
                  <a:pt x="1342" y="427"/>
                  <a:pt x="1339" y="427"/>
                </a:cubicBezTo>
                <a:cubicBezTo>
                  <a:pt x="1338" y="427"/>
                  <a:pt x="1338" y="427"/>
                  <a:pt x="1337" y="427"/>
                </a:cubicBezTo>
                <a:cubicBezTo>
                  <a:pt x="1335" y="425"/>
                  <a:pt x="1332" y="424"/>
                  <a:pt x="1329" y="427"/>
                </a:cubicBezTo>
                <a:cubicBezTo>
                  <a:pt x="1327" y="428"/>
                  <a:pt x="1325" y="427"/>
                  <a:pt x="1322" y="428"/>
                </a:cubicBezTo>
                <a:cubicBezTo>
                  <a:pt x="1320" y="429"/>
                  <a:pt x="1320" y="426"/>
                  <a:pt x="1318" y="424"/>
                </a:cubicBezTo>
                <a:cubicBezTo>
                  <a:pt x="1318" y="424"/>
                  <a:pt x="1317" y="424"/>
                  <a:pt x="1317" y="424"/>
                </a:cubicBezTo>
                <a:cubicBezTo>
                  <a:pt x="1317" y="424"/>
                  <a:pt x="1317" y="424"/>
                  <a:pt x="1317" y="424"/>
                </a:cubicBezTo>
                <a:cubicBezTo>
                  <a:pt x="1317" y="424"/>
                  <a:pt x="1317" y="424"/>
                  <a:pt x="1317" y="424"/>
                </a:cubicBezTo>
                <a:cubicBezTo>
                  <a:pt x="1317" y="423"/>
                  <a:pt x="1318" y="422"/>
                  <a:pt x="1319" y="422"/>
                </a:cubicBezTo>
                <a:cubicBezTo>
                  <a:pt x="1323" y="422"/>
                  <a:pt x="1326" y="422"/>
                  <a:pt x="1330" y="421"/>
                </a:cubicBezTo>
                <a:cubicBezTo>
                  <a:pt x="1331" y="421"/>
                  <a:pt x="1333" y="420"/>
                  <a:pt x="1333" y="418"/>
                </a:cubicBezTo>
                <a:cubicBezTo>
                  <a:pt x="1332" y="415"/>
                  <a:pt x="1334" y="415"/>
                  <a:pt x="1336" y="414"/>
                </a:cubicBezTo>
                <a:cubicBezTo>
                  <a:pt x="1340" y="412"/>
                  <a:pt x="1345" y="412"/>
                  <a:pt x="1349" y="408"/>
                </a:cubicBezTo>
                <a:cubicBezTo>
                  <a:pt x="1349" y="409"/>
                  <a:pt x="1350" y="410"/>
                  <a:pt x="1351" y="409"/>
                </a:cubicBezTo>
                <a:cubicBezTo>
                  <a:pt x="1352" y="409"/>
                  <a:pt x="1352" y="408"/>
                  <a:pt x="1352" y="406"/>
                </a:cubicBezTo>
                <a:cubicBezTo>
                  <a:pt x="1353" y="405"/>
                  <a:pt x="1355" y="404"/>
                  <a:pt x="1356" y="402"/>
                </a:cubicBezTo>
                <a:cubicBezTo>
                  <a:pt x="1357" y="402"/>
                  <a:pt x="1358" y="401"/>
                  <a:pt x="1359" y="402"/>
                </a:cubicBezTo>
                <a:cubicBezTo>
                  <a:pt x="1359" y="401"/>
                  <a:pt x="1360" y="401"/>
                  <a:pt x="1361" y="400"/>
                </a:cubicBezTo>
                <a:cubicBezTo>
                  <a:pt x="1364" y="399"/>
                  <a:pt x="1364" y="399"/>
                  <a:pt x="1362" y="396"/>
                </a:cubicBezTo>
                <a:cubicBezTo>
                  <a:pt x="1362" y="396"/>
                  <a:pt x="1361" y="395"/>
                  <a:pt x="1361" y="395"/>
                </a:cubicBezTo>
                <a:cubicBezTo>
                  <a:pt x="1361" y="394"/>
                  <a:pt x="1361" y="393"/>
                  <a:pt x="1362" y="392"/>
                </a:cubicBezTo>
                <a:cubicBezTo>
                  <a:pt x="1364" y="392"/>
                  <a:pt x="1366" y="392"/>
                  <a:pt x="1368" y="391"/>
                </a:cubicBezTo>
                <a:cubicBezTo>
                  <a:pt x="1373" y="389"/>
                  <a:pt x="1373" y="388"/>
                  <a:pt x="1371" y="384"/>
                </a:cubicBezTo>
                <a:cubicBezTo>
                  <a:pt x="1370" y="382"/>
                  <a:pt x="1369" y="381"/>
                  <a:pt x="1368" y="379"/>
                </a:cubicBezTo>
                <a:cubicBezTo>
                  <a:pt x="1368" y="377"/>
                  <a:pt x="1366" y="376"/>
                  <a:pt x="1364" y="375"/>
                </a:cubicBezTo>
                <a:cubicBezTo>
                  <a:pt x="1364" y="374"/>
                  <a:pt x="1364" y="373"/>
                  <a:pt x="1363" y="373"/>
                </a:cubicBezTo>
                <a:cubicBezTo>
                  <a:pt x="1363" y="372"/>
                  <a:pt x="1363" y="371"/>
                  <a:pt x="1363" y="370"/>
                </a:cubicBezTo>
                <a:cubicBezTo>
                  <a:pt x="1361" y="369"/>
                  <a:pt x="1360" y="369"/>
                  <a:pt x="1358" y="368"/>
                </a:cubicBezTo>
                <a:cubicBezTo>
                  <a:pt x="1355" y="367"/>
                  <a:pt x="1350" y="369"/>
                  <a:pt x="1350" y="371"/>
                </a:cubicBezTo>
                <a:cubicBezTo>
                  <a:pt x="1350" y="373"/>
                  <a:pt x="1350" y="375"/>
                  <a:pt x="1349" y="377"/>
                </a:cubicBezTo>
                <a:cubicBezTo>
                  <a:pt x="1349" y="378"/>
                  <a:pt x="1350" y="378"/>
                  <a:pt x="1351" y="378"/>
                </a:cubicBezTo>
                <a:cubicBezTo>
                  <a:pt x="1352" y="377"/>
                  <a:pt x="1354" y="376"/>
                  <a:pt x="1355" y="375"/>
                </a:cubicBezTo>
                <a:cubicBezTo>
                  <a:pt x="1357" y="375"/>
                  <a:pt x="1359" y="374"/>
                  <a:pt x="1361" y="376"/>
                </a:cubicBezTo>
                <a:cubicBezTo>
                  <a:pt x="1361" y="377"/>
                  <a:pt x="1361" y="377"/>
                  <a:pt x="1361" y="378"/>
                </a:cubicBezTo>
                <a:cubicBezTo>
                  <a:pt x="1360" y="380"/>
                  <a:pt x="1360" y="382"/>
                  <a:pt x="1363" y="383"/>
                </a:cubicBezTo>
                <a:cubicBezTo>
                  <a:pt x="1364" y="383"/>
                  <a:pt x="1365" y="383"/>
                  <a:pt x="1365" y="384"/>
                </a:cubicBezTo>
                <a:cubicBezTo>
                  <a:pt x="1365" y="385"/>
                  <a:pt x="1364" y="386"/>
                  <a:pt x="1363" y="386"/>
                </a:cubicBezTo>
                <a:cubicBezTo>
                  <a:pt x="1360" y="387"/>
                  <a:pt x="1357" y="388"/>
                  <a:pt x="1354" y="387"/>
                </a:cubicBezTo>
                <a:cubicBezTo>
                  <a:pt x="1354" y="387"/>
                  <a:pt x="1353" y="388"/>
                  <a:pt x="1353" y="388"/>
                </a:cubicBezTo>
                <a:cubicBezTo>
                  <a:pt x="1353" y="388"/>
                  <a:pt x="1353" y="389"/>
                  <a:pt x="1353" y="389"/>
                </a:cubicBezTo>
                <a:cubicBezTo>
                  <a:pt x="1355" y="391"/>
                  <a:pt x="1356" y="392"/>
                  <a:pt x="1358" y="393"/>
                </a:cubicBezTo>
                <a:cubicBezTo>
                  <a:pt x="1356" y="393"/>
                  <a:pt x="1354" y="393"/>
                  <a:pt x="1353" y="393"/>
                </a:cubicBezTo>
                <a:cubicBezTo>
                  <a:pt x="1350" y="392"/>
                  <a:pt x="1347" y="394"/>
                  <a:pt x="1345" y="394"/>
                </a:cubicBezTo>
                <a:cubicBezTo>
                  <a:pt x="1342" y="395"/>
                  <a:pt x="1342" y="395"/>
                  <a:pt x="1340" y="392"/>
                </a:cubicBezTo>
                <a:cubicBezTo>
                  <a:pt x="1340" y="391"/>
                  <a:pt x="1340" y="390"/>
                  <a:pt x="1339" y="390"/>
                </a:cubicBezTo>
                <a:cubicBezTo>
                  <a:pt x="1338" y="389"/>
                  <a:pt x="1336" y="389"/>
                  <a:pt x="1335" y="388"/>
                </a:cubicBezTo>
                <a:cubicBezTo>
                  <a:pt x="1333" y="387"/>
                  <a:pt x="1331" y="389"/>
                  <a:pt x="1330" y="387"/>
                </a:cubicBezTo>
                <a:cubicBezTo>
                  <a:pt x="1330" y="386"/>
                  <a:pt x="1330" y="385"/>
                  <a:pt x="1330" y="385"/>
                </a:cubicBezTo>
                <a:cubicBezTo>
                  <a:pt x="1331" y="383"/>
                  <a:pt x="1332" y="383"/>
                  <a:pt x="1334" y="383"/>
                </a:cubicBezTo>
                <a:cubicBezTo>
                  <a:pt x="1336" y="383"/>
                  <a:pt x="1337" y="382"/>
                  <a:pt x="1339" y="381"/>
                </a:cubicBezTo>
                <a:cubicBezTo>
                  <a:pt x="1341" y="381"/>
                  <a:pt x="1342" y="378"/>
                  <a:pt x="1345" y="379"/>
                </a:cubicBezTo>
                <a:cubicBezTo>
                  <a:pt x="1346" y="379"/>
                  <a:pt x="1346" y="378"/>
                  <a:pt x="1346" y="377"/>
                </a:cubicBezTo>
                <a:cubicBezTo>
                  <a:pt x="1346" y="376"/>
                  <a:pt x="1346" y="375"/>
                  <a:pt x="1345" y="374"/>
                </a:cubicBezTo>
                <a:cubicBezTo>
                  <a:pt x="1343" y="373"/>
                  <a:pt x="1342" y="374"/>
                  <a:pt x="1341" y="375"/>
                </a:cubicBezTo>
                <a:cubicBezTo>
                  <a:pt x="1340" y="376"/>
                  <a:pt x="1339" y="377"/>
                  <a:pt x="1337" y="378"/>
                </a:cubicBezTo>
                <a:cubicBezTo>
                  <a:pt x="1337" y="376"/>
                  <a:pt x="1337" y="375"/>
                  <a:pt x="1335" y="376"/>
                </a:cubicBezTo>
                <a:cubicBezTo>
                  <a:pt x="1334" y="376"/>
                  <a:pt x="1334" y="378"/>
                  <a:pt x="1333" y="379"/>
                </a:cubicBezTo>
                <a:cubicBezTo>
                  <a:pt x="1332" y="380"/>
                  <a:pt x="1332" y="380"/>
                  <a:pt x="1331" y="378"/>
                </a:cubicBezTo>
                <a:cubicBezTo>
                  <a:pt x="1330" y="376"/>
                  <a:pt x="1330" y="376"/>
                  <a:pt x="1327" y="378"/>
                </a:cubicBezTo>
                <a:cubicBezTo>
                  <a:pt x="1322" y="380"/>
                  <a:pt x="1317" y="379"/>
                  <a:pt x="1312" y="380"/>
                </a:cubicBezTo>
                <a:cubicBezTo>
                  <a:pt x="1311" y="380"/>
                  <a:pt x="1309" y="379"/>
                  <a:pt x="1308" y="378"/>
                </a:cubicBezTo>
                <a:cubicBezTo>
                  <a:pt x="1308" y="377"/>
                  <a:pt x="1308" y="377"/>
                  <a:pt x="1308" y="376"/>
                </a:cubicBezTo>
                <a:cubicBezTo>
                  <a:pt x="1308" y="375"/>
                  <a:pt x="1309" y="375"/>
                  <a:pt x="1309" y="375"/>
                </a:cubicBezTo>
                <a:cubicBezTo>
                  <a:pt x="1310" y="375"/>
                  <a:pt x="1310" y="375"/>
                  <a:pt x="1311" y="375"/>
                </a:cubicBezTo>
                <a:cubicBezTo>
                  <a:pt x="1312" y="376"/>
                  <a:pt x="1313" y="376"/>
                  <a:pt x="1313" y="374"/>
                </a:cubicBezTo>
                <a:cubicBezTo>
                  <a:pt x="1313" y="373"/>
                  <a:pt x="1312" y="373"/>
                  <a:pt x="1311" y="373"/>
                </a:cubicBezTo>
                <a:cubicBezTo>
                  <a:pt x="1311" y="373"/>
                  <a:pt x="1310" y="373"/>
                  <a:pt x="1309" y="373"/>
                </a:cubicBezTo>
                <a:cubicBezTo>
                  <a:pt x="1308" y="373"/>
                  <a:pt x="1307" y="371"/>
                  <a:pt x="1305" y="371"/>
                </a:cubicBezTo>
                <a:cubicBezTo>
                  <a:pt x="1303" y="372"/>
                  <a:pt x="1304" y="374"/>
                  <a:pt x="1304" y="375"/>
                </a:cubicBezTo>
                <a:cubicBezTo>
                  <a:pt x="1303" y="378"/>
                  <a:pt x="1302" y="378"/>
                  <a:pt x="1300" y="378"/>
                </a:cubicBezTo>
                <a:cubicBezTo>
                  <a:pt x="1300" y="379"/>
                  <a:pt x="1299" y="379"/>
                  <a:pt x="1299" y="380"/>
                </a:cubicBezTo>
                <a:cubicBezTo>
                  <a:pt x="1299" y="379"/>
                  <a:pt x="1300" y="379"/>
                  <a:pt x="1300" y="378"/>
                </a:cubicBezTo>
                <a:cubicBezTo>
                  <a:pt x="1298" y="378"/>
                  <a:pt x="1295" y="376"/>
                  <a:pt x="1293" y="378"/>
                </a:cubicBezTo>
                <a:cubicBezTo>
                  <a:pt x="1293" y="378"/>
                  <a:pt x="1293" y="378"/>
                  <a:pt x="1293" y="379"/>
                </a:cubicBezTo>
                <a:cubicBezTo>
                  <a:pt x="1293" y="378"/>
                  <a:pt x="1293" y="378"/>
                  <a:pt x="1293" y="378"/>
                </a:cubicBezTo>
                <a:cubicBezTo>
                  <a:pt x="1293" y="378"/>
                  <a:pt x="1293" y="378"/>
                  <a:pt x="1293" y="378"/>
                </a:cubicBezTo>
                <a:cubicBezTo>
                  <a:pt x="1293" y="375"/>
                  <a:pt x="1295" y="375"/>
                  <a:pt x="1297" y="373"/>
                </a:cubicBezTo>
                <a:cubicBezTo>
                  <a:pt x="1297" y="372"/>
                  <a:pt x="1297" y="371"/>
                  <a:pt x="1297" y="370"/>
                </a:cubicBezTo>
                <a:cubicBezTo>
                  <a:pt x="1300" y="368"/>
                  <a:pt x="1303" y="367"/>
                  <a:pt x="1307" y="368"/>
                </a:cubicBezTo>
                <a:cubicBezTo>
                  <a:pt x="1308" y="368"/>
                  <a:pt x="1309" y="367"/>
                  <a:pt x="1309" y="366"/>
                </a:cubicBezTo>
                <a:cubicBezTo>
                  <a:pt x="1310" y="365"/>
                  <a:pt x="1309" y="364"/>
                  <a:pt x="1308" y="363"/>
                </a:cubicBezTo>
                <a:cubicBezTo>
                  <a:pt x="1306" y="362"/>
                  <a:pt x="1305" y="361"/>
                  <a:pt x="1303" y="363"/>
                </a:cubicBezTo>
                <a:cubicBezTo>
                  <a:pt x="1301" y="365"/>
                  <a:pt x="1298" y="365"/>
                  <a:pt x="1295" y="364"/>
                </a:cubicBezTo>
                <a:cubicBezTo>
                  <a:pt x="1293" y="363"/>
                  <a:pt x="1291" y="362"/>
                  <a:pt x="1288" y="363"/>
                </a:cubicBezTo>
                <a:cubicBezTo>
                  <a:pt x="1287" y="362"/>
                  <a:pt x="1285" y="363"/>
                  <a:pt x="1283" y="362"/>
                </a:cubicBezTo>
                <a:cubicBezTo>
                  <a:pt x="1284" y="359"/>
                  <a:pt x="1288" y="359"/>
                  <a:pt x="1288" y="357"/>
                </a:cubicBezTo>
                <a:cubicBezTo>
                  <a:pt x="1287" y="356"/>
                  <a:pt x="1287" y="356"/>
                  <a:pt x="1286" y="356"/>
                </a:cubicBezTo>
                <a:cubicBezTo>
                  <a:pt x="1283" y="358"/>
                  <a:pt x="1280" y="360"/>
                  <a:pt x="1277" y="356"/>
                </a:cubicBezTo>
                <a:cubicBezTo>
                  <a:pt x="1276" y="355"/>
                  <a:pt x="1274" y="356"/>
                  <a:pt x="1273" y="356"/>
                </a:cubicBezTo>
                <a:cubicBezTo>
                  <a:pt x="1274" y="353"/>
                  <a:pt x="1271" y="350"/>
                  <a:pt x="1271" y="348"/>
                </a:cubicBezTo>
                <a:cubicBezTo>
                  <a:pt x="1272" y="346"/>
                  <a:pt x="1274" y="348"/>
                  <a:pt x="1276" y="346"/>
                </a:cubicBezTo>
                <a:cubicBezTo>
                  <a:pt x="1277" y="344"/>
                  <a:pt x="1278" y="344"/>
                  <a:pt x="1280" y="347"/>
                </a:cubicBezTo>
                <a:cubicBezTo>
                  <a:pt x="1281" y="349"/>
                  <a:pt x="1285" y="349"/>
                  <a:pt x="1286" y="348"/>
                </a:cubicBezTo>
                <a:cubicBezTo>
                  <a:pt x="1289" y="346"/>
                  <a:pt x="1292" y="346"/>
                  <a:pt x="1294" y="343"/>
                </a:cubicBezTo>
                <a:cubicBezTo>
                  <a:pt x="1295" y="342"/>
                  <a:pt x="1296" y="341"/>
                  <a:pt x="1298" y="341"/>
                </a:cubicBezTo>
                <a:cubicBezTo>
                  <a:pt x="1299" y="343"/>
                  <a:pt x="1302" y="342"/>
                  <a:pt x="1303" y="343"/>
                </a:cubicBezTo>
                <a:cubicBezTo>
                  <a:pt x="1305" y="346"/>
                  <a:pt x="1305" y="347"/>
                  <a:pt x="1308" y="344"/>
                </a:cubicBezTo>
                <a:cubicBezTo>
                  <a:pt x="1309" y="343"/>
                  <a:pt x="1309" y="341"/>
                  <a:pt x="1310" y="342"/>
                </a:cubicBezTo>
                <a:cubicBezTo>
                  <a:pt x="1312" y="342"/>
                  <a:pt x="1313" y="343"/>
                  <a:pt x="1315" y="343"/>
                </a:cubicBezTo>
                <a:cubicBezTo>
                  <a:pt x="1319" y="344"/>
                  <a:pt x="1323" y="344"/>
                  <a:pt x="1327" y="340"/>
                </a:cubicBezTo>
                <a:cubicBezTo>
                  <a:pt x="1327" y="340"/>
                  <a:pt x="1327" y="339"/>
                  <a:pt x="1327" y="339"/>
                </a:cubicBezTo>
                <a:cubicBezTo>
                  <a:pt x="1327" y="339"/>
                  <a:pt x="1327" y="338"/>
                  <a:pt x="1326" y="338"/>
                </a:cubicBezTo>
                <a:cubicBezTo>
                  <a:pt x="1323" y="338"/>
                  <a:pt x="1320" y="337"/>
                  <a:pt x="1317" y="337"/>
                </a:cubicBezTo>
                <a:cubicBezTo>
                  <a:pt x="1317" y="336"/>
                  <a:pt x="1317" y="336"/>
                  <a:pt x="1317" y="335"/>
                </a:cubicBezTo>
                <a:cubicBezTo>
                  <a:pt x="1317" y="334"/>
                  <a:pt x="1319" y="333"/>
                  <a:pt x="1318" y="332"/>
                </a:cubicBezTo>
                <a:cubicBezTo>
                  <a:pt x="1318" y="330"/>
                  <a:pt x="1316" y="331"/>
                  <a:pt x="1315" y="330"/>
                </a:cubicBezTo>
                <a:cubicBezTo>
                  <a:pt x="1313" y="330"/>
                  <a:pt x="1314" y="328"/>
                  <a:pt x="1314" y="327"/>
                </a:cubicBezTo>
                <a:cubicBezTo>
                  <a:pt x="1316" y="326"/>
                  <a:pt x="1317" y="323"/>
                  <a:pt x="1321" y="325"/>
                </a:cubicBezTo>
                <a:cubicBezTo>
                  <a:pt x="1322" y="326"/>
                  <a:pt x="1324" y="325"/>
                  <a:pt x="1325" y="323"/>
                </a:cubicBezTo>
                <a:cubicBezTo>
                  <a:pt x="1326" y="322"/>
                  <a:pt x="1324" y="321"/>
                  <a:pt x="1324" y="319"/>
                </a:cubicBezTo>
                <a:cubicBezTo>
                  <a:pt x="1323" y="318"/>
                  <a:pt x="1322" y="317"/>
                  <a:pt x="1320" y="317"/>
                </a:cubicBezTo>
                <a:cubicBezTo>
                  <a:pt x="1315" y="315"/>
                  <a:pt x="1311" y="317"/>
                  <a:pt x="1306" y="317"/>
                </a:cubicBezTo>
                <a:cubicBezTo>
                  <a:pt x="1307" y="319"/>
                  <a:pt x="1310" y="318"/>
                  <a:pt x="1311" y="320"/>
                </a:cubicBezTo>
                <a:cubicBezTo>
                  <a:pt x="1310" y="321"/>
                  <a:pt x="1309" y="320"/>
                  <a:pt x="1308" y="320"/>
                </a:cubicBezTo>
                <a:cubicBezTo>
                  <a:pt x="1307" y="320"/>
                  <a:pt x="1306" y="321"/>
                  <a:pt x="1305" y="322"/>
                </a:cubicBezTo>
                <a:cubicBezTo>
                  <a:pt x="1304" y="323"/>
                  <a:pt x="1303" y="324"/>
                  <a:pt x="1304" y="326"/>
                </a:cubicBezTo>
                <a:cubicBezTo>
                  <a:pt x="1304" y="327"/>
                  <a:pt x="1306" y="327"/>
                  <a:pt x="1307" y="326"/>
                </a:cubicBezTo>
                <a:cubicBezTo>
                  <a:pt x="1308" y="326"/>
                  <a:pt x="1310" y="325"/>
                  <a:pt x="1312" y="327"/>
                </a:cubicBezTo>
                <a:cubicBezTo>
                  <a:pt x="1310" y="330"/>
                  <a:pt x="1306" y="328"/>
                  <a:pt x="1304" y="330"/>
                </a:cubicBezTo>
                <a:cubicBezTo>
                  <a:pt x="1303" y="330"/>
                  <a:pt x="1302" y="331"/>
                  <a:pt x="1302" y="332"/>
                </a:cubicBezTo>
                <a:cubicBezTo>
                  <a:pt x="1302" y="333"/>
                  <a:pt x="1303" y="333"/>
                  <a:pt x="1305" y="333"/>
                </a:cubicBezTo>
                <a:cubicBezTo>
                  <a:pt x="1306" y="332"/>
                  <a:pt x="1308" y="332"/>
                  <a:pt x="1309" y="331"/>
                </a:cubicBezTo>
                <a:cubicBezTo>
                  <a:pt x="1310" y="331"/>
                  <a:pt x="1311" y="330"/>
                  <a:pt x="1312" y="332"/>
                </a:cubicBezTo>
                <a:cubicBezTo>
                  <a:pt x="1313" y="334"/>
                  <a:pt x="1316" y="335"/>
                  <a:pt x="1313" y="337"/>
                </a:cubicBezTo>
                <a:cubicBezTo>
                  <a:pt x="1310" y="339"/>
                  <a:pt x="1306" y="339"/>
                  <a:pt x="1302" y="340"/>
                </a:cubicBezTo>
                <a:cubicBezTo>
                  <a:pt x="1301" y="340"/>
                  <a:pt x="1301" y="339"/>
                  <a:pt x="1300" y="339"/>
                </a:cubicBezTo>
                <a:cubicBezTo>
                  <a:pt x="1300" y="336"/>
                  <a:pt x="1300" y="335"/>
                  <a:pt x="1298" y="335"/>
                </a:cubicBezTo>
                <a:cubicBezTo>
                  <a:pt x="1295" y="336"/>
                  <a:pt x="1292" y="337"/>
                  <a:pt x="1288" y="335"/>
                </a:cubicBezTo>
                <a:cubicBezTo>
                  <a:pt x="1288" y="334"/>
                  <a:pt x="1288" y="333"/>
                  <a:pt x="1288" y="332"/>
                </a:cubicBezTo>
                <a:cubicBezTo>
                  <a:pt x="1290" y="331"/>
                  <a:pt x="1290" y="330"/>
                  <a:pt x="1289" y="329"/>
                </a:cubicBezTo>
                <a:cubicBezTo>
                  <a:pt x="1287" y="327"/>
                  <a:pt x="1287" y="326"/>
                  <a:pt x="1289" y="324"/>
                </a:cubicBezTo>
                <a:cubicBezTo>
                  <a:pt x="1290" y="323"/>
                  <a:pt x="1289" y="322"/>
                  <a:pt x="1288" y="322"/>
                </a:cubicBezTo>
                <a:cubicBezTo>
                  <a:pt x="1286" y="319"/>
                  <a:pt x="1286" y="318"/>
                  <a:pt x="1288" y="316"/>
                </a:cubicBezTo>
                <a:cubicBezTo>
                  <a:pt x="1291" y="314"/>
                  <a:pt x="1294" y="313"/>
                  <a:pt x="1293" y="308"/>
                </a:cubicBezTo>
                <a:cubicBezTo>
                  <a:pt x="1293" y="307"/>
                  <a:pt x="1295" y="307"/>
                  <a:pt x="1296" y="306"/>
                </a:cubicBezTo>
                <a:cubicBezTo>
                  <a:pt x="1298" y="305"/>
                  <a:pt x="1299" y="304"/>
                  <a:pt x="1301" y="302"/>
                </a:cubicBezTo>
                <a:cubicBezTo>
                  <a:pt x="1300" y="300"/>
                  <a:pt x="1298" y="299"/>
                  <a:pt x="1296" y="300"/>
                </a:cubicBezTo>
                <a:cubicBezTo>
                  <a:pt x="1294" y="302"/>
                  <a:pt x="1291" y="302"/>
                  <a:pt x="1289" y="303"/>
                </a:cubicBezTo>
                <a:cubicBezTo>
                  <a:pt x="1287" y="305"/>
                  <a:pt x="1285" y="306"/>
                  <a:pt x="1284" y="308"/>
                </a:cubicBezTo>
                <a:cubicBezTo>
                  <a:pt x="1283" y="311"/>
                  <a:pt x="1283" y="311"/>
                  <a:pt x="1280" y="310"/>
                </a:cubicBezTo>
                <a:cubicBezTo>
                  <a:pt x="1279" y="309"/>
                  <a:pt x="1277" y="308"/>
                  <a:pt x="1276" y="307"/>
                </a:cubicBezTo>
                <a:cubicBezTo>
                  <a:pt x="1276" y="307"/>
                  <a:pt x="1276" y="307"/>
                  <a:pt x="1276" y="307"/>
                </a:cubicBezTo>
                <a:cubicBezTo>
                  <a:pt x="1277" y="306"/>
                  <a:pt x="1277" y="306"/>
                  <a:pt x="1277" y="306"/>
                </a:cubicBezTo>
                <a:cubicBezTo>
                  <a:pt x="1277" y="306"/>
                  <a:pt x="1277" y="305"/>
                  <a:pt x="1276" y="305"/>
                </a:cubicBezTo>
                <a:cubicBezTo>
                  <a:pt x="1276" y="305"/>
                  <a:pt x="1276" y="305"/>
                  <a:pt x="1276" y="305"/>
                </a:cubicBezTo>
                <a:cubicBezTo>
                  <a:pt x="1276" y="304"/>
                  <a:pt x="1276" y="304"/>
                  <a:pt x="1276" y="303"/>
                </a:cubicBezTo>
                <a:cubicBezTo>
                  <a:pt x="1276" y="303"/>
                  <a:pt x="1276" y="303"/>
                  <a:pt x="1276" y="303"/>
                </a:cubicBezTo>
                <a:cubicBezTo>
                  <a:pt x="1277" y="303"/>
                  <a:pt x="1277" y="302"/>
                  <a:pt x="1278" y="302"/>
                </a:cubicBezTo>
                <a:cubicBezTo>
                  <a:pt x="1280" y="302"/>
                  <a:pt x="1283" y="301"/>
                  <a:pt x="1285" y="300"/>
                </a:cubicBezTo>
                <a:cubicBezTo>
                  <a:pt x="1289" y="299"/>
                  <a:pt x="1293" y="297"/>
                  <a:pt x="1296" y="294"/>
                </a:cubicBezTo>
                <a:cubicBezTo>
                  <a:pt x="1292" y="293"/>
                  <a:pt x="1292" y="293"/>
                  <a:pt x="1290" y="294"/>
                </a:cubicBezTo>
                <a:cubicBezTo>
                  <a:pt x="1288" y="295"/>
                  <a:pt x="1286" y="297"/>
                  <a:pt x="1285" y="298"/>
                </a:cubicBezTo>
                <a:cubicBezTo>
                  <a:pt x="1284" y="297"/>
                  <a:pt x="1282" y="296"/>
                  <a:pt x="1281" y="298"/>
                </a:cubicBezTo>
                <a:cubicBezTo>
                  <a:pt x="1279" y="297"/>
                  <a:pt x="1277" y="297"/>
                  <a:pt x="1275" y="296"/>
                </a:cubicBezTo>
                <a:cubicBezTo>
                  <a:pt x="1274" y="296"/>
                  <a:pt x="1273" y="295"/>
                  <a:pt x="1274" y="295"/>
                </a:cubicBezTo>
                <a:cubicBezTo>
                  <a:pt x="1274" y="293"/>
                  <a:pt x="1274" y="292"/>
                  <a:pt x="1272" y="292"/>
                </a:cubicBezTo>
                <a:cubicBezTo>
                  <a:pt x="1270" y="292"/>
                  <a:pt x="1269" y="291"/>
                  <a:pt x="1268" y="293"/>
                </a:cubicBezTo>
                <a:cubicBezTo>
                  <a:pt x="1267" y="296"/>
                  <a:pt x="1264" y="295"/>
                  <a:pt x="1263" y="295"/>
                </a:cubicBezTo>
                <a:cubicBezTo>
                  <a:pt x="1263" y="295"/>
                  <a:pt x="1263" y="295"/>
                  <a:pt x="1263" y="295"/>
                </a:cubicBezTo>
                <a:cubicBezTo>
                  <a:pt x="1264" y="293"/>
                  <a:pt x="1265" y="290"/>
                  <a:pt x="1266" y="288"/>
                </a:cubicBezTo>
                <a:cubicBezTo>
                  <a:pt x="1267" y="287"/>
                  <a:pt x="1267" y="285"/>
                  <a:pt x="1269" y="285"/>
                </a:cubicBezTo>
                <a:cubicBezTo>
                  <a:pt x="1270" y="284"/>
                  <a:pt x="1272" y="285"/>
                  <a:pt x="1273" y="284"/>
                </a:cubicBezTo>
                <a:cubicBezTo>
                  <a:pt x="1274" y="284"/>
                  <a:pt x="1270" y="283"/>
                  <a:pt x="1271" y="281"/>
                </a:cubicBezTo>
                <a:cubicBezTo>
                  <a:pt x="1271" y="280"/>
                  <a:pt x="1272" y="280"/>
                  <a:pt x="1272" y="280"/>
                </a:cubicBezTo>
                <a:cubicBezTo>
                  <a:pt x="1274" y="280"/>
                  <a:pt x="1277" y="280"/>
                  <a:pt x="1279" y="280"/>
                </a:cubicBezTo>
                <a:cubicBezTo>
                  <a:pt x="1280" y="280"/>
                  <a:pt x="1281" y="279"/>
                  <a:pt x="1281" y="279"/>
                </a:cubicBezTo>
                <a:cubicBezTo>
                  <a:pt x="1282" y="278"/>
                  <a:pt x="1281" y="277"/>
                  <a:pt x="1280" y="276"/>
                </a:cubicBezTo>
                <a:cubicBezTo>
                  <a:pt x="1279" y="275"/>
                  <a:pt x="1279" y="275"/>
                  <a:pt x="1278" y="275"/>
                </a:cubicBezTo>
                <a:cubicBezTo>
                  <a:pt x="1275" y="274"/>
                  <a:pt x="1274" y="273"/>
                  <a:pt x="1272" y="270"/>
                </a:cubicBezTo>
                <a:cubicBezTo>
                  <a:pt x="1272" y="269"/>
                  <a:pt x="1270" y="268"/>
                  <a:pt x="1269" y="268"/>
                </a:cubicBezTo>
                <a:cubicBezTo>
                  <a:pt x="1268" y="266"/>
                  <a:pt x="1268" y="263"/>
                  <a:pt x="1265" y="263"/>
                </a:cubicBezTo>
                <a:cubicBezTo>
                  <a:pt x="1265" y="263"/>
                  <a:pt x="1265" y="263"/>
                  <a:pt x="1264" y="263"/>
                </a:cubicBezTo>
                <a:cubicBezTo>
                  <a:pt x="1264" y="262"/>
                  <a:pt x="1264" y="261"/>
                  <a:pt x="1264" y="261"/>
                </a:cubicBezTo>
                <a:cubicBezTo>
                  <a:pt x="1264" y="259"/>
                  <a:pt x="1264" y="257"/>
                  <a:pt x="1265" y="256"/>
                </a:cubicBezTo>
                <a:cubicBezTo>
                  <a:pt x="1265" y="255"/>
                  <a:pt x="1266" y="255"/>
                  <a:pt x="1266" y="255"/>
                </a:cubicBezTo>
                <a:cubicBezTo>
                  <a:pt x="1269" y="253"/>
                  <a:pt x="1271" y="255"/>
                  <a:pt x="1273" y="255"/>
                </a:cubicBezTo>
                <a:cubicBezTo>
                  <a:pt x="1274" y="256"/>
                  <a:pt x="1275" y="254"/>
                  <a:pt x="1275" y="253"/>
                </a:cubicBezTo>
                <a:cubicBezTo>
                  <a:pt x="1275" y="253"/>
                  <a:pt x="1275" y="252"/>
                  <a:pt x="1274" y="251"/>
                </a:cubicBezTo>
                <a:cubicBezTo>
                  <a:pt x="1274" y="250"/>
                  <a:pt x="1273" y="249"/>
                  <a:pt x="1271" y="249"/>
                </a:cubicBezTo>
                <a:cubicBezTo>
                  <a:pt x="1269" y="249"/>
                  <a:pt x="1266" y="249"/>
                  <a:pt x="1264" y="249"/>
                </a:cubicBezTo>
                <a:cubicBezTo>
                  <a:pt x="1263" y="249"/>
                  <a:pt x="1263" y="249"/>
                  <a:pt x="1263" y="249"/>
                </a:cubicBezTo>
                <a:cubicBezTo>
                  <a:pt x="1262" y="249"/>
                  <a:pt x="1262" y="249"/>
                  <a:pt x="1261" y="249"/>
                </a:cubicBezTo>
                <a:cubicBezTo>
                  <a:pt x="1261" y="246"/>
                  <a:pt x="1260" y="244"/>
                  <a:pt x="1259" y="242"/>
                </a:cubicBezTo>
                <a:cubicBezTo>
                  <a:pt x="1260" y="240"/>
                  <a:pt x="1260" y="239"/>
                  <a:pt x="1261" y="237"/>
                </a:cubicBezTo>
                <a:cubicBezTo>
                  <a:pt x="1261" y="236"/>
                  <a:pt x="1260" y="235"/>
                  <a:pt x="1258" y="236"/>
                </a:cubicBezTo>
                <a:cubicBezTo>
                  <a:pt x="1258" y="236"/>
                  <a:pt x="1257" y="237"/>
                  <a:pt x="1256" y="237"/>
                </a:cubicBezTo>
                <a:cubicBezTo>
                  <a:pt x="1256" y="235"/>
                  <a:pt x="1255" y="234"/>
                  <a:pt x="1252" y="234"/>
                </a:cubicBezTo>
                <a:cubicBezTo>
                  <a:pt x="1251" y="232"/>
                  <a:pt x="1252" y="230"/>
                  <a:pt x="1252" y="228"/>
                </a:cubicBezTo>
                <a:cubicBezTo>
                  <a:pt x="1252" y="227"/>
                  <a:pt x="1252" y="226"/>
                  <a:pt x="1251" y="225"/>
                </a:cubicBezTo>
                <a:cubicBezTo>
                  <a:pt x="1251" y="224"/>
                  <a:pt x="1252" y="223"/>
                  <a:pt x="1252" y="222"/>
                </a:cubicBezTo>
                <a:cubicBezTo>
                  <a:pt x="1255" y="222"/>
                  <a:pt x="1257" y="222"/>
                  <a:pt x="1258" y="225"/>
                </a:cubicBezTo>
                <a:cubicBezTo>
                  <a:pt x="1259" y="226"/>
                  <a:pt x="1260" y="225"/>
                  <a:pt x="1261" y="224"/>
                </a:cubicBezTo>
                <a:cubicBezTo>
                  <a:pt x="1261" y="223"/>
                  <a:pt x="1261" y="222"/>
                  <a:pt x="1260" y="221"/>
                </a:cubicBezTo>
                <a:cubicBezTo>
                  <a:pt x="1257" y="220"/>
                  <a:pt x="1254" y="219"/>
                  <a:pt x="1251" y="220"/>
                </a:cubicBezTo>
                <a:cubicBezTo>
                  <a:pt x="1248" y="222"/>
                  <a:pt x="1248" y="222"/>
                  <a:pt x="1246" y="220"/>
                </a:cubicBezTo>
                <a:cubicBezTo>
                  <a:pt x="1245" y="218"/>
                  <a:pt x="1242" y="218"/>
                  <a:pt x="1240" y="217"/>
                </a:cubicBezTo>
                <a:cubicBezTo>
                  <a:pt x="1241" y="216"/>
                  <a:pt x="1242" y="216"/>
                  <a:pt x="1243" y="215"/>
                </a:cubicBezTo>
                <a:cubicBezTo>
                  <a:pt x="1244" y="214"/>
                  <a:pt x="1244" y="213"/>
                  <a:pt x="1243" y="212"/>
                </a:cubicBezTo>
                <a:cubicBezTo>
                  <a:pt x="1241" y="211"/>
                  <a:pt x="1240" y="210"/>
                  <a:pt x="1239" y="210"/>
                </a:cubicBezTo>
                <a:cubicBezTo>
                  <a:pt x="1237" y="210"/>
                  <a:pt x="1236" y="210"/>
                  <a:pt x="1235" y="210"/>
                </a:cubicBezTo>
                <a:cubicBezTo>
                  <a:pt x="1233" y="210"/>
                  <a:pt x="1232" y="209"/>
                  <a:pt x="1232" y="208"/>
                </a:cubicBezTo>
                <a:cubicBezTo>
                  <a:pt x="1231" y="206"/>
                  <a:pt x="1232" y="205"/>
                  <a:pt x="1233" y="204"/>
                </a:cubicBezTo>
                <a:cubicBezTo>
                  <a:pt x="1234" y="204"/>
                  <a:pt x="1235" y="203"/>
                  <a:pt x="1236" y="203"/>
                </a:cubicBezTo>
                <a:cubicBezTo>
                  <a:pt x="1238" y="202"/>
                  <a:pt x="1237" y="200"/>
                  <a:pt x="1237" y="198"/>
                </a:cubicBezTo>
                <a:cubicBezTo>
                  <a:pt x="1237" y="198"/>
                  <a:pt x="1237" y="197"/>
                  <a:pt x="1237" y="196"/>
                </a:cubicBezTo>
                <a:cubicBezTo>
                  <a:pt x="1237" y="196"/>
                  <a:pt x="1237" y="195"/>
                  <a:pt x="1237" y="195"/>
                </a:cubicBezTo>
                <a:cubicBezTo>
                  <a:pt x="1237" y="194"/>
                  <a:pt x="1236" y="193"/>
                  <a:pt x="1236" y="193"/>
                </a:cubicBezTo>
                <a:cubicBezTo>
                  <a:pt x="1233" y="190"/>
                  <a:pt x="1230" y="191"/>
                  <a:pt x="1227" y="191"/>
                </a:cubicBezTo>
                <a:cubicBezTo>
                  <a:pt x="1226" y="192"/>
                  <a:pt x="1225" y="193"/>
                  <a:pt x="1224" y="193"/>
                </a:cubicBezTo>
                <a:cubicBezTo>
                  <a:pt x="1223" y="192"/>
                  <a:pt x="1222" y="190"/>
                  <a:pt x="1223" y="189"/>
                </a:cubicBezTo>
                <a:cubicBezTo>
                  <a:pt x="1224" y="188"/>
                  <a:pt x="1223" y="187"/>
                  <a:pt x="1224" y="186"/>
                </a:cubicBezTo>
                <a:cubicBezTo>
                  <a:pt x="1223" y="183"/>
                  <a:pt x="1222" y="180"/>
                  <a:pt x="1218" y="178"/>
                </a:cubicBezTo>
                <a:cubicBezTo>
                  <a:pt x="1217" y="176"/>
                  <a:pt x="1215" y="175"/>
                  <a:pt x="1212" y="176"/>
                </a:cubicBezTo>
                <a:cubicBezTo>
                  <a:pt x="1211" y="177"/>
                  <a:pt x="1210" y="178"/>
                  <a:pt x="1208" y="178"/>
                </a:cubicBezTo>
                <a:cubicBezTo>
                  <a:pt x="1206" y="178"/>
                  <a:pt x="1204" y="177"/>
                  <a:pt x="1205" y="174"/>
                </a:cubicBezTo>
                <a:cubicBezTo>
                  <a:pt x="1206" y="173"/>
                  <a:pt x="1205" y="172"/>
                  <a:pt x="1205" y="171"/>
                </a:cubicBezTo>
                <a:cubicBezTo>
                  <a:pt x="1206" y="172"/>
                  <a:pt x="1207" y="173"/>
                  <a:pt x="1208" y="172"/>
                </a:cubicBezTo>
                <a:cubicBezTo>
                  <a:pt x="1210" y="172"/>
                  <a:pt x="1208" y="171"/>
                  <a:pt x="1208" y="170"/>
                </a:cubicBezTo>
                <a:cubicBezTo>
                  <a:pt x="1208" y="168"/>
                  <a:pt x="1209" y="166"/>
                  <a:pt x="1211" y="166"/>
                </a:cubicBezTo>
                <a:cubicBezTo>
                  <a:pt x="1213" y="166"/>
                  <a:pt x="1213" y="168"/>
                  <a:pt x="1214" y="170"/>
                </a:cubicBezTo>
                <a:cubicBezTo>
                  <a:pt x="1214" y="171"/>
                  <a:pt x="1215" y="171"/>
                  <a:pt x="1216" y="171"/>
                </a:cubicBezTo>
                <a:cubicBezTo>
                  <a:pt x="1217" y="170"/>
                  <a:pt x="1217" y="169"/>
                  <a:pt x="1217" y="169"/>
                </a:cubicBezTo>
                <a:cubicBezTo>
                  <a:pt x="1217" y="168"/>
                  <a:pt x="1216" y="167"/>
                  <a:pt x="1216" y="166"/>
                </a:cubicBezTo>
                <a:cubicBezTo>
                  <a:pt x="1215" y="163"/>
                  <a:pt x="1211" y="161"/>
                  <a:pt x="1212" y="158"/>
                </a:cubicBezTo>
                <a:cubicBezTo>
                  <a:pt x="1212" y="156"/>
                  <a:pt x="1211" y="155"/>
                  <a:pt x="1210" y="154"/>
                </a:cubicBezTo>
                <a:cubicBezTo>
                  <a:pt x="1209" y="153"/>
                  <a:pt x="1209" y="152"/>
                  <a:pt x="1208" y="151"/>
                </a:cubicBezTo>
                <a:cubicBezTo>
                  <a:pt x="1209" y="150"/>
                  <a:pt x="1210" y="149"/>
                  <a:pt x="1211" y="148"/>
                </a:cubicBezTo>
                <a:cubicBezTo>
                  <a:pt x="1212" y="146"/>
                  <a:pt x="1214" y="145"/>
                  <a:pt x="1216" y="145"/>
                </a:cubicBezTo>
                <a:cubicBezTo>
                  <a:pt x="1217" y="146"/>
                  <a:pt x="1219" y="145"/>
                  <a:pt x="1219" y="144"/>
                </a:cubicBezTo>
                <a:cubicBezTo>
                  <a:pt x="1218" y="141"/>
                  <a:pt x="1217" y="142"/>
                  <a:pt x="1215" y="143"/>
                </a:cubicBezTo>
                <a:cubicBezTo>
                  <a:pt x="1214" y="144"/>
                  <a:pt x="1214" y="142"/>
                  <a:pt x="1213" y="142"/>
                </a:cubicBezTo>
                <a:cubicBezTo>
                  <a:pt x="1211" y="140"/>
                  <a:pt x="1209" y="140"/>
                  <a:pt x="1208" y="142"/>
                </a:cubicBezTo>
                <a:cubicBezTo>
                  <a:pt x="1207" y="143"/>
                  <a:pt x="1206" y="143"/>
                  <a:pt x="1205" y="144"/>
                </a:cubicBezTo>
                <a:cubicBezTo>
                  <a:pt x="1204" y="144"/>
                  <a:pt x="1203" y="144"/>
                  <a:pt x="1202" y="144"/>
                </a:cubicBezTo>
                <a:cubicBezTo>
                  <a:pt x="1201" y="143"/>
                  <a:pt x="1201" y="141"/>
                  <a:pt x="1200" y="141"/>
                </a:cubicBezTo>
                <a:cubicBezTo>
                  <a:pt x="1197" y="140"/>
                  <a:pt x="1195" y="140"/>
                  <a:pt x="1192" y="140"/>
                </a:cubicBezTo>
                <a:cubicBezTo>
                  <a:pt x="1192" y="140"/>
                  <a:pt x="1192" y="142"/>
                  <a:pt x="1191" y="142"/>
                </a:cubicBezTo>
                <a:cubicBezTo>
                  <a:pt x="1191" y="142"/>
                  <a:pt x="1192" y="142"/>
                  <a:pt x="1192" y="143"/>
                </a:cubicBezTo>
                <a:cubicBezTo>
                  <a:pt x="1192" y="142"/>
                  <a:pt x="1191" y="142"/>
                  <a:pt x="1191" y="142"/>
                </a:cubicBezTo>
                <a:cubicBezTo>
                  <a:pt x="1191" y="143"/>
                  <a:pt x="1191" y="143"/>
                  <a:pt x="1191" y="144"/>
                </a:cubicBezTo>
                <a:cubicBezTo>
                  <a:pt x="1191" y="144"/>
                  <a:pt x="1191" y="144"/>
                  <a:pt x="1191" y="144"/>
                </a:cubicBezTo>
                <a:cubicBezTo>
                  <a:pt x="1190" y="144"/>
                  <a:pt x="1189" y="146"/>
                  <a:pt x="1188" y="143"/>
                </a:cubicBezTo>
                <a:cubicBezTo>
                  <a:pt x="1187" y="141"/>
                  <a:pt x="1185" y="140"/>
                  <a:pt x="1183" y="140"/>
                </a:cubicBezTo>
                <a:cubicBezTo>
                  <a:pt x="1181" y="139"/>
                  <a:pt x="1182" y="138"/>
                  <a:pt x="1183" y="137"/>
                </a:cubicBezTo>
                <a:cubicBezTo>
                  <a:pt x="1185" y="137"/>
                  <a:pt x="1186" y="136"/>
                  <a:pt x="1187" y="135"/>
                </a:cubicBezTo>
                <a:cubicBezTo>
                  <a:pt x="1189" y="134"/>
                  <a:pt x="1188" y="132"/>
                  <a:pt x="1187" y="132"/>
                </a:cubicBezTo>
                <a:cubicBezTo>
                  <a:pt x="1186" y="131"/>
                  <a:pt x="1185" y="131"/>
                  <a:pt x="1185" y="130"/>
                </a:cubicBezTo>
                <a:cubicBezTo>
                  <a:pt x="1184" y="129"/>
                  <a:pt x="1184" y="127"/>
                  <a:pt x="1183" y="126"/>
                </a:cubicBezTo>
                <a:cubicBezTo>
                  <a:pt x="1181" y="125"/>
                  <a:pt x="1181" y="123"/>
                  <a:pt x="1179" y="125"/>
                </a:cubicBezTo>
                <a:cubicBezTo>
                  <a:pt x="1177" y="126"/>
                  <a:pt x="1176" y="124"/>
                  <a:pt x="1175" y="124"/>
                </a:cubicBezTo>
                <a:cubicBezTo>
                  <a:pt x="1173" y="124"/>
                  <a:pt x="1172" y="125"/>
                  <a:pt x="1171" y="127"/>
                </a:cubicBezTo>
                <a:cubicBezTo>
                  <a:pt x="1169" y="126"/>
                  <a:pt x="1170" y="123"/>
                  <a:pt x="1169" y="122"/>
                </a:cubicBezTo>
                <a:cubicBezTo>
                  <a:pt x="1167" y="122"/>
                  <a:pt x="1167" y="124"/>
                  <a:pt x="1166" y="125"/>
                </a:cubicBezTo>
                <a:cubicBezTo>
                  <a:pt x="1166" y="125"/>
                  <a:pt x="1166" y="125"/>
                  <a:pt x="1166" y="125"/>
                </a:cubicBezTo>
                <a:cubicBezTo>
                  <a:pt x="1166" y="125"/>
                  <a:pt x="1166" y="125"/>
                  <a:pt x="1166" y="125"/>
                </a:cubicBezTo>
                <a:cubicBezTo>
                  <a:pt x="1166" y="125"/>
                  <a:pt x="1166" y="125"/>
                  <a:pt x="1166" y="125"/>
                </a:cubicBezTo>
                <a:cubicBezTo>
                  <a:pt x="1164" y="125"/>
                  <a:pt x="1163" y="126"/>
                  <a:pt x="1163" y="127"/>
                </a:cubicBezTo>
                <a:cubicBezTo>
                  <a:pt x="1163" y="128"/>
                  <a:pt x="1163" y="129"/>
                  <a:pt x="1162" y="130"/>
                </a:cubicBezTo>
                <a:cubicBezTo>
                  <a:pt x="1162" y="130"/>
                  <a:pt x="1161" y="130"/>
                  <a:pt x="1161" y="129"/>
                </a:cubicBezTo>
                <a:cubicBezTo>
                  <a:pt x="1159" y="126"/>
                  <a:pt x="1159" y="126"/>
                  <a:pt x="1156" y="129"/>
                </a:cubicBezTo>
                <a:cubicBezTo>
                  <a:pt x="1156" y="129"/>
                  <a:pt x="1155" y="129"/>
                  <a:pt x="1155" y="130"/>
                </a:cubicBezTo>
                <a:cubicBezTo>
                  <a:pt x="1152" y="124"/>
                  <a:pt x="1152" y="124"/>
                  <a:pt x="1146" y="127"/>
                </a:cubicBezTo>
                <a:cubicBezTo>
                  <a:pt x="1144" y="127"/>
                  <a:pt x="1143" y="129"/>
                  <a:pt x="1142" y="131"/>
                </a:cubicBezTo>
                <a:cubicBezTo>
                  <a:pt x="1141" y="132"/>
                  <a:pt x="1139" y="132"/>
                  <a:pt x="1138" y="131"/>
                </a:cubicBezTo>
                <a:cubicBezTo>
                  <a:pt x="1137" y="130"/>
                  <a:pt x="1137" y="129"/>
                  <a:pt x="1136" y="128"/>
                </a:cubicBezTo>
                <a:cubicBezTo>
                  <a:pt x="1136" y="127"/>
                  <a:pt x="1135" y="127"/>
                  <a:pt x="1134" y="127"/>
                </a:cubicBezTo>
                <a:cubicBezTo>
                  <a:pt x="1134" y="129"/>
                  <a:pt x="1135" y="130"/>
                  <a:pt x="1133" y="132"/>
                </a:cubicBezTo>
                <a:cubicBezTo>
                  <a:pt x="1131" y="134"/>
                  <a:pt x="1131" y="136"/>
                  <a:pt x="1130" y="139"/>
                </a:cubicBezTo>
                <a:cubicBezTo>
                  <a:pt x="1129" y="139"/>
                  <a:pt x="1128" y="140"/>
                  <a:pt x="1126" y="138"/>
                </a:cubicBezTo>
                <a:cubicBezTo>
                  <a:pt x="1125" y="137"/>
                  <a:pt x="1124" y="136"/>
                  <a:pt x="1122" y="136"/>
                </a:cubicBezTo>
                <a:cubicBezTo>
                  <a:pt x="1120" y="133"/>
                  <a:pt x="1120" y="133"/>
                  <a:pt x="1117" y="135"/>
                </a:cubicBezTo>
                <a:cubicBezTo>
                  <a:pt x="1116" y="135"/>
                  <a:pt x="1116" y="136"/>
                  <a:pt x="1115" y="135"/>
                </a:cubicBezTo>
                <a:cubicBezTo>
                  <a:pt x="1112" y="135"/>
                  <a:pt x="1110" y="135"/>
                  <a:pt x="1107" y="135"/>
                </a:cubicBezTo>
                <a:cubicBezTo>
                  <a:pt x="1104" y="133"/>
                  <a:pt x="1101" y="134"/>
                  <a:pt x="1098" y="134"/>
                </a:cubicBezTo>
                <a:cubicBezTo>
                  <a:pt x="1097" y="129"/>
                  <a:pt x="1097" y="129"/>
                  <a:pt x="1101" y="130"/>
                </a:cubicBezTo>
                <a:cubicBezTo>
                  <a:pt x="1103" y="130"/>
                  <a:pt x="1104" y="128"/>
                  <a:pt x="1103" y="127"/>
                </a:cubicBezTo>
                <a:cubicBezTo>
                  <a:pt x="1101" y="125"/>
                  <a:pt x="1101" y="122"/>
                  <a:pt x="1100" y="120"/>
                </a:cubicBezTo>
                <a:cubicBezTo>
                  <a:pt x="1100" y="119"/>
                  <a:pt x="1099" y="119"/>
                  <a:pt x="1098" y="119"/>
                </a:cubicBezTo>
                <a:cubicBezTo>
                  <a:pt x="1097" y="119"/>
                  <a:pt x="1097" y="119"/>
                  <a:pt x="1096" y="119"/>
                </a:cubicBezTo>
                <a:cubicBezTo>
                  <a:pt x="1096" y="118"/>
                  <a:pt x="1096" y="117"/>
                  <a:pt x="1096" y="117"/>
                </a:cubicBezTo>
                <a:cubicBezTo>
                  <a:pt x="1099" y="116"/>
                  <a:pt x="1101" y="117"/>
                  <a:pt x="1103" y="115"/>
                </a:cubicBezTo>
                <a:cubicBezTo>
                  <a:pt x="1104" y="114"/>
                  <a:pt x="1105" y="113"/>
                  <a:pt x="1104" y="112"/>
                </a:cubicBezTo>
                <a:cubicBezTo>
                  <a:pt x="1104" y="111"/>
                  <a:pt x="1104" y="108"/>
                  <a:pt x="1103" y="108"/>
                </a:cubicBezTo>
                <a:cubicBezTo>
                  <a:pt x="1100" y="107"/>
                  <a:pt x="1100" y="110"/>
                  <a:pt x="1099" y="111"/>
                </a:cubicBezTo>
                <a:cubicBezTo>
                  <a:pt x="1098" y="113"/>
                  <a:pt x="1095" y="114"/>
                  <a:pt x="1095" y="116"/>
                </a:cubicBezTo>
                <a:cubicBezTo>
                  <a:pt x="1094" y="119"/>
                  <a:pt x="1093" y="117"/>
                  <a:pt x="1092" y="117"/>
                </a:cubicBezTo>
                <a:cubicBezTo>
                  <a:pt x="1092" y="117"/>
                  <a:pt x="1092" y="117"/>
                  <a:pt x="1092" y="117"/>
                </a:cubicBezTo>
                <a:cubicBezTo>
                  <a:pt x="1092" y="117"/>
                  <a:pt x="1092" y="117"/>
                  <a:pt x="1092" y="117"/>
                </a:cubicBezTo>
                <a:cubicBezTo>
                  <a:pt x="1091" y="117"/>
                  <a:pt x="1090" y="117"/>
                  <a:pt x="1089" y="117"/>
                </a:cubicBezTo>
                <a:cubicBezTo>
                  <a:pt x="1089" y="117"/>
                  <a:pt x="1088" y="116"/>
                  <a:pt x="1088" y="116"/>
                </a:cubicBezTo>
                <a:cubicBezTo>
                  <a:pt x="1088" y="116"/>
                  <a:pt x="1088" y="116"/>
                  <a:pt x="1088" y="116"/>
                </a:cubicBezTo>
                <a:cubicBezTo>
                  <a:pt x="1088" y="115"/>
                  <a:pt x="1088" y="115"/>
                  <a:pt x="1089" y="114"/>
                </a:cubicBezTo>
                <a:cubicBezTo>
                  <a:pt x="1086" y="114"/>
                  <a:pt x="1083" y="114"/>
                  <a:pt x="1081" y="112"/>
                </a:cubicBezTo>
                <a:cubicBezTo>
                  <a:pt x="1080" y="111"/>
                  <a:pt x="1079" y="111"/>
                  <a:pt x="1079" y="112"/>
                </a:cubicBezTo>
                <a:cubicBezTo>
                  <a:pt x="1078" y="112"/>
                  <a:pt x="1077" y="113"/>
                  <a:pt x="1076" y="113"/>
                </a:cubicBezTo>
                <a:cubicBezTo>
                  <a:pt x="1076" y="113"/>
                  <a:pt x="1075" y="114"/>
                  <a:pt x="1075" y="113"/>
                </a:cubicBezTo>
                <a:cubicBezTo>
                  <a:pt x="1074" y="113"/>
                  <a:pt x="1073" y="113"/>
                  <a:pt x="1072" y="113"/>
                </a:cubicBezTo>
                <a:cubicBezTo>
                  <a:pt x="1070" y="111"/>
                  <a:pt x="1067" y="110"/>
                  <a:pt x="1064" y="108"/>
                </a:cubicBezTo>
                <a:cubicBezTo>
                  <a:pt x="1064" y="105"/>
                  <a:pt x="1061" y="105"/>
                  <a:pt x="1059" y="104"/>
                </a:cubicBezTo>
                <a:cubicBezTo>
                  <a:pt x="1058" y="104"/>
                  <a:pt x="1057" y="104"/>
                  <a:pt x="1057" y="105"/>
                </a:cubicBezTo>
                <a:cubicBezTo>
                  <a:pt x="1056" y="107"/>
                  <a:pt x="1056" y="109"/>
                  <a:pt x="1056" y="112"/>
                </a:cubicBezTo>
                <a:cubicBezTo>
                  <a:pt x="1054" y="112"/>
                  <a:pt x="1053" y="112"/>
                  <a:pt x="1052" y="113"/>
                </a:cubicBezTo>
                <a:cubicBezTo>
                  <a:pt x="1050" y="114"/>
                  <a:pt x="1048" y="113"/>
                  <a:pt x="1047" y="112"/>
                </a:cubicBezTo>
                <a:cubicBezTo>
                  <a:pt x="1046" y="111"/>
                  <a:pt x="1045" y="109"/>
                  <a:pt x="1044" y="108"/>
                </a:cubicBezTo>
                <a:cubicBezTo>
                  <a:pt x="1044" y="107"/>
                  <a:pt x="1044" y="105"/>
                  <a:pt x="1045" y="105"/>
                </a:cubicBezTo>
                <a:cubicBezTo>
                  <a:pt x="1048" y="105"/>
                  <a:pt x="1050" y="104"/>
                  <a:pt x="1049" y="101"/>
                </a:cubicBezTo>
                <a:cubicBezTo>
                  <a:pt x="1049" y="99"/>
                  <a:pt x="1050" y="99"/>
                  <a:pt x="1052" y="98"/>
                </a:cubicBezTo>
                <a:cubicBezTo>
                  <a:pt x="1054" y="98"/>
                  <a:pt x="1054" y="97"/>
                  <a:pt x="1052" y="96"/>
                </a:cubicBezTo>
                <a:cubicBezTo>
                  <a:pt x="1052" y="95"/>
                  <a:pt x="1051" y="95"/>
                  <a:pt x="1051" y="95"/>
                </a:cubicBezTo>
                <a:cubicBezTo>
                  <a:pt x="1051" y="93"/>
                  <a:pt x="1051" y="92"/>
                  <a:pt x="1050" y="91"/>
                </a:cubicBezTo>
                <a:cubicBezTo>
                  <a:pt x="1049" y="87"/>
                  <a:pt x="1046" y="87"/>
                  <a:pt x="1042" y="88"/>
                </a:cubicBezTo>
                <a:cubicBezTo>
                  <a:pt x="1042" y="88"/>
                  <a:pt x="1041" y="88"/>
                  <a:pt x="1040" y="88"/>
                </a:cubicBezTo>
                <a:cubicBezTo>
                  <a:pt x="1039" y="88"/>
                  <a:pt x="1038" y="87"/>
                  <a:pt x="1036" y="86"/>
                </a:cubicBezTo>
                <a:cubicBezTo>
                  <a:pt x="1035" y="86"/>
                  <a:pt x="1034" y="86"/>
                  <a:pt x="1033" y="87"/>
                </a:cubicBezTo>
                <a:cubicBezTo>
                  <a:pt x="1032" y="89"/>
                  <a:pt x="1030" y="90"/>
                  <a:pt x="1032" y="93"/>
                </a:cubicBezTo>
                <a:cubicBezTo>
                  <a:pt x="1031" y="94"/>
                  <a:pt x="1030" y="94"/>
                  <a:pt x="1030" y="95"/>
                </a:cubicBezTo>
                <a:cubicBezTo>
                  <a:pt x="1027" y="97"/>
                  <a:pt x="1027" y="97"/>
                  <a:pt x="1030" y="100"/>
                </a:cubicBezTo>
                <a:cubicBezTo>
                  <a:pt x="1030" y="101"/>
                  <a:pt x="1029" y="102"/>
                  <a:pt x="1029" y="103"/>
                </a:cubicBezTo>
                <a:cubicBezTo>
                  <a:pt x="1028" y="103"/>
                  <a:pt x="1027" y="103"/>
                  <a:pt x="1027" y="103"/>
                </a:cubicBezTo>
                <a:cubicBezTo>
                  <a:pt x="1027" y="102"/>
                  <a:pt x="1026" y="102"/>
                  <a:pt x="1025" y="102"/>
                </a:cubicBezTo>
                <a:cubicBezTo>
                  <a:pt x="1022" y="101"/>
                  <a:pt x="1022" y="104"/>
                  <a:pt x="1020" y="105"/>
                </a:cubicBezTo>
                <a:cubicBezTo>
                  <a:pt x="1020" y="105"/>
                  <a:pt x="1019" y="105"/>
                  <a:pt x="1018" y="105"/>
                </a:cubicBezTo>
                <a:cubicBezTo>
                  <a:pt x="1015" y="104"/>
                  <a:pt x="1011" y="102"/>
                  <a:pt x="1008" y="103"/>
                </a:cubicBezTo>
                <a:cubicBezTo>
                  <a:pt x="1007" y="103"/>
                  <a:pt x="1006" y="102"/>
                  <a:pt x="1005" y="101"/>
                </a:cubicBezTo>
                <a:cubicBezTo>
                  <a:pt x="1005" y="99"/>
                  <a:pt x="1005" y="96"/>
                  <a:pt x="1005" y="93"/>
                </a:cubicBezTo>
                <a:cubicBezTo>
                  <a:pt x="1007" y="92"/>
                  <a:pt x="1008" y="91"/>
                  <a:pt x="1007" y="89"/>
                </a:cubicBezTo>
                <a:cubicBezTo>
                  <a:pt x="1006" y="88"/>
                  <a:pt x="1007" y="87"/>
                  <a:pt x="1007" y="86"/>
                </a:cubicBezTo>
                <a:cubicBezTo>
                  <a:pt x="1007" y="86"/>
                  <a:pt x="1008" y="86"/>
                  <a:pt x="1008" y="86"/>
                </a:cubicBezTo>
                <a:cubicBezTo>
                  <a:pt x="1009" y="86"/>
                  <a:pt x="1010" y="86"/>
                  <a:pt x="1012" y="86"/>
                </a:cubicBezTo>
                <a:cubicBezTo>
                  <a:pt x="1012" y="86"/>
                  <a:pt x="1012" y="86"/>
                  <a:pt x="1012" y="86"/>
                </a:cubicBezTo>
                <a:cubicBezTo>
                  <a:pt x="1012" y="86"/>
                  <a:pt x="1012" y="86"/>
                  <a:pt x="1012" y="86"/>
                </a:cubicBezTo>
                <a:cubicBezTo>
                  <a:pt x="1012" y="86"/>
                  <a:pt x="1012" y="86"/>
                  <a:pt x="1012" y="86"/>
                </a:cubicBezTo>
                <a:cubicBezTo>
                  <a:pt x="1011" y="87"/>
                  <a:pt x="1011" y="88"/>
                  <a:pt x="1011" y="89"/>
                </a:cubicBezTo>
                <a:cubicBezTo>
                  <a:pt x="1011" y="91"/>
                  <a:pt x="1013" y="92"/>
                  <a:pt x="1014" y="91"/>
                </a:cubicBezTo>
                <a:cubicBezTo>
                  <a:pt x="1016" y="88"/>
                  <a:pt x="1018" y="90"/>
                  <a:pt x="1020" y="90"/>
                </a:cubicBezTo>
                <a:cubicBezTo>
                  <a:pt x="1019" y="88"/>
                  <a:pt x="1017" y="86"/>
                  <a:pt x="1015" y="86"/>
                </a:cubicBezTo>
                <a:cubicBezTo>
                  <a:pt x="1015" y="84"/>
                  <a:pt x="1016" y="82"/>
                  <a:pt x="1013" y="81"/>
                </a:cubicBezTo>
                <a:cubicBezTo>
                  <a:pt x="1013" y="81"/>
                  <a:pt x="1012" y="80"/>
                  <a:pt x="1011" y="80"/>
                </a:cubicBezTo>
                <a:cubicBezTo>
                  <a:pt x="1012" y="79"/>
                  <a:pt x="1012" y="78"/>
                  <a:pt x="1012" y="78"/>
                </a:cubicBezTo>
                <a:cubicBezTo>
                  <a:pt x="1013" y="76"/>
                  <a:pt x="1016" y="77"/>
                  <a:pt x="1018" y="75"/>
                </a:cubicBezTo>
                <a:cubicBezTo>
                  <a:pt x="1018" y="74"/>
                  <a:pt x="1019" y="73"/>
                  <a:pt x="1018" y="72"/>
                </a:cubicBezTo>
                <a:cubicBezTo>
                  <a:pt x="1018" y="71"/>
                  <a:pt x="1016" y="71"/>
                  <a:pt x="1016" y="71"/>
                </a:cubicBezTo>
                <a:cubicBezTo>
                  <a:pt x="1013" y="72"/>
                  <a:pt x="1010" y="72"/>
                  <a:pt x="1007" y="73"/>
                </a:cubicBezTo>
                <a:cubicBezTo>
                  <a:pt x="1004" y="73"/>
                  <a:pt x="1004" y="71"/>
                  <a:pt x="1002" y="70"/>
                </a:cubicBezTo>
                <a:cubicBezTo>
                  <a:pt x="999" y="75"/>
                  <a:pt x="1000" y="76"/>
                  <a:pt x="1004" y="76"/>
                </a:cubicBezTo>
                <a:cubicBezTo>
                  <a:pt x="1005" y="76"/>
                  <a:pt x="1007" y="76"/>
                  <a:pt x="1008" y="76"/>
                </a:cubicBezTo>
                <a:cubicBezTo>
                  <a:pt x="1008" y="77"/>
                  <a:pt x="1008" y="77"/>
                  <a:pt x="1008" y="78"/>
                </a:cubicBezTo>
                <a:cubicBezTo>
                  <a:pt x="1007" y="79"/>
                  <a:pt x="1004" y="79"/>
                  <a:pt x="1003" y="81"/>
                </a:cubicBezTo>
                <a:cubicBezTo>
                  <a:pt x="1003" y="81"/>
                  <a:pt x="1003" y="81"/>
                  <a:pt x="1003" y="81"/>
                </a:cubicBezTo>
                <a:cubicBezTo>
                  <a:pt x="1001" y="80"/>
                  <a:pt x="998" y="79"/>
                  <a:pt x="996" y="80"/>
                </a:cubicBezTo>
                <a:cubicBezTo>
                  <a:pt x="991" y="78"/>
                  <a:pt x="991" y="78"/>
                  <a:pt x="989" y="82"/>
                </a:cubicBezTo>
                <a:cubicBezTo>
                  <a:pt x="988" y="83"/>
                  <a:pt x="987" y="85"/>
                  <a:pt x="986" y="84"/>
                </a:cubicBezTo>
                <a:cubicBezTo>
                  <a:pt x="984" y="83"/>
                  <a:pt x="985" y="82"/>
                  <a:pt x="986" y="81"/>
                </a:cubicBezTo>
                <a:cubicBezTo>
                  <a:pt x="986" y="81"/>
                  <a:pt x="986" y="80"/>
                  <a:pt x="986" y="80"/>
                </a:cubicBezTo>
                <a:cubicBezTo>
                  <a:pt x="985" y="79"/>
                  <a:pt x="984" y="78"/>
                  <a:pt x="982" y="78"/>
                </a:cubicBezTo>
                <a:cubicBezTo>
                  <a:pt x="981" y="78"/>
                  <a:pt x="980" y="79"/>
                  <a:pt x="980" y="80"/>
                </a:cubicBezTo>
                <a:cubicBezTo>
                  <a:pt x="980" y="81"/>
                  <a:pt x="980" y="82"/>
                  <a:pt x="980" y="82"/>
                </a:cubicBezTo>
                <a:cubicBezTo>
                  <a:pt x="980" y="83"/>
                  <a:pt x="979" y="84"/>
                  <a:pt x="978" y="84"/>
                </a:cubicBezTo>
                <a:cubicBezTo>
                  <a:pt x="978" y="84"/>
                  <a:pt x="977" y="83"/>
                  <a:pt x="977" y="82"/>
                </a:cubicBezTo>
                <a:cubicBezTo>
                  <a:pt x="976" y="81"/>
                  <a:pt x="978" y="79"/>
                  <a:pt x="976" y="78"/>
                </a:cubicBezTo>
                <a:cubicBezTo>
                  <a:pt x="978" y="75"/>
                  <a:pt x="981" y="74"/>
                  <a:pt x="983" y="73"/>
                </a:cubicBezTo>
                <a:cubicBezTo>
                  <a:pt x="983" y="72"/>
                  <a:pt x="982" y="72"/>
                  <a:pt x="982" y="72"/>
                </a:cubicBezTo>
                <a:cubicBezTo>
                  <a:pt x="983" y="72"/>
                  <a:pt x="983" y="72"/>
                  <a:pt x="983" y="73"/>
                </a:cubicBezTo>
                <a:cubicBezTo>
                  <a:pt x="986" y="73"/>
                  <a:pt x="986" y="70"/>
                  <a:pt x="988" y="68"/>
                </a:cubicBezTo>
                <a:cubicBezTo>
                  <a:pt x="990" y="67"/>
                  <a:pt x="992" y="66"/>
                  <a:pt x="993" y="63"/>
                </a:cubicBezTo>
                <a:cubicBezTo>
                  <a:pt x="994" y="61"/>
                  <a:pt x="995" y="58"/>
                  <a:pt x="995" y="55"/>
                </a:cubicBezTo>
                <a:cubicBezTo>
                  <a:pt x="996" y="49"/>
                  <a:pt x="995" y="48"/>
                  <a:pt x="990" y="47"/>
                </a:cubicBezTo>
                <a:cubicBezTo>
                  <a:pt x="988" y="46"/>
                  <a:pt x="985" y="46"/>
                  <a:pt x="983" y="45"/>
                </a:cubicBezTo>
                <a:cubicBezTo>
                  <a:pt x="980" y="44"/>
                  <a:pt x="978" y="45"/>
                  <a:pt x="976" y="46"/>
                </a:cubicBezTo>
                <a:cubicBezTo>
                  <a:pt x="975" y="47"/>
                  <a:pt x="975" y="48"/>
                  <a:pt x="976" y="49"/>
                </a:cubicBezTo>
                <a:cubicBezTo>
                  <a:pt x="976" y="50"/>
                  <a:pt x="976" y="51"/>
                  <a:pt x="976" y="52"/>
                </a:cubicBezTo>
                <a:cubicBezTo>
                  <a:pt x="978" y="53"/>
                  <a:pt x="979" y="54"/>
                  <a:pt x="979" y="51"/>
                </a:cubicBezTo>
                <a:cubicBezTo>
                  <a:pt x="979" y="50"/>
                  <a:pt x="980" y="50"/>
                  <a:pt x="980" y="49"/>
                </a:cubicBezTo>
                <a:cubicBezTo>
                  <a:pt x="981" y="49"/>
                  <a:pt x="982" y="47"/>
                  <a:pt x="984" y="48"/>
                </a:cubicBezTo>
                <a:cubicBezTo>
                  <a:pt x="986" y="49"/>
                  <a:pt x="988" y="50"/>
                  <a:pt x="990" y="50"/>
                </a:cubicBezTo>
                <a:cubicBezTo>
                  <a:pt x="991" y="51"/>
                  <a:pt x="991" y="52"/>
                  <a:pt x="990" y="54"/>
                </a:cubicBezTo>
                <a:cubicBezTo>
                  <a:pt x="989" y="55"/>
                  <a:pt x="987" y="57"/>
                  <a:pt x="988" y="59"/>
                </a:cubicBezTo>
                <a:cubicBezTo>
                  <a:pt x="988" y="60"/>
                  <a:pt x="987" y="61"/>
                  <a:pt x="986" y="62"/>
                </a:cubicBezTo>
                <a:cubicBezTo>
                  <a:pt x="984" y="63"/>
                  <a:pt x="982" y="64"/>
                  <a:pt x="980" y="64"/>
                </a:cubicBezTo>
                <a:cubicBezTo>
                  <a:pt x="979" y="64"/>
                  <a:pt x="977" y="64"/>
                  <a:pt x="976" y="64"/>
                </a:cubicBezTo>
                <a:cubicBezTo>
                  <a:pt x="975" y="64"/>
                  <a:pt x="974" y="63"/>
                  <a:pt x="973" y="63"/>
                </a:cubicBezTo>
                <a:cubicBezTo>
                  <a:pt x="970" y="63"/>
                  <a:pt x="968" y="61"/>
                  <a:pt x="966" y="58"/>
                </a:cubicBezTo>
                <a:cubicBezTo>
                  <a:pt x="966" y="57"/>
                  <a:pt x="965" y="56"/>
                  <a:pt x="964" y="56"/>
                </a:cubicBezTo>
                <a:cubicBezTo>
                  <a:pt x="963" y="57"/>
                  <a:pt x="964" y="58"/>
                  <a:pt x="964" y="59"/>
                </a:cubicBezTo>
                <a:cubicBezTo>
                  <a:pt x="964" y="60"/>
                  <a:pt x="964" y="61"/>
                  <a:pt x="962" y="62"/>
                </a:cubicBezTo>
                <a:cubicBezTo>
                  <a:pt x="960" y="62"/>
                  <a:pt x="958" y="62"/>
                  <a:pt x="956" y="63"/>
                </a:cubicBezTo>
                <a:cubicBezTo>
                  <a:pt x="957" y="58"/>
                  <a:pt x="957" y="58"/>
                  <a:pt x="953" y="57"/>
                </a:cubicBezTo>
                <a:cubicBezTo>
                  <a:pt x="953" y="57"/>
                  <a:pt x="953" y="57"/>
                  <a:pt x="953" y="57"/>
                </a:cubicBezTo>
                <a:cubicBezTo>
                  <a:pt x="951" y="55"/>
                  <a:pt x="950" y="54"/>
                  <a:pt x="951" y="51"/>
                </a:cubicBezTo>
                <a:cubicBezTo>
                  <a:pt x="952" y="51"/>
                  <a:pt x="952" y="49"/>
                  <a:pt x="951" y="49"/>
                </a:cubicBezTo>
                <a:cubicBezTo>
                  <a:pt x="949" y="48"/>
                  <a:pt x="949" y="46"/>
                  <a:pt x="948" y="45"/>
                </a:cubicBezTo>
                <a:cubicBezTo>
                  <a:pt x="947" y="45"/>
                  <a:pt x="947" y="44"/>
                  <a:pt x="946" y="45"/>
                </a:cubicBezTo>
                <a:cubicBezTo>
                  <a:pt x="945" y="45"/>
                  <a:pt x="944" y="46"/>
                  <a:pt x="944" y="46"/>
                </a:cubicBezTo>
                <a:cubicBezTo>
                  <a:pt x="944" y="48"/>
                  <a:pt x="943" y="50"/>
                  <a:pt x="945" y="51"/>
                </a:cubicBezTo>
                <a:cubicBezTo>
                  <a:pt x="947" y="52"/>
                  <a:pt x="948" y="53"/>
                  <a:pt x="946" y="55"/>
                </a:cubicBezTo>
                <a:cubicBezTo>
                  <a:pt x="945" y="55"/>
                  <a:pt x="945" y="56"/>
                  <a:pt x="944" y="57"/>
                </a:cubicBezTo>
                <a:cubicBezTo>
                  <a:pt x="944" y="58"/>
                  <a:pt x="944" y="58"/>
                  <a:pt x="946" y="58"/>
                </a:cubicBezTo>
                <a:cubicBezTo>
                  <a:pt x="948" y="58"/>
                  <a:pt x="948" y="58"/>
                  <a:pt x="949" y="61"/>
                </a:cubicBezTo>
                <a:cubicBezTo>
                  <a:pt x="949" y="61"/>
                  <a:pt x="949" y="60"/>
                  <a:pt x="949" y="60"/>
                </a:cubicBezTo>
                <a:cubicBezTo>
                  <a:pt x="949" y="61"/>
                  <a:pt x="949" y="61"/>
                  <a:pt x="949" y="61"/>
                </a:cubicBezTo>
                <a:cubicBezTo>
                  <a:pt x="947" y="62"/>
                  <a:pt x="946" y="63"/>
                  <a:pt x="944" y="64"/>
                </a:cubicBezTo>
                <a:cubicBezTo>
                  <a:pt x="941" y="65"/>
                  <a:pt x="938" y="64"/>
                  <a:pt x="936" y="66"/>
                </a:cubicBezTo>
                <a:cubicBezTo>
                  <a:pt x="935" y="67"/>
                  <a:pt x="934" y="66"/>
                  <a:pt x="933" y="65"/>
                </a:cubicBezTo>
                <a:cubicBezTo>
                  <a:pt x="931" y="63"/>
                  <a:pt x="929" y="62"/>
                  <a:pt x="926" y="63"/>
                </a:cubicBezTo>
                <a:cubicBezTo>
                  <a:pt x="924" y="64"/>
                  <a:pt x="922" y="63"/>
                  <a:pt x="920" y="63"/>
                </a:cubicBezTo>
                <a:cubicBezTo>
                  <a:pt x="920" y="61"/>
                  <a:pt x="918" y="60"/>
                  <a:pt x="919" y="59"/>
                </a:cubicBezTo>
                <a:cubicBezTo>
                  <a:pt x="922" y="57"/>
                  <a:pt x="921" y="53"/>
                  <a:pt x="923" y="51"/>
                </a:cubicBezTo>
                <a:cubicBezTo>
                  <a:pt x="925" y="52"/>
                  <a:pt x="925" y="54"/>
                  <a:pt x="925" y="56"/>
                </a:cubicBezTo>
                <a:cubicBezTo>
                  <a:pt x="924" y="57"/>
                  <a:pt x="924" y="57"/>
                  <a:pt x="925" y="57"/>
                </a:cubicBezTo>
                <a:cubicBezTo>
                  <a:pt x="926" y="57"/>
                  <a:pt x="926" y="57"/>
                  <a:pt x="927" y="56"/>
                </a:cubicBezTo>
                <a:cubicBezTo>
                  <a:pt x="928" y="54"/>
                  <a:pt x="929" y="52"/>
                  <a:pt x="933" y="52"/>
                </a:cubicBezTo>
                <a:cubicBezTo>
                  <a:pt x="936" y="52"/>
                  <a:pt x="938" y="49"/>
                  <a:pt x="937" y="46"/>
                </a:cubicBezTo>
                <a:cubicBezTo>
                  <a:pt x="936" y="44"/>
                  <a:pt x="936" y="43"/>
                  <a:pt x="935" y="42"/>
                </a:cubicBezTo>
                <a:cubicBezTo>
                  <a:pt x="935" y="41"/>
                  <a:pt x="934" y="41"/>
                  <a:pt x="933" y="41"/>
                </a:cubicBezTo>
                <a:cubicBezTo>
                  <a:pt x="932" y="41"/>
                  <a:pt x="931" y="41"/>
                  <a:pt x="930" y="43"/>
                </a:cubicBezTo>
                <a:cubicBezTo>
                  <a:pt x="930" y="43"/>
                  <a:pt x="932" y="44"/>
                  <a:pt x="933" y="45"/>
                </a:cubicBezTo>
                <a:cubicBezTo>
                  <a:pt x="931" y="47"/>
                  <a:pt x="929" y="48"/>
                  <a:pt x="927" y="50"/>
                </a:cubicBezTo>
                <a:cubicBezTo>
                  <a:pt x="925" y="50"/>
                  <a:pt x="925" y="46"/>
                  <a:pt x="922" y="47"/>
                </a:cubicBezTo>
                <a:cubicBezTo>
                  <a:pt x="921" y="47"/>
                  <a:pt x="919" y="47"/>
                  <a:pt x="918" y="47"/>
                </a:cubicBezTo>
                <a:cubicBezTo>
                  <a:pt x="918" y="47"/>
                  <a:pt x="917" y="46"/>
                  <a:pt x="917" y="45"/>
                </a:cubicBezTo>
                <a:cubicBezTo>
                  <a:pt x="914" y="41"/>
                  <a:pt x="914" y="41"/>
                  <a:pt x="911" y="44"/>
                </a:cubicBezTo>
                <a:cubicBezTo>
                  <a:pt x="910" y="46"/>
                  <a:pt x="909" y="48"/>
                  <a:pt x="907" y="49"/>
                </a:cubicBezTo>
                <a:cubicBezTo>
                  <a:pt x="905" y="50"/>
                  <a:pt x="904" y="50"/>
                  <a:pt x="903" y="51"/>
                </a:cubicBezTo>
                <a:cubicBezTo>
                  <a:pt x="898" y="49"/>
                  <a:pt x="894" y="47"/>
                  <a:pt x="895" y="41"/>
                </a:cubicBezTo>
                <a:cubicBezTo>
                  <a:pt x="896" y="41"/>
                  <a:pt x="897" y="41"/>
                  <a:pt x="897" y="40"/>
                </a:cubicBezTo>
                <a:cubicBezTo>
                  <a:pt x="898" y="40"/>
                  <a:pt x="899" y="39"/>
                  <a:pt x="898" y="38"/>
                </a:cubicBezTo>
                <a:cubicBezTo>
                  <a:pt x="897" y="37"/>
                  <a:pt x="896" y="37"/>
                  <a:pt x="895" y="38"/>
                </a:cubicBezTo>
                <a:cubicBezTo>
                  <a:pt x="895" y="38"/>
                  <a:pt x="895" y="38"/>
                  <a:pt x="895" y="39"/>
                </a:cubicBezTo>
                <a:cubicBezTo>
                  <a:pt x="893" y="39"/>
                  <a:pt x="893" y="36"/>
                  <a:pt x="890" y="36"/>
                </a:cubicBezTo>
                <a:cubicBezTo>
                  <a:pt x="890" y="39"/>
                  <a:pt x="890" y="41"/>
                  <a:pt x="891" y="43"/>
                </a:cubicBezTo>
                <a:cubicBezTo>
                  <a:pt x="892" y="45"/>
                  <a:pt x="890" y="48"/>
                  <a:pt x="887" y="49"/>
                </a:cubicBezTo>
                <a:cubicBezTo>
                  <a:pt x="885" y="50"/>
                  <a:pt x="884" y="48"/>
                  <a:pt x="883" y="47"/>
                </a:cubicBezTo>
                <a:cubicBezTo>
                  <a:pt x="883" y="43"/>
                  <a:pt x="880" y="43"/>
                  <a:pt x="877" y="42"/>
                </a:cubicBezTo>
                <a:cubicBezTo>
                  <a:pt x="877" y="41"/>
                  <a:pt x="876" y="40"/>
                  <a:pt x="876" y="39"/>
                </a:cubicBezTo>
                <a:cubicBezTo>
                  <a:pt x="875" y="39"/>
                  <a:pt x="874" y="40"/>
                  <a:pt x="873" y="40"/>
                </a:cubicBezTo>
                <a:cubicBezTo>
                  <a:pt x="871" y="39"/>
                  <a:pt x="870" y="39"/>
                  <a:pt x="869" y="41"/>
                </a:cubicBezTo>
                <a:cubicBezTo>
                  <a:pt x="869" y="42"/>
                  <a:pt x="870" y="43"/>
                  <a:pt x="872" y="44"/>
                </a:cubicBezTo>
                <a:cubicBezTo>
                  <a:pt x="873" y="44"/>
                  <a:pt x="874" y="44"/>
                  <a:pt x="875" y="44"/>
                </a:cubicBezTo>
                <a:cubicBezTo>
                  <a:pt x="874" y="46"/>
                  <a:pt x="871" y="45"/>
                  <a:pt x="870" y="47"/>
                </a:cubicBezTo>
                <a:cubicBezTo>
                  <a:pt x="869" y="49"/>
                  <a:pt x="868" y="50"/>
                  <a:pt x="866" y="50"/>
                </a:cubicBezTo>
                <a:cubicBezTo>
                  <a:pt x="865" y="50"/>
                  <a:pt x="864" y="48"/>
                  <a:pt x="864" y="47"/>
                </a:cubicBezTo>
                <a:cubicBezTo>
                  <a:pt x="863" y="46"/>
                  <a:pt x="862" y="46"/>
                  <a:pt x="861" y="45"/>
                </a:cubicBezTo>
                <a:cubicBezTo>
                  <a:pt x="861" y="42"/>
                  <a:pt x="864" y="40"/>
                  <a:pt x="863" y="37"/>
                </a:cubicBezTo>
                <a:cubicBezTo>
                  <a:pt x="861" y="36"/>
                  <a:pt x="861" y="32"/>
                  <a:pt x="857" y="32"/>
                </a:cubicBezTo>
                <a:cubicBezTo>
                  <a:pt x="855" y="31"/>
                  <a:pt x="853" y="30"/>
                  <a:pt x="851" y="32"/>
                </a:cubicBezTo>
                <a:cubicBezTo>
                  <a:pt x="850" y="33"/>
                  <a:pt x="848" y="34"/>
                  <a:pt x="845" y="34"/>
                </a:cubicBezTo>
                <a:cubicBezTo>
                  <a:pt x="842" y="34"/>
                  <a:pt x="842" y="35"/>
                  <a:pt x="842" y="39"/>
                </a:cubicBezTo>
                <a:cubicBezTo>
                  <a:pt x="840" y="40"/>
                  <a:pt x="839" y="39"/>
                  <a:pt x="837" y="38"/>
                </a:cubicBezTo>
                <a:cubicBezTo>
                  <a:pt x="835" y="37"/>
                  <a:pt x="835" y="38"/>
                  <a:pt x="834" y="39"/>
                </a:cubicBezTo>
                <a:cubicBezTo>
                  <a:pt x="834" y="40"/>
                  <a:pt x="834" y="40"/>
                  <a:pt x="833" y="41"/>
                </a:cubicBezTo>
                <a:cubicBezTo>
                  <a:pt x="833" y="41"/>
                  <a:pt x="833" y="42"/>
                  <a:pt x="832" y="42"/>
                </a:cubicBezTo>
                <a:cubicBezTo>
                  <a:pt x="831" y="42"/>
                  <a:pt x="831" y="41"/>
                  <a:pt x="831" y="40"/>
                </a:cubicBezTo>
                <a:cubicBezTo>
                  <a:pt x="831" y="39"/>
                  <a:pt x="831" y="38"/>
                  <a:pt x="832" y="37"/>
                </a:cubicBezTo>
                <a:cubicBezTo>
                  <a:pt x="832" y="36"/>
                  <a:pt x="831" y="35"/>
                  <a:pt x="830" y="35"/>
                </a:cubicBezTo>
                <a:cubicBezTo>
                  <a:pt x="825" y="35"/>
                  <a:pt x="827" y="31"/>
                  <a:pt x="826" y="28"/>
                </a:cubicBezTo>
                <a:cubicBezTo>
                  <a:pt x="824" y="30"/>
                  <a:pt x="822" y="32"/>
                  <a:pt x="820" y="34"/>
                </a:cubicBezTo>
                <a:cubicBezTo>
                  <a:pt x="821" y="36"/>
                  <a:pt x="823" y="38"/>
                  <a:pt x="824" y="40"/>
                </a:cubicBezTo>
                <a:cubicBezTo>
                  <a:pt x="826" y="42"/>
                  <a:pt x="826" y="42"/>
                  <a:pt x="825" y="42"/>
                </a:cubicBezTo>
                <a:cubicBezTo>
                  <a:pt x="824" y="42"/>
                  <a:pt x="823" y="43"/>
                  <a:pt x="822" y="44"/>
                </a:cubicBezTo>
                <a:cubicBezTo>
                  <a:pt x="820" y="46"/>
                  <a:pt x="818" y="46"/>
                  <a:pt x="815" y="45"/>
                </a:cubicBezTo>
                <a:cubicBezTo>
                  <a:pt x="811" y="44"/>
                  <a:pt x="809" y="41"/>
                  <a:pt x="807" y="38"/>
                </a:cubicBezTo>
                <a:cubicBezTo>
                  <a:pt x="808" y="37"/>
                  <a:pt x="809" y="36"/>
                  <a:pt x="810" y="35"/>
                </a:cubicBezTo>
                <a:cubicBezTo>
                  <a:pt x="810" y="33"/>
                  <a:pt x="811" y="32"/>
                  <a:pt x="809" y="31"/>
                </a:cubicBezTo>
                <a:cubicBezTo>
                  <a:pt x="807" y="33"/>
                  <a:pt x="806" y="34"/>
                  <a:pt x="805" y="36"/>
                </a:cubicBezTo>
                <a:cubicBezTo>
                  <a:pt x="804" y="38"/>
                  <a:pt x="804" y="39"/>
                  <a:pt x="804" y="41"/>
                </a:cubicBezTo>
                <a:cubicBezTo>
                  <a:pt x="804" y="43"/>
                  <a:pt x="803" y="44"/>
                  <a:pt x="801" y="45"/>
                </a:cubicBezTo>
                <a:cubicBezTo>
                  <a:pt x="801" y="48"/>
                  <a:pt x="798" y="51"/>
                  <a:pt x="801" y="54"/>
                </a:cubicBezTo>
                <a:cubicBezTo>
                  <a:pt x="802" y="55"/>
                  <a:pt x="802" y="55"/>
                  <a:pt x="802" y="56"/>
                </a:cubicBezTo>
                <a:cubicBezTo>
                  <a:pt x="801" y="58"/>
                  <a:pt x="800" y="59"/>
                  <a:pt x="800" y="61"/>
                </a:cubicBezTo>
                <a:cubicBezTo>
                  <a:pt x="798" y="60"/>
                  <a:pt x="797" y="60"/>
                  <a:pt x="796" y="59"/>
                </a:cubicBezTo>
                <a:cubicBezTo>
                  <a:pt x="793" y="58"/>
                  <a:pt x="793" y="56"/>
                  <a:pt x="794" y="52"/>
                </a:cubicBezTo>
                <a:cubicBezTo>
                  <a:pt x="795" y="51"/>
                  <a:pt x="797" y="49"/>
                  <a:pt x="796" y="47"/>
                </a:cubicBezTo>
                <a:cubicBezTo>
                  <a:pt x="790" y="49"/>
                  <a:pt x="787" y="49"/>
                  <a:pt x="783" y="47"/>
                </a:cubicBezTo>
                <a:cubicBezTo>
                  <a:pt x="782" y="47"/>
                  <a:pt x="782" y="46"/>
                  <a:pt x="781" y="46"/>
                </a:cubicBezTo>
                <a:cubicBezTo>
                  <a:pt x="781" y="45"/>
                  <a:pt x="781" y="45"/>
                  <a:pt x="781" y="44"/>
                </a:cubicBezTo>
                <a:cubicBezTo>
                  <a:pt x="782" y="44"/>
                  <a:pt x="783" y="44"/>
                  <a:pt x="784" y="44"/>
                </a:cubicBezTo>
                <a:cubicBezTo>
                  <a:pt x="785" y="45"/>
                  <a:pt x="786" y="44"/>
                  <a:pt x="786" y="44"/>
                </a:cubicBezTo>
                <a:cubicBezTo>
                  <a:pt x="786" y="43"/>
                  <a:pt x="786" y="42"/>
                  <a:pt x="786" y="41"/>
                </a:cubicBezTo>
                <a:cubicBezTo>
                  <a:pt x="788" y="40"/>
                  <a:pt x="789" y="43"/>
                  <a:pt x="791" y="42"/>
                </a:cubicBezTo>
                <a:cubicBezTo>
                  <a:pt x="792" y="42"/>
                  <a:pt x="792" y="41"/>
                  <a:pt x="793" y="41"/>
                </a:cubicBezTo>
                <a:cubicBezTo>
                  <a:pt x="793" y="41"/>
                  <a:pt x="793" y="40"/>
                  <a:pt x="793" y="39"/>
                </a:cubicBezTo>
                <a:cubicBezTo>
                  <a:pt x="790" y="38"/>
                  <a:pt x="787" y="36"/>
                  <a:pt x="785" y="34"/>
                </a:cubicBezTo>
                <a:cubicBezTo>
                  <a:pt x="783" y="33"/>
                  <a:pt x="782" y="35"/>
                  <a:pt x="781" y="35"/>
                </a:cubicBezTo>
                <a:cubicBezTo>
                  <a:pt x="779" y="36"/>
                  <a:pt x="779" y="38"/>
                  <a:pt x="781" y="39"/>
                </a:cubicBezTo>
                <a:cubicBezTo>
                  <a:pt x="781" y="39"/>
                  <a:pt x="781" y="40"/>
                  <a:pt x="780" y="40"/>
                </a:cubicBezTo>
                <a:cubicBezTo>
                  <a:pt x="779" y="40"/>
                  <a:pt x="778" y="40"/>
                  <a:pt x="776" y="40"/>
                </a:cubicBezTo>
                <a:cubicBezTo>
                  <a:pt x="774" y="39"/>
                  <a:pt x="775" y="36"/>
                  <a:pt x="774" y="34"/>
                </a:cubicBezTo>
                <a:cubicBezTo>
                  <a:pt x="772" y="33"/>
                  <a:pt x="770" y="34"/>
                  <a:pt x="768" y="33"/>
                </a:cubicBezTo>
                <a:cubicBezTo>
                  <a:pt x="768" y="33"/>
                  <a:pt x="767" y="32"/>
                  <a:pt x="767" y="32"/>
                </a:cubicBezTo>
                <a:cubicBezTo>
                  <a:pt x="768" y="32"/>
                  <a:pt x="768" y="31"/>
                  <a:pt x="769" y="30"/>
                </a:cubicBezTo>
                <a:cubicBezTo>
                  <a:pt x="771" y="29"/>
                  <a:pt x="771" y="28"/>
                  <a:pt x="770" y="27"/>
                </a:cubicBezTo>
                <a:cubicBezTo>
                  <a:pt x="769" y="25"/>
                  <a:pt x="767" y="26"/>
                  <a:pt x="767" y="27"/>
                </a:cubicBezTo>
                <a:cubicBezTo>
                  <a:pt x="766" y="29"/>
                  <a:pt x="764" y="29"/>
                  <a:pt x="762" y="30"/>
                </a:cubicBezTo>
                <a:cubicBezTo>
                  <a:pt x="761" y="30"/>
                  <a:pt x="761" y="31"/>
                  <a:pt x="761" y="32"/>
                </a:cubicBezTo>
                <a:cubicBezTo>
                  <a:pt x="761" y="34"/>
                  <a:pt x="759" y="34"/>
                  <a:pt x="758" y="35"/>
                </a:cubicBezTo>
                <a:cubicBezTo>
                  <a:pt x="758" y="36"/>
                  <a:pt x="758" y="37"/>
                  <a:pt x="758" y="37"/>
                </a:cubicBezTo>
                <a:cubicBezTo>
                  <a:pt x="758" y="38"/>
                  <a:pt x="759" y="38"/>
                  <a:pt x="759" y="38"/>
                </a:cubicBezTo>
                <a:cubicBezTo>
                  <a:pt x="763" y="37"/>
                  <a:pt x="766" y="37"/>
                  <a:pt x="769" y="38"/>
                </a:cubicBezTo>
                <a:cubicBezTo>
                  <a:pt x="770" y="38"/>
                  <a:pt x="771" y="39"/>
                  <a:pt x="770" y="40"/>
                </a:cubicBezTo>
                <a:cubicBezTo>
                  <a:pt x="769" y="41"/>
                  <a:pt x="768" y="42"/>
                  <a:pt x="767" y="42"/>
                </a:cubicBezTo>
                <a:cubicBezTo>
                  <a:pt x="767" y="42"/>
                  <a:pt x="767" y="42"/>
                  <a:pt x="767" y="42"/>
                </a:cubicBezTo>
                <a:cubicBezTo>
                  <a:pt x="766" y="42"/>
                  <a:pt x="766" y="41"/>
                  <a:pt x="765" y="40"/>
                </a:cubicBezTo>
                <a:cubicBezTo>
                  <a:pt x="763" y="40"/>
                  <a:pt x="761" y="41"/>
                  <a:pt x="761" y="42"/>
                </a:cubicBezTo>
                <a:cubicBezTo>
                  <a:pt x="761" y="44"/>
                  <a:pt x="763" y="45"/>
                  <a:pt x="762" y="47"/>
                </a:cubicBezTo>
                <a:cubicBezTo>
                  <a:pt x="756" y="49"/>
                  <a:pt x="751" y="47"/>
                  <a:pt x="748" y="42"/>
                </a:cubicBezTo>
                <a:cubicBezTo>
                  <a:pt x="748" y="42"/>
                  <a:pt x="747" y="41"/>
                  <a:pt x="747" y="41"/>
                </a:cubicBezTo>
                <a:cubicBezTo>
                  <a:pt x="745" y="39"/>
                  <a:pt x="746" y="38"/>
                  <a:pt x="748" y="37"/>
                </a:cubicBezTo>
                <a:cubicBezTo>
                  <a:pt x="750" y="37"/>
                  <a:pt x="752" y="36"/>
                  <a:pt x="753" y="34"/>
                </a:cubicBezTo>
                <a:cubicBezTo>
                  <a:pt x="754" y="33"/>
                  <a:pt x="754" y="32"/>
                  <a:pt x="753" y="32"/>
                </a:cubicBezTo>
                <a:cubicBezTo>
                  <a:pt x="750" y="32"/>
                  <a:pt x="749" y="30"/>
                  <a:pt x="750" y="27"/>
                </a:cubicBezTo>
                <a:cubicBezTo>
                  <a:pt x="750" y="27"/>
                  <a:pt x="749" y="26"/>
                  <a:pt x="749" y="26"/>
                </a:cubicBezTo>
                <a:cubicBezTo>
                  <a:pt x="748" y="26"/>
                  <a:pt x="747" y="26"/>
                  <a:pt x="747" y="27"/>
                </a:cubicBezTo>
                <a:cubicBezTo>
                  <a:pt x="743" y="36"/>
                  <a:pt x="743" y="36"/>
                  <a:pt x="737" y="38"/>
                </a:cubicBezTo>
                <a:cubicBezTo>
                  <a:pt x="737" y="40"/>
                  <a:pt x="738" y="42"/>
                  <a:pt x="738" y="44"/>
                </a:cubicBezTo>
                <a:cubicBezTo>
                  <a:pt x="738" y="45"/>
                  <a:pt x="739" y="47"/>
                  <a:pt x="737" y="47"/>
                </a:cubicBezTo>
                <a:cubicBezTo>
                  <a:pt x="735" y="47"/>
                  <a:pt x="733" y="48"/>
                  <a:pt x="733" y="45"/>
                </a:cubicBezTo>
                <a:cubicBezTo>
                  <a:pt x="732" y="44"/>
                  <a:pt x="732" y="43"/>
                  <a:pt x="731" y="41"/>
                </a:cubicBezTo>
                <a:cubicBezTo>
                  <a:pt x="729" y="48"/>
                  <a:pt x="729" y="49"/>
                  <a:pt x="723" y="52"/>
                </a:cubicBezTo>
                <a:cubicBezTo>
                  <a:pt x="724" y="53"/>
                  <a:pt x="723" y="55"/>
                  <a:pt x="725" y="56"/>
                </a:cubicBezTo>
                <a:cubicBezTo>
                  <a:pt x="726" y="56"/>
                  <a:pt x="727" y="56"/>
                  <a:pt x="725" y="57"/>
                </a:cubicBezTo>
                <a:cubicBezTo>
                  <a:pt x="724" y="58"/>
                  <a:pt x="723" y="59"/>
                  <a:pt x="722" y="59"/>
                </a:cubicBezTo>
                <a:cubicBezTo>
                  <a:pt x="720" y="59"/>
                  <a:pt x="719" y="59"/>
                  <a:pt x="718" y="59"/>
                </a:cubicBezTo>
                <a:cubicBezTo>
                  <a:pt x="717" y="59"/>
                  <a:pt x="716" y="59"/>
                  <a:pt x="715" y="59"/>
                </a:cubicBezTo>
                <a:cubicBezTo>
                  <a:pt x="712" y="59"/>
                  <a:pt x="710" y="59"/>
                  <a:pt x="710" y="55"/>
                </a:cubicBezTo>
                <a:cubicBezTo>
                  <a:pt x="710" y="52"/>
                  <a:pt x="706" y="52"/>
                  <a:pt x="706" y="49"/>
                </a:cubicBezTo>
                <a:cubicBezTo>
                  <a:pt x="705" y="48"/>
                  <a:pt x="703" y="49"/>
                  <a:pt x="703" y="49"/>
                </a:cubicBezTo>
                <a:cubicBezTo>
                  <a:pt x="702" y="50"/>
                  <a:pt x="701" y="51"/>
                  <a:pt x="702" y="51"/>
                </a:cubicBezTo>
                <a:cubicBezTo>
                  <a:pt x="702" y="53"/>
                  <a:pt x="703" y="55"/>
                  <a:pt x="703" y="57"/>
                </a:cubicBezTo>
                <a:cubicBezTo>
                  <a:pt x="704" y="59"/>
                  <a:pt x="702" y="59"/>
                  <a:pt x="701" y="60"/>
                </a:cubicBezTo>
                <a:cubicBezTo>
                  <a:pt x="700" y="61"/>
                  <a:pt x="699" y="60"/>
                  <a:pt x="699" y="59"/>
                </a:cubicBezTo>
                <a:cubicBezTo>
                  <a:pt x="698" y="59"/>
                  <a:pt x="698" y="58"/>
                  <a:pt x="697" y="58"/>
                </a:cubicBezTo>
                <a:cubicBezTo>
                  <a:pt x="697" y="57"/>
                  <a:pt x="698" y="57"/>
                  <a:pt x="697" y="56"/>
                </a:cubicBezTo>
                <a:cubicBezTo>
                  <a:pt x="697" y="56"/>
                  <a:pt x="698" y="54"/>
                  <a:pt x="697" y="56"/>
                </a:cubicBezTo>
                <a:cubicBezTo>
                  <a:pt x="696" y="56"/>
                  <a:pt x="697" y="57"/>
                  <a:pt x="696" y="57"/>
                </a:cubicBezTo>
                <a:cubicBezTo>
                  <a:pt x="695" y="59"/>
                  <a:pt x="694" y="60"/>
                  <a:pt x="692" y="60"/>
                </a:cubicBezTo>
                <a:cubicBezTo>
                  <a:pt x="690" y="60"/>
                  <a:pt x="688" y="60"/>
                  <a:pt x="685" y="59"/>
                </a:cubicBezTo>
                <a:cubicBezTo>
                  <a:pt x="683" y="58"/>
                  <a:pt x="681" y="60"/>
                  <a:pt x="679" y="61"/>
                </a:cubicBezTo>
                <a:cubicBezTo>
                  <a:pt x="679" y="61"/>
                  <a:pt x="678" y="61"/>
                  <a:pt x="677" y="61"/>
                </a:cubicBezTo>
                <a:cubicBezTo>
                  <a:pt x="677" y="61"/>
                  <a:pt x="676" y="61"/>
                  <a:pt x="676" y="61"/>
                </a:cubicBezTo>
                <a:cubicBezTo>
                  <a:pt x="673" y="61"/>
                  <a:pt x="671" y="58"/>
                  <a:pt x="668" y="60"/>
                </a:cubicBezTo>
                <a:cubicBezTo>
                  <a:pt x="667" y="61"/>
                  <a:pt x="666" y="60"/>
                  <a:pt x="665" y="60"/>
                </a:cubicBezTo>
                <a:cubicBezTo>
                  <a:pt x="662" y="59"/>
                  <a:pt x="661" y="61"/>
                  <a:pt x="661" y="63"/>
                </a:cubicBezTo>
                <a:cubicBezTo>
                  <a:pt x="661" y="63"/>
                  <a:pt x="661" y="62"/>
                  <a:pt x="661" y="62"/>
                </a:cubicBezTo>
                <a:cubicBezTo>
                  <a:pt x="661" y="62"/>
                  <a:pt x="661" y="63"/>
                  <a:pt x="660" y="63"/>
                </a:cubicBezTo>
                <a:cubicBezTo>
                  <a:pt x="659" y="63"/>
                  <a:pt x="658" y="63"/>
                  <a:pt x="657" y="63"/>
                </a:cubicBezTo>
                <a:cubicBezTo>
                  <a:pt x="656" y="61"/>
                  <a:pt x="655" y="60"/>
                  <a:pt x="653" y="58"/>
                </a:cubicBezTo>
                <a:cubicBezTo>
                  <a:pt x="654" y="55"/>
                  <a:pt x="657" y="54"/>
                  <a:pt x="658" y="51"/>
                </a:cubicBezTo>
                <a:cubicBezTo>
                  <a:pt x="656" y="48"/>
                  <a:pt x="654" y="46"/>
                  <a:pt x="651" y="45"/>
                </a:cubicBezTo>
                <a:cubicBezTo>
                  <a:pt x="649" y="44"/>
                  <a:pt x="648" y="42"/>
                  <a:pt x="649" y="41"/>
                </a:cubicBezTo>
                <a:cubicBezTo>
                  <a:pt x="649" y="41"/>
                  <a:pt x="650" y="40"/>
                  <a:pt x="650" y="40"/>
                </a:cubicBezTo>
                <a:cubicBezTo>
                  <a:pt x="650" y="40"/>
                  <a:pt x="650" y="40"/>
                  <a:pt x="650" y="40"/>
                </a:cubicBezTo>
                <a:cubicBezTo>
                  <a:pt x="652" y="42"/>
                  <a:pt x="654" y="42"/>
                  <a:pt x="656" y="42"/>
                </a:cubicBezTo>
                <a:cubicBezTo>
                  <a:pt x="656" y="42"/>
                  <a:pt x="656" y="42"/>
                  <a:pt x="656" y="42"/>
                </a:cubicBezTo>
                <a:cubicBezTo>
                  <a:pt x="657" y="42"/>
                  <a:pt x="657" y="42"/>
                  <a:pt x="657" y="42"/>
                </a:cubicBezTo>
                <a:cubicBezTo>
                  <a:pt x="658" y="42"/>
                  <a:pt x="658" y="41"/>
                  <a:pt x="659" y="41"/>
                </a:cubicBezTo>
                <a:cubicBezTo>
                  <a:pt x="659" y="41"/>
                  <a:pt x="659" y="41"/>
                  <a:pt x="659" y="41"/>
                </a:cubicBezTo>
                <a:cubicBezTo>
                  <a:pt x="658" y="41"/>
                  <a:pt x="658" y="42"/>
                  <a:pt x="657" y="42"/>
                </a:cubicBezTo>
                <a:cubicBezTo>
                  <a:pt x="658" y="42"/>
                  <a:pt x="659" y="42"/>
                  <a:pt x="659" y="41"/>
                </a:cubicBezTo>
                <a:cubicBezTo>
                  <a:pt x="660" y="40"/>
                  <a:pt x="661" y="40"/>
                  <a:pt x="661" y="39"/>
                </a:cubicBezTo>
                <a:cubicBezTo>
                  <a:pt x="662" y="37"/>
                  <a:pt x="660" y="35"/>
                  <a:pt x="661" y="32"/>
                </a:cubicBezTo>
                <a:cubicBezTo>
                  <a:pt x="661" y="30"/>
                  <a:pt x="661" y="28"/>
                  <a:pt x="661" y="26"/>
                </a:cubicBezTo>
                <a:cubicBezTo>
                  <a:pt x="661" y="24"/>
                  <a:pt x="662" y="22"/>
                  <a:pt x="659" y="20"/>
                </a:cubicBezTo>
                <a:cubicBezTo>
                  <a:pt x="659" y="24"/>
                  <a:pt x="657" y="26"/>
                  <a:pt x="656" y="29"/>
                </a:cubicBezTo>
                <a:cubicBezTo>
                  <a:pt x="656" y="27"/>
                  <a:pt x="656" y="25"/>
                  <a:pt x="656" y="23"/>
                </a:cubicBezTo>
                <a:cubicBezTo>
                  <a:pt x="655" y="22"/>
                  <a:pt x="654" y="21"/>
                  <a:pt x="653" y="22"/>
                </a:cubicBezTo>
                <a:cubicBezTo>
                  <a:pt x="652" y="22"/>
                  <a:pt x="651" y="22"/>
                  <a:pt x="651" y="23"/>
                </a:cubicBezTo>
                <a:cubicBezTo>
                  <a:pt x="651" y="25"/>
                  <a:pt x="651" y="27"/>
                  <a:pt x="651" y="28"/>
                </a:cubicBezTo>
                <a:cubicBezTo>
                  <a:pt x="651" y="30"/>
                  <a:pt x="650" y="30"/>
                  <a:pt x="649" y="29"/>
                </a:cubicBezTo>
                <a:cubicBezTo>
                  <a:pt x="649" y="29"/>
                  <a:pt x="648" y="28"/>
                  <a:pt x="647" y="30"/>
                </a:cubicBezTo>
                <a:cubicBezTo>
                  <a:pt x="647" y="30"/>
                  <a:pt x="647" y="31"/>
                  <a:pt x="647" y="32"/>
                </a:cubicBezTo>
                <a:cubicBezTo>
                  <a:pt x="648" y="33"/>
                  <a:pt x="649" y="33"/>
                  <a:pt x="650" y="33"/>
                </a:cubicBezTo>
                <a:cubicBezTo>
                  <a:pt x="653" y="35"/>
                  <a:pt x="652" y="36"/>
                  <a:pt x="650" y="37"/>
                </a:cubicBezTo>
                <a:cubicBezTo>
                  <a:pt x="649" y="37"/>
                  <a:pt x="648" y="37"/>
                  <a:pt x="647" y="37"/>
                </a:cubicBezTo>
                <a:cubicBezTo>
                  <a:pt x="647" y="37"/>
                  <a:pt x="647" y="37"/>
                  <a:pt x="647" y="37"/>
                </a:cubicBezTo>
                <a:cubicBezTo>
                  <a:pt x="647" y="37"/>
                  <a:pt x="647" y="37"/>
                  <a:pt x="647" y="37"/>
                </a:cubicBezTo>
                <a:cubicBezTo>
                  <a:pt x="646" y="37"/>
                  <a:pt x="646" y="37"/>
                  <a:pt x="645" y="37"/>
                </a:cubicBezTo>
                <a:cubicBezTo>
                  <a:pt x="644" y="37"/>
                  <a:pt x="643" y="37"/>
                  <a:pt x="642" y="37"/>
                </a:cubicBezTo>
                <a:cubicBezTo>
                  <a:pt x="641" y="34"/>
                  <a:pt x="643" y="30"/>
                  <a:pt x="640" y="27"/>
                </a:cubicBezTo>
                <a:cubicBezTo>
                  <a:pt x="640" y="27"/>
                  <a:pt x="640" y="25"/>
                  <a:pt x="641" y="24"/>
                </a:cubicBezTo>
                <a:cubicBezTo>
                  <a:pt x="642" y="25"/>
                  <a:pt x="643" y="26"/>
                  <a:pt x="645" y="26"/>
                </a:cubicBezTo>
                <a:cubicBezTo>
                  <a:pt x="645" y="27"/>
                  <a:pt x="646" y="27"/>
                  <a:pt x="647" y="26"/>
                </a:cubicBezTo>
                <a:cubicBezTo>
                  <a:pt x="647" y="25"/>
                  <a:pt x="647" y="25"/>
                  <a:pt x="646" y="24"/>
                </a:cubicBezTo>
                <a:cubicBezTo>
                  <a:pt x="645" y="23"/>
                  <a:pt x="643" y="22"/>
                  <a:pt x="640" y="22"/>
                </a:cubicBezTo>
                <a:cubicBezTo>
                  <a:pt x="640" y="20"/>
                  <a:pt x="637" y="20"/>
                  <a:pt x="638" y="19"/>
                </a:cubicBezTo>
                <a:cubicBezTo>
                  <a:pt x="640" y="13"/>
                  <a:pt x="636" y="7"/>
                  <a:pt x="637" y="1"/>
                </a:cubicBezTo>
                <a:cubicBezTo>
                  <a:pt x="637" y="1"/>
                  <a:pt x="636" y="1"/>
                  <a:pt x="636" y="0"/>
                </a:cubicBezTo>
                <a:cubicBezTo>
                  <a:pt x="635" y="0"/>
                  <a:pt x="635" y="1"/>
                  <a:pt x="635" y="1"/>
                </a:cubicBezTo>
                <a:cubicBezTo>
                  <a:pt x="634" y="5"/>
                  <a:pt x="632" y="7"/>
                  <a:pt x="628" y="8"/>
                </a:cubicBezTo>
                <a:cubicBezTo>
                  <a:pt x="628" y="8"/>
                  <a:pt x="628" y="8"/>
                  <a:pt x="628" y="8"/>
                </a:cubicBezTo>
                <a:cubicBezTo>
                  <a:pt x="627" y="9"/>
                  <a:pt x="627" y="11"/>
                  <a:pt x="628" y="11"/>
                </a:cubicBezTo>
                <a:cubicBezTo>
                  <a:pt x="629" y="11"/>
                  <a:pt x="630" y="11"/>
                  <a:pt x="631" y="11"/>
                </a:cubicBezTo>
                <a:cubicBezTo>
                  <a:pt x="633" y="11"/>
                  <a:pt x="634" y="12"/>
                  <a:pt x="633" y="14"/>
                </a:cubicBezTo>
                <a:cubicBezTo>
                  <a:pt x="631" y="16"/>
                  <a:pt x="632" y="18"/>
                  <a:pt x="633" y="20"/>
                </a:cubicBezTo>
                <a:cubicBezTo>
                  <a:pt x="634" y="24"/>
                  <a:pt x="634" y="28"/>
                  <a:pt x="633" y="32"/>
                </a:cubicBezTo>
                <a:cubicBezTo>
                  <a:pt x="632" y="32"/>
                  <a:pt x="631" y="32"/>
                  <a:pt x="630" y="32"/>
                </a:cubicBezTo>
                <a:cubicBezTo>
                  <a:pt x="629" y="31"/>
                  <a:pt x="629" y="30"/>
                  <a:pt x="628" y="30"/>
                </a:cubicBezTo>
                <a:cubicBezTo>
                  <a:pt x="626" y="28"/>
                  <a:pt x="624" y="28"/>
                  <a:pt x="623" y="30"/>
                </a:cubicBezTo>
                <a:cubicBezTo>
                  <a:pt x="622" y="28"/>
                  <a:pt x="617" y="28"/>
                  <a:pt x="616" y="24"/>
                </a:cubicBezTo>
                <a:cubicBezTo>
                  <a:pt x="616" y="23"/>
                  <a:pt x="615" y="23"/>
                  <a:pt x="615" y="24"/>
                </a:cubicBezTo>
                <a:cubicBezTo>
                  <a:pt x="614" y="25"/>
                  <a:pt x="614" y="26"/>
                  <a:pt x="613" y="27"/>
                </a:cubicBezTo>
                <a:cubicBezTo>
                  <a:pt x="612" y="25"/>
                  <a:pt x="612" y="24"/>
                  <a:pt x="611" y="22"/>
                </a:cubicBezTo>
                <a:cubicBezTo>
                  <a:pt x="610" y="21"/>
                  <a:pt x="609" y="22"/>
                  <a:pt x="608" y="22"/>
                </a:cubicBezTo>
                <a:cubicBezTo>
                  <a:pt x="607" y="23"/>
                  <a:pt x="607" y="24"/>
                  <a:pt x="608" y="25"/>
                </a:cubicBezTo>
                <a:cubicBezTo>
                  <a:pt x="609" y="25"/>
                  <a:pt x="609" y="25"/>
                  <a:pt x="610" y="26"/>
                </a:cubicBezTo>
                <a:cubicBezTo>
                  <a:pt x="607" y="28"/>
                  <a:pt x="605" y="29"/>
                  <a:pt x="602" y="28"/>
                </a:cubicBezTo>
                <a:cubicBezTo>
                  <a:pt x="601" y="28"/>
                  <a:pt x="599" y="29"/>
                  <a:pt x="598" y="29"/>
                </a:cubicBezTo>
                <a:cubicBezTo>
                  <a:pt x="597" y="30"/>
                  <a:pt x="597" y="33"/>
                  <a:pt x="599" y="33"/>
                </a:cubicBezTo>
                <a:cubicBezTo>
                  <a:pt x="602" y="35"/>
                  <a:pt x="605" y="36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8" y="37"/>
                  <a:pt x="608" y="37"/>
                  <a:pt x="608" y="37"/>
                </a:cubicBezTo>
                <a:cubicBezTo>
                  <a:pt x="607" y="38"/>
                  <a:pt x="606" y="39"/>
                  <a:pt x="606" y="40"/>
                </a:cubicBezTo>
                <a:cubicBezTo>
                  <a:pt x="606" y="43"/>
                  <a:pt x="605" y="42"/>
                  <a:pt x="603" y="42"/>
                </a:cubicBezTo>
                <a:cubicBezTo>
                  <a:pt x="604" y="40"/>
                  <a:pt x="604" y="39"/>
                  <a:pt x="602" y="38"/>
                </a:cubicBezTo>
                <a:cubicBezTo>
                  <a:pt x="600" y="38"/>
                  <a:pt x="597" y="39"/>
                  <a:pt x="595" y="37"/>
                </a:cubicBezTo>
                <a:cubicBezTo>
                  <a:pt x="595" y="37"/>
                  <a:pt x="594" y="38"/>
                  <a:pt x="594" y="38"/>
                </a:cubicBezTo>
                <a:cubicBezTo>
                  <a:pt x="594" y="38"/>
                  <a:pt x="594" y="39"/>
                  <a:pt x="595" y="39"/>
                </a:cubicBezTo>
                <a:cubicBezTo>
                  <a:pt x="596" y="40"/>
                  <a:pt x="596" y="41"/>
                  <a:pt x="597" y="41"/>
                </a:cubicBezTo>
                <a:cubicBezTo>
                  <a:pt x="599" y="42"/>
                  <a:pt x="599" y="43"/>
                  <a:pt x="599" y="45"/>
                </a:cubicBezTo>
                <a:cubicBezTo>
                  <a:pt x="600" y="48"/>
                  <a:pt x="600" y="48"/>
                  <a:pt x="605" y="49"/>
                </a:cubicBezTo>
                <a:cubicBezTo>
                  <a:pt x="605" y="49"/>
                  <a:pt x="606" y="49"/>
                  <a:pt x="606" y="49"/>
                </a:cubicBezTo>
                <a:cubicBezTo>
                  <a:pt x="606" y="49"/>
                  <a:pt x="606" y="49"/>
                  <a:pt x="606" y="49"/>
                </a:cubicBezTo>
                <a:cubicBezTo>
                  <a:pt x="606" y="49"/>
                  <a:pt x="606" y="49"/>
                  <a:pt x="606" y="49"/>
                </a:cubicBezTo>
                <a:cubicBezTo>
                  <a:pt x="606" y="49"/>
                  <a:pt x="606" y="49"/>
                  <a:pt x="606" y="49"/>
                </a:cubicBezTo>
                <a:cubicBezTo>
                  <a:pt x="605" y="50"/>
                  <a:pt x="605" y="51"/>
                  <a:pt x="604" y="52"/>
                </a:cubicBezTo>
                <a:cubicBezTo>
                  <a:pt x="603" y="53"/>
                  <a:pt x="602" y="54"/>
                  <a:pt x="601" y="52"/>
                </a:cubicBezTo>
                <a:cubicBezTo>
                  <a:pt x="598" y="49"/>
                  <a:pt x="594" y="50"/>
                  <a:pt x="591" y="52"/>
                </a:cubicBezTo>
                <a:cubicBezTo>
                  <a:pt x="590" y="52"/>
                  <a:pt x="589" y="52"/>
                  <a:pt x="588" y="52"/>
                </a:cubicBezTo>
                <a:cubicBezTo>
                  <a:pt x="586" y="50"/>
                  <a:pt x="584" y="49"/>
                  <a:pt x="580" y="47"/>
                </a:cubicBezTo>
                <a:cubicBezTo>
                  <a:pt x="579" y="48"/>
                  <a:pt x="578" y="50"/>
                  <a:pt x="577" y="51"/>
                </a:cubicBezTo>
                <a:cubicBezTo>
                  <a:pt x="577" y="52"/>
                  <a:pt x="576" y="53"/>
                  <a:pt x="574" y="52"/>
                </a:cubicBezTo>
                <a:cubicBezTo>
                  <a:pt x="572" y="51"/>
                  <a:pt x="570" y="51"/>
                  <a:pt x="569" y="49"/>
                </a:cubicBezTo>
                <a:cubicBezTo>
                  <a:pt x="568" y="49"/>
                  <a:pt x="568" y="48"/>
                  <a:pt x="568" y="48"/>
                </a:cubicBezTo>
                <a:cubicBezTo>
                  <a:pt x="569" y="47"/>
                  <a:pt x="569" y="47"/>
                  <a:pt x="570" y="47"/>
                </a:cubicBezTo>
                <a:cubicBezTo>
                  <a:pt x="570" y="47"/>
                  <a:pt x="571" y="47"/>
                  <a:pt x="572" y="47"/>
                </a:cubicBezTo>
                <a:cubicBezTo>
                  <a:pt x="572" y="48"/>
                  <a:pt x="573" y="47"/>
                  <a:pt x="573" y="47"/>
                </a:cubicBezTo>
                <a:cubicBezTo>
                  <a:pt x="573" y="47"/>
                  <a:pt x="574" y="46"/>
                  <a:pt x="573" y="46"/>
                </a:cubicBezTo>
                <a:cubicBezTo>
                  <a:pt x="573" y="45"/>
                  <a:pt x="573" y="43"/>
                  <a:pt x="571" y="43"/>
                </a:cubicBezTo>
                <a:cubicBezTo>
                  <a:pt x="569" y="44"/>
                  <a:pt x="568" y="43"/>
                  <a:pt x="569" y="42"/>
                </a:cubicBezTo>
                <a:cubicBezTo>
                  <a:pt x="569" y="40"/>
                  <a:pt x="568" y="39"/>
                  <a:pt x="567" y="38"/>
                </a:cubicBezTo>
                <a:cubicBezTo>
                  <a:pt x="566" y="37"/>
                  <a:pt x="564" y="35"/>
                  <a:pt x="564" y="34"/>
                </a:cubicBezTo>
                <a:cubicBezTo>
                  <a:pt x="564" y="30"/>
                  <a:pt x="562" y="30"/>
                  <a:pt x="559" y="29"/>
                </a:cubicBezTo>
                <a:cubicBezTo>
                  <a:pt x="557" y="29"/>
                  <a:pt x="554" y="29"/>
                  <a:pt x="552" y="29"/>
                </a:cubicBezTo>
                <a:cubicBezTo>
                  <a:pt x="550" y="29"/>
                  <a:pt x="549" y="30"/>
                  <a:pt x="547" y="30"/>
                </a:cubicBezTo>
                <a:cubicBezTo>
                  <a:pt x="544" y="28"/>
                  <a:pt x="541" y="29"/>
                  <a:pt x="538" y="30"/>
                </a:cubicBezTo>
                <a:cubicBezTo>
                  <a:pt x="534" y="32"/>
                  <a:pt x="530" y="31"/>
                  <a:pt x="527" y="29"/>
                </a:cubicBezTo>
                <a:cubicBezTo>
                  <a:pt x="527" y="28"/>
                  <a:pt x="526" y="27"/>
                  <a:pt x="526" y="27"/>
                </a:cubicBezTo>
                <a:cubicBezTo>
                  <a:pt x="526" y="27"/>
                  <a:pt x="526" y="27"/>
                  <a:pt x="526" y="27"/>
                </a:cubicBezTo>
                <a:cubicBezTo>
                  <a:pt x="528" y="27"/>
                  <a:pt x="531" y="28"/>
                  <a:pt x="531" y="25"/>
                </a:cubicBezTo>
                <a:cubicBezTo>
                  <a:pt x="531" y="23"/>
                  <a:pt x="528" y="24"/>
                  <a:pt x="527" y="23"/>
                </a:cubicBezTo>
                <a:cubicBezTo>
                  <a:pt x="526" y="22"/>
                  <a:pt x="524" y="21"/>
                  <a:pt x="523" y="23"/>
                </a:cubicBezTo>
                <a:cubicBezTo>
                  <a:pt x="520" y="23"/>
                  <a:pt x="517" y="23"/>
                  <a:pt x="517" y="19"/>
                </a:cubicBezTo>
                <a:cubicBezTo>
                  <a:pt x="517" y="18"/>
                  <a:pt x="516" y="17"/>
                  <a:pt x="516" y="16"/>
                </a:cubicBezTo>
                <a:cubicBezTo>
                  <a:pt x="515" y="16"/>
                  <a:pt x="514" y="15"/>
                  <a:pt x="514" y="15"/>
                </a:cubicBezTo>
                <a:cubicBezTo>
                  <a:pt x="513" y="15"/>
                  <a:pt x="512" y="16"/>
                  <a:pt x="512" y="16"/>
                </a:cubicBezTo>
                <a:cubicBezTo>
                  <a:pt x="511" y="19"/>
                  <a:pt x="512" y="22"/>
                  <a:pt x="509" y="23"/>
                </a:cubicBezTo>
                <a:cubicBezTo>
                  <a:pt x="508" y="23"/>
                  <a:pt x="507" y="22"/>
                  <a:pt x="506" y="21"/>
                </a:cubicBezTo>
                <a:cubicBezTo>
                  <a:pt x="505" y="19"/>
                  <a:pt x="504" y="17"/>
                  <a:pt x="501" y="17"/>
                </a:cubicBezTo>
                <a:cubicBezTo>
                  <a:pt x="501" y="16"/>
                  <a:pt x="500" y="15"/>
                  <a:pt x="500" y="15"/>
                </a:cubicBezTo>
                <a:cubicBezTo>
                  <a:pt x="498" y="14"/>
                  <a:pt x="497" y="15"/>
                  <a:pt x="497" y="16"/>
                </a:cubicBezTo>
                <a:cubicBezTo>
                  <a:pt x="496" y="17"/>
                  <a:pt x="497" y="18"/>
                  <a:pt x="498" y="18"/>
                </a:cubicBezTo>
                <a:cubicBezTo>
                  <a:pt x="498" y="19"/>
                  <a:pt x="499" y="19"/>
                  <a:pt x="499" y="19"/>
                </a:cubicBezTo>
                <a:cubicBezTo>
                  <a:pt x="499" y="20"/>
                  <a:pt x="499" y="21"/>
                  <a:pt x="499" y="22"/>
                </a:cubicBezTo>
                <a:cubicBezTo>
                  <a:pt x="499" y="22"/>
                  <a:pt x="498" y="22"/>
                  <a:pt x="498" y="22"/>
                </a:cubicBezTo>
                <a:cubicBezTo>
                  <a:pt x="497" y="21"/>
                  <a:pt x="496" y="21"/>
                  <a:pt x="496" y="22"/>
                </a:cubicBezTo>
                <a:cubicBezTo>
                  <a:pt x="496" y="23"/>
                  <a:pt x="494" y="24"/>
                  <a:pt x="495" y="25"/>
                </a:cubicBezTo>
                <a:cubicBezTo>
                  <a:pt x="498" y="28"/>
                  <a:pt x="496" y="33"/>
                  <a:pt x="499" y="36"/>
                </a:cubicBezTo>
                <a:cubicBezTo>
                  <a:pt x="499" y="39"/>
                  <a:pt x="501" y="40"/>
                  <a:pt x="503" y="41"/>
                </a:cubicBezTo>
                <a:cubicBezTo>
                  <a:pt x="505" y="42"/>
                  <a:pt x="508" y="42"/>
                  <a:pt x="510" y="40"/>
                </a:cubicBezTo>
                <a:cubicBezTo>
                  <a:pt x="510" y="41"/>
                  <a:pt x="510" y="41"/>
                  <a:pt x="511" y="41"/>
                </a:cubicBezTo>
                <a:cubicBezTo>
                  <a:pt x="511" y="41"/>
                  <a:pt x="511" y="41"/>
                  <a:pt x="511" y="41"/>
                </a:cubicBezTo>
                <a:cubicBezTo>
                  <a:pt x="511" y="42"/>
                  <a:pt x="511" y="43"/>
                  <a:pt x="512" y="44"/>
                </a:cubicBezTo>
                <a:cubicBezTo>
                  <a:pt x="511" y="46"/>
                  <a:pt x="511" y="48"/>
                  <a:pt x="511" y="51"/>
                </a:cubicBezTo>
                <a:cubicBezTo>
                  <a:pt x="511" y="51"/>
                  <a:pt x="511" y="51"/>
                  <a:pt x="510" y="50"/>
                </a:cubicBezTo>
                <a:cubicBezTo>
                  <a:pt x="508" y="50"/>
                  <a:pt x="505" y="50"/>
                  <a:pt x="503" y="49"/>
                </a:cubicBezTo>
                <a:cubicBezTo>
                  <a:pt x="499" y="46"/>
                  <a:pt x="501" y="52"/>
                  <a:pt x="498" y="52"/>
                </a:cubicBezTo>
                <a:cubicBezTo>
                  <a:pt x="497" y="52"/>
                  <a:pt x="494" y="53"/>
                  <a:pt x="493" y="51"/>
                </a:cubicBezTo>
                <a:cubicBezTo>
                  <a:pt x="492" y="49"/>
                  <a:pt x="491" y="49"/>
                  <a:pt x="489" y="50"/>
                </a:cubicBezTo>
                <a:cubicBezTo>
                  <a:pt x="487" y="53"/>
                  <a:pt x="486" y="51"/>
                  <a:pt x="484" y="50"/>
                </a:cubicBezTo>
                <a:cubicBezTo>
                  <a:pt x="480" y="50"/>
                  <a:pt x="475" y="50"/>
                  <a:pt x="471" y="51"/>
                </a:cubicBezTo>
                <a:cubicBezTo>
                  <a:pt x="467" y="49"/>
                  <a:pt x="464" y="49"/>
                  <a:pt x="460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7" y="51"/>
                  <a:pt x="454" y="51"/>
                  <a:pt x="452" y="50"/>
                </a:cubicBezTo>
                <a:cubicBezTo>
                  <a:pt x="452" y="49"/>
                  <a:pt x="451" y="48"/>
                  <a:pt x="451" y="48"/>
                </a:cubicBezTo>
                <a:cubicBezTo>
                  <a:pt x="453" y="46"/>
                  <a:pt x="452" y="46"/>
                  <a:pt x="451" y="45"/>
                </a:cubicBezTo>
                <a:cubicBezTo>
                  <a:pt x="449" y="43"/>
                  <a:pt x="446" y="38"/>
                  <a:pt x="445" y="36"/>
                </a:cubicBezTo>
                <a:cubicBezTo>
                  <a:pt x="442" y="36"/>
                  <a:pt x="440" y="35"/>
                  <a:pt x="439" y="32"/>
                </a:cubicBezTo>
                <a:cubicBezTo>
                  <a:pt x="438" y="31"/>
                  <a:pt x="437" y="30"/>
                  <a:pt x="436" y="29"/>
                </a:cubicBezTo>
                <a:cubicBezTo>
                  <a:pt x="435" y="27"/>
                  <a:pt x="433" y="27"/>
                  <a:pt x="432" y="30"/>
                </a:cubicBezTo>
                <a:cubicBezTo>
                  <a:pt x="430" y="32"/>
                  <a:pt x="429" y="32"/>
                  <a:pt x="428" y="30"/>
                </a:cubicBezTo>
                <a:cubicBezTo>
                  <a:pt x="427" y="29"/>
                  <a:pt x="426" y="27"/>
                  <a:pt x="425" y="25"/>
                </a:cubicBezTo>
                <a:cubicBezTo>
                  <a:pt x="423" y="22"/>
                  <a:pt x="422" y="22"/>
                  <a:pt x="419" y="22"/>
                </a:cubicBezTo>
                <a:cubicBezTo>
                  <a:pt x="418" y="22"/>
                  <a:pt x="417" y="23"/>
                  <a:pt x="417" y="23"/>
                </a:cubicBezTo>
                <a:cubicBezTo>
                  <a:pt x="417" y="24"/>
                  <a:pt x="417" y="25"/>
                  <a:pt x="418" y="25"/>
                </a:cubicBezTo>
                <a:cubicBezTo>
                  <a:pt x="420" y="27"/>
                  <a:pt x="422" y="27"/>
                  <a:pt x="421" y="31"/>
                </a:cubicBezTo>
                <a:cubicBezTo>
                  <a:pt x="421" y="33"/>
                  <a:pt x="423" y="34"/>
                  <a:pt x="424" y="35"/>
                </a:cubicBezTo>
                <a:cubicBezTo>
                  <a:pt x="425" y="35"/>
                  <a:pt x="427" y="36"/>
                  <a:pt x="427" y="38"/>
                </a:cubicBezTo>
                <a:cubicBezTo>
                  <a:pt x="427" y="42"/>
                  <a:pt x="430" y="42"/>
                  <a:pt x="433" y="42"/>
                </a:cubicBezTo>
                <a:cubicBezTo>
                  <a:pt x="434" y="44"/>
                  <a:pt x="436" y="44"/>
                  <a:pt x="436" y="45"/>
                </a:cubicBezTo>
                <a:cubicBezTo>
                  <a:pt x="435" y="45"/>
                  <a:pt x="433" y="47"/>
                  <a:pt x="430" y="50"/>
                </a:cubicBezTo>
                <a:cubicBezTo>
                  <a:pt x="428" y="52"/>
                  <a:pt x="426" y="53"/>
                  <a:pt x="423" y="51"/>
                </a:cubicBezTo>
                <a:cubicBezTo>
                  <a:pt x="422" y="51"/>
                  <a:pt x="421" y="51"/>
                  <a:pt x="420" y="50"/>
                </a:cubicBezTo>
                <a:cubicBezTo>
                  <a:pt x="420" y="46"/>
                  <a:pt x="420" y="46"/>
                  <a:pt x="417" y="46"/>
                </a:cubicBezTo>
                <a:cubicBezTo>
                  <a:pt x="415" y="45"/>
                  <a:pt x="413" y="45"/>
                  <a:pt x="412" y="44"/>
                </a:cubicBezTo>
                <a:cubicBezTo>
                  <a:pt x="412" y="43"/>
                  <a:pt x="411" y="41"/>
                  <a:pt x="411" y="41"/>
                </a:cubicBezTo>
                <a:cubicBezTo>
                  <a:pt x="410" y="40"/>
                  <a:pt x="409" y="38"/>
                  <a:pt x="408" y="40"/>
                </a:cubicBezTo>
                <a:cubicBezTo>
                  <a:pt x="407" y="40"/>
                  <a:pt x="408" y="41"/>
                  <a:pt x="408" y="42"/>
                </a:cubicBezTo>
                <a:cubicBezTo>
                  <a:pt x="409" y="43"/>
                  <a:pt x="409" y="43"/>
                  <a:pt x="410" y="44"/>
                </a:cubicBezTo>
                <a:cubicBezTo>
                  <a:pt x="410" y="45"/>
                  <a:pt x="411" y="47"/>
                  <a:pt x="411" y="48"/>
                </a:cubicBezTo>
                <a:cubicBezTo>
                  <a:pt x="409" y="50"/>
                  <a:pt x="407" y="51"/>
                  <a:pt x="405" y="54"/>
                </a:cubicBezTo>
                <a:cubicBezTo>
                  <a:pt x="405" y="54"/>
                  <a:pt x="403" y="53"/>
                  <a:pt x="402" y="53"/>
                </a:cubicBezTo>
                <a:cubicBezTo>
                  <a:pt x="399" y="54"/>
                  <a:pt x="399" y="55"/>
                  <a:pt x="398" y="57"/>
                </a:cubicBezTo>
                <a:cubicBezTo>
                  <a:pt x="399" y="57"/>
                  <a:pt x="400" y="58"/>
                  <a:pt x="401" y="58"/>
                </a:cubicBezTo>
                <a:cubicBezTo>
                  <a:pt x="402" y="59"/>
                  <a:pt x="404" y="59"/>
                  <a:pt x="404" y="61"/>
                </a:cubicBezTo>
                <a:cubicBezTo>
                  <a:pt x="403" y="61"/>
                  <a:pt x="402" y="61"/>
                  <a:pt x="401" y="61"/>
                </a:cubicBezTo>
                <a:cubicBezTo>
                  <a:pt x="400" y="61"/>
                  <a:pt x="399" y="63"/>
                  <a:pt x="400" y="64"/>
                </a:cubicBezTo>
                <a:cubicBezTo>
                  <a:pt x="404" y="65"/>
                  <a:pt x="402" y="69"/>
                  <a:pt x="403" y="72"/>
                </a:cubicBezTo>
                <a:cubicBezTo>
                  <a:pt x="403" y="74"/>
                  <a:pt x="405" y="75"/>
                  <a:pt x="406" y="76"/>
                </a:cubicBezTo>
                <a:cubicBezTo>
                  <a:pt x="403" y="76"/>
                  <a:pt x="401" y="76"/>
                  <a:pt x="398" y="76"/>
                </a:cubicBezTo>
                <a:cubicBezTo>
                  <a:pt x="396" y="76"/>
                  <a:pt x="396" y="75"/>
                  <a:pt x="395" y="72"/>
                </a:cubicBezTo>
                <a:cubicBezTo>
                  <a:pt x="395" y="70"/>
                  <a:pt x="394" y="71"/>
                  <a:pt x="393" y="71"/>
                </a:cubicBezTo>
                <a:cubicBezTo>
                  <a:pt x="393" y="69"/>
                  <a:pt x="394" y="68"/>
                  <a:pt x="395" y="68"/>
                </a:cubicBezTo>
                <a:cubicBezTo>
                  <a:pt x="397" y="67"/>
                  <a:pt x="398" y="66"/>
                  <a:pt x="397" y="64"/>
                </a:cubicBezTo>
                <a:cubicBezTo>
                  <a:pt x="396" y="63"/>
                  <a:pt x="395" y="62"/>
                  <a:pt x="394" y="63"/>
                </a:cubicBezTo>
                <a:cubicBezTo>
                  <a:pt x="391" y="64"/>
                  <a:pt x="389" y="64"/>
                  <a:pt x="387" y="62"/>
                </a:cubicBezTo>
                <a:cubicBezTo>
                  <a:pt x="385" y="61"/>
                  <a:pt x="383" y="61"/>
                  <a:pt x="382" y="62"/>
                </a:cubicBezTo>
                <a:cubicBezTo>
                  <a:pt x="380" y="63"/>
                  <a:pt x="379" y="60"/>
                  <a:pt x="377" y="61"/>
                </a:cubicBezTo>
                <a:cubicBezTo>
                  <a:pt x="376" y="62"/>
                  <a:pt x="374" y="62"/>
                  <a:pt x="373" y="61"/>
                </a:cubicBezTo>
                <a:cubicBezTo>
                  <a:pt x="370" y="62"/>
                  <a:pt x="368" y="63"/>
                  <a:pt x="366" y="64"/>
                </a:cubicBezTo>
                <a:cubicBezTo>
                  <a:pt x="366" y="64"/>
                  <a:pt x="366" y="64"/>
                  <a:pt x="366" y="64"/>
                </a:cubicBezTo>
                <a:cubicBezTo>
                  <a:pt x="365" y="63"/>
                  <a:pt x="365" y="63"/>
                  <a:pt x="364" y="63"/>
                </a:cubicBezTo>
                <a:cubicBezTo>
                  <a:pt x="363" y="62"/>
                  <a:pt x="362" y="61"/>
                  <a:pt x="361" y="62"/>
                </a:cubicBezTo>
                <a:cubicBezTo>
                  <a:pt x="360" y="62"/>
                  <a:pt x="360" y="64"/>
                  <a:pt x="361" y="64"/>
                </a:cubicBezTo>
                <a:cubicBezTo>
                  <a:pt x="362" y="69"/>
                  <a:pt x="365" y="73"/>
                  <a:pt x="370" y="77"/>
                </a:cubicBezTo>
                <a:cubicBezTo>
                  <a:pt x="368" y="77"/>
                  <a:pt x="368" y="77"/>
                  <a:pt x="367" y="77"/>
                </a:cubicBezTo>
                <a:cubicBezTo>
                  <a:pt x="365" y="78"/>
                  <a:pt x="363" y="76"/>
                  <a:pt x="361" y="75"/>
                </a:cubicBezTo>
                <a:cubicBezTo>
                  <a:pt x="358" y="75"/>
                  <a:pt x="359" y="80"/>
                  <a:pt x="355" y="78"/>
                </a:cubicBezTo>
                <a:cubicBezTo>
                  <a:pt x="355" y="78"/>
                  <a:pt x="354" y="79"/>
                  <a:pt x="354" y="79"/>
                </a:cubicBezTo>
                <a:cubicBezTo>
                  <a:pt x="354" y="79"/>
                  <a:pt x="353" y="79"/>
                  <a:pt x="353" y="79"/>
                </a:cubicBezTo>
                <a:cubicBezTo>
                  <a:pt x="353" y="80"/>
                  <a:pt x="353" y="80"/>
                  <a:pt x="353" y="81"/>
                </a:cubicBezTo>
                <a:cubicBezTo>
                  <a:pt x="353" y="81"/>
                  <a:pt x="353" y="82"/>
                  <a:pt x="354" y="82"/>
                </a:cubicBezTo>
                <a:cubicBezTo>
                  <a:pt x="357" y="83"/>
                  <a:pt x="361" y="83"/>
                  <a:pt x="364" y="84"/>
                </a:cubicBezTo>
                <a:cubicBezTo>
                  <a:pt x="367" y="84"/>
                  <a:pt x="370" y="84"/>
                  <a:pt x="372" y="83"/>
                </a:cubicBezTo>
                <a:cubicBezTo>
                  <a:pt x="372" y="83"/>
                  <a:pt x="372" y="83"/>
                  <a:pt x="372" y="83"/>
                </a:cubicBezTo>
                <a:cubicBezTo>
                  <a:pt x="372" y="83"/>
                  <a:pt x="372" y="83"/>
                  <a:pt x="372" y="83"/>
                </a:cubicBezTo>
                <a:cubicBezTo>
                  <a:pt x="372" y="84"/>
                  <a:pt x="372" y="84"/>
                  <a:pt x="372" y="85"/>
                </a:cubicBezTo>
                <a:cubicBezTo>
                  <a:pt x="372" y="85"/>
                  <a:pt x="372" y="85"/>
                  <a:pt x="372" y="85"/>
                </a:cubicBezTo>
                <a:cubicBezTo>
                  <a:pt x="372" y="85"/>
                  <a:pt x="372" y="85"/>
                  <a:pt x="372" y="85"/>
                </a:cubicBezTo>
                <a:cubicBezTo>
                  <a:pt x="370" y="85"/>
                  <a:pt x="371" y="87"/>
                  <a:pt x="370" y="88"/>
                </a:cubicBezTo>
                <a:cubicBezTo>
                  <a:pt x="369" y="88"/>
                  <a:pt x="368" y="89"/>
                  <a:pt x="369" y="90"/>
                </a:cubicBezTo>
                <a:cubicBezTo>
                  <a:pt x="369" y="91"/>
                  <a:pt x="371" y="92"/>
                  <a:pt x="370" y="93"/>
                </a:cubicBezTo>
                <a:cubicBezTo>
                  <a:pt x="369" y="93"/>
                  <a:pt x="368" y="92"/>
                  <a:pt x="368" y="92"/>
                </a:cubicBezTo>
                <a:cubicBezTo>
                  <a:pt x="365" y="88"/>
                  <a:pt x="362" y="90"/>
                  <a:pt x="359" y="90"/>
                </a:cubicBezTo>
                <a:cubicBezTo>
                  <a:pt x="357" y="88"/>
                  <a:pt x="356" y="87"/>
                  <a:pt x="355" y="86"/>
                </a:cubicBezTo>
                <a:cubicBezTo>
                  <a:pt x="353" y="84"/>
                  <a:pt x="350" y="85"/>
                  <a:pt x="349" y="84"/>
                </a:cubicBezTo>
                <a:cubicBezTo>
                  <a:pt x="349" y="83"/>
                  <a:pt x="349" y="83"/>
                  <a:pt x="349" y="83"/>
                </a:cubicBezTo>
                <a:cubicBezTo>
                  <a:pt x="349" y="83"/>
                  <a:pt x="349" y="83"/>
                  <a:pt x="349" y="83"/>
                </a:cubicBezTo>
                <a:cubicBezTo>
                  <a:pt x="349" y="83"/>
                  <a:pt x="349" y="83"/>
                  <a:pt x="349" y="83"/>
                </a:cubicBezTo>
                <a:cubicBezTo>
                  <a:pt x="349" y="82"/>
                  <a:pt x="350" y="82"/>
                  <a:pt x="350" y="81"/>
                </a:cubicBezTo>
                <a:cubicBezTo>
                  <a:pt x="351" y="79"/>
                  <a:pt x="349" y="78"/>
                  <a:pt x="348" y="77"/>
                </a:cubicBezTo>
                <a:cubicBezTo>
                  <a:pt x="347" y="76"/>
                  <a:pt x="350" y="73"/>
                  <a:pt x="347" y="72"/>
                </a:cubicBezTo>
                <a:cubicBezTo>
                  <a:pt x="347" y="72"/>
                  <a:pt x="347" y="71"/>
                  <a:pt x="347" y="71"/>
                </a:cubicBezTo>
                <a:cubicBezTo>
                  <a:pt x="347" y="70"/>
                  <a:pt x="347" y="69"/>
                  <a:pt x="347" y="68"/>
                </a:cubicBezTo>
                <a:cubicBezTo>
                  <a:pt x="344" y="66"/>
                  <a:pt x="344" y="66"/>
                  <a:pt x="343" y="69"/>
                </a:cubicBezTo>
                <a:cubicBezTo>
                  <a:pt x="343" y="70"/>
                  <a:pt x="343" y="70"/>
                  <a:pt x="343" y="71"/>
                </a:cubicBezTo>
                <a:cubicBezTo>
                  <a:pt x="343" y="71"/>
                  <a:pt x="343" y="71"/>
                  <a:pt x="343" y="71"/>
                </a:cubicBezTo>
                <a:cubicBezTo>
                  <a:pt x="343" y="71"/>
                  <a:pt x="342" y="72"/>
                  <a:pt x="341" y="72"/>
                </a:cubicBezTo>
                <a:cubicBezTo>
                  <a:pt x="341" y="72"/>
                  <a:pt x="341" y="72"/>
                  <a:pt x="341" y="72"/>
                </a:cubicBezTo>
                <a:cubicBezTo>
                  <a:pt x="341" y="72"/>
                  <a:pt x="340" y="71"/>
                  <a:pt x="339" y="71"/>
                </a:cubicBezTo>
                <a:cubicBezTo>
                  <a:pt x="337" y="71"/>
                  <a:pt x="334" y="71"/>
                  <a:pt x="334" y="67"/>
                </a:cubicBezTo>
                <a:cubicBezTo>
                  <a:pt x="335" y="66"/>
                  <a:pt x="333" y="64"/>
                  <a:pt x="331" y="64"/>
                </a:cubicBezTo>
                <a:cubicBezTo>
                  <a:pt x="329" y="65"/>
                  <a:pt x="326" y="63"/>
                  <a:pt x="325" y="66"/>
                </a:cubicBezTo>
                <a:cubicBezTo>
                  <a:pt x="325" y="68"/>
                  <a:pt x="324" y="71"/>
                  <a:pt x="323" y="73"/>
                </a:cubicBezTo>
                <a:cubicBezTo>
                  <a:pt x="322" y="75"/>
                  <a:pt x="324" y="75"/>
                  <a:pt x="325" y="75"/>
                </a:cubicBezTo>
                <a:cubicBezTo>
                  <a:pt x="327" y="75"/>
                  <a:pt x="329" y="74"/>
                  <a:pt x="328" y="72"/>
                </a:cubicBezTo>
                <a:cubicBezTo>
                  <a:pt x="328" y="70"/>
                  <a:pt x="329" y="69"/>
                  <a:pt x="330" y="69"/>
                </a:cubicBezTo>
                <a:cubicBezTo>
                  <a:pt x="331" y="72"/>
                  <a:pt x="333" y="73"/>
                  <a:pt x="335" y="75"/>
                </a:cubicBezTo>
                <a:cubicBezTo>
                  <a:pt x="336" y="75"/>
                  <a:pt x="337" y="76"/>
                  <a:pt x="337" y="77"/>
                </a:cubicBezTo>
                <a:cubicBezTo>
                  <a:pt x="337" y="80"/>
                  <a:pt x="340" y="83"/>
                  <a:pt x="340" y="86"/>
                </a:cubicBezTo>
                <a:cubicBezTo>
                  <a:pt x="339" y="87"/>
                  <a:pt x="338" y="87"/>
                  <a:pt x="337" y="88"/>
                </a:cubicBezTo>
                <a:cubicBezTo>
                  <a:pt x="336" y="90"/>
                  <a:pt x="336" y="91"/>
                  <a:pt x="338" y="91"/>
                </a:cubicBezTo>
                <a:cubicBezTo>
                  <a:pt x="338" y="92"/>
                  <a:pt x="338" y="92"/>
                  <a:pt x="338" y="92"/>
                </a:cubicBezTo>
                <a:cubicBezTo>
                  <a:pt x="337" y="94"/>
                  <a:pt x="336" y="95"/>
                  <a:pt x="333" y="95"/>
                </a:cubicBezTo>
                <a:cubicBezTo>
                  <a:pt x="334" y="95"/>
                  <a:pt x="334" y="95"/>
                  <a:pt x="335" y="95"/>
                </a:cubicBezTo>
                <a:cubicBezTo>
                  <a:pt x="334" y="95"/>
                  <a:pt x="334" y="95"/>
                  <a:pt x="333" y="95"/>
                </a:cubicBezTo>
                <a:cubicBezTo>
                  <a:pt x="331" y="94"/>
                  <a:pt x="333" y="93"/>
                  <a:pt x="334" y="92"/>
                </a:cubicBezTo>
                <a:cubicBezTo>
                  <a:pt x="335" y="89"/>
                  <a:pt x="334" y="88"/>
                  <a:pt x="331" y="87"/>
                </a:cubicBezTo>
                <a:cubicBezTo>
                  <a:pt x="330" y="87"/>
                  <a:pt x="329" y="86"/>
                  <a:pt x="329" y="85"/>
                </a:cubicBezTo>
                <a:cubicBezTo>
                  <a:pt x="330" y="84"/>
                  <a:pt x="330" y="83"/>
                  <a:pt x="331" y="81"/>
                </a:cubicBezTo>
                <a:cubicBezTo>
                  <a:pt x="331" y="81"/>
                  <a:pt x="331" y="80"/>
                  <a:pt x="330" y="80"/>
                </a:cubicBezTo>
                <a:cubicBezTo>
                  <a:pt x="329" y="79"/>
                  <a:pt x="329" y="80"/>
                  <a:pt x="328" y="80"/>
                </a:cubicBezTo>
                <a:cubicBezTo>
                  <a:pt x="328" y="80"/>
                  <a:pt x="327" y="81"/>
                  <a:pt x="326" y="81"/>
                </a:cubicBezTo>
                <a:cubicBezTo>
                  <a:pt x="325" y="80"/>
                  <a:pt x="323" y="79"/>
                  <a:pt x="321" y="80"/>
                </a:cubicBezTo>
                <a:cubicBezTo>
                  <a:pt x="318" y="83"/>
                  <a:pt x="314" y="80"/>
                  <a:pt x="310" y="82"/>
                </a:cubicBezTo>
                <a:cubicBezTo>
                  <a:pt x="308" y="79"/>
                  <a:pt x="304" y="81"/>
                  <a:pt x="302" y="78"/>
                </a:cubicBezTo>
                <a:cubicBezTo>
                  <a:pt x="303" y="76"/>
                  <a:pt x="300" y="76"/>
                  <a:pt x="299" y="75"/>
                </a:cubicBezTo>
                <a:cubicBezTo>
                  <a:pt x="300" y="74"/>
                  <a:pt x="301" y="73"/>
                  <a:pt x="300" y="72"/>
                </a:cubicBezTo>
                <a:cubicBezTo>
                  <a:pt x="299" y="69"/>
                  <a:pt x="298" y="69"/>
                  <a:pt x="294" y="69"/>
                </a:cubicBezTo>
                <a:cubicBezTo>
                  <a:pt x="291" y="70"/>
                  <a:pt x="291" y="72"/>
                  <a:pt x="291" y="74"/>
                </a:cubicBezTo>
                <a:cubicBezTo>
                  <a:pt x="290" y="75"/>
                  <a:pt x="289" y="75"/>
                  <a:pt x="288" y="75"/>
                </a:cubicBezTo>
                <a:cubicBezTo>
                  <a:pt x="287" y="75"/>
                  <a:pt x="286" y="76"/>
                  <a:pt x="287" y="77"/>
                </a:cubicBezTo>
                <a:cubicBezTo>
                  <a:pt x="287" y="77"/>
                  <a:pt x="288" y="78"/>
                  <a:pt x="289" y="78"/>
                </a:cubicBezTo>
                <a:cubicBezTo>
                  <a:pt x="289" y="78"/>
                  <a:pt x="289" y="78"/>
                  <a:pt x="289" y="78"/>
                </a:cubicBezTo>
                <a:cubicBezTo>
                  <a:pt x="289" y="78"/>
                  <a:pt x="289" y="78"/>
                  <a:pt x="289" y="78"/>
                </a:cubicBezTo>
                <a:cubicBezTo>
                  <a:pt x="289" y="80"/>
                  <a:pt x="288" y="81"/>
                  <a:pt x="288" y="83"/>
                </a:cubicBezTo>
                <a:cubicBezTo>
                  <a:pt x="287" y="84"/>
                  <a:pt x="287" y="85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6" y="86"/>
                  <a:pt x="286" y="86"/>
                  <a:pt x="286" y="86"/>
                </a:cubicBezTo>
                <a:cubicBezTo>
                  <a:pt x="285" y="86"/>
                  <a:pt x="285" y="86"/>
                  <a:pt x="284" y="86"/>
                </a:cubicBezTo>
                <a:cubicBezTo>
                  <a:pt x="284" y="87"/>
                  <a:pt x="283" y="87"/>
                  <a:pt x="283" y="87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3" y="87"/>
                  <a:pt x="284" y="87"/>
                  <a:pt x="284" y="86"/>
                </a:cubicBezTo>
                <a:cubicBezTo>
                  <a:pt x="281" y="84"/>
                  <a:pt x="280" y="81"/>
                  <a:pt x="280" y="77"/>
                </a:cubicBezTo>
                <a:cubicBezTo>
                  <a:pt x="281" y="76"/>
                  <a:pt x="279" y="76"/>
                  <a:pt x="278" y="76"/>
                </a:cubicBezTo>
                <a:cubicBezTo>
                  <a:pt x="276" y="76"/>
                  <a:pt x="276" y="77"/>
                  <a:pt x="277" y="78"/>
                </a:cubicBezTo>
                <a:cubicBezTo>
                  <a:pt x="277" y="79"/>
                  <a:pt x="277" y="80"/>
                  <a:pt x="278" y="81"/>
                </a:cubicBezTo>
                <a:cubicBezTo>
                  <a:pt x="278" y="83"/>
                  <a:pt x="277" y="84"/>
                  <a:pt x="276" y="84"/>
                </a:cubicBezTo>
                <a:cubicBezTo>
                  <a:pt x="273" y="84"/>
                  <a:pt x="270" y="84"/>
                  <a:pt x="268" y="85"/>
                </a:cubicBezTo>
                <a:cubicBezTo>
                  <a:pt x="266" y="86"/>
                  <a:pt x="266" y="87"/>
                  <a:pt x="267" y="88"/>
                </a:cubicBezTo>
                <a:cubicBezTo>
                  <a:pt x="267" y="89"/>
                  <a:pt x="268" y="90"/>
                  <a:pt x="269" y="90"/>
                </a:cubicBezTo>
                <a:cubicBezTo>
                  <a:pt x="269" y="90"/>
                  <a:pt x="269" y="91"/>
                  <a:pt x="269" y="91"/>
                </a:cubicBezTo>
                <a:cubicBezTo>
                  <a:pt x="268" y="93"/>
                  <a:pt x="266" y="93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6" y="95"/>
                  <a:pt x="266" y="95"/>
                </a:cubicBezTo>
                <a:cubicBezTo>
                  <a:pt x="266" y="95"/>
                  <a:pt x="266" y="95"/>
                  <a:pt x="265" y="95"/>
                </a:cubicBezTo>
                <a:cubicBezTo>
                  <a:pt x="265" y="95"/>
                  <a:pt x="265" y="95"/>
                  <a:pt x="266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5" y="95"/>
                  <a:pt x="265" y="95"/>
                  <a:pt x="265" y="95"/>
                </a:cubicBezTo>
                <a:cubicBezTo>
                  <a:pt x="262" y="93"/>
                  <a:pt x="258" y="92"/>
                  <a:pt x="254" y="93"/>
                </a:cubicBezTo>
                <a:cubicBezTo>
                  <a:pt x="254" y="94"/>
                  <a:pt x="254" y="94"/>
                  <a:pt x="255" y="95"/>
                </a:cubicBezTo>
                <a:cubicBezTo>
                  <a:pt x="256" y="97"/>
                  <a:pt x="257" y="98"/>
                  <a:pt x="255" y="101"/>
                </a:cubicBezTo>
                <a:cubicBezTo>
                  <a:pt x="254" y="103"/>
                  <a:pt x="254" y="106"/>
                  <a:pt x="256" y="108"/>
                </a:cubicBezTo>
                <a:cubicBezTo>
                  <a:pt x="257" y="109"/>
                  <a:pt x="256" y="110"/>
                  <a:pt x="255" y="110"/>
                </a:cubicBezTo>
                <a:cubicBezTo>
                  <a:pt x="253" y="112"/>
                  <a:pt x="251" y="110"/>
                  <a:pt x="249" y="110"/>
                </a:cubicBezTo>
                <a:cubicBezTo>
                  <a:pt x="247" y="110"/>
                  <a:pt x="245" y="111"/>
                  <a:pt x="244" y="109"/>
                </a:cubicBezTo>
                <a:cubicBezTo>
                  <a:pt x="246" y="108"/>
                  <a:pt x="248" y="106"/>
                  <a:pt x="250" y="104"/>
                </a:cubicBezTo>
                <a:cubicBezTo>
                  <a:pt x="247" y="104"/>
                  <a:pt x="247" y="101"/>
                  <a:pt x="245" y="100"/>
                </a:cubicBezTo>
                <a:cubicBezTo>
                  <a:pt x="242" y="99"/>
                  <a:pt x="242" y="98"/>
                  <a:pt x="242" y="95"/>
                </a:cubicBezTo>
                <a:cubicBezTo>
                  <a:pt x="242" y="95"/>
                  <a:pt x="242" y="94"/>
                  <a:pt x="242" y="94"/>
                </a:cubicBezTo>
                <a:cubicBezTo>
                  <a:pt x="241" y="93"/>
                  <a:pt x="241" y="93"/>
                  <a:pt x="241" y="93"/>
                </a:cubicBezTo>
                <a:cubicBezTo>
                  <a:pt x="240" y="93"/>
                  <a:pt x="239" y="93"/>
                  <a:pt x="239" y="94"/>
                </a:cubicBezTo>
                <a:cubicBezTo>
                  <a:pt x="238" y="94"/>
                  <a:pt x="238" y="96"/>
                  <a:pt x="238" y="96"/>
                </a:cubicBezTo>
                <a:cubicBezTo>
                  <a:pt x="241" y="97"/>
                  <a:pt x="239" y="100"/>
                  <a:pt x="241" y="102"/>
                </a:cubicBezTo>
                <a:cubicBezTo>
                  <a:pt x="242" y="104"/>
                  <a:pt x="241" y="106"/>
                  <a:pt x="242" y="108"/>
                </a:cubicBezTo>
                <a:cubicBezTo>
                  <a:pt x="241" y="109"/>
                  <a:pt x="240" y="109"/>
                  <a:pt x="240" y="109"/>
                </a:cubicBezTo>
                <a:cubicBezTo>
                  <a:pt x="237" y="111"/>
                  <a:pt x="237" y="112"/>
                  <a:pt x="239" y="113"/>
                </a:cubicBezTo>
                <a:cubicBezTo>
                  <a:pt x="241" y="116"/>
                  <a:pt x="243" y="118"/>
                  <a:pt x="243" y="122"/>
                </a:cubicBezTo>
                <a:cubicBezTo>
                  <a:pt x="241" y="122"/>
                  <a:pt x="238" y="123"/>
                  <a:pt x="235" y="121"/>
                </a:cubicBezTo>
                <a:cubicBezTo>
                  <a:pt x="234" y="121"/>
                  <a:pt x="233" y="121"/>
                  <a:pt x="232" y="122"/>
                </a:cubicBezTo>
                <a:cubicBezTo>
                  <a:pt x="232" y="123"/>
                  <a:pt x="233" y="123"/>
                  <a:pt x="234" y="124"/>
                </a:cubicBezTo>
                <a:cubicBezTo>
                  <a:pt x="235" y="124"/>
                  <a:pt x="236" y="125"/>
                  <a:pt x="236" y="126"/>
                </a:cubicBezTo>
                <a:cubicBezTo>
                  <a:pt x="236" y="128"/>
                  <a:pt x="234" y="127"/>
                  <a:pt x="233" y="127"/>
                </a:cubicBezTo>
                <a:cubicBezTo>
                  <a:pt x="231" y="127"/>
                  <a:pt x="229" y="126"/>
                  <a:pt x="228" y="123"/>
                </a:cubicBezTo>
                <a:cubicBezTo>
                  <a:pt x="228" y="122"/>
                  <a:pt x="227" y="121"/>
                  <a:pt x="226" y="120"/>
                </a:cubicBezTo>
                <a:cubicBezTo>
                  <a:pt x="225" y="120"/>
                  <a:pt x="223" y="119"/>
                  <a:pt x="221" y="119"/>
                </a:cubicBezTo>
                <a:cubicBezTo>
                  <a:pt x="219" y="118"/>
                  <a:pt x="219" y="117"/>
                  <a:pt x="219" y="116"/>
                </a:cubicBezTo>
                <a:cubicBezTo>
                  <a:pt x="219" y="115"/>
                  <a:pt x="218" y="114"/>
                  <a:pt x="218" y="114"/>
                </a:cubicBezTo>
                <a:cubicBezTo>
                  <a:pt x="216" y="114"/>
                  <a:pt x="215" y="115"/>
                  <a:pt x="216" y="116"/>
                </a:cubicBezTo>
                <a:cubicBezTo>
                  <a:pt x="216" y="118"/>
                  <a:pt x="216" y="119"/>
                  <a:pt x="214" y="118"/>
                </a:cubicBezTo>
                <a:cubicBezTo>
                  <a:pt x="212" y="118"/>
                  <a:pt x="209" y="118"/>
                  <a:pt x="207" y="120"/>
                </a:cubicBezTo>
                <a:cubicBezTo>
                  <a:pt x="204" y="119"/>
                  <a:pt x="204" y="119"/>
                  <a:pt x="205" y="117"/>
                </a:cubicBezTo>
                <a:cubicBezTo>
                  <a:pt x="206" y="115"/>
                  <a:pt x="206" y="114"/>
                  <a:pt x="205" y="113"/>
                </a:cubicBezTo>
                <a:cubicBezTo>
                  <a:pt x="203" y="112"/>
                  <a:pt x="202" y="111"/>
                  <a:pt x="200" y="113"/>
                </a:cubicBezTo>
                <a:cubicBezTo>
                  <a:pt x="200" y="113"/>
                  <a:pt x="199" y="114"/>
                  <a:pt x="198" y="114"/>
                </a:cubicBezTo>
                <a:cubicBezTo>
                  <a:pt x="200" y="116"/>
                  <a:pt x="201" y="117"/>
                  <a:pt x="202" y="119"/>
                </a:cubicBezTo>
                <a:cubicBezTo>
                  <a:pt x="203" y="120"/>
                  <a:pt x="203" y="121"/>
                  <a:pt x="203" y="122"/>
                </a:cubicBezTo>
                <a:cubicBezTo>
                  <a:pt x="202" y="124"/>
                  <a:pt x="203" y="125"/>
                  <a:pt x="205" y="124"/>
                </a:cubicBezTo>
                <a:cubicBezTo>
                  <a:pt x="207" y="124"/>
                  <a:pt x="208" y="123"/>
                  <a:pt x="210" y="125"/>
                </a:cubicBezTo>
                <a:cubicBezTo>
                  <a:pt x="210" y="126"/>
                  <a:pt x="210" y="128"/>
                  <a:pt x="210" y="129"/>
                </a:cubicBezTo>
                <a:cubicBezTo>
                  <a:pt x="209" y="130"/>
                  <a:pt x="208" y="132"/>
                  <a:pt x="211" y="132"/>
                </a:cubicBezTo>
                <a:cubicBezTo>
                  <a:pt x="212" y="133"/>
                  <a:pt x="212" y="133"/>
                  <a:pt x="212" y="134"/>
                </a:cubicBezTo>
                <a:cubicBezTo>
                  <a:pt x="212" y="135"/>
                  <a:pt x="211" y="135"/>
                  <a:pt x="211" y="135"/>
                </a:cubicBezTo>
                <a:cubicBezTo>
                  <a:pt x="208" y="134"/>
                  <a:pt x="206" y="135"/>
                  <a:pt x="204" y="136"/>
                </a:cubicBezTo>
                <a:cubicBezTo>
                  <a:pt x="204" y="135"/>
                  <a:pt x="203" y="133"/>
                  <a:pt x="205" y="132"/>
                </a:cubicBezTo>
                <a:cubicBezTo>
                  <a:pt x="205" y="132"/>
                  <a:pt x="206" y="131"/>
                  <a:pt x="205" y="131"/>
                </a:cubicBezTo>
                <a:cubicBezTo>
                  <a:pt x="205" y="129"/>
                  <a:pt x="203" y="128"/>
                  <a:pt x="201" y="127"/>
                </a:cubicBezTo>
                <a:cubicBezTo>
                  <a:pt x="200" y="126"/>
                  <a:pt x="199" y="128"/>
                  <a:pt x="198" y="129"/>
                </a:cubicBezTo>
                <a:cubicBezTo>
                  <a:pt x="196" y="129"/>
                  <a:pt x="195" y="129"/>
                  <a:pt x="194" y="129"/>
                </a:cubicBezTo>
                <a:cubicBezTo>
                  <a:pt x="193" y="129"/>
                  <a:pt x="191" y="129"/>
                  <a:pt x="191" y="130"/>
                </a:cubicBezTo>
                <a:cubicBezTo>
                  <a:pt x="191" y="132"/>
                  <a:pt x="191" y="132"/>
                  <a:pt x="192" y="133"/>
                </a:cubicBezTo>
                <a:cubicBezTo>
                  <a:pt x="194" y="136"/>
                  <a:pt x="195" y="135"/>
                  <a:pt x="196" y="132"/>
                </a:cubicBezTo>
                <a:cubicBezTo>
                  <a:pt x="197" y="132"/>
                  <a:pt x="197" y="131"/>
                  <a:pt x="198" y="130"/>
                </a:cubicBezTo>
                <a:cubicBezTo>
                  <a:pt x="200" y="132"/>
                  <a:pt x="200" y="135"/>
                  <a:pt x="199" y="137"/>
                </a:cubicBezTo>
                <a:cubicBezTo>
                  <a:pt x="198" y="138"/>
                  <a:pt x="199" y="139"/>
                  <a:pt x="199" y="139"/>
                </a:cubicBezTo>
                <a:cubicBezTo>
                  <a:pt x="199" y="140"/>
                  <a:pt x="200" y="141"/>
                  <a:pt x="199" y="142"/>
                </a:cubicBezTo>
                <a:cubicBezTo>
                  <a:pt x="195" y="140"/>
                  <a:pt x="194" y="141"/>
                  <a:pt x="193" y="144"/>
                </a:cubicBezTo>
                <a:cubicBezTo>
                  <a:pt x="193" y="145"/>
                  <a:pt x="192" y="145"/>
                  <a:pt x="192" y="145"/>
                </a:cubicBezTo>
                <a:cubicBezTo>
                  <a:pt x="189" y="146"/>
                  <a:pt x="186" y="145"/>
                  <a:pt x="183" y="145"/>
                </a:cubicBezTo>
                <a:cubicBezTo>
                  <a:pt x="181" y="145"/>
                  <a:pt x="182" y="143"/>
                  <a:pt x="182" y="142"/>
                </a:cubicBezTo>
                <a:cubicBezTo>
                  <a:pt x="182" y="142"/>
                  <a:pt x="182" y="141"/>
                  <a:pt x="182" y="141"/>
                </a:cubicBezTo>
                <a:cubicBezTo>
                  <a:pt x="180" y="141"/>
                  <a:pt x="178" y="142"/>
                  <a:pt x="176" y="143"/>
                </a:cubicBezTo>
                <a:cubicBezTo>
                  <a:pt x="178" y="147"/>
                  <a:pt x="178" y="147"/>
                  <a:pt x="183" y="150"/>
                </a:cubicBezTo>
                <a:cubicBezTo>
                  <a:pt x="183" y="151"/>
                  <a:pt x="184" y="152"/>
                  <a:pt x="184" y="152"/>
                </a:cubicBezTo>
                <a:cubicBezTo>
                  <a:pt x="184" y="155"/>
                  <a:pt x="184" y="157"/>
                  <a:pt x="184" y="160"/>
                </a:cubicBezTo>
                <a:cubicBezTo>
                  <a:pt x="183" y="164"/>
                  <a:pt x="183" y="164"/>
                  <a:pt x="187" y="165"/>
                </a:cubicBezTo>
                <a:cubicBezTo>
                  <a:pt x="186" y="167"/>
                  <a:pt x="186" y="168"/>
                  <a:pt x="184" y="167"/>
                </a:cubicBezTo>
                <a:cubicBezTo>
                  <a:pt x="183" y="166"/>
                  <a:pt x="182" y="165"/>
                  <a:pt x="181" y="165"/>
                </a:cubicBezTo>
                <a:cubicBezTo>
                  <a:pt x="176" y="166"/>
                  <a:pt x="171" y="166"/>
                  <a:pt x="167" y="167"/>
                </a:cubicBezTo>
                <a:cubicBezTo>
                  <a:pt x="166" y="167"/>
                  <a:pt x="164" y="168"/>
                  <a:pt x="164" y="169"/>
                </a:cubicBezTo>
                <a:cubicBezTo>
                  <a:pt x="162" y="169"/>
                  <a:pt x="161" y="169"/>
                  <a:pt x="159" y="169"/>
                </a:cubicBezTo>
                <a:cubicBezTo>
                  <a:pt x="158" y="168"/>
                  <a:pt x="157" y="167"/>
                  <a:pt x="155" y="168"/>
                </a:cubicBezTo>
                <a:cubicBezTo>
                  <a:pt x="154" y="168"/>
                  <a:pt x="154" y="168"/>
                  <a:pt x="154" y="169"/>
                </a:cubicBezTo>
                <a:cubicBezTo>
                  <a:pt x="154" y="169"/>
                  <a:pt x="154" y="170"/>
                  <a:pt x="154" y="171"/>
                </a:cubicBezTo>
                <a:cubicBezTo>
                  <a:pt x="155" y="171"/>
                  <a:pt x="156" y="171"/>
                  <a:pt x="157" y="171"/>
                </a:cubicBezTo>
                <a:cubicBezTo>
                  <a:pt x="160" y="173"/>
                  <a:pt x="160" y="176"/>
                  <a:pt x="160" y="180"/>
                </a:cubicBezTo>
                <a:cubicBezTo>
                  <a:pt x="161" y="179"/>
                  <a:pt x="161" y="179"/>
                  <a:pt x="161" y="179"/>
                </a:cubicBezTo>
                <a:cubicBezTo>
                  <a:pt x="161" y="179"/>
                  <a:pt x="161" y="179"/>
                  <a:pt x="160" y="180"/>
                </a:cubicBezTo>
                <a:cubicBezTo>
                  <a:pt x="160" y="180"/>
                  <a:pt x="159" y="181"/>
                  <a:pt x="159" y="181"/>
                </a:cubicBezTo>
                <a:cubicBezTo>
                  <a:pt x="156" y="181"/>
                  <a:pt x="155" y="183"/>
                  <a:pt x="155" y="185"/>
                </a:cubicBezTo>
                <a:cubicBezTo>
                  <a:pt x="155" y="186"/>
                  <a:pt x="155" y="187"/>
                  <a:pt x="155" y="188"/>
                </a:cubicBezTo>
                <a:cubicBezTo>
                  <a:pt x="155" y="188"/>
                  <a:pt x="154" y="188"/>
                  <a:pt x="154" y="188"/>
                </a:cubicBezTo>
                <a:cubicBezTo>
                  <a:pt x="152" y="186"/>
                  <a:pt x="150" y="183"/>
                  <a:pt x="149" y="180"/>
                </a:cubicBezTo>
                <a:cubicBezTo>
                  <a:pt x="146" y="183"/>
                  <a:pt x="146" y="185"/>
                  <a:pt x="147" y="188"/>
                </a:cubicBezTo>
                <a:cubicBezTo>
                  <a:pt x="149" y="191"/>
                  <a:pt x="148" y="191"/>
                  <a:pt x="151" y="192"/>
                </a:cubicBezTo>
                <a:cubicBezTo>
                  <a:pt x="152" y="193"/>
                  <a:pt x="154" y="194"/>
                  <a:pt x="153" y="196"/>
                </a:cubicBezTo>
                <a:cubicBezTo>
                  <a:pt x="152" y="199"/>
                  <a:pt x="152" y="201"/>
                  <a:pt x="156" y="201"/>
                </a:cubicBezTo>
                <a:cubicBezTo>
                  <a:pt x="156" y="201"/>
                  <a:pt x="157" y="202"/>
                  <a:pt x="157" y="202"/>
                </a:cubicBezTo>
                <a:cubicBezTo>
                  <a:pt x="157" y="203"/>
                  <a:pt x="157" y="203"/>
                  <a:pt x="156" y="203"/>
                </a:cubicBezTo>
                <a:cubicBezTo>
                  <a:pt x="155" y="204"/>
                  <a:pt x="154" y="205"/>
                  <a:pt x="153" y="205"/>
                </a:cubicBezTo>
                <a:cubicBezTo>
                  <a:pt x="149" y="204"/>
                  <a:pt x="144" y="206"/>
                  <a:pt x="140" y="207"/>
                </a:cubicBezTo>
                <a:cubicBezTo>
                  <a:pt x="139" y="207"/>
                  <a:pt x="138" y="207"/>
                  <a:pt x="138" y="208"/>
                </a:cubicBezTo>
                <a:cubicBezTo>
                  <a:pt x="136" y="206"/>
                  <a:pt x="135" y="204"/>
                  <a:pt x="132" y="207"/>
                </a:cubicBezTo>
                <a:cubicBezTo>
                  <a:pt x="130" y="209"/>
                  <a:pt x="127" y="208"/>
                  <a:pt x="125" y="209"/>
                </a:cubicBezTo>
                <a:cubicBezTo>
                  <a:pt x="124" y="210"/>
                  <a:pt x="124" y="211"/>
                  <a:pt x="125" y="212"/>
                </a:cubicBezTo>
                <a:cubicBezTo>
                  <a:pt x="124" y="213"/>
                  <a:pt x="124" y="214"/>
                  <a:pt x="122" y="214"/>
                </a:cubicBezTo>
                <a:cubicBezTo>
                  <a:pt x="121" y="214"/>
                  <a:pt x="122" y="213"/>
                  <a:pt x="121" y="212"/>
                </a:cubicBezTo>
                <a:cubicBezTo>
                  <a:pt x="120" y="208"/>
                  <a:pt x="120" y="208"/>
                  <a:pt x="116" y="209"/>
                </a:cubicBezTo>
                <a:cubicBezTo>
                  <a:pt x="115" y="209"/>
                  <a:pt x="116" y="210"/>
                  <a:pt x="116" y="210"/>
                </a:cubicBezTo>
                <a:cubicBezTo>
                  <a:pt x="116" y="211"/>
                  <a:pt x="117" y="212"/>
                  <a:pt x="118" y="212"/>
                </a:cubicBezTo>
                <a:cubicBezTo>
                  <a:pt x="117" y="215"/>
                  <a:pt x="120" y="216"/>
                  <a:pt x="120" y="218"/>
                </a:cubicBezTo>
                <a:cubicBezTo>
                  <a:pt x="118" y="219"/>
                  <a:pt x="115" y="217"/>
                  <a:pt x="115" y="220"/>
                </a:cubicBezTo>
                <a:cubicBezTo>
                  <a:pt x="114" y="222"/>
                  <a:pt x="113" y="222"/>
                  <a:pt x="112" y="222"/>
                </a:cubicBezTo>
                <a:cubicBezTo>
                  <a:pt x="111" y="221"/>
                  <a:pt x="110" y="221"/>
                  <a:pt x="110" y="222"/>
                </a:cubicBezTo>
                <a:cubicBezTo>
                  <a:pt x="108" y="222"/>
                  <a:pt x="108" y="223"/>
                  <a:pt x="108" y="225"/>
                </a:cubicBezTo>
                <a:cubicBezTo>
                  <a:pt x="109" y="226"/>
                  <a:pt x="109" y="227"/>
                  <a:pt x="107" y="227"/>
                </a:cubicBezTo>
                <a:cubicBezTo>
                  <a:pt x="107" y="228"/>
                  <a:pt x="106" y="228"/>
                  <a:pt x="105" y="228"/>
                </a:cubicBezTo>
                <a:cubicBezTo>
                  <a:pt x="104" y="229"/>
                  <a:pt x="103" y="229"/>
                  <a:pt x="103" y="231"/>
                </a:cubicBezTo>
                <a:cubicBezTo>
                  <a:pt x="103" y="232"/>
                  <a:pt x="105" y="232"/>
                  <a:pt x="106" y="232"/>
                </a:cubicBezTo>
                <a:cubicBezTo>
                  <a:pt x="107" y="233"/>
                  <a:pt x="108" y="233"/>
                  <a:pt x="109" y="234"/>
                </a:cubicBezTo>
                <a:cubicBezTo>
                  <a:pt x="110" y="235"/>
                  <a:pt x="110" y="236"/>
                  <a:pt x="111" y="237"/>
                </a:cubicBezTo>
                <a:cubicBezTo>
                  <a:pt x="111" y="238"/>
                  <a:pt x="111" y="238"/>
                  <a:pt x="111" y="239"/>
                </a:cubicBezTo>
                <a:cubicBezTo>
                  <a:pt x="110" y="239"/>
                  <a:pt x="108" y="238"/>
                  <a:pt x="107" y="237"/>
                </a:cubicBezTo>
                <a:cubicBezTo>
                  <a:pt x="106" y="236"/>
                  <a:pt x="105" y="235"/>
                  <a:pt x="103" y="236"/>
                </a:cubicBezTo>
                <a:cubicBezTo>
                  <a:pt x="102" y="237"/>
                  <a:pt x="103" y="239"/>
                  <a:pt x="104" y="241"/>
                </a:cubicBezTo>
                <a:cubicBezTo>
                  <a:pt x="105" y="242"/>
                  <a:pt x="106" y="242"/>
                  <a:pt x="108" y="242"/>
                </a:cubicBezTo>
                <a:cubicBezTo>
                  <a:pt x="108" y="242"/>
                  <a:pt x="108" y="242"/>
                  <a:pt x="108" y="242"/>
                </a:cubicBezTo>
                <a:cubicBezTo>
                  <a:pt x="108" y="243"/>
                  <a:pt x="108" y="244"/>
                  <a:pt x="108" y="244"/>
                </a:cubicBezTo>
                <a:cubicBezTo>
                  <a:pt x="107" y="244"/>
                  <a:pt x="105" y="244"/>
                  <a:pt x="105" y="246"/>
                </a:cubicBezTo>
                <a:cubicBezTo>
                  <a:pt x="105" y="247"/>
                  <a:pt x="106" y="247"/>
                  <a:pt x="106" y="247"/>
                </a:cubicBezTo>
                <a:cubicBezTo>
                  <a:pt x="109" y="250"/>
                  <a:pt x="109" y="250"/>
                  <a:pt x="107" y="251"/>
                </a:cubicBezTo>
                <a:cubicBezTo>
                  <a:pt x="106" y="252"/>
                  <a:pt x="103" y="253"/>
                  <a:pt x="105" y="255"/>
                </a:cubicBezTo>
                <a:cubicBezTo>
                  <a:pt x="104" y="257"/>
                  <a:pt x="103" y="257"/>
                  <a:pt x="101" y="257"/>
                </a:cubicBezTo>
                <a:cubicBezTo>
                  <a:pt x="100" y="257"/>
                  <a:pt x="100" y="257"/>
                  <a:pt x="99" y="258"/>
                </a:cubicBezTo>
                <a:cubicBezTo>
                  <a:pt x="99" y="259"/>
                  <a:pt x="99" y="260"/>
                  <a:pt x="99" y="261"/>
                </a:cubicBezTo>
                <a:cubicBezTo>
                  <a:pt x="100" y="263"/>
                  <a:pt x="101" y="264"/>
                  <a:pt x="103" y="264"/>
                </a:cubicBezTo>
                <a:cubicBezTo>
                  <a:pt x="104" y="265"/>
                  <a:pt x="104" y="266"/>
                  <a:pt x="103" y="268"/>
                </a:cubicBezTo>
                <a:cubicBezTo>
                  <a:pt x="100" y="268"/>
                  <a:pt x="96" y="267"/>
                  <a:pt x="93" y="267"/>
                </a:cubicBezTo>
                <a:cubicBezTo>
                  <a:pt x="92" y="267"/>
                  <a:pt x="91" y="269"/>
                  <a:pt x="92" y="270"/>
                </a:cubicBezTo>
                <a:cubicBezTo>
                  <a:pt x="93" y="271"/>
                  <a:pt x="94" y="272"/>
                  <a:pt x="94" y="273"/>
                </a:cubicBezTo>
                <a:cubicBezTo>
                  <a:pt x="94" y="273"/>
                  <a:pt x="94" y="273"/>
                  <a:pt x="94" y="273"/>
                </a:cubicBezTo>
                <a:cubicBezTo>
                  <a:pt x="94" y="273"/>
                  <a:pt x="94" y="273"/>
                  <a:pt x="94" y="273"/>
                </a:cubicBezTo>
                <a:cubicBezTo>
                  <a:pt x="94" y="273"/>
                  <a:pt x="94" y="273"/>
                  <a:pt x="94" y="273"/>
                </a:cubicBezTo>
                <a:cubicBezTo>
                  <a:pt x="95" y="274"/>
                  <a:pt x="96" y="275"/>
                  <a:pt x="97" y="276"/>
                </a:cubicBezTo>
                <a:cubicBezTo>
                  <a:pt x="97" y="277"/>
                  <a:pt x="96" y="278"/>
                  <a:pt x="96" y="278"/>
                </a:cubicBezTo>
                <a:cubicBezTo>
                  <a:pt x="93" y="279"/>
                  <a:pt x="90" y="279"/>
                  <a:pt x="88" y="277"/>
                </a:cubicBezTo>
                <a:cubicBezTo>
                  <a:pt x="85" y="276"/>
                  <a:pt x="84" y="276"/>
                  <a:pt x="82" y="279"/>
                </a:cubicBezTo>
                <a:cubicBezTo>
                  <a:pt x="82" y="280"/>
                  <a:pt x="81" y="281"/>
                  <a:pt x="81" y="281"/>
                </a:cubicBezTo>
                <a:cubicBezTo>
                  <a:pt x="80" y="281"/>
                  <a:pt x="80" y="281"/>
                  <a:pt x="80" y="280"/>
                </a:cubicBezTo>
                <a:cubicBezTo>
                  <a:pt x="79" y="279"/>
                  <a:pt x="79" y="277"/>
                  <a:pt x="77" y="279"/>
                </a:cubicBezTo>
                <a:cubicBezTo>
                  <a:pt x="76" y="280"/>
                  <a:pt x="75" y="280"/>
                  <a:pt x="74" y="280"/>
                </a:cubicBezTo>
                <a:cubicBezTo>
                  <a:pt x="71" y="281"/>
                  <a:pt x="72" y="283"/>
                  <a:pt x="72" y="285"/>
                </a:cubicBezTo>
                <a:cubicBezTo>
                  <a:pt x="75" y="283"/>
                  <a:pt x="76" y="285"/>
                  <a:pt x="77" y="286"/>
                </a:cubicBezTo>
                <a:cubicBezTo>
                  <a:pt x="76" y="289"/>
                  <a:pt x="78" y="293"/>
                  <a:pt x="75" y="295"/>
                </a:cubicBezTo>
                <a:cubicBezTo>
                  <a:pt x="74" y="296"/>
                  <a:pt x="75" y="297"/>
                  <a:pt x="75" y="298"/>
                </a:cubicBezTo>
                <a:cubicBezTo>
                  <a:pt x="76" y="300"/>
                  <a:pt x="75" y="302"/>
                  <a:pt x="75" y="305"/>
                </a:cubicBezTo>
                <a:cubicBezTo>
                  <a:pt x="74" y="304"/>
                  <a:pt x="73" y="304"/>
                  <a:pt x="73" y="304"/>
                </a:cubicBezTo>
                <a:cubicBezTo>
                  <a:pt x="70" y="304"/>
                  <a:pt x="69" y="305"/>
                  <a:pt x="69" y="307"/>
                </a:cubicBezTo>
                <a:cubicBezTo>
                  <a:pt x="69" y="308"/>
                  <a:pt x="71" y="309"/>
                  <a:pt x="72" y="309"/>
                </a:cubicBezTo>
                <a:cubicBezTo>
                  <a:pt x="73" y="309"/>
                  <a:pt x="74" y="309"/>
                  <a:pt x="75" y="309"/>
                </a:cubicBezTo>
                <a:cubicBezTo>
                  <a:pt x="76" y="309"/>
                  <a:pt x="76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7" y="309"/>
                  <a:pt x="77" y="308"/>
                  <a:pt x="77" y="308"/>
                </a:cubicBezTo>
                <a:cubicBezTo>
                  <a:pt x="77" y="308"/>
                  <a:pt x="77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8" y="310"/>
                  <a:pt x="80" y="309"/>
                  <a:pt x="81" y="310"/>
                </a:cubicBezTo>
                <a:cubicBezTo>
                  <a:pt x="82" y="311"/>
                  <a:pt x="82" y="311"/>
                  <a:pt x="82" y="312"/>
                </a:cubicBezTo>
                <a:cubicBezTo>
                  <a:pt x="82" y="312"/>
                  <a:pt x="81" y="312"/>
                  <a:pt x="81" y="312"/>
                </a:cubicBezTo>
                <a:cubicBezTo>
                  <a:pt x="78" y="313"/>
                  <a:pt x="76" y="314"/>
                  <a:pt x="76" y="317"/>
                </a:cubicBezTo>
                <a:cubicBezTo>
                  <a:pt x="72" y="315"/>
                  <a:pt x="69" y="313"/>
                  <a:pt x="65" y="315"/>
                </a:cubicBezTo>
                <a:cubicBezTo>
                  <a:pt x="65" y="314"/>
                  <a:pt x="64" y="313"/>
                  <a:pt x="62" y="313"/>
                </a:cubicBezTo>
                <a:cubicBezTo>
                  <a:pt x="61" y="314"/>
                  <a:pt x="61" y="314"/>
                  <a:pt x="61" y="315"/>
                </a:cubicBezTo>
                <a:cubicBezTo>
                  <a:pt x="61" y="317"/>
                  <a:pt x="63" y="317"/>
                  <a:pt x="64" y="317"/>
                </a:cubicBezTo>
                <a:cubicBezTo>
                  <a:pt x="64" y="317"/>
                  <a:pt x="65" y="317"/>
                  <a:pt x="65" y="317"/>
                </a:cubicBezTo>
                <a:cubicBezTo>
                  <a:pt x="68" y="317"/>
                  <a:pt x="71" y="318"/>
                  <a:pt x="73" y="319"/>
                </a:cubicBezTo>
                <a:cubicBezTo>
                  <a:pt x="74" y="319"/>
                  <a:pt x="74" y="321"/>
                  <a:pt x="73" y="321"/>
                </a:cubicBezTo>
                <a:cubicBezTo>
                  <a:pt x="72" y="322"/>
                  <a:pt x="71" y="322"/>
                  <a:pt x="70" y="322"/>
                </a:cubicBezTo>
                <a:cubicBezTo>
                  <a:pt x="70" y="322"/>
                  <a:pt x="69" y="322"/>
                  <a:pt x="69" y="322"/>
                </a:cubicBezTo>
                <a:cubicBezTo>
                  <a:pt x="68" y="321"/>
                  <a:pt x="68" y="321"/>
                  <a:pt x="67" y="322"/>
                </a:cubicBezTo>
                <a:cubicBezTo>
                  <a:pt x="66" y="322"/>
                  <a:pt x="65" y="321"/>
                  <a:pt x="64" y="321"/>
                </a:cubicBezTo>
                <a:cubicBezTo>
                  <a:pt x="63" y="321"/>
                  <a:pt x="62" y="321"/>
                  <a:pt x="62" y="321"/>
                </a:cubicBezTo>
                <a:cubicBezTo>
                  <a:pt x="61" y="324"/>
                  <a:pt x="62" y="325"/>
                  <a:pt x="67" y="325"/>
                </a:cubicBezTo>
                <a:cubicBezTo>
                  <a:pt x="67" y="327"/>
                  <a:pt x="67" y="329"/>
                  <a:pt x="66" y="330"/>
                </a:cubicBezTo>
                <a:cubicBezTo>
                  <a:pt x="63" y="331"/>
                  <a:pt x="60" y="330"/>
                  <a:pt x="57" y="330"/>
                </a:cubicBezTo>
                <a:cubicBezTo>
                  <a:pt x="53" y="329"/>
                  <a:pt x="48" y="329"/>
                  <a:pt x="43" y="329"/>
                </a:cubicBezTo>
                <a:cubicBezTo>
                  <a:pt x="41" y="329"/>
                  <a:pt x="40" y="330"/>
                  <a:pt x="38" y="331"/>
                </a:cubicBezTo>
                <a:cubicBezTo>
                  <a:pt x="38" y="332"/>
                  <a:pt x="37" y="333"/>
                  <a:pt x="39" y="334"/>
                </a:cubicBezTo>
                <a:cubicBezTo>
                  <a:pt x="42" y="335"/>
                  <a:pt x="40" y="337"/>
                  <a:pt x="39" y="338"/>
                </a:cubicBezTo>
                <a:cubicBezTo>
                  <a:pt x="38" y="340"/>
                  <a:pt x="39" y="342"/>
                  <a:pt x="40" y="342"/>
                </a:cubicBezTo>
                <a:cubicBezTo>
                  <a:pt x="43" y="342"/>
                  <a:pt x="44" y="344"/>
                  <a:pt x="47" y="343"/>
                </a:cubicBezTo>
                <a:cubicBezTo>
                  <a:pt x="50" y="342"/>
                  <a:pt x="51" y="345"/>
                  <a:pt x="54" y="346"/>
                </a:cubicBezTo>
                <a:cubicBezTo>
                  <a:pt x="54" y="346"/>
                  <a:pt x="55" y="345"/>
                  <a:pt x="55" y="344"/>
                </a:cubicBezTo>
                <a:cubicBezTo>
                  <a:pt x="55" y="342"/>
                  <a:pt x="57" y="342"/>
                  <a:pt x="58" y="342"/>
                </a:cubicBezTo>
                <a:cubicBezTo>
                  <a:pt x="59" y="342"/>
                  <a:pt x="60" y="342"/>
                  <a:pt x="60" y="342"/>
                </a:cubicBezTo>
                <a:cubicBezTo>
                  <a:pt x="65" y="341"/>
                  <a:pt x="69" y="343"/>
                  <a:pt x="74" y="344"/>
                </a:cubicBezTo>
                <a:cubicBezTo>
                  <a:pt x="77" y="345"/>
                  <a:pt x="77" y="345"/>
                  <a:pt x="77" y="341"/>
                </a:cubicBezTo>
                <a:cubicBezTo>
                  <a:pt x="77" y="341"/>
                  <a:pt x="77" y="341"/>
                  <a:pt x="77" y="341"/>
                </a:cubicBezTo>
                <a:cubicBezTo>
                  <a:pt x="77" y="341"/>
                  <a:pt x="77" y="341"/>
                  <a:pt x="77" y="341"/>
                </a:cubicBezTo>
                <a:cubicBezTo>
                  <a:pt x="79" y="341"/>
                  <a:pt x="80" y="341"/>
                  <a:pt x="81" y="341"/>
                </a:cubicBezTo>
                <a:cubicBezTo>
                  <a:pt x="84" y="343"/>
                  <a:pt x="86" y="342"/>
                  <a:pt x="89" y="342"/>
                </a:cubicBezTo>
                <a:cubicBezTo>
                  <a:pt x="90" y="342"/>
                  <a:pt x="90" y="342"/>
                  <a:pt x="90" y="343"/>
                </a:cubicBezTo>
                <a:cubicBezTo>
                  <a:pt x="90" y="343"/>
                  <a:pt x="90" y="344"/>
                  <a:pt x="89" y="344"/>
                </a:cubicBezTo>
                <a:cubicBezTo>
                  <a:pt x="89" y="345"/>
                  <a:pt x="88" y="345"/>
                  <a:pt x="88" y="346"/>
                </a:cubicBezTo>
                <a:cubicBezTo>
                  <a:pt x="85" y="347"/>
                  <a:pt x="82" y="348"/>
                  <a:pt x="79" y="349"/>
                </a:cubicBezTo>
                <a:cubicBezTo>
                  <a:pt x="77" y="349"/>
                  <a:pt x="76" y="351"/>
                  <a:pt x="74" y="352"/>
                </a:cubicBezTo>
                <a:cubicBezTo>
                  <a:pt x="72" y="354"/>
                  <a:pt x="73" y="356"/>
                  <a:pt x="74" y="358"/>
                </a:cubicBezTo>
                <a:cubicBezTo>
                  <a:pt x="74" y="360"/>
                  <a:pt x="76" y="361"/>
                  <a:pt x="78" y="361"/>
                </a:cubicBezTo>
                <a:cubicBezTo>
                  <a:pt x="80" y="361"/>
                  <a:pt x="81" y="361"/>
                  <a:pt x="82" y="363"/>
                </a:cubicBezTo>
                <a:cubicBezTo>
                  <a:pt x="82" y="364"/>
                  <a:pt x="82" y="365"/>
                  <a:pt x="81" y="366"/>
                </a:cubicBezTo>
                <a:cubicBezTo>
                  <a:pt x="80" y="367"/>
                  <a:pt x="78" y="367"/>
                  <a:pt x="77" y="366"/>
                </a:cubicBezTo>
                <a:cubicBezTo>
                  <a:pt x="74" y="364"/>
                  <a:pt x="71" y="364"/>
                  <a:pt x="68" y="366"/>
                </a:cubicBezTo>
                <a:cubicBezTo>
                  <a:pt x="67" y="366"/>
                  <a:pt x="65" y="366"/>
                  <a:pt x="64" y="366"/>
                </a:cubicBezTo>
                <a:cubicBezTo>
                  <a:pt x="64" y="365"/>
                  <a:pt x="64" y="364"/>
                  <a:pt x="63" y="363"/>
                </a:cubicBezTo>
                <a:cubicBezTo>
                  <a:pt x="63" y="361"/>
                  <a:pt x="61" y="361"/>
                  <a:pt x="60" y="360"/>
                </a:cubicBezTo>
                <a:cubicBezTo>
                  <a:pt x="60" y="356"/>
                  <a:pt x="60" y="356"/>
                  <a:pt x="57" y="357"/>
                </a:cubicBezTo>
                <a:cubicBezTo>
                  <a:pt x="55" y="358"/>
                  <a:pt x="54" y="359"/>
                  <a:pt x="53" y="359"/>
                </a:cubicBezTo>
                <a:cubicBezTo>
                  <a:pt x="52" y="359"/>
                  <a:pt x="50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49" y="357"/>
                  <a:pt x="49" y="354"/>
                  <a:pt x="46" y="353"/>
                </a:cubicBezTo>
                <a:cubicBezTo>
                  <a:pt x="44" y="351"/>
                  <a:pt x="41" y="348"/>
                  <a:pt x="38" y="348"/>
                </a:cubicBezTo>
                <a:cubicBezTo>
                  <a:pt x="35" y="348"/>
                  <a:pt x="33" y="349"/>
                  <a:pt x="30" y="348"/>
                </a:cubicBezTo>
                <a:cubicBezTo>
                  <a:pt x="30" y="347"/>
                  <a:pt x="29" y="348"/>
                  <a:pt x="29" y="348"/>
                </a:cubicBezTo>
                <a:cubicBezTo>
                  <a:pt x="28" y="348"/>
                  <a:pt x="28" y="349"/>
                  <a:pt x="28" y="350"/>
                </a:cubicBezTo>
                <a:cubicBezTo>
                  <a:pt x="29" y="352"/>
                  <a:pt x="30" y="354"/>
                  <a:pt x="33" y="355"/>
                </a:cubicBezTo>
                <a:cubicBezTo>
                  <a:pt x="32" y="356"/>
                  <a:pt x="32" y="357"/>
                  <a:pt x="31" y="358"/>
                </a:cubicBezTo>
                <a:cubicBezTo>
                  <a:pt x="28" y="359"/>
                  <a:pt x="28" y="361"/>
                  <a:pt x="29" y="364"/>
                </a:cubicBezTo>
                <a:cubicBezTo>
                  <a:pt x="29" y="365"/>
                  <a:pt x="29" y="367"/>
                  <a:pt x="29" y="368"/>
                </a:cubicBezTo>
                <a:cubicBezTo>
                  <a:pt x="30" y="370"/>
                  <a:pt x="31" y="371"/>
                  <a:pt x="33" y="370"/>
                </a:cubicBezTo>
                <a:cubicBezTo>
                  <a:pt x="35" y="370"/>
                  <a:pt x="36" y="370"/>
                  <a:pt x="38" y="370"/>
                </a:cubicBezTo>
                <a:cubicBezTo>
                  <a:pt x="39" y="370"/>
                  <a:pt x="41" y="371"/>
                  <a:pt x="41" y="372"/>
                </a:cubicBezTo>
                <a:cubicBezTo>
                  <a:pt x="34" y="375"/>
                  <a:pt x="34" y="375"/>
                  <a:pt x="30" y="374"/>
                </a:cubicBezTo>
                <a:cubicBezTo>
                  <a:pt x="31" y="377"/>
                  <a:pt x="34" y="375"/>
                  <a:pt x="36" y="377"/>
                </a:cubicBezTo>
                <a:cubicBezTo>
                  <a:pt x="37" y="377"/>
                  <a:pt x="38" y="378"/>
                  <a:pt x="38" y="379"/>
                </a:cubicBezTo>
                <a:cubicBezTo>
                  <a:pt x="38" y="380"/>
                  <a:pt x="37" y="380"/>
                  <a:pt x="36" y="380"/>
                </a:cubicBezTo>
                <a:cubicBezTo>
                  <a:pt x="34" y="380"/>
                  <a:pt x="33" y="380"/>
                  <a:pt x="32" y="382"/>
                </a:cubicBezTo>
                <a:cubicBezTo>
                  <a:pt x="31" y="383"/>
                  <a:pt x="31" y="384"/>
                  <a:pt x="32" y="385"/>
                </a:cubicBezTo>
                <a:cubicBezTo>
                  <a:pt x="31" y="388"/>
                  <a:pt x="31" y="388"/>
                  <a:pt x="30" y="387"/>
                </a:cubicBezTo>
                <a:cubicBezTo>
                  <a:pt x="29" y="386"/>
                  <a:pt x="28" y="385"/>
                  <a:pt x="27" y="386"/>
                </a:cubicBezTo>
                <a:cubicBezTo>
                  <a:pt x="25" y="387"/>
                  <a:pt x="24" y="388"/>
                  <a:pt x="25" y="389"/>
                </a:cubicBezTo>
                <a:cubicBezTo>
                  <a:pt x="25" y="392"/>
                  <a:pt x="24" y="394"/>
                  <a:pt x="23" y="396"/>
                </a:cubicBezTo>
                <a:cubicBezTo>
                  <a:pt x="22" y="398"/>
                  <a:pt x="23" y="399"/>
                  <a:pt x="25" y="399"/>
                </a:cubicBezTo>
                <a:cubicBezTo>
                  <a:pt x="28" y="400"/>
                  <a:pt x="28" y="395"/>
                  <a:pt x="31" y="397"/>
                </a:cubicBezTo>
                <a:cubicBezTo>
                  <a:pt x="32" y="397"/>
                  <a:pt x="32" y="396"/>
                  <a:pt x="31" y="395"/>
                </a:cubicBezTo>
                <a:cubicBezTo>
                  <a:pt x="30" y="395"/>
                  <a:pt x="29" y="394"/>
                  <a:pt x="28" y="392"/>
                </a:cubicBezTo>
                <a:cubicBezTo>
                  <a:pt x="28" y="391"/>
                  <a:pt x="28" y="390"/>
                  <a:pt x="30" y="390"/>
                </a:cubicBezTo>
                <a:cubicBezTo>
                  <a:pt x="31" y="390"/>
                  <a:pt x="32" y="390"/>
                  <a:pt x="33" y="390"/>
                </a:cubicBezTo>
                <a:cubicBezTo>
                  <a:pt x="33" y="390"/>
                  <a:pt x="33" y="390"/>
                  <a:pt x="34" y="391"/>
                </a:cubicBezTo>
                <a:cubicBezTo>
                  <a:pt x="35" y="392"/>
                  <a:pt x="39" y="392"/>
                  <a:pt x="37" y="395"/>
                </a:cubicBezTo>
                <a:cubicBezTo>
                  <a:pt x="37" y="395"/>
                  <a:pt x="37" y="396"/>
                  <a:pt x="37" y="396"/>
                </a:cubicBezTo>
                <a:cubicBezTo>
                  <a:pt x="39" y="399"/>
                  <a:pt x="41" y="401"/>
                  <a:pt x="43" y="404"/>
                </a:cubicBezTo>
                <a:cubicBezTo>
                  <a:pt x="44" y="405"/>
                  <a:pt x="45" y="406"/>
                  <a:pt x="46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6" y="405"/>
                  <a:pt x="46" y="405"/>
                  <a:pt x="46" y="405"/>
                </a:cubicBezTo>
                <a:cubicBezTo>
                  <a:pt x="46" y="405"/>
                  <a:pt x="46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7" y="405"/>
                  <a:pt x="47" y="405"/>
                </a:cubicBezTo>
                <a:cubicBezTo>
                  <a:pt x="47" y="405"/>
                  <a:pt x="46" y="405"/>
                  <a:pt x="46" y="405"/>
                </a:cubicBezTo>
                <a:cubicBezTo>
                  <a:pt x="47" y="408"/>
                  <a:pt x="46" y="410"/>
                  <a:pt x="45" y="412"/>
                </a:cubicBezTo>
                <a:cubicBezTo>
                  <a:pt x="45" y="412"/>
                  <a:pt x="45" y="412"/>
                  <a:pt x="45" y="412"/>
                </a:cubicBezTo>
                <a:cubicBezTo>
                  <a:pt x="45" y="412"/>
                  <a:pt x="45" y="412"/>
                  <a:pt x="45" y="412"/>
                </a:cubicBezTo>
                <a:cubicBezTo>
                  <a:pt x="45" y="412"/>
                  <a:pt x="45" y="412"/>
                  <a:pt x="45" y="412"/>
                </a:cubicBezTo>
                <a:cubicBezTo>
                  <a:pt x="44" y="411"/>
                  <a:pt x="43" y="410"/>
                  <a:pt x="43" y="410"/>
                </a:cubicBezTo>
                <a:cubicBezTo>
                  <a:pt x="41" y="408"/>
                  <a:pt x="40" y="409"/>
                  <a:pt x="40" y="411"/>
                </a:cubicBezTo>
                <a:cubicBezTo>
                  <a:pt x="40" y="412"/>
                  <a:pt x="40" y="412"/>
                  <a:pt x="40" y="413"/>
                </a:cubicBezTo>
                <a:cubicBezTo>
                  <a:pt x="40" y="414"/>
                  <a:pt x="39" y="415"/>
                  <a:pt x="38" y="415"/>
                </a:cubicBezTo>
                <a:cubicBezTo>
                  <a:pt x="37" y="415"/>
                  <a:pt x="37" y="414"/>
                  <a:pt x="36" y="414"/>
                </a:cubicBezTo>
                <a:cubicBezTo>
                  <a:pt x="36" y="413"/>
                  <a:pt x="36" y="412"/>
                  <a:pt x="36" y="412"/>
                </a:cubicBezTo>
                <a:cubicBezTo>
                  <a:pt x="36" y="410"/>
                  <a:pt x="35" y="409"/>
                  <a:pt x="33" y="410"/>
                </a:cubicBezTo>
                <a:cubicBezTo>
                  <a:pt x="31" y="410"/>
                  <a:pt x="29" y="411"/>
                  <a:pt x="27" y="412"/>
                </a:cubicBezTo>
                <a:cubicBezTo>
                  <a:pt x="26" y="412"/>
                  <a:pt x="26" y="413"/>
                  <a:pt x="27" y="414"/>
                </a:cubicBezTo>
                <a:cubicBezTo>
                  <a:pt x="27" y="415"/>
                  <a:pt x="29" y="414"/>
                  <a:pt x="29" y="416"/>
                </a:cubicBezTo>
                <a:cubicBezTo>
                  <a:pt x="29" y="417"/>
                  <a:pt x="27" y="417"/>
                  <a:pt x="26" y="417"/>
                </a:cubicBezTo>
                <a:cubicBezTo>
                  <a:pt x="25" y="418"/>
                  <a:pt x="23" y="418"/>
                  <a:pt x="21" y="418"/>
                </a:cubicBezTo>
                <a:cubicBezTo>
                  <a:pt x="20" y="418"/>
                  <a:pt x="20" y="418"/>
                  <a:pt x="19" y="417"/>
                </a:cubicBezTo>
                <a:cubicBezTo>
                  <a:pt x="18" y="416"/>
                  <a:pt x="17" y="415"/>
                  <a:pt x="16" y="416"/>
                </a:cubicBezTo>
                <a:cubicBezTo>
                  <a:pt x="14" y="416"/>
                  <a:pt x="13" y="417"/>
                  <a:pt x="13" y="418"/>
                </a:cubicBezTo>
                <a:cubicBezTo>
                  <a:pt x="12" y="421"/>
                  <a:pt x="13" y="424"/>
                  <a:pt x="11" y="425"/>
                </a:cubicBezTo>
                <a:cubicBezTo>
                  <a:pt x="11" y="425"/>
                  <a:pt x="11" y="425"/>
                  <a:pt x="11" y="425"/>
                </a:cubicBezTo>
                <a:cubicBezTo>
                  <a:pt x="10" y="424"/>
                  <a:pt x="9" y="424"/>
                  <a:pt x="8" y="426"/>
                </a:cubicBezTo>
                <a:cubicBezTo>
                  <a:pt x="8" y="426"/>
                  <a:pt x="8" y="427"/>
                  <a:pt x="8" y="427"/>
                </a:cubicBezTo>
                <a:cubicBezTo>
                  <a:pt x="7" y="428"/>
                  <a:pt x="6" y="429"/>
                  <a:pt x="5" y="429"/>
                </a:cubicBezTo>
                <a:cubicBezTo>
                  <a:pt x="4" y="428"/>
                  <a:pt x="5" y="427"/>
                  <a:pt x="4" y="426"/>
                </a:cubicBezTo>
                <a:cubicBezTo>
                  <a:pt x="4" y="426"/>
                  <a:pt x="4" y="425"/>
                  <a:pt x="3" y="425"/>
                </a:cubicBezTo>
                <a:cubicBezTo>
                  <a:pt x="2" y="425"/>
                  <a:pt x="2" y="425"/>
                  <a:pt x="1" y="426"/>
                </a:cubicBezTo>
                <a:cubicBezTo>
                  <a:pt x="1" y="427"/>
                  <a:pt x="0" y="429"/>
                  <a:pt x="0" y="430"/>
                </a:cubicBezTo>
                <a:cubicBezTo>
                  <a:pt x="0" y="433"/>
                  <a:pt x="2" y="434"/>
                  <a:pt x="5" y="434"/>
                </a:cubicBezTo>
                <a:cubicBezTo>
                  <a:pt x="8" y="433"/>
                  <a:pt x="12" y="434"/>
                  <a:pt x="15" y="435"/>
                </a:cubicBezTo>
                <a:cubicBezTo>
                  <a:pt x="17" y="436"/>
                  <a:pt x="19" y="436"/>
                  <a:pt x="21" y="436"/>
                </a:cubicBezTo>
                <a:cubicBezTo>
                  <a:pt x="21" y="432"/>
                  <a:pt x="18" y="430"/>
                  <a:pt x="16" y="427"/>
                </a:cubicBezTo>
                <a:cubicBezTo>
                  <a:pt x="15" y="425"/>
                  <a:pt x="15" y="424"/>
                  <a:pt x="18" y="424"/>
                </a:cubicBezTo>
                <a:cubicBezTo>
                  <a:pt x="18" y="424"/>
                  <a:pt x="19" y="423"/>
                  <a:pt x="20" y="422"/>
                </a:cubicBezTo>
                <a:cubicBezTo>
                  <a:pt x="23" y="421"/>
                  <a:pt x="26" y="423"/>
                  <a:pt x="30" y="422"/>
                </a:cubicBezTo>
                <a:cubicBezTo>
                  <a:pt x="30" y="422"/>
                  <a:pt x="31" y="422"/>
                  <a:pt x="31" y="422"/>
                </a:cubicBezTo>
                <a:cubicBezTo>
                  <a:pt x="31" y="423"/>
                  <a:pt x="31" y="423"/>
                  <a:pt x="31" y="424"/>
                </a:cubicBezTo>
                <a:cubicBezTo>
                  <a:pt x="32" y="426"/>
                  <a:pt x="32" y="427"/>
                  <a:pt x="34" y="427"/>
                </a:cubicBezTo>
                <a:cubicBezTo>
                  <a:pt x="35" y="427"/>
                  <a:pt x="37" y="427"/>
                  <a:pt x="37" y="426"/>
                </a:cubicBezTo>
                <a:cubicBezTo>
                  <a:pt x="37" y="424"/>
                  <a:pt x="35" y="424"/>
                  <a:pt x="35" y="423"/>
                </a:cubicBezTo>
                <a:cubicBezTo>
                  <a:pt x="35" y="422"/>
                  <a:pt x="35" y="422"/>
                  <a:pt x="34" y="422"/>
                </a:cubicBezTo>
                <a:cubicBezTo>
                  <a:pt x="37" y="418"/>
                  <a:pt x="41" y="418"/>
                  <a:pt x="45" y="419"/>
                </a:cubicBezTo>
                <a:cubicBezTo>
                  <a:pt x="46" y="419"/>
                  <a:pt x="48" y="420"/>
                  <a:pt x="49" y="420"/>
                </a:cubicBezTo>
                <a:cubicBezTo>
                  <a:pt x="53" y="419"/>
                  <a:pt x="56" y="421"/>
                  <a:pt x="58" y="424"/>
                </a:cubicBezTo>
                <a:cubicBezTo>
                  <a:pt x="58" y="426"/>
                  <a:pt x="59" y="428"/>
                  <a:pt x="61" y="427"/>
                </a:cubicBezTo>
                <a:cubicBezTo>
                  <a:pt x="63" y="427"/>
                  <a:pt x="64" y="427"/>
                  <a:pt x="65" y="428"/>
                </a:cubicBezTo>
                <a:cubicBezTo>
                  <a:pt x="65" y="428"/>
                  <a:pt x="65" y="428"/>
                  <a:pt x="65" y="428"/>
                </a:cubicBezTo>
                <a:cubicBezTo>
                  <a:pt x="65" y="429"/>
                  <a:pt x="64" y="429"/>
                  <a:pt x="64" y="429"/>
                </a:cubicBezTo>
                <a:cubicBezTo>
                  <a:pt x="63" y="429"/>
                  <a:pt x="62" y="429"/>
                  <a:pt x="61" y="429"/>
                </a:cubicBezTo>
                <a:cubicBezTo>
                  <a:pt x="58" y="431"/>
                  <a:pt x="57" y="435"/>
                  <a:pt x="59" y="439"/>
                </a:cubicBezTo>
                <a:cubicBezTo>
                  <a:pt x="59" y="440"/>
                  <a:pt x="60" y="442"/>
                  <a:pt x="62" y="442"/>
                </a:cubicBezTo>
                <a:cubicBezTo>
                  <a:pt x="62" y="443"/>
                  <a:pt x="62" y="443"/>
                  <a:pt x="62" y="443"/>
                </a:cubicBezTo>
                <a:cubicBezTo>
                  <a:pt x="63" y="444"/>
                  <a:pt x="64" y="444"/>
                  <a:pt x="66" y="444"/>
                </a:cubicBezTo>
                <a:cubicBezTo>
                  <a:pt x="67" y="443"/>
                  <a:pt x="69" y="443"/>
                  <a:pt x="70" y="442"/>
                </a:cubicBezTo>
                <a:cubicBezTo>
                  <a:pt x="71" y="442"/>
                  <a:pt x="71" y="442"/>
                  <a:pt x="72" y="442"/>
                </a:cubicBezTo>
                <a:cubicBezTo>
                  <a:pt x="73" y="442"/>
                  <a:pt x="74" y="441"/>
                  <a:pt x="74" y="440"/>
                </a:cubicBezTo>
                <a:cubicBezTo>
                  <a:pt x="74" y="438"/>
                  <a:pt x="76" y="439"/>
                  <a:pt x="77" y="439"/>
                </a:cubicBezTo>
                <a:cubicBezTo>
                  <a:pt x="79" y="440"/>
                  <a:pt x="79" y="441"/>
                  <a:pt x="79" y="443"/>
                </a:cubicBezTo>
                <a:cubicBezTo>
                  <a:pt x="76" y="446"/>
                  <a:pt x="76" y="446"/>
                  <a:pt x="74" y="449"/>
                </a:cubicBezTo>
                <a:cubicBezTo>
                  <a:pt x="77" y="447"/>
                  <a:pt x="80" y="447"/>
                  <a:pt x="82" y="444"/>
                </a:cubicBezTo>
                <a:cubicBezTo>
                  <a:pt x="83" y="443"/>
                  <a:pt x="84" y="442"/>
                  <a:pt x="85" y="442"/>
                </a:cubicBezTo>
                <a:cubicBezTo>
                  <a:pt x="88" y="443"/>
                  <a:pt x="90" y="441"/>
                  <a:pt x="93" y="440"/>
                </a:cubicBezTo>
                <a:cubicBezTo>
                  <a:pt x="94" y="441"/>
                  <a:pt x="95" y="441"/>
                  <a:pt x="96" y="442"/>
                </a:cubicBezTo>
                <a:cubicBezTo>
                  <a:pt x="96" y="444"/>
                  <a:pt x="95" y="446"/>
                  <a:pt x="97" y="448"/>
                </a:cubicBezTo>
                <a:cubicBezTo>
                  <a:pt x="98" y="451"/>
                  <a:pt x="98" y="451"/>
                  <a:pt x="94" y="453"/>
                </a:cubicBezTo>
                <a:cubicBezTo>
                  <a:pt x="93" y="453"/>
                  <a:pt x="92" y="453"/>
                  <a:pt x="92" y="454"/>
                </a:cubicBezTo>
                <a:cubicBezTo>
                  <a:pt x="91" y="455"/>
                  <a:pt x="91" y="455"/>
                  <a:pt x="92" y="456"/>
                </a:cubicBezTo>
                <a:cubicBezTo>
                  <a:pt x="92" y="456"/>
                  <a:pt x="92" y="456"/>
                  <a:pt x="92" y="456"/>
                </a:cubicBezTo>
                <a:cubicBezTo>
                  <a:pt x="92" y="457"/>
                  <a:pt x="92" y="458"/>
                  <a:pt x="92" y="459"/>
                </a:cubicBezTo>
                <a:cubicBezTo>
                  <a:pt x="92" y="459"/>
                  <a:pt x="92" y="459"/>
                  <a:pt x="92" y="459"/>
                </a:cubicBezTo>
                <a:cubicBezTo>
                  <a:pt x="92" y="460"/>
                  <a:pt x="91" y="461"/>
                  <a:pt x="91" y="461"/>
                </a:cubicBezTo>
                <a:cubicBezTo>
                  <a:pt x="90" y="466"/>
                  <a:pt x="90" y="466"/>
                  <a:pt x="94" y="467"/>
                </a:cubicBezTo>
                <a:cubicBezTo>
                  <a:pt x="95" y="467"/>
                  <a:pt x="96" y="467"/>
                  <a:pt x="97" y="468"/>
                </a:cubicBezTo>
                <a:cubicBezTo>
                  <a:pt x="98" y="468"/>
                  <a:pt x="97" y="469"/>
                  <a:pt x="97" y="469"/>
                </a:cubicBezTo>
                <a:cubicBezTo>
                  <a:pt x="95" y="469"/>
                  <a:pt x="93" y="470"/>
                  <a:pt x="91" y="471"/>
                </a:cubicBezTo>
                <a:cubicBezTo>
                  <a:pt x="90" y="471"/>
                  <a:pt x="89" y="471"/>
                  <a:pt x="89" y="471"/>
                </a:cubicBezTo>
                <a:cubicBezTo>
                  <a:pt x="87" y="471"/>
                  <a:pt x="85" y="471"/>
                  <a:pt x="83" y="471"/>
                </a:cubicBezTo>
                <a:cubicBezTo>
                  <a:pt x="80" y="472"/>
                  <a:pt x="78" y="471"/>
                  <a:pt x="76" y="469"/>
                </a:cubicBezTo>
                <a:cubicBezTo>
                  <a:pt x="75" y="467"/>
                  <a:pt x="73" y="465"/>
                  <a:pt x="73" y="462"/>
                </a:cubicBezTo>
                <a:cubicBezTo>
                  <a:pt x="73" y="460"/>
                  <a:pt x="72" y="459"/>
                  <a:pt x="70" y="458"/>
                </a:cubicBezTo>
                <a:cubicBezTo>
                  <a:pt x="70" y="459"/>
                  <a:pt x="70" y="460"/>
                  <a:pt x="68" y="460"/>
                </a:cubicBezTo>
                <a:cubicBezTo>
                  <a:pt x="65" y="460"/>
                  <a:pt x="61" y="462"/>
                  <a:pt x="59" y="464"/>
                </a:cubicBezTo>
                <a:cubicBezTo>
                  <a:pt x="56" y="465"/>
                  <a:pt x="58" y="467"/>
                  <a:pt x="57" y="468"/>
                </a:cubicBezTo>
                <a:cubicBezTo>
                  <a:pt x="57" y="469"/>
                  <a:pt x="56" y="469"/>
                  <a:pt x="56" y="470"/>
                </a:cubicBezTo>
                <a:cubicBezTo>
                  <a:pt x="54" y="469"/>
                  <a:pt x="51" y="471"/>
                  <a:pt x="49" y="470"/>
                </a:cubicBezTo>
                <a:cubicBezTo>
                  <a:pt x="47" y="468"/>
                  <a:pt x="45" y="470"/>
                  <a:pt x="46" y="472"/>
                </a:cubicBezTo>
                <a:cubicBezTo>
                  <a:pt x="46" y="473"/>
                  <a:pt x="46" y="476"/>
                  <a:pt x="48" y="476"/>
                </a:cubicBezTo>
                <a:cubicBezTo>
                  <a:pt x="52" y="475"/>
                  <a:pt x="55" y="476"/>
                  <a:pt x="59" y="478"/>
                </a:cubicBezTo>
                <a:cubicBezTo>
                  <a:pt x="59" y="478"/>
                  <a:pt x="61" y="479"/>
                  <a:pt x="62" y="477"/>
                </a:cubicBezTo>
                <a:cubicBezTo>
                  <a:pt x="63" y="476"/>
                  <a:pt x="63" y="474"/>
                  <a:pt x="61" y="473"/>
                </a:cubicBezTo>
                <a:cubicBezTo>
                  <a:pt x="61" y="473"/>
                  <a:pt x="60" y="473"/>
                  <a:pt x="60" y="472"/>
                </a:cubicBezTo>
                <a:cubicBezTo>
                  <a:pt x="58" y="472"/>
                  <a:pt x="59" y="471"/>
                  <a:pt x="59" y="470"/>
                </a:cubicBezTo>
                <a:cubicBezTo>
                  <a:pt x="60" y="470"/>
                  <a:pt x="61" y="472"/>
                  <a:pt x="63" y="471"/>
                </a:cubicBezTo>
                <a:cubicBezTo>
                  <a:pt x="65" y="473"/>
                  <a:pt x="66" y="476"/>
                  <a:pt x="65" y="478"/>
                </a:cubicBezTo>
                <a:cubicBezTo>
                  <a:pt x="65" y="479"/>
                  <a:pt x="67" y="480"/>
                  <a:pt x="68" y="479"/>
                </a:cubicBezTo>
                <a:cubicBezTo>
                  <a:pt x="69" y="478"/>
                  <a:pt x="69" y="477"/>
                  <a:pt x="69" y="477"/>
                </a:cubicBezTo>
                <a:cubicBezTo>
                  <a:pt x="69" y="477"/>
                  <a:pt x="69" y="477"/>
                  <a:pt x="69" y="477"/>
                </a:cubicBezTo>
                <a:cubicBezTo>
                  <a:pt x="70" y="477"/>
                  <a:pt x="70" y="477"/>
                  <a:pt x="70" y="477"/>
                </a:cubicBezTo>
                <a:cubicBezTo>
                  <a:pt x="70" y="478"/>
                  <a:pt x="71" y="478"/>
                  <a:pt x="72" y="478"/>
                </a:cubicBezTo>
                <a:cubicBezTo>
                  <a:pt x="72" y="478"/>
                  <a:pt x="72" y="478"/>
                  <a:pt x="72" y="478"/>
                </a:cubicBezTo>
                <a:cubicBezTo>
                  <a:pt x="72" y="479"/>
                  <a:pt x="72" y="480"/>
                  <a:pt x="72" y="481"/>
                </a:cubicBezTo>
                <a:cubicBezTo>
                  <a:pt x="71" y="483"/>
                  <a:pt x="69" y="485"/>
                  <a:pt x="67" y="487"/>
                </a:cubicBezTo>
                <a:cubicBezTo>
                  <a:pt x="66" y="486"/>
                  <a:pt x="65" y="486"/>
                  <a:pt x="65" y="487"/>
                </a:cubicBezTo>
                <a:cubicBezTo>
                  <a:pt x="65" y="488"/>
                  <a:pt x="66" y="488"/>
                  <a:pt x="67" y="488"/>
                </a:cubicBezTo>
                <a:cubicBezTo>
                  <a:pt x="68" y="488"/>
                  <a:pt x="70" y="488"/>
                  <a:pt x="71" y="488"/>
                </a:cubicBezTo>
                <a:cubicBezTo>
                  <a:pt x="72" y="489"/>
                  <a:pt x="74" y="488"/>
                  <a:pt x="74" y="487"/>
                </a:cubicBezTo>
                <a:cubicBezTo>
                  <a:pt x="75" y="483"/>
                  <a:pt x="76" y="486"/>
                  <a:pt x="77" y="486"/>
                </a:cubicBezTo>
                <a:cubicBezTo>
                  <a:pt x="78" y="488"/>
                  <a:pt x="81" y="488"/>
                  <a:pt x="81" y="491"/>
                </a:cubicBezTo>
                <a:cubicBezTo>
                  <a:pt x="81" y="492"/>
                  <a:pt x="83" y="492"/>
                  <a:pt x="83" y="492"/>
                </a:cubicBezTo>
                <a:cubicBezTo>
                  <a:pt x="85" y="490"/>
                  <a:pt x="88" y="489"/>
                  <a:pt x="90" y="490"/>
                </a:cubicBezTo>
                <a:cubicBezTo>
                  <a:pt x="92" y="491"/>
                  <a:pt x="96" y="490"/>
                  <a:pt x="97" y="493"/>
                </a:cubicBezTo>
                <a:cubicBezTo>
                  <a:pt x="96" y="493"/>
                  <a:pt x="94" y="493"/>
                  <a:pt x="93" y="493"/>
                </a:cubicBezTo>
                <a:cubicBezTo>
                  <a:pt x="91" y="494"/>
                  <a:pt x="91" y="495"/>
                  <a:pt x="91" y="496"/>
                </a:cubicBezTo>
                <a:cubicBezTo>
                  <a:pt x="92" y="496"/>
                  <a:pt x="93" y="497"/>
                  <a:pt x="93" y="497"/>
                </a:cubicBezTo>
                <a:cubicBezTo>
                  <a:pt x="95" y="496"/>
                  <a:pt x="96" y="496"/>
                  <a:pt x="98" y="495"/>
                </a:cubicBezTo>
                <a:cubicBezTo>
                  <a:pt x="98" y="500"/>
                  <a:pt x="98" y="500"/>
                  <a:pt x="94" y="500"/>
                </a:cubicBezTo>
                <a:cubicBezTo>
                  <a:pt x="93" y="500"/>
                  <a:pt x="92" y="500"/>
                  <a:pt x="91" y="500"/>
                </a:cubicBezTo>
                <a:cubicBezTo>
                  <a:pt x="88" y="503"/>
                  <a:pt x="85" y="503"/>
                  <a:pt x="81" y="503"/>
                </a:cubicBezTo>
                <a:cubicBezTo>
                  <a:pt x="79" y="504"/>
                  <a:pt x="79" y="505"/>
                  <a:pt x="80" y="506"/>
                </a:cubicBezTo>
                <a:cubicBezTo>
                  <a:pt x="81" y="507"/>
                  <a:pt x="82" y="508"/>
                  <a:pt x="82" y="509"/>
                </a:cubicBezTo>
                <a:cubicBezTo>
                  <a:pt x="81" y="511"/>
                  <a:pt x="79" y="510"/>
                  <a:pt x="78" y="509"/>
                </a:cubicBezTo>
                <a:cubicBezTo>
                  <a:pt x="76" y="509"/>
                  <a:pt x="75" y="508"/>
                  <a:pt x="74" y="506"/>
                </a:cubicBezTo>
                <a:cubicBezTo>
                  <a:pt x="73" y="505"/>
                  <a:pt x="72" y="505"/>
                  <a:pt x="71" y="506"/>
                </a:cubicBezTo>
                <a:cubicBezTo>
                  <a:pt x="71" y="506"/>
                  <a:pt x="71" y="506"/>
                  <a:pt x="71" y="506"/>
                </a:cubicBezTo>
                <a:cubicBezTo>
                  <a:pt x="72" y="509"/>
                  <a:pt x="74" y="511"/>
                  <a:pt x="77" y="512"/>
                </a:cubicBezTo>
                <a:cubicBezTo>
                  <a:pt x="78" y="512"/>
                  <a:pt x="79" y="513"/>
                  <a:pt x="79" y="515"/>
                </a:cubicBezTo>
                <a:cubicBezTo>
                  <a:pt x="79" y="515"/>
                  <a:pt x="78" y="516"/>
                  <a:pt x="77" y="516"/>
                </a:cubicBezTo>
                <a:cubicBezTo>
                  <a:pt x="75" y="517"/>
                  <a:pt x="72" y="516"/>
                  <a:pt x="70" y="518"/>
                </a:cubicBezTo>
                <a:cubicBezTo>
                  <a:pt x="69" y="519"/>
                  <a:pt x="68" y="520"/>
                  <a:pt x="67" y="519"/>
                </a:cubicBezTo>
                <a:cubicBezTo>
                  <a:pt x="66" y="518"/>
                  <a:pt x="64" y="518"/>
                  <a:pt x="64" y="516"/>
                </a:cubicBezTo>
                <a:cubicBezTo>
                  <a:pt x="63" y="515"/>
                  <a:pt x="64" y="515"/>
                  <a:pt x="64" y="514"/>
                </a:cubicBezTo>
                <a:cubicBezTo>
                  <a:pt x="65" y="513"/>
                  <a:pt x="67" y="513"/>
                  <a:pt x="67" y="511"/>
                </a:cubicBezTo>
                <a:cubicBezTo>
                  <a:pt x="66" y="509"/>
                  <a:pt x="64" y="510"/>
                  <a:pt x="63" y="509"/>
                </a:cubicBezTo>
                <a:cubicBezTo>
                  <a:pt x="62" y="508"/>
                  <a:pt x="62" y="508"/>
                  <a:pt x="61" y="507"/>
                </a:cubicBezTo>
                <a:cubicBezTo>
                  <a:pt x="60" y="505"/>
                  <a:pt x="60" y="503"/>
                  <a:pt x="59" y="502"/>
                </a:cubicBezTo>
                <a:cubicBezTo>
                  <a:pt x="59" y="500"/>
                  <a:pt x="58" y="499"/>
                  <a:pt x="60" y="498"/>
                </a:cubicBezTo>
                <a:cubicBezTo>
                  <a:pt x="61" y="498"/>
                  <a:pt x="62" y="498"/>
                  <a:pt x="62" y="497"/>
                </a:cubicBezTo>
                <a:cubicBezTo>
                  <a:pt x="62" y="496"/>
                  <a:pt x="62" y="496"/>
                  <a:pt x="62" y="496"/>
                </a:cubicBezTo>
                <a:cubicBezTo>
                  <a:pt x="61" y="496"/>
                  <a:pt x="61" y="495"/>
                  <a:pt x="60" y="495"/>
                </a:cubicBezTo>
                <a:cubicBezTo>
                  <a:pt x="58" y="497"/>
                  <a:pt x="55" y="498"/>
                  <a:pt x="55" y="502"/>
                </a:cubicBezTo>
                <a:cubicBezTo>
                  <a:pt x="54" y="503"/>
                  <a:pt x="51" y="504"/>
                  <a:pt x="53" y="506"/>
                </a:cubicBezTo>
                <a:cubicBezTo>
                  <a:pt x="54" y="507"/>
                  <a:pt x="53" y="508"/>
                  <a:pt x="52" y="509"/>
                </a:cubicBezTo>
                <a:cubicBezTo>
                  <a:pt x="49" y="513"/>
                  <a:pt x="50" y="517"/>
                  <a:pt x="55" y="518"/>
                </a:cubicBezTo>
                <a:cubicBezTo>
                  <a:pt x="60" y="520"/>
                  <a:pt x="64" y="523"/>
                  <a:pt x="70" y="523"/>
                </a:cubicBezTo>
                <a:cubicBezTo>
                  <a:pt x="70" y="524"/>
                  <a:pt x="69" y="526"/>
                  <a:pt x="70" y="527"/>
                </a:cubicBezTo>
                <a:cubicBezTo>
                  <a:pt x="72" y="528"/>
                  <a:pt x="74" y="529"/>
                  <a:pt x="76" y="530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7" y="526"/>
                  <a:pt x="79" y="527"/>
                  <a:pt x="80" y="528"/>
                </a:cubicBezTo>
                <a:cubicBezTo>
                  <a:pt x="81" y="529"/>
                  <a:pt x="80" y="531"/>
                  <a:pt x="82" y="532"/>
                </a:cubicBezTo>
                <a:cubicBezTo>
                  <a:pt x="82" y="532"/>
                  <a:pt x="82" y="532"/>
                  <a:pt x="82" y="532"/>
                </a:cubicBezTo>
                <a:cubicBezTo>
                  <a:pt x="82" y="532"/>
                  <a:pt x="82" y="532"/>
                  <a:pt x="82" y="532"/>
                </a:cubicBezTo>
                <a:cubicBezTo>
                  <a:pt x="82" y="533"/>
                  <a:pt x="82" y="534"/>
                  <a:pt x="82" y="534"/>
                </a:cubicBezTo>
                <a:cubicBezTo>
                  <a:pt x="83" y="538"/>
                  <a:pt x="83" y="538"/>
                  <a:pt x="87" y="536"/>
                </a:cubicBezTo>
                <a:cubicBezTo>
                  <a:pt x="88" y="536"/>
                  <a:pt x="89" y="536"/>
                  <a:pt x="90" y="537"/>
                </a:cubicBezTo>
                <a:cubicBezTo>
                  <a:pt x="91" y="538"/>
                  <a:pt x="91" y="540"/>
                  <a:pt x="92" y="541"/>
                </a:cubicBezTo>
                <a:cubicBezTo>
                  <a:pt x="94" y="543"/>
                  <a:pt x="95" y="539"/>
                  <a:pt x="97" y="540"/>
                </a:cubicBezTo>
                <a:cubicBezTo>
                  <a:pt x="99" y="541"/>
                  <a:pt x="100" y="541"/>
                  <a:pt x="101" y="543"/>
                </a:cubicBezTo>
                <a:cubicBezTo>
                  <a:pt x="101" y="545"/>
                  <a:pt x="103" y="544"/>
                  <a:pt x="104" y="544"/>
                </a:cubicBezTo>
                <a:cubicBezTo>
                  <a:pt x="105" y="544"/>
                  <a:pt x="106" y="544"/>
                  <a:pt x="107" y="545"/>
                </a:cubicBezTo>
                <a:cubicBezTo>
                  <a:pt x="109" y="546"/>
                  <a:pt x="111" y="546"/>
                  <a:pt x="113" y="546"/>
                </a:cubicBezTo>
                <a:cubicBezTo>
                  <a:pt x="116" y="548"/>
                  <a:pt x="116" y="548"/>
                  <a:pt x="115" y="551"/>
                </a:cubicBezTo>
                <a:cubicBezTo>
                  <a:pt x="113" y="551"/>
                  <a:pt x="111" y="550"/>
                  <a:pt x="109" y="552"/>
                </a:cubicBezTo>
                <a:cubicBezTo>
                  <a:pt x="108" y="553"/>
                  <a:pt x="107" y="553"/>
                  <a:pt x="106" y="553"/>
                </a:cubicBezTo>
                <a:cubicBezTo>
                  <a:pt x="106" y="553"/>
                  <a:pt x="106" y="553"/>
                  <a:pt x="106" y="553"/>
                </a:cubicBezTo>
                <a:cubicBezTo>
                  <a:pt x="106" y="553"/>
                  <a:pt x="106" y="553"/>
                  <a:pt x="106" y="553"/>
                </a:cubicBezTo>
                <a:cubicBezTo>
                  <a:pt x="106" y="552"/>
                  <a:pt x="105" y="551"/>
                  <a:pt x="105" y="550"/>
                </a:cubicBezTo>
                <a:cubicBezTo>
                  <a:pt x="103" y="548"/>
                  <a:pt x="101" y="549"/>
                  <a:pt x="99" y="550"/>
                </a:cubicBezTo>
                <a:cubicBezTo>
                  <a:pt x="99" y="551"/>
                  <a:pt x="98" y="552"/>
                  <a:pt x="98" y="552"/>
                </a:cubicBezTo>
                <a:cubicBezTo>
                  <a:pt x="99" y="554"/>
                  <a:pt x="100" y="555"/>
                  <a:pt x="102" y="554"/>
                </a:cubicBezTo>
                <a:cubicBezTo>
                  <a:pt x="102" y="554"/>
                  <a:pt x="103" y="554"/>
                  <a:pt x="103" y="554"/>
                </a:cubicBezTo>
                <a:cubicBezTo>
                  <a:pt x="103" y="554"/>
                  <a:pt x="103" y="554"/>
                  <a:pt x="103" y="554"/>
                </a:cubicBezTo>
                <a:cubicBezTo>
                  <a:pt x="103" y="554"/>
                  <a:pt x="103" y="554"/>
                  <a:pt x="103" y="554"/>
                </a:cubicBezTo>
                <a:cubicBezTo>
                  <a:pt x="101" y="557"/>
                  <a:pt x="99" y="558"/>
                  <a:pt x="96" y="556"/>
                </a:cubicBezTo>
                <a:cubicBezTo>
                  <a:pt x="95" y="555"/>
                  <a:pt x="94" y="555"/>
                  <a:pt x="93" y="556"/>
                </a:cubicBezTo>
                <a:cubicBezTo>
                  <a:pt x="92" y="557"/>
                  <a:pt x="94" y="558"/>
                  <a:pt x="94" y="560"/>
                </a:cubicBezTo>
                <a:cubicBezTo>
                  <a:pt x="94" y="561"/>
                  <a:pt x="95" y="562"/>
                  <a:pt x="96" y="561"/>
                </a:cubicBezTo>
                <a:cubicBezTo>
                  <a:pt x="97" y="561"/>
                  <a:pt x="98" y="561"/>
                  <a:pt x="99" y="561"/>
                </a:cubicBezTo>
                <a:cubicBezTo>
                  <a:pt x="99" y="562"/>
                  <a:pt x="99" y="563"/>
                  <a:pt x="99" y="565"/>
                </a:cubicBezTo>
                <a:cubicBezTo>
                  <a:pt x="102" y="569"/>
                  <a:pt x="101" y="573"/>
                  <a:pt x="97" y="576"/>
                </a:cubicBezTo>
                <a:cubicBezTo>
                  <a:pt x="99" y="578"/>
                  <a:pt x="102" y="578"/>
                  <a:pt x="104" y="580"/>
                </a:cubicBezTo>
                <a:cubicBezTo>
                  <a:pt x="105" y="581"/>
                  <a:pt x="104" y="582"/>
                  <a:pt x="104" y="583"/>
                </a:cubicBezTo>
                <a:cubicBezTo>
                  <a:pt x="103" y="583"/>
                  <a:pt x="102" y="582"/>
                  <a:pt x="101" y="582"/>
                </a:cubicBezTo>
                <a:cubicBezTo>
                  <a:pt x="99" y="581"/>
                  <a:pt x="97" y="581"/>
                  <a:pt x="97" y="582"/>
                </a:cubicBezTo>
                <a:cubicBezTo>
                  <a:pt x="96" y="584"/>
                  <a:pt x="98" y="585"/>
                  <a:pt x="100" y="585"/>
                </a:cubicBezTo>
                <a:cubicBezTo>
                  <a:pt x="101" y="585"/>
                  <a:pt x="102" y="586"/>
                  <a:pt x="103" y="587"/>
                </a:cubicBezTo>
                <a:cubicBezTo>
                  <a:pt x="102" y="587"/>
                  <a:pt x="101" y="588"/>
                  <a:pt x="101" y="588"/>
                </a:cubicBezTo>
                <a:cubicBezTo>
                  <a:pt x="100" y="588"/>
                  <a:pt x="99" y="588"/>
                  <a:pt x="99" y="589"/>
                </a:cubicBezTo>
                <a:cubicBezTo>
                  <a:pt x="98" y="590"/>
                  <a:pt x="99" y="590"/>
                  <a:pt x="100" y="591"/>
                </a:cubicBezTo>
                <a:cubicBezTo>
                  <a:pt x="101" y="591"/>
                  <a:pt x="102" y="591"/>
                  <a:pt x="104" y="592"/>
                </a:cubicBezTo>
                <a:cubicBezTo>
                  <a:pt x="105" y="592"/>
                  <a:pt x="105" y="595"/>
                  <a:pt x="104" y="595"/>
                </a:cubicBezTo>
                <a:cubicBezTo>
                  <a:pt x="101" y="595"/>
                  <a:pt x="99" y="597"/>
                  <a:pt x="97" y="598"/>
                </a:cubicBezTo>
                <a:cubicBezTo>
                  <a:pt x="96" y="599"/>
                  <a:pt x="97" y="601"/>
                  <a:pt x="98" y="602"/>
                </a:cubicBezTo>
                <a:cubicBezTo>
                  <a:pt x="99" y="602"/>
                  <a:pt x="101" y="602"/>
                  <a:pt x="102" y="602"/>
                </a:cubicBezTo>
                <a:cubicBezTo>
                  <a:pt x="103" y="601"/>
                  <a:pt x="103" y="600"/>
                  <a:pt x="104" y="601"/>
                </a:cubicBezTo>
                <a:cubicBezTo>
                  <a:pt x="104" y="602"/>
                  <a:pt x="105" y="602"/>
                  <a:pt x="105" y="603"/>
                </a:cubicBezTo>
                <a:cubicBezTo>
                  <a:pt x="105" y="604"/>
                  <a:pt x="104" y="605"/>
                  <a:pt x="102" y="605"/>
                </a:cubicBezTo>
                <a:cubicBezTo>
                  <a:pt x="102" y="605"/>
                  <a:pt x="102" y="605"/>
                  <a:pt x="102" y="605"/>
                </a:cubicBezTo>
                <a:cubicBezTo>
                  <a:pt x="100" y="605"/>
                  <a:pt x="99" y="605"/>
                  <a:pt x="97" y="605"/>
                </a:cubicBezTo>
                <a:cubicBezTo>
                  <a:pt x="96" y="605"/>
                  <a:pt x="96" y="602"/>
                  <a:pt x="94" y="604"/>
                </a:cubicBezTo>
                <a:cubicBezTo>
                  <a:pt x="94" y="606"/>
                  <a:pt x="94" y="607"/>
                  <a:pt x="93" y="608"/>
                </a:cubicBezTo>
                <a:cubicBezTo>
                  <a:pt x="91" y="609"/>
                  <a:pt x="90" y="609"/>
                  <a:pt x="88" y="609"/>
                </a:cubicBezTo>
                <a:cubicBezTo>
                  <a:pt x="92" y="612"/>
                  <a:pt x="96" y="610"/>
                  <a:pt x="99" y="613"/>
                </a:cubicBezTo>
                <a:cubicBezTo>
                  <a:pt x="99" y="612"/>
                  <a:pt x="99" y="610"/>
                  <a:pt x="99" y="609"/>
                </a:cubicBezTo>
                <a:cubicBezTo>
                  <a:pt x="105" y="609"/>
                  <a:pt x="105" y="609"/>
                  <a:pt x="105" y="613"/>
                </a:cubicBezTo>
                <a:cubicBezTo>
                  <a:pt x="104" y="616"/>
                  <a:pt x="104" y="618"/>
                  <a:pt x="104" y="620"/>
                </a:cubicBezTo>
                <a:cubicBezTo>
                  <a:pt x="102" y="620"/>
                  <a:pt x="100" y="620"/>
                  <a:pt x="98" y="621"/>
                </a:cubicBezTo>
                <a:cubicBezTo>
                  <a:pt x="96" y="621"/>
                  <a:pt x="95" y="621"/>
                  <a:pt x="94" y="620"/>
                </a:cubicBezTo>
                <a:cubicBezTo>
                  <a:pt x="93" y="619"/>
                  <a:pt x="92" y="618"/>
                  <a:pt x="91" y="619"/>
                </a:cubicBezTo>
                <a:cubicBezTo>
                  <a:pt x="90" y="620"/>
                  <a:pt x="90" y="621"/>
                  <a:pt x="91" y="622"/>
                </a:cubicBezTo>
                <a:cubicBezTo>
                  <a:pt x="91" y="623"/>
                  <a:pt x="91" y="624"/>
                  <a:pt x="91" y="625"/>
                </a:cubicBezTo>
                <a:cubicBezTo>
                  <a:pt x="95" y="624"/>
                  <a:pt x="98" y="623"/>
                  <a:pt x="102" y="625"/>
                </a:cubicBezTo>
                <a:cubicBezTo>
                  <a:pt x="103" y="626"/>
                  <a:pt x="105" y="625"/>
                  <a:pt x="106" y="626"/>
                </a:cubicBezTo>
                <a:cubicBezTo>
                  <a:pt x="106" y="626"/>
                  <a:pt x="107" y="626"/>
                  <a:pt x="108" y="626"/>
                </a:cubicBezTo>
                <a:cubicBezTo>
                  <a:pt x="108" y="627"/>
                  <a:pt x="108" y="629"/>
                  <a:pt x="109" y="630"/>
                </a:cubicBezTo>
                <a:cubicBezTo>
                  <a:pt x="109" y="633"/>
                  <a:pt x="111" y="632"/>
                  <a:pt x="113" y="632"/>
                </a:cubicBezTo>
                <a:cubicBezTo>
                  <a:pt x="114" y="632"/>
                  <a:pt x="115" y="632"/>
                  <a:pt x="115" y="631"/>
                </a:cubicBezTo>
                <a:cubicBezTo>
                  <a:pt x="115" y="631"/>
                  <a:pt x="115" y="630"/>
                  <a:pt x="115" y="630"/>
                </a:cubicBezTo>
                <a:cubicBezTo>
                  <a:pt x="113" y="627"/>
                  <a:pt x="110" y="627"/>
                  <a:pt x="109" y="624"/>
                </a:cubicBezTo>
                <a:cubicBezTo>
                  <a:pt x="110" y="624"/>
                  <a:pt x="110" y="624"/>
                  <a:pt x="110" y="624"/>
                </a:cubicBezTo>
                <a:cubicBezTo>
                  <a:pt x="111" y="623"/>
                  <a:pt x="112" y="623"/>
                  <a:pt x="113" y="622"/>
                </a:cubicBezTo>
                <a:cubicBezTo>
                  <a:pt x="114" y="622"/>
                  <a:pt x="114" y="622"/>
                  <a:pt x="114" y="622"/>
                </a:cubicBezTo>
                <a:cubicBezTo>
                  <a:pt x="114" y="622"/>
                  <a:pt x="114" y="622"/>
                  <a:pt x="114" y="622"/>
                </a:cubicBezTo>
                <a:cubicBezTo>
                  <a:pt x="116" y="622"/>
                  <a:pt x="116" y="621"/>
                  <a:pt x="117" y="620"/>
                </a:cubicBezTo>
                <a:cubicBezTo>
                  <a:pt x="117" y="619"/>
                  <a:pt x="117" y="618"/>
                  <a:pt x="118" y="617"/>
                </a:cubicBezTo>
                <a:cubicBezTo>
                  <a:pt x="118" y="617"/>
                  <a:pt x="119" y="617"/>
                  <a:pt x="119" y="617"/>
                </a:cubicBezTo>
                <a:cubicBezTo>
                  <a:pt x="119" y="617"/>
                  <a:pt x="119" y="617"/>
                  <a:pt x="119" y="617"/>
                </a:cubicBezTo>
                <a:cubicBezTo>
                  <a:pt x="119" y="617"/>
                  <a:pt x="120" y="617"/>
                  <a:pt x="120" y="617"/>
                </a:cubicBezTo>
                <a:cubicBezTo>
                  <a:pt x="119" y="619"/>
                  <a:pt x="119" y="621"/>
                  <a:pt x="120" y="622"/>
                </a:cubicBezTo>
                <a:cubicBezTo>
                  <a:pt x="123" y="623"/>
                  <a:pt x="123" y="626"/>
                  <a:pt x="123" y="629"/>
                </a:cubicBezTo>
                <a:cubicBezTo>
                  <a:pt x="123" y="629"/>
                  <a:pt x="123" y="629"/>
                  <a:pt x="123" y="629"/>
                </a:cubicBezTo>
                <a:cubicBezTo>
                  <a:pt x="121" y="631"/>
                  <a:pt x="120" y="635"/>
                  <a:pt x="116" y="634"/>
                </a:cubicBezTo>
                <a:cubicBezTo>
                  <a:pt x="114" y="634"/>
                  <a:pt x="113" y="635"/>
                  <a:pt x="112" y="636"/>
                </a:cubicBezTo>
                <a:cubicBezTo>
                  <a:pt x="111" y="638"/>
                  <a:pt x="110" y="636"/>
                  <a:pt x="108" y="636"/>
                </a:cubicBezTo>
                <a:cubicBezTo>
                  <a:pt x="107" y="635"/>
                  <a:pt x="106" y="634"/>
                  <a:pt x="105" y="634"/>
                </a:cubicBezTo>
                <a:cubicBezTo>
                  <a:pt x="104" y="635"/>
                  <a:pt x="104" y="636"/>
                  <a:pt x="104" y="637"/>
                </a:cubicBezTo>
                <a:cubicBezTo>
                  <a:pt x="104" y="640"/>
                  <a:pt x="105" y="641"/>
                  <a:pt x="108" y="640"/>
                </a:cubicBezTo>
                <a:cubicBezTo>
                  <a:pt x="110" y="639"/>
                  <a:pt x="110" y="640"/>
                  <a:pt x="111" y="641"/>
                </a:cubicBezTo>
                <a:cubicBezTo>
                  <a:pt x="111" y="642"/>
                  <a:pt x="111" y="642"/>
                  <a:pt x="111" y="643"/>
                </a:cubicBezTo>
                <a:cubicBezTo>
                  <a:pt x="110" y="643"/>
                  <a:pt x="109" y="643"/>
                  <a:pt x="107" y="643"/>
                </a:cubicBezTo>
                <a:cubicBezTo>
                  <a:pt x="106" y="643"/>
                  <a:pt x="106" y="644"/>
                  <a:pt x="106" y="645"/>
                </a:cubicBezTo>
                <a:cubicBezTo>
                  <a:pt x="106" y="646"/>
                  <a:pt x="106" y="646"/>
                  <a:pt x="107" y="646"/>
                </a:cubicBezTo>
                <a:cubicBezTo>
                  <a:pt x="108" y="646"/>
                  <a:pt x="110" y="646"/>
                  <a:pt x="111" y="646"/>
                </a:cubicBezTo>
                <a:cubicBezTo>
                  <a:pt x="110" y="648"/>
                  <a:pt x="114" y="650"/>
                  <a:pt x="110" y="652"/>
                </a:cubicBezTo>
                <a:cubicBezTo>
                  <a:pt x="108" y="652"/>
                  <a:pt x="108" y="653"/>
                  <a:pt x="110" y="655"/>
                </a:cubicBezTo>
                <a:cubicBezTo>
                  <a:pt x="111" y="656"/>
                  <a:pt x="111" y="658"/>
                  <a:pt x="110" y="659"/>
                </a:cubicBezTo>
                <a:cubicBezTo>
                  <a:pt x="109" y="659"/>
                  <a:pt x="108" y="659"/>
                  <a:pt x="107" y="660"/>
                </a:cubicBezTo>
                <a:cubicBezTo>
                  <a:pt x="106" y="660"/>
                  <a:pt x="104" y="661"/>
                  <a:pt x="104" y="663"/>
                </a:cubicBezTo>
                <a:cubicBezTo>
                  <a:pt x="105" y="665"/>
                  <a:pt x="107" y="664"/>
                  <a:pt x="109" y="665"/>
                </a:cubicBezTo>
                <a:cubicBezTo>
                  <a:pt x="109" y="665"/>
                  <a:pt x="109" y="665"/>
                  <a:pt x="109" y="665"/>
                </a:cubicBezTo>
                <a:cubicBezTo>
                  <a:pt x="111" y="666"/>
                  <a:pt x="113" y="667"/>
                  <a:pt x="114" y="668"/>
                </a:cubicBezTo>
                <a:cubicBezTo>
                  <a:pt x="116" y="669"/>
                  <a:pt x="120" y="667"/>
                  <a:pt x="120" y="669"/>
                </a:cubicBezTo>
                <a:cubicBezTo>
                  <a:pt x="121" y="674"/>
                  <a:pt x="124" y="672"/>
                  <a:pt x="126" y="671"/>
                </a:cubicBezTo>
                <a:cubicBezTo>
                  <a:pt x="126" y="672"/>
                  <a:pt x="126" y="672"/>
                  <a:pt x="126" y="673"/>
                </a:cubicBezTo>
                <a:cubicBezTo>
                  <a:pt x="126" y="674"/>
                  <a:pt x="127" y="674"/>
                  <a:pt x="128" y="675"/>
                </a:cubicBezTo>
                <a:cubicBezTo>
                  <a:pt x="129" y="676"/>
                  <a:pt x="131" y="677"/>
                  <a:pt x="133" y="676"/>
                </a:cubicBezTo>
                <a:cubicBezTo>
                  <a:pt x="134" y="676"/>
                  <a:pt x="135" y="676"/>
                  <a:pt x="137" y="676"/>
                </a:cubicBezTo>
                <a:cubicBezTo>
                  <a:pt x="139" y="679"/>
                  <a:pt x="140" y="679"/>
                  <a:pt x="142" y="677"/>
                </a:cubicBezTo>
                <a:cubicBezTo>
                  <a:pt x="142" y="676"/>
                  <a:pt x="143" y="675"/>
                  <a:pt x="143" y="675"/>
                </a:cubicBezTo>
                <a:cubicBezTo>
                  <a:pt x="144" y="679"/>
                  <a:pt x="144" y="679"/>
                  <a:pt x="147" y="678"/>
                </a:cubicBezTo>
                <a:cubicBezTo>
                  <a:pt x="147" y="678"/>
                  <a:pt x="147" y="678"/>
                  <a:pt x="147" y="678"/>
                </a:cubicBezTo>
                <a:cubicBezTo>
                  <a:pt x="147" y="678"/>
                  <a:pt x="148" y="678"/>
                  <a:pt x="148" y="678"/>
                </a:cubicBezTo>
                <a:cubicBezTo>
                  <a:pt x="149" y="679"/>
                  <a:pt x="149" y="681"/>
                  <a:pt x="150" y="683"/>
                </a:cubicBezTo>
                <a:cubicBezTo>
                  <a:pt x="152" y="681"/>
                  <a:pt x="154" y="678"/>
                  <a:pt x="157" y="678"/>
                </a:cubicBezTo>
                <a:cubicBezTo>
                  <a:pt x="159" y="678"/>
                  <a:pt x="160" y="678"/>
                  <a:pt x="162" y="678"/>
                </a:cubicBezTo>
                <a:cubicBezTo>
                  <a:pt x="162" y="680"/>
                  <a:pt x="161" y="683"/>
                  <a:pt x="164" y="685"/>
                </a:cubicBezTo>
                <a:cubicBezTo>
                  <a:pt x="165" y="686"/>
                  <a:pt x="167" y="686"/>
                  <a:pt x="168" y="684"/>
                </a:cubicBezTo>
                <a:cubicBezTo>
                  <a:pt x="168" y="684"/>
                  <a:pt x="168" y="684"/>
                  <a:pt x="169" y="683"/>
                </a:cubicBezTo>
                <a:cubicBezTo>
                  <a:pt x="170" y="684"/>
                  <a:pt x="171" y="686"/>
                  <a:pt x="172" y="687"/>
                </a:cubicBezTo>
                <a:cubicBezTo>
                  <a:pt x="174" y="688"/>
                  <a:pt x="175" y="688"/>
                  <a:pt x="177" y="686"/>
                </a:cubicBezTo>
                <a:cubicBezTo>
                  <a:pt x="178" y="685"/>
                  <a:pt x="179" y="684"/>
                  <a:pt x="181" y="684"/>
                </a:cubicBezTo>
                <a:cubicBezTo>
                  <a:pt x="180" y="684"/>
                  <a:pt x="180" y="685"/>
                  <a:pt x="181" y="685"/>
                </a:cubicBezTo>
                <a:cubicBezTo>
                  <a:pt x="181" y="686"/>
                  <a:pt x="181" y="687"/>
                  <a:pt x="183" y="688"/>
                </a:cubicBezTo>
                <a:cubicBezTo>
                  <a:pt x="183" y="688"/>
                  <a:pt x="183" y="689"/>
                  <a:pt x="184" y="689"/>
                </a:cubicBezTo>
                <a:cubicBezTo>
                  <a:pt x="184" y="689"/>
                  <a:pt x="184" y="689"/>
                  <a:pt x="184" y="690"/>
                </a:cubicBezTo>
                <a:cubicBezTo>
                  <a:pt x="182" y="691"/>
                  <a:pt x="182" y="693"/>
                  <a:pt x="182" y="695"/>
                </a:cubicBezTo>
                <a:cubicBezTo>
                  <a:pt x="181" y="697"/>
                  <a:pt x="178" y="697"/>
                  <a:pt x="178" y="699"/>
                </a:cubicBezTo>
                <a:cubicBezTo>
                  <a:pt x="179" y="700"/>
                  <a:pt x="180" y="701"/>
                  <a:pt x="181" y="701"/>
                </a:cubicBezTo>
                <a:cubicBezTo>
                  <a:pt x="184" y="701"/>
                  <a:pt x="186" y="700"/>
                  <a:pt x="185" y="696"/>
                </a:cubicBezTo>
                <a:cubicBezTo>
                  <a:pt x="184" y="694"/>
                  <a:pt x="186" y="694"/>
                  <a:pt x="187" y="693"/>
                </a:cubicBezTo>
                <a:cubicBezTo>
                  <a:pt x="188" y="693"/>
                  <a:pt x="189" y="693"/>
                  <a:pt x="189" y="693"/>
                </a:cubicBezTo>
                <a:cubicBezTo>
                  <a:pt x="190" y="693"/>
                  <a:pt x="190" y="693"/>
                  <a:pt x="191" y="694"/>
                </a:cubicBezTo>
                <a:cubicBezTo>
                  <a:pt x="191" y="695"/>
                  <a:pt x="191" y="696"/>
                  <a:pt x="191" y="697"/>
                </a:cubicBezTo>
                <a:cubicBezTo>
                  <a:pt x="191" y="699"/>
                  <a:pt x="188" y="701"/>
                  <a:pt x="189" y="702"/>
                </a:cubicBezTo>
                <a:cubicBezTo>
                  <a:pt x="191" y="705"/>
                  <a:pt x="188" y="706"/>
                  <a:pt x="188" y="708"/>
                </a:cubicBezTo>
                <a:cubicBezTo>
                  <a:pt x="187" y="710"/>
                  <a:pt x="190" y="711"/>
                  <a:pt x="189" y="714"/>
                </a:cubicBezTo>
                <a:cubicBezTo>
                  <a:pt x="186" y="714"/>
                  <a:pt x="183" y="712"/>
                  <a:pt x="180" y="713"/>
                </a:cubicBezTo>
                <a:cubicBezTo>
                  <a:pt x="179" y="714"/>
                  <a:pt x="177" y="714"/>
                  <a:pt x="178" y="715"/>
                </a:cubicBezTo>
                <a:cubicBezTo>
                  <a:pt x="178" y="717"/>
                  <a:pt x="179" y="717"/>
                  <a:pt x="180" y="717"/>
                </a:cubicBezTo>
                <a:cubicBezTo>
                  <a:pt x="181" y="717"/>
                  <a:pt x="181" y="717"/>
                  <a:pt x="181" y="718"/>
                </a:cubicBezTo>
                <a:cubicBezTo>
                  <a:pt x="181" y="718"/>
                  <a:pt x="180" y="719"/>
                  <a:pt x="180" y="719"/>
                </a:cubicBezTo>
                <a:cubicBezTo>
                  <a:pt x="176" y="718"/>
                  <a:pt x="174" y="719"/>
                  <a:pt x="171" y="722"/>
                </a:cubicBezTo>
                <a:cubicBezTo>
                  <a:pt x="169" y="724"/>
                  <a:pt x="169" y="724"/>
                  <a:pt x="170" y="727"/>
                </a:cubicBezTo>
                <a:cubicBezTo>
                  <a:pt x="172" y="727"/>
                  <a:pt x="174" y="726"/>
                  <a:pt x="175" y="725"/>
                </a:cubicBezTo>
                <a:cubicBezTo>
                  <a:pt x="177" y="724"/>
                  <a:pt x="179" y="724"/>
                  <a:pt x="181" y="725"/>
                </a:cubicBezTo>
                <a:cubicBezTo>
                  <a:pt x="182" y="726"/>
                  <a:pt x="184" y="726"/>
                  <a:pt x="185" y="726"/>
                </a:cubicBezTo>
                <a:cubicBezTo>
                  <a:pt x="189" y="726"/>
                  <a:pt x="192" y="727"/>
                  <a:pt x="193" y="731"/>
                </a:cubicBezTo>
                <a:cubicBezTo>
                  <a:pt x="193" y="732"/>
                  <a:pt x="194" y="732"/>
                  <a:pt x="195" y="732"/>
                </a:cubicBezTo>
                <a:cubicBezTo>
                  <a:pt x="196" y="731"/>
                  <a:pt x="196" y="729"/>
                  <a:pt x="197" y="730"/>
                </a:cubicBezTo>
                <a:cubicBezTo>
                  <a:pt x="198" y="732"/>
                  <a:pt x="197" y="735"/>
                  <a:pt x="196" y="737"/>
                </a:cubicBezTo>
                <a:cubicBezTo>
                  <a:pt x="193" y="737"/>
                  <a:pt x="189" y="737"/>
                  <a:pt x="186" y="737"/>
                </a:cubicBezTo>
                <a:cubicBezTo>
                  <a:pt x="185" y="735"/>
                  <a:pt x="186" y="733"/>
                  <a:pt x="186" y="732"/>
                </a:cubicBezTo>
                <a:cubicBezTo>
                  <a:pt x="186" y="731"/>
                  <a:pt x="186" y="730"/>
                  <a:pt x="185" y="730"/>
                </a:cubicBezTo>
                <a:cubicBezTo>
                  <a:pt x="185" y="730"/>
                  <a:pt x="185" y="730"/>
                  <a:pt x="185" y="730"/>
                </a:cubicBezTo>
                <a:cubicBezTo>
                  <a:pt x="185" y="730"/>
                  <a:pt x="185" y="730"/>
                  <a:pt x="185" y="730"/>
                </a:cubicBezTo>
                <a:cubicBezTo>
                  <a:pt x="184" y="730"/>
                  <a:pt x="184" y="731"/>
                  <a:pt x="184" y="731"/>
                </a:cubicBezTo>
                <a:cubicBezTo>
                  <a:pt x="183" y="734"/>
                  <a:pt x="178" y="737"/>
                  <a:pt x="182" y="741"/>
                </a:cubicBezTo>
                <a:cubicBezTo>
                  <a:pt x="182" y="741"/>
                  <a:pt x="181" y="742"/>
                  <a:pt x="181" y="742"/>
                </a:cubicBezTo>
                <a:cubicBezTo>
                  <a:pt x="180" y="744"/>
                  <a:pt x="178" y="746"/>
                  <a:pt x="176" y="746"/>
                </a:cubicBezTo>
                <a:cubicBezTo>
                  <a:pt x="174" y="746"/>
                  <a:pt x="173" y="746"/>
                  <a:pt x="172" y="748"/>
                </a:cubicBezTo>
                <a:cubicBezTo>
                  <a:pt x="172" y="748"/>
                  <a:pt x="171" y="748"/>
                  <a:pt x="171" y="748"/>
                </a:cubicBezTo>
                <a:cubicBezTo>
                  <a:pt x="171" y="748"/>
                  <a:pt x="171" y="748"/>
                  <a:pt x="170" y="748"/>
                </a:cubicBezTo>
                <a:cubicBezTo>
                  <a:pt x="170" y="748"/>
                  <a:pt x="170" y="748"/>
                  <a:pt x="170" y="748"/>
                </a:cubicBezTo>
                <a:cubicBezTo>
                  <a:pt x="170" y="749"/>
                  <a:pt x="170" y="749"/>
                  <a:pt x="170" y="749"/>
                </a:cubicBezTo>
                <a:cubicBezTo>
                  <a:pt x="170" y="750"/>
                  <a:pt x="171" y="751"/>
                  <a:pt x="172" y="751"/>
                </a:cubicBezTo>
                <a:cubicBezTo>
                  <a:pt x="173" y="752"/>
                  <a:pt x="171" y="754"/>
                  <a:pt x="172" y="756"/>
                </a:cubicBezTo>
                <a:cubicBezTo>
                  <a:pt x="174" y="754"/>
                  <a:pt x="175" y="753"/>
                  <a:pt x="177" y="752"/>
                </a:cubicBezTo>
                <a:cubicBezTo>
                  <a:pt x="179" y="751"/>
                  <a:pt x="179" y="751"/>
                  <a:pt x="180" y="754"/>
                </a:cubicBezTo>
                <a:cubicBezTo>
                  <a:pt x="180" y="754"/>
                  <a:pt x="181" y="755"/>
                  <a:pt x="181" y="756"/>
                </a:cubicBezTo>
                <a:cubicBezTo>
                  <a:pt x="181" y="757"/>
                  <a:pt x="181" y="757"/>
                  <a:pt x="181" y="758"/>
                </a:cubicBezTo>
                <a:cubicBezTo>
                  <a:pt x="181" y="760"/>
                  <a:pt x="178" y="761"/>
                  <a:pt x="177" y="763"/>
                </a:cubicBezTo>
                <a:cubicBezTo>
                  <a:pt x="176" y="763"/>
                  <a:pt x="176" y="763"/>
                  <a:pt x="175" y="763"/>
                </a:cubicBezTo>
                <a:cubicBezTo>
                  <a:pt x="175" y="763"/>
                  <a:pt x="175" y="762"/>
                  <a:pt x="175" y="762"/>
                </a:cubicBezTo>
                <a:cubicBezTo>
                  <a:pt x="175" y="761"/>
                  <a:pt x="175" y="761"/>
                  <a:pt x="175" y="761"/>
                </a:cubicBezTo>
                <a:cubicBezTo>
                  <a:pt x="174" y="761"/>
                  <a:pt x="174" y="761"/>
                  <a:pt x="174" y="761"/>
                </a:cubicBezTo>
                <a:cubicBezTo>
                  <a:pt x="173" y="762"/>
                  <a:pt x="173" y="762"/>
                  <a:pt x="173" y="762"/>
                </a:cubicBezTo>
                <a:cubicBezTo>
                  <a:pt x="170" y="763"/>
                  <a:pt x="170" y="763"/>
                  <a:pt x="172" y="766"/>
                </a:cubicBezTo>
                <a:cubicBezTo>
                  <a:pt x="172" y="767"/>
                  <a:pt x="172" y="767"/>
                  <a:pt x="173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3" y="768"/>
                  <a:pt x="173" y="768"/>
                  <a:pt x="173" y="768"/>
                </a:cubicBezTo>
                <a:cubicBezTo>
                  <a:pt x="172" y="768"/>
                  <a:pt x="170" y="768"/>
                  <a:pt x="169" y="768"/>
                </a:cubicBezTo>
                <a:cubicBezTo>
                  <a:pt x="168" y="769"/>
                  <a:pt x="167" y="770"/>
                  <a:pt x="169" y="771"/>
                </a:cubicBezTo>
                <a:cubicBezTo>
                  <a:pt x="169" y="772"/>
                  <a:pt x="170" y="773"/>
                  <a:pt x="171" y="774"/>
                </a:cubicBezTo>
                <a:cubicBezTo>
                  <a:pt x="170" y="776"/>
                  <a:pt x="168" y="777"/>
                  <a:pt x="165" y="775"/>
                </a:cubicBezTo>
                <a:cubicBezTo>
                  <a:pt x="164" y="775"/>
                  <a:pt x="163" y="776"/>
                  <a:pt x="162" y="777"/>
                </a:cubicBezTo>
                <a:cubicBezTo>
                  <a:pt x="161" y="779"/>
                  <a:pt x="162" y="780"/>
                  <a:pt x="164" y="780"/>
                </a:cubicBezTo>
                <a:cubicBezTo>
                  <a:pt x="168" y="782"/>
                  <a:pt x="172" y="784"/>
                  <a:pt x="177" y="785"/>
                </a:cubicBezTo>
                <a:cubicBezTo>
                  <a:pt x="177" y="786"/>
                  <a:pt x="177" y="786"/>
                  <a:pt x="177" y="787"/>
                </a:cubicBezTo>
                <a:cubicBezTo>
                  <a:pt x="177" y="789"/>
                  <a:pt x="175" y="788"/>
                  <a:pt x="174" y="790"/>
                </a:cubicBezTo>
                <a:cubicBezTo>
                  <a:pt x="172" y="791"/>
                  <a:pt x="172" y="794"/>
                  <a:pt x="171" y="795"/>
                </a:cubicBezTo>
                <a:cubicBezTo>
                  <a:pt x="170" y="796"/>
                  <a:pt x="171" y="797"/>
                  <a:pt x="172" y="797"/>
                </a:cubicBezTo>
                <a:cubicBezTo>
                  <a:pt x="174" y="798"/>
                  <a:pt x="176" y="799"/>
                  <a:pt x="179" y="800"/>
                </a:cubicBezTo>
                <a:cubicBezTo>
                  <a:pt x="180" y="800"/>
                  <a:pt x="182" y="800"/>
                  <a:pt x="181" y="799"/>
                </a:cubicBezTo>
                <a:cubicBezTo>
                  <a:pt x="179" y="795"/>
                  <a:pt x="182" y="793"/>
                  <a:pt x="186" y="792"/>
                </a:cubicBezTo>
                <a:cubicBezTo>
                  <a:pt x="187" y="792"/>
                  <a:pt x="188" y="794"/>
                  <a:pt x="189" y="792"/>
                </a:cubicBezTo>
                <a:cubicBezTo>
                  <a:pt x="190" y="790"/>
                  <a:pt x="193" y="788"/>
                  <a:pt x="193" y="785"/>
                </a:cubicBezTo>
                <a:cubicBezTo>
                  <a:pt x="193" y="785"/>
                  <a:pt x="193" y="784"/>
                  <a:pt x="193" y="784"/>
                </a:cubicBezTo>
                <a:cubicBezTo>
                  <a:pt x="196" y="784"/>
                  <a:pt x="198" y="783"/>
                  <a:pt x="201" y="783"/>
                </a:cubicBezTo>
                <a:cubicBezTo>
                  <a:pt x="203" y="783"/>
                  <a:pt x="201" y="786"/>
                  <a:pt x="202" y="787"/>
                </a:cubicBezTo>
                <a:cubicBezTo>
                  <a:pt x="205" y="790"/>
                  <a:pt x="204" y="792"/>
                  <a:pt x="204" y="795"/>
                </a:cubicBezTo>
                <a:cubicBezTo>
                  <a:pt x="204" y="795"/>
                  <a:pt x="203" y="795"/>
                  <a:pt x="203" y="796"/>
                </a:cubicBezTo>
                <a:cubicBezTo>
                  <a:pt x="202" y="798"/>
                  <a:pt x="201" y="798"/>
                  <a:pt x="199" y="798"/>
                </a:cubicBezTo>
                <a:cubicBezTo>
                  <a:pt x="198" y="797"/>
                  <a:pt x="197" y="798"/>
                  <a:pt x="196" y="798"/>
                </a:cubicBezTo>
                <a:cubicBezTo>
                  <a:pt x="195" y="799"/>
                  <a:pt x="195" y="799"/>
                  <a:pt x="195" y="800"/>
                </a:cubicBezTo>
                <a:cubicBezTo>
                  <a:pt x="196" y="801"/>
                  <a:pt x="196" y="802"/>
                  <a:pt x="196" y="804"/>
                </a:cubicBezTo>
                <a:cubicBezTo>
                  <a:pt x="195" y="803"/>
                  <a:pt x="195" y="804"/>
                  <a:pt x="194" y="804"/>
                </a:cubicBezTo>
                <a:cubicBezTo>
                  <a:pt x="194" y="803"/>
                  <a:pt x="193" y="803"/>
                  <a:pt x="192" y="802"/>
                </a:cubicBezTo>
                <a:cubicBezTo>
                  <a:pt x="192" y="802"/>
                  <a:pt x="192" y="802"/>
                  <a:pt x="192" y="802"/>
                </a:cubicBezTo>
                <a:cubicBezTo>
                  <a:pt x="191" y="803"/>
                  <a:pt x="191" y="803"/>
                  <a:pt x="191" y="804"/>
                </a:cubicBezTo>
                <a:cubicBezTo>
                  <a:pt x="192" y="805"/>
                  <a:pt x="193" y="805"/>
                  <a:pt x="194" y="805"/>
                </a:cubicBezTo>
                <a:cubicBezTo>
                  <a:pt x="197" y="806"/>
                  <a:pt x="196" y="808"/>
                  <a:pt x="195" y="810"/>
                </a:cubicBezTo>
                <a:cubicBezTo>
                  <a:pt x="195" y="810"/>
                  <a:pt x="194" y="811"/>
                  <a:pt x="194" y="812"/>
                </a:cubicBezTo>
                <a:cubicBezTo>
                  <a:pt x="192" y="812"/>
                  <a:pt x="191" y="810"/>
                  <a:pt x="189" y="811"/>
                </a:cubicBezTo>
                <a:cubicBezTo>
                  <a:pt x="187" y="812"/>
                  <a:pt x="185" y="812"/>
                  <a:pt x="182" y="812"/>
                </a:cubicBezTo>
                <a:cubicBezTo>
                  <a:pt x="179" y="812"/>
                  <a:pt x="176" y="811"/>
                  <a:pt x="173" y="810"/>
                </a:cubicBezTo>
                <a:cubicBezTo>
                  <a:pt x="172" y="810"/>
                  <a:pt x="171" y="811"/>
                  <a:pt x="171" y="812"/>
                </a:cubicBezTo>
                <a:cubicBezTo>
                  <a:pt x="171" y="812"/>
                  <a:pt x="171" y="813"/>
                  <a:pt x="172" y="813"/>
                </a:cubicBezTo>
                <a:cubicBezTo>
                  <a:pt x="173" y="814"/>
                  <a:pt x="175" y="815"/>
                  <a:pt x="177" y="816"/>
                </a:cubicBezTo>
                <a:cubicBezTo>
                  <a:pt x="177" y="816"/>
                  <a:pt x="177" y="816"/>
                  <a:pt x="177" y="816"/>
                </a:cubicBezTo>
                <a:cubicBezTo>
                  <a:pt x="178" y="818"/>
                  <a:pt x="174" y="821"/>
                  <a:pt x="177" y="822"/>
                </a:cubicBezTo>
                <a:cubicBezTo>
                  <a:pt x="181" y="823"/>
                  <a:pt x="179" y="818"/>
                  <a:pt x="180" y="817"/>
                </a:cubicBezTo>
                <a:cubicBezTo>
                  <a:pt x="181" y="817"/>
                  <a:pt x="181" y="816"/>
                  <a:pt x="181" y="816"/>
                </a:cubicBezTo>
                <a:cubicBezTo>
                  <a:pt x="183" y="816"/>
                  <a:pt x="185" y="816"/>
                  <a:pt x="187" y="815"/>
                </a:cubicBezTo>
                <a:cubicBezTo>
                  <a:pt x="188" y="818"/>
                  <a:pt x="190" y="817"/>
                  <a:pt x="192" y="817"/>
                </a:cubicBezTo>
                <a:cubicBezTo>
                  <a:pt x="194" y="818"/>
                  <a:pt x="196" y="819"/>
                  <a:pt x="197" y="819"/>
                </a:cubicBezTo>
                <a:cubicBezTo>
                  <a:pt x="196" y="821"/>
                  <a:pt x="196" y="822"/>
                  <a:pt x="197" y="823"/>
                </a:cubicBezTo>
                <a:cubicBezTo>
                  <a:pt x="197" y="824"/>
                  <a:pt x="198" y="826"/>
                  <a:pt x="200" y="826"/>
                </a:cubicBezTo>
                <a:cubicBezTo>
                  <a:pt x="204" y="826"/>
                  <a:pt x="208" y="826"/>
                  <a:pt x="211" y="825"/>
                </a:cubicBezTo>
                <a:cubicBezTo>
                  <a:pt x="214" y="825"/>
                  <a:pt x="216" y="826"/>
                  <a:pt x="218" y="826"/>
                </a:cubicBezTo>
                <a:cubicBezTo>
                  <a:pt x="218" y="826"/>
                  <a:pt x="219" y="827"/>
                  <a:pt x="220" y="827"/>
                </a:cubicBezTo>
                <a:cubicBezTo>
                  <a:pt x="218" y="829"/>
                  <a:pt x="215" y="830"/>
                  <a:pt x="215" y="833"/>
                </a:cubicBezTo>
                <a:cubicBezTo>
                  <a:pt x="215" y="835"/>
                  <a:pt x="214" y="836"/>
                  <a:pt x="212" y="836"/>
                </a:cubicBezTo>
                <a:cubicBezTo>
                  <a:pt x="211" y="837"/>
                  <a:pt x="210" y="838"/>
                  <a:pt x="209" y="838"/>
                </a:cubicBezTo>
                <a:cubicBezTo>
                  <a:pt x="208" y="839"/>
                  <a:pt x="208" y="839"/>
                  <a:pt x="207" y="839"/>
                </a:cubicBezTo>
                <a:cubicBezTo>
                  <a:pt x="206" y="839"/>
                  <a:pt x="206" y="839"/>
                  <a:pt x="206" y="838"/>
                </a:cubicBezTo>
                <a:cubicBezTo>
                  <a:pt x="205" y="833"/>
                  <a:pt x="205" y="833"/>
                  <a:pt x="201" y="836"/>
                </a:cubicBezTo>
                <a:cubicBezTo>
                  <a:pt x="199" y="838"/>
                  <a:pt x="196" y="837"/>
                  <a:pt x="194" y="837"/>
                </a:cubicBezTo>
                <a:cubicBezTo>
                  <a:pt x="194" y="837"/>
                  <a:pt x="194" y="837"/>
                  <a:pt x="194" y="838"/>
                </a:cubicBezTo>
                <a:cubicBezTo>
                  <a:pt x="194" y="838"/>
                  <a:pt x="194" y="838"/>
                  <a:pt x="194" y="838"/>
                </a:cubicBezTo>
                <a:cubicBezTo>
                  <a:pt x="194" y="837"/>
                  <a:pt x="194" y="837"/>
                  <a:pt x="194" y="837"/>
                </a:cubicBezTo>
                <a:cubicBezTo>
                  <a:pt x="194" y="837"/>
                  <a:pt x="194" y="837"/>
                  <a:pt x="194" y="837"/>
                </a:cubicBezTo>
                <a:cubicBezTo>
                  <a:pt x="193" y="836"/>
                  <a:pt x="192" y="836"/>
                  <a:pt x="191" y="836"/>
                </a:cubicBezTo>
                <a:cubicBezTo>
                  <a:pt x="189" y="836"/>
                  <a:pt x="188" y="837"/>
                  <a:pt x="188" y="838"/>
                </a:cubicBezTo>
                <a:cubicBezTo>
                  <a:pt x="187" y="839"/>
                  <a:pt x="187" y="841"/>
                  <a:pt x="186" y="842"/>
                </a:cubicBezTo>
                <a:cubicBezTo>
                  <a:pt x="186" y="842"/>
                  <a:pt x="185" y="843"/>
                  <a:pt x="185" y="843"/>
                </a:cubicBezTo>
                <a:cubicBezTo>
                  <a:pt x="183" y="843"/>
                  <a:pt x="183" y="842"/>
                  <a:pt x="182" y="841"/>
                </a:cubicBezTo>
                <a:cubicBezTo>
                  <a:pt x="182" y="840"/>
                  <a:pt x="182" y="839"/>
                  <a:pt x="182" y="839"/>
                </a:cubicBezTo>
                <a:cubicBezTo>
                  <a:pt x="181" y="838"/>
                  <a:pt x="180" y="838"/>
                  <a:pt x="180" y="838"/>
                </a:cubicBezTo>
                <a:cubicBezTo>
                  <a:pt x="179" y="838"/>
                  <a:pt x="178" y="838"/>
                  <a:pt x="178" y="839"/>
                </a:cubicBezTo>
                <a:cubicBezTo>
                  <a:pt x="177" y="841"/>
                  <a:pt x="177" y="843"/>
                  <a:pt x="176" y="845"/>
                </a:cubicBezTo>
                <a:cubicBezTo>
                  <a:pt x="175" y="847"/>
                  <a:pt x="177" y="850"/>
                  <a:pt x="179" y="849"/>
                </a:cubicBezTo>
                <a:cubicBezTo>
                  <a:pt x="183" y="847"/>
                  <a:pt x="186" y="849"/>
                  <a:pt x="189" y="849"/>
                </a:cubicBezTo>
                <a:cubicBezTo>
                  <a:pt x="197" y="848"/>
                  <a:pt x="206" y="846"/>
                  <a:pt x="214" y="845"/>
                </a:cubicBezTo>
                <a:cubicBezTo>
                  <a:pt x="215" y="846"/>
                  <a:pt x="216" y="846"/>
                  <a:pt x="217" y="846"/>
                </a:cubicBezTo>
                <a:cubicBezTo>
                  <a:pt x="219" y="846"/>
                  <a:pt x="221" y="845"/>
                  <a:pt x="223" y="844"/>
                </a:cubicBezTo>
                <a:cubicBezTo>
                  <a:pt x="224" y="844"/>
                  <a:pt x="225" y="844"/>
                  <a:pt x="225" y="843"/>
                </a:cubicBezTo>
                <a:cubicBezTo>
                  <a:pt x="225" y="843"/>
                  <a:pt x="225" y="843"/>
                  <a:pt x="225" y="843"/>
                </a:cubicBezTo>
                <a:cubicBezTo>
                  <a:pt x="225" y="843"/>
                  <a:pt x="225" y="843"/>
                  <a:pt x="225" y="843"/>
                </a:cubicBezTo>
                <a:cubicBezTo>
                  <a:pt x="226" y="843"/>
                  <a:pt x="226" y="843"/>
                  <a:pt x="226" y="843"/>
                </a:cubicBezTo>
                <a:cubicBezTo>
                  <a:pt x="226" y="843"/>
                  <a:pt x="226" y="843"/>
                  <a:pt x="226" y="843"/>
                </a:cubicBezTo>
                <a:cubicBezTo>
                  <a:pt x="226" y="845"/>
                  <a:pt x="228" y="846"/>
                  <a:pt x="230" y="847"/>
                </a:cubicBezTo>
                <a:cubicBezTo>
                  <a:pt x="230" y="847"/>
                  <a:pt x="231" y="848"/>
                  <a:pt x="232" y="848"/>
                </a:cubicBezTo>
                <a:cubicBezTo>
                  <a:pt x="231" y="849"/>
                  <a:pt x="230" y="850"/>
                  <a:pt x="230" y="851"/>
                </a:cubicBezTo>
                <a:cubicBezTo>
                  <a:pt x="229" y="851"/>
                  <a:pt x="228" y="852"/>
                  <a:pt x="227" y="853"/>
                </a:cubicBezTo>
                <a:cubicBezTo>
                  <a:pt x="230" y="853"/>
                  <a:pt x="233" y="855"/>
                  <a:pt x="236" y="853"/>
                </a:cubicBezTo>
                <a:cubicBezTo>
                  <a:pt x="239" y="851"/>
                  <a:pt x="241" y="852"/>
                  <a:pt x="244" y="853"/>
                </a:cubicBezTo>
                <a:cubicBezTo>
                  <a:pt x="244" y="853"/>
                  <a:pt x="245" y="853"/>
                  <a:pt x="245" y="853"/>
                </a:cubicBezTo>
                <a:cubicBezTo>
                  <a:pt x="245" y="856"/>
                  <a:pt x="245" y="857"/>
                  <a:pt x="242" y="857"/>
                </a:cubicBezTo>
                <a:cubicBezTo>
                  <a:pt x="242" y="858"/>
                  <a:pt x="241" y="857"/>
                  <a:pt x="241" y="857"/>
                </a:cubicBezTo>
                <a:cubicBezTo>
                  <a:pt x="241" y="858"/>
                  <a:pt x="241" y="858"/>
                  <a:pt x="241" y="859"/>
                </a:cubicBezTo>
                <a:cubicBezTo>
                  <a:pt x="242" y="859"/>
                  <a:pt x="244" y="859"/>
                  <a:pt x="245" y="859"/>
                </a:cubicBezTo>
                <a:cubicBezTo>
                  <a:pt x="247" y="860"/>
                  <a:pt x="247" y="861"/>
                  <a:pt x="246" y="863"/>
                </a:cubicBezTo>
                <a:cubicBezTo>
                  <a:pt x="245" y="864"/>
                  <a:pt x="242" y="864"/>
                  <a:pt x="243" y="867"/>
                </a:cubicBezTo>
                <a:cubicBezTo>
                  <a:pt x="245" y="871"/>
                  <a:pt x="244" y="873"/>
                  <a:pt x="239" y="875"/>
                </a:cubicBezTo>
                <a:cubicBezTo>
                  <a:pt x="238" y="877"/>
                  <a:pt x="236" y="879"/>
                  <a:pt x="233" y="879"/>
                </a:cubicBezTo>
                <a:cubicBezTo>
                  <a:pt x="232" y="879"/>
                  <a:pt x="232" y="881"/>
                  <a:pt x="234" y="882"/>
                </a:cubicBezTo>
                <a:cubicBezTo>
                  <a:pt x="234" y="882"/>
                  <a:pt x="235" y="883"/>
                  <a:pt x="235" y="883"/>
                </a:cubicBezTo>
                <a:cubicBezTo>
                  <a:pt x="235" y="884"/>
                  <a:pt x="235" y="884"/>
                  <a:pt x="235" y="885"/>
                </a:cubicBezTo>
                <a:cubicBezTo>
                  <a:pt x="234" y="886"/>
                  <a:pt x="232" y="888"/>
                  <a:pt x="235" y="889"/>
                </a:cubicBezTo>
                <a:cubicBezTo>
                  <a:pt x="237" y="890"/>
                  <a:pt x="238" y="891"/>
                  <a:pt x="238" y="893"/>
                </a:cubicBezTo>
                <a:cubicBezTo>
                  <a:pt x="236" y="893"/>
                  <a:pt x="234" y="893"/>
                  <a:pt x="232" y="893"/>
                </a:cubicBezTo>
                <a:cubicBezTo>
                  <a:pt x="232" y="893"/>
                  <a:pt x="231" y="892"/>
                  <a:pt x="231" y="891"/>
                </a:cubicBezTo>
                <a:cubicBezTo>
                  <a:pt x="230" y="892"/>
                  <a:pt x="229" y="892"/>
                  <a:pt x="229" y="893"/>
                </a:cubicBezTo>
                <a:cubicBezTo>
                  <a:pt x="227" y="895"/>
                  <a:pt x="229" y="897"/>
                  <a:pt x="230" y="899"/>
                </a:cubicBezTo>
                <a:cubicBezTo>
                  <a:pt x="230" y="900"/>
                  <a:pt x="231" y="901"/>
                  <a:pt x="231" y="902"/>
                </a:cubicBezTo>
                <a:cubicBezTo>
                  <a:pt x="232" y="904"/>
                  <a:pt x="228" y="906"/>
                  <a:pt x="230" y="908"/>
                </a:cubicBezTo>
                <a:cubicBezTo>
                  <a:pt x="230" y="909"/>
                  <a:pt x="228" y="910"/>
                  <a:pt x="228" y="911"/>
                </a:cubicBezTo>
                <a:cubicBezTo>
                  <a:pt x="228" y="911"/>
                  <a:pt x="228" y="912"/>
                  <a:pt x="228" y="912"/>
                </a:cubicBezTo>
                <a:cubicBezTo>
                  <a:pt x="227" y="912"/>
                  <a:pt x="227" y="912"/>
                  <a:pt x="226" y="912"/>
                </a:cubicBezTo>
                <a:cubicBezTo>
                  <a:pt x="226" y="912"/>
                  <a:pt x="226" y="912"/>
                  <a:pt x="226" y="912"/>
                </a:cubicBezTo>
                <a:cubicBezTo>
                  <a:pt x="227" y="911"/>
                  <a:pt x="227" y="910"/>
                  <a:pt x="227" y="910"/>
                </a:cubicBezTo>
                <a:cubicBezTo>
                  <a:pt x="227" y="907"/>
                  <a:pt x="226" y="906"/>
                  <a:pt x="223" y="906"/>
                </a:cubicBezTo>
                <a:cubicBezTo>
                  <a:pt x="223" y="906"/>
                  <a:pt x="222" y="906"/>
                  <a:pt x="221" y="906"/>
                </a:cubicBezTo>
                <a:cubicBezTo>
                  <a:pt x="220" y="909"/>
                  <a:pt x="220" y="913"/>
                  <a:pt x="223" y="915"/>
                </a:cubicBezTo>
                <a:cubicBezTo>
                  <a:pt x="223" y="916"/>
                  <a:pt x="222" y="916"/>
                  <a:pt x="222" y="916"/>
                </a:cubicBezTo>
                <a:cubicBezTo>
                  <a:pt x="220" y="916"/>
                  <a:pt x="220" y="917"/>
                  <a:pt x="220" y="919"/>
                </a:cubicBezTo>
                <a:cubicBezTo>
                  <a:pt x="221" y="925"/>
                  <a:pt x="222" y="925"/>
                  <a:pt x="226" y="923"/>
                </a:cubicBezTo>
                <a:cubicBezTo>
                  <a:pt x="228" y="922"/>
                  <a:pt x="228" y="921"/>
                  <a:pt x="227" y="920"/>
                </a:cubicBezTo>
                <a:cubicBezTo>
                  <a:pt x="225" y="918"/>
                  <a:pt x="225" y="917"/>
                  <a:pt x="227" y="916"/>
                </a:cubicBezTo>
                <a:cubicBezTo>
                  <a:pt x="230" y="918"/>
                  <a:pt x="234" y="916"/>
                  <a:pt x="237" y="915"/>
                </a:cubicBezTo>
                <a:cubicBezTo>
                  <a:pt x="239" y="914"/>
                  <a:pt x="240" y="914"/>
                  <a:pt x="240" y="912"/>
                </a:cubicBezTo>
                <a:cubicBezTo>
                  <a:pt x="239" y="910"/>
                  <a:pt x="241" y="909"/>
                  <a:pt x="242" y="909"/>
                </a:cubicBezTo>
                <a:cubicBezTo>
                  <a:pt x="246" y="909"/>
                  <a:pt x="246" y="909"/>
                  <a:pt x="247" y="906"/>
                </a:cubicBezTo>
                <a:cubicBezTo>
                  <a:pt x="246" y="904"/>
                  <a:pt x="246" y="902"/>
                  <a:pt x="245" y="900"/>
                </a:cubicBezTo>
                <a:cubicBezTo>
                  <a:pt x="245" y="900"/>
                  <a:pt x="245" y="900"/>
                  <a:pt x="245" y="900"/>
                </a:cubicBezTo>
                <a:cubicBezTo>
                  <a:pt x="247" y="900"/>
                  <a:pt x="249" y="901"/>
                  <a:pt x="251" y="900"/>
                </a:cubicBezTo>
                <a:cubicBezTo>
                  <a:pt x="254" y="898"/>
                  <a:pt x="255" y="901"/>
                  <a:pt x="257" y="902"/>
                </a:cubicBezTo>
                <a:cubicBezTo>
                  <a:pt x="258" y="903"/>
                  <a:pt x="259" y="904"/>
                  <a:pt x="261" y="903"/>
                </a:cubicBezTo>
                <a:cubicBezTo>
                  <a:pt x="264" y="900"/>
                  <a:pt x="268" y="899"/>
                  <a:pt x="272" y="899"/>
                </a:cubicBezTo>
                <a:cubicBezTo>
                  <a:pt x="273" y="899"/>
                  <a:pt x="273" y="899"/>
                  <a:pt x="273" y="899"/>
                </a:cubicBezTo>
                <a:cubicBezTo>
                  <a:pt x="274" y="899"/>
                  <a:pt x="274" y="899"/>
                  <a:pt x="274" y="899"/>
                </a:cubicBezTo>
                <a:cubicBezTo>
                  <a:pt x="274" y="899"/>
                  <a:pt x="274" y="899"/>
                  <a:pt x="274" y="899"/>
                </a:cubicBezTo>
                <a:cubicBezTo>
                  <a:pt x="274" y="899"/>
                  <a:pt x="274" y="899"/>
                  <a:pt x="274" y="899"/>
                </a:cubicBezTo>
                <a:cubicBezTo>
                  <a:pt x="274" y="900"/>
                  <a:pt x="275" y="901"/>
                  <a:pt x="277" y="901"/>
                </a:cubicBezTo>
                <a:cubicBezTo>
                  <a:pt x="282" y="900"/>
                  <a:pt x="288" y="901"/>
                  <a:pt x="293" y="897"/>
                </a:cubicBezTo>
                <a:cubicBezTo>
                  <a:pt x="294" y="897"/>
                  <a:pt x="294" y="896"/>
                  <a:pt x="294" y="895"/>
                </a:cubicBezTo>
                <a:cubicBezTo>
                  <a:pt x="296" y="895"/>
                  <a:pt x="297" y="896"/>
                  <a:pt x="298" y="894"/>
                </a:cubicBezTo>
                <a:cubicBezTo>
                  <a:pt x="300" y="893"/>
                  <a:pt x="302" y="893"/>
                  <a:pt x="303" y="893"/>
                </a:cubicBezTo>
                <a:cubicBezTo>
                  <a:pt x="305" y="892"/>
                  <a:pt x="305" y="891"/>
                  <a:pt x="305" y="890"/>
                </a:cubicBezTo>
                <a:cubicBezTo>
                  <a:pt x="305" y="889"/>
                  <a:pt x="302" y="889"/>
                  <a:pt x="303" y="887"/>
                </a:cubicBezTo>
                <a:cubicBezTo>
                  <a:pt x="304" y="886"/>
                  <a:pt x="305" y="887"/>
                  <a:pt x="306" y="885"/>
                </a:cubicBezTo>
                <a:cubicBezTo>
                  <a:pt x="309" y="881"/>
                  <a:pt x="308" y="879"/>
                  <a:pt x="303" y="877"/>
                </a:cubicBezTo>
                <a:cubicBezTo>
                  <a:pt x="304" y="877"/>
                  <a:pt x="306" y="877"/>
                  <a:pt x="308" y="875"/>
                </a:cubicBezTo>
                <a:cubicBezTo>
                  <a:pt x="310" y="874"/>
                  <a:pt x="312" y="875"/>
                  <a:pt x="314" y="877"/>
                </a:cubicBezTo>
                <a:cubicBezTo>
                  <a:pt x="314" y="877"/>
                  <a:pt x="314" y="878"/>
                  <a:pt x="314" y="878"/>
                </a:cubicBezTo>
                <a:cubicBezTo>
                  <a:pt x="314" y="880"/>
                  <a:pt x="314" y="882"/>
                  <a:pt x="311" y="883"/>
                </a:cubicBezTo>
                <a:cubicBezTo>
                  <a:pt x="310" y="884"/>
                  <a:pt x="311" y="886"/>
                  <a:pt x="311" y="887"/>
                </a:cubicBezTo>
                <a:cubicBezTo>
                  <a:pt x="311" y="891"/>
                  <a:pt x="313" y="894"/>
                  <a:pt x="315" y="897"/>
                </a:cubicBezTo>
                <a:cubicBezTo>
                  <a:pt x="316" y="899"/>
                  <a:pt x="318" y="899"/>
                  <a:pt x="319" y="900"/>
                </a:cubicBezTo>
                <a:cubicBezTo>
                  <a:pt x="321" y="901"/>
                  <a:pt x="323" y="901"/>
                  <a:pt x="325" y="899"/>
                </a:cubicBezTo>
                <a:cubicBezTo>
                  <a:pt x="326" y="899"/>
                  <a:pt x="326" y="899"/>
                  <a:pt x="326" y="898"/>
                </a:cubicBezTo>
                <a:cubicBezTo>
                  <a:pt x="327" y="898"/>
                  <a:pt x="328" y="899"/>
                  <a:pt x="328" y="899"/>
                </a:cubicBezTo>
                <a:cubicBezTo>
                  <a:pt x="328" y="899"/>
                  <a:pt x="328" y="899"/>
                  <a:pt x="328" y="899"/>
                </a:cubicBezTo>
                <a:cubicBezTo>
                  <a:pt x="328" y="900"/>
                  <a:pt x="328" y="901"/>
                  <a:pt x="328" y="902"/>
                </a:cubicBezTo>
                <a:cubicBezTo>
                  <a:pt x="329" y="902"/>
                  <a:pt x="330" y="902"/>
                  <a:pt x="330" y="902"/>
                </a:cubicBezTo>
                <a:cubicBezTo>
                  <a:pt x="331" y="902"/>
                  <a:pt x="333" y="902"/>
                  <a:pt x="332" y="903"/>
                </a:cubicBezTo>
                <a:cubicBezTo>
                  <a:pt x="331" y="906"/>
                  <a:pt x="330" y="909"/>
                  <a:pt x="327" y="911"/>
                </a:cubicBezTo>
                <a:cubicBezTo>
                  <a:pt x="326" y="912"/>
                  <a:pt x="327" y="913"/>
                  <a:pt x="328" y="914"/>
                </a:cubicBezTo>
                <a:cubicBezTo>
                  <a:pt x="329" y="915"/>
                  <a:pt x="330" y="916"/>
                  <a:pt x="331" y="914"/>
                </a:cubicBezTo>
                <a:cubicBezTo>
                  <a:pt x="332" y="913"/>
                  <a:pt x="332" y="913"/>
                  <a:pt x="334" y="913"/>
                </a:cubicBezTo>
                <a:cubicBezTo>
                  <a:pt x="335" y="914"/>
                  <a:pt x="336" y="913"/>
                  <a:pt x="338" y="914"/>
                </a:cubicBezTo>
                <a:cubicBezTo>
                  <a:pt x="343" y="913"/>
                  <a:pt x="343" y="913"/>
                  <a:pt x="342" y="917"/>
                </a:cubicBezTo>
                <a:cubicBezTo>
                  <a:pt x="342" y="918"/>
                  <a:pt x="342" y="919"/>
                  <a:pt x="341" y="920"/>
                </a:cubicBezTo>
                <a:cubicBezTo>
                  <a:pt x="341" y="920"/>
                  <a:pt x="342" y="921"/>
                  <a:pt x="343" y="921"/>
                </a:cubicBezTo>
                <a:cubicBezTo>
                  <a:pt x="343" y="920"/>
                  <a:pt x="343" y="920"/>
                  <a:pt x="343" y="920"/>
                </a:cubicBezTo>
                <a:cubicBezTo>
                  <a:pt x="345" y="920"/>
                  <a:pt x="345" y="918"/>
                  <a:pt x="345" y="917"/>
                </a:cubicBezTo>
                <a:cubicBezTo>
                  <a:pt x="345" y="916"/>
                  <a:pt x="346" y="914"/>
                  <a:pt x="347" y="914"/>
                </a:cubicBezTo>
                <a:cubicBezTo>
                  <a:pt x="350" y="914"/>
                  <a:pt x="352" y="912"/>
                  <a:pt x="353" y="909"/>
                </a:cubicBezTo>
                <a:cubicBezTo>
                  <a:pt x="354" y="909"/>
                  <a:pt x="355" y="909"/>
                  <a:pt x="356" y="909"/>
                </a:cubicBezTo>
                <a:cubicBezTo>
                  <a:pt x="356" y="909"/>
                  <a:pt x="356" y="908"/>
                  <a:pt x="356" y="908"/>
                </a:cubicBezTo>
                <a:cubicBezTo>
                  <a:pt x="356" y="908"/>
                  <a:pt x="356" y="909"/>
                  <a:pt x="356" y="909"/>
                </a:cubicBezTo>
                <a:cubicBezTo>
                  <a:pt x="356" y="912"/>
                  <a:pt x="356" y="913"/>
                  <a:pt x="359" y="913"/>
                </a:cubicBezTo>
                <a:cubicBezTo>
                  <a:pt x="361" y="913"/>
                  <a:pt x="362" y="912"/>
                  <a:pt x="362" y="910"/>
                </a:cubicBezTo>
                <a:cubicBezTo>
                  <a:pt x="362" y="908"/>
                  <a:pt x="362" y="906"/>
                  <a:pt x="359" y="905"/>
                </a:cubicBezTo>
                <a:cubicBezTo>
                  <a:pt x="357" y="905"/>
                  <a:pt x="357" y="904"/>
                  <a:pt x="356" y="902"/>
                </a:cubicBezTo>
                <a:cubicBezTo>
                  <a:pt x="357" y="902"/>
                  <a:pt x="358" y="901"/>
                  <a:pt x="358" y="900"/>
                </a:cubicBezTo>
                <a:cubicBezTo>
                  <a:pt x="359" y="900"/>
                  <a:pt x="360" y="899"/>
                  <a:pt x="360" y="899"/>
                </a:cubicBezTo>
                <a:cubicBezTo>
                  <a:pt x="362" y="898"/>
                  <a:pt x="363" y="896"/>
                  <a:pt x="365" y="897"/>
                </a:cubicBezTo>
                <a:cubicBezTo>
                  <a:pt x="367" y="899"/>
                  <a:pt x="370" y="898"/>
                  <a:pt x="372" y="899"/>
                </a:cubicBezTo>
                <a:cubicBezTo>
                  <a:pt x="372" y="899"/>
                  <a:pt x="372" y="900"/>
                  <a:pt x="372" y="900"/>
                </a:cubicBezTo>
                <a:cubicBezTo>
                  <a:pt x="372" y="901"/>
                  <a:pt x="372" y="901"/>
                  <a:pt x="372" y="902"/>
                </a:cubicBezTo>
                <a:cubicBezTo>
                  <a:pt x="368" y="902"/>
                  <a:pt x="365" y="903"/>
                  <a:pt x="365" y="908"/>
                </a:cubicBezTo>
                <a:cubicBezTo>
                  <a:pt x="365" y="909"/>
                  <a:pt x="364" y="909"/>
                  <a:pt x="364" y="910"/>
                </a:cubicBezTo>
                <a:cubicBezTo>
                  <a:pt x="364" y="912"/>
                  <a:pt x="365" y="912"/>
                  <a:pt x="367" y="912"/>
                </a:cubicBezTo>
                <a:cubicBezTo>
                  <a:pt x="369" y="912"/>
                  <a:pt x="372" y="912"/>
                  <a:pt x="374" y="912"/>
                </a:cubicBezTo>
                <a:cubicBezTo>
                  <a:pt x="374" y="912"/>
                  <a:pt x="374" y="912"/>
                  <a:pt x="374" y="912"/>
                </a:cubicBezTo>
                <a:cubicBezTo>
                  <a:pt x="376" y="915"/>
                  <a:pt x="377" y="913"/>
                  <a:pt x="379" y="912"/>
                </a:cubicBezTo>
                <a:cubicBezTo>
                  <a:pt x="381" y="913"/>
                  <a:pt x="383" y="913"/>
                  <a:pt x="384" y="912"/>
                </a:cubicBezTo>
                <a:cubicBezTo>
                  <a:pt x="386" y="913"/>
                  <a:pt x="387" y="913"/>
                  <a:pt x="387" y="915"/>
                </a:cubicBezTo>
                <a:cubicBezTo>
                  <a:pt x="387" y="915"/>
                  <a:pt x="387" y="915"/>
                  <a:pt x="387" y="915"/>
                </a:cubicBezTo>
                <a:cubicBezTo>
                  <a:pt x="387" y="915"/>
                  <a:pt x="387" y="915"/>
                  <a:pt x="387" y="915"/>
                </a:cubicBezTo>
                <a:cubicBezTo>
                  <a:pt x="383" y="916"/>
                  <a:pt x="383" y="916"/>
                  <a:pt x="384" y="919"/>
                </a:cubicBezTo>
                <a:cubicBezTo>
                  <a:pt x="384" y="920"/>
                  <a:pt x="384" y="921"/>
                  <a:pt x="384" y="921"/>
                </a:cubicBezTo>
                <a:cubicBezTo>
                  <a:pt x="384" y="922"/>
                  <a:pt x="383" y="923"/>
                  <a:pt x="383" y="924"/>
                </a:cubicBezTo>
                <a:cubicBezTo>
                  <a:pt x="382" y="926"/>
                  <a:pt x="383" y="927"/>
                  <a:pt x="384" y="927"/>
                </a:cubicBezTo>
                <a:cubicBezTo>
                  <a:pt x="386" y="929"/>
                  <a:pt x="385" y="927"/>
                  <a:pt x="386" y="926"/>
                </a:cubicBezTo>
                <a:cubicBezTo>
                  <a:pt x="386" y="925"/>
                  <a:pt x="387" y="924"/>
                  <a:pt x="388" y="926"/>
                </a:cubicBezTo>
                <a:cubicBezTo>
                  <a:pt x="388" y="927"/>
                  <a:pt x="389" y="927"/>
                  <a:pt x="389" y="929"/>
                </a:cubicBezTo>
                <a:cubicBezTo>
                  <a:pt x="389" y="931"/>
                  <a:pt x="388" y="933"/>
                  <a:pt x="389" y="934"/>
                </a:cubicBezTo>
                <a:cubicBezTo>
                  <a:pt x="390" y="936"/>
                  <a:pt x="392" y="933"/>
                  <a:pt x="393" y="933"/>
                </a:cubicBezTo>
                <a:cubicBezTo>
                  <a:pt x="395" y="933"/>
                  <a:pt x="397" y="934"/>
                  <a:pt x="398" y="936"/>
                </a:cubicBezTo>
                <a:cubicBezTo>
                  <a:pt x="397" y="937"/>
                  <a:pt x="397" y="938"/>
                  <a:pt x="396" y="939"/>
                </a:cubicBezTo>
                <a:cubicBezTo>
                  <a:pt x="395" y="940"/>
                  <a:pt x="395" y="941"/>
                  <a:pt x="394" y="943"/>
                </a:cubicBezTo>
                <a:cubicBezTo>
                  <a:pt x="395" y="943"/>
                  <a:pt x="395" y="944"/>
                  <a:pt x="396" y="944"/>
                </a:cubicBezTo>
                <a:cubicBezTo>
                  <a:pt x="396" y="944"/>
                  <a:pt x="397" y="944"/>
                  <a:pt x="398" y="944"/>
                </a:cubicBezTo>
                <a:cubicBezTo>
                  <a:pt x="399" y="944"/>
                  <a:pt x="400" y="945"/>
                  <a:pt x="401" y="945"/>
                </a:cubicBezTo>
                <a:cubicBezTo>
                  <a:pt x="401" y="945"/>
                  <a:pt x="401" y="945"/>
                  <a:pt x="401" y="945"/>
                </a:cubicBezTo>
                <a:cubicBezTo>
                  <a:pt x="401" y="945"/>
                  <a:pt x="401" y="945"/>
                  <a:pt x="401" y="946"/>
                </a:cubicBezTo>
                <a:cubicBezTo>
                  <a:pt x="401" y="947"/>
                  <a:pt x="401" y="947"/>
                  <a:pt x="401" y="948"/>
                </a:cubicBezTo>
                <a:cubicBezTo>
                  <a:pt x="401" y="948"/>
                  <a:pt x="401" y="948"/>
                  <a:pt x="401" y="948"/>
                </a:cubicBezTo>
                <a:cubicBezTo>
                  <a:pt x="401" y="948"/>
                  <a:pt x="401" y="948"/>
                  <a:pt x="401" y="948"/>
                </a:cubicBezTo>
                <a:cubicBezTo>
                  <a:pt x="401" y="949"/>
                  <a:pt x="401" y="950"/>
                  <a:pt x="401" y="951"/>
                </a:cubicBezTo>
                <a:cubicBezTo>
                  <a:pt x="401" y="953"/>
                  <a:pt x="402" y="954"/>
                  <a:pt x="403" y="956"/>
                </a:cubicBezTo>
                <a:cubicBezTo>
                  <a:pt x="402" y="956"/>
                  <a:pt x="402" y="957"/>
                  <a:pt x="401" y="957"/>
                </a:cubicBezTo>
                <a:cubicBezTo>
                  <a:pt x="400" y="956"/>
                  <a:pt x="399" y="955"/>
                  <a:pt x="397" y="955"/>
                </a:cubicBezTo>
                <a:cubicBezTo>
                  <a:pt x="397" y="955"/>
                  <a:pt x="397" y="955"/>
                  <a:pt x="396" y="955"/>
                </a:cubicBezTo>
                <a:cubicBezTo>
                  <a:pt x="395" y="955"/>
                  <a:pt x="395" y="955"/>
                  <a:pt x="394" y="956"/>
                </a:cubicBezTo>
                <a:cubicBezTo>
                  <a:pt x="394" y="956"/>
                  <a:pt x="393" y="956"/>
                  <a:pt x="393" y="957"/>
                </a:cubicBezTo>
                <a:cubicBezTo>
                  <a:pt x="391" y="957"/>
                  <a:pt x="391" y="959"/>
                  <a:pt x="393" y="959"/>
                </a:cubicBezTo>
                <a:cubicBezTo>
                  <a:pt x="394" y="960"/>
                  <a:pt x="396" y="960"/>
                  <a:pt x="398" y="958"/>
                </a:cubicBezTo>
                <a:cubicBezTo>
                  <a:pt x="398" y="958"/>
                  <a:pt x="399" y="958"/>
                  <a:pt x="400" y="958"/>
                </a:cubicBezTo>
                <a:cubicBezTo>
                  <a:pt x="399" y="960"/>
                  <a:pt x="404" y="962"/>
                  <a:pt x="401" y="964"/>
                </a:cubicBezTo>
                <a:cubicBezTo>
                  <a:pt x="402" y="966"/>
                  <a:pt x="405" y="968"/>
                  <a:pt x="404" y="971"/>
                </a:cubicBezTo>
                <a:cubicBezTo>
                  <a:pt x="404" y="971"/>
                  <a:pt x="404" y="971"/>
                  <a:pt x="405" y="972"/>
                </a:cubicBezTo>
                <a:cubicBezTo>
                  <a:pt x="405" y="972"/>
                  <a:pt x="406" y="971"/>
                  <a:pt x="406" y="971"/>
                </a:cubicBezTo>
                <a:cubicBezTo>
                  <a:pt x="407" y="969"/>
                  <a:pt x="408" y="967"/>
                  <a:pt x="408" y="965"/>
                </a:cubicBezTo>
                <a:cubicBezTo>
                  <a:pt x="410" y="965"/>
                  <a:pt x="412" y="965"/>
                  <a:pt x="413" y="963"/>
                </a:cubicBezTo>
                <a:cubicBezTo>
                  <a:pt x="413" y="963"/>
                  <a:pt x="413" y="963"/>
                  <a:pt x="413" y="963"/>
                </a:cubicBezTo>
                <a:cubicBezTo>
                  <a:pt x="413" y="963"/>
                  <a:pt x="413" y="963"/>
                  <a:pt x="413" y="963"/>
                </a:cubicBezTo>
                <a:cubicBezTo>
                  <a:pt x="414" y="963"/>
                  <a:pt x="416" y="965"/>
                  <a:pt x="416" y="963"/>
                </a:cubicBezTo>
                <a:cubicBezTo>
                  <a:pt x="417" y="962"/>
                  <a:pt x="419" y="961"/>
                  <a:pt x="420" y="961"/>
                </a:cubicBezTo>
                <a:cubicBezTo>
                  <a:pt x="421" y="960"/>
                  <a:pt x="421" y="959"/>
                  <a:pt x="423" y="959"/>
                </a:cubicBezTo>
                <a:cubicBezTo>
                  <a:pt x="425" y="958"/>
                  <a:pt x="427" y="957"/>
                  <a:pt x="429" y="958"/>
                </a:cubicBezTo>
                <a:cubicBezTo>
                  <a:pt x="430" y="959"/>
                  <a:pt x="431" y="959"/>
                  <a:pt x="432" y="959"/>
                </a:cubicBezTo>
                <a:cubicBezTo>
                  <a:pt x="434" y="960"/>
                  <a:pt x="434" y="959"/>
                  <a:pt x="435" y="958"/>
                </a:cubicBezTo>
                <a:cubicBezTo>
                  <a:pt x="436" y="957"/>
                  <a:pt x="436" y="956"/>
                  <a:pt x="437" y="955"/>
                </a:cubicBezTo>
                <a:cubicBezTo>
                  <a:pt x="438" y="954"/>
                  <a:pt x="438" y="953"/>
                  <a:pt x="436" y="953"/>
                </a:cubicBezTo>
                <a:cubicBezTo>
                  <a:pt x="435" y="953"/>
                  <a:pt x="434" y="953"/>
                  <a:pt x="433" y="953"/>
                </a:cubicBezTo>
                <a:cubicBezTo>
                  <a:pt x="434" y="953"/>
                  <a:pt x="434" y="952"/>
                  <a:pt x="435" y="951"/>
                </a:cubicBezTo>
                <a:cubicBezTo>
                  <a:pt x="436" y="949"/>
                  <a:pt x="436" y="948"/>
                  <a:pt x="434" y="947"/>
                </a:cubicBezTo>
                <a:cubicBezTo>
                  <a:pt x="434" y="947"/>
                  <a:pt x="433" y="946"/>
                  <a:pt x="433" y="946"/>
                </a:cubicBezTo>
                <a:cubicBezTo>
                  <a:pt x="432" y="947"/>
                  <a:pt x="432" y="947"/>
                  <a:pt x="431" y="948"/>
                </a:cubicBezTo>
                <a:cubicBezTo>
                  <a:pt x="432" y="947"/>
                  <a:pt x="432" y="947"/>
                  <a:pt x="433" y="946"/>
                </a:cubicBezTo>
                <a:cubicBezTo>
                  <a:pt x="433" y="944"/>
                  <a:pt x="433" y="942"/>
                  <a:pt x="436" y="943"/>
                </a:cubicBezTo>
                <a:cubicBezTo>
                  <a:pt x="438" y="943"/>
                  <a:pt x="439" y="943"/>
                  <a:pt x="440" y="946"/>
                </a:cubicBezTo>
                <a:cubicBezTo>
                  <a:pt x="441" y="948"/>
                  <a:pt x="442" y="947"/>
                  <a:pt x="442" y="946"/>
                </a:cubicBezTo>
                <a:cubicBezTo>
                  <a:pt x="443" y="945"/>
                  <a:pt x="443" y="945"/>
                  <a:pt x="443" y="944"/>
                </a:cubicBezTo>
                <a:cubicBezTo>
                  <a:pt x="445" y="945"/>
                  <a:pt x="446" y="947"/>
                  <a:pt x="447" y="948"/>
                </a:cubicBezTo>
                <a:cubicBezTo>
                  <a:pt x="448" y="948"/>
                  <a:pt x="449" y="948"/>
                  <a:pt x="450" y="948"/>
                </a:cubicBezTo>
                <a:cubicBezTo>
                  <a:pt x="452" y="948"/>
                  <a:pt x="453" y="948"/>
                  <a:pt x="453" y="950"/>
                </a:cubicBezTo>
                <a:cubicBezTo>
                  <a:pt x="454" y="952"/>
                  <a:pt x="453" y="954"/>
                  <a:pt x="455" y="955"/>
                </a:cubicBezTo>
                <a:cubicBezTo>
                  <a:pt x="455" y="955"/>
                  <a:pt x="455" y="955"/>
                  <a:pt x="455" y="955"/>
                </a:cubicBezTo>
                <a:cubicBezTo>
                  <a:pt x="455" y="956"/>
                  <a:pt x="456" y="956"/>
                  <a:pt x="457" y="956"/>
                </a:cubicBezTo>
                <a:cubicBezTo>
                  <a:pt x="460" y="959"/>
                  <a:pt x="463" y="961"/>
                  <a:pt x="467" y="958"/>
                </a:cubicBezTo>
                <a:cubicBezTo>
                  <a:pt x="468" y="958"/>
                  <a:pt x="468" y="958"/>
                  <a:pt x="468" y="958"/>
                </a:cubicBezTo>
                <a:cubicBezTo>
                  <a:pt x="470" y="957"/>
                  <a:pt x="471" y="958"/>
                  <a:pt x="471" y="959"/>
                </a:cubicBezTo>
                <a:cubicBezTo>
                  <a:pt x="472" y="960"/>
                  <a:pt x="472" y="962"/>
                  <a:pt x="472" y="963"/>
                </a:cubicBezTo>
                <a:cubicBezTo>
                  <a:pt x="473" y="964"/>
                  <a:pt x="474" y="964"/>
                  <a:pt x="474" y="962"/>
                </a:cubicBezTo>
                <a:cubicBezTo>
                  <a:pt x="475" y="961"/>
                  <a:pt x="477" y="961"/>
                  <a:pt x="477" y="963"/>
                </a:cubicBezTo>
                <a:cubicBezTo>
                  <a:pt x="478" y="965"/>
                  <a:pt x="478" y="967"/>
                  <a:pt x="481" y="966"/>
                </a:cubicBezTo>
                <a:cubicBezTo>
                  <a:pt x="483" y="964"/>
                  <a:pt x="485" y="965"/>
                  <a:pt x="487" y="965"/>
                </a:cubicBezTo>
                <a:cubicBezTo>
                  <a:pt x="490" y="965"/>
                  <a:pt x="492" y="965"/>
                  <a:pt x="494" y="963"/>
                </a:cubicBezTo>
                <a:cubicBezTo>
                  <a:pt x="496" y="963"/>
                  <a:pt x="497" y="963"/>
                  <a:pt x="498" y="965"/>
                </a:cubicBezTo>
                <a:cubicBezTo>
                  <a:pt x="497" y="965"/>
                  <a:pt x="497" y="966"/>
                  <a:pt x="496" y="967"/>
                </a:cubicBezTo>
                <a:cubicBezTo>
                  <a:pt x="496" y="968"/>
                  <a:pt x="496" y="969"/>
                  <a:pt x="497" y="969"/>
                </a:cubicBezTo>
                <a:cubicBezTo>
                  <a:pt x="498" y="970"/>
                  <a:pt x="499" y="969"/>
                  <a:pt x="500" y="968"/>
                </a:cubicBezTo>
                <a:cubicBezTo>
                  <a:pt x="501" y="967"/>
                  <a:pt x="500" y="966"/>
                  <a:pt x="499" y="965"/>
                </a:cubicBezTo>
                <a:cubicBezTo>
                  <a:pt x="501" y="964"/>
                  <a:pt x="502" y="962"/>
                  <a:pt x="503" y="961"/>
                </a:cubicBezTo>
                <a:cubicBezTo>
                  <a:pt x="503" y="961"/>
                  <a:pt x="503" y="961"/>
                  <a:pt x="503" y="961"/>
                </a:cubicBezTo>
                <a:cubicBezTo>
                  <a:pt x="505" y="961"/>
                  <a:pt x="506" y="964"/>
                  <a:pt x="508" y="965"/>
                </a:cubicBezTo>
                <a:cubicBezTo>
                  <a:pt x="508" y="968"/>
                  <a:pt x="508" y="968"/>
                  <a:pt x="511" y="968"/>
                </a:cubicBezTo>
                <a:cubicBezTo>
                  <a:pt x="512" y="968"/>
                  <a:pt x="513" y="969"/>
                  <a:pt x="513" y="970"/>
                </a:cubicBezTo>
                <a:cubicBezTo>
                  <a:pt x="513" y="970"/>
                  <a:pt x="513" y="971"/>
                  <a:pt x="513" y="971"/>
                </a:cubicBezTo>
                <a:cubicBezTo>
                  <a:pt x="512" y="971"/>
                  <a:pt x="511" y="971"/>
                  <a:pt x="510" y="972"/>
                </a:cubicBezTo>
                <a:cubicBezTo>
                  <a:pt x="510" y="972"/>
                  <a:pt x="509" y="973"/>
                  <a:pt x="509" y="974"/>
                </a:cubicBezTo>
                <a:cubicBezTo>
                  <a:pt x="509" y="974"/>
                  <a:pt x="510" y="975"/>
                  <a:pt x="511" y="975"/>
                </a:cubicBezTo>
                <a:cubicBezTo>
                  <a:pt x="511" y="976"/>
                  <a:pt x="512" y="976"/>
                  <a:pt x="513" y="976"/>
                </a:cubicBezTo>
                <a:cubicBezTo>
                  <a:pt x="517" y="975"/>
                  <a:pt x="521" y="974"/>
                  <a:pt x="525" y="973"/>
                </a:cubicBezTo>
                <a:cubicBezTo>
                  <a:pt x="526" y="974"/>
                  <a:pt x="528" y="974"/>
                  <a:pt x="527" y="976"/>
                </a:cubicBezTo>
                <a:cubicBezTo>
                  <a:pt x="527" y="977"/>
                  <a:pt x="526" y="978"/>
                  <a:pt x="525" y="977"/>
                </a:cubicBezTo>
                <a:cubicBezTo>
                  <a:pt x="522" y="977"/>
                  <a:pt x="519" y="979"/>
                  <a:pt x="516" y="979"/>
                </a:cubicBezTo>
                <a:cubicBezTo>
                  <a:pt x="512" y="978"/>
                  <a:pt x="511" y="981"/>
                  <a:pt x="513" y="985"/>
                </a:cubicBezTo>
                <a:cubicBezTo>
                  <a:pt x="513" y="987"/>
                  <a:pt x="513" y="988"/>
                  <a:pt x="512" y="990"/>
                </a:cubicBezTo>
                <a:cubicBezTo>
                  <a:pt x="511" y="991"/>
                  <a:pt x="512" y="992"/>
                  <a:pt x="512" y="992"/>
                </a:cubicBezTo>
                <a:cubicBezTo>
                  <a:pt x="514" y="993"/>
                  <a:pt x="518" y="991"/>
                  <a:pt x="517" y="988"/>
                </a:cubicBezTo>
                <a:cubicBezTo>
                  <a:pt x="517" y="987"/>
                  <a:pt x="517" y="986"/>
                  <a:pt x="517" y="985"/>
                </a:cubicBezTo>
                <a:cubicBezTo>
                  <a:pt x="518" y="985"/>
                  <a:pt x="518" y="984"/>
                  <a:pt x="519" y="983"/>
                </a:cubicBezTo>
                <a:cubicBezTo>
                  <a:pt x="521" y="982"/>
                  <a:pt x="522" y="983"/>
                  <a:pt x="524" y="984"/>
                </a:cubicBezTo>
                <a:cubicBezTo>
                  <a:pt x="525" y="985"/>
                  <a:pt x="523" y="986"/>
                  <a:pt x="523" y="986"/>
                </a:cubicBezTo>
                <a:cubicBezTo>
                  <a:pt x="522" y="988"/>
                  <a:pt x="523" y="988"/>
                  <a:pt x="524" y="988"/>
                </a:cubicBezTo>
                <a:cubicBezTo>
                  <a:pt x="525" y="989"/>
                  <a:pt x="526" y="989"/>
                  <a:pt x="527" y="989"/>
                </a:cubicBezTo>
                <a:cubicBezTo>
                  <a:pt x="527" y="990"/>
                  <a:pt x="529" y="990"/>
                  <a:pt x="528" y="992"/>
                </a:cubicBezTo>
                <a:cubicBezTo>
                  <a:pt x="529" y="992"/>
                  <a:pt x="530" y="992"/>
                  <a:pt x="530" y="993"/>
                </a:cubicBezTo>
                <a:cubicBezTo>
                  <a:pt x="531" y="1000"/>
                  <a:pt x="532" y="1008"/>
                  <a:pt x="531" y="1015"/>
                </a:cubicBezTo>
                <a:cubicBezTo>
                  <a:pt x="531" y="1016"/>
                  <a:pt x="531" y="1017"/>
                  <a:pt x="531" y="1018"/>
                </a:cubicBezTo>
                <a:cubicBezTo>
                  <a:pt x="532" y="1020"/>
                  <a:pt x="534" y="1020"/>
                  <a:pt x="535" y="1019"/>
                </a:cubicBezTo>
                <a:cubicBezTo>
                  <a:pt x="535" y="1019"/>
                  <a:pt x="536" y="1018"/>
                  <a:pt x="536" y="1018"/>
                </a:cubicBezTo>
                <a:cubicBezTo>
                  <a:pt x="539" y="1013"/>
                  <a:pt x="542" y="1011"/>
                  <a:pt x="547" y="1013"/>
                </a:cubicBezTo>
                <a:cubicBezTo>
                  <a:pt x="550" y="1014"/>
                  <a:pt x="552" y="1014"/>
                  <a:pt x="555" y="1014"/>
                </a:cubicBezTo>
                <a:cubicBezTo>
                  <a:pt x="556" y="1014"/>
                  <a:pt x="557" y="1012"/>
                  <a:pt x="557" y="1012"/>
                </a:cubicBezTo>
                <a:cubicBezTo>
                  <a:pt x="557" y="1010"/>
                  <a:pt x="556" y="1010"/>
                  <a:pt x="555" y="1010"/>
                </a:cubicBezTo>
                <a:cubicBezTo>
                  <a:pt x="551" y="1009"/>
                  <a:pt x="548" y="1011"/>
                  <a:pt x="544" y="1009"/>
                </a:cubicBezTo>
                <a:cubicBezTo>
                  <a:pt x="543" y="1009"/>
                  <a:pt x="542" y="1010"/>
                  <a:pt x="542" y="1010"/>
                </a:cubicBezTo>
                <a:cubicBezTo>
                  <a:pt x="537" y="1011"/>
                  <a:pt x="537" y="1011"/>
                  <a:pt x="535" y="1007"/>
                </a:cubicBezTo>
                <a:cubicBezTo>
                  <a:pt x="534" y="1005"/>
                  <a:pt x="533" y="1003"/>
                  <a:pt x="535" y="1002"/>
                </a:cubicBezTo>
                <a:cubicBezTo>
                  <a:pt x="536" y="1000"/>
                  <a:pt x="536" y="998"/>
                  <a:pt x="535" y="997"/>
                </a:cubicBezTo>
                <a:cubicBezTo>
                  <a:pt x="535" y="995"/>
                  <a:pt x="534" y="992"/>
                  <a:pt x="534" y="990"/>
                </a:cubicBezTo>
                <a:cubicBezTo>
                  <a:pt x="535" y="990"/>
                  <a:pt x="535" y="989"/>
                  <a:pt x="535" y="988"/>
                </a:cubicBezTo>
                <a:cubicBezTo>
                  <a:pt x="535" y="983"/>
                  <a:pt x="536" y="982"/>
                  <a:pt x="540" y="983"/>
                </a:cubicBezTo>
                <a:cubicBezTo>
                  <a:pt x="541" y="983"/>
                  <a:pt x="542" y="983"/>
                  <a:pt x="544" y="984"/>
                </a:cubicBezTo>
                <a:cubicBezTo>
                  <a:pt x="544" y="985"/>
                  <a:pt x="545" y="986"/>
                  <a:pt x="545" y="987"/>
                </a:cubicBezTo>
                <a:cubicBezTo>
                  <a:pt x="549" y="992"/>
                  <a:pt x="553" y="992"/>
                  <a:pt x="558" y="989"/>
                </a:cubicBezTo>
                <a:cubicBezTo>
                  <a:pt x="560" y="987"/>
                  <a:pt x="561" y="986"/>
                  <a:pt x="563" y="985"/>
                </a:cubicBezTo>
                <a:cubicBezTo>
                  <a:pt x="567" y="989"/>
                  <a:pt x="567" y="989"/>
                  <a:pt x="572" y="990"/>
                </a:cubicBezTo>
                <a:cubicBezTo>
                  <a:pt x="574" y="991"/>
                  <a:pt x="575" y="992"/>
                  <a:pt x="573" y="995"/>
                </a:cubicBezTo>
                <a:cubicBezTo>
                  <a:pt x="572" y="995"/>
                  <a:pt x="572" y="996"/>
                  <a:pt x="572" y="997"/>
                </a:cubicBezTo>
                <a:cubicBezTo>
                  <a:pt x="573" y="997"/>
                  <a:pt x="574" y="998"/>
                  <a:pt x="575" y="998"/>
                </a:cubicBezTo>
                <a:cubicBezTo>
                  <a:pt x="575" y="998"/>
                  <a:pt x="576" y="998"/>
                  <a:pt x="577" y="997"/>
                </a:cubicBezTo>
                <a:cubicBezTo>
                  <a:pt x="579" y="996"/>
                  <a:pt x="581" y="997"/>
                  <a:pt x="583" y="996"/>
                </a:cubicBezTo>
                <a:cubicBezTo>
                  <a:pt x="585" y="996"/>
                  <a:pt x="586" y="997"/>
                  <a:pt x="586" y="999"/>
                </a:cubicBezTo>
                <a:cubicBezTo>
                  <a:pt x="587" y="1000"/>
                  <a:pt x="585" y="1001"/>
                  <a:pt x="584" y="1001"/>
                </a:cubicBezTo>
                <a:cubicBezTo>
                  <a:pt x="582" y="1001"/>
                  <a:pt x="580" y="1002"/>
                  <a:pt x="578" y="1002"/>
                </a:cubicBezTo>
                <a:cubicBezTo>
                  <a:pt x="574" y="1004"/>
                  <a:pt x="573" y="1005"/>
                  <a:pt x="576" y="1007"/>
                </a:cubicBezTo>
                <a:cubicBezTo>
                  <a:pt x="577" y="1008"/>
                  <a:pt x="579" y="1009"/>
                  <a:pt x="579" y="1010"/>
                </a:cubicBezTo>
                <a:cubicBezTo>
                  <a:pt x="582" y="1010"/>
                  <a:pt x="585" y="1011"/>
                  <a:pt x="588" y="1012"/>
                </a:cubicBezTo>
                <a:cubicBezTo>
                  <a:pt x="590" y="1014"/>
                  <a:pt x="592" y="1014"/>
                  <a:pt x="595" y="1014"/>
                </a:cubicBezTo>
                <a:cubicBezTo>
                  <a:pt x="596" y="1014"/>
                  <a:pt x="597" y="1014"/>
                  <a:pt x="598" y="1014"/>
                </a:cubicBezTo>
                <a:cubicBezTo>
                  <a:pt x="596" y="1017"/>
                  <a:pt x="596" y="1017"/>
                  <a:pt x="598" y="1019"/>
                </a:cubicBezTo>
                <a:cubicBezTo>
                  <a:pt x="599" y="1019"/>
                  <a:pt x="599" y="1020"/>
                  <a:pt x="600" y="1021"/>
                </a:cubicBezTo>
                <a:cubicBezTo>
                  <a:pt x="600" y="1023"/>
                  <a:pt x="599" y="1026"/>
                  <a:pt x="599" y="1029"/>
                </a:cubicBezTo>
                <a:cubicBezTo>
                  <a:pt x="599" y="1030"/>
                  <a:pt x="600" y="1032"/>
                  <a:pt x="601" y="1033"/>
                </a:cubicBezTo>
                <a:cubicBezTo>
                  <a:pt x="601" y="1037"/>
                  <a:pt x="601" y="1042"/>
                  <a:pt x="603" y="1046"/>
                </a:cubicBezTo>
                <a:cubicBezTo>
                  <a:pt x="602" y="1049"/>
                  <a:pt x="602" y="1053"/>
                  <a:pt x="601" y="1056"/>
                </a:cubicBezTo>
                <a:cubicBezTo>
                  <a:pt x="600" y="1060"/>
                  <a:pt x="602" y="1063"/>
                  <a:pt x="608" y="1064"/>
                </a:cubicBezTo>
                <a:cubicBezTo>
                  <a:pt x="608" y="1064"/>
                  <a:pt x="609" y="1064"/>
                  <a:pt x="610" y="1065"/>
                </a:cubicBezTo>
                <a:cubicBezTo>
                  <a:pt x="611" y="1066"/>
                  <a:pt x="611" y="1068"/>
                  <a:pt x="610" y="1069"/>
                </a:cubicBezTo>
                <a:cubicBezTo>
                  <a:pt x="610" y="1073"/>
                  <a:pt x="610" y="1073"/>
                  <a:pt x="613" y="1074"/>
                </a:cubicBezTo>
                <a:cubicBezTo>
                  <a:pt x="614" y="1075"/>
                  <a:pt x="615" y="1075"/>
                  <a:pt x="616" y="1075"/>
                </a:cubicBezTo>
                <a:cubicBezTo>
                  <a:pt x="617" y="1076"/>
                  <a:pt x="617" y="1077"/>
                  <a:pt x="617" y="1077"/>
                </a:cubicBezTo>
                <a:cubicBezTo>
                  <a:pt x="617" y="1077"/>
                  <a:pt x="617" y="1077"/>
                  <a:pt x="617" y="1077"/>
                </a:cubicBezTo>
                <a:cubicBezTo>
                  <a:pt x="617" y="1077"/>
                  <a:pt x="617" y="1077"/>
                  <a:pt x="617" y="1077"/>
                </a:cubicBezTo>
                <a:cubicBezTo>
                  <a:pt x="617" y="1078"/>
                  <a:pt x="617" y="1078"/>
                  <a:pt x="617" y="1078"/>
                </a:cubicBezTo>
                <a:cubicBezTo>
                  <a:pt x="617" y="1078"/>
                  <a:pt x="617" y="1078"/>
                  <a:pt x="617" y="1078"/>
                </a:cubicBezTo>
                <a:cubicBezTo>
                  <a:pt x="618" y="1080"/>
                  <a:pt x="619" y="1080"/>
                  <a:pt x="622" y="1078"/>
                </a:cubicBezTo>
                <a:cubicBezTo>
                  <a:pt x="622" y="1078"/>
                  <a:pt x="622" y="1078"/>
                  <a:pt x="622" y="1078"/>
                </a:cubicBezTo>
                <a:cubicBezTo>
                  <a:pt x="623" y="1079"/>
                  <a:pt x="623" y="1080"/>
                  <a:pt x="622" y="1081"/>
                </a:cubicBezTo>
                <a:cubicBezTo>
                  <a:pt x="621" y="1082"/>
                  <a:pt x="619" y="1082"/>
                  <a:pt x="619" y="1083"/>
                </a:cubicBezTo>
                <a:cubicBezTo>
                  <a:pt x="618" y="1086"/>
                  <a:pt x="618" y="1088"/>
                  <a:pt x="619" y="1091"/>
                </a:cubicBezTo>
                <a:cubicBezTo>
                  <a:pt x="619" y="1093"/>
                  <a:pt x="622" y="1092"/>
                  <a:pt x="623" y="1094"/>
                </a:cubicBezTo>
                <a:cubicBezTo>
                  <a:pt x="624" y="1094"/>
                  <a:pt x="624" y="1094"/>
                  <a:pt x="625" y="1094"/>
                </a:cubicBezTo>
                <a:cubicBezTo>
                  <a:pt x="625" y="1095"/>
                  <a:pt x="625" y="1095"/>
                  <a:pt x="625" y="1095"/>
                </a:cubicBezTo>
                <a:cubicBezTo>
                  <a:pt x="624" y="1095"/>
                  <a:pt x="624" y="1094"/>
                  <a:pt x="623" y="1094"/>
                </a:cubicBezTo>
                <a:cubicBezTo>
                  <a:pt x="623" y="1094"/>
                  <a:pt x="623" y="1095"/>
                  <a:pt x="623" y="1095"/>
                </a:cubicBezTo>
                <a:cubicBezTo>
                  <a:pt x="623" y="1097"/>
                  <a:pt x="623" y="1098"/>
                  <a:pt x="621" y="1097"/>
                </a:cubicBezTo>
                <a:cubicBezTo>
                  <a:pt x="620" y="1097"/>
                  <a:pt x="619" y="1097"/>
                  <a:pt x="619" y="1098"/>
                </a:cubicBezTo>
                <a:cubicBezTo>
                  <a:pt x="619" y="1100"/>
                  <a:pt x="618" y="1101"/>
                  <a:pt x="619" y="1102"/>
                </a:cubicBezTo>
                <a:cubicBezTo>
                  <a:pt x="622" y="1104"/>
                  <a:pt x="622" y="1107"/>
                  <a:pt x="623" y="1110"/>
                </a:cubicBezTo>
                <a:cubicBezTo>
                  <a:pt x="623" y="1110"/>
                  <a:pt x="623" y="1111"/>
                  <a:pt x="622" y="1111"/>
                </a:cubicBezTo>
                <a:cubicBezTo>
                  <a:pt x="622" y="1111"/>
                  <a:pt x="622" y="1111"/>
                  <a:pt x="621" y="1111"/>
                </a:cubicBezTo>
                <a:cubicBezTo>
                  <a:pt x="619" y="1111"/>
                  <a:pt x="619" y="1109"/>
                  <a:pt x="618" y="1108"/>
                </a:cubicBezTo>
                <a:cubicBezTo>
                  <a:pt x="617" y="1107"/>
                  <a:pt x="616" y="1107"/>
                  <a:pt x="615" y="1108"/>
                </a:cubicBezTo>
                <a:cubicBezTo>
                  <a:pt x="613" y="1110"/>
                  <a:pt x="613" y="1111"/>
                  <a:pt x="614" y="1114"/>
                </a:cubicBezTo>
                <a:cubicBezTo>
                  <a:pt x="615" y="1114"/>
                  <a:pt x="616" y="1115"/>
                  <a:pt x="616" y="1116"/>
                </a:cubicBezTo>
                <a:cubicBezTo>
                  <a:pt x="615" y="1118"/>
                  <a:pt x="616" y="1120"/>
                  <a:pt x="616" y="1123"/>
                </a:cubicBezTo>
                <a:cubicBezTo>
                  <a:pt x="617" y="1125"/>
                  <a:pt x="616" y="1127"/>
                  <a:pt x="616" y="1129"/>
                </a:cubicBezTo>
                <a:cubicBezTo>
                  <a:pt x="615" y="1131"/>
                  <a:pt x="614" y="1133"/>
                  <a:pt x="612" y="1132"/>
                </a:cubicBezTo>
                <a:cubicBezTo>
                  <a:pt x="610" y="1131"/>
                  <a:pt x="611" y="1129"/>
                  <a:pt x="613" y="1128"/>
                </a:cubicBezTo>
                <a:cubicBezTo>
                  <a:pt x="613" y="1127"/>
                  <a:pt x="614" y="1126"/>
                  <a:pt x="613" y="1125"/>
                </a:cubicBezTo>
                <a:cubicBezTo>
                  <a:pt x="611" y="1124"/>
                  <a:pt x="609" y="1124"/>
                  <a:pt x="607" y="1124"/>
                </a:cubicBezTo>
                <a:cubicBezTo>
                  <a:pt x="607" y="1122"/>
                  <a:pt x="608" y="1121"/>
                  <a:pt x="608" y="1120"/>
                </a:cubicBezTo>
                <a:cubicBezTo>
                  <a:pt x="609" y="1118"/>
                  <a:pt x="608" y="1116"/>
                  <a:pt x="605" y="1116"/>
                </a:cubicBezTo>
                <a:cubicBezTo>
                  <a:pt x="603" y="1116"/>
                  <a:pt x="602" y="1118"/>
                  <a:pt x="600" y="1117"/>
                </a:cubicBezTo>
                <a:cubicBezTo>
                  <a:pt x="598" y="1115"/>
                  <a:pt x="600" y="1113"/>
                  <a:pt x="600" y="1111"/>
                </a:cubicBezTo>
                <a:cubicBezTo>
                  <a:pt x="600" y="1111"/>
                  <a:pt x="600" y="1110"/>
                  <a:pt x="599" y="1109"/>
                </a:cubicBezTo>
                <a:cubicBezTo>
                  <a:pt x="600" y="1108"/>
                  <a:pt x="601" y="1107"/>
                  <a:pt x="602" y="1106"/>
                </a:cubicBezTo>
                <a:cubicBezTo>
                  <a:pt x="602" y="1106"/>
                  <a:pt x="603" y="1105"/>
                  <a:pt x="602" y="1105"/>
                </a:cubicBezTo>
                <a:cubicBezTo>
                  <a:pt x="602" y="1104"/>
                  <a:pt x="602" y="1104"/>
                  <a:pt x="601" y="1104"/>
                </a:cubicBezTo>
                <a:cubicBezTo>
                  <a:pt x="598" y="1103"/>
                  <a:pt x="597" y="1104"/>
                  <a:pt x="596" y="1108"/>
                </a:cubicBezTo>
                <a:cubicBezTo>
                  <a:pt x="595" y="1109"/>
                  <a:pt x="595" y="1110"/>
                  <a:pt x="594" y="1111"/>
                </a:cubicBezTo>
                <a:cubicBezTo>
                  <a:pt x="594" y="1111"/>
                  <a:pt x="593" y="1111"/>
                  <a:pt x="593" y="1111"/>
                </a:cubicBezTo>
                <a:cubicBezTo>
                  <a:pt x="593" y="1110"/>
                  <a:pt x="592" y="1109"/>
                  <a:pt x="592" y="1108"/>
                </a:cubicBezTo>
                <a:cubicBezTo>
                  <a:pt x="593" y="1105"/>
                  <a:pt x="593" y="1103"/>
                  <a:pt x="590" y="1102"/>
                </a:cubicBezTo>
                <a:cubicBezTo>
                  <a:pt x="589" y="1101"/>
                  <a:pt x="589" y="1100"/>
                  <a:pt x="588" y="1099"/>
                </a:cubicBezTo>
                <a:cubicBezTo>
                  <a:pt x="587" y="1098"/>
                  <a:pt x="586" y="1099"/>
                  <a:pt x="585" y="1100"/>
                </a:cubicBezTo>
                <a:cubicBezTo>
                  <a:pt x="584" y="1101"/>
                  <a:pt x="583" y="1101"/>
                  <a:pt x="583" y="1099"/>
                </a:cubicBezTo>
                <a:cubicBezTo>
                  <a:pt x="582" y="1098"/>
                  <a:pt x="583" y="1097"/>
                  <a:pt x="582" y="1097"/>
                </a:cubicBezTo>
                <a:cubicBezTo>
                  <a:pt x="582" y="1096"/>
                  <a:pt x="581" y="1095"/>
                  <a:pt x="580" y="1096"/>
                </a:cubicBezTo>
                <a:cubicBezTo>
                  <a:pt x="579" y="1096"/>
                  <a:pt x="579" y="1097"/>
                  <a:pt x="579" y="1098"/>
                </a:cubicBezTo>
                <a:cubicBezTo>
                  <a:pt x="582" y="1101"/>
                  <a:pt x="582" y="1105"/>
                  <a:pt x="585" y="1109"/>
                </a:cubicBezTo>
                <a:cubicBezTo>
                  <a:pt x="587" y="1111"/>
                  <a:pt x="588" y="1114"/>
                  <a:pt x="587" y="1117"/>
                </a:cubicBezTo>
                <a:cubicBezTo>
                  <a:pt x="588" y="1117"/>
                  <a:pt x="588" y="1117"/>
                  <a:pt x="588" y="1117"/>
                </a:cubicBezTo>
                <a:cubicBezTo>
                  <a:pt x="588" y="1117"/>
                  <a:pt x="588" y="1117"/>
                  <a:pt x="587" y="1117"/>
                </a:cubicBezTo>
                <a:cubicBezTo>
                  <a:pt x="585" y="1119"/>
                  <a:pt x="585" y="1122"/>
                  <a:pt x="587" y="1124"/>
                </a:cubicBezTo>
                <a:cubicBezTo>
                  <a:pt x="588" y="1125"/>
                  <a:pt x="589" y="1126"/>
                  <a:pt x="588" y="1128"/>
                </a:cubicBezTo>
                <a:cubicBezTo>
                  <a:pt x="587" y="1130"/>
                  <a:pt x="588" y="1132"/>
                  <a:pt x="589" y="1134"/>
                </a:cubicBezTo>
                <a:cubicBezTo>
                  <a:pt x="590" y="1136"/>
                  <a:pt x="587" y="1138"/>
                  <a:pt x="586" y="1139"/>
                </a:cubicBezTo>
                <a:cubicBezTo>
                  <a:pt x="585" y="1140"/>
                  <a:pt x="584" y="1138"/>
                  <a:pt x="584" y="1137"/>
                </a:cubicBezTo>
                <a:cubicBezTo>
                  <a:pt x="583" y="1136"/>
                  <a:pt x="583" y="1136"/>
                  <a:pt x="583" y="1135"/>
                </a:cubicBezTo>
                <a:cubicBezTo>
                  <a:pt x="581" y="1133"/>
                  <a:pt x="581" y="1133"/>
                  <a:pt x="579" y="1136"/>
                </a:cubicBezTo>
                <a:cubicBezTo>
                  <a:pt x="578" y="1135"/>
                  <a:pt x="576" y="1134"/>
                  <a:pt x="574" y="1134"/>
                </a:cubicBezTo>
                <a:cubicBezTo>
                  <a:pt x="574" y="1134"/>
                  <a:pt x="574" y="1134"/>
                  <a:pt x="574" y="1134"/>
                </a:cubicBezTo>
                <a:cubicBezTo>
                  <a:pt x="570" y="1133"/>
                  <a:pt x="568" y="1136"/>
                  <a:pt x="565" y="1138"/>
                </a:cubicBezTo>
                <a:cubicBezTo>
                  <a:pt x="563" y="1141"/>
                  <a:pt x="564" y="1143"/>
                  <a:pt x="564" y="1146"/>
                </a:cubicBezTo>
                <a:cubicBezTo>
                  <a:pt x="566" y="1145"/>
                  <a:pt x="567" y="1145"/>
                  <a:pt x="568" y="1145"/>
                </a:cubicBezTo>
                <a:cubicBezTo>
                  <a:pt x="571" y="1144"/>
                  <a:pt x="573" y="1147"/>
                  <a:pt x="574" y="1149"/>
                </a:cubicBezTo>
                <a:cubicBezTo>
                  <a:pt x="575" y="1150"/>
                  <a:pt x="574" y="1152"/>
                  <a:pt x="573" y="1152"/>
                </a:cubicBezTo>
                <a:cubicBezTo>
                  <a:pt x="572" y="1152"/>
                  <a:pt x="571" y="1152"/>
                  <a:pt x="571" y="1153"/>
                </a:cubicBezTo>
                <a:cubicBezTo>
                  <a:pt x="571" y="1155"/>
                  <a:pt x="571" y="1157"/>
                  <a:pt x="573" y="1159"/>
                </a:cubicBezTo>
                <a:cubicBezTo>
                  <a:pt x="573" y="1159"/>
                  <a:pt x="574" y="1159"/>
                  <a:pt x="574" y="1159"/>
                </a:cubicBezTo>
                <a:cubicBezTo>
                  <a:pt x="575" y="1158"/>
                  <a:pt x="576" y="1157"/>
                  <a:pt x="576" y="1159"/>
                </a:cubicBezTo>
                <a:cubicBezTo>
                  <a:pt x="576" y="1162"/>
                  <a:pt x="579" y="1162"/>
                  <a:pt x="580" y="1164"/>
                </a:cubicBezTo>
                <a:cubicBezTo>
                  <a:pt x="582" y="1166"/>
                  <a:pt x="584" y="1165"/>
                  <a:pt x="585" y="1164"/>
                </a:cubicBezTo>
                <a:cubicBezTo>
                  <a:pt x="586" y="1163"/>
                  <a:pt x="587" y="1163"/>
                  <a:pt x="588" y="1163"/>
                </a:cubicBezTo>
                <a:cubicBezTo>
                  <a:pt x="588" y="1163"/>
                  <a:pt x="588" y="1163"/>
                  <a:pt x="588" y="1163"/>
                </a:cubicBezTo>
                <a:cubicBezTo>
                  <a:pt x="588" y="1163"/>
                  <a:pt x="588" y="1163"/>
                  <a:pt x="588" y="1163"/>
                </a:cubicBezTo>
                <a:cubicBezTo>
                  <a:pt x="587" y="1165"/>
                  <a:pt x="587" y="1167"/>
                  <a:pt x="589" y="1168"/>
                </a:cubicBezTo>
                <a:cubicBezTo>
                  <a:pt x="589" y="1169"/>
                  <a:pt x="589" y="1170"/>
                  <a:pt x="589" y="1171"/>
                </a:cubicBezTo>
                <a:cubicBezTo>
                  <a:pt x="587" y="1174"/>
                  <a:pt x="585" y="1173"/>
                  <a:pt x="582" y="1172"/>
                </a:cubicBezTo>
                <a:cubicBezTo>
                  <a:pt x="581" y="1172"/>
                  <a:pt x="581" y="1173"/>
                  <a:pt x="581" y="1174"/>
                </a:cubicBezTo>
                <a:cubicBezTo>
                  <a:pt x="581" y="1175"/>
                  <a:pt x="582" y="1176"/>
                  <a:pt x="582" y="1177"/>
                </a:cubicBezTo>
                <a:cubicBezTo>
                  <a:pt x="584" y="1180"/>
                  <a:pt x="583" y="1181"/>
                  <a:pt x="581" y="1182"/>
                </a:cubicBezTo>
                <a:cubicBezTo>
                  <a:pt x="580" y="1182"/>
                  <a:pt x="580" y="1183"/>
                  <a:pt x="580" y="1183"/>
                </a:cubicBezTo>
                <a:cubicBezTo>
                  <a:pt x="579" y="1183"/>
                  <a:pt x="579" y="1184"/>
                  <a:pt x="579" y="1184"/>
                </a:cubicBezTo>
                <a:cubicBezTo>
                  <a:pt x="579" y="1185"/>
                  <a:pt x="580" y="1185"/>
                  <a:pt x="580" y="1185"/>
                </a:cubicBezTo>
                <a:cubicBezTo>
                  <a:pt x="584" y="1186"/>
                  <a:pt x="586" y="1184"/>
                  <a:pt x="589" y="1182"/>
                </a:cubicBezTo>
                <a:cubicBezTo>
                  <a:pt x="590" y="1181"/>
                  <a:pt x="590" y="1179"/>
                  <a:pt x="590" y="1177"/>
                </a:cubicBezTo>
                <a:cubicBezTo>
                  <a:pt x="590" y="1176"/>
                  <a:pt x="591" y="1175"/>
                  <a:pt x="591" y="1173"/>
                </a:cubicBezTo>
                <a:cubicBezTo>
                  <a:pt x="591" y="1173"/>
                  <a:pt x="591" y="1173"/>
                  <a:pt x="591" y="1173"/>
                </a:cubicBezTo>
                <a:cubicBezTo>
                  <a:pt x="592" y="1173"/>
                  <a:pt x="593" y="1172"/>
                  <a:pt x="594" y="1172"/>
                </a:cubicBezTo>
                <a:cubicBezTo>
                  <a:pt x="595" y="1173"/>
                  <a:pt x="595" y="1175"/>
                  <a:pt x="596" y="1176"/>
                </a:cubicBezTo>
                <a:cubicBezTo>
                  <a:pt x="598" y="1178"/>
                  <a:pt x="600" y="1175"/>
                  <a:pt x="602" y="1176"/>
                </a:cubicBezTo>
                <a:cubicBezTo>
                  <a:pt x="603" y="1176"/>
                  <a:pt x="604" y="1176"/>
                  <a:pt x="605" y="1175"/>
                </a:cubicBezTo>
                <a:cubicBezTo>
                  <a:pt x="607" y="1176"/>
                  <a:pt x="610" y="1176"/>
                  <a:pt x="610" y="1178"/>
                </a:cubicBezTo>
                <a:cubicBezTo>
                  <a:pt x="610" y="1180"/>
                  <a:pt x="607" y="1180"/>
                  <a:pt x="606" y="1181"/>
                </a:cubicBezTo>
                <a:cubicBezTo>
                  <a:pt x="606" y="1181"/>
                  <a:pt x="606" y="1181"/>
                  <a:pt x="606" y="1182"/>
                </a:cubicBezTo>
                <a:cubicBezTo>
                  <a:pt x="606" y="1182"/>
                  <a:pt x="606" y="1182"/>
                  <a:pt x="606" y="1182"/>
                </a:cubicBezTo>
                <a:cubicBezTo>
                  <a:pt x="606" y="1183"/>
                  <a:pt x="606" y="1184"/>
                  <a:pt x="607" y="1184"/>
                </a:cubicBezTo>
                <a:cubicBezTo>
                  <a:pt x="609" y="1184"/>
                  <a:pt x="612" y="1183"/>
                  <a:pt x="614" y="1181"/>
                </a:cubicBezTo>
                <a:cubicBezTo>
                  <a:pt x="615" y="1180"/>
                  <a:pt x="615" y="1178"/>
                  <a:pt x="616" y="1177"/>
                </a:cubicBezTo>
                <a:cubicBezTo>
                  <a:pt x="616" y="1175"/>
                  <a:pt x="619" y="1175"/>
                  <a:pt x="617" y="1172"/>
                </a:cubicBezTo>
                <a:cubicBezTo>
                  <a:pt x="615" y="1175"/>
                  <a:pt x="613" y="1175"/>
                  <a:pt x="611" y="1174"/>
                </a:cubicBezTo>
                <a:cubicBezTo>
                  <a:pt x="609" y="1173"/>
                  <a:pt x="606" y="1173"/>
                  <a:pt x="605" y="1171"/>
                </a:cubicBezTo>
                <a:cubicBezTo>
                  <a:pt x="603" y="1169"/>
                  <a:pt x="601" y="1167"/>
                  <a:pt x="598" y="1165"/>
                </a:cubicBezTo>
                <a:cubicBezTo>
                  <a:pt x="597" y="1164"/>
                  <a:pt x="597" y="1163"/>
                  <a:pt x="596" y="1162"/>
                </a:cubicBezTo>
                <a:cubicBezTo>
                  <a:pt x="598" y="1160"/>
                  <a:pt x="598" y="1158"/>
                  <a:pt x="596" y="1156"/>
                </a:cubicBezTo>
                <a:cubicBezTo>
                  <a:pt x="595" y="1156"/>
                  <a:pt x="595" y="1155"/>
                  <a:pt x="594" y="1154"/>
                </a:cubicBezTo>
                <a:cubicBezTo>
                  <a:pt x="595" y="1152"/>
                  <a:pt x="596" y="1150"/>
                  <a:pt x="596" y="1148"/>
                </a:cubicBezTo>
                <a:cubicBezTo>
                  <a:pt x="597" y="1146"/>
                  <a:pt x="598" y="1146"/>
                  <a:pt x="599" y="1146"/>
                </a:cubicBezTo>
                <a:cubicBezTo>
                  <a:pt x="600" y="1145"/>
                  <a:pt x="600" y="1145"/>
                  <a:pt x="601" y="1146"/>
                </a:cubicBezTo>
                <a:cubicBezTo>
                  <a:pt x="601" y="1146"/>
                  <a:pt x="601" y="1147"/>
                  <a:pt x="601" y="1147"/>
                </a:cubicBezTo>
                <a:cubicBezTo>
                  <a:pt x="601" y="1148"/>
                  <a:pt x="600" y="1149"/>
                  <a:pt x="600" y="1150"/>
                </a:cubicBezTo>
                <a:cubicBezTo>
                  <a:pt x="599" y="1151"/>
                  <a:pt x="600" y="1152"/>
                  <a:pt x="601" y="1152"/>
                </a:cubicBezTo>
                <a:cubicBezTo>
                  <a:pt x="604" y="1152"/>
                  <a:pt x="607" y="1150"/>
                  <a:pt x="607" y="1148"/>
                </a:cubicBezTo>
                <a:cubicBezTo>
                  <a:pt x="606" y="1145"/>
                  <a:pt x="609" y="1145"/>
                  <a:pt x="610" y="1143"/>
                </a:cubicBezTo>
                <a:cubicBezTo>
                  <a:pt x="611" y="1143"/>
                  <a:pt x="612" y="1143"/>
                  <a:pt x="613" y="1143"/>
                </a:cubicBezTo>
                <a:cubicBezTo>
                  <a:pt x="614" y="1144"/>
                  <a:pt x="615" y="1145"/>
                  <a:pt x="616" y="1145"/>
                </a:cubicBezTo>
                <a:cubicBezTo>
                  <a:pt x="618" y="1144"/>
                  <a:pt x="620" y="1143"/>
                  <a:pt x="621" y="1143"/>
                </a:cubicBezTo>
                <a:cubicBezTo>
                  <a:pt x="622" y="1143"/>
                  <a:pt x="623" y="1143"/>
                  <a:pt x="623" y="1143"/>
                </a:cubicBezTo>
                <a:cubicBezTo>
                  <a:pt x="626" y="1146"/>
                  <a:pt x="630" y="1147"/>
                  <a:pt x="632" y="1152"/>
                </a:cubicBezTo>
                <a:cubicBezTo>
                  <a:pt x="632" y="1153"/>
                  <a:pt x="632" y="1153"/>
                  <a:pt x="632" y="1154"/>
                </a:cubicBezTo>
                <a:cubicBezTo>
                  <a:pt x="631" y="1154"/>
                  <a:pt x="630" y="1155"/>
                  <a:pt x="629" y="1155"/>
                </a:cubicBezTo>
                <a:cubicBezTo>
                  <a:pt x="627" y="1154"/>
                  <a:pt x="624" y="1153"/>
                  <a:pt x="623" y="1151"/>
                </a:cubicBezTo>
                <a:cubicBezTo>
                  <a:pt x="621" y="1149"/>
                  <a:pt x="620" y="1149"/>
                  <a:pt x="618" y="1150"/>
                </a:cubicBezTo>
                <a:cubicBezTo>
                  <a:pt x="613" y="1150"/>
                  <a:pt x="613" y="1150"/>
                  <a:pt x="615" y="1154"/>
                </a:cubicBezTo>
                <a:cubicBezTo>
                  <a:pt x="615" y="1154"/>
                  <a:pt x="615" y="1155"/>
                  <a:pt x="615" y="1155"/>
                </a:cubicBezTo>
                <a:cubicBezTo>
                  <a:pt x="613" y="1155"/>
                  <a:pt x="614" y="1158"/>
                  <a:pt x="612" y="1159"/>
                </a:cubicBezTo>
                <a:cubicBezTo>
                  <a:pt x="611" y="1159"/>
                  <a:pt x="611" y="1156"/>
                  <a:pt x="609" y="1157"/>
                </a:cubicBezTo>
                <a:cubicBezTo>
                  <a:pt x="607" y="1159"/>
                  <a:pt x="609" y="1161"/>
                  <a:pt x="609" y="1164"/>
                </a:cubicBezTo>
                <a:cubicBezTo>
                  <a:pt x="609" y="1166"/>
                  <a:pt x="612" y="1168"/>
                  <a:pt x="613" y="1167"/>
                </a:cubicBezTo>
                <a:cubicBezTo>
                  <a:pt x="616" y="1167"/>
                  <a:pt x="618" y="1168"/>
                  <a:pt x="620" y="1170"/>
                </a:cubicBezTo>
                <a:cubicBezTo>
                  <a:pt x="620" y="1170"/>
                  <a:pt x="621" y="1170"/>
                  <a:pt x="621" y="1170"/>
                </a:cubicBezTo>
                <a:cubicBezTo>
                  <a:pt x="622" y="1170"/>
                  <a:pt x="622" y="1169"/>
                  <a:pt x="622" y="1168"/>
                </a:cubicBezTo>
                <a:cubicBezTo>
                  <a:pt x="620" y="1167"/>
                  <a:pt x="621" y="1165"/>
                  <a:pt x="622" y="1163"/>
                </a:cubicBezTo>
                <a:cubicBezTo>
                  <a:pt x="622" y="1161"/>
                  <a:pt x="623" y="1160"/>
                  <a:pt x="625" y="1161"/>
                </a:cubicBezTo>
                <a:cubicBezTo>
                  <a:pt x="626" y="1161"/>
                  <a:pt x="627" y="1162"/>
                  <a:pt x="629" y="1162"/>
                </a:cubicBezTo>
                <a:cubicBezTo>
                  <a:pt x="631" y="1161"/>
                  <a:pt x="632" y="1162"/>
                  <a:pt x="631" y="1164"/>
                </a:cubicBezTo>
                <a:cubicBezTo>
                  <a:pt x="630" y="1165"/>
                  <a:pt x="630" y="1166"/>
                  <a:pt x="630" y="1167"/>
                </a:cubicBezTo>
                <a:cubicBezTo>
                  <a:pt x="633" y="1170"/>
                  <a:pt x="634" y="1174"/>
                  <a:pt x="637" y="1175"/>
                </a:cubicBezTo>
                <a:cubicBezTo>
                  <a:pt x="642" y="1177"/>
                  <a:pt x="641" y="1181"/>
                  <a:pt x="642" y="1184"/>
                </a:cubicBezTo>
                <a:cubicBezTo>
                  <a:pt x="642" y="1186"/>
                  <a:pt x="641" y="1187"/>
                  <a:pt x="640" y="1188"/>
                </a:cubicBezTo>
                <a:cubicBezTo>
                  <a:pt x="640" y="1191"/>
                  <a:pt x="641" y="1192"/>
                  <a:pt x="643" y="1192"/>
                </a:cubicBezTo>
                <a:cubicBezTo>
                  <a:pt x="645" y="1192"/>
                  <a:pt x="647" y="1192"/>
                  <a:pt x="647" y="1194"/>
                </a:cubicBezTo>
                <a:cubicBezTo>
                  <a:pt x="646" y="1194"/>
                  <a:pt x="644" y="1194"/>
                  <a:pt x="643" y="1195"/>
                </a:cubicBezTo>
                <a:cubicBezTo>
                  <a:pt x="641" y="1198"/>
                  <a:pt x="644" y="1197"/>
                  <a:pt x="645" y="1198"/>
                </a:cubicBezTo>
                <a:cubicBezTo>
                  <a:pt x="647" y="1199"/>
                  <a:pt x="648" y="1199"/>
                  <a:pt x="649" y="1197"/>
                </a:cubicBezTo>
                <a:cubicBezTo>
                  <a:pt x="649" y="1196"/>
                  <a:pt x="650" y="1195"/>
                  <a:pt x="650" y="1193"/>
                </a:cubicBezTo>
                <a:cubicBezTo>
                  <a:pt x="649" y="1191"/>
                  <a:pt x="649" y="1188"/>
                  <a:pt x="648" y="1185"/>
                </a:cubicBezTo>
                <a:cubicBezTo>
                  <a:pt x="647" y="1183"/>
                  <a:pt x="647" y="1181"/>
                  <a:pt x="649" y="1179"/>
                </a:cubicBezTo>
                <a:cubicBezTo>
                  <a:pt x="651" y="1179"/>
                  <a:pt x="651" y="1178"/>
                  <a:pt x="651" y="1177"/>
                </a:cubicBezTo>
                <a:cubicBezTo>
                  <a:pt x="651" y="1176"/>
                  <a:pt x="651" y="1176"/>
                  <a:pt x="652" y="1176"/>
                </a:cubicBezTo>
                <a:cubicBezTo>
                  <a:pt x="652" y="1176"/>
                  <a:pt x="652" y="1176"/>
                  <a:pt x="652" y="1176"/>
                </a:cubicBezTo>
                <a:cubicBezTo>
                  <a:pt x="652" y="1177"/>
                  <a:pt x="652" y="1178"/>
                  <a:pt x="653" y="1179"/>
                </a:cubicBezTo>
                <a:cubicBezTo>
                  <a:pt x="653" y="1180"/>
                  <a:pt x="654" y="1181"/>
                  <a:pt x="656" y="1181"/>
                </a:cubicBezTo>
                <a:cubicBezTo>
                  <a:pt x="657" y="1181"/>
                  <a:pt x="660" y="1181"/>
                  <a:pt x="660" y="1179"/>
                </a:cubicBezTo>
                <a:cubicBezTo>
                  <a:pt x="660" y="1175"/>
                  <a:pt x="665" y="1174"/>
                  <a:pt x="666" y="1171"/>
                </a:cubicBezTo>
                <a:cubicBezTo>
                  <a:pt x="666" y="1170"/>
                  <a:pt x="668" y="1170"/>
                  <a:pt x="668" y="1171"/>
                </a:cubicBezTo>
                <a:cubicBezTo>
                  <a:pt x="669" y="1174"/>
                  <a:pt x="671" y="1174"/>
                  <a:pt x="673" y="1175"/>
                </a:cubicBezTo>
                <a:cubicBezTo>
                  <a:pt x="674" y="1175"/>
                  <a:pt x="674" y="1176"/>
                  <a:pt x="674" y="1177"/>
                </a:cubicBezTo>
                <a:cubicBezTo>
                  <a:pt x="672" y="1177"/>
                  <a:pt x="671" y="1179"/>
                  <a:pt x="669" y="1178"/>
                </a:cubicBezTo>
                <a:cubicBezTo>
                  <a:pt x="666" y="1176"/>
                  <a:pt x="665" y="1179"/>
                  <a:pt x="663" y="1180"/>
                </a:cubicBezTo>
                <a:cubicBezTo>
                  <a:pt x="662" y="1181"/>
                  <a:pt x="662" y="1184"/>
                  <a:pt x="664" y="1185"/>
                </a:cubicBezTo>
                <a:cubicBezTo>
                  <a:pt x="665" y="1186"/>
                  <a:pt x="667" y="1186"/>
                  <a:pt x="668" y="1184"/>
                </a:cubicBezTo>
                <a:cubicBezTo>
                  <a:pt x="670" y="1181"/>
                  <a:pt x="672" y="1180"/>
                  <a:pt x="675" y="1180"/>
                </a:cubicBezTo>
                <a:cubicBezTo>
                  <a:pt x="676" y="1181"/>
                  <a:pt x="676" y="1179"/>
                  <a:pt x="676" y="1178"/>
                </a:cubicBezTo>
                <a:cubicBezTo>
                  <a:pt x="677" y="1177"/>
                  <a:pt x="678" y="1175"/>
                  <a:pt x="679" y="1174"/>
                </a:cubicBezTo>
                <a:cubicBezTo>
                  <a:pt x="679" y="1172"/>
                  <a:pt x="679" y="1171"/>
                  <a:pt x="677" y="1171"/>
                </a:cubicBezTo>
                <a:cubicBezTo>
                  <a:pt x="676" y="1171"/>
                  <a:pt x="675" y="1170"/>
                  <a:pt x="676" y="1169"/>
                </a:cubicBezTo>
                <a:cubicBezTo>
                  <a:pt x="677" y="1168"/>
                  <a:pt x="678" y="1167"/>
                  <a:pt x="679" y="1166"/>
                </a:cubicBezTo>
                <a:cubicBezTo>
                  <a:pt x="680" y="1164"/>
                  <a:pt x="681" y="1163"/>
                  <a:pt x="680" y="1161"/>
                </a:cubicBezTo>
                <a:cubicBezTo>
                  <a:pt x="679" y="1160"/>
                  <a:pt x="679" y="1159"/>
                  <a:pt x="679" y="1158"/>
                </a:cubicBezTo>
                <a:cubicBezTo>
                  <a:pt x="681" y="1158"/>
                  <a:pt x="683" y="1157"/>
                  <a:pt x="684" y="1160"/>
                </a:cubicBezTo>
                <a:cubicBezTo>
                  <a:pt x="684" y="1163"/>
                  <a:pt x="682" y="1166"/>
                  <a:pt x="683" y="1169"/>
                </a:cubicBezTo>
                <a:cubicBezTo>
                  <a:pt x="684" y="1172"/>
                  <a:pt x="684" y="1176"/>
                  <a:pt x="684" y="1180"/>
                </a:cubicBezTo>
                <a:cubicBezTo>
                  <a:pt x="684" y="1181"/>
                  <a:pt x="684" y="1181"/>
                  <a:pt x="685" y="1181"/>
                </a:cubicBezTo>
                <a:cubicBezTo>
                  <a:pt x="685" y="1182"/>
                  <a:pt x="686" y="1181"/>
                  <a:pt x="686" y="1181"/>
                </a:cubicBezTo>
                <a:cubicBezTo>
                  <a:pt x="687" y="1179"/>
                  <a:pt x="687" y="1177"/>
                  <a:pt x="688" y="1175"/>
                </a:cubicBezTo>
                <a:cubicBezTo>
                  <a:pt x="688" y="1174"/>
                  <a:pt x="689" y="1174"/>
                  <a:pt x="690" y="1174"/>
                </a:cubicBezTo>
                <a:cubicBezTo>
                  <a:pt x="690" y="1174"/>
                  <a:pt x="691" y="1175"/>
                  <a:pt x="691" y="1175"/>
                </a:cubicBezTo>
                <a:cubicBezTo>
                  <a:pt x="690" y="1177"/>
                  <a:pt x="690" y="1178"/>
                  <a:pt x="689" y="1179"/>
                </a:cubicBezTo>
                <a:cubicBezTo>
                  <a:pt x="689" y="1180"/>
                  <a:pt x="690" y="1181"/>
                  <a:pt x="691" y="1182"/>
                </a:cubicBezTo>
                <a:cubicBezTo>
                  <a:pt x="692" y="1182"/>
                  <a:pt x="692" y="1182"/>
                  <a:pt x="693" y="1182"/>
                </a:cubicBezTo>
                <a:cubicBezTo>
                  <a:pt x="696" y="1182"/>
                  <a:pt x="697" y="1180"/>
                  <a:pt x="696" y="1178"/>
                </a:cubicBezTo>
                <a:cubicBezTo>
                  <a:pt x="696" y="1177"/>
                  <a:pt x="695" y="1177"/>
                  <a:pt x="695" y="1176"/>
                </a:cubicBezTo>
                <a:cubicBezTo>
                  <a:pt x="695" y="1175"/>
                  <a:pt x="696" y="1174"/>
                  <a:pt x="698" y="1174"/>
                </a:cubicBezTo>
                <a:cubicBezTo>
                  <a:pt x="701" y="1175"/>
                  <a:pt x="701" y="1175"/>
                  <a:pt x="702" y="1172"/>
                </a:cubicBezTo>
                <a:cubicBezTo>
                  <a:pt x="702" y="1171"/>
                  <a:pt x="702" y="1170"/>
                  <a:pt x="702" y="1168"/>
                </a:cubicBezTo>
                <a:cubicBezTo>
                  <a:pt x="701" y="1167"/>
                  <a:pt x="702" y="1166"/>
                  <a:pt x="703" y="1165"/>
                </a:cubicBezTo>
                <a:cubicBezTo>
                  <a:pt x="707" y="1163"/>
                  <a:pt x="707" y="1163"/>
                  <a:pt x="706" y="1159"/>
                </a:cubicBezTo>
                <a:cubicBezTo>
                  <a:pt x="704" y="1161"/>
                  <a:pt x="702" y="1161"/>
                  <a:pt x="699" y="1160"/>
                </a:cubicBezTo>
                <a:cubicBezTo>
                  <a:pt x="700" y="1159"/>
                  <a:pt x="700" y="1159"/>
                  <a:pt x="700" y="1158"/>
                </a:cubicBezTo>
                <a:cubicBezTo>
                  <a:pt x="703" y="1157"/>
                  <a:pt x="702" y="1155"/>
                  <a:pt x="702" y="1152"/>
                </a:cubicBezTo>
                <a:cubicBezTo>
                  <a:pt x="700" y="1152"/>
                  <a:pt x="699" y="1154"/>
                  <a:pt x="698" y="1155"/>
                </a:cubicBezTo>
                <a:cubicBezTo>
                  <a:pt x="696" y="1155"/>
                  <a:pt x="695" y="1154"/>
                  <a:pt x="695" y="1153"/>
                </a:cubicBezTo>
                <a:cubicBezTo>
                  <a:pt x="695" y="1153"/>
                  <a:pt x="695" y="1153"/>
                  <a:pt x="695" y="1153"/>
                </a:cubicBezTo>
                <a:cubicBezTo>
                  <a:pt x="695" y="1152"/>
                  <a:pt x="695" y="1151"/>
                  <a:pt x="695" y="1150"/>
                </a:cubicBezTo>
                <a:cubicBezTo>
                  <a:pt x="696" y="1149"/>
                  <a:pt x="698" y="1148"/>
                  <a:pt x="699" y="1148"/>
                </a:cubicBezTo>
                <a:cubicBezTo>
                  <a:pt x="699" y="1148"/>
                  <a:pt x="699" y="1148"/>
                  <a:pt x="699" y="1148"/>
                </a:cubicBezTo>
                <a:cubicBezTo>
                  <a:pt x="699" y="1148"/>
                  <a:pt x="699" y="1148"/>
                  <a:pt x="699" y="1148"/>
                </a:cubicBezTo>
                <a:cubicBezTo>
                  <a:pt x="700" y="1148"/>
                  <a:pt x="700" y="1148"/>
                  <a:pt x="701" y="1148"/>
                </a:cubicBezTo>
                <a:cubicBezTo>
                  <a:pt x="703" y="1148"/>
                  <a:pt x="704" y="1149"/>
                  <a:pt x="706" y="1149"/>
                </a:cubicBezTo>
                <a:cubicBezTo>
                  <a:pt x="707" y="1149"/>
                  <a:pt x="707" y="1149"/>
                  <a:pt x="708" y="1149"/>
                </a:cubicBezTo>
                <a:cubicBezTo>
                  <a:pt x="708" y="1149"/>
                  <a:pt x="709" y="1148"/>
                  <a:pt x="709" y="1148"/>
                </a:cubicBezTo>
                <a:cubicBezTo>
                  <a:pt x="709" y="1147"/>
                  <a:pt x="709" y="1147"/>
                  <a:pt x="709" y="1146"/>
                </a:cubicBezTo>
                <a:cubicBezTo>
                  <a:pt x="707" y="1145"/>
                  <a:pt x="705" y="1144"/>
                  <a:pt x="703" y="1143"/>
                </a:cubicBezTo>
                <a:cubicBezTo>
                  <a:pt x="703" y="1142"/>
                  <a:pt x="703" y="1142"/>
                  <a:pt x="703" y="1141"/>
                </a:cubicBezTo>
                <a:cubicBezTo>
                  <a:pt x="706" y="1141"/>
                  <a:pt x="707" y="1139"/>
                  <a:pt x="706" y="1137"/>
                </a:cubicBezTo>
                <a:cubicBezTo>
                  <a:pt x="705" y="1135"/>
                  <a:pt x="705" y="1134"/>
                  <a:pt x="707" y="1132"/>
                </a:cubicBezTo>
                <a:cubicBezTo>
                  <a:pt x="707" y="1131"/>
                  <a:pt x="708" y="1130"/>
                  <a:pt x="707" y="1129"/>
                </a:cubicBezTo>
                <a:cubicBezTo>
                  <a:pt x="704" y="1128"/>
                  <a:pt x="703" y="1124"/>
                  <a:pt x="702" y="1121"/>
                </a:cubicBezTo>
                <a:cubicBezTo>
                  <a:pt x="701" y="1120"/>
                  <a:pt x="700" y="1119"/>
                  <a:pt x="698" y="1120"/>
                </a:cubicBezTo>
                <a:cubicBezTo>
                  <a:pt x="697" y="1120"/>
                  <a:pt x="697" y="1120"/>
                  <a:pt x="697" y="1118"/>
                </a:cubicBezTo>
                <a:cubicBezTo>
                  <a:pt x="697" y="1118"/>
                  <a:pt x="697" y="1117"/>
                  <a:pt x="697" y="1116"/>
                </a:cubicBezTo>
                <a:cubicBezTo>
                  <a:pt x="698" y="1113"/>
                  <a:pt x="698" y="1112"/>
                  <a:pt x="695" y="1111"/>
                </a:cubicBezTo>
                <a:cubicBezTo>
                  <a:pt x="692" y="1111"/>
                  <a:pt x="691" y="1111"/>
                  <a:pt x="692" y="1107"/>
                </a:cubicBezTo>
                <a:cubicBezTo>
                  <a:pt x="693" y="1106"/>
                  <a:pt x="692" y="1106"/>
                  <a:pt x="691" y="1105"/>
                </a:cubicBezTo>
                <a:cubicBezTo>
                  <a:pt x="687" y="1103"/>
                  <a:pt x="687" y="1103"/>
                  <a:pt x="689" y="1098"/>
                </a:cubicBezTo>
                <a:cubicBezTo>
                  <a:pt x="691" y="1096"/>
                  <a:pt x="690" y="1095"/>
                  <a:pt x="687" y="1093"/>
                </a:cubicBezTo>
                <a:cubicBezTo>
                  <a:pt x="687" y="1093"/>
                  <a:pt x="687" y="1092"/>
                  <a:pt x="688" y="1091"/>
                </a:cubicBezTo>
                <a:cubicBezTo>
                  <a:pt x="689" y="1089"/>
                  <a:pt x="689" y="1088"/>
                  <a:pt x="686" y="1088"/>
                </a:cubicBezTo>
                <a:cubicBezTo>
                  <a:pt x="686" y="1088"/>
                  <a:pt x="685" y="1088"/>
                  <a:pt x="685" y="1088"/>
                </a:cubicBezTo>
                <a:cubicBezTo>
                  <a:pt x="684" y="1088"/>
                  <a:pt x="683" y="1088"/>
                  <a:pt x="683" y="1087"/>
                </a:cubicBezTo>
                <a:cubicBezTo>
                  <a:pt x="683" y="1086"/>
                  <a:pt x="683" y="1085"/>
                  <a:pt x="684" y="1085"/>
                </a:cubicBezTo>
                <a:cubicBezTo>
                  <a:pt x="689" y="1084"/>
                  <a:pt x="690" y="1079"/>
                  <a:pt x="691" y="1075"/>
                </a:cubicBezTo>
                <a:cubicBezTo>
                  <a:pt x="691" y="1074"/>
                  <a:pt x="691" y="1073"/>
                  <a:pt x="691" y="1072"/>
                </a:cubicBezTo>
                <a:cubicBezTo>
                  <a:pt x="693" y="1071"/>
                  <a:pt x="692" y="1070"/>
                  <a:pt x="691" y="1070"/>
                </a:cubicBezTo>
                <a:cubicBezTo>
                  <a:pt x="691" y="1069"/>
                  <a:pt x="690" y="1068"/>
                  <a:pt x="691" y="1066"/>
                </a:cubicBezTo>
                <a:cubicBezTo>
                  <a:pt x="694" y="1067"/>
                  <a:pt x="696" y="1069"/>
                  <a:pt x="698" y="1071"/>
                </a:cubicBezTo>
                <a:cubicBezTo>
                  <a:pt x="698" y="1074"/>
                  <a:pt x="697" y="1077"/>
                  <a:pt x="699" y="1079"/>
                </a:cubicBezTo>
                <a:cubicBezTo>
                  <a:pt x="699" y="1080"/>
                  <a:pt x="700" y="1081"/>
                  <a:pt x="700" y="1081"/>
                </a:cubicBezTo>
                <a:cubicBezTo>
                  <a:pt x="701" y="1081"/>
                  <a:pt x="702" y="1080"/>
                  <a:pt x="702" y="1079"/>
                </a:cubicBezTo>
                <a:cubicBezTo>
                  <a:pt x="703" y="1079"/>
                  <a:pt x="703" y="1078"/>
                  <a:pt x="703" y="1076"/>
                </a:cubicBezTo>
                <a:cubicBezTo>
                  <a:pt x="702" y="1075"/>
                  <a:pt x="701" y="1073"/>
                  <a:pt x="700" y="1072"/>
                </a:cubicBezTo>
                <a:cubicBezTo>
                  <a:pt x="701" y="1071"/>
                  <a:pt x="702" y="1070"/>
                  <a:pt x="703" y="1070"/>
                </a:cubicBezTo>
                <a:cubicBezTo>
                  <a:pt x="704" y="1071"/>
                  <a:pt x="705" y="1072"/>
                  <a:pt x="706" y="1072"/>
                </a:cubicBezTo>
                <a:cubicBezTo>
                  <a:pt x="706" y="1074"/>
                  <a:pt x="707" y="1075"/>
                  <a:pt x="708" y="1076"/>
                </a:cubicBezTo>
                <a:cubicBezTo>
                  <a:pt x="709" y="1079"/>
                  <a:pt x="712" y="1078"/>
                  <a:pt x="714" y="1080"/>
                </a:cubicBezTo>
                <a:cubicBezTo>
                  <a:pt x="714" y="1082"/>
                  <a:pt x="716" y="1080"/>
                  <a:pt x="717" y="1079"/>
                </a:cubicBezTo>
                <a:cubicBezTo>
                  <a:pt x="718" y="1079"/>
                  <a:pt x="720" y="1080"/>
                  <a:pt x="721" y="1080"/>
                </a:cubicBezTo>
                <a:cubicBezTo>
                  <a:pt x="724" y="1081"/>
                  <a:pt x="723" y="1078"/>
                  <a:pt x="723" y="1077"/>
                </a:cubicBezTo>
                <a:cubicBezTo>
                  <a:pt x="722" y="1076"/>
                  <a:pt x="720" y="1075"/>
                  <a:pt x="718" y="1075"/>
                </a:cubicBezTo>
                <a:cubicBezTo>
                  <a:pt x="717" y="1075"/>
                  <a:pt x="716" y="1075"/>
                  <a:pt x="716" y="1073"/>
                </a:cubicBezTo>
                <a:cubicBezTo>
                  <a:pt x="717" y="1072"/>
                  <a:pt x="715" y="1070"/>
                  <a:pt x="715" y="1069"/>
                </a:cubicBezTo>
                <a:cubicBezTo>
                  <a:pt x="717" y="1065"/>
                  <a:pt x="711" y="1068"/>
                  <a:pt x="712" y="1065"/>
                </a:cubicBezTo>
                <a:cubicBezTo>
                  <a:pt x="712" y="1065"/>
                  <a:pt x="711" y="1064"/>
                  <a:pt x="711" y="1063"/>
                </a:cubicBezTo>
                <a:cubicBezTo>
                  <a:pt x="710" y="1062"/>
                  <a:pt x="711" y="1061"/>
                  <a:pt x="712" y="1061"/>
                </a:cubicBezTo>
                <a:cubicBezTo>
                  <a:pt x="713" y="1061"/>
                  <a:pt x="714" y="1062"/>
                  <a:pt x="715" y="1061"/>
                </a:cubicBezTo>
                <a:cubicBezTo>
                  <a:pt x="716" y="1058"/>
                  <a:pt x="717" y="1056"/>
                  <a:pt x="715" y="1053"/>
                </a:cubicBezTo>
                <a:cubicBezTo>
                  <a:pt x="712" y="1049"/>
                  <a:pt x="712" y="1049"/>
                  <a:pt x="712" y="1045"/>
                </a:cubicBezTo>
                <a:cubicBezTo>
                  <a:pt x="712" y="1043"/>
                  <a:pt x="711" y="1043"/>
                  <a:pt x="710" y="1043"/>
                </a:cubicBezTo>
                <a:cubicBezTo>
                  <a:pt x="709" y="1041"/>
                  <a:pt x="709" y="1040"/>
                  <a:pt x="709" y="1039"/>
                </a:cubicBezTo>
                <a:cubicBezTo>
                  <a:pt x="708" y="1037"/>
                  <a:pt x="708" y="1035"/>
                  <a:pt x="710" y="1034"/>
                </a:cubicBezTo>
                <a:cubicBezTo>
                  <a:pt x="711" y="1037"/>
                  <a:pt x="715" y="1036"/>
                  <a:pt x="717" y="1038"/>
                </a:cubicBezTo>
                <a:cubicBezTo>
                  <a:pt x="718" y="1038"/>
                  <a:pt x="718" y="1037"/>
                  <a:pt x="718" y="1037"/>
                </a:cubicBezTo>
                <a:cubicBezTo>
                  <a:pt x="718" y="1035"/>
                  <a:pt x="718" y="1034"/>
                  <a:pt x="717" y="1033"/>
                </a:cubicBezTo>
                <a:cubicBezTo>
                  <a:pt x="716" y="1033"/>
                  <a:pt x="714" y="1033"/>
                  <a:pt x="713" y="1032"/>
                </a:cubicBezTo>
                <a:cubicBezTo>
                  <a:pt x="711" y="1031"/>
                  <a:pt x="712" y="1030"/>
                  <a:pt x="713" y="1029"/>
                </a:cubicBezTo>
                <a:cubicBezTo>
                  <a:pt x="714" y="1029"/>
                  <a:pt x="714" y="1029"/>
                  <a:pt x="715" y="1029"/>
                </a:cubicBezTo>
                <a:cubicBezTo>
                  <a:pt x="715" y="1029"/>
                  <a:pt x="716" y="1028"/>
                  <a:pt x="717" y="1028"/>
                </a:cubicBezTo>
                <a:cubicBezTo>
                  <a:pt x="718" y="1028"/>
                  <a:pt x="719" y="1028"/>
                  <a:pt x="720" y="1028"/>
                </a:cubicBezTo>
                <a:cubicBezTo>
                  <a:pt x="721" y="1028"/>
                  <a:pt x="721" y="1028"/>
                  <a:pt x="721" y="1028"/>
                </a:cubicBezTo>
                <a:cubicBezTo>
                  <a:pt x="722" y="1028"/>
                  <a:pt x="722" y="1028"/>
                  <a:pt x="722" y="1028"/>
                </a:cubicBezTo>
                <a:cubicBezTo>
                  <a:pt x="723" y="1028"/>
                  <a:pt x="724" y="1028"/>
                  <a:pt x="725" y="1028"/>
                </a:cubicBezTo>
                <a:cubicBezTo>
                  <a:pt x="725" y="1028"/>
                  <a:pt x="725" y="1029"/>
                  <a:pt x="725" y="1029"/>
                </a:cubicBezTo>
                <a:cubicBezTo>
                  <a:pt x="725" y="1031"/>
                  <a:pt x="725" y="1034"/>
                  <a:pt x="723" y="1035"/>
                </a:cubicBezTo>
                <a:cubicBezTo>
                  <a:pt x="722" y="1035"/>
                  <a:pt x="722" y="1036"/>
                  <a:pt x="722" y="1037"/>
                </a:cubicBezTo>
                <a:cubicBezTo>
                  <a:pt x="723" y="1038"/>
                  <a:pt x="724" y="1038"/>
                  <a:pt x="724" y="1038"/>
                </a:cubicBezTo>
                <a:cubicBezTo>
                  <a:pt x="728" y="1038"/>
                  <a:pt x="729" y="1036"/>
                  <a:pt x="732" y="1034"/>
                </a:cubicBezTo>
                <a:cubicBezTo>
                  <a:pt x="732" y="1035"/>
                  <a:pt x="733" y="1035"/>
                  <a:pt x="733" y="1035"/>
                </a:cubicBezTo>
                <a:cubicBezTo>
                  <a:pt x="736" y="1037"/>
                  <a:pt x="738" y="1036"/>
                  <a:pt x="739" y="1033"/>
                </a:cubicBezTo>
                <a:cubicBezTo>
                  <a:pt x="739" y="1033"/>
                  <a:pt x="739" y="1033"/>
                  <a:pt x="739" y="1033"/>
                </a:cubicBezTo>
                <a:cubicBezTo>
                  <a:pt x="739" y="1033"/>
                  <a:pt x="739" y="1033"/>
                  <a:pt x="739" y="1033"/>
                </a:cubicBezTo>
                <a:cubicBezTo>
                  <a:pt x="739" y="1033"/>
                  <a:pt x="740" y="1033"/>
                  <a:pt x="741" y="1032"/>
                </a:cubicBezTo>
                <a:cubicBezTo>
                  <a:pt x="742" y="1033"/>
                  <a:pt x="743" y="1037"/>
                  <a:pt x="746" y="1034"/>
                </a:cubicBezTo>
                <a:cubicBezTo>
                  <a:pt x="748" y="1033"/>
                  <a:pt x="750" y="1034"/>
                  <a:pt x="752" y="1033"/>
                </a:cubicBezTo>
                <a:cubicBezTo>
                  <a:pt x="754" y="1030"/>
                  <a:pt x="756" y="1034"/>
                  <a:pt x="757" y="1034"/>
                </a:cubicBezTo>
                <a:cubicBezTo>
                  <a:pt x="759" y="1033"/>
                  <a:pt x="760" y="1033"/>
                  <a:pt x="761" y="1032"/>
                </a:cubicBezTo>
                <a:cubicBezTo>
                  <a:pt x="762" y="1033"/>
                  <a:pt x="763" y="1031"/>
                  <a:pt x="764" y="1031"/>
                </a:cubicBezTo>
                <a:cubicBezTo>
                  <a:pt x="764" y="1033"/>
                  <a:pt x="761" y="1035"/>
                  <a:pt x="764" y="1038"/>
                </a:cubicBezTo>
                <a:cubicBezTo>
                  <a:pt x="763" y="1041"/>
                  <a:pt x="763" y="1041"/>
                  <a:pt x="766" y="1041"/>
                </a:cubicBezTo>
                <a:cubicBezTo>
                  <a:pt x="767" y="1042"/>
                  <a:pt x="768" y="1042"/>
                  <a:pt x="769" y="1043"/>
                </a:cubicBezTo>
                <a:cubicBezTo>
                  <a:pt x="771" y="1044"/>
                  <a:pt x="773" y="1044"/>
                  <a:pt x="775" y="1045"/>
                </a:cubicBezTo>
                <a:cubicBezTo>
                  <a:pt x="777" y="1046"/>
                  <a:pt x="775" y="1046"/>
                  <a:pt x="775" y="1046"/>
                </a:cubicBezTo>
                <a:cubicBezTo>
                  <a:pt x="774" y="1047"/>
                  <a:pt x="774" y="1048"/>
                  <a:pt x="775" y="1048"/>
                </a:cubicBezTo>
                <a:cubicBezTo>
                  <a:pt x="776" y="1050"/>
                  <a:pt x="778" y="1051"/>
                  <a:pt x="779" y="1053"/>
                </a:cubicBezTo>
                <a:cubicBezTo>
                  <a:pt x="781" y="1056"/>
                  <a:pt x="782" y="1060"/>
                  <a:pt x="778" y="1062"/>
                </a:cubicBezTo>
                <a:cubicBezTo>
                  <a:pt x="777" y="1062"/>
                  <a:pt x="777" y="1063"/>
                  <a:pt x="776" y="1063"/>
                </a:cubicBezTo>
                <a:cubicBezTo>
                  <a:pt x="776" y="1064"/>
                  <a:pt x="776" y="1065"/>
                  <a:pt x="776" y="1065"/>
                </a:cubicBezTo>
                <a:cubicBezTo>
                  <a:pt x="777" y="1066"/>
                  <a:pt x="778" y="1066"/>
                  <a:pt x="779" y="1066"/>
                </a:cubicBezTo>
                <a:cubicBezTo>
                  <a:pt x="780" y="1065"/>
                  <a:pt x="781" y="1064"/>
                  <a:pt x="782" y="1064"/>
                </a:cubicBezTo>
                <a:cubicBezTo>
                  <a:pt x="784" y="1063"/>
                  <a:pt x="786" y="1063"/>
                  <a:pt x="787" y="1061"/>
                </a:cubicBezTo>
                <a:cubicBezTo>
                  <a:pt x="788" y="1058"/>
                  <a:pt x="784" y="1059"/>
                  <a:pt x="784" y="1057"/>
                </a:cubicBezTo>
                <a:cubicBezTo>
                  <a:pt x="784" y="1055"/>
                  <a:pt x="783" y="1054"/>
                  <a:pt x="782" y="1053"/>
                </a:cubicBezTo>
                <a:cubicBezTo>
                  <a:pt x="784" y="1051"/>
                  <a:pt x="787" y="1050"/>
                  <a:pt x="790" y="1050"/>
                </a:cubicBezTo>
                <a:cubicBezTo>
                  <a:pt x="793" y="1049"/>
                  <a:pt x="796" y="1048"/>
                  <a:pt x="800" y="1048"/>
                </a:cubicBezTo>
                <a:cubicBezTo>
                  <a:pt x="800" y="1049"/>
                  <a:pt x="801" y="1051"/>
                  <a:pt x="803" y="1050"/>
                </a:cubicBezTo>
                <a:cubicBezTo>
                  <a:pt x="805" y="1049"/>
                  <a:pt x="804" y="1047"/>
                  <a:pt x="803" y="1046"/>
                </a:cubicBezTo>
                <a:cubicBezTo>
                  <a:pt x="803" y="1045"/>
                  <a:pt x="803" y="1045"/>
                  <a:pt x="803" y="1044"/>
                </a:cubicBezTo>
                <a:cubicBezTo>
                  <a:pt x="803" y="1044"/>
                  <a:pt x="803" y="1044"/>
                  <a:pt x="803" y="1044"/>
                </a:cubicBezTo>
                <a:cubicBezTo>
                  <a:pt x="804" y="1044"/>
                  <a:pt x="805" y="1044"/>
                  <a:pt x="806" y="1044"/>
                </a:cubicBezTo>
                <a:cubicBezTo>
                  <a:pt x="810" y="1047"/>
                  <a:pt x="812" y="1049"/>
                  <a:pt x="810" y="1053"/>
                </a:cubicBezTo>
                <a:cubicBezTo>
                  <a:pt x="810" y="1054"/>
                  <a:pt x="811" y="1055"/>
                  <a:pt x="811" y="1055"/>
                </a:cubicBezTo>
                <a:cubicBezTo>
                  <a:pt x="813" y="1056"/>
                  <a:pt x="813" y="1055"/>
                  <a:pt x="813" y="1054"/>
                </a:cubicBezTo>
                <a:cubicBezTo>
                  <a:pt x="815" y="1051"/>
                  <a:pt x="815" y="1051"/>
                  <a:pt x="818" y="1052"/>
                </a:cubicBezTo>
                <a:cubicBezTo>
                  <a:pt x="818" y="1052"/>
                  <a:pt x="818" y="1052"/>
                  <a:pt x="818" y="1053"/>
                </a:cubicBezTo>
                <a:cubicBezTo>
                  <a:pt x="818" y="1056"/>
                  <a:pt x="819" y="1059"/>
                  <a:pt x="823" y="1060"/>
                </a:cubicBezTo>
                <a:cubicBezTo>
                  <a:pt x="824" y="1060"/>
                  <a:pt x="825" y="1060"/>
                  <a:pt x="825" y="1062"/>
                </a:cubicBezTo>
                <a:cubicBezTo>
                  <a:pt x="825" y="1067"/>
                  <a:pt x="826" y="1067"/>
                  <a:pt x="831" y="1065"/>
                </a:cubicBezTo>
                <a:cubicBezTo>
                  <a:pt x="831" y="1065"/>
                  <a:pt x="831" y="1065"/>
                  <a:pt x="832" y="1065"/>
                </a:cubicBezTo>
                <a:cubicBezTo>
                  <a:pt x="832" y="1063"/>
                  <a:pt x="831" y="1061"/>
                  <a:pt x="831" y="1058"/>
                </a:cubicBezTo>
                <a:cubicBezTo>
                  <a:pt x="833" y="1058"/>
                  <a:pt x="835" y="1056"/>
                  <a:pt x="838" y="1057"/>
                </a:cubicBezTo>
                <a:cubicBezTo>
                  <a:pt x="841" y="1058"/>
                  <a:pt x="841" y="1057"/>
                  <a:pt x="842" y="1055"/>
                </a:cubicBezTo>
                <a:cubicBezTo>
                  <a:pt x="842" y="1053"/>
                  <a:pt x="841" y="1051"/>
                  <a:pt x="839" y="1051"/>
                </a:cubicBezTo>
                <a:cubicBezTo>
                  <a:pt x="837" y="1050"/>
                  <a:pt x="834" y="1052"/>
                  <a:pt x="832" y="1050"/>
                </a:cubicBezTo>
                <a:cubicBezTo>
                  <a:pt x="833" y="1049"/>
                  <a:pt x="834" y="1049"/>
                  <a:pt x="834" y="1048"/>
                </a:cubicBezTo>
                <a:cubicBezTo>
                  <a:pt x="835" y="1046"/>
                  <a:pt x="835" y="1045"/>
                  <a:pt x="832" y="1045"/>
                </a:cubicBezTo>
                <a:cubicBezTo>
                  <a:pt x="830" y="1044"/>
                  <a:pt x="830" y="1047"/>
                  <a:pt x="828" y="1048"/>
                </a:cubicBezTo>
                <a:cubicBezTo>
                  <a:pt x="827" y="1047"/>
                  <a:pt x="825" y="1046"/>
                  <a:pt x="824" y="1044"/>
                </a:cubicBezTo>
                <a:cubicBezTo>
                  <a:pt x="823" y="1044"/>
                  <a:pt x="823" y="1043"/>
                  <a:pt x="823" y="1043"/>
                </a:cubicBezTo>
                <a:cubicBezTo>
                  <a:pt x="825" y="1043"/>
                  <a:pt x="827" y="1043"/>
                  <a:pt x="829" y="1043"/>
                </a:cubicBezTo>
                <a:cubicBezTo>
                  <a:pt x="830" y="1043"/>
                  <a:pt x="831" y="1042"/>
                  <a:pt x="832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2" y="1041"/>
                  <a:pt x="832" y="1041"/>
                  <a:pt x="832" y="1041"/>
                </a:cubicBezTo>
                <a:cubicBezTo>
                  <a:pt x="834" y="1040"/>
                  <a:pt x="833" y="1038"/>
                  <a:pt x="831" y="1038"/>
                </a:cubicBezTo>
                <a:cubicBezTo>
                  <a:pt x="829" y="1037"/>
                  <a:pt x="828" y="1037"/>
                  <a:pt x="829" y="1034"/>
                </a:cubicBezTo>
                <a:cubicBezTo>
                  <a:pt x="829" y="1034"/>
                  <a:pt x="830" y="1034"/>
                  <a:pt x="831" y="1034"/>
                </a:cubicBezTo>
                <a:cubicBezTo>
                  <a:pt x="833" y="1035"/>
                  <a:pt x="834" y="1033"/>
                  <a:pt x="835" y="1031"/>
                </a:cubicBezTo>
                <a:cubicBezTo>
                  <a:pt x="835" y="1032"/>
                  <a:pt x="836" y="1033"/>
                  <a:pt x="837" y="1033"/>
                </a:cubicBezTo>
                <a:cubicBezTo>
                  <a:pt x="840" y="1032"/>
                  <a:pt x="843" y="1033"/>
                  <a:pt x="846" y="1035"/>
                </a:cubicBezTo>
                <a:cubicBezTo>
                  <a:pt x="846" y="1036"/>
                  <a:pt x="847" y="1036"/>
                  <a:pt x="847" y="1036"/>
                </a:cubicBezTo>
                <a:cubicBezTo>
                  <a:pt x="848" y="1036"/>
                  <a:pt x="848" y="1035"/>
                  <a:pt x="848" y="1035"/>
                </a:cubicBezTo>
                <a:cubicBezTo>
                  <a:pt x="849" y="1034"/>
                  <a:pt x="849" y="1033"/>
                  <a:pt x="848" y="1033"/>
                </a:cubicBezTo>
                <a:cubicBezTo>
                  <a:pt x="846" y="1031"/>
                  <a:pt x="844" y="1031"/>
                  <a:pt x="841" y="1030"/>
                </a:cubicBezTo>
                <a:cubicBezTo>
                  <a:pt x="839" y="1030"/>
                  <a:pt x="838" y="1029"/>
                  <a:pt x="839" y="1027"/>
                </a:cubicBezTo>
                <a:cubicBezTo>
                  <a:pt x="839" y="1026"/>
                  <a:pt x="839" y="1025"/>
                  <a:pt x="838" y="1024"/>
                </a:cubicBezTo>
                <a:cubicBezTo>
                  <a:pt x="837" y="1022"/>
                  <a:pt x="836" y="1023"/>
                  <a:pt x="835" y="1024"/>
                </a:cubicBezTo>
                <a:cubicBezTo>
                  <a:pt x="834" y="1024"/>
                  <a:pt x="833" y="1024"/>
                  <a:pt x="832" y="1024"/>
                </a:cubicBezTo>
                <a:cubicBezTo>
                  <a:pt x="830" y="1027"/>
                  <a:pt x="828" y="1029"/>
                  <a:pt x="825" y="1030"/>
                </a:cubicBezTo>
                <a:cubicBezTo>
                  <a:pt x="823" y="1031"/>
                  <a:pt x="823" y="1032"/>
                  <a:pt x="824" y="1034"/>
                </a:cubicBezTo>
                <a:cubicBezTo>
                  <a:pt x="824" y="1035"/>
                  <a:pt x="823" y="1035"/>
                  <a:pt x="823" y="1036"/>
                </a:cubicBezTo>
                <a:cubicBezTo>
                  <a:pt x="823" y="1038"/>
                  <a:pt x="823" y="1039"/>
                  <a:pt x="825" y="1040"/>
                </a:cubicBezTo>
                <a:cubicBezTo>
                  <a:pt x="824" y="1041"/>
                  <a:pt x="823" y="1041"/>
                  <a:pt x="822" y="1041"/>
                </a:cubicBezTo>
                <a:cubicBezTo>
                  <a:pt x="820" y="1041"/>
                  <a:pt x="819" y="1042"/>
                  <a:pt x="818" y="1043"/>
                </a:cubicBezTo>
                <a:cubicBezTo>
                  <a:pt x="818" y="1043"/>
                  <a:pt x="818" y="1043"/>
                  <a:pt x="818" y="1043"/>
                </a:cubicBezTo>
                <a:cubicBezTo>
                  <a:pt x="817" y="1043"/>
                  <a:pt x="816" y="1044"/>
                  <a:pt x="815" y="1045"/>
                </a:cubicBezTo>
                <a:cubicBezTo>
                  <a:pt x="814" y="1044"/>
                  <a:pt x="813" y="1043"/>
                  <a:pt x="811" y="1043"/>
                </a:cubicBezTo>
                <a:cubicBezTo>
                  <a:pt x="811" y="1043"/>
                  <a:pt x="811" y="1043"/>
                  <a:pt x="811" y="1043"/>
                </a:cubicBezTo>
                <a:cubicBezTo>
                  <a:pt x="811" y="1043"/>
                  <a:pt x="811" y="1043"/>
                  <a:pt x="811" y="1043"/>
                </a:cubicBezTo>
                <a:cubicBezTo>
                  <a:pt x="812" y="1041"/>
                  <a:pt x="815" y="1040"/>
                  <a:pt x="815" y="1038"/>
                </a:cubicBezTo>
                <a:cubicBezTo>
                  <a:pt x="815" y="1034"/>
                  <a:pt x="818" y="1032"/>
                  <a:pt x="819" y="1029"/>
                </a:cubicBezTo>
                <a:cubicBezTo>
                  <a:pt x="817" y="1028"/>
                  <a:pt x="815" y="1026"/>
                  <a:pt x="812" y="1026"/>
                </a:cubicBezTo>
                <a:cubicBezTo>
                  <a:pt x="812" y="1028"/>
                  <a:pt x="812" y="1029"/>
                  <a:pt x="812" y="1030"/>
                </a:cubicBezTo>
                <a:cubicBezTo>
                  <a:pt x="811" y="1032"/>
                  <a:pt x="810" y="1033"/>
                  <a:pt x="809" y="1032"/>
                </a:cubicBezTo>
                <a:cubicBezTo>
                  <a:pt x="807" y="1032"/>
                  <a:pt x="806" y="1031"/>
                  <a:pt x="805" y="1030"/>
                </a:cubicBezTo>
                <a:cubicBezTo>
                  <a:pt x="804" y="1029"/>
                  <a:pt x="803" y="1029"/>
                  <a:pt x="803" y="1028"/>
                </a:cubicBezTo>
                <a:cubicBezTo>
                  <a:pt x="801" y="1032"/>
                  <a:pt x="797" y="1029"/>
                  <a:pt x="794" y="1031"/>
                </a:cubicBezTo>
                <a:cubicBezTo>
                  <a:pt x="793" y="1031"/>
                  <a:pt x="791" y="1031"/>
                  <a:pt x="790" y="1030"/>
                </a:cubicBezTo>
                <a:cubicBezTo>
                  <a:pt x="786" y="1028"/>
                  <a:pt x="783" y="1028"/>
                  <a:pt x="779" y="1031"/>
                </a:cubicBezTo>
                <a:cubicBezTo>
                  <a:pt x="779" y="1031"/>
                  <a:pt x="778" y="1031"/>
                  <a:pt x="778" y="1031"/>
                </a:cubicBezTo>
                <a:cubicBezTo>
                  <a:pt x="774" y="1030"/>
                  <a:pt x="774" y="1026"/>
                  <a:pt x="772" y="1024"/>
                </a:cubicBezTo>
                <a:cubicBezTo>
                  <a:pt x="773" y="1020"/>
                  <a:pt x="777" y="1019"/>
                  <a:pt x="779" y="1016"/>
                </a:cubicBezTo>
                <a:cubicBezTo>
                  <a:pt x="782" y="1016"/>
                  <a:pt x="784" y="1015"/>
                  <a:pt x="786" y="1014"/>
                </a:cubicBezTo>
                <a:cubicBezTo>
                  <a:pt x="787" y="1014"/>
                  <a:pt x="788" y="1013"/>
                  <a:pt x="788" y="1012"/>
                </a:cubicBezTo>
                <a:cubicBezTo>
                  <a:pt x="788" y="1012"/>
                  <a:pt x="788" y="1012"/>
                  <a:pt x="788" y="1012"/>
                </a:cubicBezTo>
                <a:cubicBezTo>
                  <a:pt x="788" y="1012"/>
                  <a:pt x="789" y="1011"/>
                  <a:pt x="789" y="1010"/>
                </a:cubicBezTo>
                <a:cubicBezTo>
                  <a:pt x="790" y="1010"/>
                  <a:pt x="790" y="1011"/>
                  <a:pt x="791" y="1011"/>
                </a:cubicBezTo>
                <a:cubicBezTo>
                  <a:pt x="791" y="1012"/>
                  <a:pt x="791" y="1013"/>
                  <a:pt x="791" y="1014"/>
                </a:cubicBezTo>
                <a:cubicBezTo>
                  <a:pt x="792" y="1017"/>
                  <a:pt x="792" y="1017"/>
                  <a:pt x="796" y="1017"/>
                </a:cubicBezTo>
                <a:cubicBezTo>
                  <a:pt x="798" y="1018"/>
                  <a:pt x="800" y="1018"/>
                  <a:pt x="801" y="1019"/>
                </a:cubicBezTo>
                <a:cubicBezTo>
                  <a:pt x="803" y="1019"/>
                  <a:pt x="803" y="1018"/>
                  <a:pt x="802" y="1017"/>
                </a:cubicBezTo>
                <a:cubicBezTo>
                  <a:pt x="802" y="1016"/>
                  <a:pt x="802" y="1016"/>
                  <a:pt x="801" y="1016"/>
                </a:cubicBezTo>
                <a:cubicBezTo>
                  <a:pt x="801" y="1015"/>
                  <a:pt x="801" y="1014"/>
                  <a:pt x="801" y="1014"/>
                </a:cubicBezTo>
                <a:cubicBezTo>
                  <a:pt x="804" y="1014"/>
                  <a:pt x="805" y="1013"/>
                  <a:pt x="805" y="1010"/>
                </a:cubicBezTo>
                <a:cubicBezTo>
                  <a:pt x="808" y="1009"/>
                  <a:pt x="811" y="1010"/>
                  <a:pt x="813" y="1012"/>
                </a:cubicBezTo>
                <a:cubicBezTo>
                  <a:pt x="815" y="1014"/>
                  <a:pt x="815" y="1015"/>
                  <a:pt x="817" y="1012"/>
                </a:cubicBezTo>
                <a:cubicBezTo>
                  <a:pt x="818" y="1009"/>
                  <a:pt x="821" y="1008"/>
                  <a:pt x="823" y="1009"/>
                </a:cubicBezTo>
                <a:cubicBezTo>
                  <a:pt x="822" y="1007"/>
                  <a:pt x="822" y="1005"/>
                  <a:pt x="821" y="1004"/>
                </a:cubicBezTo>
                <a:cubicBezTo>
                  <a:pt x="823" y="1004"/>
                  <a:pt x="822" y="1007"/>
                  <a:pt x="823" y="1008"/>
                </a:cubicBezTo>
                <a:cubicBezTo>
                  <a:pt x="823" y="1008"/>
                  <a:pt x="823" y="1009"/>
                  <a:pt x="823" y="1009"/>
                </a:cubicBezTo>
                <a:cubicBezTo>
                  <a:pt x="825" y="1008"/>
                  <a:pt x="825" y="1007"/>
                  <a:pt x="824" y="1006"/>
                </a:cubicBezTo>
                <a:cubicBezTo>
                  <a:pt x="824" y="1004"/>
                  <a:pt x="824" y="1003"/>
                  <a:pt x="825" y="1002"/>
                </a:cubicBezTo>
                <a:cubicBezTo>
                  <a:pt x="826" y="1002"/>
                  <a:pt x="826" y="1002"/>
                  <a:pt x="826" y="1002"/>
                </a:cubicBezTo>
                <a:cubicBezTo>
                  <a:pt x="826" y="1002"/>
                  <a:pt x="826" y="1002"/>
                  <a:pt x="826" y="1002"/>
                </a:cubicBezTo>
                <a:cubicBezTo>
                  <a:pt x="827" y="1002"/>
                  <a:pt x="828" y="1002"/>
                  <a:pt x="830" y="1002"/>
                </a:cubicBezTo>
                <a:cubicBezTo>
                  <a:pt x="830" y="1002"/>
                  <a:pt x="830" y="1001"/>
                  <a:pt x="830" y="1001"/>
                </a:cubicBezTo>
                <a:cubicBezTo>
                  <a:pt x="830" y="1001"/>
                  <a:pt x="830" y="1001"/>
                  <a:pt x="830" y="1000"/>
                </a:cubicBezTo>
                <a:cubicBezTo>
                  <a:pt x="829" y="1000"/>
                  <a:pt x="828" y="1000"/>
                  <a:pt x="827" y="1000"/>
                </a:cubicBezTo>
                <a:cubicBezTo>
                  <a:pt x="828" y="998"/>
                  <a:pt x="830" y="997"/>
                  <a:pt x="832" y="997"/>
                </a:cubicBezTo>
                <a:cubicBezTo>
                  <a:pt x="833" y="997"/>
                  <a:pt x="833" y="997"/>
                  <a:pt x="833" y="997"/>
                </a:cubicBezTo>
                <a:cubicBezTo>
                  <a:pt x="833" y="997"/>
                  <a:pt x="833" y="997"/>
                  <a:pt x="833" y="997"/>
                </a:cubicBezTo>
                <a:cubicBezTo>
                  <a:pt x="834" y="997"/>
                  <a:pt x="835" y="998"/>
                  <a:pt x="835" y="999"/>
                </a:cubicBezTo>
                <a:cubicBezTo>
                  <a:pt x="836" y="1003"/>
                  <a:pt x="836" y="1003"/>
                  <a:pt x="839" y="1002"/>
                </a:cubicBezTo>
                <a:cubicBezTo>
                  <a:pt x="842" y="1001"/>
                  <a:pt x="845" y="1000"/>
                  <a:pt x="848" y="1002"/>
                </a:cubicBezTo>
                <a:cubicBezTo>
                  <a:pt x="850" y="1002"/>
                  <a:pt x="852" y="1001"/>
                  <a:pt x="854" y="1001"/>
                </a:cubicBezTo>
                <a:cubicBezTo>
                  <a:pt x="856" y="1000"/>
                  <a:pt x="859" y="1000"/>
                  <a:pt x="861" y="1000"/>
                </a:cubicBezTo>
                <a:cubicBezTo>
                  <a:pt x="863" y="1001"/>
                  <a:pt x="865" y="1000"/>
                  <a:pt x="866" y="999"/>
                </a:cubicBezTo>
                <a:cubicBezTo>
                  <a:pt x="868" y="998"/>
                  <a:pt x="869" y="996"/>
                  <a:pt x="869" y="994"/>
                </a:cubicBezTo>
                <a:cubicBezTo>
                  <a:pt x="869" y="994"/>
                  <a:pt x="869" y="994"/>
                  <a:pt x="869" y="994"/>
                </a:cubicBezTo>
                <a:cubicBezTo>
                  <a:pt x="873" y="992"/>
                  <a:pt x="873" y="989"/>
                  <a:pt x="872" y="986"/>
                </a:cubicBezTo>
                <a:cubicBezTo>
                  <a:pt x="872" y="985"/>
                  <a:pt x="872" y="984"/>
                  <a:pt x="871" y="983"/>
                </a:cubicBezTo>
                <a:cubicBezTo>
                  <a:pt x="871" y="980"/>
                  <a:pt x="872" y="978"/>
                  <a:pt x="874" y="977"/>
                </a:cubicBezTo>
                <a:cubicBezTo>
                  <a:pt x="874" y="978"/>
                  <a:pt x="875" y="978"/>
                  <a:pt x="876" y="978"/>
                </a:cubicBezTo>
                <a:cubicBezTo>
                  <a:pt x="878" y="978"/>
                  <a:pt x="879" y="978"/>
                  <a:pt x="881" y="978"/>
                </a:cubicBezTo>
                <a:cubicBezTo>
                  <a:pt x="882" y="979"/>
                  <a:pt x="882" y="979"/>
                  <a:pt x="883" y="980"/>
                </a:cubicBezTo>
                <a:cubicBezTo>
                  <a:pt x="883" y="980"/>
                  <a:pt x="883" y="980"/>
                  <a:pt x="883" y="980"/>
                </a:cubicBezTo>
                <a:cubicBezTo>
                  <a:pt x="883" y="981"/>
                  <a:pt x="883" y="981"/>
                  <a:pt x="883" y="982"/>
                </a:cubicBezTo>
                <a:cubicBezTo>
                  <a:pt x="883" y="982"/>
                  <a:pt x="883" y="983"/>
                  <a:pt x="883" y="983"/>
                </a:cubicBezTo>
                <a:cubicBezTo>
                  <a:pt x="882" y="983"/>
                  <a:pt x="881" y="982"/>
                  <a:pt x="881" y="982"/>
                </a:cubicBezTo>
                <a:cubicBezTo>
                  <a:pt x="879" y="980"/>
                  <a:pt x="877" y="980"/>
                  <a:pt x="877" y="982"/>
                </a:cubicBezTo>
                <a:cubicBezTo>
                  <a:pt x="876" y="983"/>
                  <a:pt x="876" y="984"/>
                  <a:pt x="876" y="985"/>
                </a:cubicBezTo>
                <a:cubicBezTo>
                  <a:pt x="876" y="988"/>
                  <a:pt x="877" y="989"/>
                  <a:pt x="880" y="987"/>
                </a:cubicBezTo>
                <a:cubicBezTo>
                  <a:pt x="881" y="987"/>
                  <a:pt x="882" y="987"/>
                  <a:pt x="883" y="989"/>
                </a:cubicBezTo>
                <a:cubicBezTo>
                  <a:pt x="882" y="991"/>
                  <a:pt x="884" y="992"/>
                  <a:pt x="885" y="994"/>
                </a:cubicBezTo>
                <a:cubicBezTo>
                  <a:pt x="884" y="994"/>
                  <a:pt x="884" y="994"/>
                  <a:pt x="884" y="994"/>
                </a:cubicBezTo>
                <a:cubicBezTo>
                  <a:pt x="884" y="994"/>
                  <a:pt x="884" y="994"/>
                  <a:pt x="885" y="994"/>
                </a:cubicBezTo>
                <a:cubicBezTo>
                  <a:pt x="884" y="995"/>
                  <a:pt x="883" y="996"/>
                  <a:pt x="882" y="997"/>
                </a:cubicBezTo>
                <a:cubicBezTo>
                  <a:pt x="882" y="997"/>
                  <a:pt x="882" y="997"/>
                  <a:pt x="882" y="997"/>
                </a:cubicBezTo>
                <a:cubicBezTo>
                  <a:pt x="882" y="998"/>
                  <a:pt x="882" y="998"/>
                  <a:pt x="882" y="998"/>
                </a:cubicBezTo>
                <a:cubicBezTo>
                  <a:pt x="882" y="998"/>
                  <a:pt x="882" y="997"/>
                  <a:pt x="882" y="997"/>
                </a:cubicBezTo>
                <a:cubicBezTo>
                  <a:pt x="881" y="996"/>
                  <a:pt x="880" y="995"/>
                  <a:pt x="878" y="994"/>
                </a:cubicBezTo>
                <a:cubicBezTo>
                  <a:pt x="878" y="994"/>
                  <a:pt x="878" y="995"/>
                  <a:pt x="877" y="995"/>
                </a:cubicBezTo>
                <a:cubicBezTo>
                  <a:pt x="877" y="997"/>
                  <a:pt x="878" y="999"/>
                  <a:pt x="878" y="1002"/>
                </a:cubicBezTo>
                <a:cubicBezTo>
                  <a:pt x="879" y="1002"/>
                  <a:pt x="879" y="1002"/>
                  <a:pt x="879" y="1001"/>
                </a:cubicBezTo>
                <a:cubicBezTo>
                  <a:pt x="884" y="1000"/>
                  <a:pt x="884" y="1000"/>
                  <a:pt x="884" y="1004"/>
                </a:cubicBezTo>
                <a:cubicBezTo>
                  <a:pt x="885" y="1007"/>
                  <a:pt x="887" y="1007"/>
                  <a:pt x="889" y="1007"/>
                </a:cubicBezTo>
                <a:cubicBezTo>
                  <a:pt x="890" y="1007"/>
                  <a:pt x="890" y="1008"/>
                  <a:pt x="889" y="1009"/>
                </a:cubicBezTo>
                <a:cubicBezTo>
                  <a:pt x="887" y="1009"/>
                  <a:pt x="885" y="1009"/>
                  <a:pt x="882" y="1010"/>
                </a:cubicBezTo>
                <a:cubicBezTo>
                  <a:pt x="881" y="1010"/>
                  <a:pt x="880" y="1010"/>
                  <a:pt x="880" y="1012"/>
                </a:cubicBezTo>
                <a:cubicBezTo>
                  <a:pt x="880" y="1013"/>
                  <a:pt x="880" y="1014"/>
                  <a:pt x="881" y="1015"/>
                </a:cubicBezTo>
                <a:cubicBezTo>
                  <a:pt x="882" y="1015"/>
                  <a:pt x="883" y="1016"/>
                  <a:pt x="884" y="1016"/>
                </a:cubicBezTo>
                <a:cubicBezTo>
                  <a:pt x="884" y="1017"/>
                  <a:pt x="884" y="1019"/>
                  <a:pt x="882" y="1019"/>
                </a:cubicBezTo>
                <a:cubicBezTo>
                  <a:pt x="881" y="1020"/>
                  <a:pt x="881" y="1021"/>
                  <a:pt x="881" y="1022"/>
                </a:cubicBezTo>
                <a:cubicBezTo>
                  <a:pt x="881" y="1023"/>
                  <a:pt x="881" y="1025"/>
                  <a:pt x="879" y="1026"/>
                </a:cubicBezTo>
                <a:cubicBezTo>
                  <a:pt x="878" y="1026"/>
                  <a:pt x="877" y="1026"/>
                  <a:pt x="877" y="1028"/>
                </a:cubicBezTo>
                <a:cubicBezTo>
                  <a:pt x="877" y="1029"/>
                  <a:pt x="878" y="1030"/>
                  <a:pt x="879" y="1031"/>
                </a:cubicBezTo>
                <a:cubicBezTo>
                  <a:pt x="880" y="1033"/>
                  <a:pt x="883" y="1032"/>
                  <a:pt x="884" y="1034"/>
                </a:cubicBezTo>
                <a:cubicBezTo>
                  <a:pt x="886" y="1032"/>
                  <a:pt x="889" y="1031"/>
                  <a:pt x="891" y="1030"/>
                </a:cubicBezTo>
                <a:cubicBezTo>
                  <a:pt x="893" y="1027"/>
                  <a:pt x="896" y="1028"/>
                  <a:pt x="899" y="1028"/>
                </a:cubicBezTo>
                <a:cubicBezTo>
                  <a:pt x="901" y="1028"/>
                  <a:pt x="901" y="1028"/>
                  <a:pt x="901" y="1026"/>
                </a:cubicBezTo>
                <a:cubicBezTo>
                  <a:pt x="901" y="1024"/>
                  <a:pt x="903" y="1022"/>
                  <a:pt x="905" y="1021"/>
                </a:cubicBezTo>
                <a:cubicBezTo>
                  <a:pt x="905" y="1022"/>
                  <a:pt x="907" y="1023"/>
                  <a:pt x="908" y="1022"/>
                </a:cubicBezTo>
                <a:cubicBezTo>
                  <a:pt x="910" y="1023"/>
                  <a:pt x="912" y="1023"/>
                  <a:pt x="913" y="1021"/>
                </a:cubicBezTo>
                <a:cubicBezTo>
                  <a:pt x="913" y="1021"/>
                  <a:pt x="913" y="1021"/>
                  <a:pt x="913" y="1021"/>
                </a:cubicBezTo>
                <a:cubicBezTo>
                  <a:pt x="913" y="1021"/>
                  <a:pt x="913" y="1021"/>
                  <a:pt x="913" y="1021"/>
                </a:cubicBezTo>
                <a:cubicBezTo>
                  <a:pt x="914" y="1021"/>
                  <a:pt x="915" y="1022"/>
                  <a:pt x="917" y="1023"/>
                </a:cubicBezTo>
                <a:cubicBezTo>
                  <a:pt x="918" y="1023"/>
                  <a:pt x="919" y="1024"/>
                  <a:pt x="920" y="1025"/>
                </a:cubicBezTo>
                <a:cubicBezTo>
                  <a:pt x="922" y="1026"/>
                  <a:pt x="922" y="1026"/>
                  <a:pt x="919" y="1028"/>
                </a:cubicBezTo>
                <a:cubicBezTo>
                  <a:pt x="921" y="1031"/>
                  <a:pt x="924" y="1033"/>
                  <a:pt x="928" y="1033"/>
                </a:cubicBezTo>
                <a:cubicBezTo>
                  <a:pt x="928" y="1033"/>
                  <a:pt x="929" y="1034"/>
                  <a:pt x="929" y="1034"/>
                </a:cubicBezTo>
                <a:cubicBezTo>
                  <a:pt x="929" y="1034"/>
                  <a:pt x="928" y="1034"/>
                  <a:pt x="928" y="1034"/>
                </a:cubicBezTo>
                <a:cubicBezTo>
                  <a:pt x="925" y="1033"/>
                  <a:pt x="923" y="1035"/>
                  <a:pt x="922" y="1037"/>
                </a:cubicBezTo>
                <a:cubicBezTo>
                  <a:pt x="922" y="1038"/>
                  <a:pt x="922" y="1038"/>
                  <a:pt x="922" y="1039"/>
                </a:cubicBezTo>
                <a:cubicBezTo>
                  <a:pt x="926" y="1038"/>
                  <a:pt x="927" y="1043"/>
                  <a:pt x="931" y="1043"/>
                </a:cubicBezTo>
                <a:cubicBezTo>
                  <a:pt x="931" y="1043"/>
                  <a:pt x="932" y="1043"/>
                  <a:pt x="932" y="1042"/>
                </a:cubicBezTo>
                <a:cubicBezTo>
                  <a:pt x="932" y="1041"/>
                  <a:pt x="931" y="1040"/>
                  <a:pt x="932" y="1039"/>
                </a:cubicBezTo>
                <a:cubicBezTo>
                  <a:pt x="932" y="1039"/>
                  <a:pt x="932" y="1039"/>
                  <a:pt x="932" y="1039"/>
                </a:cubicBezTo>
                <a:cubicBezTo>
                  <a:pt x="932" y="1039"/>
                  <a:pt x="932" y="1039"/>
                  <a:pt x="932" y="1039"/>
                </a:cubicBezTo>
                <a:cubicBezTo>
                  <a:pt x="935" y="1040"/>
                  <a:pt x="938" y="1038"/>
                  <a:pt x="939" y="1042"/>
                </a:cubicBezTo>
                <a:cubicBezTo>
                  <a:pt x="940" y="1044"/>
                  <a:pt x="942" y="1043"/>
                  <a:pt x="944" y="1042"/>
                </a:cubicBezTo>
                <a:cubicBezTo>
                  <a:pt x="945" y="1042"/>
                  <a:pt x="946" y="1041"/>
                  <a:pt x="946" y="1040"/>
                </a:cubicBezTo>
                <a:cubicBezTo>
                  <a:pt x="950" y="1040"/>
                  <a:pt x="951" y="1038"/>
                  <a:pt x="952" y="1035"/>
                </a:cubicBezTo>
                <a:cubicBezTo>
                  <a:pt x="952" y="1035"/>
                  <a:pt x="952" y="1035"/>
                  <a:pt x="952" y="1034"/>
                </a:cubicBezTo>
                <a:cubicBezTo>
                  <a:pt x="953" y="1031"/>
                  <a:pt x="954" y="1029"/>
                  <a:pt x="958" y="1030"/>
                </a:cubicBezTo>
                <a:cubicBezTo>
                  <a:pt x="959" y="1030"/>
                  <a:pt x="959" y="1028"/>
                  <a:pt x="958" y="1027"/>
                </a:cubicBezTo>
                <a:cubicBezTo>
                  <a:pt x="958" y="1027"/>
                  <a:pt x="958" y="1026"/>
                  <a:pt x="957" y="1026"/>
                </a:cubicBezTo>
                <a:cubicBezTo>
                  <a:pt x="957" y="1024"/>
                  <a:pt x="957" y="1023"/>
                  <a:pt x="955" y="1022"/>
                </a:cubicBezTo>
                <a:cubicBezTo>
                  <a:pt x="955" y="1021"/>
                  <a:pt x="956" y="1020"/>
                  <a:pt x="956" y="1019"/>
                </a:cubicBezTo>
                <a:cubicBezTo>
                  <a:pt x="957" y="1018"/>
                  <a:pt x="958" y="1017"/>
                  <a:pt x="958" y="1016"/>
                </a:cubicBezTo>
                <a:cubicBezTo>
                  <a:pt x="959" y="1016"/>
                  <a:pt x="961" y="1016"/>
                  <a:pt x="962" y="1016"/>
                </a:cubicBezTo>
                <a:cubicBezTo>
                  <a:pt x="964" y="1016"/>
                  <a:pt x="965" y="1015"/>
                  <a:pt x="965" y="1014"/>
                </a:cubicBezTo>
                <a:cubicBezTo>
                  <a:pt x="965" y="1012"/>
                  <a:pt x="964" y="1011"/>
                  <a:pt x="963" y="1011"/>
                </a:cubicBezTo>
                <a:cubicBezTo>
                  <a:pt x="960" y="1011"/>
                  <a:pt x="958" y="1009"/>
                  <a:pt x="956" y="1007"/>
                </a:cubicBezTo>
                <a:cubicBezTo>
                  <a:pt x="956" y="1007"/>
                  <a:pt x="956" y="1006"/>
                  <a:pt x="956" y="1006"/>
                </a:cubicBezTo>
                <a:cubicBezTo>
                  <a:pt x="955" y="1004"/>
                  <a:pt x="955" y="1003"/>
                  <a:pt x="954" y="1002"/>
                </a:cubicBezTo>
                <a:cubicBezTo>
                  <a:pt x="955" y="1000"/>
                  <a:pt x="956" y="999"/>
                  <a:pt x="958" y="998"/>
                </a:cubicBezTo>
                <a:cubicBezTo>
                  <a:pt x="959" y="999"/>
                  <a:pt x="960" y="999"/>
                  <a:pt x="961" y="999"/>
                </a:cubicBezTo>
                <a:cubicBezTo>
                  <a:pt x="961" y="1001"/>
                  <a:pt x="963" y="1000"/>
                  <a:pt x="964" y="1001"/>
                </a:cubicBezTo>
                <a:cubicBezTo>
                  <a:pt x="965" y="1001"/>
                  <a:pt x="966" y="1002"/>
                  <a:pt x="967" y="1004"/>
                </a:cubicBezTo>
                <a:cubicBezTo>
                  <a:pt x="968" y="1007"/>
                  <a:pt x="968" y="1007"/>
                  <a:pt x="970" y="1005"/>
                </a:cubicBezTo>
                <a:cubicBezTo>
                  <a:pt x="974" y="1001"/>
                  <a:pt x="974" y="1001"/>
                  <a:pt x="978" y="1005"/>
                </a:cubicBezTo>
                <a:cubicBezTo>
                  <a:pt x="978" y="1005"/>
                  <a:pt x="978" y="1005"/>
                  <a:pt x="978" y="1005"/>
                </a:cubicBezTo>
                <a:cubicBezTo>
                  <a:pt x="982" y="1003"/>
                  <a:pt x="982" y="1003"/>
                  <a:pt x="982" y="1006"/>
                </a:cubicBezTo>
                <a:cubicBezTo>
                  <a:pt x="981" y="1009"/>
                  <a:pt x="984" y="1010"/>
                  <a:pt x="985" y="1012"/>
                </a:cubicBezTo>
                <a:cubicBezTo>
                  <a:pt x="986" y="1012"/>
                  <a:pt x="987" y="1012"/>
                  <a:pt x="987" y="1012"/>
                </a:cubicBezTo>
                <a:cubicBezTo>
                  <a:pt x="988" y="1011"/>
                  <a:pt x="988" y="1010"/>
                  <a:pt x="987" y="1010"/>
                </a:cubicBezTo>
                <a:cubicBezTo>
                  <a:pt x="986" y="1008"/>
                  <a:pt x="987" y="1007"/>
                  <a:pt x="989" y="1007"/>
                </a:cubicBezTo>
                <a:cubicBezTo>
                  <a:pt x="990" y="1007"/>
                  <a:pt x="991" y="1007"/>
                  <a:pt x="992" y="1007"/>
                </a:cubicBezTo>
                <a:cubicBezTo>
                  <a:pt x="991" y="1009"/>
                  <a:pt x="995" y="1012"/>
                  <a:pt x="993" y="1015"/>
                </a:cubicBezTo>
                <a:cubicBezTo>
                  <a:pt x="995" y="1018"/>
                  <a:pt x="995" y="1022"/>
                  <a:pt x="999" y="1023"/>
                </a:cubicBezTo>
                <a:cubicBezTo>
                  <a:pt x="1000" y="1023"/>
                  <a:pt x="1001" y="1024"/>
                  <a:pt x="1002" y="1025"/>
                </a:cubicBezTo>
                <a:cubicBezTo>
                  <a:pt x="1002" y="1025"/>
                  <a:pt x="1003" y="1026"/>
                  <a:pt x="1003" y="1027"/>
                </a:cubicBezTo>
                <a:cubicBezTo>
                  <a:pt x="1002" y="1028"/>
                  <a:pt x="1002" y="1028"/>
                  <a:pt x="1001" y="1028"/>
                </a:cubicBezTo>
                <a:cubicBezTo>
                  <a:pt x="999" y="1028"/>
                  <a:pt x="997" y="1027"/>
                  <a:pt x="996" y="1028"/>
                </a:cubicBezTo>
                <a:cubicBezTo>
                  <a:pt x="995" y="1029"/>
                  <a:pt x="995" y="1030"/>
                  <a:pt x="995" y="1031"/>
                </a:cubicBezTo>
                <a:cubicBezTo>
                  <a:pt x="995" y="1031"/>
                  <a:pt x="996" y="1032"/>
                  <a:pt x="996" y="1032"/>
                </a:cubicBezTo>
                <a:cubicBezTo>
                  <a:pt x="1002" y="1029"/>
                  <a:pt x="1007" y="1033"/>
                  <a:pt x="1013" y="1033"/>
                </a:cubicBezTo>
                <a:cubicBezTo>
                  <a:pt x="1013" y="1031"/>
                  <a:pt x="1014" y="1028"/>
                  <a:pt x="1013" y="1026"/>
                </a:cubicBezTo>
                <a:cubicBezTo>
                  <a:pt x="1014" y="1026"/>
                  <a:pt x="1015" y="1025"/>
                  <a:pt x="1015" y="1024"/>
                </a:cubicBezTo>
                <a:cubicBezTo>
                  <a:pt x="1015" y="1024"/>
                  <a:pt x="1015" y="1024"/>
                  <a:pt x="1015" y="1024"/>
                </a:cubicBezTo>
                <a:cubicBezTo>
                  <a:pt x="1015" y="1024"/>
                  <a:pt x="1015" y="1024"/>
                  <a:pt x="1015" y="1024"/>
                </a:cubicBezTo>
                <a:cubicBezTo>
                  <a:pt x="1015" y="1024"/>
                  <a:pt x="1015" y="1023"/>
                  <a:pt x="1015" y="1023"/>
                </a:cubicBezTo>
                <a:cubicBezTo>
                  <a:pt x="1016" y="1023"/>
                  <a:pt x="1017" y="1023"/>
                  <a:pt x="1018" y="1023"/>
                </a:cubicBezTo>
                <a:cubicBezTo>
                  <a:pt x="1019" y="1024"/>
                  <a:pt x="1021" y="1026"/>
                  <a:pt x="1023" y="1024"/>
                </a:cubicBezTo>
                <a:cubicBezTo>
                  <a:pt x="1024" y="1023"/>
                  <a:pt x="1022" y="1018"/>
                  <a:pt x="1021" y="1017"/>
                </a:cubicBezTo>
                <a:cubicBezTo>
                  <a:pt x="1020" y="1016"/>
                  <a:pt x="1019" y="1015"/>
                  <a:pt x="1018" y="1014"/>
                </a:cubicBezTo>
                <a:cubicBezTo>
                  <a:pt x="1015" y="1012"/>
                  <a:pt x="1015" y="1013"/>
                  <a:pt x="1015" y="1008"/>
                </a:cubicBezTo>
                <a:cubicBezTo>
                  <a:pt x="1015" y="1007"/>
                  <a:pt x="1015" y="1006"/>
                  <a:pt x="1015" y="1006"/>
                </a:cubicBezTo>
                <a:cubicBezTo>
                  <a:pt x="1014" y="1005"/>
                  <a:pt x="1014" y="1004"/>
                  <a:pt x="1015" y="1004"/>
                </a:cubicBezTo>
                <a:cubicBezTo>
                  <a:pt x="1016" y="1003"/>
                  <a:pt x="1017" y="1004"/>
                  <a:pt x="1017" y="1004"/>
                </a:cubicBezTo>
                <a:cubicBezTo>
                  <a:pt x="1019" y="1005"/>
                  <a:pt x="1019" y="1008"/>
                  <a:pt x="1021" y="1009"/>
                </a:cubicBezTo>
                <a:cubicBezTo>
                  <a:pt x="1022" y="1009"/>
                  <a:pt x="1023" y="1010"/>
                  <a:pt x="1024" y="1009"/>
                </a:cubicBezTo>
                <a:cubicBezTo>
                  <a:pt x="1025" y="1009"/>
                  <a:pt x="1025" y="1008"/>
                  <a:pt x="1025" y="1007"/>
                </a:cubicBezTo>
                <a:cubicBezTo>
                  <a:pt x="1024" y="1006"/>
                  <a:pt x="1025" y="1004"/>
                  <a:pt x="1026" y="1004"/>
                </a:cubicBezTo>
                <a:cubicBezTo>
                  <a:pt x="1028" y="1004"/>
                  <a:pt x="1029" y="1004"/>
                  <a:pt x="1031" y="1003"/>
                </a:cubicBezTo>
                <a:cubicBezTo>
                  <a:pt x="1031" y="1003"/>
                  <a:pt x="1030" y="1004"/>
                  <a:pt x="1030" y="1004"/>
                </a:cubicBezTo>
                <a:cubicBezTo>
                  <a:pt x="1031" y="1004"/>
                  <a:pt x="1031" y="1004"/>
                  <a:pt x="1031" y="1004"/>
                </a:cubicBezTo>
                <a:cubicBezTo>
                  <a:pt x="1030" y="1001"/>
                  <a:pt x="1030" y="1001"/>
                  <a:pt x="1028" y="999"/>
                </a:cubicBezTo>
                <a:cubicBezTo>
                  <a:pt x="1028" y="997"/>
                  <a:pt x="1029" y="995"/>
                  <a:pt x="1027" y="994"/>
                </a:cubicBezTo>
                <a:cubicBezTo>
                  <a:pt x="1026" y="993"/>
                  <a:pt x="1024" y="991"/>
                  <a:pt x="1022" y="992"/>
                </a:cubicBezTo>
                <a:cubicBezTo>
                  <a:pt x="1022" y="992"/>
                  <a:pt x="1022" y="992"/>
                  <a:pt x="1022" y="992"/>
                </a:cubicBezTo>
                <a:cubicBezTo>
                  <a:pt x="1022" y="991"/>
                  <a:pt x="1022" y="991"/>
                  <a:pt x="1021" y="991"/>
                </a:cubicBezTo>
                <a:cubicBezTo>
                  <a:pt x="1021" y="991"/>
                  <a:pt x="1022" y="992"/>
                  <a:pt x="1022" y="992"/>
                </a:cubicBezTo>
                <a:cubicBezTo>
                  <a:pt x="1022" y="995"/>
                  <a:pt x="1025" y="996"/>
                  <a:pt x="1027" y="999"/>
                </a:cubicBezTo>
                <a:cubicBezTo>
                  <a:pt x="1027" y="999"/>
                  <a:pt x="1027" y="999"/>
                  <a:pt x="1027" y="999"/>
                </a:cubicBezTo>
                <a:cubicBezTo>
                  <a:pt x="1026" y="999"/>
                  <a:pt x="1025" y="1001"/>
                  <a:pt x="1023" y="1000"/>
                </a:cubicBezTo>
                <a:cubicBezTo>
                  <a:pt x="1022" y="999"/>
                  <a:pt x="1020" y="999"/>
                  <a:pt x="1018" y="999"/>
                </a:cubicBezTo>
                <a:cubicBezTo>
                  <a:pt x="1016" y="1000"/>
                  <a:pt x="1015" y="997"/>
                  <a:pt x="1013" y="997"/>
                </a:cubicBezTo>
                <a:cubicBezTo>
                  <a:pt x="1012" y="997"/>
                  <a:pt x="1012" y="997"/>
                  <a:pt x="1012" y="997"/>
                </a:cubicBezTo>
                <a:cubicBezTo>
                  <a:pt x="1010" y="998"/>
                  <a:pt x="1010" y="999"/>
                  <a:pt x="1010" y="1000"/>
                </a:cubicBezTo>
                <a:cubicBezTo>
                  <a:pt x="1008" y="999"/>
                  <a:pt x="1007" y="998"/>
                  <a:pt x="1006" y="997"/>
                </a:cubicBezTo>
                <a:cubicBezTo>
                  <a:pt x="1005" y="997"/>
                  <a:pt x="1004" y="997"/>
                  <a:pt x="1003" y="998"/>
                </a:cubicBezTo>
                <a:cubicBezTo>
                  <a:pt x="998" y="1000"/>
                  <a:pt x="996" y="996"/>
                  <a:pt x="993" y="994"/>
                </a:cubicBezTo>
                <a:cubicBezTo>
                  <a:pt x="994" y="992"/>
                  <a:pt x="995" y="990"/>
                  <a:pt x="995" y="988"/>
                </a:cubicBezTo>
                <a:cubicBezTo>
                  <a:pt x="995" y="987"/>
                  <a:pt x="996" y="987"/>
                  <a:pt x="996" y="987"/>
                </a:cubicBezTo>
                <a:cubicBezTo>
                  <a:pt x="998" y="987"/>
                  <a:pt x="999" y="984"/>
                  <a:pt x="1001" y="986"/>
                </a:cubicBezTo>
                <a:cubicBezTo>
                  <a:pt x="1003" y="988"/>
                  <a:pt x="1001" y="989"/>
                  <a:pt x="1000" y="990"/>
                </a:cubicBezTo>
                <a:cubicBezTo>
                  <a:pt x="1000" y="991"/>
                  <a:pt x="1001" y="991"/>
                  <a:pt x="1001" y="992"/>
                </a:cubicBezTo>
                <a:cubicBezTo>
                  <a:pt x="1003" y="993"/>
                  <a:pt x="1006" y="991"/>
                  <a:pt x="1008" y="992"/>
                </a:cubicBezTo>
                <a:cubicBezTo>
                  <a:pt x="1009" y="992"/>
                  <a:pt x="1009" y="993"/>
                  <a:pt x="1010" y="993"/>
                </a:cubicBezTo>
                <a:cubicBezTo>
                  <a:pt x="1010" y="993"/>
                  <a:pt x="1011" y="993"/>
                  <a:pt x="1012" y="993"/>
                </a:cubicBezTo>
                <a:cubicBezTo>
                  <a:pt x="1012" y="994"/>
                  <a:pt x="1013" y="994"/>
                  <a:pt x="1013" y="994"/>
                </a:cubicBezTo>
                <a:cubicBezTo>
                  <a:pt x="1015" y="995"/>
                  <a:pt x="1016" y="996"/>
                  <a:pt x="1017" y="994"/>
                </a:cubicBezTo>
                <a:cubicBezTo>
                  <a:pt x="1018" y="994"/>
                  <a:pt x="1018" y="993"/>
                  <a:pt x="1018" y="993"/>
                </a:cubicBezTo>
                <a:cubicBezTo>
                  <a:pt x="1017" y="991"/>
                  <a:pt x="1016" y="992"/>
                  <a:pt x="1014" y="992"/>
                </a:cubicBezTo>
                <a:cubicBezTo>
                  <a:pt x="1013" y="992"/>
                  <a:pt x="1013" y="992"/>
                  <a:pt x="1012" y="992"/>
                </a:cubicBezTo>
                <a:cubicBezTo>
                  <a:pt x="1012" y="991"/>
                  <a:pt x="1011" y="990"/>
                  <a:pt x="1011" y="988"/>
                </a:cubicBezTo>
                <a:cubicBezTo>
                  <a:pt x="1011" y="987"/>
                  <a:pt x="1011" y="986"/>
                  <a:pt x="1010" y="985"/>
                </a:cubicBezTo>
                <a:cubicBezTo>
                  <a:pt x="1010" y="983"/>
                  <a:pt x="1007" y="982"/>
                  <a:pt x="1011" y="981"/>
                </a:cubicBezTo>
                <a:cubicBezTo>
                  <a:pt x="1013" y="980"/>
                  <a:pt x="1015" y="978"/>
                  <a:pt x="1018" y="978"/>
                </a:cubicBezTo>
                <a:cubicBezTo>
                  <a:pt x="1019" y="979"/>
                  <a:pt x="1019" y="980"/>
                  <a:pt x="1019" y="980"/>
                </a:cubicBezTo>
                <a:cubicBezTo>
                  <a:pt x="1019" y="982"/>
                  <a:pt x="1020" y="982"/>
                  <a:pt x="1021" y="982"/>
                </a:cubicBezTo>
                <a:cubicBezTo>
                  <a:pt x="1023" y="982"/>
                  <a:pt x="1024" y="980"/>
                  <a:pt x="1025" y="978"/>
                </a:cubicBezTo>
                <a:cubicBezTo>
                  <a:pt x="1026" y="979"/>
                  <a:pt x="1027" y="980"/>
                  <a:pt x="1028" y="980"/>
                </a:cubicBezTo>
                <a:cubicBezTo>
                  <a:pt x="1028" y="980"/>
                  <a:pt x="1028" y="980"/>
                  <a:pt x="1028" y="980"/>
                </a:cubicBezTo>
                <a:cubicBezTo>
                  <a:pt x="1030" y="982"/>
                  <a:pt x="1030" y="982"/>
                  <a:pt x="1032" y="980"/>
                </a:cubicBezTo>
                <a:cubicBezTo>
                  <a:pt x="1032" y="979"/>
                  <a:pt x="1032" y="979"/>
                  <a:pt x="1032" y="979"/>
                </a:cubicBezTo>
                <a:cubicBezTo>
                  <a:pt x="1033" y="979"/>
                  <a:pt x="1033" y="979"/>
                  <a:pt x="1033" y="979"/>
                </a:cubicBezTo>
                <a:cubicBezTo>
                  <a:pt x="1034" y="978"/>
                  <a:pt x="1034" y="978"/>
                  <a:pt x="1034" y="978"/>
                </a:cubicBezTo>
                <a:cubicBezTo>
                  <a:pt x="1036" y="979"/>
                  <a:pt x="1038" y="983"/>
                  <a:pt x="1041" y="979"/>
                </a:cubicBezTo>
                <a:cubicBezTo>
                  <a:pt x="1042" y="979"/>
                  <a:pt x="1044" y="980"/>
                  <a:pt x="1044" y="978"/>
                </a:cubicBezTo>
                <a:cubicBezTo>
                  <a:pt x="1043" y="977"/>
                  <a:pt x="1043" y="976"/>
                  <a:pt x="1042" y="976"/>
                </a:cubicBezTo>
                <a:cubicBezTo>
                  <a:pt x="1040" y="974"/>
                  <a:pt x="1038" y="975"/>
                  <a:pt x="1035" y="975"/>
                </a:cubicBezTo>
                <a:cubicBezTo>
                  <a:pt x="1035" y="975"/>
                  <a:pt x="1034" y="975"/>
                  <a:pt x="1034" y="975"/>
                </a:cubicBezTo>
                <a:cubicBezTo>
                  <a:pt x="1032" y="973"/>
                  <a:pt x="1032" y="973"/>
                  <a:pt x="1031" y="975"/>
                </a:cubicBezTo>
                <a:cubicBezTo>
                  <a:pt x="1030" y="976"/>
                  <a:pt x="1029" y="976"/>
                  <a:pt x="1029" y="977"/>
                </a:cubicBezTo>
                <a:cubicBezTo>
                  <a:pt x="1029" y="975"/>
                  <a:pt x="1028" y="973"/>
                  <a:pt x="1025" y="974"/>
                </a:cubicBezTo>
                <a:cubicBezTo>
                  <a:pt x="1024" y="974"/>
                  <a:pt x="1024" y="974"/>
                  <a:pt x="1023" y="973"/>
                </a:cubicBezTo>
                <a:cubicBezTo>
                  <a:pt x="1023" y="972"/>
                  <a:pt x="1023" y="971"/>
                  <a:pt x="1023" y="970"/>
                </a:cubicBezTo>
                <a:cubicBezTo>
                  <a:pt x="1023" y="970"/>
                  <a:pt x="1023" y="969"/>
                  <a:pt x="1024" y="968"/>
                </a:cubicBezTo>
                <a:cubicBezTo>
                  <a:pt x="1024" y="968"/>
                  <a:pt x="1025" y="967"/>
                  <a:pt x="1026" y="967"/>
                </a:cubicBezTo>
                <a:cubicBezTo>
                  <a:pt x="1028" y="963"/>
                  <a:pt x="1028" y="963"/>
                  <a:pt x="1030" y="964"/>
                </a:cubicBezTo>
                <a:cubicBezTo>
                  <a:pt x="1034" y="965"/>
                  <a:pt x="1036" y="963"/>
                  <a:pt x="1039" y="962"/>
                </a:cubicBezTo>
                <a:cubicBezTo>
                  <a:pt x="1040" y="962"/>
                  <a:pt x="1039" y="960"/>
                  <a:pt x="1039" y="959"/>
                </a:cubicBezTo>
                <a:cubicBezTo>
                  <a:pt x="1038" y="956"/>
                  <a:pt x="1039" y="953"/>
                  <a:pt x="1042" y="951"/>
                </a:cubicBezTo>
                <a:cubicBezTo>
                  <a:pt x="1042" y="950"/>
                  <a:pt x="1042" y="950"/>
                  <a:pt x="1042" y="949"/>
                </a:cubicBezTo>
                <a:cubicBezTo>
                  <a:pt x="1042" y="950"/>
                  <a:pt x="1042" y="950"/>
                  <a:pt x="1042" y="951"/>
                </a:cubicBezTo>
                <a:cubicBezTo>
                  <a:pt x="1043" y="950"/>
                  <a:pt x="1044" y="950"/>
                  <a:pt x="1045" y="950"/>
                </a:cubicBezTo>
                <a:cubicBezTo>
                  <a:pt x="1045" y="950"/>
                  <a:pt x="1045" y="950"/>
                  <a:pt x="1045" y="950"/>
                </a:cubicBezTo>
                <a:cubicBezTo>
                  <a:pt x="1045" y="950"/>
                  <a:pt x="1045" y="950"/>
                  <a:pt x="1045" y="950"/>
                </a:cubicBezTo>
                <a:cubicBezTo>
                  <a:pt x="1048" y="949"/>
                  <a:pt x="1049" y="950"/>
                  <a:pt x="1050" y="952"/>
                </a:cubicBezTo>
                <a:cubicBezTo>
                  <a:pt x="1048" y="954"/>
                  <a:pt x="1051" y="956"/>
                  <a:pt x="1051" y="959"/>
                </a:cubicBezTo>
                <a:cubicBezTo>
                  <a:pt x="1050" y="960"/>
                  <a:pt x="1050" y="961"/>
                  <a:pt x="1048" y="961"/>
                </a:cubicBezTo>
                <a:cubicBezTo>
                  <a:pt x="1047" y="960"/>
                  <a:pt x="1047" y="960"/>
                  <a:pt x="1046" y="961"/>
                </a:cubicBezTo>
                <a:cubicBezTo>
                  <a:pt x="1045" y="961"/>
                  <a:pt x="1045" y="962"/>
                  <a:pt x="1045" y="962"/>
                </a:cubicBezTo>
                <a:cubicBezTo>
                  <a:pt x="1045" y="963"/>
                  <a:pt x="1045" y="963"/>
                  <a:pt x="1046" y="964"/>
                </a:cubicBezTo>
                <a:cubicBezTo>
                  <a:pt x="1047" y="964"/>
                  <a:pt x="1048" y="964"/>
                  <a:pt x="1049" y="965"/>
                </a:cubicBezTo>
                <a:cubicBezTo>
                  <a:pt x="1050" y="970"/>
                  <a:pt x="1055" y="971"/>
                  <a:pt x="1059" y="972"/>
                </a:cubicBezTo>
                <a:cubicBezTo>
                  <a:pt x="1059" y="973"/>
                  <a:pt x="1060" y="972"/>
                  <a:pt x="1060" y="972"/>
                </a:cubicBezTo>
                <a:cubicBezTo>
                  <a:pt x="1060" y="971"/>
                  <a:pt x="1060" y="971"/>
                  <a:pt x="1060" y="970"/>
                </a:cubicBezTo>
                <a:cubicBezTo>
                  <a:pt x="1059" y="968"/>
                  <a:pt x="1055" y="968"/>
                  <a:pt x="1054" y="965"/>
                </a:cubicBezTo>
                <a:cubicBezTo>
                  <a:pt x="1058" y="964"/>
                  <a:pt x="1062" y="964"/>
                  <a:pt x="1066" y="963"/>
                </a:cubicBezTo>
                <a:cubicBezTo>
                  <a:pt x="1067" y="965"/>
                  <a:pt x="1069" y="964"/>
                  <a:pt x="1071" y="964"/>
                </a:cubicBezTo>
                <a:cubicBezTo>
                  <a:pt x="1073" y="963"/>
                  <a:pt x="1074" y="967"/>
                  <a:pt x="1077" y="966"/>
                </a:cubicBezTo>
                <a:cubicBezTo>
                  <a:pt x="1077" y="966"/>
                  <a:pt x="1078" y="966"/>
                  <a:pt x="1078" y="965"/>
                </a:cubicBezTo>
                <a:cubicBezTo>
                  <a:pt x="1080" y="965"/>
                  <a:pt x="1081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3" y="965"/>
                  <a:pt x="1083" y="965"/>
                  <a:pt x="1083" y="965"/>
                </a:cubicBezTo>
                <a:cubicBezTo>
                  <a:pt x="1089" y="968"/>
                  <a:pt x="1089" y="968"/>
                  <a:pt x="1091" y="972"/>
                </a:cubicBezTo>
                <a:cubicBezTo>
                  <a:pt x="1092" y="971"/>
                  <a:pt x="1092" y="971"/>
                  <a:pt x="1092" y="971"/>
                </a:cubicBezTo>
                <a:cubicBezTo>
                  <a:pt x="1092" y="971"/>
                  <a:pt x="1092" y="971"/>
                  <a:pt x="1091" y="972"/>
                </a:cubicBezTo>
                <a:cubicBezTo>
                  <a:pt x="1092" y="973"/>
                  <a:pt x="1094" y="973"/>
                  <a:pt x="1095" y="973"/>
                </a:cubicBezTo>
                <a:cubicBezTo>
                  <a:pt x="1097" y="974"/>
                  <a:pt x="1097" y="976"/>
                  <a:pt x="1099" y="976"/>
                </a:cubicBezTo>
                <a:cubicBezTo>
                  <a:pt x="1102" y="974"/>
                  <a:pt x="1099" y="971"/>
                  <a:pt x="1101" y="969"/>
                </a:cubicBezTo>
                <a:cubicBezTo>
                  <a:pt x="1104" y="967"/>
                  <a:pt x="1101" y="966"/>
                  <a:pt x="1100" y="965"/>
                </a:cubicBezTo>
                <a:cubicBezTo>
                  <a:pt x="1101" y="964"/>
                  <a:pt x="1102" y="962"/>
                  <a:pt x="1102" y="961"/>
                </a:cubicBezTo>
                <a:cubicBezTo>
                  <a:pt x="1103" y="960"/>
                  <a:pt x="1105" y="960"/>
                  <a:pt x="1105" y="958"/>
                </a:cubicBezTo>
                <a:cubicBezTo>
                  <a:pt x="1104" y="956"/>
                  <a:pt x="1102" y="958"/>
                  <a:pt x="1101" y="957"/>
                </a:cubicBezTo>
                <a:cubicBezTo>
                  <a:pt x="1100" y="957"/>
                  <a:pt x="1100" y="956"/>
                  <a:pt x="1100" y="955"/>
                </a:cubicBezTo>
                <a:cubicBezTo>
                  <a:pt x="1098" y="956"/>
                  <a:pt x="1097" y="957"/>
                  <a:pt x="1097" y="958"/>
                </a:cubicBezTo>
                <a:cubicBezTo>
                  <a:pt x="1097" y="958"/>
                  <a:pt x="1097" y="958"/>
                  <a:pt x="1096" y="958"/>
                </a:cubicBezTo>
                <a:cubicBezTo>
                  <a:pt x="1096" y="956"/>
                  <a:pt x="1094" y="954"/>
                  <a:pt x="1096" y="952"/>
                </a:cubicBezTo>
                <a:cubicBezTo>
                  <a:pt x="1096" y="953"/>
                  <a:pt x="1097" y="954"/>
                  <a:pt x="1099" y="955"/>
                </a:cubicBezTo>
                <a:cubicBezTo>
                  <a:pt x="1099" y="955"/>
                  <a:pt x="1099" y="955"/>
                  <a:pt x="1100" y="955"/>
                </a:cubicBezTo>
                <a:cubicBezTo>
                  <a:pt x="1102" y="954"/>
                  <a:pt x="1102" y="951"/>
                  <a:pt x="1105" y="951"/>
                </a:cubicBezTo>
                <a:cubicBezTo>
                  <a:pt x="1105" y="952"/>
                  <a:pt x="1105" y="954"/>
                  <a:pt x="1106" y="953"/>
                </a:cubicBezTo>
                <a:cubicBezTo>
                  <a:pt x="1107" y="953"/>
                  <a:pt x="1108" y="951"/>
                  <a:pt x="1109" y="953"/>
                </a:cubicBezTo>
                <a:cubicBezTo>
                  <a:pt x="1111" y="954"/>
                  <a:pt x="1113" y="954"/>
                  <a:pt x="1114" y="956"/>
                </a:cubicBezTo>
                <a:cubicBezTo>
                  <a:pt x="1112" y="960"/>
                  <a:pt x="1112" y="960"/>
                  <a:pt x="1115" y="963"/>
                </a:cubicBezTo>
                <a:cubicBezTo>
                  <a:pt x="1115" y="965"/>
                  <a:pt x="1117" y="967"/>
                  <a:pt x="1119" y="966"/>
                </a:cubicBezTo>
                <a:cubicBezTo>
                  <a:pt x="1121" y="967"/>
                  <a:pt x="1122" y="968"/>
                  <a:pt x="1122" y="970"/>
                </a:cubicBezTo>
                <a:cubicBezTo>
                  <a:pt x="1122" y="973"/>
                  <a:pt x="1124" y="975"/>
                  <a:pt x="1127" y="975"/>
                </a:cubicBezTo>
                <a:cubicBezTo>
                  <a:pt x="1129" y="975"/>
                  <a:pt x="1130" y="977"/>
                  <a:pt x="1130" y="978"/>
                </a:cubicBezTo>
                <a:cubicBezTo>
                  <a:pt x="1128" y="980"/>
                  <a:pt x="1126" y="980"/>
                  <a:pt x="1124" y="980"/>
                </a:cubicBezTo>
                <a:cubicBezTo>
                  <a:pt x="1122" y="979"/>
                  <a:pt x="1121" y="977"/>
                  <a:pt x="1120" y="976"/>
                </a:cubicBezTo>
                <a:cubicBezTo>
                  <a:pt x="1120" y="975"/>
                  <a:pt x="1119" y="975"/>
                  <a:pt x="1119" y="975"/>
                </a:cubicBezTo>
                <a:cubicBezTo>
                  <a:pt x="1119" y="975"/>
                  <a:pt x="1118" y="976"/>
                  <a:pt x="1118" y="977"/>
                </a:cubicBezTo>
                <a:cubicBezTo>
                  <a:pt x="1119" y="978"/>
                  <a:pt x="1120" y="980"/>
                  <a:pt x="1117" y="979"/>
                </a:cubicBezTo>
                <a:cubicBezTo>
                  <a:pt x="1117" y="979"/>
                  <a:pt x="1116" y="979"/>
                  <a:pt x="1116" y="979"/>
                </a:cubicBezTo>
                <a:cubicBezTo>
                  <a:pt x="1115" y="979"/>
                  <a:pt x="1113" y="978"/>
                  <a:pt x="1112" y="980"/>
                </a:cubicBezTo>
                <a:cubicBezTo>
                  <a:pt x="1111" y="982"/>
                  <a:pt x="1113" y="983"/>
                  <a:pt x="1114" y="984"/>
                </a:cubicBezTo>
                <a:cubicBezTo>
                  <a:pt x="1116" y="986"/>
                  <a:pt x="1118" y="985"/>
                  <a:pt x="1120" y="984"/>
                </a:cubicBezTo>
                <a:cubicBezTo>
                  <a:pt x="1121" y="983"/>
                  <a:pt x="1122" y="983"/>
                  <a:pt x="1122" y="984"/>
                </a:cubicBezTo>
                <a:cubicBezTo>
                  <a:pt x="1122" y="985"/>
                  <a:pt x="1122" y="985"/>
                  <a:pt x="1121" y="985"/>
                </a:cubicBezTo>
                <a:cubicBezTo>
                  <a:pt x="1120" y="986"/>
                  <a:pt x="1119" y="987"/>
                  <a:pt x="1120" y="988"/>
                </a:cubicBezTo>
                <a:cubicBezTo>
                  <a:pt x="1121" y="990"/>
                  <a:pt x="1122" y="992"/>
                  <a:pt x="1124" y="993"/>
                </a:cubicBezTo>
                <a:cubicBezTo>
                  <a:pt x="1125" y="993"/>
                  <a:pt x="1125" y="993"/>
                  <a:pt x="1126" y="992"/>
                </a:cubicBezTo>
                <a:cubicBezTo>
                  <a:pt x="1127" y="992"/>
                  <a:pt x="1128" y="992"/>
                  <a:pt x="1129" y="992"/>
                </a:cubicBezTo>
                <a:cubicBezTo>
                  <a:pt x="1129" y="992"/>
                  <a:pt x="1129" y="992"/>
                  <a:pt x="1129" y="992"/>
                </a:cubicBezTo>
                <a:cubicBezTo>
                  <a:pt x="1129" y="993"/>
                  <a:pt x="1130" y="993"/>
                  <a:pt x="1130" y="993"/>
                </a:cubicBezTo>
                <a:cubicBezTo>
                  <a:pt x="1133" y="993"/>
                  <a:pt x="1136" y="993"/>
                  <a:pt x="1139" y="993"/>
                </a:cubicBezTo>
                <a:cubicBezTo>
                  <a:pt x="1141" y="994"/>
                  <a:pt x="1143" y="994"/>
                  <a:pt x="1145" y="995"/>
                </a:cubicBezTo>
                <a:cubicBezTo>
                  <a:pt x="1148" y="996"/>
                  <a:pt x="1149" y="995"/>
                  <a:pt x="1150" y="991"/>
                </a:cubicBezTo>
                <a:cubicBezTo>
                  <a:pt x="1150" y="989"/>
                  <a:pt x="1150" y="988"/>
                  <a:pt x="1152" y="988"/>
                </a:cubicBezTo>
                <a:cubicBezTo>
                  <a:pt x="1153" y="988"/>
                  <a:pt x="1154" y="988"/>
                  <a:pt x="1155" y="988"/>
                </a:cubicBezTo>
                <a:cubicBezTo>
                  <a:pt x="1157" y="988"/>
                  <a:pt x="1158" y="987"/>
                  <a:pt x="1157" y="985"/>
                </a:cubicBezTo>
                <a:cubicBezTo>
                  <a:pt x="1157" y="982"/>
                  <a:pt x="1155" y="980"/>
                  <a:pt x="1153" y="981"/>
                </a:cubicBezTo>
                <a:cubicBezTo>
                  <a:pt x="1151" y="983"/>
                  <a:pt x="1149" y="982"/>
                  <a:pt x="1148" y="980"/>
                </a:cubicBezTo>
                <a:cubicBezTo>
                  <a:pt x="1146" y="979"/>
                  <a:pt x="1143" y="981"/>
                  <a:pt x="1141" y="979"/>
                </a:cubicBezTo>
                <a:cubicBezTo>
                  <a:pt x="1140" y="978"/>
                  <a:pt x="1139" y="978"/>
                  <a:pt x="1139" y="976"/>
                </a:cubicBezTo>
                <a:cubicBezTo>
                  <a:pt x="1140" y="975"/>
                  <a:pt x="1140" y="973"/>
                  <a:pt x="1142" y="974"/>
                </a:cubicBezTo>
                <a:cubicBezTo>
                  <a:pt x="1146" y="974"/>
                  <a:pt x="1143" y="971"/>
                  <a:pt x="1144" y="970"/>
                </a:cubicBezTo>
                <a:cubicBezTo>
                  <a:pt x="1145" y="970"/>
                  <a:pt x="1146" y="970"/>
                  <a:pt x="1147" y="970"/>
                </a:cubicBezTo>
                <a:cubicBezTo>
                  <a:pt x="1150" y="969"/>
                  <a:pt x="1151" y="969"/>
                  <a:pt x="1153" y="970"/>
                </a:cubicBezTo>
                <a:cubicBezTo>
                  <a:pt x="1155" y="970"/>
                  <a:pt x="1157" y="968"/>
                  <a:pt x="1159" y="968"/>
                </a:cubicBezTo>
                <a:cubicBezTo>
                  <a:pt x="1160" y="968"/>
                  <a:pt x="1160" y="968"/>
                  <a:pt x="1160" y="967"/>
                </a:cubicBezTo>
                <a:cubicBezTo>
                  <a:pt x="1160" y="967"/>
                  <a:pt x="1160" y="967"/>
                  <a:pt x="1159" y="966"/>
                </a:cubicBezTo>
                <a:cubicBezTo>
                  <a:pt x="1159" y="966"/>
                  <a:pt x="1159" y="966"/>
                  <a:pt x="1159" y="966"/>
                </a:cubicBezTo>
                <a:cubicBezTo>
                  <a:pt x="1159" y="966"/>
                  <a:pt x="1159" y="966"/>
                  <a:pt x="1159" y="965"/>
                </a:cubicBezTo>
                <a:cubicBezTo>
                  <a:pt x="1159" y="966"/>
                  <a:pt x="1159" y="966"/>
                  <a:pt x="1159" y="966"/>
                </a:cubicBezTo>
                <a:cubicBezTo>
                  <a:pt x="1159" y="965"/>
                  <a:pt x="1160" y="964"/>
                  <a:pt x="1161" y="963"/>
                </a:cubicBezTo>
                <a:cubicBezTo>
                  <a:pt x="1161" y="963"/>
                  <a:pt x="1161" y="963"/>
                  <a:pt x="1161" y="963"/>
                </a:cubicBezTo>
                <a:cubicBezTo>
                  <a:pt x="1162" y="965"/>
                  <a:pt x="1162" y="965"/>
                  <a:pt x="1163" y="963"/>
                </a:cubicBezTo>
                <a:cubicBezTo>
                  <a:pt x="1165" y="963"/>
                  <a:pt x="1166" y="964"/>
                  <a:pt x="1165" y="966"/>
                </a:cubicBezTo>
                <a:cubicBezTo>
                  <a:pt x="1164" y="967"/>
                  <a:pt x="1163" y="969"/>
                  <a:pt x="1164" y="970"/>
                </a:cubicBezTo>
                <a:cubicBezTo>
                  <a:pt x="1167" y="972"/>
                  <a:pt x="1167" y="974"/>
                  <a:pt x="1167" y="977"/>
                </a:cubicBezTo>
                <a:cubicBezTo>
                  <a:pt x="1171" y="985"/>
                  <a:pt x="1171" y="985"/>
                  <a:pt x="1171" y="985"/>
                </a:cubicBezTo>
                <a:cubicBezTo>
                  <a:pt x="1173" y="986"/>
                  <a:pt x="1175" y="988"/>
                  <a:pt x="1178" y="990"/>
                </a:cubicBezTo>
                <a:cubicBezTo>
                  <a:pt x="1178" y="988"/>
                  <a:pt x="1178" y="987"/>
                  <a:pt x="1178" y="985"/>
                </a:cubicBezTo>
                <a:cubicBezTo>
                  <a:pt x="1178" y="984"/>
                  <a:pt x="1179" y="983"/>
                  <a:pt x="1181" y="984"/>
                </a:cubicBezTo>
                <a:cubicBezTo>
                  <a:pt x="1182" y="985"/>
                  <a:pt x="1183" y="986"/>
                  <a:pt x="1183" y="987"/>
                </a:cubicBezTo>
                <a:cubicBezTo>
                  <a:pt x="1182" y="988"/>
                  <a:pt x="1181" y="990"/>
                  <a:pt x="1183" y="991"/>
                </a:cubicBezTo>
                <a:cubicBezTo>
                  <a:pt x="1184" y="990"/>
                  <a:pt x="1186" y="989"/>
                  <a:pt x="1188" y="987"/>
                </a:cubicBezTo>
                <a:cubicBezTo>
                  <a:pt x="1190" y="985"/>
                  <a:pt x="1190" y="987"/>
                  <a:pt x="1191" y="988"/>
                </a:cubicBezTo>
                <a:cubicBezTo>
                  <a:pt x="1191" y="988"/>
                  <a:pt x="1192" y="988"/>
                  <a:pt x="1193" y="989"/>
                </a:cubicBezTo>
                <a:cubicBezTo>
                  <a:pt x="1193" y="992"/>
                  <a:pt x="1191" y="992"/>
                  <a:pt x="1188" y="992"/>
                </a:cubicBezTo>
                <a:cubicBezTo>
                  <a:pt x="1188" y="992"/>
                  <a:pt x="1187" y="992"/>
                  <a:pt x="1187" y="993"/>
                </a:cubicBezTo>
                <a:cubicBezTo>
                  <a:pt x="1187" y="993"/>
                  <a:pt x="1187" y="994"/>
                  <a:pt x="1187" y="994"/>
                </a:cubicBezTo>
                <a:cubicBezTo>
                  <a:pt x="1188" y="996"/>
                  <a:pt x="1190" y="996"/>
                  <a:pt x="1192" y="997"/>
                </a:cubicBezTo>
                <a:cubicBezTo>
                  <a:pt x="1193" y="998"/>
                  <a:pt x="1195" y="998"/>
                  <a:pt x="1196" y="997"/>
                </a:cubicBezTo>
                <a:cubicBezTo>
                  <a:pt x="1197" y="996"/>
                  <a:pt x="1196" y="995"/>
                  <a:pt x="1195" y="994"/>
                </a:cubicBezTo>
                <a:cubicBezTo>
                  <a:pt x="1194" y="991"/>
                  <a:pt x="1194" y="991"/>
                  <a:pt x="1198" y="990"/>
                </a:cubicBezTo>
                <a:cubicBezTo>
                  <a:pt x="1200" y="994"/>
                  <a:pt x="1201" y="994"/>
                  <a:pt x="1203" y="990"/>
                </a:cubicBezTo>
                <a:cubicBezTo>
                  <a:pt x="1204" y="990"/>
                  <a:pt x="1205" y="990"/>
                  <a:pt x="1206" y="990"/>
                </a:cubicBezTo>
                <a:cubicBezTo>
                  <a:pt x="1206" y="990"/>
                  <a:pt x="1207" y="990"/>
                  <a:pt x="1207" y="990"/>
                </a:cubicBezTo>
                <a:cubicBezTo>
                  <a:pt x="1209" y="989"/>
                  <a:pt x="1211" y="987"/>
                  <a:pt x="1213" y="990"/>
                </a:cubicBezTo>
                <a:cubicBezTo>
                  <a:pt x="1213" y="990"/>
                  <a:pt x="1215" y="990"/>
                  <a:pt x="1215" y="990"/>
                </a:cubicBezTo>
                <a:cubicBezTo>
                  <a:pt x="1218" y="990"/>
                  <a:pt x="1220" y="989"/>
                  <a:pt x="1222" y="991"/>
                </a:cubicBezTo>
                <a:cubicBezTo>
                  <a:pt x="1223" y="991"/>
                  <a:pt x="1223" y="991"/>
                  <a:pt x="1223" y="99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4" name="Freeform 5"/>
          <p:cNvSpPr/>
          <p:nvPr/>
        </p:nvSpPr>
        <p:spPr bwMode="auto">
          <a:xfrm flipH="1">
            <a:off x="6046872" y="257181"/>
            <a:ext cx="2465035" cy="1825504"/>
          </a:xfrm>
          <a:custGeom>
            <a:avLst/>
            <a:gdLst>
              <a:gd name="T0" fmla="*/ 3083 w 3360"/>
              <a:gd name="T1" fmla="*/ 1588 h 2488"/>
              <a:gd name="T2" fmla="*/ 2839 w 3360"/>
              <a:gd name="T3" fmla="*/ 1530 h 2488"/>
              <a:gd name="T4" fmla="*/ 2787 w 3360"/>
              <a:gd name="T5" fmla="*/ 1473 h 2488"/>
              <a:gd name="T6" fmla="*/ 2735 w 3360"/>
              <a:gd name="T7" fmla="*/ 1456 h 2488"/>
              <a:gd name="T8" fmla="*/ 2848 w 3360"/>
              <a:gd name="T9" fmla="*/ 1403 h 2488"/>
              <a:gd name="T10" fmla="*/ 2809 w 3360"/>
              <a:gd name="T11" fmla="*/ 1292 h 2488"/>
              <a:gd name="T12" fmla="*/ 2829 w 3360"/>
              <a:gd name="T13" fmla="*/ 1244 h 2488"/>
              <a:gd name="T14" fmla="*/ 2957 w 3360"/>
              <a:gd name="T15" fmla="*/ 1190 h 2488"/>
              <a:gd name="T16" fmla="*/ 2892 w 3360"/>
              <a:gd name="T17" fmla="*/ 1040 h 2488"/>
              <a:gd name="T18" fmla="*/ 2927 w 3360"/>
              <a:gd name="T19" fmla="*/ 949 h 2488"/>
              <a:gd name="T20" fmla="*/ 2859 w 3360"/>
              <a:gd name="T21" fmla="*/ 827 h 2488"/>
              <a:gd name="T22" fmla="*/ 2726 w 3360"/>
              <a:gd name="T23" fmla="*/ 692 h 2488"/>
              <a:gd name="T24" fmla="*/ 2949 w 3360"/>
              <a:gd name="T25" fmla="*/ 653 h 2488"/>
              <a:gd name="T26" fmla="*/ 3132 w 3360"/>
              <a:gd name="T27" fmla="*/ 581 h 2488"/>
              <a:gd name="T28" fmla="*/ 2916 w 3360"/>
              <a:gd name="T29" fmla="*/ 526 h 2488"/>
              <a:gd name="T30" fmla="*/ 2781 w 3360"/>
              <a:gd name="T31" fmla="*/ 434 h 2488"/>
              <a:gd name="T32" fmla="*/ 2879 w 3360"/>
              <a:gd name="T33" fmla="*/ 366 h 2488"/>
              <a:gd name="T34" fmla="*/ 2872 w 3360"/>
              <a:gd name="T35" fmla="*/ 229 h 2488"/>
              <a:gd name="T36" fmla="*/ 2746 w 3360"/>
              <a:gd name="T37" fmla="*/ 136 h 2488"/>
              <a:gd name="T38" fmla="*/ 2345 w 3360"/>
              <a:gd name="T39" fmla="*/ 146 h 2488"/>
              <a:gd name="T40" fmla="*/ 2266 w 3360"/>
              <a:gd name="T41" fmla="*/ 102 h 2488"/>
              <a:gd name="T42" fmla="*/ 2068 w 3360"/>
              <a:gd name="T43" fmla="*/ 107 h 2488"/>
              <a:gd name="T44" fmla="*/ 1848 w 3360"/>
              <a:gd name="T45" fmla="*/ 67 h 2488"/>
              <a:gd name="T46" fmla="*/ 1552 w 3360"/>
              <a:gd name="T47" fmla="*/ 59 h 2488"/>
              <a:gd name="T48" fmla="*/ 1176 w 3360"/>
              <a:gd name="T49" fmla="*/ 65 h 2488"/>
              <a:gd name="T50" fmla="*/ 1103 w 3360"/>
              <a:gd name="T51" fmla="*/ 5 h 2488"/>
              <a:gd name="T52" fmla="*/ 893 w 3360"/>
              <a:gd name="T53" fmla="*/ 52 h 2488"/>
              <a:gd name="T54" fmla="*/ 712 w 3360"/>
              <a:gd name="T55" fmla="*/ 89 h 2488"/>
              <a:gd name="T56" fmla="*/ 600 w 3360"/>
              <a:gd name="T57" fmla="*/ 162 h 2488"/>
              <a:gd name="T58" fmla="*/ 557 w 3360"/>
              <a:gd name="T59" fmla="*/ 253 h 2488"/>
              <a:gd name="T60" fmla="*/ 368 w 3360"/>
              <a:gd name="T61" fmla="*/ 253 h 2488"/>
              <a:gd name="T62" fmla="*/ 531 w 3360"/>
              <a:gd name="T63" fmla="*/ 418 h 2488"/>
              <a:gd name="T64" fmla="*/ 541 w 3360"/>
              <a:gd name="T65" fmla="*/ 534 h 2488"/>
              <a:gd name="T66" fmla="*/ 414 w 3360"/>
              <a:gd name="T67" fmla="*/ 638 h 2488"/>
              <a:gd name="T68" fmla="*/ 441 w 3360"/>
              <a:gd name="T69" fmla="*/ 729 h 2488"/>
              <a:gd name="T70" fmla="*/ 269 w 3360"/>
              <a:gd name="T71" fmla="*/ 808 h 2488"/>
              <a:gd name="T72" fmla="*/ 273 w 3360"/>
              <a:gd name="T73" fmla="*/ 924 h 2488"/>
              <a:gd name="T74" fmla="*/ 119 w 3360"/>
              <a:gd name="T75" fmla="*/ 1022 h 2488"/>
              <a:gd name="T76" fmla="*/ 266 w 3360"/>
              <a:gd name="T77" fmla="*/ 1178 h 2488"/>
              <a:gd name="T78" fmla="*/ 188 w 3360"/>
              <a:gd name="T79" fmla="*/ 1271 h 2488"/>
              <a:gd name="T80" fmla="*/ 329 w 3360"/>
              <a:gd name="T81" fmla="*/ 1401 h 2488"/>
              <a:gd name="T82" fmla="*/ 57 w 3360"/>
              <a:gd name="T83" fmla="*/ 1401 h 2488"/>
              <a:gd name="T84" fmla="*/ 79 w 3360"/>
              <a:gd name="T85" fmla="*/ 1543 h 2488"/>
              <a:gd name="T86" fmla="*/ 123 w 3360"/>
              <a:gd name="T87" fmla="*/ 1658 h 2488"/>
              <a:gd name="T88" fmla="*/ 440 w 3360"/>
              <a:gd name="T89" fmla="*/ 1750 h 2488"/>
              <a:gd name="T90" fmla="*/ 772 w 3360"/>
              <a:gd name="T91" fmla="*/ 1888 h 2488"/>
              <a:gd name="T92" fmla="*/ 915 w 3360"/>
              <a:gd name="T93" fmla="*/ 1884 h 2488"/>
              <a:gd name="T94" fmla="*/ 916 w 3360"/>
              <a:gd name="T95" fmla="*/ 1963 h 2488"/>
              <a:gd name="T96" fmla="*/ 691 w 3360"/>
              <a:gd name="T97" fmla="*/ 2013 h 2488"/>
              <a:gd name="T98" fmla="*/ 730 w 3360"/>
              <a:gd name="T99" fmla="*/ 2105 h 2488"/>
              <a:gd name="T100" fmla="*/ 920 w 3360"/>
              <a:gd name="T101" fmla="*/ 2243 h 2488"/>
              <a:gd name="T102" fmla="*/ 1191 w 3360"/>
              <a:gd name="T103" fmla="*/ 2373 h 2488"/>
              <a:gd name="T104" fmla="*/ 1377 w 3360"/>
              <a:gd name="T105" fmla="*/ 2435 h 2488"/>
              <a:gd name="T106" fmla="*/ 1547 w 3360"/>
              <a:gd name="T107" fmla="*/ 2438 h 2488"/>
              <a:gd name="T108" fmla="*/ 1809 w 3360"/>
              <a:gd name="T109" fmla="*/ 2449 h 2488"/>
              <a:gd name="T110" fmla="*/ 2061 w 3360"/>
              <a:gd name="T111" fmla="*/ 2437 h 2488"/>
              <a:gd name="T112" fmla="*/ 2261 w 3360"/>
              <a:gd name="T113" fmla="*/ 2370 h 2488"/>
              <a:gd name="T114" fmla="*/ 2365 w 3360"/>
              <a:gd name="T115" fmla="*/ 2255 h 2488"/>
              <a:gd name="T116" fmla="*/ 2326 w 3360"/>
              <a:gd name="T117" fmla="*/ 2129 h 2488"/>
              <a:gd name="T118" fmla="*/ 2386 w 3360"/>
              <a:gd name="T119" fmla="*/ 2007 h 2488"/>
              <a:gd name="T120" fmla="*/ 2594 w 3360"/>
              <a:gd name="T121" fmla="*/ 1952 h 2488"/>
              <a:gd name="T122" fmla="*/ 2815 w 3360"/>
              <a:gd name="T123" fmla="*/ 1928 h 2488"/>
              <a:gd name="T124" fmla="*/ 3087 w 3360"/>
              <a:gd name="T125" fmla="*/ 1827 h 2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60" h="2488">
                <a:moveTo>
                  <a:pt x="3359" y="1760"/>
                </a:moveTo>
                <a:cubicBezTo>
                  <a:pt x="3358" y="1758"/>
                  <a:pt x="3356" y="1759"/>
                  <a:pt x="3355" y="1759"/>
                </a:cubicBezTo>
                <a:cubicBezTo>
                  <a:pt x="3347" y="1761"/>
                  <a:pt x="3340" y="1761"/>
                  <a:pt x="3335" y="1755"/>
                </a:cubicBezTo>
                <a:cubicBezTo>
                  <a:pt x="3334" y="1753"/>
                  <a:pt x="3333" y="1753"/>
                  <a:pt x="3331" y="1753"/>
                </a:cubicBezTo>
                <a:cubicBezTo>
                  <a:pt x="3331" y="1752"/>
                  <a:pt x="3331" y="1751"/>
                  <a:pt x="3331" y="1751"/>
                </a:cubicBezTo>
                <a:cubicBezTo>
                  <a:pt x="3331" y="1748"/>
                  <a:pt x="3330" y="1747"/>
                  <a:pt x="3328" y="1749"/>
                </a:cubicBezTo>
                <a:cubicBezTo>
                  <a:pt x="3327" y="1750"/>
                  <a:pt x="3326" y="1750"/>
                  <a:pt x="3326" y="1750"/>
                </a:cubicBezTo>
                <a:cubicBezTo>
                  <a:pt x="3324" y="1750"/>
                  <a:pt x="3323" y="1750"/>
                  <a:pt x="3322" y="1750"/>
                </a:cubicBezTo>
                <a:cubicBezTo>
                  <a:pt x="3320" y="1749"/>
                  <a:pt x="3319" y="1748"/>
                  <a:pt x="3317" y="1748"/>
                </a:cubicBezTo>
                <a:cubicBezTo>
                  <a:pt x="3317" y="1748"/>
                  <a:pt x="3317" y="1748"/>
                  <a:pt x="3317" y="1748"/>
                </a:cubicBezTo>
                <a:cubicBezTo>
                  <a:pt x="3317" y="1748"/>
                  <a:pt x="3317" y="1748"/>
                  <a:pt x="3317" y="1748"/>
                </a:cubicBezTo>
                <a:cubicBezTo>
                  <a:pt x="3316" y="1748"/>
                  <a:pt x="3316" y="1748"/>
                  <a:pt x="3316" y="1748"/>
                </a:cubicBezTo>
                <a:cubicBezTo>
                  <a:pt x="3316" y="1745"/>
                  <a:pt x="3318" y="1742"/>
                  <a:pt x="3322" y="1739"/>
                </a:cubicBezTo>
                <a:cubicBezTo>
                  <a:pt x="3316" y="1738"/>
                  <a:pt x="3313" y="1733"/>
                  <a:pt x="3307" y="1736"/>
                </a:cubicBezTo>
                <a:cubicBezTo>
                  <a:pt x="3305" y="1737"/>
                  <a:pt x="3303" y="1737"/>
                  <a:pt x="3302" y="1735"/>
                </a:cubicBezTo>
                <a:cubicBezTo>
                  <a:pt x="3301" y="1732"/>
                  <a:pt x="3304" y="1732"/>
                  <a:pt x="3306" y="1731"/>
                </a:cubicBezTo>
                <a:cubicBezTo>
                  <a:pt x="3306" y="1731"/>
                  <a:pt x="3307" y="1730"/>
                  <a:pt x="3308" y="1730"/>
                </a:cubicBezTo>
                <a:cubicBezTo>
                  <a:pt x="3306" y="1725"/>
                  <a:pt x="3304" y="1722"/>
                  <a:pt x="3301" y="1719"/>
                </a:cubicBezTo>
                <a:cubicBezTo>
                  <a:pt x="3299" y="1718"/>
                  <a:pt x="3298" y="1716"/>
                  <a:pt x="3300" y="1715"/>
                </a:cubicBezTo>
                <a:cubicBezTo>
                  <a:pt x="3307" y="1713"/>
                  <a:pt x="3312" y="1716"/>
                  <a:pt x="3317" y="1719"/>
                </a:cubicBezTo>
                <a:cubicBezTo>
                  <a:pt x="3317" y="1720"/>
                  <a:pt x="3318" y="1721"/>
                  <a:pt x="3318" y="1721"/>
                </a:cubicBezTo>
                <a:cubicBezTo>
                  <a:pt x="3318" y="1723"/>
                  <a:pt x="3316" y="1723"/>
                  <a:pt x="3315" y="1723"/>
                </a:cubicBezTo>
                <a:cubicBezTo>
                  <a:pt x="3314" y="1723"/>
                  <a:pt x="3313" y="1722"/>
                  <a:pt x="3312" y="1723"/>
                </a:cubicBezTo>
                <a:cubicBezTo>
                  <a:pt x="3314" y="1728"/>
                  <a:pt x="3319" y="1727"/>
                  <a:pt x="3322" y="1728"/>
                </a:cubicBezTo>
                <a:cubicBezTo>
                  <a:pt x="3328" y="1730"/>
                  <a:pt x="3334" y="1733"/>
                  <a:pt x="3339" y="1739"/>
                </a:cubicBezTo>
                <a:cubicBezTo>
                  <a:pt x="3338" y="1734"/>
                  <a:pt x="3342" y="1731"/>
                  <a:pt x="3338" y="1728"/>
                </a:cubicBezTo>
                <a:cubicBezTo>
                  <a:pt x="3339" y="1724"/>
                  <a:pt x="3337" y="1721"/>
                  <a:pt x="3334" y="1720"/>
                </a:cubicBezTo>
                <a:cubicBezTo>
                  <a:pt x="3329" y="1717"/>
                  <a:pt x="3323" y="1714"/>
                  <a:pt x="3318" y="1714"/>
                </a:cubicBezTo>
                <a:cubicBezTo>
                  <a:pt x="3312" y="1714"/>
                  <a:pt x="3308" y="1711"/>
                  <a:pt x="3304" y="1708"/>
                </a:cubicBezTo>
                <a:cubicBezTo>
                  <a:pt x="3301" y="1704"/>
                  <a:pt x="3301" y="1704"/>
                  <a:pt x="3306" y="1700"/>
                </a:cubicBezTo>
                <a:cubicBezTo>
                  <a:pt x="3312" y="1699"/>
                  <a:pt x="3318" y="1702"/>
                  <a:pt x="3322" y="1695"/>
                </a:cubicBezTo>
                <a:cubicBezTo>
                  <a:pt x="3322" y="1695"/>
                  <a:pt x="3324" y="1695"/>
                  <a:pt x="3326" y="1695"/>
                </a:cubicBezTo>
                <a:cubicBezTo>
                  <a:pt x="3330" y="1695"/>
                  <a:pt x="3333" y="1695"/>
                  <a:pt x="3334" y="1700"/>
                </a:cubicBezTo>
                <a:cubicBezTo>
                  <a:pt x="3334" y="1703"/>
                  <a:pt x="3336" y="1705"/>
                  <a:pt x="3339" y="1702"/>
                </a:cubicBezTo>
                <a:cubicBezTo>
                  <a:pt x="3340" y="1702"/>
                  <a:pt x="3341" y="1701"/>
                  <a:pt x="3342" y="1702"/>
                </a:cubicBezTo>
                <a:cubicBezTo>
                  <a:pt x="3347" y="1703"/>
                  <a:pt x="3347" y="1700"/>
                  <a:pt x="3347" y="1697"/>
                </a:cubicBezTo>
                <a:cubicBezTo>
                  <a:pt x="3347" y="1694"/>
                  <a:pt x="3346" y="1692"/>
                  <a:pt x="3342" y="1692"/>
                </a:cubicBezTo>
                <a:cubicBezTo>
                  <a:pt x="3337" y="1691"/>
                  <a:pt x="3333" y="1689"/>
                  <a:pt x="3330" y="1686"/>
                </a:cubicBezTo>
                <a:cubicBezTo>
                  <a:pt x="3329" y="1685"/>
                  <a:pt x="3327" y="1685"/>
                  <a:pt x="3326" y="1685"/>
                </a:cubicBezTo>
                <a:cubicBezTo>
                  <a:pt x="3324" y="1684"/>
                  <a:pt x="3323" y="1683"/>
                  <a:pt x="3322" y="1681"/>
                </a:cubicBezTo>
                <a:cubicBezTo>
                  <a:pt x="3321" y="1678"/>
                  <a:pt x="3317" y="1677"/>
                  <a:pt x="3314" y="1675"/>
                </a:cubicBezTo>
                <a:cubicBezTo>
                  <a:pt x="3310" y="1674"/>
                  <a:pt x="3307" y="1673"/>
                  <a:pt x="3306" y="1670"/>
                </a:cubicBezTo>
                <a:cubicBezTo>
                  <a:pt x="3307" y="1669"/>
                  <a:pt x="3308" y="1668"/>
                  <a:pt x="3309" y="1668"/>
                </a:cubicBezTo>
                <a:cubicBezTo>
                  <a:pt x="3311" y="1666"/>
                  <a:pt x="3311" y="1664"/>
                  <a:pt x="3308" y="1664"/>
                </a:cubicBezTo>
                <a:cubicBezTo>
                  <a:pt x="3303" y="1663"/>
                  <a:pt x="3299" y="1659"/>
                  <a:pt x="3293" y="1660"/>
                </a:cubicBezTo>
                <a:cubicBezTo>
                  <a:pt x="3293" y="1660"/>
                  <a:pt x="3293" y="1660"/>
                  <a:pt x="3293" y="1660"/>
                </a:cubicBezTo>
                <a:cubicBezTo>
                  <a:pt x="3293" y="1658"/>
                  <a:pt x="3293" y="1656"/>
                  <a:pt x="3294" y="1654"/>
                </a:cubicBezTo>
                <a:cubicBezTo>
                  <a:pt x="3295" y="1653"/>
                  <a:pt x="3294" y="1652"/>
                  <a:pt x="3293" y="1651"/>
                </a:cubicBezTo>
                <a:cubicBezTo>
                  <a:pt x="3291" y="1649"/>
                  <a:pt x="3284" y="1650"/>
                  <a:pt x="3283" y="1652"/>
                </a:cubicBezTo>
                <a:cubicBezTo>
                  <a:pt x="3281" y="1655"/>
                  <a:pt x="3279" y="1654"/>
                  <a:pt x="3277" y="1653"/>
                </a:cubicBezTo>
                <a:cubicBezTo>
                  <a:pt x="3276" y="1652"/>
                  <a:pt x="3275" y="1651"/>
                  <a:pt x="3273" y="1651"/>
                </a:cubicBezTo>
                <a:cubicBezTo>
                  <a:pt x="3272" y="1651"/>
                  <a:pt x="3270" y="1651"/>
                  <a:pt x="3270" y="1650"/>
                </a:cubicBezTo>
                <a:cubicBezTo>
                  <a:pt x="3267" y="1646"/>
                  <a:pt x="3263" y="1645"/>
                  <a:pt x="3258" y="1644"/>
                </a:cubicBezTo>
                <a:cubicBezTo>
                  <a:pt x="3251" y="1643"/>
                  <a:pt x="3244" y="1642"/>
                  <a:pt x="3237" y="1639"/>
                </a:cubicBezTo>
                <a:cubicBezTo>
                  <a:pt x="3231" y="1636"/>
                  <a:pt x="3225" y="1633"/>
                  <a:pt x="3217" y="1634"/>
                </a:cubicBezTo>
                <a:cubicBezTo>
                  <a:pt x="3214" y="1634"/>
                  <a:pt x="3210" y="1631"/>
                  <a:pt x="3205" y="1633"/>
                </a:cubicBezTo>
                <a:cubicBezTo>
                  <a:pt x="3203" y="1633"/>
                  <a:pt x="3201" y="1632"/>
                  <a:pt x="3201" y="1629"/>
                </a:cubicBezTo>
                <a:cubicBezTo>
                  <a:pt x="3201" y="1626"/>
                  <a:pt x="3200" y="1625"/>
                  <a:pt x="3197" y="1625"/>
                </a:cubicBezTo>
                <a:cubicBezTo>
                  <a:pt x="3196" y="1624"/>
                  <a:pt x="3195" y="1624"/>
                  <a:pt x="3194" y="1625"/>
                </a:cubicBezTo>
                <a:cubicBezTo>
                  <a:pt x="3192" y="1624"/>
                  <a:pt x="3190" y="1624"/>
                  <a:pt x="3189" y="1624"/>
                </a:cubicBezTo>
                <a:cubicBezTo>
                  <a:pt x="3182" y="1618"/>
                  <a:pt x="3171" y="1622"/>
                  <a:pt x="3164" y="1616"/>
                </a:cubicBezTo>
                <a:cubicBezTo>
                  <a:pt x="3153" y="1617"/>
                  <a:pt x="3145" y="1611"/>
                  <a:pt x="3135" y="1609"/>
                </a:cubicBezTo>
                <a:cubicBezTo>
                  <a:pt x="3129" y="1608"/>
                  <a:pt x="3122" y="1606"/>
                  <a:pt x="3115" y="1604"/>
                </a:cubicBezTo>
                <a:cubicBezTo>
                  <a:pt x="3113" y="1604"/>
                  <a:pt x="3111" y="1604"/>
                  <a:pt x="3110" y="1603"/>
                </a:cubicBezTo>
                <a:cubicBezTo>
                  <a:pt x="3101" y="1599"/>
                  <a:pt x="3091" y="1598"/>
                  <a:pt x="3081" y="1598"/>
                </a:cubicBezTo>
                <a:cubicBezTo>
                  <a:pt x="3078" y="1598"/>
                  <a:pt x="3074" y="1599"/>
                  <a:pt x="3071" y="1596"/>
                </a:cubicBezTo>
                <a:cubicBezTo>
                  <a:pt x="3071" y="1596"/>
                  <a:pt x="3071" y="1595"/>
                  <a:pt x="3071" y="1595"/>
                </a:cubicBezTo>
                <a:cubicBezTo>
                  <a:pt x="3070" y="1592"/>
                  <a:pt x="3064" y="1593"/>
                  <a:pt x="3065" y="1588"/>
                </a:cubicBezTo>
                <a:cubicBezTo>
                  <a:pt x="3071" y="1590"/>
                  <a:pt x="3077" y="1586"/>
                  <a:pt x="3082" y="1590"/>
                </a:cubicBezTo>
                <a:cubicBezTo>
                  <a:pt x="3082" y="1591"/>
                  <a:pt x="3083" y="1589"/>
                  <a:pt x="3083" y="1588"/>
                </a:cubicBezTo>
                <a:cubicBezTo>
                  <a:pt x="3083" y="1588"/>
                  <a:pt x="3083" y="1588"/>
                  <a:pt x="3083" y="1588"/>
                </a:cubicBezTo>
                <a:cubicBezTo>
                  <a:pt x="3085" y="1588"/>
                  <a:pt x="3087" y="1590"/>
                  <a:pt x="3090" y="1589"/>
                </a:cubicBezTo>
                <a:cubicBezTo>
                  <a:pt x="3089" y="1585"/>
                  <a:pt x="3087" y="1582"/>
                  <a:pt x="3085" y="1579"/>
                </a:cubicBezTo>
                <a:cubicBezTo>
                  <a:pt x="3083" y="1577"/>
                  <a:pt x="3081" y="1576"/>
                  <a:pt x="3079" y="1578"/>
                </a:cubicBezTo>
                <a:cubicBezTo>
                  <a:pt x="3078" y="1579"/>
                  <a:pt x="3077" y="1580"/>
                  <a:pt x="3076" y="1581"/>
                </a:cubicBezTo>
                <a:cubicBezTo>
                  <a:pt x="3070" y="1584"/>
                  <a:pt x="3063" y="1582"/>
                  <a:pt x="3058" y="1580"/>
                </a:cubicBezTo>
                <a:cubicBezTo>
                  <a:pt x="3055" y="1578"/>
                  <a:pt x="3052" y="1577"/>
                  <a:pt x="3049" y="1578"/>
                </a:cubicBezTo>
                <a:cubicBezTo>
                  <a:pt x="3046" y="1578"/>
                  <a:pt x="3044" y="1578"/>
                  <a:pt x="3041" y="1576"/>
                </a:cubicBezTo>
                <a:cubicBezTo>
                  <a:pt x="3035" y="1573"/>
                  <a:pt x="3027" y="1575"/>
                  <a:pt x="3021" y="1572"/>
                </a:cubicBezTo>
                <a:cubicBezTo>
                  <a:pt x="3021" y="1571"/>
                  <a:pt x="3019" y="1572"/>
                  <a:pt x="3019" y="1572"/>
                </a:cubicBezTo>
                <a:cubicBezTo>
                  <a:pt x="3018" y="1573"/>
                  <a:pt x="3017" y="1573"/>
                  <a:pt x="3017" y="1574"/>
                </a:cubicBezTo>
                <a:cubicBezTo>
                  <a:pt x="3017" y="1576"/>
                  <a:pt x="3018" y="1576"/>
                  <a:pt x="3020" y="1576"/>
                </a:cubicBezTo>
                <a:cubicBezTo>
                  <a:pt x="3025" y="1575"/>
                  <a:pt x="3028" y="1578"/>
                  <a:pt x="3033" y="1580"/>
                </a:cubicBezTo>
                <a:cubicBezTo>
                  <a:pt x="3034" y="1582"/>
                  <a:pt x="3034" y="1585"/>
                  <a:pt x="3034" y="1587"/>
                </a:cubicBezTo>
                <a:cubicBezTo>
                  <a:pt x="3030" y="1587"/>
                  <a:pt x="3031" y="1583"/>
                  <a:pt x="3029" y="1583"/>
                </a:cubicBezTo>
                <a:cubicBezTo>
                  <a:pt x="3026" y="1582"/>
                  <a:pt x="3025" y="1583"/>
                  <a:pt x="3024" y="1585"/>
                </a:cubicBezTo>
                <a:cubicBezTo>
                  <a:pt x="3023" y="1586"/>
                  <a:pt x="3020" y="1587"/>
                  <a:pt x="3020" y="1590"/>
                </a:cubicBezTo>
                <a:cubicBezTo>
                  <a:pt x="3018" y="1588"/>
                  <a:pt x="3017" y="1587"/>
                  <a:pt x="3017" y="1585"/>
                </a:cubicBezTo>
                <a:cubicBezTo>
                  <a:pt x="3017" y="1580"/>
                  <a:pt x="3014" y="1579"/>
                  <a:pt x="3009" y="1580"/>
                </a:cubicBezTo>
                <a:cubicBezTo>
                  <a:pt x="3009" y="1578"/>
                  <a:pt x="3005" y="1577"/>
                  <a:pt x="3008" y="1575"/>
                </a:cubicBezTo>
                <a:cubicBezTo>
                  <a:pt x="3014" y="1572"/>
                  <a:pt x="3009" y="1569"/>
                  <a:pt x="3008" y="1566"/>
                </a:cubicBezTo>
                <a:cubicBezTo>
                  <a:pt x="3010" y="1566"/>
                  <a:pt x="3013" y="1567"/>
                  <a:pt x="3015" y="1565"/>
                </a:cubicBezTo>
                <a:cubicBezTo>
                  <a:pt x="3016" y="1565"/>
                  <a:pt x="3016" y="1565"/>
                  <a:pt x="3016" y="1565"/>
                </a:cubicBezTo>
                <a:cubicBezTo>
                  <a:pt x="3016" y="1565"/>
                  <a:pt x="3016" y="1565"/>
                  <a:pt x="3016" y="1565"/>
                </a:cubicBezTo>
                <a:cubicBezTo>
                  <a:pt x="3019" y="1566"/>
                  <a:pt x="3022" y="1570"/>
                  <a:pt x="3025" y="1568"/>
                </a:cubicBezTo>
                <a:cubicBezTo>
                  <a:pt x="3029" y="1564"/>
                  <a:pt x="3032" y="1564"/>
                  <a:pt x="3037" y="1568"/>
                </a:cubicBezTo>
                <a:cubicBezTo>
                  <a:pt x="3039" y="1571"/>
                  <a:pt x="3043" y="1569"/>
                  <a:pt x="3045" y="1567"/>
                </a:cubicBezTo>
                <a:cubicBezTo>
                  <a:pt x="3048" y="1564"/>
                  <a:pt x="3044" y="1563"/>
                  <a:pt x="3043" y="1562"/>
                </a:cubicBezTo>
                <a:cubicBezTo>
                  <a:pt x="3042" y="1561"/>
                  <a:pt x="3041" y="1560"/>
                  <a:pt x="3040" y="1561"/>
                </a:cubicBezTo>
                <a:cubicBezTo>
                  <a:pt x="3037" y="1564"/>
                  <a:pt x="3035" y="1561"/>
                  <a:pt x="3033" y="1561"/>
                </a:cubicBezTo>
                <a:cubicBezTo>
                  <a:pt x="3030" y="1560"/>
                  <a:pt x="3028" y="1556"/>
                  <a:pt x="3024" y="1560"/>
                </a:cubicBezTo>
                <a:cubicBezTo>
                  <a:pt x="3024" y="1561"/>
                  <a:pt x="3020" y="1559"/>
                  <a:pt x="3018" y="1558"/>
                </a:cubicBezTo>
                <a:cubicBezTo>
                  <a:pt x="3006" y="1555"/>
                  <a:pt x="2993" y="1556"/>
                  <a:pt x="2980" y="1554"/>
                </a:cubicBezTo>
                <a:cubicBezTo>
                  <a:pt x="2979" y="1554"/>
                  <a:pt x="2978" y="1554"/>
                  <a:pt x="2977" y="1555"/>
                </a:cubicBezTo>
                <a:cubicBezTo>
                  <a:pt x="2971" y="1556"/>
                  <a:pt x="2966" y="1553"/>
                  <a:pt x="2961" y="1553"/>
                </a:cubicBezTo>
                <a:cubicBezTo>
                  <a:pt x="2957" y="1552"/>
                  <a:pt x="2955" y="1550"/>
                  <a:pt x="2955" y="1547"/>
                </a:cubicBezTo>
                <a:cubicBezTo>
                  <a:pt x="2956" y="1543"/>
                  <a:pt x="2956" y="1540"/>
                  <a:pt x="2953" y="1537"/>
                </a:cubicBezTo>
                <a:cubicBezTo>
                  <a:pt x="2952" y="1536"/>
                  <a:pt x="2952" y="1535"/>
                  <a:pt x="2954" y="1535"/>
                </a:cubicBezTo>
                <a:cubicBezTo>
                  <a:pt x="2955" y="1535"/>
                  <a:pt x="2957" y="1535"/>
                  <a:pt x="2957" y="1533"/>
                </a:cubicBezTo>
                <a:cubicBezTo>
                  <a:pt x="2956" y="1531"/>
                  <a:pt x="2955" y="1531"/>
                  <a:pt x="2953" y="1531"/>
                </a:cubicBezTo>
                <a:cubicBezTo>
                  <a:pt x="2951" y="1531"/>
                  <a:pt x="2950" y="1531"/>
                  <a:pt x="2948" y="1532"/>
                </a:cubicBezTo>
                <a:cubicBezTo>
                  <a:pt x="2947" y="1539"/>
                  <a:pt x="2946" y="1546"/>
                  <a:pt x="2941" y="1552"/>
                </a:cubicBezTo>
                <a:cubicBezTo>
                  <a:pt x="2941" y="1552"/>
                  <a:pt x="2941" y="1552"/>
                  <a:pt x="2941" y="1552"/>
                </a:cubicBezTo>
                <a:cubicBezTo>
                  <a:pt x="2936" y="1553"/>
                  <a:pt x="2935" y="1551"/>
                  <a:pt x="2936" y="1547"/>
                </a:cubicBezTo>
                <a:cubicBezTo>
                  <a:pt x="2937" y="1543"/>
                  <a:pt x="2936" y="1540"/>
                  <a:pt x="2931" y="1538"/>
                </a:cubicBezTo>
                <a:cubicBezTo>
                  <a:pt x="2934" y="1546"/>
                  <a:pt x="2934" y="1545"/>
                  <a:pt x="2930" y="1550"/>
                </a:cubicBezTo>
                <a:cubicBezTo>
                  <a:pt x="2926" y="1553"/>
                  <a:pt x="2923" y="1551"/>
                  <a:pt x="2919" y="1550"/>
                </a:cubicBezTo>
                <a:cubicBezTo>
                  <a:pt x="2917" y="1550"/>
                  <a:pt x="2914" y="1547"/>
                  <a:pt x="2912" y="1550"/>
                </a:cubicBezTo>
                <a:cubicBezTo>
                  <a:pt x="2908" y="1554"/>
                  <a:pt x="2905" y="1552"/>
                  <a:pt x="2901" y="1551"/>
                </a:cubicBezTo>
                <a:cubicBezTo>
                  <a:pt x="2902" y="1549"/>
                  <a:pt x="2903" y="1548"/>
                  <a:pt x="2905" y="1546"/>
                </a:cubicBezTo>
                <a:cubicBezTo>
                  <a:pt x="2905" y="1546"/>
                  <a:pt x="2905" y="1546"/>
                  <a:pt x="2905" y="1546"/>
                </a:cubicBezTo>
                <a:cubicBezTo>
                  <a:pt x="2906" y="1544"/>
                  <a:pt x="2908" y="1545"/>
                  <a:pt x="2910" y="1544"/>
                </a:cubicBezTo>
                <a:cubicBezTo>
                  <a:pt x="2912" y="1545"/>
                  <a:pt x="2913" y="1545"/>
                  <a:pt x="2915" y="1545"/>
                </a:cubicBezTo>
                <a:cubicBezTo>
                  <a:pt x="2918" y="1545"/>
                  <a:pt x="2921" y="1542"/>
                  <a:pt x="2920" y="1539"/>
                </a:cubicBezTo>
                <a:cubicBezTo>
                  <a:pt x="2919" y="1536"/>
                  <a:pt x="2916" y="1539"/>
                  <a:pt x="2914" y="1539"/>
                </a:cubicBezTo>
                <a:cubicBezTo>
                  <a:pt x="2913" y="1539"/>
                  <a:pt x="2911" y="1539"/>
                  <a:pt x="2910" y="1540"/>
                </a:cubicBezTo>
                <a:cubicBezTo>
                  <a:pt x="2905" y="1538"/>
                  <a:pt x="2900" y="1535"/>
                  <a:pt x="2894" y="1536"/>
                </a:cubicBezTo>
                <a:cubicBezTo>
                  <a:pt x="2892" y="1535"/>
                  <a:pt x="2890" y="1534"/>
                  <a:pt x="2890" y="1531"/>
                </a:cubicBezTo>
                <a:cubicBezTo>
                  <a:pt x="2889" y="1528"/>
                  <a:pt x="2886" y="1528"/>
                  <a:pt x="2883" y="1528"/>
                </a:cubicBezTo>
                <a:cubicBezTo>
                  <a:pt x="2881" y="1528"/>
                  <a:pt x="2880" y="1528"/>
                  <a:pt x="2880" y="1530"/>
                </a:cubicBezTo>
                <a:cubicBezTo>
                  <a:pt x="2880" y="1531"/>
                  <a:pt x="2881" y="1532"/>
                  <a:pt x="2882" y="1532"/>
                </a:cubicBezTo>
                <a:cubicBezTo>
                  <a:pt x="2883" y="1533"/>
                  <a:pt x="2885" y="1531"/>
                  <a:pt x="2886" y="1533"/>
                </a:cubicBezTo>
                <a:cubicBezTo>
                  <a:pt x="2884" y="1535"/>
                  <a:pt x="2881" y="1534"/>
                  <a:pt x="2879" y="1535"/>
                </a:cubicBezTo>
                <a:cubicBezTo>
                  <a:pt x="2878" y="1535"/>
                  <a:pt x="2875" y="1541"/>
                  <a:pt x="2875" y="1534"/>
                </a:cubicBezTo>
                <a:cubicBezTo>
                  <a:pt x="2875" y="1532"/>
                  <a:pt x="2873" y="1530"/>
                  <a:pt x="2872" y="1529"/>
                </a:cubicBezTo>
                <a:cubicBezTo>
                  <a:pt x="2871" y="1528"/>
                  <a:pt x="2871" y="1527"/>
                  <a:pt x="2870" y="1527"/>
                </a:cubicBezTo>
                <a:cubicBezTo>
                  <a:pt x="2869" y="1526"/>
                  <a:pt x="2868" y="1527"/>
                  <a:pt x="2867" y="1528"/>
                </a:cubicBezTo>
                <a:cubicBezTo>
                  <a:pt x="2867" y="1529"/>
                  <a:pt x="2867" y="1530"/>
                  <a:pt x="2866" y="1531"/>
                </a:cubicBezTo>
                <a:cubicBezTo>
                  <a:pt x="2864" y="1532"/>
                  <a:pt x="2862" y="1533"/>
                  <a:pt x="2860" y="1533"/>
                </a:cubicBezTo>
                <a:cubicBezTo>
                  <a:pt x="2858" y="1534"/>
                  <a:pt x="2857" y="1534"/>
                  <a:pt x="2856" y="1532"/>
                </a:cubicBezTo>
                <a:cubicBezTo>
                  <a:pt x="2855" y="1529"/>
                  <a:pt x="2852" y="1529"/>
                  <a:pt x="2849" y="1530"/>
                </a:cubicBezTo>
                <a:cubicBezTo>
                  <a:pt x="2845" y="1532"/>
                  <a:pt x="2842" y="1531"/>
                  <a:pt x="2839" y="1530"/>
                </a:cubicBezTo>
                <a:cubicBezTo>
                  <a:pt x="2835" y="1529"/>
                  <a:pt x="2831" y="1531"/>
                  <a:pt x="2829" y="1526"/>
                </a:cubicBezTo>
                <a:cubicBezTo>
                  <a:pt x="2830" y="1524"/>
                  <a:pt x="2832" y="1524"/>
                  <a:pt x="2833" y="1524"/>
                </a:cubicBezTo>
                <a:cubicBezTo>
                  <a:pt x="2839" y="1525"/>
                  <a:pt x="2845" y="1526"/>
                  <a:pt x="2851" y="1527"/>
                </a:cubicBezTo>
                <a:cubicBezTo>
                  <a:pt x="2853" y="1527"/>
                  <a:pt x="2855" y="1528"/>
                  <a:pt x="2856" y="1526"/>
                </a:cubicBezTo>
                <a:cubicBezTo>
                  <a:pt x="2857" y="1524"/>
                  <a:pt x="2855" y="1523"/>
                  <a:pt x="2854" y="1521"/>
                </a:cubicBezTo>
                <a:cubicBezTo>
                  <a:pt x="2852" y="1520"/>
                  <a:pt x="2850" y="1517"/>
                  <a:pt x="2848" y="1519"/>
                </a:cubicBezTo>
                <a:cubicBezTo>
                  <a:pt x="2844" y="1523"/>
                  <a:pt x="2841" y="1524"/>
                  <a:pt x="2837" y="1519"/>
                </a:cubicBezTo>
                <a:cubicBezTo>
                  <a:pt x="2837" y="1519"/>
                  <a:pt x="2835" y="1520"/>
                  <a:pt x="2835" y="1520"/>
                </a:cubicBezTo>
                <a:cubicBezTo>
                  <a:pt x="2831" y="1520"/>
                  <a:pt x="2828" y="1518"/>
                  <a:pt x="2827" y="1515"/>
                </a:cubicBezTo>
                <a:cubicBezTo>
                  <a:pt x="2827" y="1511"/>
                  <a:pt x="2830" y="1511"/>
                  <a:pt x="2833" y="1511"/>
                </a:cubicBezTo>
                <a:cubicBezTo>
                  <a:pt x="2835" y="1511"/>
                  <a:pt x="2836" y="1511"/>
                  <a:pt x="2838" y="1511"/>
                </a:cubicBezTo>
                <a:cubicBezTo>
                  <a:pt x="2843" y="1512"/>
                  <a:pt x="2842" y="1507"/>
                  <a:pt x="2843" y="1505"/>
                </a:cubicBezTo>
                <a:cubicBezTo>
                  <a:pt x="2844" y="1503"/>
                  <a:pt x="2841" y="1502"/>
                  <a:pt x="2839" y="1501"/>
                </a:cubicBezTo>
                <a:cubicBezTo>
                  <a:pt x="2838" y="1499"/>
                  <a:pt x="2837" y="1497"/>
                  <a:pt x="2840" y="1496"/>
                </a:cubicBezTo>
                <a:cubicBezTo>
                  <a:pt x="2842" y="1495"/>
                  <a:pt x="2845" y="1494"/>
                  <a:pt x="2847" y="1495"/>
                </a:cubicBezTo>
                <a:cubicBezTo>
                  <a:pt x="2851" y="1497"/>
                  <a:pt x="2855" y="1498"/>
                  <a:pt x="2860" y="1497"/>
                </a:cubicBezTo>
                <a:cubicBezTo>
                  <a:pt x="2862" y="1496"/>
                  <a:pt x="2863" y="1497"/>
                  <a:pt x="2865" y="1498"/>
                </a:cubicBezTo>
                <a:cubicBezTo>
                  <a:pt x="2870" y="1501"/>
                  <a:pt x="2877" y="1499"/>
                  <a:pt x="2883" y="1499"/>
                </a:cubicBezTo>
                <a:cubicBezTo>
                  <a:pt x="2885" y="1502"/>
                  <a:pt x="2889" y="1501"/>
                  <a:pt x="2892" y="1501"/>
                </a:cubicBezTo>
                <a:cubicBezTo>
                  <a:pt x="2895" y="1504"/>
                  <a:pt x="2899" y="1507"/>
                  <a:pt x="2904" y="1508"/>
                </a:cubicBezTo>
                <a:cubicBezTo>
                  <a:pt x="2906" y="1508"/>
                  <a:pt x="2905" y="1510"/>
                  <a:pt x="2904" y="1511"/>
                </a:cubicBezTo>
                <a:cubicBezTo>
                  <a:pt x="2903" y="1513"/>
                  <a:pt x="2902" y="1512"/>
                  <a:pt x="2900" y="1512"/>
                </a:cubicBezTo>
                <a:cubicBezTo>
                  <a:pt x="2897" y="1510"/>
                  <a:pt x="2893" y="1509"/>
                  <a:pt x="2890" y="1508"/>
                </a:cubicBezTo>
                <a:cubicBezTo>
                  <a:pt x="2888" y="1507"/>
                  <a:pt x="2886" y="1507"/>
                  <a:pt x="2885" y="1509"/>
                </a:cubicBezTo>
                <a:cubicBezTo>
                  <a:pt x="2885" y="1511"/>
                  <a:pt x="2887" y="1512"/>
                  <a:pt x="2888" y="1513"/>
                </a:cubicBezTo>
                <a:cubicBezTo>
                  <a:pt x="2887" y="1517"/>
                  <a:pt x="2883" y="1515"/>
                  <a:pt x="2881" y="1516"/>
                </a:cubicBezTo>
                <a:cubicBezTo>
                  <a:pt x="2878" y="1518"/>
                  <a:pt x="2877" y="1519"/>
                  <a:pt x="2878" y="1522"/>
                </a:cubicBezTo>
                <a:cubicBezTo>
                  <a:pt x="2878" y="1523"/>
                  <a:pt x="2879" y="1524"/>
                  <a:pt x="2880" y="1524"/>
                </a:cubicBezTo>
                <a:cubicBezTo>
                  <a:pt x="2889" y="1524"/>
                  <a:pt x="2896" y="1527"/>
                  <a:pt x="2904" y="1528"/>
                </a:cubicBezTo>
                <a:cubicBezTo>
                  <a:pt x="2913" y="1529"/>
                  <a:pt x="2922" y="1529"/>
                  <a:pt x="2931" y="1530"/>
                </a:cubicBezTo>
                <a:cubicBezTo>
                  <a:pt x="2936" y="1531"/>
                  <a:pt x="2936" y="1530"/>
                  <a:pt x="2937" y="1525"/>
                </a:cubicBezTo>
                <a:cubicBezTo>
                  <a:pt x="2933" y="1525"/>
                  <a:pt x="2930" y="1527"/>
                  <a:pt x="2927" y="1526"/>
                </a:cubicBezTo>
                <a:cubicBezTo>
                  <a:pt x="2920" y="1524"/>
                  <a:pt x="2914" y="1523"/>
                  <a:pt x="2907" y="1524"/>
                </a:cubicBezTo>
                <a:cubicBezTo>
                  <a:pt x="2904" y="1524"/>
                  <a:pt x="2901" y="1523"/>
                  <a:pt x="2897" y="1523"/>
                </a:cubicBezTo>
                <a:cubicBezTo>
                  <a:pt x="2895" y="1523"/>
                  <a:pt x="2891" y="1524"/>
                  <a:pt x="2890" y="1520"/>
                </a:cubicBezTo>
                <a:cubicBezTo>
                  <a:pt x="2889" y="1518"/>
                  <a:pt x="2891" y="1516"/>
                  <a:pt x="2894" y="1514"/>
                </a:cubicBezTo>
                <a:cubicBezTo>
                  <a:pt x="2898" y="1514"/>
                  <a:pt x="2900" y="1519"/>
                  <a:pt x="2905" y="1518"/>
                </a:cubicBezTo>
                <a:cubicBezTo>
                  <a:pt x="2915" y="1516"/>
                  <a:pt x="2926" y="1517"/>
                  <a:pt x="2936" y="1520"/>
                </a:cubicBezTo>
                <a:cubicBezTo>
                  <a:pt x="2940" y="1521"/>
                  <a:pt x="2942" y="1520"/>
                  <a:pt x="2942" y="1517"/>
                </a:cubicBezTo>
                <a:cubicBezTo>
                  <a:pt x="2942" y="1514"/>
                  <a:pt x="2944" y="1514"/>
                  <a:pt x="2946" y="1515"/>
                </a:cubicBezTo>
                <a:cubicBezTo>
                  <a:pt x="2948" y="1517"/>
                  <a:pt x="2953" y="1519"/>
                  <a:pt x="2949" y="1523"/>
                </a:cubicBezTo>
                <a:cubicBezTo>
                  <a:pt x="2947" y="1525"/>
                  <a:pt x="2949" y="1527"/>
                  <a:pt x="2950" y="1528"/>
                </a:cubicBezTo>
                <a:cubicBezTo>
                  <a:pt x="2953" y="1527"/>
                  <a:pt x="2952" y="1524"/>
                  <a:pt x="2955" y="1523"/>
                </a:cubicBezTo>
                <a:cubicBezTo>
                  <a:pt x="2957" y="1524"/>
                  <a:pt x="2954" y="1527"/>
                  <a:pt x="2957" y="1527"/>
                </a:cubicBezTo>
                <a:cubicBezTo>
                  <a:pt x="2959" y="1527"/>
                  <a:pt x="2959" y="1526"/>
                  <a:pt x="2960" y="1525"/>
                </a:cubicBezTo>
                <a:cubicBezTo>
                  <a:pt x="2960" y="1518"/>
                  <a:pt x="2960" y="1518"/>
                  <a:pt x="2967" y="1519"/>
                </a:cubicBezTo>
                <a:cubicBezTo>
                  <a:pt x="2968" y="1519"/>
                  <a:pt x="2969" y="1519"/>
                  <a:pt x="2971" y="1519"/>
                </a:cubicBezTo>
                <a:cubicBezTo>
                  <a:pt x="2970" y="1516"/>
                  <a:pt x="2970" y="1514"/>
                  <a:pt x="2970" y="1512"/>
                </a:cubicBezTo>
                <a:cubicBezTo>
                  <a:pt x="2964" y="1517"/>
                  <a:pt x="2962" y="1517"/>
                  <a:pt x="2957" y="1511"/>
                </a:cubicBezTo>
                <a:cubicBezTo>
                  <a:pt x="2957" y="1511"/>
                  <a:pt x="2956" y="1510"/>
                  <a:pt x="2956" y="1509"/>
                </a:cubicBezTo>
                <a:cubicBezTo>
                  <a:pt x="2955" y="1509"/>
                  <a:pt x="2954" y="1509"/>
                  <a:pt x="2954" y="1510"/>
                </a:cubicBezTo>
                <a:cubicBezTo>
                  <a:pt x="2954" y="1514"/>
                  <a:pt x="2952" y="1512"/>
                  <a:pt x="2950" y="1511"/>
                </a:cubicBezTo>
                <a:cubicBezTo>
                  <a:pt x="2948" y="1511"/>
                  <a:pt x="2945" y="1510"/>
                  <a:pt x="2942" y="1509"/>
                </a:cubicBezTo>
                <a:cubicBezTo>
                  <a:pt x="2941" y="1509"/>
                  <a:pt x="2939" y="1507"/>
                  <a:pt x="2937" y="1508"/>
                </a:cubicBezTo>
                <a:cubicBezTo>
                  <a:pt x="2931" y="1510"/>
                  <a:pt x="2925" y="1510"/>
                  <a:pt x="2919" y="1508"/>
                </a:cubicBezTo>
                <a:cubicBezTo>
                  <a:pt x="2918" y="1508"/>
                  <a:pt x="2917" y="1509"/>
                  <a:pt x="2915" y="1509"/>
                </a:cubicBezTo>
                <a:cubicBezTo>
                  <a:pt x="2914" y="1509"/>
                  <a:pt x="2913" y="1507"/>
                  <a:pt x="2911" y="1507"/>
                </a:cubicBezTo>
                <a:cubicBezTo>
                  <a:pt x="2908" y="1506"/>
                  <a:pt x="2905" y="1505"/>
                  <a:pt x="2908" y="1501"/>
                </a:cubicBezTo>
                <a:cubicBezTo>
                  <a:pt x="2910" y="1499"/>
                  <a:pt x="2908" y="1498"/>
                  <a:pt x="2906" y="1497"/>
                </a:cubicBezTo>
                <a:cubicBezTo>
                  <a:pt x="2904" y="1494"/>
                  <a:pt x="2905" y="1499"/>
                  <a:pt x="2903" y="1498"/>
                </a:cubicBezTo>
                <a:cubicBezTo>
                  <a:pt x="2903" y="1498"/>
                  <a:pt x="2902" y="1498"/>
                  <a:pt x="2901" y="1498"/>
                </a:cubicBezTo>
                <a:cubicBezTo>
                  <a:pt x="2900" y="1497"/>
                  <a:pt x="2899" y="1496"/>
                  <a:pt x="2898" y="1496"/>
                </a:cubicBezTo>
                <a:cubicBezTo>
                  <a:pt x="2892" y="1498"/>
                  <a:pt x="2886" y="1496"/>
                  <a:pt x="2881" y="1496"/>
                </a:cubicBezTo>
                <a:cubicBezTo>
                  <a:pt x="2868" y="1493"/>
                  <a:pt x="2855" y="1490"/>
                  <a:pt x="2841" y="1489"/>
                </a:cubicBezTo>
                <a:cubicBezTo>
                  <a:pt x="2837" y="1489"/>
                  <a:pt x="2833" y="1489"/>
                  <a:pt x="2830" y="1486"/>
                </a:cubicBezTo>
                <a:cubicBezTo>
                  <a:pt x="2831" y="1485"/>
                  <a:pt x="2831" y="1485"/>
                  <a:pt x="2831" y="1484"/>
                </a:cubicBezTo>
                <a:cubicBezTo>
                  <a:pt x="2834" y="1478"/>
                  <a:pt x="2833" y="1477"/>
                  <a:pt x="2826" y="1477"/>
                </a:cubicBezTo>
                <a:cubicBezTo>
                  <a:pt x="2822" y="1478"/>
                  <a:pt x="2819" y="1476"/>
                  <a:pt x="2816" y="1474"/>
                </a:cubicBezTo>
                <a:cubicBezTo>
                  <a:pt x="2816" y="1474"/>
                  <a:pt x="2815" y="1474"/>
                  <a:pt x="2815" y="1474"/>
                </a:cubicBezTo>
                <a:cubicBezTo>
                  <a:pt x="2809" y="1472"/>
                  <a:pt x="2802" y="1472"/>
                  <a:pt x="2796" y="1470"/>
                </a:cubicBezTo>
                <a:cubicBezTo>
                  <a:pt x="2792" y="1468"/>
                  <a:pt x="2788" y="1469"/>
                  <a:pt x="2787" y="1473"/>
                </a:cubicBezTo>
                <a:cubicBezTo>
                  <a:pt x="2786" y="1476"/>
                  <a:pt x="2790" y="1477"/>
                  <a:pt x="2792" y="1478"/>
                </a:cubicBezTo>
                <a:cubicBezTo>
                  <a:pt x="2796" y="1479"/>
                  <a:pt x="2800" y="1480"/>
                  <a:pt x="2804" y="1480"/>
                </a:cubicBezTo>
                <a:cubicBezTo>
                  <a:pt x="2809" y="1480"/>
                  <a:pt x="2814" y="1481"/>
                  <a:pt x="2819" y="1482"/>
                </a:cubicBezTo>
                <a:cubicBezTo>
                  <a:pt x="2818" y="1483"/>
                  <a:pt x="2816" y="1484"/>
                  <a:pt x="2816" y="1485"/>
                </a:cubicBezTo>
                <a:cubicBezTo>
                  <a:pt x="2815" y="1486"/>
                  <a:pt x="2814" y="1486"/>
                  <a:pt x="2813" y="1487"/>
                </a:cubicBezTo>
                <a:cubicBezTo>
                  <a:pt x="2813" y="1487"/>
                  <a:pt x="2812" y="1487"/>
                  <a:pt x="2812" y="1487"/>
                </a:cubicBezTo>
                <a:cubicBezTo>
                  <a:pt x="2807" y="1486"/>
                  <a:pt x="2801" y="1486"/>
                  <a:pt x="2796" y="1484"/>
                </a:cubicBezTo>
                <a:cubicBezTo>
                  <a:pt x="2792" y="1483"/>
                  <a:pt x="2789" y="1482"/>
                  <a:pt x="2785" y="1483"/>
                </a:cubicBezTo>
                <a:cubicBezTo>
                  <a:pt x="2783" y="1484"/>
                  <a:pt x="2781" y="1485"/>
                  <a:pt x="2780" y="1482"/>
                </a:cubicBezTo>
                <a:cubicBezTo>
                  <a:pt x="2779" y="1479"/>
                  <a:pt x="2777" y="1479"/>
                  <a:pt x="2774" y="1481"/>
                </a:cubicBezTo>
                <a:cubicBezTo>
                  <a:pt x="2773" y="1482"/>
                  <a:pt x="2772" y="1482"/>
                  <a:pt x="2770" y="1482"/>
                </a:cubicBezTo>
                <a:cubicBezTo>
                  <a:pt x="2767" y="1482"/>
                  <a:pt x="2764" y="1482"/>
                  <a:pt x="2761" y="1481"/>
                </a:cubicBezTo>
                <a:cubicBezTo>
                  <a:pt x="2761" y="1481"/>
                  <a:pt x="2761" y="1481"/>
                  <a:pt x="2760" y="1481"/>
                </a:cubicBezTo>
                <a:cubicBezTo>
                  <a:pt x="2759" y="1479"/>
                  <a:pt x="2759" y="1475"/>
                  <a:pt x="2756" y="1475"/>
                </a:cubicBezTo>
                <a:cubicBezTo>
                  <a:pt x="2755" y="1474"/>
                  <a:pt x="2753" y="1474"/>
                  <a:pt x="2752" y="1475"/>
                </a:cubicBezTo>
                <a:cubicBezTo>
                  <a:pt x="2747" y="1476"/>
                  <a:pt x="2743" y="1477"/>
                  <a:pt x="2738" y="1474"/>
                </a:cubicBezTo>
                <a:cubicBezTo>
                  <a:pt x="2735" y="1468"/>
                  <a:pt x="2735" y="1468"/>
                  <a:pt x="2729" y="1471"/>
                </a:cubicBezTo>
                <a:cubicBezTo>
                  <a:pt x="2726" y="1471"/>
                  <a:pt x="2723" y="1470"/>
                  <a:pt x="2720" y="1470"/>
                </a:cubicBezTo>
                <a:cubicBezTo>
                  <a:pt x="2720" y="1470"/>
                  <a:pt x="2720" y="1470"/>
                  <a:pt x="2720" y="1470"/>
                </a:cubicBezTo>
                <a:cubicBezTo>
                  <a:pt x="2719" y="1465"/>
                  <a:pt x="2716" y="1463"/>
                  <a:pt x="2710" y="1463"/>
                </a:cubicBezTo>
                <a:cubicBezTo>
                  <a:pt x="2712" y="1465"/>
                  <a:pt x="2713" y="1466"/>
                  <a:pt x="2713" y="1467"/>
                </a:cubicBezTo>
                <a:cubicBezTo>
                  <a:pt x="2710" y="1468"/>
                  <a:pt x="2707" y="1467"/>
                  <a:pt x="2704" y="1469"/>
                </a:cubicBezTo>
                <a:cubicBezTo>
                  <a:pt x="2703" y="1465"/>
                  <a:pt x="2701" y="1464"/>
                  <a:pt x="2697" y="1464"/>
                </a:cubicBezTo>
                <a:cubicBezTo>
                  <a:pt x="2693" y="1464"/>
                  <a:pt x="2688" y="1465"/>
                  <a:pt x="2684" y="1465"/>
                </a:cubicBezTo>
                <a:cubicBezTo>
                  <a:pt x="2679" y="1464"/>
                  <a:pt x="2675" y="1462"/>
                  <a:pt x="2671" y="1463"/>
                </a:cubicBezTo>
                <a:cubicBezTo>
                  <a:pt x="2666" y="1463"/>
                  <a:pt x="2661" y="1463"/>
                  <a:pt x="2657" y="1461"/>
                </a:cubicBezTo>
                <a:cubicBezTo>
                  <a:pt x="2652" y="1459"/>
                  <a:pt x="2647" y="1458"/>
                  <a:pt x="2642" y="1461"/>
                </a:cubicBezTo>
                <a:cubicBezTo>
                  <a:pt x="2641" y="1461"/>
                  <a:pt x="2640" y="1461"/>
                  <a:pt x="2639" y="1461"/>
                </a:cubicBezTo>
                <a:cubicBezTo>
                  <a:pt x="2633" y="1463"/>
                  <a:pt x="2628" y="1464"/>
                  <a:pt x="2623" y="1458"/>
                </a:cubicBezTo>
                <a:cubicBezTo>
                  <a:pt x="2622" y="1457"/>
                  <a:pt x="2619" y="1458"/>
                  <a:pt x="2617" y="1458"/>
                </a:cubicBezTo>
                <a:cubicBezTo>
                  <a:pt x="2615" y="1458"/>
                  <a:pt x="2614" y="1458"/>
                  <a:pt x="2612" y="1458"/>
                </a:cubicBezTo>
                <a:cubicBezTo>
                  <a:pt x="2608" y="1456"/>
                  <a:pt x="2605" y="1456"/>
                  <a:pt x="2601" y="1456"/>
                </a:cubicBezTo>
                <a:cubicBezTo>
                  <a:pt x="2597" y="1455"/>
                  <a:pt x="2593" y="1454"/>
                  <a:pt x="2589" y="1454"/>
                </a:cubicBezTo>
                <a:cubicBezTo>
                  <a:pt x="2587" y="1454"/>
                  <a:pt x="2584" y="1455"/>
                  <a:pt x="2585" y="1457"/>
                </a:cubicBezTo>
                <a:cubicBezTo>
                  <a:pt x="2586" y="1460"/>
                  <a:pt x="2582" y="1463"/>
                  <a:pt x="2584" y="1466"/>
                </a:cubicBezTo>
                <a:cubicBezTo>
                  <a:pt x="2583" y="1468"/>
                  <a:pt x="2582" y="1467"/>
                  <a:pt x="2581" y="1466"/>
                </a:cubicBezTo>
                <a:cubicBezTo>
                  <a:pt x="2581" y="1465"/>
                  <a:pt x="2580" y="1463"/>
                  <a:pt x="2579" y="1463"/>
                </a:cubicBezTo>
                <a:cubicBezTo>
                  <a:pt x="2577" y="1462"/>
                  <a:pt x="2579" y="1461"/>
                  <a:pt x="2579" y="1460"/>
                </a:cubicBezTo>
                <a:cubicBezTo>
                  <a:pt x="2579" y="1456"/>
                  <a:pt x="2577" y="1454"/>
                  <a:pt x="2579" y="1450"/>
                </a:cubicBezTo>
                <a:cubicBezTo>
                  <a:pt x="2583" y="1443"/>
                  <a:pt x="2583" y="1443"/>
                  <a:pt x="2575" y="1439"/>
                </a:cubicBezTo>
                <a:cubicBezTo>
                  <a:pt x="2575" y="1439"/>
                  <a:pt x="2575" y="1438"/>
                  <a:pt x="2575" y="1437"/>
                </a:cubicBezTo>
                <a:cubicBezTo>
                  <a:pt x="2575" y="1436"/>
                  <a:pt x="2577" y="1436"/>
                  <a:pt x="2579" y="1436"/>
                </a:cubicBezTo>
                <a:cubicBezTo>
                  <a:pt x="2585" y="1436"/>
                  <a:pt x="2592" y="1435"/>
                  <a:pt x="2598" y="1435"/>
                </a:cubicBezTo>
                <a:cubicBezTo>
                  <a:pt x="2605" y="1435"/>
                  <a:pt x="2613" y="1431"/>
                  <a:pt x="2619" y="1438"/>
                </a:cubicBezTo>
                <a:cubicBezTo>
                  <a:pt x="2620" y="1439"/>
                  <a:pt x="2622" y="1439"/>
                  <a:pt x="2623" y="1438"/>
                </a:cubicBezTo>
                <a:cubicBezTo>
                  <a:pt x="2632" y="1433"/>
                  <a:pt x="2638" y="1438"/>
                  <a:pt x="2645" y="1441"/>
                </a:cubicBezTo>
                <a:cubicBezTo>
                  <a:pt x="2644" y="1443"/>
                  <a:pt x="2642" y="1442"/>
                  <a:pt x="2641" y="1443"/>
                </a:cubicBezTo>
                <a:cubicBezTo>
                  <a:pt x="2638" y="1443"/>
                  <a:pt x="2636" y="1442"/>
                  <a:pt x="2633" y="1444"/>
                </a:cubicBezTo>
                <a:cubicBezTo>
                  <a:pt x="2634" y="1445"/>
                  <a:pt x="2636" y="1445"/>
                  <a:pt x="2637" y="1446"/>
                </a:cubicBezTo>
                <a:cubicBezTo>
                  <a:pt x="2650" y="1451"/>
                  <a:pt x="2664" y="1451"/>
                  <a:pt x="2677" y="1452"/>
                </a:cubicBezTo>
                <a:cubicBezTo>
                  <a:pt x="2679" y="1452"/>
                  <a:pt x="2682" y="1453"/>
                  <a:pt x="2682" y="1450"/>
                </a:cubicBezTo>
                <a:cubicBezTo>
                  <a:pt x="2681" y="1448"/>
                  <a:pt x="2679" y="1447"/>
                  <a:pt x="2677" y="1447"/>
                </a:cubicBezTo>
                <a:cubicBezTo>
                  <a:pt x="2674" y="1448"/>
                  <a:pt x="2672" y="1448"/>
                  <a:pt x="2669" y="1446"/>
                </a:cubicBezTo>
                <a:cubicBezTo>
                  <a:pt x="2669" y="1443"/>
                  <a:pt x="2667" y="1439"/>
                  <a:pt x="2673" y="1440"/>
                </a:cubicBezTo>
                <a:cubicBezTo>
                  <a:pt x="2680" y="1441"/>
                  <a:pt x="2687" y="1438"/>
                  <a:pt x="2694" y="1441"/>
                </a:cubicBezTo>
                <a:cubicBezTo>
                  <a:pt x="2695" y="1442"/>
                  <a:pt x="2698" y="1440"/>
                  <a:pt x="2699" y="1443"/>
                </a:cubicBezTo>
                <a:cubicBezTo>
                  <a:pt x="2698" y="1445"/>
                  <a:pt x="2694" y="1444"/>
                  <a:pt x="2693" y="1446"/>
                </a:cubicBezTo>
                <a:cubicBezTo>
                  <a:pt x="2692" y="1448"/>
                  <a:pt x="2688" y="1449"/>
                  <a:pt x="2690" y="1451"/>
                </a:cubicBezTo>
                <a:cubicBezTo>
                  <a:pt x="2692" y="1454"/>
                  <a:pt x="2694" y="1451"/>
                  <a:pt x="2696" y="1450"/>
                </a:cubicBezTo>
                <a:cubicBezTo>
                  <a:pt x="2697" y="1449"/>
                  <a:pt x="2699" y="1450"/>
                  <a:pt x="2701" y="1450"/>
                </a:cubicBezTo>
                <a:cubicBezTo>
                  <a:pt x="2703" y="1450"/>
                  <a:pt x="2704" y="1448"/>
                  <a:pt x="2704" y="1446"/>
                </a:cubicBezTo>
                <a:cubicBezTo>
                  <a:pt x="2703" y="1443"/>
                  <a:pt x="2705" y="1440"/>
                  <a:pt x="2707" y="1437"/>
                </a:cubicBezTo>
                <a:cubicBezTo>
                  <a:pt x="2710" y="1436"/>
                  <a:pt x="2711" y="1437"/>
                  <a:pt x="2712" y="1439"/>
                </a:cubicBezTo>
                <a:cubicBezTo>
                  <a:pt x="2713" y="1441"/>
                  <a:pt x="2715" y="1442"/>
                  <a:pt x="2717" y="1441"/>
                </a:cubicBezTo>
                <a:cubicBezTo>
                  <a:pt x="2721" y="1440"/>
                  <a:pt x="2725" y="1441"/>
                  <a:pt x="2729" y="1441"/>
                </a:cubicBezTo>
                <a:cubicBezTo>
                  <a:pt x="2730" y="1442"/>
                  <a:pt x="2731" y="1442"/>
                  <a:pt x="2732" y="1442"/>
                </a:cubicBezTo>
                <a:cubicBezTo>
                  <a:pt x="2728" y="1447"/>
                  <a:pt x="2723" y="1449"/>
                  <a:pt x="2717" y="1445"/>
                </a:cubicBezTo>
                <a:cubicBezTo>
                  <a:pt x="2714" y="1444"/>
                  <a:pt x="2712" y="1445"/>
                  <a:pt x="2710" y="1447"/>
                </a:cubicBezTo>
                <a:cubicBezTo>
                  <a:pt x="2708" y="1449"/>
                  <a:pt x="2709" y="1451"/>
                  <a:pt x="2711" y="1453"/>
                </a:cubicBezTo>
                <a:cubicBezTo>
                  <a:pt x="2716" y="1458"/>
                  <a:pt x="2728" y="1460"/>
                  <a:pt x="2734" y="1457"/>
                </a:cubicBezTo>
                <a:cubicBezTo>
                  <a:pt x="2735" y="1456"/>
                  <a:pt x="2735" y="1456"/>
                  <a:pt x="2735" y="1456"/>
                </a:cubicBezTo>
                <a:cubicBezTo>
                  <a:pt x="2739" y="1454"/>
                  <a:pt x="2742" y="1454"/>
                  <a:pt x="2746" y="1456"/>
                </a:cubicBezTo>
                <a:cubicBezTo>
                  <a:pt x="2748" y="1457"/>
                  <a:pt x="2751" y="1458"/>
                  <a:pt x="2753" y="1457"/>
                </a:cubicBezTo>
                <a:cubicBezTo>
                  <a:pt x="2760" y="1456"/>
                  <a:pt x="2767" y="1458"/>
                  <a:pt x="2774" y="1460"/>
                </a:cubicBezTo>
                <a:cubicBezTo>
                  <a:pt x="2778" y="1462"/>
                  <a:pt x="2780" y="1460"/>
                  <a:pt x="2782" y="1458"/>
                </a:cubicBezTo>
                <a:cubicBezTo>
                  <a:pt x="2783" y="1458"/>
                  <a:pt x="2786" y="1458"/>
                  <a:pt x="2785" y="1459"/>
                </a:cubicBezTo>
                <a:cubicBezTo>
                  <a:pt x="2783" y="1462"/>
                  <a:pt x="2785" y="1463"/>
                  <a:pt x="2787" y="1463"/>
                </a:cubicBezTo>
                <a:cubicBezTo>
                  <a:pt x="2789" y="1464"/>
                  <a:pt x="2790" y="1465"/>
                  <a:pt x="2792" y="1465"/>
                </a:cubicBezTo>
                <a:cubicBezTo>
                  <a:pt x="2797" y="1466"/>
                  <a:pt x="2797" y="1466"/>
                  <a:pt x="2798" y="1461"/>
                </a:cubicBezTo>
                <a:cubicBezTo>
                  <a:pt x="2799" y="1459"/>
                  <a:pt x="2800" y="1460"/>
                  <a:pt x="2802" y="1459"/>
                </a:cubicBezTo>
                <a:cubicBezTo>
                  <a:pt x="2804" y="1460"/>
                  <a:pt x="2806" y="1460"/>
                  <a:pt x="2808" y="1461"/>
                </a:cubicBezTo>
                <a:cubicBezTo>
                  <a:pt x="2808" y="1467"/>
                  <a:pt x="2812" y="1471"/>
                  <a:pt x="2816" y="1474"/>
                </a:cubicBezTo>
                <a:cubicBezTo>
                  <a:pt x="2821" y="1474"/>
                  <a:pt x="2825" y="1472"/>
                  <a:pt x="2830" y="1474"/>
                </a:cubicBezTo>
                <a:cubicBezTo>
                  <a:pt x="2832" y="1474"/>
                  <a:pt x="2835" y="1473"/>
                  <a:pt x="2835" y="1470"/>
                </a:cubicBezTo>
                <a:cubicBezTo>
                  <a:pt x="2833" y="1469"/>
                  <a:pt x="2831" y="1468"/>
                  <a:pt x="2829" y="1467"/>
                </a:cubicBezTo>
                <a:cubicBezTo>
                  <a:pt x="2827" y="1466"/>
                  <a:pt x="2827" y="1465"/>
                  <a:pt x="2827" y="1463"/>
                </a:cubicBezTo>
                <a:cubicBezTo>
                  <a:pt x="2831" y="1464"/>
                  <a:pt x="2835" y="1464"/>
                  <a:pt x="2838" y="1461"/>
                </a:cubicBezTo>
                <a:cubicBezTo>
                  <a:pt x="2840" y="1459"/>
                  <a:pt x="2844" y="1461"/>
                  <a:pt x="2843" y="1462"/>
                </a:cubicBezTo>
                <a:cubicBezTo>
                  <a:pt x="2841" y="1467"/>
                  <a:pt x="2845" y="1466"/>
                  <a:pt x="2847" y="1465"/>
                </a:cubicBezTo>
                <a:cubicBezTo>
                  <a:pt x="2851" y="1464"/>
                  <a:pt x="2854" y="1466"/>
                  <a:pt x="2857" y="1466"/>
                </a:cubicBezTo>
                <a:cubicBezTo>
                  <a:pt x="2859" y="1466"/>
                  <a:pt x="2860" y="1467"/>
                  <a:pt x="2861" y="1467"/>
                </a:cubicBezTo>
                <a:cubicBezTo>
                  <a:pt x="2867" y="1465"/>
                  <a:pt x="2868" y="1465"/>
                  <a:pt x="2872" y="1468"/>
                </a:cubicBezTo>
                <a:cubicBezTo>
                  <a:pt x="2872" y="1469"/>
                  <a:pt x="2873" y="1470"/>
                  <a:pt x="2874" y="1469"/>
                </a:cubicBezTo>
                <a:cubicBezTo>
                  <a:pt x="2878" y="1466"/>
                  <a:pt x="2882" y="1468"/>
                  <a:pt x="2886" y="1470"/>
                </a:cubicBezTo>
                <a:cubicBezTo>
                  <a:pt x="2895" y="1474"/>
                  <a:pt x="2896" y="1473"/>
                  <a:pt x="2901" y="1465"/>
                </a:cubicBezTo>
                <a:cubicBezTo>
                  <a:pt x="2898" y="1464"/>
                  <a:pt x="2897" y="1459"/>
                  <a:pt x="2892" y="1464"/>
                </a:cubicBezTo>
                <a:cubicBezTo>
                  <a:pt x="2889" y="1468"/>
                  <a:pt x="2881" y="1466"/>
                  <a:pt x="2875" y="1464"/>
                </a:cubicBezTo>
                <a:cubicBezTo>
                  <a:pt x="2870" y="1463"/>
                  <a:pt x="2873" y="1459"/>
                  <a:pt x="2871" y="1457"/>
                </a:cubicBezTo>
                <a:cubicBezTo>
                  <a:pt x="2869" y="1458"/>
                  <a:pt x="2867" y="1461"/>
                  <a:pt x="2864" y="1457"/>
                </a:cubicBezTo>
                <a:cubicBezTo>
                  <a:pt x="2862" y="1455"/>
                  <a:pt x="2857" y="1451"/>
                  <a:pt x="2855" y="1459"/>
                </a:cubicBezTo>
                <a:cubicBezTo>
                  <a:pt x="2855" y="1460"/>
                  <a:pt x="2854" y="1458"/>
                  <a:pt x="2853" y="1458"/>
                </a:cubicBezTo>
                <a:cubicBezTo>
                  <a:pt x="2851" y="1458"/>
                  <a:pt x="2849" y="1458"/>
                  <a:pt x="2847" y="1458"/>
                </a:cubicBezTo>
                <a:cubicBezTo>
                  <a:pt x="2844" y="1456"/>
                  <a:pt x="2843" y="1454"/>
                  <a:pt x="2846" y="1451"/>
                </a:cubicBezTo>
                <a:cubicBezTo>
                  <a:pt x="2847" y="1450"/>
                  <a:pt x="2848" y="1449"/>
                  <a:pt x="2846" y="1448"/>
                </a:cubicBezTo>
                <a:cubicBezTo>
                  <a:pt x="2844" y="1447"/>
                  <a:pt x="2842" y="1448"/>
                  <a:pt x="2842" y="1450"/>
                </a:cubicBezTo>
                <a:cubicBezTo>
                  <a:pt x="2841" y="1455"/>
                  <a:pt x="2837" y="1456"/>
                  <a:pt x="2832" y="1456"/>
                </a:cubicBezTo>
                <a:cubicBezTo>
                  <a:pt x="2833" y="1455"/>
                  <a:pt x="2833" y="1454"/>
                  <a:pt x="2834" y="1453"/>
                </a:cubicBezTo>
                <a:cubicBezTo>
                  <a:pt x="2834" y="1453"/>
                  <a:pt x="2834" y="1453"/>
                  <a:pt x="2834" y="1453"/>
                </a:cubicBezTo>
                <a:cubicBezTo>
                  <a:pt x="2839" y="1452"/>
                  <a:pt x="2838" y="1447"/>
                  <a:pt x="2839" y="1444"/>
                </a:cubicBezTo>
                <a:cubicBezTo>
                  <a:pt x="2839" y="1444"/>
                  <a:pt x="2839" y="1444"/>
                  <a:pt x="2839" y="1444"/>
                </a:cubicBezTo>
                <a:cubicBezTo>
                  <a:pt x="2845" y="1445"/>
                  <a:pt x="2850" y="1448"/>
                  <a:pt x="2856" y="1446"/>
                </a:cubicBezTo>
                <a:cubicBezTo>
                  <a:pt x="2859" y="1446"/>
                  <a:pt x="2862" y="1446"/>
                  <a:pt x="2865" y="1447"/>
                </a:cubicBezTo>
                <a:cubicBezTo>
                  <a:pt x="2878" y="1449"/>
                  <a:pt x="2892" y="1451"/>
                  <a:pt x="2906" y="1449"/>
                </a:cubicBezTo>
                <a:cubicBezTo>
                  <a:pt x="2916" y="1456"/>
                  <a:pt x="2927" y="1451"/>
                  <a:pt x="2938" y="1451"/>
                </a:cubicBezTo>
                <a:cubicBezTo>
                  <a:pt x="2939" y="1451"/>
                  <a:pt x="2940" y="1451"/>
                  <a:pt x="2940" y="1450"/>
                </a:cubicBezTo>
                <a:cubicBezTo>
                  <a:pt x="2940" y="1448"/>
                  <a:pt x="2939" y="1448"/>
                  <a:pt x="2939" y="1448"/>
                </a:cubicBezTo>
                <a:cubicBezTo>
                  <a:pt x="2932" y="1447"/>
                  <a:pt x="2927" y="1442"/>
                  <a:pt x="2920" y="1444"/>
                </a:cubicBezTo>
                <a:cubicBezTo>
                  <a:pt x="2919" y="1445"/>
                  <a:pt x="2917" y="1443"/>
                  <a:pt x="2915" y="1443"/>
                </a:cubicBezTo>
                <a:cubicBezTo>
                  <a:pt x="2914" y="1440"/>
                  <a:pt x="2912" y="1438"/>
                  <a:pt x="2915" y="1435"/>
                </a:cubicBezTo>
                <a:cubicBezTo>
                  <a:pt x="2917" y="1433"/>
                  <a:pt x="2915" y="1432"/>
                  <a:pt x="2913" y="1432"/>
                </a:cubicBezTo>
                <a:cubicBezTo>
                  <a:pt x="2908" y="1433"/>
                  <a:pt x="2905" y="1431"/>
                  <a:pt x="2901" y="1427"/>
                </a:cubicBezTo>
                <a:cubicBezTo>
                  <a:pt x="2900" y="1426"/>
                  <a:pt x="2897" y="1428"/>
                  <a:pt x="2895" y="1428"/>
                </a:cubicBezTo>
                <a:cubicBezTo>
                  <a:pt x="2890" y="1427"/>
                  <a:pt x="2885" y="1429"/>
                  <a:pt x="2880" y="1428"/>
                </a:cubicBezTo>
                <a:cubicBezTo>
                  <a:pt x="2873" y="1426"/>
                  <a:pt x="2866" y="1424"/>
                  <a:pt x="2859" y="1424"/>
                </a:cubicBezTo>
                <a:cubicBezTo>
                  <a:pt x="2854" y="1424"/>
                  <a:pt x="2848" y="1423"/>
                  <a:pt x="2843" y="1419"/>
                </a:cubicBezTo>
                <a:cubicBezTo>
                  <a:pt x="2842" y="1417"/>
                  <a:pt x="2836" y="1418"/>
                  <a:pt x="2838" y="1414"/>
                </a:cubicBezTo>
                <a:cubicBezTo>
                  <a:pt x="2840" y="1410"/>
                  <a:pt x="2844" y="1411"/>
                  <a:pt x="2847" y="1411"/>
                </a:cubicBezTo>
                <a:cubicBezTo>
                  <a:pt x="2848" y="1411"/>
                  <a:pt x="2848" y="1412"/>
                  <a:pt x="2849" y="1412"/>
                </a:cubicBezTo>
                <a:cubicBezTo>
                  <a:pt x="2853" y="1415"/>
                  <a:pt x="2859" y="1411"/>
                  <a:pt x="2863" y="1414"/>
                </a:cubicBezTo>
                <a:cubicBezTo>
                  <a:pt x="2864" y="1414"/>
                  <a:pt x="2865" y="1414"/>
                  <a:pt x="2866" y="1414"/>
                </a:cubicBezTo>
                <a:cubicBezTo>
                  <a:pt x="2871" y="1409"/>
                  <a:pt x="2876" y="1412"/>
                  <a:pt x="2881" y="1414"/>
                </a:cubicBezTo>
                <a:cubicBezTo>
                  <a:pt x="2881" y="1414"/>
                  <a:pt x="2881" y="1415"/>
                  <a:pt x="2881" y="1415"/>
                </a:cubicBezTo>
                <a:cubicBezTo>
                  <a:pt x="2880" y="1417"/>
                  <a:pt x="2878" y="1415"/>
                  <a:pt x="2877" y="1417"/>
                </a:cubicBezTo>
                <a:cubicBezTo>
                  <a:pt x="2879" y="1420"/>
                  <a:pt x="2882" y="1420"/>
                  <a:pt x="2884" y="1418"/>
                </a:cubicBezTo>
                <a:cubicBezTo>
                  <a:pt x="2887" y="1414"/>
                  <a:pt x="2892" y="1414"/>
                  <a:pt x="2896" y="1414"/>
                </a:cubicBezTo>
                <a:cubicBezTo>
                  <a:pt x="2899" y="1414"/>
                  <a:pt x="2901" y="1414"/>
                  <a:pt x="2901" y="1411"/>
                </a:cubicBezTo>
                <a:cubicBezTo>
                  <a:pt x="2900" y="1408"/>
                  <a:pt x="2900" y="1405"/>
                  <a:pt x="2896" y="1403"/>
                </a:cubicBezTo>
                <a:cubicBezTo>
                  <a:pt x="2894" y="1412"/>
                  <a:pt x="2892" y="1413"/>
                  <a:pt x="2885" y="1409"/>
                </a:cubicBezTo>
                <a:cubicBezTo>
                  <a:pt x="2884" y="1408"/>
                  <a:pt x="2882" y="1407"/>
                  <a:pt x="2882" y="1407"/>
                </a:cubicBezTo>
                <a:cubicBezTo>
                  <a:pt x="2873" y="1410"/>
                  <a:pt x="2863" y="1404"/>
                  <a:pt x="2854" y="1408"/>
                </a:cubicBezTo>
                <a:cubicBezTo>
                  <a:pt x="2852" y="1409"/>
                  <a:pt x="2848" y="1410"/>
                  <a:pt x="2851" y="1405"/>
                </a:cubicBezTo>
                <a:cubicBezTo>
                  <a:pt x="2851" y="1404"/>
                  <a:pt x="2849" y="1403"/>
                  <a:pt x="2848" y="1403"/>
                </a:cubicBezTo>
                <a:cubicBezTo>
                  <a:pt x="2844" y="1404"/>
                  <a:pt x="2842" y="1404"/>
                  <a:pt x="2842" y="1399"/>
                </a:cubicBezTo>
                <a:cubicBezTo>
                  <a:pt x="2842" y="1395"/>
                  <a:pt x="2838" y="1393"/>
                  <a:pt x="2834" y="1395"/>
                </a:cubicBezTo>
                <a:cubicBezTo>
                  <a:pt x="2831" y="1396"/>
                  <a:pt x="2828" y="1397"/>
                  <a:pt x="2825" y="1399"/>
                </a:cubicBezTo>
                <a:cubicBezTo>
                  <a:pt x="2822" y="1401"/>
                  <a:pt x="2821" y="1403"/>
                  <a:pt x="2821" y="1406"/>
                </a:cubicBezTo>
                <a:cubicBezTo>
                  <a:pt x="2822" y="1410"/>
                  <a:pt x="2825" y="1409"/>
                  <a:pt x="2828" y="1409"/>
                </a:cubicBezTo>
                <a:cubicBezTo>
                  <a:pt x="2829" y="1409"/>
                  <a:pt x="2831" y="1409"/>
                  <a:pt x="2832" y="1409"/>
                </a:cubicBezTo>
                <a:cubicBezTo>
                  <a:pt x="2832" y="1409"/>
                  <a:pt x="2832" y="1409"/>
                  <a:pt x="2832" y="1409"/>
                </a:cubicBezTo>
                <a:cubicBezTo>
                  <a:pt x="2834" y="1414"/>
                  <a:pt x="2830" y="1414"/>
                  <a:pt x="2827" y="1414"/>
                </a:cubicBezTo>
                <a:cubicBezTo>
                  <a:pt x="2822" y="1415"/>
                  <a:pt x="2819" y="1420"/>
                  <a:pt x="2814" y="1419"/>
                </a:cubicBezTo>
                <a:cubicBezTo>
                  <a:pt x="2809" y="1419"/>
                  <a:pt x="2805" y="1419"/>
                  <a:pt x="2803" y="1414"/>
                </a:cubicBezTo>
                <a:cubicBezTo>
                  <a:pt x="2804" y="1412"/>
                  <a:pt x="2806" y="1410"/>
                  <a:pt x="2803" y="1406"/>
                </a:cubicBezTo>
                <a:cubicBezTo>
                  <a:pt x="2802" y="1413"/>
                  <a:pt x="2797" y="1413"/>
                  <a:pt x="2792" y="1413"/>
                </a:cubicBezTo>
                <a:cubicBezTo>
                  <a:pt x="2790" y="1412"/>
                  <a:pt x="2789" y="1413"/>
                  <a:pt x="2787" y="1413"/>
                </a:cubicBezTo>
                <a:cubicBezTo>
                  <a:pt x="2786" y="1412"/>
                  <a:pt x="2786" y="1411"/>
                  <a:pt x="2785" y="1411"/>
                </a:cubicBezTo>
                <a:cubicBezTo>
                  <a:pt x="2784" y="1410"/>
                  <a:pt x="2783" y="1409"/>
                  <a:pt x="2784" y="1407"/>
                </a:cubicBezTo>
                <a:cubicBezTo>
                  <a:pt x="2785" y="1406"/>
                  <a:pt x="2786" y="1407"/>
                  <a:pt x="2788" y="1408"/>
                </a:cubicBezTo>
                <a:cubicBezTo>
                  <a:pt x="2790" y="1409"/>
                  <a:pt x="2792" y="1410"/>
                  <a:pt x="2793" y="1408"/>
                </a:cubicBezTo>
                <a:cubicBezTo>
                  <a:pt x="2791" y="1404"/>
                  <a:pt x="2787" y="1405"/>
                  <a:pt x="2783" y="1404"/>
                </a:cubicBezTo>
                <a:cubicBezTo>
                  <a:pt x="2785" y="1402"/>
                  <a:pt x="2789" y="1403"/>
                  <a:pt x="2789" y="1400"/>
                </a:cubicBezTo>
                <a:cubicBezTo>
                  <a:pt x="2789" y="1399"/>
                  <a:pt x="2788" y="1397"/>
                  <a:pt x="2787" y="1395"/>
                </a:cubicBezTo>
                <a:cubicBezTo>
                  <a:pt x="2786" y="1393"/>
                  <a:pt x="2783" y="1393"/>
                  <a:pt x="2782" y="1395"/>
                </a:cubicBezTo>
                <a:cubicBezTo>
                  <a:pt x="2781" y="1401"/>
                  <a:pt x="2773" y="1401"/>
                  <a:pt x="2770" y="1405"/>
                </a:cubicBezTo>
                <a:cubicBezTo>
                  <a:pt x="2769" y="1406"/>
                  <a:pt x="2767" y="1405"/>
                  <a:pt x="2766" y="1404"/>
                </a:cubicBezTo>
                <a:cubicBezTo>
                  <a:pt x="2761" y="1400"/>
                  <a:pt x="2756" y="1400"/>
                  <a:pt x="2751" y="1402"/>
                </a:cubicBezTo>
                <a:cubicBezTo>
                  <a:pt x="2748" y="1403"/>
                  <a:pt x="2746" y="1400"/>
                  <a:pt x="2744" y="1401"/>
                </a:cubicBezTo>
                <a:cubicBezTo>
                  <a:pt x="2739" y="1400"/>
                  <a:pt x="2734" y="1399"/>
                  <a:pt x="2729" y="1399"/>
                </a:cubicBezTo>
                <a:cubicBezTo>
                  <a:pt x="2724" y="1397"/>
                  <a:pt x="2718" y="1400"/>
                  <a:pt x="2713" y="1398"/>
                </a:cubicBezTo>
                <a:cubicBezTo>
                  <a:pt x="2712" y="1396"/>
                  <a:pt x="2706" y="1393"/>
                  <a:pt x="2713" y="1392"/>
                </a:cubicBezTo>
                <a:cubicBezTo>
                  <a:pt x="2714" y="1392"/>
                  <a:pt x="2717" y="1386"/>
                  <a:pt x="2717" y="1386"/>
                </a:cubicBezTo>
                <a:cubicBezTo>
                  <a:pt x="2714" y="1384"/>
                  <a:pt x="2712" y="1385"/>
                  <a:pt x="2711" y="1386"/>
                </a:cubicBezTo>
                <a:cubicBezTo>
                  <a:pt x="2709" y="1388"/>
                  <a:pt x="2706" y="1388"/>
                  <a:pt x="2704" y="1387"/>
                </a:cubicBezTo>
                <a:cubicBezTo>
                  <a:pt x="2705" y="1384"/>
                  <a:pt x="2706" y="1380"/>
                  <a:pt x="2710" y="1379"/>
                </a:cubicBezTo>
                <a:cubicBezTo>
                  <a:pt x="2713" y="1378"/>
                  <a:pt x="2713" y="1375"/>
                  <a:pt x="2711" y="1373"/>
                </a:cubicBezTo>
                <a:cubicBezTo>
                  <a:pt x="2707" y="1371"/>
                  <a:pt x="2707" y="1367"/>
                  <a:pt x="2705" y="1364"/>
                </a:cubicBezTo>
                <a:cubicBezTo>
                  <a:pt x="2715" y="1358"/>
                  <a:pt x="2725" y="1359"/>
                  <a:pt x="2735" y="1360"/>
                </a:cubicBezTo>
                <a:cubicBezTo>
                  <a:pt x="2743" y="1361"/>
                  <a:pt x="2750" y="1362"/>
                  <a:pt x="2757" y="1360"/>
                </a:cubicBezTo>
                <a:cubicBezTo>
                  <a:pt x="2759" y="1359"/>
                  <a:pt x="2760" y="1359"/>
                  <a:pt x="2762" y="1359"/>
                </a:cubicBezTo>
                <a:cubicBezTo>
                  <a:pt x="2761" y="1359"/>
                  <a:pt x="2761" y="1358"/>
                  <a:pt x="2760" y="1358"/>
                </a:cubicBezTo>
                <a:cubicBezTo>
                  <a:pt x="2755" y="1356"/>
                  <a:pt x="2749" y="1358"/>
                  <a:pt x="2744" y="1354"/>
                </a:cubicBezTo>
                <a:cubicBezTo>
                  <a:pt x="2744" y="1353"/>
                  <a:pt x="2742" y="1354"/>
                  <a:pt x="2742" y="1355"/>
                </a:cubicBezTo>
                <a:cubicBezTo>
                  <a:pt x="2743" y="1359"/>
                  <a:pt x="2740" y="1358"/>
                  <a:pt x="2738" y="1357"/>
                </a:cubicBezTo>
                <a:cubicBezTo>
                  <a:pt x="2732" y="1356"/>
                  <a:pt x="2726" y="1356"/>
                  <a:pt x="2720" y="1354"/>
                </a:cubicBezTo>
                <a:cubicBezTo>
                  <a:pt x="2718" y="1354"/>
                  <a:pt x="2716" y="1353"/>
                  <a:pt x="2715" y="1351"/>
                </a:cubicBezTo>
                <a:cubicBezTo>
                  <a:pt x="2715" y="1349"/>
                  <a:pt x="2715" y="1348"/>
                  <a:pt x="2715" y="1346"/>
                </a:cubicBezTo>
                <a:cubicBezTo>
                  <a:pt x="2717" y="1345"/>
                  <a:pt x="2719" y="1341"/>
                  <a:pt x="2721" y="1344"/>
                </a:cubicBezTo>
                <a:cubicBezTo>
                  <a:pt x="2724" y="1348"/>
                  <a:pt x="2727" y="1346"/>
                  <a:pt x="2731" y="1346"/>
                </a:cubicBezTo>
                <a:cubicBezTo>
                  <a:pt x="2733" y="1346"/>
                  <a:pt x="2736" y="1345"/>
                  <a:pt x="2739" y="1345"/>
                </a:cubicBezTo>
                <a:cubicBezTo>
                  <a:pt x="2746" y="1346"/>
                  <a:pt x="2746" y="1346"/>
                  <a:pt x="2747" y="1339"/>
                </a:cubicBezTo>
                <a:cubicBezTo>
                  <a:pt x="2748" y="1333"/>
                  <a:pt x="2750" y="1331"/>
                  <a:pt x="2756" y="1333"/>
                </a:cubicBezTo>
                <a:cubicBezTo>
                  <a:pt x="2764" y="1336"/>
                  <a:pt x="2772" y="1334"/>
                  <a:pt x="2779" y="1336"/>
                </a:cubicBezTo>
                <a:cubicBezTo>
                  <a:pt x="2780" y="1336"/>
                  <a:pt x="2781" y="1335"/>
                  <a:pt x="2782" y="1334"/>
                </a:cubicBezTo>
                <a:cubicBezTo>
                  <a:pt x="2783" y="1332"/>
                  <a:pt x="2781" y="1332"/>
                  <a:pt x="2780" y="1331"/>
                </a:cubicBezTo>
                <a:cubicBezTo>
                  <a:pt x="2778" y="1328"/>
                  <a:pt x="2774" y="1329"/>
                  <a:pt x="2771" y="1329"/>
                </a:cubicBezTo>
                <a:cubicBezTo>
                  <a:pt x="2770" y="1328"/>
                  <a:pt x="2770" y="1328"/>
                  <a:pt x="2770" y="1327"/>
                </a:cubicBezTo>
                <a:cubicBezTo>
                  <a:pt x="2770" y="1323"/>
                  <a:pt x="2773" y="1319"/>
                  <a:pt x="2771" y="1314"/>
                </a:cubicBezTo>
                <a:cubicBezTo>
                  <a:pt x="2771" y="1314"/>
                  <a:pt x="2772" y="1313"/>
                  <a:pt x="2773" y="1312"/>
                </a:cubicBezTo>
                <a:cubicBezTo>
                  <a:pt x="2773" y="1311"/>
                  <a:pt x="2772" y="1309"/>
                  <a:pt x="2774" y="1309"/>
                </a:cubicBezTo>
                <a:cubicBezTo>
                  <a:pt x="2779" y="1310"/>
                  <a:pt x="2782" y="1307"/>
                  <a:pt x="2786" y="1305"/>
                </a:cubicBezTo>
                <a:cubicBezTo>
                  <a:pt x="2789" y="1303"/>
                  <a:pt x="2792" y="1304"/>
                  <a:pt x="2794" y="1305"/>
                </a:cubicBezTo>
                <a:cubicBezTo>
                  <a:pt x="2797" y="1306"/>
                  <a:pt x="2799" y="1307"/>
                  <a:pt x="2802" y="1308"/>
                </a:cubicBezTo>
                <a:cubicBezTo>
                  <a:pt x="2806" y="1309"/>
                  <a:pt x="2809" y="1308"/>
                  <a:pt x="2812" y="1305"/>
                </a:cubicBezTo>
                <a:cubicBezTo>
                  <a:pt x="2807" y="1304"/>
                  <a:pt x="2802" y="1304"/>
                  <a:pt x="2798" y="1301"/>
                </a:cubicBezTo>
                <a:cubicBezTo>
                  <a:pt x="2796" y="1299"/>
                  <a:pt x="2791" y="1299"/>
                  <a:pt x="2790" y="1300"/>
                </a:cubicBezTo>
                <a:cubicBezTo>
                  <a:pt x="2785" y="1303"/>
                  <a:pt x="2781" y="1302"/>
                  <a:pt x="2777" y="1301"/>
                </a:cubicBezTo>
                <a:cubicBezTo>
                  <a:pt x="2776" y="1301"/>
                  <a:pt x="2774" y="1302"/>
                  <a:pt x="2773" y="1301"/>
                </a:cubicBezTo>
                <a:cubicBezTo>
                  <a:pt x="2772" y="1299"/>
                  <a:pt x="2773" y="1297"/>
                  <a:pt x="2774" y="1296"/>
                </a:cubicBezTo>
                <a:cubicBezTo>
                  <a:pt x="2777" y="1293"/>
                  <a:pt x="2782" y="1295"/>
                  <a:pt x="2785" y="1292"/>
                </a:cubicBezTo>
                <a:cubicBezTo>
                  <a:pt x="2786" y="1291"/>
                  <a:pt x="2785" y="1294"/>
                  <a:pt x="2786" y="1295"/>
                </a:cubicBezTo>
                <a:cubicBezTo>
                  <a:pt x="2787" y="1296"/>
                  <a:pt x="2788" y="1296"/>
                  <a:pt x="2789" y="1296"/>
                </a:cubicBezTo>
                <a:cubicBezTo>
                  <a:pt x="2795" y="1295"/>
                  <a:pt x="2801" y="1294"/>
                  <a:pt x="2806" y="1293"/>
                </a:cubicBezTo>
                <a:cubicBezTo>
                  <a:pt x="2807" y="1293"/>
                  <a:pt x="2809" y="1292"/>
                  <a:pt x="2809" y="1292"/>
                </a:cubicBezTo>
                <a:cubicBezTo>
                  <a:pt x="2806" y="1290"/>
                  <a:pt x="2808" y="1287"/>
                  <a:pt x="2807" y="1285"/>
                </a:cubicBezTo>
                <a:cubicBezTo>
                  <a:pt x="2807" y="1283"/>
                  <a:pt x="2803" y="1284"/>
                  <a:pt x="2801" y="1284"/>
                </a:cubicBezTo>
                <a:cubicBezTo>
                  <a:pt x="2799" y="1282"/>
                  <a:pt x="2797" y="1279"/>
                  <a:pt x="2800" y="1276"/>
                </a:cubicBezTo>
                <a:cubicBezTo>
                  <a:pt x="2801" y="1275"/>
                  <a:pt x="2803" y="1274"/>
                  <a:pt x="2805" y="1274"/>
                </a:cubicBezTo>
                <a:cubicBezTo>
                  <a:pt x="2805" y="1277"/>
                  <a:pt x="2807" y="1277"/>
                  <a:pt x="2809" y="1277"/>
                </a:cubicBezTo>
                <a:cubicBezTo>
                  <a:pt x="2812" y="1277"/>
                  <a:pt x="2815" y="1278"/>
                  <a:pt x="2818" y="1279"/>
                </a:cubicBezTo>
                <a:cubicBezTo>
                  <a:pt x="2821" y="1281"/>
                  <a:pt x="2825" y="1281"/>
                  <a:pt x="2829" y="1281"/>
                </a:cubicBezTo>
                <a:cubicBezTo>
                  <a:pt x="2831" y="1282"/>
                  <a:pt x="2835" y="1282"/>
                  <a:pt x="2835" y="1284"/>
                </a:cubicBezTo>
                <a:cubicBezTo>
                  <a:pt x="2837" y="1289"/>
                  <a:pt x="2841" y="1289"/>
                  <a:pt x="2845" y="1291"/>
                </a:cubicBezTo>
                <a:cubicBezTo>
                  <a:pt x="2847" y="1292"/>
                  <a:pt x="2850" y="1294"/>
                  <a:pt x="2852" y="1296"/>
                </a:cubicBezTo>
                <a:cubicBezTo>
                  <a:pt x="2852" y="1297"/>
                  <a:pt x="2853" y="1298"/>
                  <a:pt x="2853" y="1299"/>
                </a:cubicBezTo>
                <a:cubicBezTo>
                  <a:pt x="2846" y="1302"/>
                  <a:pt x="2849" y="1305"/>
                  <a:pt x="2854" y="1308"/>
                </a:cubicBezTo>
                <a:cubicBezTo>
                  <a:pt x="2856" y="1309"/>
                  <a:pt x="2857" y="1311"/>
                  <a:pt x="2858" y="1313"/>
                </a:cubicBezTo>
                <a:cubicBezTo>
                  <a:pt x="2859" y="1316"/>
                  <a:pt x="2861" y="1316"/>
                  <a:pt x="2863" y="1314"/>
                </a:cubicBezTo>
                <a:cubicBezTo>
                  <a:pt x="2869" y="1312"/>
                  <a:pt x="2869" y="1312"/>
                  <a:pt x="2874" y="1318"/>
                </a:cubicBezTo>
                <a:cubicBezTo>
                  <a:pt x="2875" y="1318"/>
                  <a:pt x="2876" y="1317"/>
                  <a:pt x="2877" y="1316"/>
                </a:cubicBezTo>
                <a:cubicBezTo>
                  <a:pt x="2882" y="1311"/>
                  <a:pt x="2882" y="1309"/>
                  <a:pt x="2875" y="1306"/>
                </a:cubicBezTo>
                <a:cubicBezTo>
                  <a:pt x="2873" y="1305"/>
                  <a:pt x="2872" y="1304"/>
                  <a:pt x="2872" y="1302"/>
                </a:cubicBezTo>
                <a:cubicBezTo>
                  <a:pt x="2870" y="1299"/>
                  <a:pt x="2868" y="1297"/>
                  <a:pt x="2875" y="1297"/>
                </a:cubicBezTo>
                <a:cubicBezTo>
                  <a:pt x="2882" y="1297"/>
                  <a:pt x="2889" y="1296"/>
                  <a:pt x="2895" y="1290"/>
                </a:cubicBezTo>
                <a:cubicBezTo>
                  <a:pt x="2892" y="1289"/>
                  <a:pt x="2889" y="1290"/>
                  <a:pt x="2887" y="1292"/>
                </a:cubicBezTo>
                <a:cubicBezTo>
                  <a:pt x="2886" y="1293"/>
                  <a:pt x="2885" y="1294"/>
                  <a:pt x="2884" y="1293"/>
                </a:cubicBezTo>
                <a:cubicBezTo>
                  <a:pt x="2881" y="1292"/>
                  <a:pt x="2880" y="1289"/>
                  <a:pt x="2880" y="1286"/>
                </a:cubicBezTo>
                <a:cubicBezTo>
                  <a:pt x="2881" y="1283"/>
                  <a:pt x="2882" y="1282"/>
                  <a:pt x="2885" y="1283"/>
                </a:cubicBezTo>
                <a:cubicBezTo>
                  <a:pt x="2890" y="1284"/>
                  <a:pt x="2895" y="1285"/>
                  <a:pt x="2899" y="1282"/>
                </a:cubicBezTo>
                <a:cubicBezTo>
                  <a:pt x="2901" y="1281"/>
                  <a:pt x="2904" y="1280"/>
                  <a:pt x="2906" y="1281"/>
                </a:cubicBezTo>
                <a:cubicBezTo>
                  <a:pt x="2911" y="1281"/>
                  <a:pt x="2915" y="1279"/>
                  <a:pt x="2918" y="1277"/>
                </a:cubicBezTo>
                <a:cubicBezTo>
                  <a:pt x="2919" y="1276"/>
                  <a:pt x="2920" y="1275"/>
                  <a:pt x="2920" y="1274"/>
                </a:cubicBezTo>
                <a:cubicBezTo>
                  <a:pt x="2920" y="1273"/>
                  <a:pt x="2918" y="1272"/>
                  <a:pt x="2917" y="1272"/>
                </a:cubicBezTo>
                <a:cubicBezTo>
                  <a:pt x="2914" y="1273"/>
                  <a:pt x="2910" y="1271"/>
                  <a:pt x="2906" y="1274"/>
                </a:cubicBezTo>
                <a:cubicBezTo>
                  <a:pt x="2906" y="1274"/>
                  <a:pt x="2906" y="1274"/>
                  <a:pt x="2906" y="1274"/>
                </a:cubicBezTo>
                <a:cubicBezTo>
                  <a:pt x="2898" y="1274"/>
                  <a:pt x="2889" y="1274"/>
                  <a:pt x="2881" y="1274"/>
                </a:cubicBezTo>
                <a:cubicBezTo>
                  <a:pt x="2879" y="1270"/>
                  <a:pt x="2876" y="1271"/>
                  <a:pt x="2873" y="1272"/>
                </a:cubicBezTo>
                <a:cubicBezTo>
                  <a:pt x="2870" y="1273"/>
                  <a:pt x="2868" y="1271"/>
                  <a:pt x="2869" y="1268"/>
                </a:cubicBezTo>
                <a:cubicBezTo>
                  <a:pt x="2870" y="1265"/>
                  <a:pt x="2868" y="1264"/>
                  <a:pt x="2866" y="1263"/>
                </a:cubicBezTo>
                <a:cubicBezTo>
                  <a:pt x="2862" y="1261"/>
                  <a:pt x="2858" y="1260"/>
                  <a:pt x="2856" y="1258"/>
                </a:cubicBezTo>
                <a:cubicBezTo>
                  <a:pt x="2853" y="1253"/>
                  <a:pt x="2850" y="1254"/>
                  <a:pt x="2846" y="1256"/>
                </a:cubicBezTo>
                <a:cubicBezTo>
                  <a:pt x="2845" y="1256"/>
                  <a:pt x="2844" y="1255"/>
                  <a:pt x="2843" y="1257"/>
                </a:cubicBezTo>
                <a:cubicBezTo>
                  <a:pt x="2847" y="1260"/>
                  <a:pt x="2853" y="1261"/>
                  <a:pt x="2858" y="1263"/>
                </a:cubicBezTo>
                <a:cubicBezTo>
                  <a:pt x="2865" y="1265"/>
                  <a:pt x="2865" y="1269"/>
                  <a:pt x="2865" y="1274"/>
                </a:cubicBezTo>
                <a:cubicBezTo>
                  <a:pt x="2859" y="1274"/>
                  <a:pt x="2859" y="1274"/>
                  <a:pt x="2852" y="1279"/>
                </a:cubicBezTo>
                <a:cubicBezTo>
                  <a:pt x="2847" y="1282"/>
                  <a:pt x="2842" y="1280"/>
                  <a:pt x="2840" y="1275"/>
                </a:cubicBezTo>
                <a:cubicBezTo>
                  <a:pt x="2840" y="1274"/>
                  <a:pt x="2842" y="1272"/>
                  <a:pt x="2839" y="1271"/>
                </a:cubicBezTo>
                <a:cubicBezTo>
                  <a:pt x="2837" y="1272"/>
                  <a:pt x="2835" y="1272"/>
                  <a:pt x="2834" y="1274"/>
                </a:cubicBezTo>
                <a:cubicBezTo>
                  <a:pt x="2829" y="1278"/>
                  <a:pt x="2823" y="1275"/>
                  <a:pt x="2818" y="1276"/>
                </a:cubicBezTo>
                <a:cubicBezTo>
                  <a:pt x="2815" y="1274"/>
                  <a:pt x="2816" y="1270"/>
                  <a:pt x="2812" y="1271"/>
                </a:cubicBezTo>
                <a:cubicBezTo>
                  <a:pt x="2810" y="1268"/>
                  <a:pt x="2808" y="1266"/>
                  <a:pt x="2805" y="1269"/>
                </a:cubicBezTo>
                <a:cubicBezTo>
                  <a:pt x="2803" y="1271"/>
                  <a:pt x="2802" y="1271"/>
                  <a:pt x="2800" y="1270"/>
                </a:cubicBezTo>
                <a:cubicBezTo>
                  <a:pt x="2800" y="1270"/>
                  <a:pt x="2800" y="1270"/>
                  <a:pt x="2800" y="1270"/>
                </a:cubicBezTo>
                <a:cubicBezTo>
                  <a:pt x="2797" y="1265"/>
                  <a:pt x="2792" y="1266"/>
                  <a:pt x="2787" y="1266"/>
                </a:cubicBezTo>
                <a:cubicBezTo>
                  <a:pt x="2786" y="1268"/>
                  <a:pt x="2789" y="1270"/>
                  <a:pt x="2786" y="1272"/>
                </a:cubicBezTo>
                <a:cubicBezTo>
                  <a:pt x="2785" y="1272"/>
                  <a:pt x="2783" y="1273"/>
                  <a:pt x="2785" y="1275"/>
                </a:cubicBezTo>
                <a:cubicBezTo>
                  <a:pt x="2786" y="1276"/>
                  <a:pt x="2788" y="1277"/>
                  <a:pt x="2789" y="1277"/>
                </a:cubicBezTo>
                <a:cubicBezTo>
                  <a:pt x="2792" y="1276"/>
                  <a:pt x="2793" y="1274"/>
                  <a:pt x="2796" y="1274"/>
                </a:cubicBezTo>
                <a:cubicBezTo>
                  <a:pt x="2796" y="1275"/>
                  <a:pt x="2796" y="1275"/>
                  <a:pt x="2796" y="1276"/>
                </a:cubicBezTo>
                <a:cubicBezTo>
                  <a:pt x="2792" y="1281"/>
                  <a:pt x="2789" y="1286"/>
                  <a:pt x="2782" y="1287"/>
                </a:cubicBezTo>
                <a:cubicBezTo>
                  <a:pt x="2781" y="1288"/>
                  <a:pt x="2780" y="1288"/>
                  <a:pt x="2780" y="1289"/>
                </a:cubicBezTo>
                <a:cubicBezTo>
                  <a:pt x="2778" y="1288"/>
                  <a:pt x="2776" y="1287"/>
                  <a:pt x="2774" y="1286"/>
                </a:cubicBezTo>
                <a:cubicBezTo>
                  <a:pt x="2777" y="1283"/>
                  <a:pt x="2775" y="1281"/>
                  <a:pt x="2773" y="1279"/>
                </a:cubicBezTo>
                <a:cubicBezTo>
                  <a:pt x="2772" y="1276"/>
                  <a:pt x="2776" y="1275"/>
                  <a:pt x="2776" y="1273"/>
                </a:cubicBezTo>
                <a:cubicBezTo>
                  <a:pt x="2778" y="1272"/>
                  <a:pt x="2779" y="1272"/>
                  <a:pt x="2780" y="1271"/>
                </a:cubicBezTo>
                <a:cubicBezTo>
                  <a:pt x="2782" y="1271"/>
                  <a:pt x="2785" y="1271"/>
                  <a:pt x="2784" y="1267"/>
                </a:cubicBezTo>
                <a:cubicBezTo>
                  <a:pt x="2782" y="1264"/>
                  <a:pt x="2781" y="1263"/>
                  <a:pt x="2778" y="1265"/>
                </a:cubicBezTo>
                <a:cubicBezTo>
                  <a:pt x="2778" y="1265"/>
                  <a:pt x="2778" y="1265"/>
                  <a:pt x="2778" y="1265"/>
                </a:cubicBezTo>
                <a:cubicBezTo>
                  <a:pt x="2777" y="1266"/>
                  <a:pt x="2777" y="1266"/>
                  <a:pt x="2776" y="1266"/>
                </a:cubicBezTo>
                <a:cubicBezTo>
                  <a:pt x="2776" y="1263"/>
                  <a:pt x="2776" y="1261"/>
                  <a:pt x="2780" y="1261"/>
                </a:cubicBezTo>
                <a:cubicBezTo>
                  <a:pt x="2780" y="1261"/>
                  <a:pt x="2780" y="1261"/>
                  <a:pt x="2780" y="1261"/>
                </a:cubicBezTo>
                <a:cubicBezTo>
                  <a:pt x="2785" y="1261"/>
                  <a:pt x="2791" y="1262"/>
                  <a:pt x="2794" y="1259"/>
                </a:cubicBezTo>
                <a:cubicBezTo>
                  <a:pt x="2799" y="1254"/>
                  <a:pt x="2804" y="1249"/>
                  <a:pt x="2805" y="1242"/>
                </a:cubicBezTo>
                <a:cubicBezTo>
                  <a:pt x="2809" y="1240"/>
                  <a:pt x="2811" y="1242"/>
                  <a:pt x="2814" y="1244"/>
                </a:cubicBezTo>
                <a:cubicBezTo>
                  <a:pt x="2819" y="1246"/>
                  <a:pt x="2824" y="1247"/>
                  <a:pt x="2829" y="1244"/>
                </a:cubicBezTo>
                <a:cubicBezTo>
                  <a:pt x="2829" y="1243"/>
                  <a:pt x="2831" y="1242"/>
                  <a:pt x="2831" y="1242"/>
                </a:cubicBezTo>
                <a:cubicBezTo>
                  <a:pt x="2828" y="1238"/>
                  <a:pt x="2828" y="1232"/>
                  <a:pt x="2823" y="1229"/>
                </a:cubicBezTo>
                <a:cubicBezTo>
                  <a:pt x="2819" y="1226"/>
                  <a:pt x="2820" y="1222"/>
                  <a:pt x="2821" y="1219"/>
                </a:cubicBezTo>
                <a:cubicBezTo>
                  <a:pt x="2824" y="1215"/>
                  <a:pt x="2827" y="1214"/>
                  <a:pt x="2832" y="1214"/>
                </a:cubicBezTo>
                <a:cubicBezTo>
                  <a:pt x="2835" y="1214"/>
                  <a:pt x="2839" y="1214"/>
                  <a:pt x="2843" y="1214"/>
                </a:cubicBezTo>
                <a:cubicBezTo>
                  <a:pt x="2844" y="1216"/>
                  <a:pt x="2844" y="1219"/>
                  <a:pt x="2846" y="1221"/>
                </a:cubicBezTo>
                <a:cubicBezTo>
                  <a:pt x="2847" y="1223"/>
                  <a:pt x="2850" y="1222"/>
                  <a:pt x="2853" y="1223"/>
                </a:cubicBezTo>
                <a:cubicBezTo>
                  <a:pt x="2856" y="1224"/>
                  <a:pt x="2855" y="1221"/>
                  <a:pt x="2856" y="1219"/>
                </a:cubicBezTo>
                <a:cubicBezTo>
                  <a:pt x="2862" y="1212"/>
                  <a:pt x="2863" y="1211"/>
                  <a:pt x="2872" y="1216"/>
                </a:cubicBezTo>
                <a:cubicBezTo>
                  <a:pt x="2874" y="1217"/>
                  <a:pt x="2877" y="1217"/>
                  <a:pt x="2879" y="1217"/>
                </a:cubicBezTo>
                <a:cubicBezTo>
                  <a:pt x="2874" y="1220"/>
                  <a:pt x="2869" y="1222"/>
                  <a:pt x="2864" y="1224"/>
                </a:cubicBezTo>
                <a:cubicBezTo>
                  <a:pt x="2862" y="1224"/>
                  <a:pt x="2860" y="1224"/>
                  <a:pt x="2860" y="1226"/>
                </a:cubicBezTo>
                <a:cubicBezTo>
                  <a:pt x="2859" y="1229"/>
                  <a:pt x="2864" y="1226"/>
                  <a:pt x="2864" y="1230"/>
                </a:cubicBezTo>
                <a:cubicBezTo>
                  <a:pt x="2859" y="1230"/>
                  <a:pt x="2857" y="1237"/>
                  <a:pt x="2851" y="1237"/>
                </a:cubicBezTo>
                <a:cubicBezTo>
                  <a:pt x="2849" y="1237"/>
                  <a:pt x="2846" y="1238"/>
                  <a:pt x="2847" y="1240"/>
                </a:cubicBezTo>
                <a:cubicBezTo>
                  <a:pt x="2848" y="1243"/>
                  <a:pt x="2851" y="1241"/>
                  <a:pt x="2853" y="1241"/>
                </a:cubicBezTo>
                <a:cubicBezTo>
                  <a:pt x="2853" y="1241"/>
                  <a:pt x="2854" y="1241"/>
                  <a:pt x="2854" y="1241"/>
                </a:cubicBezTo>
                <a:cubicBezTo>
                  <a:pt x="2855" y="1243"/>
                  <a:pt x="2851" y="1245"/>
                  <a:pt x="2853" y="1246"/>
                </a:cubicBezTo>
                <a:cubicBezTo>
                  <a:pt x="2856" y="1248"/>
                  <a:pt x="2858" y="1248"/>
                  <a:pt x="2859" y="1245"/>
                </a:cubicBezTo>
                <a:cubicBezTo>
                  <a:pt x="2860" y="1243"/>
                  <a:pt x="2861" y="1243"/>
                  <a:pt x="2863" y="1244"/>
                </a:cubicBezTo>
                <a:cubicBezTo>
                  <a:pt x="2868" y="1247"/>
                  <a:pt x="2873" y="1245"/>
                  <a:pt x="2877" y="1245"/>
                </a:cubicBezTo>
                <a:cubicBezTo>
                  <a:pt x="2877" y="1238"/>
                  <a:pt x="2882" y="1244"/>
                  <a:pt x="2885" y="1242"/>
                </a:cubicBezTo>
                <a:cubicBezTo>
                  <a:pt x="2886" y="1242"/>
                  <a:pt x="2889" y="1243"/>
                  <a:pt x="2891" y="1241"/>
                </a:cubicBezTo>
                <a:cubicBezTo>
                  <a:pt x="2888" y="1237"/>
                  <a:pt x="2885" y="1237"/>
                  <a:pt x="2881" y="1238"/>
                </a:cubicBezTo>
                <a:cubicBezTo>
                  <a:pt x="2877" y="1238"/>
                  <a:pt x="2873" y="1240"/>
                  <a:pt x="2869" y="1240"/>
                </a:cubicBezTo>
                <a:cubicBezTo>
                  <a:pt x="2867" y="1241"/>
                  <a:pt x="2865" y="1241"/>
                  <a:pt x="2864" y="1238"/>
                </a:cubicBezTo>
                <a:cubicBezTo>
                  <a:pt x="2864" y="1236"/>
                  <a:pt x="2865" y="1235"/>
                  <a:pt x="2867" y="1233"/>
                </a:cubicBezTo>
                <a:cubicBezTo>
                  <a:pt x="2868" y="1232"/>
                  <a:pt x="2870" y="1232"/>
                  <a:pt x="2872" y="1232"/>
                </a:cubicBezTo>
                <a:cubicBezTo>
                  <a:pt x="2877" y="1232"/>
                  <a:pt x="2882" y="1232"/>
                  <a:pt x="2886" y="1232"/>
                </a:cubicBezTo>
                <a:cubicBezTo>
                  <a:pt x="2889" y="1232"/>
                  <a:pt x="2892" y="1233"/>
                  <a:pt x="2894" y="1234"/>
                </a:cubicBezTo>
                <a:cubicBezTo>
                  <a:pt x="2897" y="1235"/>
                  <a:pt x="2899" y="1236"/>
                  <a:pt x="2902" y="1235"/>
                </a:cubicBezTo>
                <a:cubicBezTo>
                  <a:pt x="2910" y="1234"/>
                  <a:pt x="2919" y="1233"/>
                  <a:pt x="2927" y="1237"/>
                </a:cubicBezTo>
                <a:cubicBezTo>
                  <a:pt x="2928" y="1237"/>
                  <a:pt x="2929" y="1237"/>
                  <a:pt x="2929" y="1235"/>
                </a:cubicBezTo>
                <a:cubicBezTo>
                  <a:pt x="2922" y="1231"/>
                  <a:pt x="2922" y="1225"/>
                  <a:pt x="2923" y="1219"/>
                </a:cubicBezTo>
                <a:cubicBezTo>
                  <a:pt x="2923" y="1215"/>
                  <a:pt x="2923" y="1210"/>
                  <a:pt x="2920" y="1207"/>
                </a:cubicBezTo>
                <a:cubicBezTo>
                  <a:pt x="2917" y="1204"/>
                  <a:pt x="2918" y="1202"/>
                  <a:pt x="2922" y="1201"/>
                </a:cubicBezTo>
                <a:cubicBezTo>
                  <a:pt x="2923" y="1201"/>
                  <a:pt x="2924" y="1201"/>
                  <a:pt x="2925" y="1201"/>
                </a:cubicBezTo>
                <a:cubicBezTo>
                  <a:pt x="2930" y="1200"/>
                  <a:pt x="2930" y="1199"/>
                  <a:pt x="2928" y="1194"/>
                </a:cubicBezTo>
                <a:cubicBezTo>
                  <a:pt x="2925" y="1187"/>
                  <a:pt x="2926" y="1185"/>
                  <a:pt x="2933" y="1184"/>
                </a:cubicBezTo>
                <a:cubicBezTo>
                  <a:pt x="2935" y="1184"/>
                  <a:pt x="2937" y="1184"/>
                  <a:pt x="2938" y="1184"/>
                </a:cubicBezTo>
                <a:cubicBezTo>
                  <a:pt x="2941" y="1185"/>
                  <a:pt x="2942" y="1183"/>
                  <a:pt x="2943" y="1181"/>
                </a:cubicBezTo>
                <a:cubicBezTo>
                  <a:pt x="2944" y="1179"/>
                  <a:pt x="2941" y="1178"/>
                  <a:pt x="2940" y="1177"/>
                </a:cubicBezTo>
                <a:cubicBezTo>
                  <a:pt x="2938" y="1176"/>
                  <a:pt x="2936" y="1177"/>
                  <a:pt x="2934" y="1177"/>
                </a:cubicBezTo>
                <a:cubicBezTo>
                  <a:pt x="2932" y="1176"/>
                  <a:pt x="2930" y="1172"/>
                  <a:pt x="2931" y="1169"/>
                </a:cubicBezTo>
                <a:cubicBezTo>
                  <a:pt x="2932" y="1165"/>
                  <a:pt x="2934" y="1167"/>
                  <a:pt x="2936" y="1168"/>
                </a:cubicBezTo>
                <a:cubicBezTo>
                  <a:pt x="2938" y="1169"/>
                  <a:pt x="2940" y="1168"/>
                  <a:pt x="2941" y="1166"/>
                </a:cubicBezTo>
                <a:cubicBezTo>
                  <a:pt x="2942" y="1164"/>
                  <a:pt x="2940" y="1162"/>
                  <a:pt x="2937" y="1162"/>
                </a:cubicBezTo>
                <a:cubicBezTo>
                  <a:pt x="2934" y="1162"/>
                  <a:pt x="2932" y="1161"/>
                  <a:pt x="2930" y="1160"/>
                </a:cubicBezTo>
                <a:cubicBezTo>
                  <a:pt x="2930" y="1158"/>
                  <a:pt x="2930" y="1157"/>
                  <a:pt x="2932" y="1155"/>
                </a:cubicBezTo>
                <a:cubicBezTo>
                  <a:pt x="2934" y="1155"/>
                  <a:pt x="2937" y="1154"/>
                  <a:pt x="2939" y="1153"/>
                </a:cubicBezTo>
                <a:cubicBezTo>
                  <a:pt x="2941" y="1152"/>
                  <a:pt x="2943" y="1152"/>
                  <a:pt x="2945" y="1153"/>
                </a:cubicBezTo>
                <a:cubicBezTo>
                  <a:pt x="2947" y="1154"/>
                  <a:pt x="2943" y="1156"/>
                  <a:pt x="2945" y="1158"/>
                </a:cubicBezTo>
                <a:cubicBezTo>
                  <a:pt x="2949" y="1157"/>
                  <a:pt x="2948" y="1154"/>
                  <a:pt x="2950" y="1152"/>
                </a:cubicBezTo>
                <a:cubicBezTo>
                  <a:pt x="2951" y="1152"/>
                  <a:pt x="2951" y="1152"/>
                  <a:pt x="2951" y="1152"/>
                </a:cubicBezTo>
                <a:cubicBezTo>
                  <a:pt x="2951" y="1152"/>
                  <a:pt x="2951" y="1152"/>
                  <a:pt x="2951" y="1152"/>
                </a:cubicBezTo>
                <a:cubicBezTo>
                  <a:pt x="2953" y="1154"/>
                  <a:pt x="2952" y="1157"/>
                  <a:pt x="2955" y="1158"/>
                </a:cubicBezTo>
                <a:cubicBezTo>
                  <a:pt x="2958" y="1160"/>
                  <a:pt x="2957" y="1160"/>
                  <a:pt x="2955" y="1161"/>
                </a:cubicBezTo>
                <a:cubicBezTo>
                  <a:pt x="2953" y="1161"/>
                  <a:pt x="2952" y="1162"/>
                  <a:pt x="2952" y="1163"/>
                </a:cubicBezTo>
                <a:cubicBezTo>
                  <a:pt x="2952" y="1165"/>
                  <a:pt x="2951" y="1167"/>
                  <a:pt x="2954" y="1166"/>
                </a:cubicBezTo>
                <a:cubicBezTo>
                  <a:pt x="2955" y="1165"/>
                  <a:pt x="2956" y="1164"/>
                  <a:pt x="2957" y="1165"/>
                </a:cubicBezTo>
                <a:cubicBezTo>
                  <a:pt x="2960" y="1166"/>
                  <a:pt x="2963" y="1165"/>
                  <a:pt x="2966" y="1165"/>
                </a:cubicBezTo>
                <a:cubicBezTo>
                  <a:pt x="2970" y="1164"/>
                  <a:pt x="2964" y="1160"/>
                  <a:pt x="2967" y="1158"/>
                </a:cubicBezTo>
                <a:cubicBezTo>
                  <a:pt x="2968" y="1158"/>
                  <a:pt x="2968" y="1157"/>
                  <a:pt x="2968" y="1157"/>
                </a:cubicBezTo>
                <a:cubicBezTo>
                  <a:pt x="2971" y="1158"/>
                  <a:pt x="2972" y="1161"/>
                  <a:pt x="2971" y="1164"/>
                </a:cubicBezTo>
                <a:cubicBezTo>
                  <a:pt x="2969" y="1165"/>
                  <a:pt x="2969" y="1168"/>
                  <a:pt x="2970" y="1169"/>
                </a:cubicBezTo>
                <a:cubicBezTo>
                  <a:pt x="2975" y="1171"/>
                  <a:pt x="2974" y="1176"/>
                  <a:pt x="2977" y="1179"/>
                </a:cubicBezTo>
                <a:cubicBezTo>
                  <a:pt x="2976" y="1182"/>
                  <a:pt x="2975" y="1185"/>
                  <a:pt x="2974" y="1187"/>
                </a:cubicBezTo>
                <a:cubicBezTo>
                  <a:pt x="2972" y="1192"/>
                  <a:pt x="2970" y="1192"/>
                  <a:pt x="2966" y="1189"/>
                </a:cubicBezTo>
                <a:cubicBezTo>
                  <a:pt x="2965" y="1188"/>
                  <a:pt x="2964" y="1187"/>
                  <a:pt x="2963" y="1186"/>
                </a:cubicBezTo>
                <a:cubicBezTo>
                  <a:pt x="2959" y="1182"/>
                  <a:pt x="2954" y="1180"/>
                  <a:pt x="2948" y="1181"/>
                </a:cubicBezTo>
                <a:cubicBezTo>
                  <a:pt x="2949" y="1186"/>
                  <a:pt x="2955" y="1186"/>
                  <a:pt x="2957" y="1190"/>
                </a:cubicBezTo>
                <a:cubicBezTo>
                  <a:pt x="2955" y="1197"/>
                  <a:pt x="2961" y="1200"/>
                  <a:pt x="2966" y="1202"/>
                </a:cubicBezTo>
                <a:cubicBezTo>
                  <a:pt x="2966" y="1206"/>
                  <a:pt x="2963" y="1206"/>
                  <a:pt x="2961" y="1207"/>
                </a:cubicBezTo>
                <a:cubicBezTo>
                  <a:pt x="2959" y="1209"/>
                  <a:pt x="2958" y="1210"/>
                  <a:pt x="2959" y="1212"/>
                </a:cubicBezTo>
                <a:cubicBezTo>
                  <a:pt x="2960" y="1214"/>
                  <a:pt x="2962" y="1212"/>
                  <a:pt x="2963" y="1212"/>
                </a:cubicBezTo>
                <a:cubicBezTo>
                  <a:pt x="2966" y="1212"/>
                  <a:pt x="2968" y="1211"/>
                  <a:pt x="2968" y="1208"/>
                </a:cubicBezTo>
                <a:cubicBezTo>
                  <a:pt x="2968" y="1206"/>
                  <a:pt x="2969" y="1205"/>
                  <a:pt x="2970" y="1204"/>
                </a:cubicBezTo>
                <a:cubicBezTo>
                  <a:pt x="2975" y="1201"/>
                  <a:pt x="2980" y="1198"/>
                  <a:pt x="2985" y="1199"/>
                </a:cubicBezTo>
                <a:cubicBezTo>
                  <a:pt x="2986" y="1192"/>
                  <a:pt x="2980" y="1195"/>
                  <a:pt x="2977" y="1195"/>
                </a:cubicBezTo>
                <a:cubicBezTo>
                  <a:pt x="2976" y="1189"/>
                  <a:pt x="2978" y="1185"/>
                  <a:pt x="2980" y="1181"/>
                </a:cubicBezTo>
                <a:cubicBezTo>
                  <a:pt x="2982" y="1181"/>
                  <a:pt x="2982" y="1182"/>
                  <a:pt x="2983" y="1183"/>
                </a:cubicBezTo>
                <a:cubicBezTo>
                  <a:pt x="2985" y="1187"/>
                  <a:pt x="2988" y="1187"/>
                  <a:pt x="2992" y="1183"/>
                </a:cubicBezTo>
                <a:cubicBezTo>
                  <a:pt x="2994" y="1180"/>
                  <a:pt x="2993" y="1177"/>
                  <a:pt x="2992" y="1174"/>
                </a:cubicBezTo>
                <a:cubicBezTo>
                  <a:pt x="2991" y="1171"/>
                  <a:pt x="2990" y="1169"/>
                  <a:pt x="2989" y="1166"/>
                </a:cubicBezTo>
                <a:cubicBezTo>
                  <a:pt x="2989" y="1159"/>
                  <a:pt x="2994" y="1160"/>
                  <a:pt x="2999" y="1159"/>
                </a:cubicBezTo>
                <a:cubicBezTo>
                  <a:pt x="3000" y="1159"/>
                  <a:pt x="3001" y="1159"/>
                  <a:pt x="3001" y="1157"/>
                </a:cubicBezTo>
                <a:cubicBezTo>
                  <a:pt x="3002" y="1155"/>
                  <a:pt x="2999" y="1153"/>
                  <a:pt x="3000" y="1151"/>
                </a:cubicBezTo>
                <a:cubicBezTo>
                  <a:pt x="3003" y="1149"/>
                  <a:pt x="3005" y="1154"/>
                  <a:pt x="3008" y="1151"/>
                </a:cubicBezTo>
                <a:cubicBezTo>
                  <a:pt x="3002" y="1147"/>
                  <a:pt x="3002" y="1147"/>
                  <a:pt x="3007" y="1139"/>
                </a:cubicBezTo>
                <a:cubicBezTo>
                  <a:pt x="3011" y="1143"/>
                  <a:pt x="3014" y="1142"/>
                  <a:pt x="3018" y="1140"/>
                </a:cubicBezTo>
                <a:cubicBezTo>
                  <a:pt x="3020" y="1138"/>
                  <a:pt x="3021" y="1138"/>
                  <a:pt x="3024" y="1139"/>
                </a:cubicBezTo>
                <a:cubicBezTo>
                  <a:pt x="3026" y="1140"/>
                  <a:pt x="3026" y="1138"/>
                  <a:pt x="3025" y="1137"/>
                </a:cubicBezTo>
                <a:cubicBezTo>
                  <a:pt x="3025" y="1135"/>
                  <a:pt x="3023" y="1134"/>
                  <a:pt x="3022" y="1135"/>
                </a:cubicBezTo>
                <a:cubicBezTo>
                  <a:pt x="3016" y="1136"/>
                  <a:pt x="3011" y="1137"/>
                  <a:pt x="3006" y="1136"/>
                </a:cubicBezTo>
                <a:cubicBezTo>
                  <a:pt x="3004" y="1135"/>
                  <a:pt x="3002" y="1136"/>
                  <a:pt x="3002" y="1138"/>
                </a:cubicBezTo>
                <a:cubicBezTo>
                  <a:pt x="3003" y="1142"/>
                  <a:pt x="2999" y="1142"/>
                  <a:pt x="2997" y="1143"/>
                </a:cubicBezTo>
                <a:cubicBezTo>
                  <a:pt x="2994" y="1146"/>
                  <a:pt x="2988" y="1146"/>
                  <a:pt x="2992" y="1151"/>
                </a:cubicBezTo>
                <a:cubicBezTo>
                  <a:pt x="2990" y="1152"/>
                  <a:pt x="2989" y="1152"/>
                  <a:pt x="2987" y="1152"/>
                </a:cubicBezTo>
                <a:cubicBezTo>
                  <a:pt x="2986" y="1149"/>
                  <a:pt x="2980" y="1147"/>
                  <a:pt x="2984" y="1142"/>
                </a:cubicBezTo>
                <a:cubicBezTo>
                  <a:pt x="2985" y="1139"/>
                  <a:pt x="2983" y="1137"/>
                  <a:pt x="2980" y="1137"/>
                </a:cubicBezTo>
                <a:cubicBezTo>
                  <a:pt x="2976" y="1134"/>
                  <a:pt x="2971" y="1133"/>
                  <a:pt x="2966" y="1133"/>
                </a:cubicBezTo>
                <a:cubicBezTo>
                  <a:pt x="2965" y="1133"/>
                  <a:pt x="2964" y="1133"/>
                  <a:pt x="2964" y="1132"/>
                </a:cubicBezTo>
                <a:cubicBezTo>
                  <a:pt x="2964" y="1130"/>
                  <a:pt x="2964" y="1129"/>
                  <a:pt x="2964" y="1127"/>
                </a:cubicBezTo>
                <a:cubicBezTo>
                  <a:pt x="2965" y="1127"/>
                  <a:pt x="2965" y="1126"/>
                  <a:pt x="2965" y="1126"/>
                </a:cubicBezTo>
                <a:cubicBezTo>
                  <a:pt x="2967" y="1125"/>
                  <a:pt x="2969" y="1125"/>
                  <a:pt x="2969" y="1123"/>
                </a:cubicBezTo>
                <a:cubicBezTo>
                  <a:pt x="2968" y="1121"/>
                  <a:pt x="2967" y="1121"/>
                  <a:pt x="2965" y="1120"/>
                </a:cubicBezTo>
                <a:cubicBezTo>
                  <a:pt x="2963" y="1120"/>
                  <a:pt x="2962" y="1121"/>
                  <a:pt x="2961" y="1121"/>
                </a:cubicBezTo>
                <a:cubicBezTo>
                  <a:pt x="2961" y="1121"/>
                  <a:pt x="2961" y="1121"/>
                  <a:pt x="2961" y="1121"/>
                </a:cubicBezTo>
                <a:cubicBezTo>
                  <a:pt x="2959" y="1117"/>
                  <a:pt x="2955" y="1117"/>
                  <a:pt x="2952" y="1117"/>
                </a:cubicBezTo>
                <a:cubicBezTo>
                  <a:pt x="2949" y="1115"/>
                  <a:pt x="2952" y="1111"/>
                  <a:pt x="2949" y="1109"/>
                </a:cubicBezTo>
                <a:cubicBezTo>
                  <a:pt x="2946" y="1111"/>
                  <a:pt x="2944" y="1115"/>
                  <a:pt x="2940" y="1114"/>
                </a:cubicBezTo>
                <a:cubicBezTo>
                  <a:pt x="2938" y="1114"/>
                  <a:pt x="2935" y="1115"/>
                  <a:pt x="2933" y="1113"/>
                </a:cubicBezTo>
                <a:cubicBezTo>
                  <a:pt x="2937" y="1106"/>
                  <a:pt x="2937" y="1106"/>
                  <a:pt x="2945" y="1107"/>
                </a:cubicBezTo>
                <a:cubicBezTo>
                  <a:pt x="2948" y="1107"/>
                  <a:pt x="2952" y="1108"/>
                  <a:pt x="2954" y="1105"/>
                </a:cubicBezTo>
                <a:cubicBezTo>
                  <a:pt x="2952" y="1103"/>
                  <a:pt x="2950" y="1104"/>
                  <a:pt x="2949" y="1101"/>
                </a:cubicBezTo>
                <a:cubicBezTo>
                  <a:pt x="2951" y="1099"/>
                  <a:pt x="2954" y="1103"/>
                  <a:pt x="2956" y="1101"/>
                </a:cubicBezTo>
                <a:cubicBezTo>
                  <a:pt x="2953" y="1094"/>
                  <a:pt x="2951" y="1093"/>
                  <a:pt x="2947" y="1097"/>
                </a:cubicBezTo>
                <a:cubicBezTo>
                  <a:pt x="2945" y="1099"/>
                  <a:pt x="2944" y="1099"/>
                  <a:pt x="2941" y="1098"/>
                </a:cubicBezTo>
                <a:cubicBezTo>
                  <a:pt x="2939" y="1097"/>
                  <a:pt x="2939" y="1095"/>
                  <a:pt x="2941" y="1093"/>
                </a:cubicBezTo>
                <a:cubicBezTo>
                  <a:pt x="2944" y="1089"/>
                  <a:pt x="2941" y="1089"/>
                  <a:pt x="2937" y="1088"/>
                </a:cubicBezTo>
                <a:cubicBezTo>
                  <a:pt x="2937" y="1089"/>
                  <a:pt x="2937" y="1089"/>
                  <a:pt x="2937" y="1089"/>
                </a:cubicBezTo>
                <a:cubicBezTo>
                  <a:pt x="2937" y="1089"/>
                  <a:pt x="2937" y="1089"/>
                  <a:pt x="2937" y="1089"/>
                </a:cubicBezTo>
                <a:cubicBezTo>
                  <a:pt x="2937" y="1088"/>
                  <a:pt x="2937" y="1088"/>
                  <a:pt x="2937" y="1088"/>
                </a:cubicBezTo>
                <a:cubicBezTo>
                  <a:pt x="2938" y="1087"/>
                  <a:pt x="2938" y="1086"/>
                  <a:pt x="2938" y="1085"/>
                </a:cubicBezTo>
                <a:cubicBezTo>
                  <a:pt x="2938" y="1080"/>
                  <a:pt x="2942" y="1078"/>
                  <a:pt x="2946" y="1075"/>
                </a:cubicBezTo>
                <a:cubicBezTo>
                  <a:pt x="2950" y="1073"/>
                  <a:pt x="2952" y="1076"/>
                  <a:pt x="2955" y="1077"/>
                </a:cubicBezTo>
                <a:cubicBezTo>
                  <a:pt x="2956" y="1077"/>
                  <a:pt x="2957" y="1077"/>
                  <a:pt x="2958" y="1075"/>
                </a:cubicBezTo>
                <a:cubicBezTo>
                  <a:pt x="2955" y="1072"/>
                  <a:pt x="2951" y="1070"/>
                  <a:pt x="2947" y="1068"/>
                </a:cubicBezTo>
                <a:cubicBezTo>
                  <a:pt x="2946" y="1067"/>
                  <a:pt x="2943" y="1067"/>
                  <a:pt x="2943" y="1068"/>
                </a:cubicBezTo>
                <a:cubicBezTo>
                  <a:pt x="2943" y="1073"/>
                  <a:pt x="2940" y="1076"/>
                  <a:pt x="2935" y="1076"/>
                </a:cubicBezTo>
                <a:cubicBezTo>
                  <a:pt x="2933" y="1076"/>
                  <a:pt x="2934" y="1079"/>
                  <a:pt x="2933" y="1080"/>
                </a:cubicBezTo>
                <a:cubicBezTo>
                  <a:pt x="2933" y="1080"/>
                  <a:pt x="2931" y="1080"/>
                  <a:pt x="2931" y="1080"/>
                </a:cubicBezTo>
                <a:cubicBezTo>
                  <a:pt x="2924" y="1085"/>
                  <a:pt x="2923" y="1085"/>
                  <a:pt x="2918" y="1080"/>
                </a:cubicBezTo>
                <a:cubicBezTo>
                  <a:pt x="2914" y="1076"/>
                  <a:pt x="2909" y="1073"/>
                  <a:pt x="2905" y="1070"/>
                </a:cubicBezTo>
                <a:cubicBezTo>
                  <a:pt x="2902" y="1065"/>
                  <a:pt x="2896" y="1065"/>
                  <a:pt x="2890" y="1063"/>
                </a:cubicBezTo>
                <a:cubicBezTo>
                  <a:pt x="2883" y="1059"/>
                  <a:pt x="2879" y="1054"/>
                  <a:pt x="2881" y="1045"/>
                </a:cubicBezTo>
                <a:cubicBezTo>
                  <a:pt x="2887" y="1048"/>
                  <a:pt x="2892" y="1044"/>
                  <a:pt x="2897" y="1044"/>
                </a:cubicBezTo>
                <a:cubicBezTo>
                  <a:pt x="2903" y="1046"/>
                  <a:pt x="2907" y="1042"/>
                  <a:pt x="2913" y="1041"/>
                </a:cubicBezTo>
                <a:cubicBezTo>
                  <a:pt x="2911" y="1039"/>
                  <a:pt x="2910" y="1038"/>
                  <a:pt x="2909" y="1039"/>
                </a:cubicBezTo>
                <a:cubicBezTo>
                  <a:pt x="2904" y="1039"/>
                  <a:pt x="2899" y="1041"/>
                  <a:pt x="2895" y="1038"/>
                </a:cubicBezTo>
                <a:cubicBezTo>
                  <a:pt x="2895" y="1038"/>
                  <a:pt x="2893" y="1039"/>
                  <a:pt x="2892" y="1040"/>
                </a:cubicBezTo>
                <a:cubicBezTo>
                  <a:pt x="2892" y="1040"/>
                  <a:pt x="2892" y="1040"/>
                  <a:pt x="2892" y="1040"/>
                </a:cubicBezTo>
                <a:cubicBezTo>
                  <a:pt x="2892" y="1040"/>
                  <a:pt x="2891" y="1040"/>
                  <a:pt x="2891" y="1040"/>
                </a:cubicBezTo>
                <a:cubicBezTo>
                  <a:pt x="2891" y="1037"/>
                  <a:pt x="2888" y="1033"/>
                  <a:pt x="2889" y="1031"/>
                </a:cubicBezTo>
                <a:cubicBezTo>
                  <a:pt x="2892" y="1027"/>
                  <a:pt x="2891" y="1024"/>
                  <a:pt x="2890" y="1020"/>
                </a:cubicBezTo>
                <a:cubicBezTo>
                  <a:pt x="2890" y="1018"/>
                  <a:pt x="2891" y="1017"/>
                  <a:pt x="2894" y="1017"/>
                </a:cubicBezTo>
                <a:cubicBezTo>
                  <a:pt x="2894" y="1021"/>
                  <a:pt x="2895" y="1024"/>
                  <a:pt x="2896" y="1027"/>
                </a:cubicBezTo>
                <a:cubicBezTo>
                  <a:pt x="2898" y="1032"/>
                  <a:pt x="2903" y="1027"/>
                  <a:pt x="2906" y="1031"/>
                </a:cubicBezTo>
                <a:cubicBezTo>
                  <a:pt x="2907" y="1031"/>
                  <a:pt x="2908" y="1032"/>
                  <a:pt x="2909" y="1031"/>
                </a:cubicBezTo>
                <a:cubicBezTo>
                  <a:pt x="2910" y="1029"/>
                  <a:pt x="2910" y="1028"/>
                  <a:pt x="2908" y="1027"/>
                </a:cubicBezTo>
                <a:cubicBezTo>
                  <a:pt x="2907" y="1026"/>
                  <a:pt x="2906" y="1024"/>
                  <a:pt x="2904" y="1025"/>
                </a:cubicBezTo>
                <a:cubicBezTo>
                  <a:pt x="2902" y="1026"/>
                  <a:pt x="2901" y="1025"/>
                  <a:pt x="2901" y="1023"/>
                </a:cubicBezTo>
                <a:cubicBezTo>
                  <a:pt x="2900" y="1021"/>
                  <a:pt x="2900" y="1020"/>
                  <a:pt x="2903" y="1019"/>
                </a:cubicBezTo>
                <a:cubicBezTo>
                  <a:pt x="2908" y="1016"/>
                  <a:pt x="2914" y="1019"/>
                  <a:pt x="2920" y="1016"/>
                </a:cubicBezTo>
                <a:cubicBezTo>
                  <a:pt x="2920" y="1016"/>
                  <a:pt x="2922" y="1017"/>
                  <a:pt x="2922" y="1018"/>
                </a:cubicBezTo>
                <a:cubicBezTo>
                  <a:pt x="2923" y="1019"/>
                  <a:pt x="2924" y="1021"/>
                  <a:pt x="2926" y="1022"/>
                </a:cubicBezTo>
                <a:cubicBezTo>
                  <a:pt x="2927" y="1022"/>
                  <a:pt x="2929" y="1022"/>
                  <a:pt x="2928" y="1020"/>
                </a:cubicBezTo>
                <a:cubicBezTo>
                  <a:pt x="2928" y="1019"/>
                  <a:pt x="2926" y="1018"/>
                  <a:pt x="2928" y="1016"/>
                </a:cubicBezTo>
                <a:cubicBezTo>
                  <a:pt x="2930" y="1015"/>
                  <a:pt x="2931" y="1018"/>
                  <a:pt x="2933" y="1018"/>
                </a:cubicBezTo>
                <a:cubicBezTo>
                  <a:pt x="2936" y="1019"/>
                  <a:pt x="2938" y="1016"/>
                  <a:pt x="2940" y="1019"/>
                </a:cubicBezTo>
                <a:cubicBezTo>
                  <a:pt x="2943" y="1023"/>
                  <a:pt x="2946" y="1021"/>
                  <a:pt x="2949" y="1019"/>
                </a:cubicBezTo>
                <a:cubicBezTo>
                  <a:pt x="2951" y="1017"/>
                  <a:pt x="2954" y="1016"/>
                  <a:pt x="2956" y="1021"/>
                </a:cubicBezTo>
                <a:cubicBezTo>
                  <a:pt x="2956" y="1023"/>
                  <a:pt x="2959" y="1024"/>
                  <a:pt x="2960" y="1022"/>
                </a:cubicBezTo>
                <a:cubicBezTo>
                  <a:pt x="2962" y="1016"/>
                  <a:pt x="2966" y="1018"/>
                  <a:pt x="2972" y="1019"/>
                </a:cubicBezTo>
                <a:cubicBezTo>
                  <a:pt x="2969" y="1015"/>
                  <a:pt x="2968" y="1012"/>
                  <a:pt x="2963" y="1013"/>
                </a:cubicBezTo>
                <a:cubicBezTo>
                  <a:pt x="2954" y="1015"/>
                  <a:pt x="2953" y="1015"/>
                  <a:pt x="2948" y="1008"/>
                </a:cubicBezTo>
                <a:cubicBezTo>
                  <a:pt x="2946" y="1005"/>
                  <a:pt x="2945" y="1005"/>
                  <a:pt x="2942" y="1007"/>
                </a:cubicBezTo>
                <a:cubicBezTo>
                  <a:pt x="2938" y="1011"/>
                  <a:pt x="2935" y="1014"/>
                  <a:pt x="2929" y="1009"/>
                </a:cubicBezTo>
                <a:cubicBezTo>
                  <a:pt x="2928" y="1008"/>
                  <a:pt x="2926" y="1009"/>
                  <a:pt x="2925" y="1010"/>
                </a:cubicBezTo>
                <a:cubicBezTo>
                  <a:pt x="2922" y="1013"/>
                  <a:pt x="2919" y="1011"/>
                  <a:pt x="2919" y="1009"/>
                </a:cubicBezTo>
                <a:cubicBezTo>
                  <a:pt x="2917" y="1005"/>
                  <a:pt x="2917" y="1001"/>
                  <a:pt x="2913" y="998"/>
                </a:cubicBezTo>
                <a:cubicBezTo>
                  <a:pt x="2913" y="998"/>
                  <a:pt x="2913" y="997"/>
                  <a:pt x="2913" y="996"/>
                </a:cubicBezTo>
                <a:cubicBezTo>
                  <a:pt x="2918" y="995"/>
                  <a:pt x="2921" y="993"/>
                  <a:pt x="2921" y="988"/>
                </a:cubicBezTo>
                <a:cubicBezTo>
                  <a:pt x="2921" y="987"/>
                  <a:pt x="2923" y="987"/>
                  <a:pt x="2925" y="987"/>
                </a:cubicBezTo>
                <a:cubicBezTo>
                  <a:pt x="2930" y="987"/>
                  <a:pt x="2935" y="987"/>
                  <a:pt x="2940" y="984"/>
                </a:cubicBezTo>
                <a:cubicBezTo>
                  <a:pt x="2941" y="983"/>
                  <a:pt x="2943" y="983"/>
                  <a:pt x="2944" y="985"/>
                </a:cubicBezTo>
                <a:cubicBezTo>
                  <a:pt x="2947" y="991"/>
                  <a:pt x="2950" y="991"/>
                  <a:pt x="2955" y="987"/>
                </a:cubicBezTo>
                <a:cubicBezTo>
                  <a:pt x="2956" y="986"/>
                  <a:pt x="2959" y="987"/>
                  <a:pt x="2961" y="986"/>
                </a:cubicBezTo>
                <a:cubicBezTo>
                  <a:pt x="2953" y="982"/>
                  <a:pt x="2945" y="980"/>
                  <a:pt x="2937" y="980"/>
                </a:cubicBezTo>
                <a:cubicBezTo>
                  <a:pt x="2934" y="980"/>
                  <a:pt x="2932" y="980"/>
                  <a:pt x="2929" y="979"/>
                </a:cubicBezTo>
                <a:cubicBezTo>
                  <a:pt x="2924" y="976"/>
                  <a:pt x="2919" y="976"/>
                  <a:pt x="2914" y="978"/>
                </a:cubicBezTo>
                <a:cubicBezTo>
                  <a:pt x="2912" y="979"/>
                  <a:pt x="2910" y="979"/>
                  <a:pt x="2909" y="977"/>
                </a:cubicBezTo>
                <a:cubicBezTo>
                  <a:pt x="2907" y="975"/>
                  <a:pt x="2904" y="976"/>
                  <a:pt x="2902" y="976"/>
                </a:cubicBezTo>
                <a:cubicBezTo>
                  <a:pt x="2896" y="977"/>
                  <a:pt x="2894" y="975"/>
                  <a:pt x="2894" y="970"/>
                </a:cubicBezTo>
                <a:cubicBezTo>
                  <a:pt x="2894" y="969"/>
                  <a:pt x="2895" y="967"/>
                  <a:pt x="2893" y="967"/>
                </a:cubicBezTo>
                <a:cubicBezTo>
                  <a:pt x="2890" y="967"/>
                  <a:pt x="2888" y="963"/>
                  <a:pt x="2884" y="964"/>
                </a:cubicBezTo>
                <a:cubicBezTo>
                  <a:pt x="2871" y="959"/>
                  <a:pt x="2859" y="951"/>
                  <a:pt x="2847" y="945"/>
                </a:cubicBezTo>
                <a:cubicBezTo>
                  <a:pt x="2839" y="939"/>
                  <a:pt x="2835" y="941"/>
                  <a:pt x="2833" y="949"/>
                </a:cubicBezTo>
                <a:cubicBezTo>
                  <a:pt x="2833" y="950"/>
                  <a:pt x="2833" y="950"/>
                  <a:pt x="2831" y="950"/>
                </a:cubicBezTo>
                <a:cubicBezTo>
                  <a:pt x="2829" y="951"/>
                  <a:pt x="2827" y="951"/>
                  <a:pt x="2825" y="951"/>
                </a:cubicBezTo>
                <a:cubicBezTo>
                  <a:pt x="2828" y="947"/>
                  <a:pt x="2824" y="945"/>
                  <a:pt x="2821" y="944"/>
                </a:cubicBezTo>
                <a:cubicBezTo>
                  <a:pt x="2819" y="941"/>
                  <a:pt x="2817" y="938"/>
                  <a:pt x="2814" y="937"/>
                </a:cubicBezTo>
                <a:cubicBezTo>
                  <a:pt x="2815" y="935"/>
                  <a:pt x="2818" y="935"/>
                  <a:pt x="2820" y="935"/>
                </a:cubicBezTo>
                <a:cubicBezTo>
                  <a:pt x="2822" y="936"/>
                  <a:pt x="2825" y="937"/>
                  <a:pt x="2828" y="938"/>
                </a:cubicBezTo>
                <a:cubicBezTo>
                  <a:pt x="2830" y="938"/>
                  <a:pt x="2830" y="937"/>
                  <a:pt x="2829" y="935"/>
                </a:cubicBezTo>
                <a:cubicBezTo>
                  <a:pt x="2829" y="934"/>
                  <a:pt x="2829" y="932"/>
                  <a:pt x="2831" y="933"/>
                </a:cubicBezTo>
                <a:cubicBezTo>
                  <a:pt x="2835" y="936"/>
                  <a:pt x="2840" y="937"/>
                  <a:pt x="2845" y="935"/>
                </a:cubicBezTo>
                <a:cubicBezTo>
                  <a:pt x="2849" y="935"/>
                  <a:pt x="2854" y="935"/>
                  <a:pt x="2856" y="939"/>
                </a:cubicBezTo>
                <a:cubicBezTo>
                  <a:pt x="2856" y="940"/>
                  <a:pt x="2857" y="941"/>
                  <a:pt x="2858" y="941"/>
                </a:cubicBezTo>
                <a:cubicBezTo>
                  <a:pt x="2868" y="943"/>
                  <a:pt x="2875" y="948"/>
                  <a:pt x="2883" y="954"/>
                </a:cubicBezTo>
                <a:cubicBezTo>
                  <a:pt x="2887" y="957"/>
                  <a:pt x="2892" y="958"/>
                  <a:pt x="2898" y="961"/>
                </a:cubicBezTo>
                <a:cubicBezTo>
                  <a:pt x="2894" y="954"/>
                  <a:pt x="2893" y="948"/>
                  <a:pt x="2886" y="945"/>
                </a:cubicBezTo>
                <a:cubicBezTo>
                  <a:pt x="2885" y="943"/>
                  <a:pt x="2884" y="940"/>
                  <a:pt x="2889" y="940"/>
                </a:cubicBezTo>
                <a:cubicBezTo>
                  <a:pt x="2892" y="940"/>
                  <a:pt x="2895" y="939"/>
                  <a:pt x="2897" y="942"/>
                </a:cubicBezTo>
                <a:cubicBezTo>
                  <a:pt x="2899" y="943"/>
                  <a:pt x="2900" y="943"/>
                  <a:pt x="2900" y="941"/>
                </a:cubicBezTo>
                <a:cubicBezTo>
                  <a:pt x="2901" y="939"/>
                  <a:pt x="2903" y="941"/>
                  <a:pt x="2905" y="940"/>
                </a:cubicBezTo>
                <a:cubicBezTo>
                  <a:pt x="2906" y="940"/>
                  <a:pt x="2907" y="941"/>
                  <a:pt x="2908" y="942"/>
                </a:cubicBezTo>
                <a:cubicBezTo>
                  <a:pt x="2908" y="943"/>
                  <a:pt x="2907" y="945"/>
                  <a:pt x="2909" y="945"/>
                </a:cubicBezTo>
                <a:cubicBezTo>
                  <a:pt x="2914" y="945"/>
                  <a:pt x="2917" y="947"/>
                  <a:pt x="2920" y="950"/>
                </a:cubicBezTo>
                <a:cubicBezTo>
                  <a:pt x="2923" y="953"/>
                  <a:pt x="2927" y="955"/>
                  <a:pt x="2931" y="957"/>
                </a:cubicBezTo>
                <a:cubicBezTo>
                  <a:pt x="2932" y="958"/>
                  <a:pt x="2934" y="959"/>
                  <a:pt x="2935" y="957"/>
                </a:cubicBezTo>
                <a:cubicBezTo>
                  <a:pt x="2935" y="956"/>
                  <a:pt x="2935" y="954"/>
                  <a:pt x="2934" y="953"/>
                </a:cubicBezTo>
                <a:cubicBezTo>
                  <a:pt x="2932" y="951"/>
                  <a:pt x="2929" y="951"/>
                  <a:pt x="2927" y="949"/>
                </a:cubicBezTo>
                <a:cubicBezTo>
                  <a:pt x="2924" y="948"/>
                  <a:pt x="2924" y="945"/>
                  <a:pt x="2927" y="943"/>
                </a:cubicBezTo>
                <a:cubicBezTo>
                  <a:pt x="2929" y="941"/>
                  <a:pt x="2931" y="940"/>
                  <a:pt x="2933" y="941"/>
                </a:cubicBezTo>
                <a:cubicBezTo>
                  <a:pt x="2935" y="941"/>
                  <a:pt x="2937" y="941"/>
                  <a:pt x="2937" y="939"/>
                </a:cubicBezTo>
                <a:cubicBezTo>
                  <a:pt x="2933" y="937"/>
                  <a:pt x="2930" y="935"/>
                  <a:pt x="2926" y="933"/>
                </a:cubicBezTo>
                <a:cubicBezTo>
                  <a:pt x="2924" y="933"/>
                  <a:pt x="2922" y="933"/>
                  <a:pt x="2921" y="933"/>
                </a:cubicBezTo>
                <a:cubicBezTo>
                  <a:pt x="2919" y="933"/>
                  <a:pt x="2917" y="932"/>
                  <a:pt x="2916" y="931"/>
                </a:cubicBezTo>
                <a:cubicBezTo>
                  <a:pt x="2912" y="929"/>
                  <a:pt x="2909" y="926"/>
                  <a:pt x="2904" y="925"/>
                </a:cubicBezTo>
                <a:cubicBezTo>
                  <a:pt x="2904" y="925"/>
                  <a:pt x="2903" y="925"/>
                  <a:pt x="2903" y="925"/>
                </a:cubicBezTo>
                <a:cubicBezTo>
                  <a:pt x="2899" y="918"/>
                  <a:pt x="2891" y="917"/>
                  <a:pt x="2884" y="917"/>
                </a:cubicBezTo>
                <a:cubicBezTo>
                  <a:pt x="2881" y="918"/>
                  <a:pt x="2878" y="918"/>
                  <a:pt x="2876" y="915"/>
                </a:cubicBezTo>
                <a:cubicBezTo>
                  <a:pt x="2875" y="913"/>
                  <a:pt x="2872" y="914"/>
                  <a:pt x="2870" y="912"/>
                </a:cubicBezTo>
                <a:cubicBezTo>
                  <a:pt x="2871" y="909"/>
                  <a:pt x="2866" y="908"/>
                  <a:pt x="2866" y="906"/>
                </a:cubicBezTo>
                <a:cubicBezTo>
                  <a:pt x="2867" y="906"/>
                  <a:pt x="2867" y="905"/>
                  <a:pt x="2868" y="905"/>
                </a:cubicBezTo>
                <a:cubicBezTo>
                  <a:pt x="2869" y="904"/>
                  <a:pt x="2871" y="904"/>
                  <a:pt x="2871" y="902"/>
                </a:cubicBezTo>
                <a:cubicBezTo>
                  <a:pt x="2870" y="900"/>
                  <a:pt x="2868" y="900"/>
                  <a:pt x="2867" y="900"/>
                </a:cubicBezTo>
                <a:cubicBezTo>
                  <a:pt x="2864" y="900"/>
                  <a:pt x="2861" y="901"/>
                  <a:pt x="2859" y="903"/>
                </a:cubicBezTo>
                <a:cubicBezTo>
                  <a:pt x="2857" y="904"/>
                  <a:pt x="2855" y="905"/>
                  <a:pt x="2853" y="903"/>
                </a:cubicBezTo>
                <a:cubicBezTo>
                  <a:pt x="2850" y="899"/>
                  <a:pt x="2847" y="896"/>
                  <a:pt x="2840" y="898"/>
                </a:cubicBezTo>
                <a:cubicBezTo>
                  <a:pt x="2840" y="898"/>
                  <a:pt x="2839" y="896"/>
                  <a:pt x="2837" y="896"/>
                </a:cubicBezTo>
                <a:cubicBezTo>
                  <a:pt x="2831" y="894"/>
                  <a:pt x="2828" y="896"/>
                  <a:pt x="2827" y="903"/>
                </a:cubicBezTo>
                <a:cubicBezTo>
                  <a:pt x="2825" y="903"/>
                  <a:pt x="2823" y="903"/>
                  <a:pt x="2821" y="903"/>
                </a:cubicBezTo>
                <a:cubicBezTo>
                  <a:pt x="2821" y="904"/>
                  <a:pt x="2821" y="904"/>
                  <a:pt x="2821" y="904"/>
                </a:cubicBezTo>
                <a:cubicBezTo>
                  <a:pt x="2821" y="904"/>
                  <a:pt x="2821" y="904"/>
                  <a:pt x="2821" y="904"/>
                </a:cubicBezTo>
                <a:cubicBezTo>
                  <a:pt x="2821" y="903"/>
                  <a:pt x="2821" y="903"/>
                  <a:pt x="2821" y="903"/>
                </a:cubicBezTo>
                <a:cubicBezTo>
                  <a:pt x="2820" y="899"/>
                  <a:pt x="2820" y="893"/>
                  <a:pt x="2817" y="889"/>
                </a:cubicBezTo>
                <a:cubicBezTo>
                  <a:pt x="2825" y="886"/>
                  <a:pt x="2827" y="886"/>
                  <a:pt x="2831" y="888"/>
                </a:cubicBezTo>
                <a:cubicBezTo>
                  <a:pt x="2835" y="890"/>
                  <a:pt x="2839" y="890"/>
                  <a:pt x="2843" y="890"/>
                </a:cubicBezTo>
                <a:cubicBezTo>
                  <a:pt x="2846" y="890"/>
                  <a:pt x="2849" y="890"/>
                  <a:pt x="2851" y="891"/>
                </a:cubicBezTo>
                <a:cubicBezTo>
                  <a:pt x="2854" y="893"/>
                  <a:pt x="2857" y="892"/>
                  <a:pt x="2860" y="891"/>
                </a:cubicBezTo>
                <a:cubicBezTo>
                  <a:pt x="2862" y="891"/>
                  <a:pt x="2862" y="889"/>
                  <a:pt x="2862" y="888"/>
                </a:cubicBezTo>
                <a:cubicBezTo>
                  <a:pt x="2859" y="884"/>
                  <a:pt x="2851" y="879"/>
                  <a:pt x="2846" y="880"/>
                </a:cubicBezTo>
                <a:cubicBezTo>
                  <a:pt x="2841" y="881"/>
                  <a:pt x="2838" y="879"/>
                  <a:pt x="2837" y="875"/>
                </a:cubicBezTo>
                <a:cubicBezTo>
                  <a:pt x="2834" y="877"/>
                  <a:pt x="2832" y="879"/>
                  <a:pt x="2830" y="880"/>
                </a:cubicBezTo>
                <a:cubicBezTo>
                  <a:pt x="2829" y="880"/>
                  <a:pt x="2829" y="880"/>
                  <a:pt x="2829" y="880"/>
                </a:cubicBezTo>
                <a:cubicBezTo>
                  <a:pt x="2823" y="872"/>
                  <a:pt x="2824" y="868"/>
                  <a:pt x="2832" y="863"/>
                </a:cubicBezTo>
                <a:cubicBezTo>
                  <a:pt x="2834" y="864"/>
                  <a:pt x="2836" y="864"/>
                  <a:pt x="2837" y="865"/>
                </a:cubicBezTo>
                <a:cubicBezTo>
                  <a:pt x="2839" y="865"/>
                  <a:pt x="2840" y="865"/>
                  <a:pt x="2840" y="864"/>
                </a:cubicBezTo>
                <a:cubicBezTo>
                  <a:pt x="2841" y="863"/>
                  <a:pt x="2840" y="862"/>
                  <a:pt x="2840" y="861"/>
                </a:cubicBezTo>
                <a:cubicBezTo>
                  <a:pt x="2835" y="858"/>
                  <a:pt x="2838" y="857"/>
                  <a:pt x="2841" y="855"/>
                </a:cubicBezTo>
                <a:cubicBezTo>
                  <a:pt x="2845" y="853"/>
                  <a:pt x="2850" y="852"/>
                  <a:pt x="2854" y="854"/>
                </a:cubicBezTo>
                <a:cubicBezTo>
                  <a:pt x="2859" y="858"/>
                  <a:pt x="2864" y="857"/>
                  <a:pt x="2870" y="857"/>
                </a:cubicBezTo>
                <a:cubicBezTo>
                  <a:pt x="2872" y="857"/>
                  <a:pt x="2873" y="857"/>
                  <a:pt x="2873" y="855"/>
                </a:cubicBezTo>
                <a:cubicBezTo>
                  <a:pt x="2874" y="854"/>
                  <a:pt x="2873" y="853"/>
                  <a:pt x="2872" y="852"/>
                </a:cubicBezTo>
                <a:cubicBezTo>
                  <a:pt x="2870" y="851"/>
                  <a:pt x="2868" y="850"/>
                  <a:pt x="2865" y="852"/>
                </a:cubicBezTo>
                <a:cubicBezTo>
                  <a:pt x="2864" y="853"/>
                  <a:pt x="2863" y="853"/>
                  <a:pt x="2862" y="851"/>
                </a:cubicBezTo>
                <a:cubicBezTo>
                  <a:pt x="2860" y="847"/>
                  <a:pt x="2860" y="847"/>
                  <a:pt x="2856" y="850"/>
                </a:cubicBezTo>
                <a:cubicBezTo>
                  <a:pt x="2855" y="851"/>
                  <a:pt x="2854" y="851"/>
                  <a:pt x="2853" y="851"/>
                </a:cubicBezTo>
                <a:cubicBezTo>
                  <a:pt x="2847" y="851"/>
                  <a:pt x="2842" y="848"/>
                  <a:pt x="2836" y="850"/>
                </a:cubicBezTo>
                <a:cubicBezTo>
                  <a:pt x="2832" y="847"/>
                  <a:pt x="2830" y="842"/>
                  <a:pt x="2825" y="841"/>
                </a:cubicBezTo>
                <a:cubicBezTo>
                  <a:pt x="2824" y="837"/>
                  <a:pt x="2825" y="836"/>
                  <a:pt x="2828" y="837"/>
                </a:cubicBezTo>
                <a:cubicBezTo>
                  <a:pt x="2833" y="838"/>
                  <a:pt x="2838" y="841"/>
                  <a:pt x="2843" y="842"/>
                </a:cubicBezTo>
                <a:cubicBezTo>
                  <a:pt x="2846" y="843"/>
                  <a:pt x="2849" y="844"/>
                  <a:pt x="2852" y="841"/>
                </a:cubicBezTo>
                <a:cubicBezTo>
                  <a:pt x="2849" y="839"/>
                  <a:pt x="2845" y="839"/>
                  <a:pt x="2843" y="837"/>
                </a:cubicBezTo>
                <a:cubicBezTo>
                  <a:pt x="2836" y="834"/>
                  <a:pt x="2829" y="830"/>
                  <a:pt x="2821" y="830"/>
                </a:cubicBezTo>
                <a:cubicBezTo>
                  <a:pt x="2816" y="830"/>
                  <a:pt x="2810" y="830"/>
                  <a:pt x="2814" y="838"/>
                </a:cubicBezTo>
                <a:cubicBezTo>
                  <a:pt x="2815" y="840"/>
                  <a:pt x="2813" y="843"/>
                  <a:pt x="2814" y="846"/>
                </a:cubicBezTo>
                <a:cubicBezTo>
                  <a:pt x="2809" y="839"/>
                  <a:pt x="2807" y="839"/>
                  <a:pt x="2798" y="840"/>
                </a:cubicBezTo>
                <a:cubicBezTo>
                  <a:pt x="2797" y="840"/>
                  <a:pt x="2798" y="840"/>
                  <a:pt x="2797" y="840"/>
                </a:cubicBezTo>
                <a:cubicBezTo>
                  <a:pt x="2796" y="836"/>
                  <a:pt x="2793" y="837"/>
                  <a:pt x="2791" y="838"/>
                </a:cubicBezTo>
                <a:cubicBezTo>
                  <a:pt x="2791" y="838"/>
                  <a:pt x="2790" y="838"/>
                  <a:pt x="2790" y="838"/>
                </a:cubicBezTo>
                <a:cubicBezTo>
                  <a:pt x="2794" y="826"/>
                  <a:pt x="2805" y="819"/>
                  <a:pt x="2817" y="823"/>
                </a:cubicBezTo>
                <a:cubicBezTo>
                  <a:pt x="2826" y="825"/>
                  <a:pt x="2830" y="822"/>
                  <a:pt x="2835" y="817"/>
                </a:cubicBezTo>
                <a:cubicBezTo>
                  <a:pt x="2837" y="814"/>
                  <a:pt x="2839" y="812"/>
                  <a:pt x="2842" y="809"/>
                </a:cubicBezTo>
                <a:cubicBezTo>
                  <a:pt x="2838" y="815"/>
                  <a:pt x="2839" y="820"/>
                  <a:pt x="2846" y="824"/>
                </a:cubicBezTo>
                <a:cubicBezTo>
                  <a:pt x="2833" y="827"/>
                  <a:pt x="2833" y="827"/>
                  <a:pt x="2842" y="836"/>
                </a:cubicBezTo>
                <a:cubicBezTo>
                  <a:pt x="2842" y="836"/>
                  <a:pt x="2843" y="836"/>
                  <a:pt x="2843" y="837"/>
                </a:cubicBezTo>
                <a:cubicBezTo>
                  <a:pt x="2844" y="836"/>
                  <a:pt x="2844" y="835"/>
                  <a:pt x="2845" y="835"/>
                </a:cubicBezTo>
                <a:cubicBezTo>
                  <a:pt x="2847" y="834"/>
                  <a:pt x="2848" y="838"/>
                  <a:pt x="2850" y="835"/>
                </a:cubicBezTo>
                <a:cubicBezTo>
                  <a:pt x="2852" y="834"/>
                  <a:pt x="2851" y="832"/>
                  <a:pt x="2851" y="830"/>
                </a:cubicBezTo>
                <a:cubicBezTo>
                  <a:pt x="2851" y="827"/>
                  <a:pt x="2853" y="827"/>
                  <a:pt x="2855" y="828"/>
                </a:cubicBezTo>
                <a:cubicBezTo>
                  <a:pt x="2856" y="829"/>
                  <a:pt x="2857" y="829"/>
                  <a:pt x="2859" y="827"/>
                </a:cubicBezTo>
                <a:cubicBezTo>
                  <a:pt x="2854" y="824"/>
                  <a:pt x="2852" y="819"/>
                  <a:pt x="2852" y="813"/>
                </a:cubicBezTo>
                <a:cubicBezTo>
                  <a:pt x="2857" y="814"/>
                  <a:pt x="2859" y="814"/>
                  <a:pt x="2862" y="811"/>
                </a:cubicBezTo>
                <a:cubicBezTo>
                  <a:pt x="2863" y="810"/>
                  <a:pt x="2864" y="810"/>
                  <a:pt x="2865" y="810"/>
                </a:cubicBezTo>
                <a:cubicBezTo>
                  <a:pt x="2869" y="815"/>
                  <a:pt x="2878" y="812"/>
                  <a:pt x="2879" y="821"/>
                </a:cubicBezTo>
                <a:cubicBezTo>
                  <a:pt x="2882" y="815"/>
                  <a:pt x="2875" y="811"/>
                  <a:pt x="2880" y="806"/>
                </a:cubicBezTo>
                <a:cubicBezTo>
                  <a:pt x="2876" y="806"/>
                  <a:pt x="2872" y="806"/>
                  <a:pt x="2869" y="806"/>
                </a:cubicBezTo>
                <a:cubicBezTo>
                  <a:pt x="2867" y="806"/>
                  <a:pt x="2865" y="807"/>
                  <a:pt x="2864" y="806"/>
                </a:cubicBezTo>
                <a:cubicBezTo>
                  <a:pt x="2859" y="799"/>
                  <a:pt x="2850" y="798"/>
                  <a:pt x="2843" y="795"/>
                </a:cubicBezTo>
                <a:cubicBezTo>
                  <a:pt x="2841" y="794"/>
                  <a:pt x="2840" y="795"/>
                  <a:pt x="2840" y="796"/>
                </a:cubicBezTo>
                <a:cubicBezTo>
                  <a:pt x="2840" y="798"/>
                  <a:pt x="2842" y="801"/>
                  <a:pt x="2838" y="802"/>
                </a:cubicBezTo>
                <a:cubicBezTo>
                  <a:pt x="2835" y="802"/>
                  <a:pt x="2833" y="804"/>
                  <a:pt x="2830" y="804"/>
                </a:cubicBezTo>
                <a:cubicBezTo>
                  <a:pt x="2829" y="805"/>
                  <a:pt x="2828" y="804"/>
                  <a:pt x="2828" y="804"/>
                </a:cubicBezTo>
                <a:cubicBezTo>
                  <a:pt x="2824" y="799"/>
                  <a:pt x="2817" y="798"/>
                  <a:pt x="2814" y="793"/>
                </a:cubicBezTo>
                <a:cubicBezTo>
                  <a:pt x="2814" y="793"/>
                  <a:pt x="2814" y="793"/>
                  <a:pt x="2814" y="793"/>
                </a:cubicBezTo>
                <a:cubicBezTo>
                  <a:pt x="2815" y="790"/>
                  <a:pt x="2817" y="789"/>
                  <a:pt x="2820" y="790"/>
                </a:cubicBezTo>
                <a:cubicBezTo>
                  <a:pt x="2822" y="791"/>
                  <a:pt x="2822" y="792"/>
                  <a:pt x="2821" y="794"/>
                </a:cubicBezTo>
                <a:cubicBezTo>
                  <a:pt x="2820" y="796"/>
                  <a:pt x="2822" y="796"/>
                  <a:pt x="2823" y="796"/>
                </a:cubicBezTo>
                <a:cubicBezTo>
                  <a:pt x="2825" y="796"/>
                  <a:pt x="2828" y="800"/>
                  <a:pt x="2829" y="797"/>
                </a:cubicBezTo>
                <a:cubicBezTo>
                  <a:pt x="2830" y="792"/>
                  <a:pt x="2835" y="794"/>
                  <a:pt x="2837" y="791"/>
                </a:cubicBezTo>
                <a:cubicBezTo>
                  <a:pt x="2837" y="790"/>
                  <a:pt x="2838" y="790"/>
                  <a:pt x="2838" y="789"/>
                </a:cubicBezTo>
                <a:cubicBezTo>
                  <a:pt x="2836" y="787"/>
                  <a:pt x="2833" y="789"/>
                  <a:pt x="2832" y="787"/>
                </a:cubicBezTo>
                <a:cubicBezTo>
                  <a:pt x="2832" y="783"/>
                  <a:pt x="2837" y="784"/>
                  <a:pt x="2840" y="782"/>
                </a:cubicBezTo>
                <a:cubicBezTo>
                  <a:pt x="2838" y="779"/>
                  <a:pt x="2837" y="776"/>
                  <a:pt x="2833" y="776"/>
                </a:cubicBezTo>
                <a:cubicBezTo>
                  <a:pt x="2831" y="785"/>
                  <a:pt x="2827" y="786"/>
                  <a:pt x="2818" y="783"/>
                </a:cubicBezTo>
                <a:cubicBezTo>
                  <a:pt x="2816" y="783"/>
                  <a:pt x="2814" y="781"/>
                  <a:pt x="2812" y="783"/>
                </a:cubicBezTo>
                <a:cubicBezTo>
                  <a:pt x="2807" y="784"/>
                  <a:pt x="2801" y="782"/>
                  <a:pt x="2796" y="785"/>
                </a:cubicBezTo>
                <a:cubicBezTo>
                  <a:pt x="2793" y="786"/>
                  <a:pt x="2790" y="784"/>
                  <a:pt x="2789" y="782"/>
                </a:cubicBezTo>
                <a:cubicBezTo>
                  <a:pt x="2789" y="782"/>
                  <a:pt x="2789" y="782"/>
                  <a:pt x="2789" y="782"/>
                </a:cubicBezTo>
                <a:cubicBezTo>
                  <a:pt x="2789" y="780"/>
                  <a:pt x="2785" y="779"/>
                  <a:pt x="2786" y="775"/>
                </a:cubicBezTo>
                <a:cubicBezTo>
                  <a:pt x="2791" y="776"/>
                  <a:pt x="2796" y="774"/>
                  <a:pt x="2802" y="776"/>
                </a:cubicBezTo>
                <a:cubicBezTo>
                  <a:pt x="2803" y="777"/>
                  <a:pt x="2805" y="776"/>
                  <a:pt x="2806" y="774"/>
                </a:cubicBezTo>
                <a:cubicBezTo>
                  <a:pt x="2807" y="772"/>
                  <a:pt x="2805" y="772"/>
                  <a:pt x="2804" y="771"/>
                </a:cubicBezTo>
                <a:cubicBezTo>
                  <a:pt x="2796" y="767"/>
                  <a:pt x="2788" y="765"/>
                  <a:pt x="2780" y="764"/>
                </a:cubicBezTo>
                <a:cubicBezTo>
                  <a:pt x="2776" y="763"/>
                  <a:pt x="2770" y="760"/>
                  <a:pt x="2766" y="762"/>
                </a:cubicBezTo>
                <a:cubicBezTo>
                  <a:pt x="2762" y="763"/>
                  <a:pt x="2759" y="763"/>
                  <a:pt x="2756" y="762"/>
                </a:cubicBezTo>
                <a:cubicBezTo>
                  <a:pt x="2754" y="761"/>
                  <a:pt x="2752" y="760"/>
                  <a:pt x="2751" y="761"/>
                </a:cubicBezTo>
                <a:cubicBezTo>
                  <a:pt x="2746" y="764"/>
                  <a:pt x="2747" y="759"/>
                  <a:pt x="2745" y="758"/>
                </a:cubicBezTo>
                <a:cubicBezTo>
                  <a:pt x="2746" y="756"/>
                  <a:pt x="2748" y="756"/>
                  <a:pt x="2749" y="755"/>
                </a:cubicBezTo>
                <a:cubicBezTo>
                  <a:pt x="2750" y="755"/>
                  <a:pt x="2752" y="755"/>
                  <a:pt x="2753" y="755"/>
                </a:cubicBezTo>
                <a:cubicBezTo>
                  <a:pt x="2755" y="756"/>
                  <a:pt x="2756" y="756"/>
                  <a:pt x="2757" y="754"/>
                </a:cubicBezTo>
                <a:cubicBezTo>
                  <a:pt x="2757" y="752"/>
                  <a:pt x="2756" y="752"/>
                  <a:pt x="2755" y="751"/>
                </a:cubicBezTo>
                <a:cubicBezTo>
                  <a:pt x="2754" y="751"/>
                  <a:pt x="2753" y="750"/>
                  <a:pt x="2753" y="750"/>
                </a:cubicBezTo>
                <a:cubicBezTo>
                  <a:pt x="2749" y="745"/>
                  <a:pt x="2745" y="742"/>
                  <a:pt x="2739" y="744"/>
                </a:cubicBezTo>
                <a:cubicBezTo>
                  <a:pt x="2738" y="744"/>
                  <a:pt x="2738" y="744"/>
                  <a:pt x="2737" y="743"/>
                </a:cubicBezTo>
                <a:cubicBezTo>
                  <a:pt x="2736" y="743"/>
                  <a:pt x="2734" y="743"/>
                  <a:pt x="2734" y="745"/>
                </a:cubicBezTo>
                <a:cubicBezTo>
                  <a:pt x="2733" y="747"/>
                  <a:pt x="2737" y="746"/>
                  <a:pt x="2736" y="748"/>
                </a:cubicBezTo>
                <a:cubicBezTo>
                  <a:pt x="2731" y="749"/>
                  <a:pt x="2728" y="744"/>
                  <a:pt x="2723" y="745"/>
                </a:cubicBezTo>
                <a:cubicBezTo>
                  <a:pt x="2722" y="745"/>
                  <a:pt x="2721" y="745"/>
                  <a:pt x="2720" y="745"/>
                </a:cubicBezTo>
                <a:cubicBezTo>
                  <a:pt x="2719" y="741"/>
                  <a:pt x="2712" y="741"/>
                  <a:pt x="2714" y="736"/>
                </a:cubicBezTo>
                <a:cubicBezTo>
                  <a:pt x="2714" y="735"/>
                  <a:pt x="2712" y="733"/>
                  <a:pt x="2711" y="733"/>
                </a:cubicBezTo>
                <a:cubicBezTo>
                  <a:pt x="2701" y="734"/>
                  <a:pt x="2694" y="725"/>
                  <a:pt x="2683" y="729"/>
                </a:cubicBezTo>
                <a:cubicBezTo>
                  <a:pt x="2682" y="729"/>
                  <a:pt x="2680" y="728"/>
                  <a:pt x="2680" y="726"/>
                </a:cubicBezTo>
                <a:cubicBezTo>
                  <a:pt x="2679" y="724"/>
                  <a:pt x="2681" y="724"/>
                  <a:pt x="2682" y="723"/>
                </a:cubicBezTo>
                <a:cubicBezTo>
                  <a:pt x="2684" y="722"/>
                  <a:pt x="2687" y="722"/>
                  <a:pt x="2689" y="721"/>
                </a:cubicBezTo>
                <a:cubicBezTo>
                  <a:pt x="2693" y="720"/>
                  <a:pt x="2695" y="717"/>
                  <a:pt x="2698" y="715"/>
                </a:cubicBezTo>
                <a:cubicBezTo>
                  <a:pt x="2698" y="714"/>
                  <a:pt x="2697" y="713"/>
                  <a:pt x="2697" y="712"/>
                </a:cubicBezTo>
                <a:cubicBezTo>
                  <a:pt x="2698" y="711"/>
                  <a:pt x="2700" y="711"/>
                  <a:pt x="2702" y="711"/>
                </a:cubicBezTo>
                <a:cubicBezTo>
                  <a:pt x="2702" y="712"/>
                  <a:pt x="2702" y="714"/>
                  <a:pt x="2704" y="714"/>
                </a:cubicBezTo>
                <a:cubicBezTo>
                  <a:pt x="2708" y="715"/>
                  <a:pt x="2710" y="716"/>
                  <a:pt x="2708" y="721"/>
                </a:cubicBezTo>
                <a:cubicBezTo>
                  <a:pt x="2707" y="723"/>
                  <a:pt x="2711" y="725"/>
                  <a:pt x="2714" y="725"/>
                </a:cubicBezTo>
                <a:cubicBezTo>
                  <a:pt x="2717" y="727"/>
                  <a:pt x="2719" y="724"/>
                  <a:pt x="2721" y="722"/>
                </a:cubicBezTo>
                <a:cubicBezTo>
                  <a:pt x="2722" y="721"/>
                  <a:pt x="2722" y="718"/>
                  <a:pt x="2721" y="718"/>
                </a:cubicBezTo>
                <a:cubicBezTo>
                  <a:pt x="2716" y="717"/>
                  <a:pt x="2715" y="708"/>
                  <a:pt x="2708" y="712"/>
                </a:cubicBezTo>
                <a:cubicBezTo>
                  <a:pt x="2707" y="713"/>
                  <a:pt x="2705" y="712"/>
                  <a:pt x="2705" y="710"/>
                </a:cubicBezTo>
                <a:cubicBezTo>
                  <a:pt x="2704" y="708"/>
                  <a:pt x="2706" y="708"/>
                  <a:pt x="2708" y="708"/>
                </a:cubicBezTo>
                <a:cubicBezTo>
                  <a:pt x="2712" y="707"/>
                  <a:pt x="2714" y="705"/>
                  <a:pt x="2718" y="702"/>
                </a:cubicBezTo>
                <a:cubicBezTo>
                  <a:pt x="2713" y="701"/>
                  <a:pt x="2709" y="699"/>
                  <a:pt x="2706" y="698"/>
                </a:cubicBezTo>
                <a:cubicBezTo>
                  <a:pt x="2706" y="697"/>
                  <a:pt x="2707" y="696"/>
                  <a:pt x="2708" y="696"/>
                </a:cubicBezTo>
                <a:cubicBezTo>
                  <a:pt x="2714" y="695"/>
                  <a:pt x="2718" y="691"/>
                  <a:pt x="2724" y="691"/>
                </a:cubicBezTo>
                <a:cubicBezTo>
                  <a:pt x="2724" y="691"/>
                  <a:pt x="2724" y="691"/>
                  <a:pt x="2724" y="691"/>
                </a:cubicBezTo>
                <a:cubicBezTo>
                  <a:pt x="2725" y="692"/>
                  <a:pt x="2726" y="692"/>
                  <a:pt x="2726" y="692"/>
                </a:cubicBezTo>
                <a:cubicBezTo>
                  <a:pt x="2728" y="697"/>
                  <a:pt x="2730" y="698"/>
                  <a:pt x="2735" y="695"/>
                </a:cubicBezTo>
                <a:cubicBezTo>
                  <a:pt x="2738" y="692"/>
                  <a:pt x="2742" y="694"/>
                  <a:pt x="2743" y="697"/>
                </a:cubicBezTo>
                <a:cubicBezTo>
                  <a:pt x="2745" y="699"/>
                  <a:pt x="2747" y="700"/>
                  <a:pt x="2747" y="703"/>
                </a:cubicBezTo>
                <a:cubicBezTo>
                  <a:pt x="2747" y="705"/>
                  <a:pt x="2749" y="706"/>
                  <a:pt x="2751" y="706"/>
                </a:cubicBezTo>
                <a:cubicBezTo>
                  <a:pt x="2754" y="706"/>
                  <a:pt x="2755" y="705"/>
                  <a:pt x="2756" y="703"/>
                </a:cubicBezTo>
                <a:cubicBezTo>
                  <a:pt x="2761" y="696"/>
                  <a:pt x="2762" y="695"/>
                  <a:pt x="2771" y="699"/>
                </a:cubicBezTo>
                <a:cubicBezTo>
                  <a:pt x="2774" y="700"/>
                  <a:pt x="2777" y="701"/>
                  <a:pt x="2778" y="697"/>
                </a:cubicBezTo>
                <a:cubicBezTo>
                  <a:pt x="2779" y="694"/>
                  <a:pt x="2781" y="694"/>
                  <a:pt x="2784" y="694"/>
                </a:cubicBezTo>
                <a:cubicBezTo>
                  <a:pt x="2788" y="695"/>
                  <a:pt x="2793" y="695"/>
                  <a:pt x="2798" y="695"/>
                </a:cubicBezTo>
                <a:cubicBezTo>
                  <a:pt x="2803" y="697"/>
                  <a:pt x="2809" y="700"/>
                  <a:pt x="2814" y="703"/>
                </a:cubicBezTo>
                <a:cubicBezTo>
                  <a:pt x="2821" y="702"/>
                  <a:pt x="2827" y="699"/>
                  <a:pt x="2834" y="703"/>
                </a:cubicBezTo>
                <a:cubicBezTo>
                  <a:pt x="2838" y="703"/>
                  <a:pt x="2839" y="705"/>
                  <a:pt x="2839" y="709"/>
                </a:cubicBezTo>
                <a:cubicBezTo>
                  <a:pt x="2839" y="710"/>
                  <a:pt x="2840" y="712"/>
                  <a:pt x="2841" y="713"/>
                </a:cubicBezTo>
                <a:cubicBezTo>
                  <a:pt x="2842" y="715"/>
                  <a:pt x="2844" y="714"/>
                  <a:pt x="2845" y="713"/>
                </a:cubicBezTo>
                <a:cubicBezTo>
                  <a:pt x="2846" y="713"/>
                  <a:pt x="2848" y="712"/>
                  <a:pt x="2847" y="711"/>
                </a:cubicBezTo>
                <a:cubicBezTo>
                  <a:pt x="2843" y="709"/>
                  <a:pt x="2843" y="704"/>
                  <a:pt x="2839" y="701"/>
                </a:cubicBezTo>
                <a:cubicBezTo>
                  <a:pt x="2846" y="698"/>
                  <a:pt x="2851" y="704"/>
                  <a:pt x="2857" y="705"/>
                </a:cubicBezTo>
                <a:cubicBezTo>
                  <a:pt x="2860" y="705"/>
                  <a:pt x="2858" y="709"/>
                  <a:pt x="2859" y="710"/>
                </a:cubicBezTo>
                <a:cubicBezTo>
                  <a:pt x="2859" y="712"/>
                  <a:pt x="2859" y="713"/>
                  <a:pt x="2860" y="714"/>
                </a:cubicBezTo>
                <a:cubicBezTo>
                  <a:pt x="2862" y="716"/>
                  <a:pt x="2863" y="716"/>
                  <a:pt x="2865" y="714"/>
                </a:cubicBezTo>
                <a:cubicBezTo>
                  <a:pt x="2867" y="712"/>
                  <a:pt x="2866" y="704"/>
                  <a:pt x="2863" y="703"/>
                </a:cubicBezTo>
                <a:cubicBezTo>
                  <a:pt x="2855" y="700"/>
                  <a:pt x="2847" y="695"/>
                  <a:pt x="2839" y="694"/>
                </a:cubicBezTo>
                <a:cubicBezTo>
                  <a:pt x="2827" y="692"/>
                  <a:pt x="2816" y="685"/>
                  <a:pt x="2803" y="684"/>
                </a:cubicBezTo>
                <a:cubicBezTo>
                  <a:pt x="2801" y="683"/>
                  <a:pt x="2797" y="681"/>
                  <a:pt x="2795" y="682"/>
                </a:cubicBezTo>
                <a:cubicBezTo>
                  <a:pt x="2790" y="684"/>
                  <a:pt x="2789" y="680"/>
                  <a:pt x="2786" y="677"/>
                </a:cubicBezTo>
                <a:cubicBezTo>
                  <a:pt x="2785" y="676"/>
                  <a:pt x="2783" y="674"/>
                  <a:pt x="2782" y="671"/>
                </a:cubicBezTo>
                <a:cubicBezTo>
                  <a:pt x="2781" y="670"/>
                  <a:pt x="2780" y="668"/>
                  <a:pt x="2777" y="670"/>
                </a:cubicBezTo>
                <a:cubicBezTo>
                  <a:pt x="2775" y="671"/>
                  <a:pt x="2773" y="670"/>
                  <a:pt x="2772" y="670"/>
                </a:cubicBezTo>
                <a:cubicBezTo>
                  <a:pt x="2766" y="670"/>
                  <a:pt x="2760" y="667"/>
                  <a:pt x="2754" y="668"/>
                </a:cubicBezTo>
                <a:cubicBezTo>
                  <a:pt x="2748" y="668"/>
                  <a:pt x="2743" y="664"/>
                  <a:pt x="2737" y="664"/>
                </a:cubicBezTo>
                <a:cubicBezTo>
                  <a:pt x="2735" y="663"/>
                  <a:pt x="2734" y="663"/>
                  <a:pt x="2732" y="663"/>
                </a:cubicBezTo>
                <a:cubicBezTo>
                  <a:pt x="2725" y="663"/>
                  <a:pt x="2719" y="661"/>
                  <a:pt x="2713" y="658"/>
                </a:cubicBezTo>
                <a:cubicBezTo>
                  <a:pt x="2711" y="654"/>
                  <a:pt x="2714" y="651"/>
                  <a:pt x="2718" y="650"/>
                </a:cubicBezTo>
                <a:cubicBezTo>
                  <a:pt x="2723" y="649"/>
                  <a:pt x="2726" y="646"/>
                  <a:pt x="2729" y="643"/>
                </a:cubicBezTo>
                <a:cubicBezTo>
                  <a:pt x="2733" y="639"/>
                  <a:pt x="2738" y="647"/>
                  <a:pt x="2743" y="643"/>
                </a:cubicBezTo>
                <a:cubicBezTo>
                  <a:pt x="2744" y="643"/>
                  <a:pt x="2745" y="643"/>
                  <a:pt x="2746" y="643"/>
                </a:cubicBezTo>
                <a:cubicBezTo>
                  <a:pt x="2749" y="643"/>
                  <a:pt x="2751" y="646"/>
                  <a:pt x="2751" y="650"/>
                </a:cubicBezTo>
                <a:cubicBezTo>
                  <a:pt x="2750" y="652"/>
                  <a:pt x="2751" y="653"/>
                  <a:pt x="2753" y="653"/>
                </a:cubicBezTo>
                <a:cubicBezTo>
                  <a:pt x="2756" y="653"/>
                  <a:pt x="2758" y="654"/>
                  <a:pt x="2759" y="649"/>
                </a:cubicBezTo>
                <a:cubicBezTo>
                  <a:pt x="2759" y="646"/>
                  <a:pt x="2763" y="644"/>
                  <a:pt x="2767" y="645"/>
                </a:cubicBezTo>
                <a:cubicBezTo>
                  <a:pt x="2770" y="646"/>
                  <a:pt x="2772" y="646"/>
                  <a:pt x="2775" y="644"/>
                </a:cubicBezTo>
                <a:cubicBezTo>
                  <a:pt x="2782" y="640"/>
                  <a:pt x="2789" y="642"/>
                  <a:pt x="2796" y="646"/>
                </a:cubicBezTo>
                <a:cubicBezTo>
                  <a:pt x="2798" y="647"/>
                  <a:pt x="2800" y="648"/>
                  <a:pt x="2802" y="648"/>
                </a:cubicBezTo>
                <a:cubicBezTo>
                  <a:pt x="2804" y="649"/>
                  <a:pt x="2806" y="652"/>
                  <a:pt x="2808" y="650"/>
                </a:cubicBezTo>
                <a:cubicBezTo>
                  <a:pt x="2810" y="648"/>
                  <a:pt x="2811" y="646"/>
                  <a:pt x="2812" y="644"/>
                </a:cubicBezTo>
                <a:cubicBezTo>
                  <a:pt x="2813" y="642"/>
                  <a:pt x="2812" y="640"/>
                  <a:pt x="2812" y="638"/>
                </a:cubicBezTo>
                <a:cubicBezTo>
                  <a:pt x="2812" y="636"/>
                  <a:pt x="2814" y="635"/>
                  <a:pt x="2816" y="634"/>
                </a:cubicBezTo>
                <a:cubicBezTo>
                  <a:pt x="2821" y="638"/>
                  <a:pt x="2821" y="638"/>
                  <a:pt x="2827" y="634"/>
                </a:cubicBezTo>
                <a:cubicBezTo>
                  <a:pt x="2829" y="635"/>
                  <a:pt x="2831" y="635"/>
                  <a:pt x="2832" y="633"/>
                </a:cubicBezTo>
                <a:cubicBezTo>
                  <a:pt x="2832" y="633"/>
                  <a:pt x="2832" y="633"/>
                  <a:pt x="2832" y="633"/>
                </a:cubicBezTo>
                <a:cubicBezTo>
                  <a:pt x="2839" y="635"/>
                  <a:pt x="2846" y="633"/>
                  <a:pt x="2852" y="639"/>
                </a:cubicBezTo>
                <a:cubicBezTo>
                  <a:pt x="2854" y="640"/>
                  <a:pt x="2858" y="640"/>
                  <a:pt x="2860" y="638"/>
                </a:cubicBezTo>
                <a:cubicBezTo>
                  <a:pt x="2863" y="637"/>
                  <a:pt x="2865" y="636"/>
                  <a:pt x="2867" y="637"/>
                </a:cubicBezTo>
                <a:cubicBezTo>
                  <a:pt x="2872" y="640"/>
                  <a:pt x="2876" y="638"/>
                  <a:pt x="2881" y="638"/>
                </a:cubicBezTo>
                <a:cubicBezTo>
                  <a:pt x="2881" y="638"/>
                  <a:pt x="2881" y="638"/>
                  <a:pt x="2881" y="638"/>
                </a:cubicBezTo>
                <a:cubicBezTo>
                  <a:pt x="2888" y="644"/>
                  <a:pt x="2895" y="643"/>
                  <a:pt x="2903" y="640"/>
                </a:cubicBezTo>
                <a:cubicBezTo>
                  <a:pt x="2904" y="639"/>
                  <a:pt x="2906" y="639"/>
                  <a:pt x="2907" y="638"/>
                </a:cubicBezTo>
                <a:cubicBezTo>
                  <a:pt x="2909" y="638"/>
                  <a:pt x="2912" y="638"/>
                  <a:pt x="2914" y="639"/>
                </a:cubicBezTo>
                <a:cubicBezTo>
                  <a:pt x="2917" y="640"/>
                  <a:pt x="2919" y="640"/>
                  <a:pt x="2921" y="638"/>
                </a:cubicBezTo>
                <a:cubicBezTo>
                  <a:pt x="2922" y="638"/>
                  <a:pt x="2922" y="638"/>
                  <a:pt x="2922" y="638"/>
                </a:cubicBezTo>
                <a:cubicBezTo>
                  <a:pt x="2922" y="638"/>
                  <a:pt x="2922" y="638"/>
                  <a:pt x="2922" y="638"/>
                </a:cubicBezTo>
                <a:cubicBezTo>
                  <a:pt x="2925" y="639"/>
                  <a:pt x="2928" y="642"/>
                  <a:pt x="2932" y="640"/>
                </a:cubicBezTo>
                <a:cubicBezTo>
                  <a:pt x="2933" y="639"/>
                  <a:pt x="2935" y="640"/>
                  <a:pt x="2936" y="642"/>
                </a:cubicBezTo>
                <a:cubicBezTo>
                  <a:pt x="2932" y="642"/>
                  <a:pt x="2935" y="647"/>
                  <a:pt x="2932" y="648"/>
                </a:cubicBezTo>
                <a:cubicBezTo>
                  <a:pt x="2930" y="649"/>
                  <a:pt x="2928" y="650"/>
                  <a:pt x="2926" y="649"/>
                </a:cubicBezTo>
                <a:cubicBezTo>
                  <a:pt x="2924" y="649"/>
                  <a:pt x="2923" y="648"/>
                  <a:pt x="2922" y="650"/>
                </a:cubicBezTo>
                <a:cubicBezTo>
                  <a:pt x="2922" y="652"/>
                  <a:pt x="2923" y="652"/>
                  <a:pt x="2925" y="653"/>
                </a:cubicBezTo>
                <a:cubicBezTo>
                  <a:pt x="2926" y="653"/>
                  <a:pt x="2930" y="652"/>
                  <a:pt x="2928" y="656"/>
                </a:cubicBezTo>
                <a:cubicBezTo>
                  <a:pt x="2925" y="661"/>
                  <a:pt x="2928" y="660"/>
                  <a:pt x="2931" y="659"/>
                </a:cubicBezTo>
                <a:cubicBezTo>
                  <a:pt x="2934" y="658"/>
                  <a:pt x="2936" y="657"/>
                  <a:pt x="2937" y="655"/>
                </a:cubicBezTo>
                <a:cubicBezTo>
                  <a:pt x="2941" y="651"/>
                  <a:pt x="2944" y="651"/>
                  <a:pt x="2949" y="653"/>
                </a:cubicBezTo>
                <a:cubicBezTo>
                  <a:pt x="2952" y="654"/>
                  <a:pt x="2956" y="656"/>
                  <a:pt x="2959" y="654"/>
                </a:cubicBezTo>
                <a:cubicBezTo>
                  <a:pt x="2965" y="652"/>
                  <a:pt x="2971" y="651"/>
                  <a:pt x="2977" y="648"/>
                </a:cubicBezTo>
                <a:cubicBezTo>
                  <a:pt x="2980" y="648"/>
                  <a:pt x="2983" y="648"/>
                  <a:pt x="2986" y="648"/>
                </a:cubicBezTo>
                <a:cubicBezTo>
                  <a:pt x="2989" y="648"/>
                  <a:pt x="2992" y="647"/>
                  <a:pt x="2995" y="650"/>
                </a:cubicBezTo>
                <a:cubicBezTo>
                  <a:pt x="2995" y="652"/>
                  <a:pt x="2991" y="653"/>
                  <a:pt x="2992" y="656"/>
                </a:cubicBezTo>
                <a:cubicBezTo>
                  <a:pt x="2992" y="658"/>
                  <a:pt x="2992" y="660"/>
                  <a:pt x="2995" y="660"/>
                </a:cubicBezTo>
                <a:cubicBezTo>
                  <a:pt x="3002" y="660"/>
                  <a:pt x="3009" y="662"/>
                  <a:pt x="3015" y="658"/>
                </a:cubicBezTo>
                <a:cubicBezTo>
                  <a:pt x="3017" y="658"/>
                  <a:pt x="3019" y="656"/>
                  <a:pt x="3019" y="654"/>
                </a:cubicBezTo>
                <a:cubicBezTo>
                  <a:pt x="3020" y="652"/>
                  <a:pt x="3018" y="652"/>
                  <a:pt x="3016" y="651"/>
                </a:cubicBezTo>
                <a:cubicBezTo>
                  <a:pt x="3016" y="650"/>
                  <a:pt x="3015" y="649"/>
                  <a:pt x="3015" y="649"/>
                </a:cubicBezTo>
                <a:cubicBezTo>
                  <a:pt x="3016" y="646"/>
                  <a:pt x="3018" y="645"/>
                  <a:pt x="3021" y="644"/>
                </a:cubicBezTo>
                <a:cubicBezTo>
                  <a:pt x="3023" y="643"/>
                  <a:pt x="3024" y="643"/>
                  <a:pt x="3026" y="644"/>
                </a:cubicBezTo>
                <a:cubicBezTo>
                  <a:pt x="3028" y="646"/>
                  <a:pt x="3026" y="648"/>
                  <a:pt x="3025" y="650"/>
                </a:cubicBezTo>
                <a:cubicBezTo>
                  <a:pt x="3023" y="656"/>
                  <a:pt x="3023" y="657"/>
                  <a:pt x="3028" y="660"/>
                </a:cubicBezTo>
                <a:cubicBezTo>
                  <a:pt x="3031" y="662"/>
                  <a:pt x="3041" y="661"/>
                  <a:pt x="3044" y="660"/>
                </a:cubicBezTo>
                <a:cubicBezTo>
                  <a:pt x="3046" y="658"/>
                  <a:pt x="3046" y="655"/>
                  <a:pt x="3045" y="653"/>
                </a:cubicBezTo>
                <a:cubicBezTo>
                  <a:pt x="3044" y="650"/>
                  <a:pt x="3042" y="650"/>
                  <a:pt x="3039" y="650"/>
                </a:cubicBezTo>
                <a:cubicBezTo>
                  <a:pt x="3031" y="651"/>
                  <a:pt x="3030" y="651"/>
                  <a:pt x="3031" y="643"/>
                </a:cubicBezTo>
                <a:cubicBezTo>
                  <a:pt x="3039" y="643"/>
                  <a:pt x="3047" y="643"/>
                  <a:pt x="3054" y="638"/>
                </a:cubicBezTo>
                <a:cubicBezTo>
                  <a:pt x="3055" y="638"/>
                  <a:pt x="3057" y="638"/>
                  <a:pt x="3058" y="639"/>
                </a:cubicBezTo>
                <a:cubicBezTo>
                  <a:pt x="3059" y="641"/>
                  <a:pt x="3061" y="643"/>
                  <a:pt x="3058" y="644"/>
                </a:cubicBezTo>
                <a:cubicBezTo>
                  <a:pt x="3056" y="646"/>
                  <a:pt x="3057" y="648"/>
                  <a:pt x="3058" y="650"/>
                </a:cubicBezTo>
                <a:cubicBezTo>
                  <a:pt x="3056" y="653"/>
                  <a:pt x="3051" y="653"/>
                  <a:pt x="3049" y="656"/>
                </a:cubicBezTo>
                <a:cubicBezTo>
                  <a:pt x="3048" y="658"/>
                  <a:pt x="3048" y="659"/>
                  <a:pt x="3050" y="660"/>
                </a:cubicBezTo>
                <a:cubicBezTo>
                  <a:pt x="3057" y="661"/>
                  <a:pt x="3060" y="660"/>
                  <a:pt x="3064" y="655"/>
                </a:cubicBezTo>
                <a:cubicBezTo>
                  <a:pt x="3064" y="654"/>
                  <a:pt x="3064" y="654"/>
                  <a:pt x="3064" y="654"/>
                </a:cubicBezTo>
                <a:cubicBezTo>
                  <a:pt x="3068" y="644"/>
                  <a:pt x="3068" y="644"/>
                  <a:pt x="3078" y="648"/>
                </a:cubicBezTo>
                <a:cubicBezTo>
                  <a:pt x="3080" y="648"/>
                  <a:pt x="3082" y="652"/>
                  <a:pt x="3084" y="650"/>
                </a:cubicBezTo>
                <a:cubicBezTo>
                  <a:pt x="3086" y="649"/>
                  <a:pt x="3087" y="646"/>
                  <a:pt x="3089" y="645"/>
                </a:cubicBezTo>
                <a:cubicBezTo>
                  <a:pt x="3090" y="645"/>
                  <a:pt x="3088" y="643"/>
                  <a:pt x="3087" y="641"/>
                </a:cubicBezTo>
                <a:cubicBezTo>
                  <a:pt x="3085" y="639"/>
                  <a:pt x="3086" y="638"/>
                  <a:pt x="3087" y="636"/>
                </a:cubicBezTo>
                <a:cubicBezTo>
                  <a:pt x="3095" y="635"/>
                  <a:pt x="3095" y="635"/>
                  <a:pt x="3094" y="626"/>
                </a:cubicBezTo>
                <a:cubicBezTo>
                  <a:pt x="3093" y="621"/>
                  <a:pt x="3088" y="624"/>
                  <a:pt x="3085" y="623"/>
                </a:cubicBezTo>
                <a:cubicBezTo>
                  <a:pt x="3083" y="621"/>
                  <a:pt x="3080" y="622"/>
                  <a:pt x="3078" y="624"/>
                </a:cubicBezTo>
                <a:cubicBezTo>
                  <a:pt x="3074" y="625"/>
                  <a:pt x="3071" y="625"/>
                  <a:pt x="3067" y="623"/>
                </a:cubicBezTo>
                <a:cubicBezTo>
                  <a:pt x="3067" y="622"/>
                  <a:pt x="3067" y="622"/>
                  <a:pt x="3067" y="621"/>
                </a:cubicBezTo>
                <a:cubicBezTo>
                  <a:pt x="3067" y="619"/>
                  <a:pt x="3067" y="617"/>
                  <a:pt x="3065" y="615"/>
                </a:cubicBezTo>
                <a:cubicBezTo>
                  <a:pt x="3064" y="614"/>
                  <a:pt x="3063" y="612"/>
                  <a:pt x="3064" y="610"/>
                </a:cubicBezTo>
                <a:cubicBezTo>
                  <a:pt x="3064" y="609"/>
                  <a:pt x="3064" y="609"/>
                  <a:pt x="3064" y="609"/>
                </a:cubicBezTo>
                <a:cubicBezTo>
                  <a:pt x="3074" y="611"/>
                  <a:pt x="3080" y="603"/>
                  <a:pt x="3088" y="600"/>
                </a:cubicBezTo>
                <a:cubicBezTo>
                  <a:pt x="3085" y="593"/>
                  <a:pt x="3079" y="594"/>
                  <a:pt x="3074" y="595"/>
                </a:cubicBezTo>
                <a:cubicBezTo>
                  <a:pt x="3069" y="594"/>
                  <a:pt x="3064" y="596"/>
                  <a:pt x="3059" y="597"/>
                </a:cubicBezTo>
                <a:cubicBezTo>
                  <a:pt x="3053" y="599"/>
                  <a:pt x="3047" y="601"/>
                  <a:pt x="3042" y="599"/>
                </a:cubicBezTo>
                <a:cubicBezTo>
                  <a:pt x="3038" y="597"/>
                  <a:pt x="3034" y="597"/>
                  <a:pt x="3030" y="598"/>
                </a:cubicBezTo>
                <a:cubicBezTo>
                  <a:pt x="3026" y="598"/>
                  <a:pt x="3025" y="597"/>
                  <a:pt x="3023" y="593"/>
                </a:cubicBezTo>
                <a:cubicBezTo>
                  <a:pt x="3022" y="589"/>
                  <a:pt x="3023" y="585"/>
                  <a:pt x="3022" y="581"/>
                </a:cubicBezTo>
                <a:cubicBezTo>
                  <a:pt x="3023" y="581"/>
                  <a:pt x="3024" y="581"/>
                  <a:pt x="3026" y="581"/>
                </a:cubicBezTo>
                <a:cubicBezTo>
                  <a:pt x="3030" y="581"/>
                  <a:pt x="3035" y="586"/>
                  <a:pt x="3040" y="583"/>
                </a:cubicBezTo>
                <a:cubicBezTo>
                  <a:pt x="3048" y="583"/>
                  <a:pt x="3057" y="583"/>
                  <a:pt x="3065" y="583"/>
                </a:cubicBezTo>
                <a:cubicBezTo>
                  <a:pt x="3068" y="585"/>
                  <a:pt x="3071" y="586"/>
                  <a:pt x="3074" y="585"/>
                </a:cubicBezTo>
                <a:cubicBezTo>
                  <a:pt x="3078" y="583"/>
                  <a:pt x="3074" y="580"/>
                  <a:pt x="3074" y="577"/>
                </a:cubicBezTo>
                <a:cubicBezTo>
                  <a:pt x="3075" y="577"/>
                  <a:pt x="3074" y="576"/>
                  <a:pt x="3074" y="575"/>
                </a:cubicBezTo>
                <a:cubicBezTo>
                  <a:pt x="3074" y="571"/>
                  <a:pt x="3072" y="571"/>
                  <a:pt x="3069" y="571"/>
                </a:cubicBezTo>
                <a:cubicBezTo>
                  <a:pt x="3066" y="568"/>
                  <a:pt x="3063" y="571"/>
                  <a:pt x="3060" y="572"/>
                </a:cubicBezTo>
                <a:cubicBezTo>
                  <a:pt x="3060" y="573"/>
                  <a:pt x="3060" y="573"/>
                  <a:pt x="3060" y="573"/>
                </a:cubicBezTo>
                <a:cubicBezTo>
                  <a:pt x="3060" y="573"/>
                  <a:pt x="3060" y="573"/>
                  <a:pt x="3060" y="573"/>
                </a:cubicBezTo>
                <a:cubicBezTo>
                  <a:pt x="3060" y="573"/>
                  <a:pt x="3060" y="573"/>
                  <a:pt x="3060" y="572"/>
                </a:cubicBezTo>
                <a:cubicBezTo>
                  <a:pt x="3059" y="569"/>
                  <a:pt x="3058" y="567"/>
                  <a:pt x="3056" y="564"/>
                </a:cubicBezTo>
                <a:cubicBezTo>
                  <a:pt x="3062" y="563"/>
                  <a:pt x="3062" y="563"/>
                  <a:pt x="3067" y="565"/>
                </a:cubicBezTo>
                <a:cubicBezTo>
                  <a:pt x="3070" y="568"/>
                  <a:pt x="3073" y="563"/>
                  <a:pt x="3076" y="564"/>
                </a:cubicBezTo>
                <a:cubicBezTo>
                  <a:pt x="3080" y="564"/>
                  <a:pt x="3084" y="566"/>
                  <a:pt x="3083" y="570"/>
                </a:cubicBezTo>
                <a:cubicBezTo>
                  <a:pt x="3083" y="571"/>
                  <a:pt x="3084" y="572"/>
                  <a:pt x="3085" y="573"/>
                </a:cubicBezTo>
                <a:cubicBezTo>
                  <a:pt x="3087" y="575"/>
                  <a:pt x="3089" y="575"/>
                  <a:pt x="3090" y="576"/>
                </a:cubicBezTo>
                <a:cubicBezTo>
                  <a:pt x="3093" y="576"/>
                  <a:pt x="3093" y="576"/>
                  <a:pt x="3094" y="573"/>
                </a:cubicBezTo>
                <a:cubicBezTo>
                  <a:pt x="3094" y="569"/>
                  <a:pt x="3096" y="568"/>
                  <a:pt x="3098" y="571"/>
                </a:cubicBezTo>
                <a:cubicBezTo>
                  <a:pt x="3102" y="575"/>
                  <a:pt x="3105" y="575"/>
                  <a:pt x="3109" y="573"/>
                </a:cubicBezTo>
                <a:cubicBezTo>
                  <a:pt x="3114" y="570"/>
                  <a:pt x="3114" y="573"/>
                  <a:pt x="3114" y="576"/>
                </a:cubicBezTo>
                <a:cubicBezTo>
                  <a:pt x="3105" y="578"/>
                  <a:pt x="3105" y="578"/>
                  <a:pt x="3102" y="583"/>
                </a:cubicBezTo>
                <a:cubicBezTo>
                  <a:pt x="3107" y="580"/>
                  <a:pt x="3112" y="581"/>
                  <a:pt x="3114" y="576"/>
                </a:cubicBezTo>
                <a:cubicBezTo>
                  <a:pt x="3116" y="576"/>
                  <a:pt x="3117" y="576"/>
                  <a:pt x="3119" y="576"/>
                </a:cubicBezTo>
                <a:cubicBezTo>
                  <a:pt x="3123" y="575"/>
                  <a:pt x="3128" y="577"/>
                  <a:pt x="3132" y="581"/>
                </a:cubicBezTo>
                <a:cubicBezTo>
                  <a:pt x="3132" y="581"/>
                  <a:pt x="3132" y="581"/>
                  <a:pt x="3132" y="581"/>
                </a:cubicBezTo>
                <a:cubicBezTo>
                  <a:pt x="3130" y="581"/>
                  <a:pt x="3127" y="578"/>
                  <a:pt x="3124" y="582"/>
                </a:cubicBezTo>
                <a:cubicBezTo>
                  <a:pt x="3126" y="584"/>
                  <a:pt x="3128" y="587"/>
                  <a:pt x="3132" y="586"/>
                </a:cubicBezTo>
                <a:cubicBezTo>
                  <a:pt x="3135" y="586"/>
                  <a:pt x="3138" y="586"/>
                  <a:pt x="3141" y="586"/>
                </a:cubicBezTo>
                <a:cubicBezTo>
                  <a:pt x="3145" y="588"/>
                  <a:pt x="3147" y="592"/>
                  <a:pt x="3152" y="591"/>
                </a:cubicBezTo>
                <a:cubicBezTo>
                  <a:pt x="3159" y="589"/>
                  <a:pt x="3167" y="590"/>
                  <a:pt x="3174" y="589"/>
                </a:cubicBezTo>
                <a:cubicBezTo>
                  <a:pt x="3175" y="591"/>
                  <a:pt x="3177" y="591"/>
                  <a:pt x="3179" y="591"/>
                </a:cubicBezTo>
                <a:cubicBezTo>
                  <a:pt x="3183" y="591"/>
                  <a:pt x="3187" y="588"/>
                  <a:pt x="3186" y="585"/>
                </a:cubicBezTo>
                <a:cubicBezTo>
                  <a:pt x="3185" y="581"/>
                  <a:pt x="3181" y="581"/>
                  <a:pt x="3178" y="581"/>
                </a:cubicBezTo>
                <a:cubicBezTo>
                  <a:pt x="3175" y="582"/>
                  <a:pt x="3172" y="583"/>
                  <a:pt x="3168" y="583"/>
                </a:cubicBezTo>
                <a:cubicBezTo>
                  <a:pt x="3168" y="582"/>
                  <a:pt x="3167" y="581"/>
                  <a:pt x="3166" y="581"/>
                </a:cubicBezTo>
                <a:cubicBezTo>
                  <a:pt x="3160" y="584"/>
                  <a:pt x="3157" y="580"/>
                  <a:pt x="3154" y="576"/>
                </a:cubicBezTo>
                <a:cubicBezTo>
                  <a:pt x="3157" y="574"/>
                  <a:pt x="3158" y="570"/>
                  <a:pt x="3163" y="571"/>
                </a:cubicBezTo>
                <a:cubicBezTo>
                  <a:pt x="3167" y="574"/>
                  <a:pt x="3172" y="573"/>
                  <a:pt x="3177" y="572"/>
                </a:cubicBezTo>
                <a:cubicBezTo>
                  <a:pt x="3182" y="572"/>
                  <a:pt x="3186" y="569"/>
                  <a:pt x="3191" y="569"/>
                </a:cubicBezTo>
                <a:cubicBezTo>
                  <a:pt x="3185" y="563"/>
                  <a:pt x="3185" y="563"/>
                  <a:pt x="3177" y="566"/>
                </a:cubicBezTo>
                <a:cubicBezTo>
                  <a:pt x="3174" y="566"/>
                  <a:pt x="3171" y="566"/>
                  <a:pt x="3169" y="566"/>
                </a:cubicBezTo>
                <a:cubicBezTo>
                  <a:pt x="3167" y="563"/>
                  <a:pt x="3164" y="565"/>
                  <a:pt x="3161" y="564"/>
                </a:cubicBezTo>
                <a:cubicBezTo>
                  <a:pt x="3157" y="563"/>
                  <a:pt x="3152" y="563"/>
                  <a:pt x="3148" y="560"/>
                </a:cubicBezTo>
                <a:cubicBezTo>
                  <a:pt x="3145" y="559"/>
                  <a:pt x="3141" y="558"/>
                  <a:pt x="3138" y="562"/>
                </a:cubicBezTo>
                <a:cubicBezTo>
                  <a:pt x="3136" y="563"/>
                  <a:pt x="3134" y="565"/>
                  <a:pt x="3132" y="561"/>
                </a:cubicBezTo>
                <a:cubicBezTo>
                  <a:pt x="3129" y="556"/>
                  <a:pt x="3124" y="556"/>
                  <a:pt x="3120" y="561"/>
                </a:cubicBezTo>
                <a:cubicBezTo>
                  <a:pt x="3119" y="561"/>
                  <a:pt x="3119" y="562"/>
                  <a:pt x="3118" y="563"/>
                </a:cubicBezTo>
                <a:cubicBezTo>
                  <a:pt x="3118" y="563"/>
                  <a:pt x="3118" y="563"/>
                  <a:pt x="3118" y="563"/>
                </a:cubicBezTo>
                <a:cubicBezTo>
                  <a:pt x="3118" y="563"/>
                  <a:pt x="3118" y="563"/>
                  <a:pt x="3118" y="563"/>
                </a:cubicBezTo>
                <a:cubicBezTo>
                  <a:pt x="3115" y="562"/>
                  <a:pt x="3112" y="564"/>
                  <a:pt x="3110" y="561"/>
                </a:cubicBezTo>
                <a:cubicBezTo>
                  <a:pt x="3111" y="558"/>
                  <a:pt x="3112" y="556"/>
                  <a:pt x="3111" y="552"/>
                </a:cubicBezTo>
                <a:cubicBezTo>
                  <a:pt x="3109" y="545"/>
                  <a:pt x="3109" y="544"/>
                  <a:pt x="3101" y="546"/>
                </a:cubicBezTo>
                <a:cubicBezTo>
                  <a:pt x="3093" y="547"/>
                  <a:pt x="3093" y="547"/>
                  <a:pt x="3094" y="554"/>
                </a:cubicBezTo>
                <a:cubicBezTo>
                  <a:pt x="3094" y="556"/>
                  <a:pt x="3094" y="557"/>
                  <a:pt x="3092" y="558"/>
                </a:cubicBezTo>
                <a:cubicBezTo>
                  <a:pt x="3088" y="558"/>
                  <a:pt x="3084" y="557"/>
                  <a:pt x="3080" y="559"/>
                </a:cubicBezTo>
                <a:cubicBezTo>
                  <a:pt x="3076" y="558"/>
                  <a:pt x="3072" y="557"/>
                  <a:pt x="3069" y="556"/>
                </a:cubicBezTo>
                <a:cubicBezTo>
                  <a:pt x="3063" y="551"/>
                  <a:pt x="3069" y="544"/>
                  <a:pt x="3066" y="538"/>
                </a:cubicBezTo>
                <a:cubicBezTo>
                  <a:pt x="3065" y="538"/>
                  <a:pt x="3066" y="537"/>
                  <a:pt x="3066" y="537"/>
                </a:cubicBezTo>
                <a:cubicBezTo>
                  <a:pt x="3073" y="534"/>
                  <a:pt x="3069" y="530"/>
                  <a:pt x="3068" y="527"/>
                </a:cubicBezTo>
                <a:cubicBezTo>
                  <a:pt x="3068" y="525"/>
                  <a:pt x="3065" y="524"/>
                  <a:pt x="3067" y="522"/>
                </a:cubicBezTo>
                <a:cubicBezTo>
                  <a:pt x="3069" y="520"/>
                  <a:pt x="3071" y="522"/>
                  <a:pt x="3073" y="523"/>
                </a:cubicBezTo>
                <a:cubicBezTo>
                  <a:pt x="3073" y="524"/>
                  <a:pt x="3074" y="524"/>
                  <a:pt x="3075" y="524"/>
                </a:cubicBezTo>
                <a:cubicBezTo>
                  <a:pt x="3076" y="522"/>
                  <a:pt x="3077" y="519"/>
                  <a:pt x="3075" y="517"/>
                </a:cubicBezTo>
                <a:cubicBezTo>
                  <a:pt x="3070" y="518"/>
                  <a:pt x="3064" y="521"/>
                  <a:pt x="3058" y="521"/>
                </a:cubicBezTo>
                <a:cubicBezTo>
                  <a:pt x="3057" y="517"/>
                  <a:pt x="3063" y="518"/>
                  <a:pt x="3063" y="515"/>
                </a:cubicBezTo>
                <a:cubicBezTo>
                  <a:pt x="3058" y="514"/>
                  <a:pt x="3054" y="508"/>
                  <a:pt x="3047" y="513"/>
                </a:cubicBezTo>
                <a:cubicBezTo>
                  <a:pt x="3046" y="513"/>
                  <a:pt x="3044" y="513"/>
                  <a:pt x="3043" y="513"/>
                </a:cubicBezTo>
                <a:cubicBezTo>
                  <a:pt x="3037" y="512"/>
                  <a:pt x="3037" y="512"/>
                  <a:pt x="3037" y="506"/>
                </a:cubicBezTo>
                <a:cubicBezTo>
                  <a:pt x="3040" y="503"/>
                  <a:pt x="3040" y="496"/>
                  <a:pt x="3048" y="498"/>
                </a:cubicBezTo>
                <a:cubicBezTo>
                  <a:pt x="3049" y="499"/>
                  <a:pt x="3050" y="496"/>
                  <a:pt x="3050" y="495"/>
                </a:cubicBezTo>
                <a:cubicBezTo>
                  <a:pt x="3049" y="494"/>
                  <a:pt x="3048" y="494"/>
                  <a:pt x="3047" y="494"/>
                </a:cubicBezTo>
                <a:cubicBezTo>
                  <a:pt x="3041" y="495"/>
                  <a:pt x="3035" y="495"/>
                  <a:pt x="3029" y="496"/>
                </a:cubicBezTo>
                <a:cubicBezTo>
                  <a:pt x="3024" y="495"/>
                  <a:pt x="3020" y="493"/>
                  <a:pt x="3015" y="493"/>
                </a:cubicBezTo>
                <a:cubicBezTo>
                  <a:pt x="3010" y="493"/>
                  <a:pt x="3011" y="496"/>
                  <a:pt x="3011" y="498"/>
                </a:cubicBezTo>
                <a:cubicBezTo>
                  <a:pt x="3004" y="499"/>
                  <a:pt x="2996" y="499"/>
                  <a:pt x="2990" y="495"/>
                </a:cubicBezTo>
                <a:cubicBezTo>
                  <a:pt x="2988" y="493"/>
                  <a:pt x="2986" y="494"/>
                  <a:pt x="2984" y="496"/>
                </a:cubicBezTo>
                <a:cubicBezTo>
                  <a:pt x="2972" y="494"/>
                  <a:pt x="2960" y="497"/>
                  <a:pt x="2948" y="496"/>
                </a:cubicBezTo>
                <a:cubicBezTo>
                  <a:pt x="2947" y="499"/>
                  <a:pt x="2950" y="499"/>
                  <a:pt x="2950" y="501"/>
                </a:cubicBezTo>
                <a:cubicBezTo>
                  <a:pt x="2951" y="505"/>
                  <a:pt x="2952" y="507"/>
                  <a:pt x="2957" y="505"/>
                </a:cubicBezTo>
                <a:cubicBezTo>
                  <a:pt x="2963" y="504"/>
                  <a:pt x="2964" y="505"/>
                  <a:pt x="2962" y="511"/>
                </a:cubicBezTo>
                <a:cubicBezTo>
                  <a:pt x="2961" y="513"/>
                  <a:pt x="2962" y="514"/>
                  <a:pt x="2963" y="515"/>
                </a:cubicBezTo>
                <a:cubicBezTo>
                  <a:pt x="2963" y="516"/>
                  <a:pt x="2963" y="517"/>
                  <a:pt x="2962" y="517"/>
                </a:cubicBezTo>
                <a:cubicBezTo>
                  <a:pt x="2961" y="518"/>
                  <a:pt x="2952" y="518"/>
                  <a:pt x="2951" y="517"/>
                </a:cubicBezTo>
                <a:cubicBezTo>
                  <a:pt x="2950" y="516"/>
                  <a:pt x="2950" y="515"/>
                  <a:pt x="2950" y="515"/>
                </a:cubicBezTo>
                <a:cubicBezTo>
                  <a:pt x="2950" y="514"/>
                  <a:pt x="2951" y="514"/>
                  <a:pt x="2951" y="513"/>
                </a:cubicBezTo>
                <a:cubicBezTo>
                  <a:pt x="2952" y="513"/>
                  <a:pt x="2954" y="513"/>
                  <a:pt x="2953" y="511"/>
                </a:cubicBezTo>
                <a:cubicBezTo>
                  <a:pt x="2953" y="509"/>
                  <a:pt x="2950" y="509"/>
                  <a:pt x="2949" y="509"/>
                </a:cubicBezTo>
                <a:cubicBezTo>
                  <a:pt x="2947" y="510"/>
                  <a:pt x="2945" y="511"/>
                  <a:pt x="2944" y="512"/>
                </a:cubicBezTo>
                <a:cubicBezTo>
                  <a:pt x="2942" y="513"/>
                  <a:pt x="2941" y="516"/>
                  <a:pt x="2938" y="516"/>
                </a:cubicBezTo>
                <a:cubicBezTo>
                  <a:pt x="2937" y="516"/>
                  <a:pt x="2937" y="518"/>
                  <a:pt x="2939" y="519"/>
                </a:cubicBezTo>
                <a:cubicBezTo>
                  <a:pt x="2939" y="519"/>
                  <a:pt x="2939" y="519"/>
                  <a:pt x="2939" y="519"/>
                </a:cubicBezTo>
                <a:cubicBezTo>
                  <a:pt x="2939" y="519"/>
                  <a:pt x="2939" y="519"/>
                  <a:pt x="2939" y="519"/>
                </a:cubicBezTo>
                <a:cubicBezTo>
                  <a:pt x="2934" y="519"/>
                  <a:pt x="2929" y="519"/>
                  <a:pt x="2924" y="519"/>
                </a:cubicBezTo>
                <a:cubicBezTo>
                  <a:pt x="2923" y="519"/>
                  <a:pt x="2921" y="520"/>
                  <a:pt x="2921" y="522"/>
                </a:cubicBezTo>
                <a:cubicBezTo>
                  <a:pt x="2923" y="527"/>
                  <a:pt x="2919" y="526"/>
                  <a:pt x="2916" y="526"/>
                </a:cubicBezTo>
                <a:cubicBezTo>
                  <a:pt x="2915" y="526"/>
                  <a:pt x="2915" y="526"/>
                  <a:pt x="2915" y="526"/>
                </a:cubicBezTo>
                <a:cubicBezTo>
                  <a:pt x="2915" y="526"/>
                  <a:pt x="2915" y="526"/>
                  <a:pt x="2915" y="526"/>
                </a:cubicBezTo>
                <a:cubicBezTo>
                  <a:pt x="2915" y="526"/>
                  <a:pt x="2916" y="526"/>
                  <a:pt x="2916" y="526"/>
                </a:cubicBezTo>
                <a:cubicBezTo>
                  <a:pt x="2917" y="523"/>
                  <a:pt x="2919" y="519"/>
                  <a:pt x="2914" y="520"/>
                </a:cubicBezTo>
                <a:cubicBezTo>
                  <a:pt x="2909" y="520"/>
                  <a:pt x="2903" y="518"/>
                  <a:pt x="2899" y="523"/>
                </a:cubicBezTo>
                <a:cubicBezTo>
                  <a:pt x="2898" y="525"/>
                  <a:pt x="2896" y="524"/>
                  <a:pt x="2894" y="524"/>
                </a:cubicBezTo>
                <a:cubicBezTo>
                  <a:pt x="2895" y="521"/>
                  <a:pt x="2891" y="519"/>
                  <a:pt x="2889" y="517"/>
                </a:cubicBezTo>
                <a:cubicBezTo>
                  <a:pt x="2891" y="516"/>
                  <a:pt x="2892" y="516"/>
                  <a:pt x="2894" y="515"/>
                </a:cubicBezTo>
                <a:cubicBezTo>
                  <a:pt x="2892" y="514"/>
                  <a:pt x="2891" y="512"/>
                  <a:pt x="2889" y="511"/>
                </a:cubicBezTo>
                <a:cubicBezTo>
                  <a:pt x="2885" y="515"/>
                  <a:pt x="2879" y="517"/>
                  <a:pt x="2879" y="524"/>
                </a:cubicBezTo>
                <a:cubicBezTo>
                  <a:pt x="2880" y="525"/>
                  <a:pt x="2880" y="525"/>
                  <a:pt x="2880" y="525"/>
                </a:cubicBezTo>
                <a:cubicBezTo>
                  <a:pt x="2880" y="525"/>
                  <a:pt x="2880" y="525"/>
                  <a:pt x="2879" y="525"/>
                </a:cubicBezTo>
                <a:cubicBezTo>
                  <a:pt x="2879" y="525"/>
                  <a:pt x="2879" y="524"/>
                  <a:pt x="2879" y="524"/>
                </a:cubicBezTo>
                <a:cubicBezTo>
                  <a:pt x="2872" y="522"/>
                  <a:pt x="2872" y="522"/>
                  <a:pt x="2872" y="516"/>
                </a:cubicBezTo>
                <a:cubicBezTo>
                  <a:pt x="2872" y="516"/>
                  <a:pt x="2872" y="516"/>
                  <a:pt x="2872" y="516"/>
                </a:cubicBezTo>
                <a:cubicBezTo>
                  <a:pt x="2873" y="516"/>
                  <a:pt x="2875" y="518"/>
                  <a:pt x="2877" y="517"/>
                </a:cubicBezTo>
                <a:cubicBezTo>
                  <a:pt x="2878" y="515"/>
                  <a:pt x="2877" y="514"/>
                  <a:pt x="2876" y="513"/>
                </a:cubicBezTo>
                <a:cubicBezTo>
                  <a:pt x="2871" y="510"/>
                  <a:pt x="2867" y="507"/>
                  <a:pt x="2862" y="512"/>
                </a:cubicBezTo>
                <a:cubicBezTo>
                  <a:pt x="2861" y="513"/>
                  <a:pt x="2860" y="512"/>
                  <a:pt x="2858" y="511"/>
                </a:cubicBezTo>
                <a:cubicBezTo>
                  <a:pt x="2856" y="508"/>
                  <a:pt x="2854" y="505"/>
                  <a:pt x="2849" y="507"/>
                </a:cubicBezTo>
                <a:cubicBezTo>
                  <a:pt x="2840" y="512"/>
                  <a:pt x="2836" y="512"/>
                  <a:pt x="2829" y="506"/>
                </a:cubicBezTo>
                <a:cubicBezTo>
                  <a:pt x="2822" y="499"/>
                  <a:pt x="2821" y="498"/>
                  <a:pt x="2813" y="505"/>
                </a:cubicBezTo>
                <a:cubicBezTo>
                  <a:pt x="2812" y="505"/>
                  <a:pt x="2812" y="506"/>
                  <a:pt x="2812" y="506"/>
                </a:cubicBezTo>
                <a:cubicBezTo>
                  <a:pt x="2810" y="506"/>
                  <a:pt x="2808" y="506"/>
                  <a:pt x="2807" y="508"/>
                </a:cubicBezTo>
                <a:cubicBezTo>
                  <a:pt x="2804" y="508"/>
                  <a:pt x="2801" y="508"/>
                  <a:pt x="2798" y="508"/>
                </a:cubicBezTo>
                <a:cubicBezTo>
                  <a:pt x="2795" y="505"/>
                  <a:pt x="2791" y="506"/>
                  <a:pt x="2787" y="506"/>
                </a:cubicBezTo>
                <a:cubicBezTo>
                  <a:pt x="2786" y="506"/>
                  <a:pt x="2786" y="506"/>
                  <a:pt x="2785" y="506"/>
                </a:cubicBezTo>
                <a:cubicBezTo>
                  <a:pt x="2784" y="506"/>
                  <a:pt x="2782" y="506"/>
                  <a:pt x="2781" y="504"/>
                </a:cubicBezTo>
                <a:cubicBezTo>
                  <a:pt x="2782" y="500"/>
                  <a:pt x="2783" y="496"/>
                  <a:pt x="2782" y="492"/>
                </a:cubicBezTo>
                <a:cubicBezTo>
                  <a:pt x="2780" y="485"/>
                  <a:pt x="2780" y="485"/>
                  <a:pt x="2787" y="484"/>
                </a:cubicBezTo>
                <a:cubicBezTo>
                  <a:pt x="2793" y="485"/>
                  <a:pt x="2799" y="485"/>
                  <a:pt x="2806" y="484"/>
                </a:cubicBezTo>
                <a:cubicBezTo>
                  <a:pt x="2810" y="484"/>
                  <a:pt x="2814" y="484"/>
                  <a:pt x="2818" y="486"/>
                </a:cubicBezTo>
                <a:cubicBezTo>
                  <a:pt x="2820" y="488"/>
                  <a:pt x="2819" y="493"/>
                  <a:pt x="2822" y="494"/>
                </a:cubicBezTo>
                <a:cubicBezTo>
                  <a:pt x="2830" y="494"/>
                  <a:pt x="2834" y="501"/>
                  <a:pt x="2840" y="503"/>
                </a:cubicBezTo>
                <a:cubicBezTo>
                  <a:pt x="2843" y="504"/>
                  <a:pt x="2845" y="504"/>
                  <a:pt x="2848" y="504"/>
                </a:cubicBezTo>
                <a:cubicBezTo>
                  <a:pt x="2846" y="501"/>
                  <a:pt x="2842" y="499"/>
                  <a:pt x="2844" y="495"/>
                </a:cubicBezTo>
                <a:cubicBezTo>
                  <a:pt x="2845" y="493"/>
                  <a:pt x="2843" y="493"/>
                  <a:pt x="2841" y="493"/>
                </a:cubicBezTo>
                <a:cubicBezTo>
                  <a:pt x="2839" y="492"/>
                  <a:pt x="2837" y="495"/>
                  <a:pt x="2835" y="492"/>
                </a:cubicBezTo>
                <a:cubicBezTo>
                  <a:pt x="2834" y="490"/>
                  <a:pt x="2838" y="489"/>
                  <a:pt x="2837" y="487"/>
                </a:cubicBezTo>
                <a:cubicBezTo>
                  <a:pt x="2839" y="486"/>
                  <a:pt x="2841" y="487"/>
                  <a:pt x="2842" y="487"/>
                </a:cubicBezTo>
                <a:cubicBezTo>
                  <a:pt x="2849" y="487"/>
                  <a:pt x="2855" y="490"/>
                  <a:pt x="2862" y="488"/>
                </a:cubicBezTo>
                <a:cubicBezTo>
                  <a:pt x="2863" y="487"/>
                  <a:pt x="2864" y="487"/>
                  <a:pt x="2864" y="486"/>
                </a:cubicBezTo>
                <a:cubicBezTo>
                  <a:pt x="2864" y="485"/>
                  <a:pt x="2863" y="483"/>
                  <a:pt x="2862" y="484"/>
                </a:cubicBezTo>
                <a:cubicBezTo>
                  <a:pt x="2856" y="485"/>
                  <a:pt x="2850" y="481"/>
                  <a:pt x="2844" y="482"/>
                </a:cubicBezTo>
                <a:cubicBezTo>
                  <a:pt x="2841" y="482"/>
                  <a:pt x="2837" y="482"/>
                  <a:pt x="2834" y="479"/>
                </a:cubicBezTo>
                <a:cubicBezTo>
                  <a:pt x="2835" y="476"/>
                  <a:pt x="2832" y="474"/>
                  <a:pt x="2830" y="471"/>
                </a:cubicBezTo>
                <a:cubicBezTo>
                  <a:pt x="2825" y="470"/>
                  <a:pt x="2823" y="474"/>
                  <a:pt x="2821" y="477"/>
                </a:cubicBezTo>
                <a:cubicBezTo>
                  <a:pt x="2818" y="478"/>
                  <a:pt x="2815" y="479"/>
                  <a:pt x="2812" y="478"/>
                </a:cubicBezTo>
                <a:cubicBezTo>
                  <a:pt x="2812" y="476"/>
                  <a:pt x="2811" y="475"/>
                  <a:pt x="2813" y="474"/>
                </a:cubicBezTo>
                <a:cubicBezTo>
                  <a:pt x="2815" y="473"/>
                  <a:pt x="2817" y="472"/>
                  <a:pt x="2818" y="470"/>
                </a:cubicBezTo>
                <a:cubicBezTo>
                  <a:pt x="2819" y="469"/>
                  <a:pt x="2821" y="468"/>
                  <a:pt x="2820" y="466"/>
                </a:cubicBezTo>
                <a:cubicBezTo>
                  <a:pt x="2819" y="465"/>
                  <a:pt x="2818" y="464"/>
                  <a:pt x="2816" y="464"/>
                </a:cubicBezTo>
                <a:cubicBezTo>
                  <a:pt x="2809" y="465"/>
                  <a:pt x="2803" y="463"/>
                  <a:pt x="2798" y="459"/>
                </a:cubicBezTo>
                <a:cubicBezTo>
                  <a:pt x="2797" y="458"/>
                  <a:pt x="2795" y="457"/>
                  <a:pt x="2794" y="458"/>
                </a:cubicBezTo>
                <a:cubicBezTo>
                  <a:pt x="2791" y="462"/>
                  <a:pt x="2789" y="458"/>
                  <a:pt x="2786" y="458"/>
                </a:cubicBezTo>
                <a:cubicBezTo>
                  <a:pt x="2782" y="457"/>
                  <a:pt x="2778" y="453"/>
                  <a:pt x="2774" y="457"/>
                </a:cubicBezTo>
                <a:cubicBezTo>
                  <a:pt x="2773" y="458"/>
                  <a:pt x="2771" y="457"/>
                  <a:pt x="2770" y="456"/>
                </a:cubicBezTo>
                <a:cubicBezTo>
                  <a:pt x="2766" y="454"/>
                  <a:pt x="2761" y="454"/>
                  <a:pt x="2756" y="454"/>
                </a:cubicBezTo>
                <a:cubicBezTo>
                  <a:pt x="2756" y="454"/>
                  <a:pt x="2755" y="454"/>
                  <a:pt x="2754" y="454"/>
                </a:cubicBezTo>
                <a:cubicBezTo>
                  <a:pt x="2750" y="452"/>
                  <a:pt x="2746" y="448"/>
                  <a:pt x="2741" y="454"/>
                </a:cubicBezTo>
                <a:cubicBezTo>
                  <a:pt x="2740" y="451"/>
                  <a:pt x="2739" y="448"/>
                  <a:pt x="2738" y="446"/>
                </a:cubicBezTo>
                <a:cubicBezTo>
                  <a:pt x="2739" y="446"/>
                  <a:pt x="2741" y="446"/>
                  <a:pt x="2742" y="446"/>
                </a:cubicBezTo>
                <a:cubicBezTo>
                  <a:pt x="2742" y="446"/>
                  <a:pt x="2742" y="446"/>
                  <a:pt x="2743" y="446"/>
                </a:cubicBezTo>
                <a:cubicBezTo>
                  <a:pt x="2744" y="445"/>
                  <a:pt x="2748" y="446"/>
                  <a:pt x="2753" y="447"/>
                </a:cubicBezTo>
                <a:cubicBezTo>
                  <a:pt x="2754" y="447"/>
                  <a:pt x="2755" y="447"/>
                  <a:pt x="2755" y="447"/>
                </a:cubicBezTo>
                <a:cubicBezTo>
                  <a:pt x="2756" y="444"/>
                  <a:pt x="2758" y="444"/>
                  <a:pt x="2760" y="445"/>
                </a:cubicBezTo>
                <a:cubicBezTo>
                  <a:pt x="2763" y="446"/>
                  <a:pt x="2766" y="446"/>
                  <a:pt x="2769" y="447"/>
                </a:cubicBezTo>
                <a:cubicBezTo>
                  <a:pt x="2772" y="440"/>
                  <a:pt x="2772" y="440"/>
                  <a:pt x="2771" y="435"/>
                </a:cubicBezTo>
                <a:cubicBezTo>
                  <a:pt x="2771" y="432"/>
                  <a:pt x="2771" y="431"/>
                  <a:pt x="2774" y="430"/>
                </a:cubicBezTo>
                <a:cubicBezTo>
                  <a:pt x="2776" y="429"/>
                  <a:pt x="2778" y="429"/>
                  <a:pt x="2779" y="431"/>
                </a:cubicBezTo>
                <a:cubicBezTo>
                  <a:pt x="2780" y="432"/>
                  <a:pt x="2781" y="433"/>
                  <a:pt x="2781" y="434"/>
                </a:cubicBezTo>
                <a:cubicBezTo>
                  <a:pt x="2784" y="442"/>
                  <a:pt x="2784" y="442"/>
                  <a:pt x="2788" y="445"/>
                </a:cubicBezTo>
                <a:cubicBezTo>
                  <a:pt x="2792" y="447"/>
                  <a:pt x="2800" y="446"/>
                  <a:pt x="2803" y="444"/>
                </a:cubicBezTo>
                <a:cubicBezTo>
                  <a:pt x="2805" y="443"/>
                  <a:pt x="2805" y="441"/>
                  <a:pt x="2804" y="440"/>
                </a:cubicBezTo>
                <a:cubicBezTo>
                  <a:pt x="2802" y="437"/>
                  <a:pt x="2800" y="436"/>
                  <a:pt x="2797" y="436"/>
                </a:cubicBezTo>
                <a:cubicBezTo>
                  <a:pt x="2791" y="437"/>
                  <a:pt x="2791" y="437"/>
                  <a:pt x="2793" y="431"/>
                </a:cubicBezTo>
                <a:cubicBezTo>
                  <a:pt x="2794" y="431"/>
                  <a:pt x="2796" y="431"/>
                  <a:pt x="2798" y="431"/>
                </a:cubicBezTo>
                <a:cubicBezTo>
                  <a:pt x="2798" y="431"/>
                  <a:pt x="2798" y="432"/>
                  <a:pt x="2798" y="432"/>
                </a:cubicBezTo>
                <a:cubicBezTo>
                  <a:pt x="2803" y="435"/>
                  <a:pt x="2811" y="429"/>
                  <a:pt x="2813" y="437"/>
                </a:cubicBezTo>
                <a:cubicBezTo>
                  <a:pt x="2813" y="437"/>
                  <a:pt x="2814" y="437"/>
                  <a:pt x="2814" y="437"/>
                </a:cubicBezTo>
                <a:cubicBezTo>
                  <a:pt x="2817" y="436"/>
                  <a:pt x="2821" y="437"/>
                  <a:pt x="2823" y="434"/>
                </a:cubicBezTo>
                <a:cubicBezTo>
                  <a:pt x="2825" y="436"/>
                  <a:pt x="2829" y="436"/>
                  <a:pt x="2827" y="440"/>
                </a:cubicBezTo>
                <a:cubicBezTo>
                  <a:pt x="2824" y="444"/>
                  <a:pt x="2829" y="444"/>
                  <a:pt x="2831" y="445"/>
                </a:cubicBezTo>
                <a:cubicBezTo>
                  <a:pt x="2833" y="447"/>
                  <a:pt x="2835" y="450"/>
                  <a:pt x="2838" y="449"/>
                </a:cubicBezTo>
                <a:cubicBezTo>
                  <a:pt x="2840" y="449"/>
                  <a:pt x="2840" y="448"/>
                  <a:pt x="2841" y="446"/>
                </a:cubicBezTo>
                <a:cubicBezTo>
                  <a:pt x="2843" y="443"/>
                  <a:pt x="2841" y="440"/>
                  <a:pt x="2841" y="438"/>
                </a:cubicBezTo>
                <a:cubicBezTo>
                  <a:pt x="2846" y="434"/>
                  <a:pt x="2850" y="438"/>
                  <a:pt x="2855" y="437"/>
                </a:cubicBezTo>
                <a:cubicBezTo>
                  <a:pt x="2856" y="434"/>
                  <a:pt x="2853" y="432"/>
                  <a:pt x="2853" y="430"/>
                </a:cubicBezTo>
                <a:cubicBezTo>
                  <a:pt x="2854" y="429"/>
                  <a:pt x="2855" y="427"/>
                  <a:pt x="2853" y="426"/>
                </a:cubicBezTo>
                <a:cubicBezTo>
                  <a:pt x="2851" y="426"/>
                  <a:pt x="2849" y="426"/>
                  <a:pt x="2849" y="428"/>
                </a:cubicBezTo>
                <a:cubicBezTo>
                  <a:pt x="2847" y="433"/>
                  <a:pt x="2844" y="432"/>
                  <a:pt x="2840" y="433"/>
                </a:cubicBezTo>
                <a:cubicBezTo>
                  <a:pt x="2837" y="433"/>
                  <a:pt x="2835" y="432"/>
                  <a:pt x="2832" y="431"/>
                </a:cubicBezTo>
                <a:cubicBezTo>
                  <a:pt x="2833" y="430"/>
                  <a:pt x="2833" y="429"/>
                  <a:pt x="2834" y="428"/>
                </a:cubicBezTo>
                <a:cubicBezTo>
                  <a:pt x="2837" y="426"/>
                  <a:pt x="2838" y="423"/>
                  <a:pt x="2839" y="421"/>
                </a:cubicBezTo>
                <a:cubicBezTo>
                  <a:pt x="2842" y="416"/>
                  <a:pt x="2847" y="418"/>
                  <a:pt x="2852" y="418"/>
                </a:cubicBezTo>
                <a:cubicBezTo>
                  <a:pt x="2852" y="418"/>
                  <a:pt x="2852" y="418"/>
                  <a:pt x="2852" y="418"/>
                </a:cubicBezTo>
                <a:cubicBezTo>
                  <a:pt x="2854" y="420"/>
                  <a:pt x="2856" y="418"/>
                  <a:pt x="2859" y="418"/>
                </a:cubicBezTo>
                <a:cubicBezTo>
                  <a:pt x="2865" y="419"/>
                  <a:pt x="2871" y="424"/>
                  <a:pt x="2879" y="422"/>
                </a:cubicBezTo>
                <a:cubicBezTo>
                  <a:pt x="2881" y="422"/>
                  <a:pt x="2883" y="426"/>
                  <a:pt x="2885" y="423"/>
                </a:cubicBezTo>
                <a:cubicBezTo>
                  <a:pt x="2887" y="421"/>
                  <a:pt x="2881" y="420"/>
                  <a:pt x="2882" y="418"/>
                </a:cubicBezTo>
                <a:cubicBezTo>
                  <a:pt x="2882" y="417"/>
                  <a:pt x="2881" y="416"/>
                  <a:pt x="2880" y="416"/>
                </a:cubicBezTo>
                <a:cubicBezTo>
                  <a:pt x="2874" y="415"/>
                  <a:pt x="2867" y="413"/>
                  <a:pt x="2861" y="412"/>
                </a:cubicBezTo>
                <a:cubicBezTo>
                  <a:pt x="2860" y="411"/>
                  <a:pt x="2859" y="413"/>
                  <a:pt x="2859" y="414"/>
                </a:cubicBezTo>
                <a:cubicBezTo>
                  <a:pt x="2858" y="414"/>
                  <a:pt x="2857" y="414"/>
                  <a:pt x="2857" y="413"/>
                </a:cubicBezTo>
                <a:cubicBezTo>
                  <a:pt x="2856" y="410"/>
                  <a:pt x="2858" y="407"/>
                  <a:pt x="2862" y="406"/>
                </a:cubicBezTo>
                <a:cubicBezTo>
                  <a:pt x="2865" y="405"/>
                  <a:pt x="2869" y="407"/>
                  <a:pt x="2872" y="407"/>
                </a:cubicBezTo>
                <a:cubicBezTo>
                  <a:pt x="2875" y="407"/>
                  <a:pt x="2877" y="408"/>
                  <a:pt x="2879" y="409"/>
                </a:cubicBezTo>
                <a:cubicBezTo>
                  <a:pt x="2882" y="409"/>
                  <a:pt x="2886" y="411"/>
                  <a:pt x="2888" y="407"/>
                </a:cubicBezTo>
                <a:cubicBezTo>
                  <a:pt x="2890" y="405"/>
                  <a:pt x="2892" y="404"/>
                  <a:pt x="2895" y="405"/>
                </a:cubicBezTo>
                <a:cubicBezTo>
                  <a:pt x="2897" y="406"/>
                  <a:pt x="2901" y="406"/>
                  <a:pt x="2902" y="408"/>
                </a:cubicBezTo>
                <a:cubicBezTo>
                  <a:pt x="2904" y="413"/>
                  <a:pt x="2909" y="413"/>
                  <a:pt x="2914" y="412"/>
                </a:cubicBezTo>
                <a:cubicBezTo>
                  <a:pt x="2916" y="413"/>
                  <a:pt x="2918" y="411"/>
                  <a:pt x="2919" y="409"/>
                </a:cubicBezTo>
                <a:cubicBezTo>
                  <a:pt x="2921" y="407"/>
                  <a:pt x="2923" y="407"/>
                  <a:pt x="2924" y="409"/>
                </a:cubicBezTo>
                <a:cubicBezTo>
                  <a:pt x="2925" y="411"/>
                  <a:pt x="2927" y="413"/>
                  <a:pt x="2927" y="415"/>
                </a:cubicBezTo>
                <a:cubicBezTo>
                  <a:pt x="2927" y="420"/>
                  <a:pt x="2924" y="423"/>
                  <a:pt x="2924" y="428"/>
                </a:cubicBezTo>
                <a:cubicBezTo>
                  <a:pt x="2928" y="425"/>
                  <a:pt x="2934" y="425"/>
                  <a:pt x="2930" y="419"/>
                </a:cubicBezTo>
                <a:cubicBezTo>
                  <a:pt x="2930" y="418"/>
                  <a:pt x="2931" y="417"/>
                  <a:pt x="2932" y="417"/>
                </a:cubicBezTo>
                <a:cubicBezTo>
                  <a:pt x="2934" y="414"/>
                  <a:pt x="2933" y="412"/>
                  <a:pt x="2932" y="410"/>
                </a:cubicBezTo>
                <a:cubicBezTo>
                  <a:pt x="2931" y="408"/>
                  <a:pt x="2931" y="405"/>
                  <a:pt x="2930" y="403"/>
                </a:cubicBezTo>
                <a:cubicBezTo>
                  <a:pt x="2931" y="403"/>
                  <a:pt x="2931" y="403"/>
                  <a:pt x="2931" y="403"/>
                </a:cubicBezTo>
                <a:cubicBezTo>
                  <a:pt x="2932" y="403"/>
                  <a:pt x="2932" y="403"/>
                  <a:pt x="2932" y="403"/>
                </a:cubicBezTo>
                <a:cubicBezTo>
                  <a:pt x="2934" y="406"/>
                  <a:pt x="2935" y="411"/>
                  <a:pt x="2940" y="412"/>
                </a:cubicBezTo>
                <a:cubicBezTo>
                  <a:pt x="2941" y="412"/>
                  <a:pt x="2942" y="412"/>
                  <a:pt x="2943" y="411"/>
                </a:cubicBezTo>
                <a:cubicBezTo>
                  <a:pt x="2944" y="410"/>
                  <a:pt x="2943" y="409"/>
                  <a:pt x="2942" y="408"/>
                </a:cubicBezTo>
                <a:cubicBezTo>
                  <a:pt x="2934" y="406"/>
                  <a:pt x="2943" y="406"/>
                  <a:pt x="2942" y="404"/>
                </a:cubicBezTo>
                <a:cubicBezTo>
                  <a:pt x="2944" y="404"/>
                  <a:pt x="2947" y="405"/>
                  <a:pt x="2947" y="402"/>
                </a:cubicBezTo>
                <a:cubicBezTo>
                  <a:pt x="2947" y="400"/>
                  <a:pt x="2945" y="399"/>
                  <a:pt x="2943" y="399"/>
                </a:cubicBezTo>
                <a:cubicBezTo>
                  <a:pt x="2943" y="399"/>
                  <a:pt x="2942" y="399"/>
                  <a:pt x="2941" y="399"/>
                </a:cubicBezTo>
                <a:cubicBezTo>
                  <a:pt x="2936" y="398"/>
                  <a:pt x="2936" y="395"/>
                  <a:pt x="2939" y="394"/>
                </a:cubicBezTo>
                <a:cubicBezTo>
                  <a:pt x="2944" y="391"/>
                  <a:pt x="2944" y="388"/>
                  <a:pt x="2942" y="384"/>
                </a:cubicBezTo>
                <a:cubicBezTo>
                  <a:pt x="2941" y="380"/>
                  <a:pt x="2934" y="379"/>
                  <a:pt x="2933" y="374"/>
                </a:cubicBezTo>
                <a:cubicBezTo>
                  <a:pt x="2933" y="373"/>
                  <a:pt x="2931" y="373"/>
                  <a:pt x="2931" y="373"/>
                </a:cubicBezTo>
                <a:cubicBezTo>
                  <a:pt x="2930" y="374"/>
                  <a:pt x="2929" y="376"/>
                  <a:pt x="2930" y="376"/>
                </a:cubicBezTo>
                <a:cubicBezTo>
                  <a:pt x="2934" y="380"/>
                  <a:pt x="2930" y="381"/>
                  <a:pt x="2928" y="382"/>
                </a:cubicBezTo>
                <a:cubicBezTo>
                  <a:pt x="2927" y="383"/>
                  <a:pt x="2927" y="383"/>
                  <a:pt x="2926" y="384"/>
                </a:cubicBezTo>
                <a:cubicBezTo>
                  <a:pt x="2920" y="383"/>
                  <a:pt x="2913" y="385"/>
                  <a:pt x="2907" y="382"/>
                </a:cubicBezTo>
                <a:cubicBezTo>
                  <a:pt x="2907" y="381"/>
                  <a:pt x="2906" y="380"/>
                  <a:pt x="2907" y="378"/>
                </a:cubicBezTo>
                <a:cubicBezTo>
                  <a:pt x="2909" y="374"/>
                  <a:pt x="2906" y="374"/>
                  <a:pt x="2903" y="374"/>
                </a:cubicBezTo>
                <a:cubicBezTo>
                  <a:pt x="2902" y="374"/>
                  <a:pt x="2901" y="373"/>
                  <a:pt x="2901" y="372"/>
                </a:cubicBezTo>
                <a:cubicBezTo>
                  <a:pt x="2900" y="371"/>
                  <a:pt x="2899" y="370"/>
                  <a:pt x="2897" y="369"/>
                </a:cubicBezTo>
                <a:cubicBezTo>
                  <a:pt x="2891" y="367"/>
                  <a:pt x="2885" y="365"/>
                  <a:pt x="2879" y="366"/>
                </a:cubicBezTo>
                <a:cubicBezTo>
                  <a:pt x="2879" y="366"/>
                  <a:pt x="2879" y="366"/>
                  <a:pt x="2879" y="366"/>
                </a:cubicBezTo>
                <a:cubicBezTo>
                  <a:pt x="2875" y="362"/>
                  <a:pt x="2875" y="362"/>
                  <a:pt x="2869" y="362"/>
                </a:cubicBezTo>
                <a:cubicBezTo>
                  <a:pt x="2870" y="363"/>
                  <a:pt x="2871" y="364"/>
                  <a:pt x="2872" y="365"/>
                </a:cubicBezTo>
                <a:cubicBezTo>
                  <a:pt x="2871" y="366"/>
                  <a:pt x="2871" y="366"/>
                  <a:pt x="2870" y="366"/>
                </a:cubicBezTo>
                <a:cubicBezTo>
                  <a:pt x="2867" y="366"/>
                  <a:pt x="2864" y="365"/>
                  <a:pt x="2865" y="361"/>
                </a:cubicBezTo>
                <a:cubicBezTo>
                  <a:pt x="2865" y="358"/>
                  <a:pt x="2865" y="355"/>
                  <a:pt x="2861" y="355"/>
                </a:cubicBezTo>
                <a:cubicBezTo>
                  <a:pt x="2857" y="353"/>
                  <a:pt x="2858" y="350"/>
                  <a:pt x="2857" y="347"/>
                </a:cubicBezTo>
                <a:cubicBezTo>
                  <a:pt x="2861" y="346"/>
                  <a:pt x="2865" y="345"/>
                  <a:pt x="2868" y="344"/>
                </a:cubicBezTo>
                <a:cubicBezTo>
                  <a:pt x="2871" y="346"/>
                  <a:pt x="2874" y="347"/>
                  <a:pt x="2877" y="346"/>
                </a:cubicBezTo>
                <a:cubicBezTo>
                  <a:pt x="2884" y="345"/>
                  <a:pt x="2889" y="346"/>
                  <a:pt x="2894" y="349"/>
                </a:cubicBezTo>
                <a:cubicBezTo>
                  <a:pt x="2897" y="352"/>
                  <a:pt x="2906" y="349"/>
                  <a:pt x="2908" y="345"/>
                </a:cubicBezTo>
                <a:cubicBezTo>
                  <a:pt x="2910" y="346"/>
                  <a:pt x="2912" y="347"/>
                  <a:pt x="2913" y="347"/>
                </a:cubicBezTo>
                <a:cubicBezTo>
                  <a:pt x="2916" y="348"/>
                  <a:pt x="2919" y="345"/>
                  <a:pt x="2922" y="346"/>
                </a:cubicBezTo>
                <a:cubicBezTo>
                  <a:pt x="2922" y="347"/>
                  <a:pt x="2923" y="350"/>
                  <a:pt x="2921" y="350"/>
                </a:cubicBezTo>
                <a:cubicBezTo>
                  <a:pt x="2918" y="350"/>
                  <a:pt x="2915" y="352"/>
                  <a:pt x="2912" y="353"/>
                </a:cubicBezTo>
                <a:cubicBezTo>
                  <a:pt x="2908" y="354"/>
                  <a:pt x="2906" y="357"/>
                  <a:pt x="2902" y="356"/>
                </a:cubicBezTo>
                <a:cubicBezTo>
                  <a:pt x="2896" y="354"/>
                  <a:pt x="2894" y="358"/>
                  <a:pt x="2892" y="362"/>
                </a:cubicBezTo>
                <a:cubicBezTo>
                  <a:pt x="2896" y="359"/>
                  <a:pt x="2901" y="361"/>
                  <a:pt x="2904" y="359"/>
                </a:cubicBezTo>
                <a:cubicBezTo>
                  <a:pt x="2908" y="357"/>
                  <a:pt x="2910" y="357"/>
                  <a:pt x="2914" y="360"/>
                </a:cubicBezTo>
                <a:cubicBezTo>
                  <a:pt x="2916" y="362"/>
                  <a:pt x="2920" y="362"/>
                  <a:pt x="2923" y="363"/>
                </a:cubicBezTo>
                <a:cubicBezTo>
                  <a:pt x="2930" y="366"/>
                  <a:pt x="2934" y="364"/>
                  <a:pt x="2935" y="357"/>
                </a:cubicBezTo>
                <a:cubicBezTo>
                  <a:pt x="2938" y="357"/>
                  <a:pt x="2940" y="355"/>
                  <a:pt x="2942" y="354"/>
                </a:cubicBezTo>
                <a:cubicBezTo>
                  <a:pt x="2946" y="346"/>
                  <a:pt x="2944" y="343"/>
                  <a:pt x="2936" y="341"/>
                </a:cubicBezTo>
                <a:cubicBezTo>
                  <a:pt x="2933" y="340"/>
                  <a:pt x="2932" y="340"/>
                  <a:pt x="2933" y="337"/>
                </a:cubicBezTo>
                <a:cubicBezTo>
                  <a:pt x="2936" y="335"/>
                  <a:pt x="2939" y="337"/>
                  <a:pt x="2941" y="337"/>
                </a:cubicBezTo>
                <a:cubicBezTo>
                  <a:pt x="2945" y="335"/>
                  <a:pt x="2941" y="332"/>
                  <a:pt x="2942" y="329"/>
                </a:cubicBezTo>
                <a:cubicBezTo>
                  <a:pt x="2943" y="329"/>
                  <a:pt x="2943" y="329"/>
                  <a:pt x="2944" y="328"/>
                </a:cubicBezTo>
                <a:cubicBezTo>
                  <a:pt x="2945" y="327"/>
                  <a:pt x="2946" y="326"/>
                  <a:pt x="2945" y="324"/>
                </a:cubicBezTo>
                <a:cubicBezTo>
                  <a:pt x="2943" y="322"/>
                  <a:pt x="2941" y="324"/>
                  <a:pt x="2940" y="325"/>
                </a:cubicBezTo>
                <a:cubicBezTo>
                  <a:pt x="2939" y="326"/>
                  <a:pt x="2938" y="326"/>
                  <a:pt x="2937" y="327"/>
                </a:cubicBezTo>
                <a:cubicBezTo>
                  <a:pt x="2934" y="333"/>
                  <a:pt x="2930" y="332"/>
                  <a:pt x="2926" y="329"/>
                </a:cubicBezTo>
                <a:cubicBezTo>
                  <a:pt x="2919" y="326"/>
                  <a:pt x="2914" y="326"/>
                  <a:pt x="2908" y="331"/>
                </a:cubicBezTo>
                <a:cubicBezTo>
                  <a:pt x="2905" y="331"/>
                  <a:pt x="2903" y="330"/>
                  <a:pt x="2901" y="329"/>
                </a:cubicBezTo>
                <a:cubicBezTo>
                  <a:pt x="2898" y="328"/>
                  <a:pt x="2896" y="332"/>
                  <a:pt x="2893" y="330"/>
                </a:cubicBezTo>
                <a:cubicBezTo>
                  <a:pt x="2893" y="329"/>
                  <a:pt x="2896" y="327"/>
                  <a:pt x="2893" y="326"/>
                </a:cubicBezTo>
                <a:cubicBezTo>
                  <a:pt x="2892" y="325"/>
                  <a:pt x="2890" y="326"/>
                  <a:pt x="2888" y="326"/>
                </a:cubicBezTo>
                <a:cubicBezTo>
                  <a:pt x="2883" y="325"/>
                  <a:pt x="2878" y="323"/>
                  <a:pt x="2874" y="328"/>
                </a:cubicBezTo>
                <a:cubicBezTo>
                  <a:pt x="2873" y="330"/>
                  <a:pt x="2870" y="328"/>
                  <a:pt x="2869" y="327"/>
                </a:cubicBezTo>
                <a:cubicBezTo>
                  <a:pt x="2868" y="325"/>
                  <a:pt x="2864" y="323"/>
                  <a:pt x="2867" y="319"/>
                </a:cubicBezTo>
                <a:cubicBezTo>
                  <a:pt x="2871" y="315"/>
                  <a:pt x="2871" y="310"/>
                  <a:pt x="2866" y="306"/>
                </a:cubicBezTo>
                <a:cubicBezTo>
                  <a:pt x="2867" y="301"/>
                  <a:pt x="2871" y="301"/>
                  <a:pt x="2875" y="301"/>
                </a:cubicBezTo>
                <a:cubicBezTo>
                  <a:pt x="2877" y="301"/>
                  <a:pt x="2879" y="301"/>
                  <a:pt x="2882" y="300"/>
                </a:cubicBezTo>
                <a:cubicBezTo>
                  <a:pt x="2883" y="300"/>
                  <a:pt x="2884" y="299"/>
                  <a:pt x="2884" y="297"/>
                </a:cubicBezTo>
                <a:cubicBezTo>
                  <a:pt x="2883" y="295"/>
                  <a:pt x="2882" y="296"/>
                  <a:pt x="2880" y="296"/>
                </a:cubicBezTo>
                <a:cubicBezTo>
                  <a:pt x="2874" y="298"/>
                  <a:pt x="2868" y="296"/>
                  <a:pt x="2863" y="292"/>
                </a:cubicBezTo>
                <a:cubicBezTo>
                  <a:pt x="2862" y="291"/>
                  <a:pt x="2861" y="289"/>
                  <a:pt x="2863" y="288"/>
                </a:cubicBezTo>
                <a:cubicBezTo>
                  <a:pt x="2868" y="287"/>
                  <a:pt x="2872" y="285"/>
                  <a:pt x="2876" y="287"/>
                </a:cubicBezTo>
                <a:cubicBezTo>
                  <a:pt x="2881" y="288"/>
                  <a:pt x="2885" y="290"/>
                  <a:pt x="2891" y="288"/>
                </a:cubicBezTo>
                <a:cubicBezTo>
                  <a:pt x="2890" y="287"/>
                  <a:pt x="2890" y="286"/>
                  <a:pt x="2890" y="286"/>
                </a:cubicBezTo>
                <a:cubicBezTo>
                  <a:pt x="2883" y="282"/>
                  <a:pt x="2876" y="278"/>
                  <a:pt x="2868" y="280"/>
                </a:cubicBezTo>
                <a:cubicBezTo>
                  <a:pt x="2865" y="281"/>
                  <a:pt x="2863" y="281"/>
                  <a:pt x="2863" y="277"/>
                </a:cubicBezTo>
                <a:cubicBezTo>
                  <a:pt x="2863" y="277"/>
                  <a:pt x="2863" y="277"/>
                  <a:pt x="2863" y="277"/>
                </a:cubicBezTo>
                <a:cubicBezTo>
                  <a:pt x="2863" y="277"/>
                  <a:pt x="2863" y="277"/>
                  <a:pt x="2863" y="277"/>
                </a:cubicBezTo>
                <a:cubicBezTo>
                  <a:pt x="2867" y="277"/>
                  <a:pt x="2871" y="277"/>
                  <a:pt x="2874" y="277"/>
                </a:cubicBezTo>
                <a:cubicBezTo>
                  <a:pt x="2877" y="277"/>
                  <a:pt x="2877" y="276"/>
                  <a:pt x="2876" y="274"/>
                </a:cubicBezTo>
                <a:cubicBezTo>
                  <a:pt x="2870" y="270"/>
                  <a:pt x="2868" y="265"/>
                  <a:pt x="2867" y="259"/>
                </a:cubicBezTo>
                <a:cubicBezTo>
                  <a:pt x="2871" y="259"/>
                  <a:pt x="2873" y="264"/>
                  <a:pt x="2877" y="264"/>
                </a:cubicBezTo>
                <a:cubicBezTo>
                  <a:pt x="2878" y="269"/>
                  <a:pt x="2883" y="267"/>
                  <a:pt x="2886" y="268"/>
                </a:cubicBezTo>
                <a:cubicBezTo>
                  <a:pt x="2892" y="271"/>
                  <a:pt x="2895" y="269"/>
                  <a:pt x="2893" y="263"/>
                </a:cubicBezTo>
                <a:cubicBezTo>
                  <a:pt x="2892" y="258"/>
                  <a:pt x="2894" y="256"/>
                  <a:pt x="2899" y="255"/>
                </a:cubicBezTo>
                <a:cubicBezTo>
                  <a:pt x="2901" y="254"/>
                  <a:pt x="2903" y="254"/>
                  <a:pt x="2905" y="252"/>
                </a:cubicBezTo>
                <a:cubicBezTo>
                  <a:pt x="2907" y="252"/>
                  <a:pt x="2909" y="252"/>
                  <a:pt x="2910" y="254"/>
                </a:cubicBezTo>
                <a:cubicBezTo>
                  <a:pt x="2911" y="255"/>
                  <a:pt x="2913" y="256"/>
                  <a:pt x="2914" y="254"/>
                </a:cubicBezTo>
                <a:cubicBezTo>
                  <a:pt x="2915" y="252"/>
                  <a:pt x="2913" y="251"/>
                  <a:pt x="2912" y="250"/>
                </a:cubicBezTo>
                <a:cubicBezTo>
                  <a:pt x="2909" y="249"/>
                  <a:pt x="2906" y="248"/>
                  <a:pt x="2903" y="249"/>
                </a:cubicBezTo>
                <a:cubicBezTo>
                  <a:pt x="2896" y="253"/>
                  <a:pt x="2890" y="255"/>
                  <a:pt x="2884" y="249"/>
                </a:cubicBezTo>
                <a:cubicBezTo>
                  <a:pt x="2883" y="249"/>
                  <a:pt x="2882" y="249"/>
                  <a:pt x="2881" y="249"/>
                </a:cubicBezTo>
                <a:cubicBezTo>
                  <a:pt x="2879" y="245"/>
                  <a:pt x="2875" y="246"/>
                  <a:pt x="2872" y="244"/>
                </a:cubicBezTo>
                <a:cubicBezTo>
                  <a:pt x="2873" y="241"/>
                  <a:pt x="2877" y="243"/>
                  <a:pt x="2878" y="240"/>
                </a:cubicBezTo>
                <a:cubicBezTo>
                  <a:pt x="2876" y="238"/>
                  <a:pt x="2872" y="238"/>
                  <a:pt x="2868" y="236"/>
                </a:cubicBezTo>
                <a:cubicBezTo>
                  <a:pt x="2873" y="234"/>
                  <a:pt x="2873" y="234"/>
                  <a:pt x="2872" y="229"/>
                </a:cubicBezTo>
                <a:cubicBezTo>
                  <a:pt x="2872" y="229"/>
                  <a:pt x="2872" y="229"/>
                  <a:pt x="2872" y="229"/>
                </a:cubicBezTo>
                <a:cubicBezTo>
                  <a:pt x="2873" y="228"/>
                  <a:pt x="2874" y="227"/>
                  <a:pt x="2876" y="227"/>
                </a:cubicBezTo>
                <a:cubicBezTo>
                  <a:pt x="2877" y="228"/>
                  <a:pt x="2879" y="230"/>
                  <a:pt x="2881" y="227"/>
                </a:cubicBezTo>
                <a:cubicBezTo>
                  <a:pt x="2882" y="226"/>
                  <a:pt x="2884" y="227"/>
                  <a:pt x="2885" y="227"/>
                </a:cubicBezTo>
                <a:cubicBezTo>
                  <a:pt x="2885" y="227"/>
                  <a:pt x="2886" y="227"/>
                  <a:pt x="2886" y="227"/>
                </a:cubicBezTo>
                <a:cubicBezTo>
                  <a:pt x="2888" y="227"/>
                  <a:pt x="2890" y="227"/>
                  <a:pt x="2891" y="228"/>
                </a:cubicBezTo>
                <a:cubicBezTo>
                  <a:pt x="2893" y="230"/>
                  <a:pt x="2894" y="233"/>
                  <a:pt x="2897" y="231"/>
                </a:cubicBezTo>
                <a:cubicBezTo>
                  <a:pt x="2900" y="230"/>
                  <a:pt x="2898" y="227"/>
                  <a:pt x="2898" y="225"/>
                </a:cubicBezTo>
                <a:cubicBezTo>
                  <a:pt x="2898" y="224"/>
                  <a:pt x="2898" y="223"/>
                  <a:pt x="2897" y="222"/>
                </a:cubicBezTo>
                <a:cubicBezTo>
                  <a:pt x="2893" y="224"/>
                  <a:pt x="2890" y="222"/>
                  <a:pt x="2886" y="222"/>
                </a:cubicBezTo>
                <a:cubicBezTo>
                  <a:pt x="2884" y="221"/>
                  <a:pt x="2885" y="217"/>
                  <a:pt x="2881" y="218"/>
                </a:cubicBezTo>
                <a:cubicBezTo>
                  <a:pt x="2877" y="218"/>
                  <a:pt x="2875" y="216"/>
                  <a:pt x="2872" y="215"/>
                </a:cubicBezTo>
                <a:cubicBezTo>
                  <a:pt x="2869" y="215"/>
                  <a:pt x="2866" y="213"/>
                  <a:pt x="2863" y="214"/>
                </a:cubicBezTo>
                <a:cubicBezTo>
                  <a:pt x="2858" y="218"/>
                  <a:pt x="2854" y="214"/>
                  <a:pt x="2850" y="212"/>
                </a:cubicBezTo>
                <a:cubicBezTo>
                  <a:pt x="2851" y="211"/>
                  <a:pt x="2851" y="210"/>
                  <a:pt x="2851" y="209"/>
                </a:cubicBezTo>
                <a:cubicBezTo>
                  <a:pt x="2854" y="204"/>
                  <a:pt x="2854" y="204"/>
                  <a:pt x="2847" y="202"/>
                </a:cubicBezTo>
                <a:cubicBezTo>
                  <a:pt x="2841" y="202"/>
                  <a:pt x="2836" y="201"/>
                  <a:pt x="2831" y="199"/>
                </a:cubicBezTo>
                <a:cubicBezTo>
                  <a:pt x="2825" y="197"/>
                  <a:pt x="2824" y="195"/>
                  <a:pt x="2828" y="191"/>
                </a:cubicBezTo>
                <a:cubicBezTo>
                  <a:pt x="2829" y="189"/>
                  <a:pt x="2830" y="189"/>
                  <a:pt x="2829" y="187"/>
                </a:cubicBezTo>
                <a:cubicBezTo>
                  <a:pt x="2824" y="188"/>
                  <a:pt x="2820" y="185"/>
                  <a:pt x="2816" y="186"/>
                </a:cubicBezTo>
                <a:cubicBezTo>
                  <a:pt x="2806" y="181"/>
                  <a:pt x="2795" y="183"/>
                  <a:pt x="2786" y="179"/>
                </a:cubicBezTo>
                <a:cubicBezTo>
                  <a:pt x="2781" y="178"/>
                  <a:pt x="2776" y="179"/>
                  <a:pt x="2771" y="179"/>
                </a:cubicBezTo>
                <a:cubicBezTo>
                  <a:pt x="2765" y="175"/>
                  <a:pt x="2759" y="174"/>
                  <a:pt x="2753" y="174"/>
                </a:cubicBezTo>
                <a:cubicBezTo>
                  <a:pt x="2752" y="174"/>
                  <a:pt x="2752" y="174"/>
                  <a:pt x="2751" y="174"/>
                </a:cubicBezTo>
                <a:cubicBezTo>
                  <a:pt x="2750" y="171"/>
                  <a:pt x="2748" y="170"/>
                  <a:pt x="2745" y="169"/>
                </a:cubicBezTo>
                <a:cubicBezTo>
                  <a:pt x="2738" y="168"/>
                  <a:pt x="2731" y="167"/>
                  <a:pt x="2724" y="163"/>
                </a:cubicBezTo>
                <a:cubicBezTo>
                  <a:pt x="2723" y="163"/>
                  <a:pt x="2722" y="163"/>
                  <a:pt x="2721" y="163"/>
                </a:cubicBezTo>
                <a:cubicBezTo>
                  <a:pt x="2713" y="163"/>
                  <a:pt x="2706" y="162"/>
                  <a:pt x="2700" y="157"/>
                </a:cubicBezTo>
                <a:cubicBezTo>
                  <a:pt x="2698" y="155"/>
                  <a:pt x="2695" y="155"/>
                  <a:pt x="2693" y="156"/>
                </a:cubicBezTo>
                <a:cubicBezTo>
                  <a:pt x="2683" y="158"/>
                  <a:pt x="2673" y="154"/>
                  <a:pt x="2664" y="152"/>
                </a:cubicBezTo>
                <a:cubicBezTo>
                  <a:pt x="2664" y="152"/>
                  <a:pt x="2663" y="151"/>
                  <a:pt x="2663" y="151"/>
                </a:cubicBezTo>
                <a:cubicBezTo>
                  <a:pt x="2651" y="149"/>
                  <a:pt x="2640" y="147"/>
                  <a:pt x="2628" y="145"/>
                </a:cubicBezTo>
                <a:cubicBezTo>
                  <a:pt x="2613" y="144"/>
                  <a:pt x="2598" y="142"/>
                  <a:pt x="2583" y="139"/>
                </a:cubicBezTo>
                <a:cubicBezTo>
                  <a:pt x="2580" y="137"/>
                  <a:pt x="2578" y="137"/>
                  <a:pt x="2574" y="137"/>
                </a:cubicBezTo>
                <a:cubicBezTo>
                  <a:pt x="2571" y="137"/>
                  <a:pt x="2568" y="136"/>
                  <a:pt x="2565" y="135"/>
                </a:cubicBezTo>
                <a:cubicBezTo>
                  <a:pt x="2562" y="134"/>
                  <a:pt x="2559" y="132"/>
                  <a:pt x="2556" y="136"/>
                </a:cubicBezTo>
                <a:cubicBezTo>
                  <a:pt x="2554" y="138"/>
                  <a:pt x="2549" y="138"/>
                  <a:pt x="2548" y="136"/>
                </a:cubicBezTo>
                <a:cubicBezTo>
                  <a:pt x="2545" y="132"/>
                  <a:pt x="2543" y="133"/>
                  <a:pt x="2540" y="133"/>
                </a:cubicBezTo>
                <a:cubicBezTo>
                  <a:pt x="2537" y="134"/>
                  <a:pt x="2535" y="134"/>
                  <a:pt x="2533" y="132"/>
                </a:cubicBezTo>
                <a:cubicBezTo>
                  <a:pt x="2530" y="128"/>
                  <a:pt x="2526" y="129"/>
                  <a:pt x="2523" y="131"/>
                </a:cubicBezTo>
                <a:cubicBezTo>
                  <a:pt x="2520" y="131"/>
                  <a:pt x="2518" y="132"/>
                  <a:pt x="2516" y="132"/>
                </a:cubicBezTo>
                <a:cubicBezTo>
                  <a:pt x="2516" y="132"/>
                  <a:pt x="2516" y="132"/>
                  <a:pt x="2516" y="132"/>
                </a:cubicBezTo>
                <a:cubicBezTo>
                  <a:pt x="2516" y="129"/>
                  <a:pt x="2518" y="127"/>
                  <a:pt x="2521" y="125"/>
                </a:cubicBezTo>
                <a:cubicBezTo>
                  <a:pt x="2522" y="123"/>
                  <a:pt x="2526" y="123"/>
                  <a:pt x="2527" y="120"/>
                </a:cubicBezTo>
                <a:cubicBezTo>
                  <a:pt x="2528" y="120"/>
                  <a:pt x="2528" y="120"/>
                  <a:pt x="2529" y="120"/>
                </a:cubicBezTo>
                <a:cubicBezTo>
                  <a:pt x="2534" y="119"/>
                  <a:pt x="2538" y="126"/>
                  <a:pt x="2543" y="121"/>
                </a:cubicBezTo>
                <a:cubicBezTo>
                  <a:pt x="2543" y="122"/>
                  <a:pt x="2544" y="122"/>
                  <a:pt x="2544" y="123"/>
                </a:cubicBezTo>
                <a:cubicBezTo>
                  <a:pt x="2544" y="125"/>
                  <a:pt x="2546" y="125"/>
                  <a:pt x="2547" y="125"/>
                </a:cubicBezTo>
                <a:cubicBezTo>
                  <a:pt x="2556" y="124"/>
                  <a:pt x="2565" y="124"/>
                  <a:pt x="2574" y="124"/>
                </a:cubicBezTo>
                <a:cubicBezTo>
                  <a:pt x="2577" y="125"/>
                  <a:pt x="2581" y="123"/>
                  <a:pt x="2585" y="125"/>
                </a:cubicBezTo>
                <a:cubicBezTo>
                  <a:pt x="2586" y="130"/>
                  <a:pt x="2590" y="127"/>
                  <a:pt x="2593" y="128"/>
                </a:cubicBezTo>
                <a:cubicBezTo>
                  <a:pt x="2600" y="131"/>
                  <a:pt x="2600" y="131"/>
                  <a:pt x="2604" y="124"/>
                </a:cubicBezTo>
                <a:cubicBezTo>
                  <a:pt x="2606" y="124"/>
                  <a:pt x="2608" y="124"/>
                  <a:pt x="2608" y="127"/>
                </a:cubicBezTo>
                <a:cubicBezTo>
                  <a:pt x="2609" y="133"/>
                  <a:pt x="2610" y="133"/>
                  <a:pt x="2616" y="131"/>
                </a:cubicBezTo>
                <a:cubicBezTo>
                  <a:pt x="2620" y="128"/>
                  <a:pt x="2625" y="126"/>
                  <a:pt x="2630" y="129"/>
                </a:cubicBezTo>
                <a:cubicBezTo>
                  <a:pt x="2632" y="130"/>
                  <a:pt x="2629" y="134"/>
                  <a:pt x="2633" y="133"/>
                </a:cubicBezTo>
                <a:cubicBezTo>
                  <a:pt x="2647" y="133"/>
                  <a:pt x="2647" y="133"/>
                  <a:pt x="2647" y="133"/>
                </a:cubicBezTo>
                <a:cubicBezTo>
                  <a:pt x="2656" y="136"/>
                  <a:pt x="2667" y="135"/>
                  <a:pt x="2677" y="137"/>
                </a:cubicBezTo>
                <a:cubicBezTo>
                  <a:pt x="2679" y="137"/>
                  <a:pt x="2682" y="137"/>
                  <a:pt x="2684" y="137"/>
                </a:cubicBezTo>
                <a:cubicBezTo>
                  <a:pt x="2688" y="140"/>
                  <a:pt x="2692" y="140"/>
                  <a:pt x="2696" y="141"/>
                </a:cubicBezTo>
                <a:cubicBezTo>
                  <a:pt x="2700" y="142"/>
                  <a:pt x="2702" y="141"/>
                  <a:pt x="2703" y="138"/>
                </a:cubicBezTo>
                <a:cubicBezTo>
                  <a:pt x="2704" y="134"/>
                  <a:pt x="2707" y="135"/>
                  <a:pt x="2710" y="135"/>
                </a:cubicBezTo>
                <a:cubicBezTo>
                  <a:pt x="2710" y="135"/>
                  <a:pt x="2710" y="135"/>
                  <a:pt x="2710" y="135"/>
                </a:cubicBezTo>
                <a:cubicBezTo>
                  <a:pt x="2710" y="135"/>
                  <a:pt x="2710" y="135"/>
                  <a:pt x="2711" y="136"/>
                </a:cubicBezTo>
                <a:cubicBezTo>
                  <a:pt x="2712" y="142"/>
                  <a:pt x="2713" y="143"/>
                  <a:pt x="2718" y="141"/>
                </a:cubicBezTo>
                <a:cubicBezTo>
                  <a:pt x="2719" y="141"/>
                  <a:pt x="2719" y="141"/>
                  <a:pt x="2720" y="141"/>
                </a:cubicBezTo>
                <a:cubicBezTo>
                  <a:pt x="2728" y="140"/>
                  <a:pt x="2736" y="141"/>
                  <a:pt x="2744" y="145"/>
                </a:cubicBezTo>
                <a:cubicBezTo>
                  <a:pt x="2746" y="146"/>
                  <a:pt x="2747" y="145"/>
                  <a:pt x="2749" y="145"/>
                </a:cubicBezTo>
                <a:cubicBezTo>
                  <a:pt x="2757" y="146"/>
                  <a:pt x="2763" y="140"/>
                  <a:pt x="2771" y="144"/>
                </a:cubicBezTo>
                <a:cubicBezTo>
                  <a:pt x="2771" y="141"/>
                  <a:pt x="2770" y="141"/>
                  <a:pt x="2769" y="141"/>
                </a:cubicBezTo>
                <a:cubicBezTo>
                  <a:pt x="2763" y="139"/>
                  <a:pt x="2756" y="138"/>
                  <a:pt x="2750" y="136"/>
                </a:cubicBezTo>
                <a:cubicBezTo>
                  <a:pt x="2749" y="135"/>
                  <a:pt x="2747" y="135"/>
                  <a:pt x="2746" y="136"/>
                </a:cubicBezTo>
                <a:cubicBezTo>
                  <a:pt x="2743" y="143"/>
                  <a:pt x="2737" y="139"/>
                  <a:pt x="2733" y="138"/>
                </a:cubicBezTo>
                <a:cubicBezTo>
                  <a:pt x="2726" y="136"/>
                  <a:pt x="2720" y="134"/>
                  <a:pt x="2713" y="134"/>
                </a:cubicBezTo>
                <a:cubicBezTo>
                  <a:pt x="2708" y="130"/>
                  <a:pt x="2701" y="133"/>
                  <a:pt x="2697" y="128"/>
                </a:cubicBezTo>
                <a:cubicBezTo>
                  <a:pt x="2696" y="131"/>
                  <a:pt x="2697" y="133"/>
                  <a:pt x="2695" y="135"/>
                </a:cubicBezTo>
                <a:cubicBezTo>
                  <a:pt x="2694" y="137"/>
                  <a:pt x="2693" y="137"/>
                  <a:pt x="2691" y="135"/>
                </a:cubicBezTo>
                <a:cubicBezTo>
                  <a:pt x="2689" y="133"/>
                  <a:pt x="2686" y="133"/>
                  <a:pt x="2685" y="130"/>
                </a:cubicBezTo>
                <a:cubicBezTo>
                  <a:pt x="2685" y="128"/>
                  <a:pt x="2682" y="127"/>
                  <a:pt x="2681" y="128"/>
                </a:cubicBezTo>
                <a:cubicBezTo>
                  <a:pt x="2678" y="130"/>
                  <a:pt x="2676" y="129"/>
                  <a:pt x="2674" y="128"/>
                </a:cubicBezTo>
                <a:cubicBezTo>
                  <a:pt x="2673" y="127"/>
                  <a:pt x="2672" y="128"/>
                  <a:pt x="2672" y="129"/>
                </a:cubicBezTo>
                <a:cubicBezTo>
                  <a:pt x="2671" y="131"/>
                  <a:pt x="2669" y="132"/>
                  <a:pt x="2667" y="131"/>
                </a:cubicBezTo>
                <a:cubicBezTo>
                  <a:pt x="2664" y="130"/>
                  <a:pt x="2660" y="130"/>
                  <a:pt x="2657" y="129"/>
                </a:cubicBezTo>
                <a:cubicBezTo>
                  <a:pt x="2653" y="127"/>
                  <a:pt x="2649" y="126"/>
                  <a:pt x="2645" y="127"/>
                </a:cubicBezTo>
                <a:cubicBezTo>
                  <a:pt x="2640" y="127"/>
                  <a:pt x="2634" y="128"/>
                  <a:pt x="2630" y="125"/>
                </a:cubicBezTo>
                <a:cubicBezTo>
                  <a:pt x="2626" y="124"/>
                  <a:pt x="2621" y="123"/>
                  <a:pt x="2617" y="124"/>
                </a:cubicBezTo>
                <a:cubicBezTo>
                  <a:pt x="2616" y="123"/>
                  <a:pt x="2615" y="123"/>
                  <a:pt x="2613" y="122"/>
                </a:cubicBezTo>
                <a:cubicBezTo>
                  <a:pt x="2612" y="120"/>
                  <a:pt x="2610" y="120"/>
                  <a:pt x="2608" y="120"/>
                </a:cubicBezTo>
                <a:cubicBezTo>
                  <a:pt x="2605" y="118"/>
                  <a:pt x="2601" y="116"/>
                  <a:pt x="2597" y="118"/>
                </a:cubicBezTo>
                <a:cubicBezTo>
                  <a:pt x="2593" y="120"/>
                  <a:pt x="2589" y="119"/>
                  <a:pt x="2586" y="119"/>
                </a:cubicBezTo>
                <a:cubicBezTo>
                  <a:pt x="2583" y="119"/>
                  <a:pt x="2580" y="118"/>
                  <a:pt x="2577" y="120"/>
                </a:cubicBezTo>
                <a:cubicBezTo>
                  <a:pt x="2573" y="121"/>
                  <a:pt x="2571" y="118"/>
                  <a:pt x="2569" y="115"/>
                </a:cubicBezTo>
                <a:cubicBezTo>
                  <a:pt x="2573" y="107"/>
                  <a:pt x="2580" y="108"/>
                  <a:pt x="2587" y="110"/>
                </a:cubicBezTo>
                <a:cubicBezTo>
                  <a:pt x="2594" y="111"/>
                  <a:pt x="2601" y="111"/>
                  <a:pt x="2609" y="110"/>
                </a:cubicBezTo>
                <a:cubicBezTo>
                  <a:pt x="2596" y="105"/>
                  <a:pt x="2583" y="106"/>
                  <a:pt x="2570" y="104"/>
                </a:cubicBezTo>
                <a:cubicBezTo>
                  <a:pt x="2568" y="104"/>
                  <a:pt x="2565" y="106"/>
                  <a:pt x="2565" y="107"/>
                </a:cubicBezTo>
                <a:cubicBezTo>
                  <a:pt x="2569" y="112"/>
                  <a:pt x="2562" y="113"/>
                  <a:pt x="2561" y="117"/>
                </a:cubicBezTo>
                <a:cubicBezTo>
                  <a:pt x="2554" y="118"/>
                  <a:pt x="2548" y="115"/>
                  <a:pt x="2542" y="115"/>
                </a:cubicBezTo>
                <a:cubicBezTo>
                  <a:pt x="2534" y="116"/>
                  <a:pt x="2526" y="116"/>
                  <a:pt x="2518" y="116"/>
                </a:cubicBezTo>
                <a:cubicBezTo>
                  <a:pt x="2510" y="115"/>
                  <a:pt x="2503" y="115"/>
                  <a:pt x="2495" y="114"/>
                </a:cubicBezTo>
                <a:cubicBezTo>
                  <a:pt x="2493" y="114"/>
                  <a:pt x="2490" y="114"/>
                  <a:pt x="2491" y="111"/>
                </a:cubicBezTo>
                <a:cubicBezTo>
                  <a:pt x="2491" y="108"/>
                  <a:pt x="2492" y="107"/>
                  <a:pt x="2495" y="106"/>
                </a:cubicBezTo>
                <a:cubicBezTo>
                  <a:pt x="2500" y="106"/>
                  <a:pt x="2506" y="106"/>
                  <a:pt x="2511" y="107"/>
                </a:cubicBezTo>
                <a:cubicBezTo>
                  <a:pt x="2519" y="110"/>
                  <a:pt x="2527" y="108"/>
                  <a:pt x="2536" y="108"/>
                </a:cubicBezTo>
                <a:cubicBezTo>
                  <a:pt x="2527" y="107"/>
                  <a:pt x="2519" y="104"/>
                  <a:pt x="2510" y="102"/>
                </a:cubicBezTo>
                <a:cubicBezTo>
                  <a:pt x="2493" y="99"/>
                  <a:pt x="2475" y="99"/>
                  <a:pt x="2459" y="96"/>
                </a:cubicBezTo>
                <a:cubicBezTo>
                  <a:pt x="2454" y="95"/>
                  <a:pt x="2450" y="93"/>
                  <a:pt x="2445" y="94"/>
                </a:cubicBezTo>
                <a:cubicBezTo>
                  <a:pt x="2441" y="94"/>
                  <a:pt x="2437" y="92"/>
                  <a:pt x="2432" y="93"/>
                </a:cubicBezTo>
                <a:cubicBezTo>
                  <a:pt x="2428" y="95"/>
                  <a:pt x="2423" y="96"/>
                  <a:pt x="2419" y="93"/>
                </a:cubicBezTo>
                <a:cubicBezTo>
                  <a:pt x="2418" y="92"/>
                  <a:pt x="2416" y="92"/>
                  <a:pt x="2414" y="93"/>
                </a:cubicBezTo>
                <a:cubicBezTo>
                  <a:pt x="2410" y="94"/>
                  <a:pt x="2406" y="91"/>
                  <a:pt x="2402" y="92"/>
                </a:cubicBezTo>
                <a:cubicBezTo>
                  <a:pt x="2398" y="93"/>
                  <a:pt x="2395" y="91"/>
                  <a:pt x="2391" y="91"/>
                </a:cubicBezTo>
                <a:cubicBezTo>
                  <a:pt x="2388" y="90"/>
                  <a:pt x="2385" y="89"/>
                  <a:pt x="2382" y="89"/>
                </a:cubicBezTo>
                <a:cubicBezTo>
                  <a:pt x="2375" y="86"/>
                  <a:pt x="2373" y="87"/>
                  <a:pt x="2370" y="93"/>
                </a:cubicBezTo>
                <a:cubicBezTo>
                  <a:pt x="2369" y="96"/>
                  <a:pt x="2371" y="98"/>
                  <a:pt x="2371" y="100"/>
                </a:cubicBezTo>
                <a:cubicBezTo>
                  <a:pt x="2369" y="102"/>
                  <a:pt x="2366" y="104"/>
                  <a:pt x="2362" y="102"/>
                </a:cubicBezTo>
                <a:cubicBezTo>
                  <a:pt x="2355" y="98"/>
                  <a:pt x="2350" y="102"/>
                  <a:pt x="2344" y="105"/>
                </a:cubicBezTo>
                <a:cubicBezTo>
                  <a:pt x="2342" y="106"/>
                  <a:pt x="2340" y="107"/>
                  <a:pt x="2339" y="104"/>
                </a:cubicBezTo>
                <a:cubicBezTo>
                  <a:pt x="2338" y="100"/>
                  <a:pt x="2335" y="101"/>
                  <a:pt x="2332" y="101"/>
                </a:cubicBezTo>
                <a:cubicBezTo>
                  <a:pt x="2329" y="101"/>
                  <a:pt x="2329" y="104"/>
                  <a:pt x="2329" y="106"/>
                </a:cubicBezTo>
                <a:cubicBezTo>
                  <a:pt x="2329" y="107"/>
                  <a:pt x="2330" y="108"/>
                  <a:pt x="2332" y="108"/>
                </a:cubicBezTo>
                <a:cubicBezTo>
                  <a:pt x="2337" y="108"/>
                  <a:pt x="2342" y="109"/>
                  <a:pt x="2348" y="110"/>
                </a:cubicBezTo>
                <a:cubicBezTo>
                  <a:pt x="2348" y="110"/>
                  <a:pt x="2349" y="110"/>
                  <a:pt x="2349" y="111"/>
                </a:cubicBezTo>
                <a:cubicBezTo>
                  <a:pt x="2352" y="113"/>
                  <a:pt x="2354" y="110"/>
                  <a:pt x="2357" y="110"/>
                </a:cubicBezTo>
                <a:cubicBezTo>
                  <a:pt x="2357" y="110"/>
                  <a:pt x="2358" y="111"/>
                  <a:pt x="2358" y="111"/>
                </a:cubicBezTo>
                <a:cubicBezTo>
                  <a:pt x="2359" y="111"/>
                  <a:pt x="2360" y="112"/>
                  <a:pt x="2361" y="112"/>
                </a:cubicBezTo>
                <a:cubicBezTo>
                  <a:pt x="2367" y="115"/>
                  <a:pt x="2367" y="116"/>
                  <a:pt x="2363" y="120"/>
                </a:cubicBezTo>
                <a:cubicBezTo>
                  <a:pt x="2361" y="121"/>
                  <a:pt x="2362" y="122"/>
                  <a:pt x="2362" y="124"/>
                </a:cubicBezTo>
                <a:cubicBezTo>
                  <a:pt x="2358" y="127"/>
                  <a:pt x="2352" y="123"/>
                  <a:pt x="2348" y="127"/>
                </a:cubicBezTo>
                <a:cubicBezTo>
                  <a:pt x="2354" y="130"/>
                  <a:pt x="2360" y="128"/>
                  <a:pt x="2366" y="127"/>
                </a:cubicBezTo>
                <a:cubicBezTo>
                  <a:pt x="2366" y="130"/>
                  <a:pt x="2363" y="131"/>
                  <a:pt x="2362" y="133"/>
                </a:cubicBezTo>
                <a:cubicBezTo>
                  <a:pt x="2358" y="135"/>
                  <a:pt x="2354" y="132"/>
                  <a:pt x="2350" y="132"/>
                </a:cubicBezTo>
                <a:cubicBezTo>
                  <a:pt x="2346" y="133"/>
                  <a:pt x="2342" y="130"/>
                  <a:pt x="2340" y="135"/>
                </a:cubicBezTo>
                <a:cubicBezTo>
                  <a:pt x="2340" y="137"/>
                  <a:pt x="2338" y="137"/>
                  <a:pt x="2337" y="135"/>
                </a:cubicBezTo>
                <a:cubicBezTo>
                  <a:pt x="2336" y="134"/>
                  <a:pt x="2334" y="133"/>
                  <a:pt x="2333" y="134"/>
                </a:cubicBezTo>
                <a:cubicBezTo>
                  <a:pt x="2330" y="135"/>
                  <a:pt x="2328" y="136"/>
                  <a:pt x="2325" y="138"/>
                </a:cubicBezTo>
                <a:cubicBezTo>
                  <a:pt x="2324" y="139"/>
                  <a:pt x="2324" y="140"/>
                  <a:pt x="2325" y="142"/>
                </a:cubicBezTo>
                <a:cubicBezTo>
                  <a:pt x="2327" y="145"/>
                  <a:pt x="2331" y="146"/>
                  <a:pt x="2336" y="141"/>
                </a:cubicBezTo>
                <a:cubicBezTo>
                  <a:pt x="2339" y="139"/>
                  <a:pt x="2341" y="138"/>
                  <a:pt x="2344" y="140"/>
                </a:cubicBezTo>
                <a:cubicBezTo>
                  <a:pt x="2346" y="140"/>
                  <a:pt x="2348" y="140"/>
                  <a:pt x="2350" y="140"/>
                </a:cubicBezTo>
                <a:cubicBezTo>
                  <a:pt x="2350" y="140"/>
                  <a:pt x="2351" y="140"/>
                  <a:pt x="2351" y="141"/>
                </a:cubicBezTo>
                <a:cubicBezTo>
                  <a:pt x="2351" y="141"/>
                  <a:pt x="2351" y="142"/>
                  <a:pt x="2350" y="142"/>
                </a:cubicBezTo>
                <a:cubicBezTo>
                  <a:pt x="2349" y="144"/>
                  <a:pt x="2343" y="142"/>
                  <a:pt x="2345" y="146"/>
                </a:cubicBezTo>
                <a:cubicBezTo>
                  <a:pt x="2347" y="148"/>
                  <a:pt x="2350" y="145"/>
                  <a:pt x="2352" y="144"/>
                </a:cubicBezTo>
                <a:cubicBezTo>
                  <a:pt x="2354" y="144"/>
                  <a:pt x="2355" y="142"/>
                  <a:pt x="2355" y="140"/>
                </a:cubicBezTo>
                <a:cubicBezTo>
                  <a:pt x="2356" y="138"/>
                  <a:pt x="2358" y="139"/>
                  <a:pt x="2360" y="139"/>
                </a:cubicBezTo>
                <a:cubicBezTo>
                  <a:pt x="2361" y="139"/>
                  <a:pt x="2361" y="139"/>
                  <a:pt x="2361" y="139"/>
                </a:cubicBezTo>
                <a:cubicBezTo>
                  <a:pt x="2362" y="139"/>
                  <a:pt x="2362" y="139"/>
                  <a:pt x="2362" y="139"/>
                </a:cubicBezTo>
                <a:cubicBezTo>
                  <a:pt x="2366" y="139"/>
                  <a:pt x="2370" y="138"/>
                  <a:pt x="2373" y="135"/>
                </a:cubicBezTo>
                <a:cubicBezTo>
                  <a:pt x="2379" y="134"/>
                  <a:pt x="2386" y="138"/>
                  <a:pt x="2391" y="133"/>
                </a:cubicBezTo>
                <a:cubicBezTo>
                  <a:pt x="2393" y="133"/>
                  <a:pt x="2393" y="135"/>
                  <a:pt x="2393" y="136"/>
                </a:cubicBezTo>
                <a:cubicBezTo>
                  <a:pt x="2394" y="138"/>
                  <a:pt x="2395" y="141"/>
                  <a:pt x="2398" y="141"/>
                </a:cubicBezTo>
                <a:cubicBezTo>
                  <a:pt x="2401" y="141"/>
                  <a:pt x="2400" y="137"/>
                  <a:pt x="2402" y="135"/>
                </a:cubicBezTo>
                <a:cubicBezTo>
                  <a:pt x="2403" y="135"/>
                  <a:pt x="2404" y="135"/>
                  <a:pt x="2405" y="135"/>
                </a:cubicBezTo>
                <a:cubicBezTo>
                  <a:pt x="2408" y="133"/>
                  <a:pt x="2410" y="131"/>
                  <a:pt x="2410" y="137"/>
                </a:cubicBezTo>
                <a:cubicBezTo>
                  <a:pt x="2410" y="140"/>
                  <a:pt x="2413" y="141"/>
                  <a:pt x="2416" y="139"/>
                </a:cubicBezTo>
                <a:cubicBezTo>
                  <a:pt x="2417" y="138"/>
                  <a:pt x="2418" y="138"/>
                  <a:pt x="2419" y="137"/>
                </a:cubicBezTo>
                <a:cubicBezTo>
                  <a:pt x="2423" y="137"/>
                  <a:pt x="2428" y="134"/>
                  <a:pt x="2429" y="141"/>
                </a:cubicBezTo>
                <a:cubicBezTo>
                  <a:pt x="2429" y="143"/>
                  <a:pt x="2431" y="142"/>
                  <a:pt x="2432" y="142"/>
                </a:cubicBezTo>
                <a:cubicBezTo>
                  <a:pt x="2434" y="141"/>
                  <a:pt x="2436" y="141"/>
                  <a:pt x="2438" y="140"/>
                </a:cubicBezTo>
                <a:cubicBezTo>
                  <a:pt x="2441" y="143"/>
                  <a:pt x="2444" y="147"/>
                  <a:pt x="2448" y="150"/>
                </a:cubicBezTo>
                <a:cubicBezTo>
                  <a:pt x="2449" y="151"/>
                  <a:pt x="2447" y="153"/>
                  <a:pt x="2447" y="154"/>
                </a:cubicBezTo>
                <a:cubicBezTo>
                  <a:pt x="2446" y="155"/>
                  <a:pt x="2444" y="156"/>
                  <a:pt x="2442" y="156"/>
                </a:cubicBezTo>
                <a:cubicBezTo>
                  <a:pt x="2423" y="152"/>
                  <a:pt x="2405" y="153"/>
                  <a:pt x="2386" y="154"/>
                </a:cubicBezTo>
                <a:cubicBezTo>
                  <a:pt x="2381" y="154"/>
                  <a:pt x="2376" y="154"/>
                  <a:pt x="2371" y="155"/>
                </a:cubicBezTo>
                <a:cubicBezTo>
                  <a:pt x="2368" y="153"/>
                  <a:pt x="2365" y="151"/>
                  <a:pt x="2360" y="153"/>
                </a:cubicBezTo>
                <a:cubicBezTo>
                  <a:pt x="2356" y="154"/>
                  <a:pt x="2351" y="154"/>
                  <a:pt x="2346" y="154"/>
                </a:cubicBezTo>
                <a:cubicBezTo>
                  <a:pt x="2342" y="152"/>
                  <a:pt x="2340" y="153"/>
                  <a:pt x="2340" y="157"/>
                </a:cubicBezTo>
                <a:cubicBezTo>
                  <a:pt x="2337" y="159"/>
                  <a:pt x="2334" y="159"/>
                  <a:pt x="2331" y="156"/>
                </a:cubicBezTo>
                <a:cubicBezTo>
                  <a:pt x="2328" y="152"/>
                  <a:pt x="2326" y="153"/>
                  <a:pt x="2324" y="159"/>
                </a:cubicBezTo>
                <a:cubicBezTo>
                  <a:pt x="2324" y="159"/>
                  <a:pt x="2323" y="159"/>
                  <a:pt x="2322" y="159"/>
                </a:cubicBezTo>
                <a:cubicBezTo>
                  <a:pt x="2322" y="157"/>
                  <a:pt x="2321" y="155"/>
                  <a:pt x="2321" y="154"/>
                </a:cubicBezTo>
                <a:cubicBezTo>
                  <a:pt x="2315" y="149"/>
                  <a:pt x="2309" y="150"/>
                  <a:pt x="2302" y="151"/>
                </a:cubicBezTo>
                <a:cubicBezTo>
                  <a:pt x="2302" y="151"/>
                  <a:pt x="2301" y="150"/>
                  <a:pt x="2301" y="150"/>
                </a:cubicBezTo>
                <a:cubicBezTo>
                  <a:pt x="2299" y="152"/>
                  <a:pt x="2297" y="154"/>
                  <a:pt x="2294" y="154"/>
                </a:cubicBezTo>
                <a:cubicBezTo>
                  <a:pt x="2289" y="153"/>
                  <a:pt x="2285" y="154"/>
                  <a:pt x="2281" y="151"/>
                </a:cubicBezTo>
                <a:cubicBezTo>
                  <a:pt x="2278" y="149"/>
                  <a:pt x="2276" y="150"/>
                  <a:pt x="2276" y="154"/>
                </a:cubicBezTo>
                <a:cubicBezTo>
                  <a:pt x="2275" y="160"/>
                  <a:pt x="2275" y="160"/>
                  <a:pt x="2270" y="157"/>
                </a:cubicBezTo>
                <a:cubicBezTo>
                  <a:pt x="2270" y="157"/>
                  <a:pt x="2270" y="157"/>
                  <a:pt x="2270" y="157"/>
                </a:cubicBezTo>
                <a:cubicBezTo>
                  <a:pt x="2270" y="157"/>
                  <a:pt x="2270" y="156"/>
                  <a:pt x="2270" y="155"/>
                </a:cubicBezTo>
                <a:cubicBezTo>
                  <a:pt x="2266" y="156"/>
                  <a:pt x="2267" y="152"/>
                  <a:pt x="2265" y="151"/>
                </a:cubicBezTo>
                <a:cubicBezTo>
                  <a:pt x="2262" y="148"/>
                  <a:pt x="2264" y="148"/>
                  <a:pt x="2266" y="148"/>
                </a:cubicBezTo>
                <a:cubicBezTo>
                  <a:pt x="2267" y="147"/>
                  <a:pt x="2268" y="146"/>
                  <a:pt x="2268" y="145"/>
                </a:cubicBezTo>
                <a:cubicBezTo>
                  <a:pt x="2270" y="144"/>
                  <a:pt x="2273" y="144"/>
                  <a:pt x="2275" y="144"/>
                </a:cubicBezTo>
                <a:cubicBezTo>
                  <a:pt x="2280" y="144"/>
                  <a:pt x="2285" y="143"/>
                  <a:pt x="2289" y="146"/>
                </a:cubicBezTo>
                <a:cubicBezTo>
                  <a:pt x="2292" y="148"/>
                  <a:pt x="2295" y="146"/>
                  <a:pt x="2297" y="145"/>
                </a:cubicBezTo>
                <a:cubicBezTo>
                  <a:pt x="2300" y="144"/>
                  <a:pt x="2298" y="141"/>
                  <a:pt x="2298" y="139"/>
                </a:cubicBezTo>
                <a:cubicBezTo>
                  <a:pt x="2298" y="138"/>
                  <a:pt x="2299" y="138"/>
                  <a:pt x="2299" y="137"/>
                </a:cubicBezTo>
                <a:cubicBezTo>
                  <a:pt x="2301" y="137"/>
                  <a:pt x="2303" y="137"/>
                  <a:pt x="2305" y="137"/>
                </a:cubicBezTo>
                <a:cubicBezTo>
                  <a:pt x="2306" y="137"/>
                  <a:pt x="2307" y="137"/>
                  <a:pt x="2308" y="137"/>
                </a:cubicBezTo>
                <a:cubicBezTo>
                  <a:pt x="2310" y="137"/>
                  <a:pt x="2312" y="138"/>
                  <a:pt x="2314" y="136"/>
                </a:cubicBezTo>
                <a:cubicBezTo>
                  <a:pt x="2313" y="135"/>
                  <a:pt x="2312" y="134"/>
                  <a:pt x="2312" y="132"/>
                </a:cubicBezTo>
                <a:cubicBezTo>
                  <a:pt x="2311" y="131"/>
                  <a:pt x="2311" y="130"/>
                  <a:pt x="2309" y="129"/>
                </a:cubicBezTo>
                <a:cubicBezTo>
                  <a:pt x="2306" y="127"/>
                  <a:pt x="2309" y="127"/>
                  <a:pt x="2310" y="126"/>
                </a:cubicBezTo>
                <a:cubicBezTo>
                  <a:pt x="2312" y="125"/>
                  <a:pt x="2313" y="126"/>
                  <a:pt x="2314" y="128"/>
                </a:cubicBezTo>
                <a:cubicBezTo>
                  <a:pt x="2316" y="131"/>
                  <a:pt x="2316" y="131"/>
                  <a:pt x="2318" y="128"/>
                </a:cubicBezTo>
                <a:cubicBezTo>
                  <a:pt x="2321" y="123"/>
                  <a:pt x="2324" y="123"/>
                  <a:pt x="2329" y="125"/>
                </a:cubicBezTo>
                <a:cubicBezTo>
                  <a:pt x="2331" y="126"/>
                  <a:pt x="2333" y="127"/>
                  <a:pt x="2335" y="128"/>
                </a:cubicBezTo>
                <a:cubicBezTo>
                  <a:pt x="2336" y="129"/>
                  <a:pt x="2337" y="129"/>
                  <a:pt x="2338" y="127"/>
                </a:cubicBezTo>
                <a:cubicBezTo>
                  <a:pt x="2339" y="125"/>
                  <a:pt x="2337" y="120"/>
                  <a:pt x="2334" y="121"/>
                </a:cubicBezTo>
                <a:cubicBezTo>
                  <a:pt x="2325" y="121"/>
                  <a:pt x="2318" y="116"/>
                  <a:pt x="2309" y="116"/>
                </a:cubicBezTo>
                <a:cubicBezTo>
                  <a:pt x="2309" y="117"/>
                  <a:pt x="2311" y="120"/>
                  <a:pt x="2310" y="120"/>
                </a:cubicBezTo>
                <a:cubicBezTo>
                  <a:pt x="2305" y="119"/>
                  <a:pt x="2305" y="123"/>
                  <a:pt x="2304" y="125"/>
                </a:cubicBezTo>
                <a:cubicBezTo>
                  <a:pt x="2303" y="129"/>
                  <a:pt x="2300" y="129"/>
                  <a:pt x="2297" y="130"/>
                </a:cubicBezTo>
                <a:cubicBezTo>
                  <a:pt x="2296" y="130"/>
                  <a:pt x="2296" y="130"/>
                  <a:pt x="2295" y="130"/>
                </a:cubicBezTo>
                <a:cubicBezTo>
                  <a:pt x="2294" y="130"/>
                  <a:pt x="2292" y="130"/>
                  <a:pt x="2290" y="130"/>
                </a:cubicBezTo>
                <a:cubicBezTo>
                  <a:pt x="2288" y="124"/>
                  <a:pt x="2288" y="124"/>
                  <a:pt x="2279" y="125"/>
                </a:cubicBezTo>
                <a:cubicBezTo>
                  <a:pt x="2276" y="125"/>
                  <a:pt x="2275" y="123"/>
                  <a:pt x="2274" y="120"/>
                </a:cubicBezTo>
                <a:cubicBezTo>
                  <a:pt x="2273" y="119"/>
                  <a:pt x="2274" y="117"/>
                  <a:pt x="2272" y="115"/>
                </a:cubicBezTo>
                <a:cubicBezTo>
                  <a:pt x="2271" y="114"/>
                  <a:pt x="2270" y="114"/>
                  <a:pt x="2268" y="114"/>
                </a:cubicBezTo>
                <a:cubicBezTo>
                  <a:pt x="2270" y="111"/>
                  <a:pt x="2275" y="112"/>
                  <a:pt x="2274" y="109"/>
                </a:cubicBezTo>
                <a:cubicBezTo>
                  <a:pt x="2273" y="105"/>
                  <a:pt x="2269" y="107"/>
                  <a:pt x="2266" y="107"/>
                </a:cubicBezTo>
                <a:cubicBezTo>
                  <a:pt x="2265" y="107"/>
                  <a:pt x="2262" y="107"/>
                  <a:pt x="2262" y="105"/>
                </a:cubicBezTo>
                <a:cubicBezTo>
                  <a:pt x="2261" y="103"/>
                  <a:pt x="2264" y="102"/>
                  <a:pt x="2266" y="102"/>
                </a:cubicBezTo>
                <a:cubicBezTo>
                  <a:pt x="2269" y="104"/>
                  <a:pt x="2272" y="106"/>
                  <a:pt x="2275" y="104"/>
                </a:cubicBezTo>
                <a:cubicBezTo>
                  <a:pt x="2281" y="102"/>
                  <a:pt x="2282" y="107"/>
                  <a:pt x="2284" y="110"/>
                </a:cubicBezTo>
                <a:cubicBezTo>
                  <a:pt x="2287" y="108"/>
                  <a:pt x="2284" y="106"/>
                  <a:pt x="2286" y="105"/>
                </a:cubicBezTo>
                <a:cubicBezTo>
                  <a:pt x="2289" y="105"/>
                  <a:pt x="2294" y="107"/>
                  <a:pt x="2296" y="104"/>
                </a:cubicBezTo>
                <a:cubicBezTo>
                  <a:pt x="2298" y="100"/>
                  <a:pt x="2299" y="101"/>
                  <a:pt x="2302" y="102"/>
                </a:cubicBezTo>
                <a:cubicBezTo>
                  <a:pt x="2306" y="102"/>
                  <a:pt x="2311" y="102"/>
                  <a:pt x="2316" y="102"/>
                </a:cubicBezTo>
                <a:cubicBezTo>
                  <a:pt x="2313" y="99"/>
                  <a:pt x="2306" y="99"/>
                  <a:pt x="2311" y="94"/>
                </a:cubicBezTo>
                <a:cubicBezTo>
                  <a:pt x="2311" y="93"/>
                  <a:pt x="2309" y="92"/>
                  <a:pt x="2308" y="91"/>
                </a:cubicBezTo>
                <a:cubicBezTo>
                  <a:pt x="2307" y="90"/>
                  <a:pt x="2305" y="89"/>
                  <a:pt x="2302" y="88"/>
                </a:cubicBezTo>
                <a:cubicBezTo>
                  <a:pt x="2304" y="92"/>
                  <a:pt x="2305" y="96"/>
                  <a:pt x="2300" y="96"/>
                </a:cubicBezTo>
                <a:cubicBezTo>
                  <a:pt x="2296" y="97"/>
                  <a:pt x="2295" y="98"/>
                  <a:pt x="2292" y="99"/>
                </a:cubicBezTo>
                <a:cubicBezTo>
                  <a:pt x="2283" y="103"/>
                  <a:pt x="2276" y="101"/>
                  <a:pt x="2272" y="94"/>
                </a:cubicBezTo>
                <a:cubicBezTo>
                  <a:pt x="2273" y="94"/>
                  <a:pt x="2273" y="94"/>
                  <a:pt x="2273" y="94"/>
                </a:cubicBezTo>
                <a:cubicBezTo>
                  <a:pt x="2274" y="94"/>
                  <a:pt x="2274" y="94"/>
                  <a:pt x="2274" y="94"/>
                </a:cubicBezTo>
                <a:cubicBezTo>
                  <a:pt x="2276" y="97"/>
                  <a:pt x="2277" y="97"/>
                  <a:pt x="2279" y="93"/>
                </a:cubicBezTo>
                <a:cubicBezTo>
                  <a:pt x="2279" y="92"/>
                  <a:pt x="2279" y="91"/>
                  <a:pt x="2279" y="90"/>
                </a:cubicBezTo>
                <a:cubicBezTo>
                  <a:pt x="2279" y="88"/>
                  <a:pt x="2281" y="87"/>
                  <a:pt x="2283" y="88"/>
                </a:cubicBezTo>
                <a:cubicBezTo>
                  <a:pt x="2285" y="88"/>
                  <a:pt x="2287" y="89"/>
                  <a:pt x="2287" y="86"/>
                </a:cubicBezTo>
                <a:cubicBezTo>
                  <a:pt x="2272" y="83"/>
                  <a:pt x="2270" y="84"/>
                  <a:pt x="2269" y="95"/>
                </a:cubicBezTo>
                <a:cubicBezTo>
                  <a:pt x="2267" y="96"/>
                  <a:pt x="2267" y="97"/>
                  <a:pt x="2266" y="98"/>
                </a:cubicBezTo>
                <a:cubicBezTo>
                  <a:pt x="2262" y="98"/>
                  <a:pt x="2263" y="95"/>
                  <a:pt x="2262" y="93"/>
                </a:cubicBezTo>
                <a:cubicBezTo>
                  <a:pt x="2259" y="89"/>
                  <a:pt x="2257" y="85"/>
                  <a:pt x="2250" y="85"/>
                </a:cubicBezTo>
                <a:cubicBezTo>
                  <a:pt x="2250" y="82"/>
                  <a:pt x="2247" y="82"/>
                  <a:pt x="2244" y="82"/>
                </a:cubicBezTo>
                <a:cubicBezTo>
                  <a:pt x="2243" y="82"/>
                  <a:pt x="2242" y="82"/>
                  <a:pt x="2241" y="82"/>
                </a:cubicBezTo>
                <a:cubicBezTo>
                  <a:pt x="2241" y="81"/>
                  <a:pt x="2241" y="81"/>
                  <a:pt x="2241" y="80"/>
                </a:cubicBezTo>
                <a:cubicBezTo>
                  <a:pt x="2242" y="79"/>
                  <a:pt x="2243" y="77"/>
                  <a:pt x="2246" y="78"/>
                </a:cubicBezTo>
                <a:cubicBezTo>
                  <a:pt x="2248" y="79"/>
                  <a:pt x="2250" y="80"/>
                  <a:pt x="2252" y="78"/>
                </a:cubicBezTo>
                <a:cubicBezTo>
                  <a:pt x="2256" y="81"/>
                  <a:pt x="2259" y="80"/>
                  <a:pt x="2261" y="77"/>
                </a:cubicBezTo>
                <a:cubicBezTo>
                  <a:pt x="2260" y="76"/>
                  <a:pt x="2266" y="75"/>
                  <a:pt x="2261" y="73"/>
                </a:cubicBezTo>
                <a:cubicBezTo>
                  <a:pt x="2257" y="72"/>
                  <a:pt x="2255" y="76"/>
                  <a:pt x="2252" y="75"/>
                </a:cubicBezTo>
                <a:cubicBezTo>
                  <a:pt x="2246" y="74"/>
                  <a:pt x="2240" y="74"/>
                  <a:pt x="2236" y="79"/>
                </a:cubicBezTo>
                <a:cubicBezTo>
                  <a:pt x="2235" y="81"/>
                  <a:pt x="2235" y="83"/>
                  <a:pt x="2236" y="85"/>
                </a:cubicBezTo>
                <a:cubicBezTo>
                  <a:pt x="2235" y="88"/>
                  <a:pt x="2235" y="90"/>
                  <a:pt x="2231" y="90"/>
                </a:cubicBezTo>
                <a:cubicBezTo>
                  <a:pt x="2227" y="89"/>
                  <a:pt x="2222" y="90"/>
                  <a:pt x="2219" y="88"/>
                </a:cubicBezTo>
                <a:cubicBezTo>
                  <a:pt x="2210" y="82"/>
                  <a:pt x="2205" y="93"/>
                  <a:pt x="2198" y="91"/>
                </a:cubicBezTo>
                <a:cubicBezTo>
                  <a:pt x="2197" y="91"/>
                  <a:pt x="2197" y="93"/>
                  <a:pt x="2197" y="94"/>
                </a:cubicBezTo>
                <a:cubicBezTo>
                  <a:pt x="2198" y="96"/>
                  <a:pt x="2196" y="97"/>
                  <a:pt x="2196" y="99"/>
                </a:cubicBezTo>
                <a:cubicBezTo>
                  <a:pt x="2195" y="99"/>
                  <a:pt x="2195" y="99"/>
                  <a:pt x="2194" y="99"/>
                </a:cubicBezTo>
                <a:cubicBezTo>
                  <a:pt x="2183" y="100"/>
                  <a:pt x="2172" y="96"/>
                  <a:pt x="2161" y="99"/>
                </a:cubicBezTo>
                <a:cubicBezTo>
                  <a:pt x="2160" y="99"/>
                  <a:pt x="2159" y="98"/>
                  <a:pt x="2158" y="97"/>
                </a:cubicBezTo>
                <a:cubicBezTo>
                  <a:pt x="2154" y="93"/>
                  <a:pt x="2151" y="94"/>
                  <a:pt x="2149" y="99"/>
                </a:cubicBezTo>
                <a:cubicBezTo>
                  <a:pt x="2147" y="100"/>
                  <a:pt x="2147" y="102"/>
                  <a:pt x="2147" y="104"/>
                </a:cubicBezTo>
                <a:cubicBezTo>
                  <a:pt x="2147" y="107"/>
                  <a:pt x="2143" y="109"/>
                  <a:pt x="2141" y="109"/>
                </a:cubicBezTo>
                <a:cubicBezTo>
                  <a:pt x="2138" y="109"/>
                  <a:pt x="2137" y="106"/>
                  <a:pt x="2137" y="104"/>
                </a:cubicBezTo>
                <a:cubicBezTo>
                  <a:pt x="2136" y="98"/>
                  <a:pt x="2132" y="96"/>
                  <a:pt x="2125" y="97"/>
                </a:cubicBezTo>
                <a:cubicBezTo>
                  <a:pt x="2124" y="97"/>
                  <a:pt x="2123" y="97"/>
                  <a:pt x="2122" y="97"/>
                </a:cubicBezTo>
                <a:cubicBezTo>
                  <a:pt x="2116" y="96"/>
                  <a:pt x="2116" y="96"/>
                  <a:pt x="2117" y="102"/>
                </a:cubicBezTo>
                <a:cubicBezTo>
                  <a:pt x="2115" y="104"/>
                  <a:pt x="2114" y="105"/>
                  <a:pt x="2111" y="105"/>
                </a:cubicBezTo>
                <a:cubicBezTo>
                  <a:pt x="2105" y="105"/>
                  <a:pt x="2100" y="105"/>
                  <a:pt x="2094" y="105"/>
                </a:cubicBezTo>
                <a:cubicBezTo>
                  <a:pt x="2088" y="104"/>
                  <a:pt x="2083" y="106"/>
                  <a:pt x="2077" y="107"/>
                </a:cubicBezTo>
                <a:cubicBezTo>
                  <a:pt x="2074" y="104"/>
                  <a:pt x="2079" y="102"/>
                  <a:pt x="2078" y="98"/>
                </a:cubicBezTo>
                <a:cubicBezTo>
                  <a:pt x="2079" y="95"/>
                  <a:pt x="2081" y="95"/>
                  <a:pt x="2084" y="96"/>
                </a:cubicBezTo>
                <a:cubicBezTo>
                  <a:pt x="2087" y="96"/>
                  <a:pt x="2090" y="95"/>
                  <a:pt x="2089" y="90"/>
                </a:cubicBezTo>
                <a:cubicBezTo>
                  <a:pt x="2085" y="92"/>
                  <a:pt x="2081" y="90"/>
                  <a:pt x="2078" y="88"/>
                </a:cubicBezTo>
                <a:cubicBezTo>
                  <a:pt x="2077" y="88"/>
                  <a:pt x="2074" y="86"/>
                  <a:pt x="2074" y="88"/>
                </a:cubicBezTo>
                <a:cubicBezTo>
                  <a:pt x="2073" y="93"/>
                  <a:pt x="2069" y="91"/>
                  <a:pt x="2066" y="90"/>
                </a:cubicBezTo>
                <a:cubicBezTo>
                  <a:pt x="2062" y="89"/>
                  <a:pt x="2051" y="90"/>
                  <a:pt x="2047" y="92"/>
                </a:cubicBezTo>
                <a:cubicBezTo>
                  <a:pt x="2046" y="92"/>
                  <a:pt x="2045" y="92"/>
                  <a:pt x="2044" y="92"/>
                </a:cubicBezTo>
                <a:cubicBezTo>
                  <a:pt x="2043" y="92"/>
                  <a:pt x="2043" y="91"/>
                  <a:pt x="2042" y="90"/>
                </a:cubicBezTo>
                <a:cubicBezTo>
                  <a:pt x="2041" y="85"/>
                  <a:pt x="2036" y="84"/>
                  <a:pt x="2033" y="84"/>
                </a:cubicBezTo>
                <a:cubicBezTo>
                  <a:pt x="2029" y="85"/>
                  <a:pt x="2027" y="83"/>
                  <a:pt x="2024" y="82"/>
                </a:cubicBezTo>
                <a:cubicBezTo>
                  <a:pt x="2020" y="85"/>
                  <a:pt x="2016" y="85"/>
                  <a:pt x="2012" y="87"/>
                </a:cubicBezTo>
                <a:cubicBezTo>
                  <a:pt x="2013" y="89"/>
                  <a:pt x="2016" y="87"/>
                  <a:pt x="2017" y="88"/>
                </a:cubicBezTo>
                <a:cubicBezTo>
                  <a:pt x="2021" y="95"/>
                  <a:pt x="2021" y="95"/>
                  <a:pt x="2028" y="93"/>
                </a:cubicBezTo>
                <a:cubicBezTo>
                  <a:pt x="2031" y="92"/>
                  <a:pt x="2034" y="90"/>
                  <a:pt x="2037" y="92"/>
                </a:cubicBezTo>
                <a:cubicBezTo>
                  <a:pt x="2037" y="93"/>
                  <a:pt x="2038" y="93"/>
                  <a:pt x="2039" y="94"/>
                </a:cubicBezTo>
                <a:cubicBezTo>
                  <a:pt x="2043" y="97"/>
                  <a:pt x="2047" y="95"/>
                  <a:pt x="2051" y="95"/>
                </a:cubicBezTo>
                <a:cubicBezTo>
                  <a:pt x="2055" y="95"/>
                  <a:pt x="2058" y="95"/>
                  <a:pt x="2062" y="94"/>
                </a:cubicBezTo>
                <a:cubicBezTo>
                  <a:pt x="2066" y="93"/>
                  <a:pt x="2069" y="93"/>
                  <a:pt x="2071" y="97"/>
                </a:cubicBezTo>
                <a:cubicBezTo>
                  <a:pt x="2069" y="100"/>
                  <a:pt x="2066" y="103"/>
                  <a:pt x="2068" y="107"/>
                </a:cubicBezTo>
                <a:cubicBezTo>
                  <a:pt x="2068" y="107"/>
                  <a:pt x="2068" y="107"/>
                  <a:pt x="2068" y="107"/>
                </a:cubicBezTo>
                <a:cubicBezTo>
                  <a:pt x="2065" y="111"/>
                  <a:pt x="2068" y="115"/>
                  <a:pt x="2066" y="119"/>
                </a:cubicBezTo>
                <a:cubicBezTo>
                  <a:pt x="2066" y="119"/>
                  <a:pt x="2066" y="119"/>
                  <a:pt x="2066" y="119"/>
                </a:cubicBezTo>
                <a:cubicBezTo>
                  <a:pt x="2066" y="120"/>
                  <a:pt x="2066" y="121"/>
                  <a:pt x="2066" y="122"/>
                </a:cubicBezTo>
                <a:cubicBezTo>
                  <a:pt x="2060" y="124"/>
                  <a:pt x="2054" y="124"/>
                  <a:pt x="2048" y="123"/>
                </a:cubicBezTo>
                <a:cubicBezTo>
                  <a:pt x="2044" y="123"/>
                  <a:pt x="2045" y="125"/>
                  <a:pt x="2046" y="127"/>
                </a:cubicBezTo>
                <a:cubicBezTo>
                  <a:pt x="2046" y="127"/>
                  <a:pt x="2046" y="127"/>
                  <a:pt x="2046" y="127"/>
                </a:cubicBezTo>
                <a:cubicBezTo>
                  <a:pt x="2044" y="128"/>
                  <a:pt x="2047" y="132"/>
                  <a:pt x="2044" y="132"/>
                </a:cubicBezTo>
                <a:cubicBezTo>
                  <a:pt x="2042" y="133"/>
                  <a:pt x="2039" y="133"/>
                  <a:pt x="2039" y="131"/>
                </a:cubicBezTo>
                <a:cubicBezTo>
                  <a:pt x="2038" y="125"/>
                  <a:pt x="2033" y="127"/>
                  <a:pt x="2030" y="127"/>
                </a:cubicBezTo>
                <a:cubicBezTo>
                  <a:pt x="2025" y="127"/>
                  <a:pt x="2020" y="132"/>
                  <a:pt x="2016" y="125"/>
                </a:cubicBezTo>
                <a:cubicBezTo>
                  <a:pt x="2015" y="124"/>
                  <a:pt x="2014" y="124"/>
                  <a:pt x="2013" y="126"/>
                </a:cubicBezTo>
                <a:cubicBezTo>
                  <a:pt x="2012" y="127"/>
                  <a:pt x="2011" y="128"/>
                  <a:pt x="2010" y="129"/>
                </a:cubicBezTo>
                <a:cubicBezTo>
                  <a:pt x="2009" y="129"/>
                  <a:pt x="2008" y="129"/>
                  <a:pt x="2008" y="129"/>
                </a:cubicBezTo>
                <a:cubicBezTo>
                  <a:pt x="2002" y="127"/>
                  <a:pt x="1995" y="129"/>
                  <a:pt x="1989" y="126"/>
                </a:cubicBezTo>
                <a:cubicBezTo>
                  <a:pt x="1991" y="117"/>
                  <a:pt x="1991" y="109"/>
                  <a:pt x="1993" y="101"/>
                </a:cubicBezTo>
                <a:cubicBezTo>
                  <a:pt x="1993" y="99"/>
                  <a:pt x="1993" y="98"/>
                  <a:pt x="1991" y="97"/>
                </a:cubicBezTo>
                <a:cubicBezTo>
                  <a:pt x="1990" y="97"/>
                  <a:pt x="1988" y="98"/>
                  <a:pt x="1987" y="99"/>
                </a:cubicBezTo>
                <a:cubicBezTo>
                  <a:pt x="1986" y="101"/>
                  <a:pt x="1986" y="103"/>
                  <a:pt x="1986" y="105"/>
                </a:cubicBezTo>
                <a:cubicBezTo>
                  <a:pt x="1987" y="110"/>
                  <a:pt x="1987" y="110"/>
                  <a:pt x="1981" y="109"/>
                </a:cubicBezTo>
                <a:cubicBezTo>
                  <a:pt x="1981" y="109"/>
                  <a:pt x="1981" y="109"/>
                  <a:pt x="1981" y="109"/>
                </a:cubicBezTo>
                <a:cubicBezTo>
                  <a:pt x="1978" y="108"/>
                  <a:pt x="1974" y="110"/>
                  <a:pt x="1973" y="107"/>
                </a:cubicBezTo>
                <a:cubicBezTo>
                  <a:pt x="1972" y="105"/>
                  <a:pt x="1973" y="101"/>
                  <a:pt x="1976" y="99"/>
                </a:cubicBezTo>
                <a:cubicBezTo>
                  <a:pt x="1977" y="99"/>
                  <a:pt x="1977" y="98"/>
                  <a:pt x="1977" y="97"/>
                </a:cubicBezTo>
                <a:cubicBezTo>
                  <a:pt x="1970" y="97"/>
                  <a:pt x="1964" y="101"/>
                  <a:pt x="1957" y="102"/>
                </a:cubicBezTo>
                <a:cubicBezTo>
                  <a:pt x="1956" y="102"/>
                  <a:pt x="1956" y="102"/>
                  <a:pt x="1955" y="102"/>
                </a:cubicBezTo>
                <a:cubicBezTo>
                  <a:pt x="1955" y="101"/>
                  <a:pt x="1956" y="99"/>
                  <a:pt x="1954" y="98"/>
                </a:cubicBezTo>
                <a:cubicBezTo>
                  <a:pt x="1954" y="98"/>
                  <a:pt x="1953" y="99"/>
                  <a:pt x="1952" y="99"/>
                </a:cubicBezTo>
                <a:cubicBezTo>
                  <a:pt x="1950" y="101"/>
                  <a:pt x="1948" y="102"/>
                  <a:pt x="1945" y="100"/>
                </a:cubicBezTo>
                <a:cubicBezTo>
                  <a:pt x="1942" y="98"/>
                  <a:pt x="1945" y="97"/>
                  <a:pt x="1946" y="95"/>
                </a:cubicBezTo>
                <a:cubicBezTo>
                  <a:pt x="1946" y="94"/>
                  <a:pt x="1946" y="93"/>
                  <a:pt x="1945" y="92"/>
                </a:cubicBezTo>
                <a:cubicBezTo>
                  <a:pt x="1945" y="90"/>
                  <a:pt x="1944" y="88"/>
                  <a:pt x="1944" y="86"/>
                </a:cubicBezTo>
                <a:cubicBezTo>
                  <a:pt x="1945" y="83"/>
                  <a:pt x="1942" y="83"/>
                  <a:pt x="1939" y="83"/>
                </a:cubicBezTo>
                <a:cubicBezTo>
                  <a:pt x="1937" y="84"/>
                  <a:pt x="1935" y="84"/>
                  <a:pt x="1936" y="87"/>
                </a:cubicBezTo>
                <a:cubicBezTo>
                  <a:pt x="1936" y="90"/>
                  <a:pt x="1935" y="92"/>
                  <a:pt x="1932" y="92"/>
                </a:cubicBezTo>
                <a:cubicBezTo>
                  <a:pt x="1931" y="93"/>
                  <a:pt x="1932" y="94"/>
                  <a:pt x="1932" y="95"/>
                </a:cubicBezTo>
                <a:cubicBezTo>
                  <a:pt x="1933" y="96"/>
                  <a:pt x="1933" y="96"/>
                  <a:pt x="1934" y="97"/>
                </a:cubicBezTo>
                <a:cubicBezTo>
                  <a:pt x="1938" y="102"/>
                  <a:pt x="1937" y="106"/>
                  <a:pt x="1931" y="110"/>
                </a:cubicBezTo>
                <a:cubicBezTo>
                  <a:pt x="1930" y="111"/>
                  <a:pt x="1928" y="112"/>
                  <a:pt x="1926" y="112"/>
                </a:cubicBezTo>
                <a:cubicBezTo>
                  <a:pt x="1923" y="111"/>
                  <a:pt x="1924" y="108"/>
                  <a:pt x="1922" y="107"/>
                </a:cubicBezTo>
                <a:cubicBezTo>
                  <a:pt x="1917" y="107"/>
                  <a:pt x="1919" y="112"/>
                  <a:pt x="1917" y="114"/>
                </a:cubicBezTo>
                <a:cubicBezTo>
                  <a:pt x="1912" y="114"/>
                  <a:pt x="1907" y="117"/>
                  <a:pt x="1903" y="112"/>
                </a:cubicBezTo>
                <a:cubicBezTo>
                  <a:pt x="1902" y="111"/>
                  <a:pt x="1901" y="111"/>
                  <a:pt x="1900" y="112"/>
                </a:cubicBezTo>
                <a:cubicBezTo>
                  <a:pt x="1895" y="115"/>
                  <a:pt x="1890" y="113"/>
                  <a:pt x="1885" y="112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5" y="112"/>
                  <a:pt x="1885" y="112"/>
                  <a:pt x="1885" y="112"/>
                </a:cubicBezTo>
                <a:cubicBezTo>
                  <a:pt x="1881" y="110"/>
                  <a:pt x="1876" y="112"/>
                  <a:pt x="1873" y="109"/>
                </a:cubicBezTo>
                <a:cubicBezTo>
                  <a:pt x="1870" y="106"/>
                  <a:pt x="1866" y="105"/>
                  <a:pt x="1862" y="104"/>
                </a:cubicBezTo>
                <a:cubicBezTo>
                  <a:pt x="1861" y="101"/>
                  <a:pt x="1862" y="98"/>
                  <a:pt x="1863" y="95"/>
                </a:cubicBezTo>
                <a:cubicBezTo>
                  <a:pt x="1868" y="94"/>
                  <a:pt x="1873" y="96"/>
                  <a:pt x="1878" y="97"/>
                </a:cubicBezTo>
                <a:cubicBezTo>
                  <a:pt x="1881" y="98"/>
                  <a:pt x="1883" y="101"/>
                  <a:pt x="1886" y="103"/>
                </a:cubicBezTo>
                <a:cubicBezTo>
                  <a:pt x="1887" y="105"/>
                  <a:pt x="1888" y="105"/>
                  <a:pt x="1890" y="103"/>
                </a:cubicBezTo>
                <a:cubicBezTo>
                  <a:pt x="1894" y="99"/>
                  <a:pt x="1894" y="99"/>
                  <a:pt x="1899" y="102"/>
                </a:cubicBezTo>
                <a:cubicBezTo>
                  <a:pt x="1901" y="103"/>
                  <a:pt x="1902" y="105"/>
                  <a:pt x="1904" y="104"/>
                </a:cubicBezTo>
                <a:cubicBezTo>
                  <a:pt x="1905" y="100"/>
                  <a:pt x="1907" y="97"/>
                  <a:pt x="1911" y="95"/>
                </a:cubicBezTo>
                <a:cubicBezTo>
                  <a:pt x="1911" y="95"/>
                  <a:pt x="1911" y="94"/>
                  <a:pt x="1910" y="94"/>
                </a:cubicBezTo>
                <a:cubicBezTo>
                  <a:pt x="1906" y="91"/>
                  <a:pt x="1902" y="91"/>
                  <a:pt x="1898" y="94"/>
                </a:cubicBezTo>
                <a:cubicBezTo>
                  <a:pt x="1891" y="95"/>
                  <a:pt x="1884" y="92"/>
                  <a:pt x="1878" y="95"/>
                </a:cubicBezTo>
                <a:cubicBezTo>
                  <a:pt x="1875" y="93"/>
                  <a:pt x="1876" y="90"/>
                  <a:pt x="1879" y="89"/>
                </a:cubicBezTo>
                <a:cubicBezTo>
                  <a:pt x="1881" y="87"/>
                  <a:pt x="1884" y="85"/>
                  <a:pt x="1887" y="84"/>
                </a:cubicBezTo>
                <a:cubicBezTo>
                  <a:pt x="1891" y="85"/>
                  <a:pt x="1894" y="81"/>
                  <a:pt x="1897" y="79"/>
                </a:cubicBezTo>
                <a:cubicBezTo>
                  <a:pt x="1899" y="78"/>
                  <a:pt x="1895" y="76"/>
                  <a:pt x="1895" y="74"/>
                </a:cubicBezTo>
                <a:cubicBezTo>
                  <a:pt x="1894" y="73"/>
                  <a:pt x="1895" y="72"/>
                  <a:pt x="1896" y="71"/>
                </a:cubicBezTo>
                <a:cubicBezTo>
                  <a:pt x="1898" y="69"/>
                  <a:pt x="1896" y="68"/>
                  <a:pt x="1894" y="67"/>
                </a:cubicBezTo>
                <a:cubicBezTo>
                  <a:pt x="1892" y="65"/>
                  <a:pt x="1891" y="66"/>
                  <a:pt x="1889" y="67"/>
                </a:cubicBezTo>
                <a:cubicBezTo>
                  <a:pt x="1885" y="70"/>
                  <a:pt x="1885" y="74"/>
                  <a:pt x="1888" y="77"/>
                </a:cubicBezTo>
                <a:cubicBezTo>
                  <a:pt x="1891" y="79"/>
                  <a:pt x="1889" y="80"/>
                  <a:pt x="1887" y="80"/>
                </a:cubicBezTo>
                <a:cubicBezTo>
                  <a:pt x="1880" y="77"/>
                  <a:pt x="1875" y="75"/>
                  <a:pt x="1868" y="81"/>
                </a:cubicBezTo>
                <a:cubicBezTo>
                  <a:pt x="1862" y="87"/>
                  <a:pt x="1861" y="86"/>
                  <a:pt x="1856" y="78"/>
                </a:cubicBezTo>
                <a:cubicBezTo>
                  <a:pt x="1854" y="76"/>
                  <a:pt x="1848" y="77"/>
                  <a:pt x="1849" y="71"/>
                </a:cubicBezTo>
                <a:cubicBezTo>
                  <a:pt x="1850" y="70"/>
                  <a:pt x="1850" y="68"/>
                  <a:pt x="1848" y="67"/>
                </a:cubicBezTo>
                <a:cubicBezTo>
                  <a:pt x="1846" y="67"/>
                  <a:pt x="1843" y="67"/>
                  <a:pt x="1842" y="68"/>
                </a:cubicBezTo>
                <a:cubicBezTo>
                  <a:pt x="1841" y="70"/>
                  <a:pt x="1840" y="71"/>
                  <a:pt x="1838" y="72"/>
                </a:cubicBezTo>
                <a:cubicBezTo>
                  <a:pt x="1837" y="69"/>
                  <a:pt x="1834" y="68"/>
                  <a:pt x="1833" y="64"/>
                </a:cubicBezTo>
                <a:cubicBezTo>
                  <a:pt x="1833" y="61"/>
                  <a:pt x="1828" y="62"/>
                  <a:pt x="1826" y="60"/>
                </a:cubicBezTo>
                <a:cubicBezTo>
                  <a:pt x="1825" y="59"/>
                  <a:pt x="1823" y="62"/>
                  <a:pt x="1822" y="63"/>
                </a:cubicBezTo>
                <a:cubicBezTo>
                  <a:pt x="1818" y="64"/>
                  <a:pt x="1813" y="60"/>
                  <a:pt x="1812" y="67"/>
                </a:cubicBezTo>
                <a:cubicBezTo>
                  <a:pt x="1810" y="69"/>
                  <a:pt x="1806" y="67"/>
                  <a:pt x="1805" y="69"/>
                </a:cubicBezTo>
                <a:cubicBezTo>
                  <a:pt x="1802" y="74"/>
                  <a:pt x="1798" y="73"/>
                  <a:pt x="1794" y="72"/>
                </a:cubicBezTo>
                <a:cubicBezTo>
                  <a:pt x="1794" y="72"/>
                  <a:pt x="1793" y="72"/>
                  <a:pt x="1793" y="72"/>
                </a:cubicBezTo>
                <a:cubicBezTo>
                  <a:pt x="1794" y="69"/>
                  <a:pt x="1794" y="65"/>
                  <a:pt x="1790" y="61"/>
                </a:cubicBezTo>
                <a:cubicBezTo>
                  <a:pt x="1791" y="66"/>
                  <a:pt x="1790" y="69"/>
                  <a:pt x="1787" y="71"/>
                </a:cubicBezTo>
                <a:cubicBezTo>
                  <a:pt x="1786" y="71"/>
                  <a:pt x="1786" y="72"/>
                  <a:pt x="1786" y="72"/>
                </a:cubicBezTo>
                <a:cubicBezTo>
                  <a:pt x="1785" y="73"/>
                  <a:pt x="1784" y="76"/>
                  <a:pt x="1783" y="74"/>
                </a:cubicBezTo>
                <a:cubicBezTo>
                  <a:pt x="1780" y="69"/>
                  <a:pt x="1777" y="70"/>
                  <a:pt x="1773" y="70"/>
                </a:cubicBezTo>
                <a:cubicBezTo>
                  <a:pt x="1771" y="71"/>
                  <a:pt x="1772" y="75"/>
                  <a:pt x="1769" y="74"/>
                </a:cubicBezTo>
                <a:cubicBezTo>
                  <a:pt x="1764" y="68"/>
                  <a:pt x="1764" y="68"/>
                  <a:pt x="1758" y="70"/>
                </a:cubicBezTo>
                <a:cubicBezTo>
                  <a:pt x="1757" y="71"/>
                  <a:pt x="1757" y="72"/>
                  <a:pt x="1757" y="72"/>
                </a:cubicBezTo>
                <a:cubicBezTo>
                  <a:pt x="1756" y="75"/>
                  <a:pt x="1756" y="78"/>
                  <a:pt x="1755" y="81"/>
                </a:cubicBezTo>
                <a:cubicBezTo>
                  <a:pt x="1755" y="82"/>
                  <a:pt x="1751" y="83"/>
                  <a:pt x="1755" y="85"/>
                </a:cubicBezTo>
                <a:cubicBezTo>
                  <a:pt x="1756" y="86"/>
                  <a:pt x="1755" y="87"/>
                  <a:pt x="1754" y="87"/>
                </a:cubicBezTo>
                <a:cubicBezTo>
                  <a:pt x="1750" y="88"/>
                  <a:pt x="1750" y="90"/>
                  <a:pt x="1752" y="93"/>
                </a:cubicBezTo>
                <a:cubicBezTo>
                  <a:pt x="1754" y="96"/>
                  <a:pt x="1753" y="97"/>
                  <a:pt x="1750" y="97"/>
                </a:cubicBezTo>
                <a:cubicBezTo>
                  <a:pt x="1748" y="98"/>
                  <a:pt x="1746" y="98"/>
                  <a:pt x="1744" y="98"/>
                </a:cubicBezTo>
                <a:cubicBezTo>
                  <a:pt x="1742" y="95"/>
                  <a:pt x="1738" y="93"/>
                  <a:pt x="1735" y="95"/>
                </a:cubicBezTo>
                <a:cubicBezTo>
                  <a:pt x="1731" y="98"/>
                  <a:pt x="1729" y="97"/>
                  <a:pt x="1725" y="94"/>
                </a:cubicBezTo>
                <a:cubicBezTo>
                  <a:pt x="1723" y="92"/>
                  <a:pt x="1719" y="89"/>
                  <a:pt x="1715" y="93"/>
                </a:cubicBezTo>
                <a:cubicBezTo>
                  <a:pt x="1710" y="93"/>
                  <a:pt x="1705" y="95"/>
                  <a:pt x="1700" y="94"/>
                </a:cubicBezTo>
                <a:cubicBezTo>
                  <a:pt x="1699" y="93"/>
                  <a:pt x="1697" y="93"/>
                  <a:pt x="1696" y="94"/>
                </a:cubicBezTo>
                <a:cubicBezTo>
                  <a:pt x="1693" y="96"/>
                  <a:pt x="1690" y="96"/>
                  <a:pt x="1688" y="94"/>
                </a:cubicBezTo>
                <a:cubicBezTo>
                  <a:pt x="1688" y="91"/>
                  <a:pt x="1686" y="89"/>
                  <a:pt x="1685" y="85"/>
                </a:cubicBezTo>
                <a:cubicBezTo>
                  <a:pt x="1684" y="91"/>
                  <a:pt x="1681" y="92"/>
                  <a:pt x="1677" y="92"/>
                </a:cubicBezTo>
                <a:cubicBezTo>
                  <a:pt x="1676" y="92"/>
                  <a:pt x="1675" y="92"/>
                  <a:pt x="1674" y="92"/>
                </a:cubicBezTo>
                <a:cubicBezTo>
                  <a:pt x="1672" y="89"/>
                  <a:pt x="1672" y="86"/>
                  <a:pt x="1668" y="85"/>
                </a:cubicBezTo>
                <a:cubicBezTo>
                  <a:pt x="1667" y="83"/>
                  <a:pt x="1667" y="81"/>
                  <a:pt x="1670" y="80"/>
                </a:cubicBezTo>
                <a:cubicBezTo>
                  <a:pt x="1672" y="80"/>
                  <a:pt x="1675" y="81"/>
                  <a:pt x="1676" y="78"/>
                </a:cubicBezTo>
                <a:cubicBezTo>
                  <a:pt x="1671" y="72"/>
                  <a:pt x="1663" y="76"/>
                  <a:pt x="1657" y="75"/>
                </a:cubicBezTo>
                <a:cubicBezTo>
                  <a:pt x="1656" y="75"/>
                  <a:pt x="1654" y="76"/>
                  <a:pt x="1653" y="77"/>
                </a:cubicBezTo>
                <a:cubicBezTo>
                  <a:pt x="1651" y="80"/>
                  <a:pt x="1652" y="81"/>
                  <a:pt x="1654" y="83"/>
                </a:cubicBezTo>
                <a:cubicBezTo>
                  <a:pt x="1656" y="85"/>
                  <a:pt x="1658" y="84"/>
                  <a:pt x="1659" y="82"/>
                </a:cubicBezTo>
                <a:cubicBezTo>
                  <a:pt x="1660" y="81"/>
                  <a:pt x="1660" y="80"/>
                  <a:pt x="1662" y="80"/>
                </a:cubicBezTo>
                <a:cubicBezTo>
                  <a:pt x="1666" y="82"/>
                  <a:pt x="1664" y="86"/>
                  <a:pt x="1666" y="88"/>
                </a:cubicBezTo>
                <a:cubicBezTo>
                  <a:pt x="1666" y="89"/>
                  <a:pt x="1666" y="89"/>
                  <a:pt x="1666" y="89"/>
                </a:cubicBezTo>
                <a:cubicBezTo>
                  <a:pt x="1666" y="89"/>
                  <a:pt x="1666" y="89"/>
                  <a:pt x="1666" y="89"/>
                </a:cubicBezTo>
                <a:cubicBezTo>
                  <a:pt x="1666" y="89"/>
                  <a:pt x="1666" y="88"/>
                  <a:pt x="1666" y="88"/>
                </a:cubicBezTo>
                <a:cubicBezTo>
                  <a:pt x="1665" y="88"/>
                  <a:pt x="1663" y="88"/>
                  <a:pt x="1662" y="89"/>
                </a:cubicBezTo>
                <a:cubicBezTo>
                  <a:pt x="1658" y="89"/>
                  <a:pt x="1653" y="91"/>
                  <a:pt x="1649" y="87"/>
                </a:cubicBezTo>
                <a:cubicBezTo>
                  <a:pt x="1648" y="88"/>
                  <a:pt x="1648" y="88"/>
                  <a:pt x="1648" y="89"/>
                </a:cubicBezTo>
                <a:cubicBezTo>
                  <a:pt x="1642" y="85"/>
                  <a:pt x="1641" y="83"/>
                  <a:pt x="1645" y="77"/>
                </a:cubicBezTo>
                <a:cubicBezTo>
                  <a:pt x="1637" y="77"/>
                  <a:pt x="1637" y="77"/>
                  <a:pt x="1634" y="83"/>
                </a:cubicBezTo>
                <a:cubicBezTo>
                  <a:pt x="1633" y="84"/>
                  <a:pt x="1632" y="86"/>
                  <a:pt x="1632" y="88"/>
                </a:cubicBezTo>
                <a:cubicBezTo>
                  <a:pt x="1631" y="89"/>
                  <a:pt x="1631" y="90"/>
                  <a:pt x="1629" y="90"/>
                </a:cubicBezTo>
                <a:cubicBezTo>
                  <a:pt x="1627" y="90"/>
                  <a:pt x="1627" y="89"/>
                  <a:pt x="1627" y="87"/>
                </a:cubicBezTo>
                <a:cubicBezTo>
                  <a:pt x="1627" y="86"/>
                  <a:pt x="1628" y="85"/>
                  <a:pt x="1626" y="84"/>
                </a:cubicBezTo>
                <a:cubicBezTo>
                  <a:pt x="1625" y="85"/>
                  <a:pt x="1624" y="87"/>
                  <a:pt x="1623" y="88"/>
                </a:cubicBezTo>
                <a:cubicBezTo>
                  <a:pt x="1621" y="89"/>
                  <a:pt x="1619" y="90"/>
                  <a:pt x="1620" y="92"/>
                </a:cubicBezTo>
                <a:cubicBezTo>
                  <a:pt x="1619" y="93"/>
                  <a:pt x="1619" y="93"/>
                  <a:pt x="1619" y="94"/>
                </a:cubicBezTo>
                <a:cubicBezTo>
                  <a:pt x="1617" y="94"/>
                  <a:pt x="1617" y="95"/>
                  <a:pt x="1617" y="97"/>
                </a:cubicBezTo>
                <a:cubicBezTo>
                  <a:pt x="1612" y="95"/>
                  <a:pt x="1617" y="92"/>
                  <a:pt x="1616" y="90"/>
                </a:cubicBezTo>
                <a:cubicBezTo>
                  <a:pt x="1612" y="85"/>
                  <a:pt x="1612" y="81"/>
                  <a:pt x="1615" y="76"/>
                </a:cubicBezTo>
                <a:cubicBezTo>
                  <a:pt x="1616" y="74"/>
                  <a:pt x="1614" y="72"/>
                  <a:pt x="1611" y="71"/>
                </a:cubicBezTo>
                <a:cubicBezTo>
                  <a:pt x="1609" y="71"/>
                  <a:pt x="1608" y="73"/>
                  <a:pt x="1609" y="75"/>
                </a:cubicBezTo>
                <a:cubicBezTo>
                  <a:pt x="1610" y="78"/>
                  <a:pt x="1606" y="80"/>
                  <a:pt x="1607" y="83"/>
                </a:cubicBezTo>
                <a:cubicBezTo>
                  <a:pt x="1603" y="81"/>
                  <a:pt x="1601" y="87"/>
                  <a:pt x="1598" y="85"/>
                </a:cubicBezTo>
                <a:cubicBezTo>
                  <a:pt x="1595" y="84"/>
                  <a:pt x="1593" y="83"/>
                  <a:pt x="1596" y="80"/>
                </a:cubicBezTo>
                <a:cubicBezTo>
                  <a:pt x="1598" y="79"/>
                  <a:pt x="1598" y="76"/>
                  <a:pt x="1599" y="74"/>
                </a:cubicBezTo>
                <a:cubicBezTo>
                  <a:pt x="1602" y="69"/>
                  <a:pt x="1600" y="67"/>
                  <a:pt x="1595" y="66"/>
                </a:cubicBezTo>
                <a:cubicBezTo>
                  <a:pt x="1590" y="64"/>
                  <a:pt x="1585" y="66"/>
                  <a:pt x="1579" y="67"/>
                </a:cubicBezTo>
                <a:cubicBezTo>
                  <a:pt x="1579" y="67"/>
                  <a:pt x="1579" y="67"/>
                  <a:pt x="1579" y="67"/>
                </a:cubicBezTo>
                <a:cubicBezTo>
                  <a:pt x="1580" y="66"/>
                  <a:pt x="1580" y="64"/>
                  <a:pt x="1580" y="64"/>
                </a:cubicBezTo>
                <a:cubicBezTo>
                  <a:pt x="1574" y="65"/>
                  <a:pt x="1570" y="59"/>
                  <a:pt x="1565" y="60"/>
                </a:cubicBezTo>
                <a:cubicBezTo>
                  <a:pt x="1561" y="60"/>
                  <a:pt x="1556" y="60"/>
                  <a:pt x="1552" y="59"/>
                </a:cubicBezTo>
                <a:cubicBezTo>
                  <a:pt x="1548" y="57"/>
                  <a:pt x="1545" y="60"/>
                  <a:pt x="1542" y="62"/>
                </a:cubicBezTo>
                <a:cubicBezTo>
                  <a:pt x="1537" y="62"/>
                  <a:pt x="1533" y="61"/>
                  <a:pt x="1531" y="57"/>
                </a:cubicBezTo>
                <a:cubicBezTo>
                  <a:pt x="1528" y="58"/>
                  <a:pt x="1531" y="62"/>
                  <a:pt x="1527" y="63"/>
                </a:cubicBezTo>
                <a:cubicBezTo>
                  <a:pt x="1525" y="63"/>
                  <a:pt x="1523" y="64"/>
                  <a:pt x="1522" y="67"/>
                </a:cubicBezTo>
                <a:cubicBezTo>
                  <a:pt x="1521" y="69"/>
                  <a:pt x="1526" y="70"/>
                  <a:pt x="1524" y="72"/>
                </a:cubicBezTo>
                <a:cubicBezTo>
                  <a:pt x="1520" y="72"/>
                  <a:pt x="1517" y="72"/>
                  <a:pt x="1513" y="72"/>
                </a:cubicBezTo>
                <a:cubicBezTo>
                  <a:pt x="1513" y="71"/>
                  <a:pt x="1512" y="71"/>
                  <a:pt x="1512" y="71"/>
                </a:cubicBezTo>
                <a:cubicBezTo>
                  <a:pt x="1511" y="67"/>
                  <a:pt x="1506" y="70"/>
                  <a:pt x="1503" y="67"/>
                </a:cubicBezTo>
                <a:cubicBezTo>
                  <a:pt x="1507" y="67"/>
                  <a:pt x="1510" y="67"/>
                  <a:pt x="1513" y="67"/>
                </a:cubicBezTo>
                <a:cubicBezTo>
                  <a:pt x="1515" y="67"/>
                  <a:pt x="1516" y="66"/>
                  <a:pt x="1516" y="64"/>
                </a:cubicBezTo>
                <a:cubicBezTo>
                  <a:pt x="1516" y="63"/>
                  <a:pt x="1515" y="62"/>
                  <a:pt x="1513" y="62"/>
                </a:cubicBezTo>
                <a:cubicBezTo>
                  <a:pt x="1511" y="62"/>
                  <a:pt x="1509" y="63"/>
                  <a:pt x="1507" y="62"/>
                </a:cubicBezTo>
                <a:cubicBezTo>
                  <a:pt x="1506" y="62"/>
                  <a:pt x="1505" y="63"/>
                  <a:pt x="1503" y="62"/>
                </a:cubicBezTo>
                <a:cubicBezTo>
                  <a:pt x="1496" y="59"/>
                  <a:pt x="1489" y="58"/>
                  <a:pt x="1481" y="57"/>
                </a:cubicBezTo>
                <a:cubicBezTo>
                  <a:pt x="1475" y="55"/>
                  <a:pt x="1469" y="54"/>
                  <a:pt x="1462" y="54"/>
                </a:cubicBezTo>
                <a:cubicBezTo>
                  <a:pt x="1452" y="55"/>
                  <a:pt x="1443" y="53"/>
                  <a:pt x="1433" y="52"/>
                </a:cubicBezTo>
                <a:cubicBezTo>
                  <a:pt x="1433" y="59"/>
                  <a:pt x="1438" y="61"/>
                  <a:pt x="1443" y="62"/>
                </a:cubicBezTo>
                <a:cubicBezTo>
                  <a:pt x="1446" y="63"/>
                  <a:pt x="1446" y="65"/>
                  <a:pt x="1445" y="66"/>
                </a:cubicBezTo>
                <a:cubicBezTo>
                  <a:pt x="1441" y="70"/>
                  <a:pt x="1442" y="74"/>
                  <a:pt x="1444" y="79"/>
                </a:cubicBezTo>
                <a:cubicBezTo>
                  <a:pt x="1444" y="80"/>
                  <a:pt x="1443" y="82"/>
                  <a:pt x="1442" y="84"/>
                </a:cubicBezTo>
                <a:cubicBezTo>
                  <a:pt x="1442" y="84"/>
                  <a:pt x="1441" y="84"/>
                  <a:pt x="1441" y="84"/>
                </a:cubicBezTo>
                <a:cubicBezTo>
                  <a:pt x="1433" y="84"/>
                  <a:pt x="1425" y="87"/>
                  <a:pt x="1417" y="82"/>
                </a:cubicBezTo>
                <a:cubicBezTo>
                  <a:pt x="1417" y="82"/>
                  <a:pt x="1415" y="82"/>
                  <a:pt x="1413" y="82"/>
                </a:cubicBezTo>
                <a:cubicBezTo>
                  <a:pt x="1413" y="82"/>
                  <a:pt x="1413" y="82"/>
                  <a:pt x="1413" y="82"/>
                </a:cubicBezTo>
                <a:cubicBezTo>
                  <a:pt x="1413" y="82"/>
                  <a:pt x="1413" y="82"/>
                  <a:pt x="1413" y="82"/>
                </a:cubicBezTo>
                <a:cubicBezTo>
                  <a:pt x="1413" y="80"/>
                  <a:pt x="1417" y="79"/>
                  <a:pt x="1415" y="76"/>
                </a:cubicBezTo>
                <a:cubicBezTo>
                  <a:pt x="1410" y="76"/>
                  <a:pt x="1410" y="81"/>
                  <a:pt x="1407" y="82"/>
                </a:cubicBezTo>
                <a:cubicBezTo>
                  <a:pt x="1403" y="80"/>
                  <a:pt x="1400" y="78"/>
                  <a:pt x="1396" y="76"/>
                </a:cubicBezTo>
                <a:cubicBezTo>
                  <a:pt x="1394" y="78"/>
                  <a:pt x="1393" y="80"/>
                  <a:pt x="1391" y="82"/>
                </a:cubicBezTo>
                <a:cubicBezTo>
                  <a:pt x="1385" y="82"/>
                  <a:pt x="1380" y="79"/>
                  <a:pt x="1374" y="80"/>
                </a:cubicBezTo>
                <a:cubicBezTo>
                  <a:pt x="1372" y="78"/>
                  <a:pt x="1370" y="79"/>
                  <a:pt x="1368" y="78"/>
                </a:cubicBezTo>
                <a:cubicBezTo>
                  <a:pt x="1368" y="77"/>
                  <a:pt x="1367" y="77"/>
                  <a:pt x="1367" y="75"/>
                </a:cubicBezTo>
                <a:cubicBezTo>
                  <a:pt x="1370" y="70"/>
                  <a:pt x="1370" y="69"/>
                  <a:pt x="1364" y="68"/>
                </a:cubicBezTo>
                <a:cubicBezTo>
                  <a:pt x="1363" y="68"/>
                  <a:pt x="1362" y="68"/>
                  <a:pt x="1362" y="67"/>
                </a:cubicBezTo>
                <a:cubicBezTo>
                  <a:pt x="1362" y="65"/>
                  <a:pt x="1362" y="64"/>
                  <a:pt x="1360" y="65"/>
                </a:cubicBezTo>
                <a:cubicBezTo>
                  <a:pt x="1359" y="65"/>
                  <a:pt x="1358" y="66"/>
                  <a:pt x="1358" y="67"/>
                </a:cubicBezTo>
                <a:cubicBezTo>
                  <a:pt x="1358" y="70"/>
                  <a:pt x="1357" y="73"/>
                  <a:pt x="1357" y="75"/>
                </a:cubicBezTo>
                <a:cubicBezTo>
                  <a:pt x="1355" y="78"/>
                  <a:pt x="1352" y="77"/>
                  <a:pt x="1349" y="77"/>
                </a:cubicBezTo>
                <a:cubicBezTo>
                  <a:pt x="1343" y="75"/>
                  <a:pt x="1336" y="77"/>
                  <a:pt x="1331" y="74"/>
                </a:cubicBezTo>
                <a:cubicBezTo>
                  <a:pt x="1325" y="76"/>
                  <a:pt x="1320" y="76"/>
                  <a:pt x="1314" y="75"/>
                </a:cubicBezTo>
                <a:cubicBezTo>
                  <a:pt x="1312" y="75"/>
                  <a:pt x="1310" y="74"/>
                  <a:pt x="1308" y="75"/>
                </a:cubicBezTo>
                <a:cubicBezTo>
                  <a:pt x="1304" y="76"/>
                  <a:pt x="1303" y="74"/>
                  <a:pt x="1301" y="72"/>
                </a:cubicBezTo>
                <a:cubicBezTo>
                  <a:pt x="1301" y="72"/>
                  <a:pt x="1301" y="72"/>
                  <a:pt x="1301" y="72"/>
                </a:cubicBezTo>
                <a:cubicBezTo>
                  <a:pt x="1301" y="70"/>
                  <a:pt x="1301" y="68"/>
                  <a:pt x="1301" y="65"/>
                </a:cubicBezTo>
                <a:cubicBezTo>
                  <a:pt x="1302" y="63"/>
                  <a:pt x="1302" y="60"/>
                  <a:pt x="1303" y="57"/>
                </a:cubicBezTo>
                <a:cubicBezTo>
                  <a:pt x="1304" y="57"/>
                  <a:pt x="1305" y="57"/>
                  <a:pt x="1306" y="55"/>
                </a:cubicBezTo>
                <a:cubicBezTo>
                  <a:pt x="1306" y="54"/>
                  <a:pt x="1305" y="54"/>
                  <a:pt x="1304" y="54"/>
                </a:cubicBezTo>
                <a:cubicBezTo>
                  <a:pt x="1302" y="53"/>
                  <a:pt x="1300" y="53"/>
                  <a:pt x="1299" y="54"/>
                </a:cubicBezTo>
                <a:cubicBezTo>
                  <a:pt x="1298" y="55"/>
                  <a:pt x="1298" y="57"/>
                  <a:pt x="1299" y="59"/>
                </a:cubicBezTo>
                <a:cubicBezTo>
                  <a:pt x="1296" y="64"/>
                  <a:pt x="1294" y="69"/>
                  <a:pt x="1294" y="75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291" y="75"/>
                  <a:pt x="1289" y="74"/>
                  <a:pt x="1286" y="72"/>
                </a:cubicBezTo>
                <a:cubicBezTo>
                  <a:pt x="1283" y="69"/>
                  <a:pt x="1281" y="70"/>
                  <a:pt x="1278" y="74"/>
                </a:cubicBezTo>
                <a:cubicBezTo>
                  <a:pt x="1269" y="75"/>
                  <a:pt x="1262" y="70"/>
                  <a:pt x="1254" y="68"/>
                </a:cubicBezTo>
                <a:cubicBezTo>
                  <a:pt x="1252" y="68"/>
                  <a:pt x="1249" y="68"/>
                  <a:pt x="1247" y="68"/>
                </a:cubicBezTo>
                <a:cubicBezTo>
                  <a:pt x="1246" y="67"/>
                  <a:pt x="1245" y="67"/>
                  <a:pt x="1244" y="68"/>
                </a:cubicBezTo>
                <a:cubicBezTo>
                  <a:pt x="1242" y="71"/>
                  <a:pt x="1240" y="69"/>
                  <a:pt x="1238" y="69"/>
                </a:cubicBezTo>
                <a:cubicBezTo>
                  <a:pt x="1237" y="68"/>
                  <a:pt x="1236" y="67"/>
                  <a:pt x="1236" y="66"/>
                </a:cubicBezTo>
                <a:cubicBezTo>
                  <a:pt x="1234" y="61"/>
                  <a:pt x="1232" y="60"/>
                  <a:pt x="1227" y="64"/>
                </a:cubicBezTo>
                <a:cubicBezTo>
                  <a:pt x="1224" y="66"/>
                  <a:pt x="1225" y="70"/>
                  <a:pt x="1222" y="72"/>
                </a:cubicBezTo>
                <a:cubicBezTo>
                  <a:pt x="1219" y="70"/>
                  <a:pt x="1221" y="68"/>
                  <a:pt x="1221" y="67"/>
                </a:cubicBezTo>
                <a:cubicBezTo>
                  <a:pt x="1224" y="60"/>
                  <a:pt x="1223" y="59"/>
                  <a:pt x="1215" y="57"/>
                </a:cubicBezTo>
                <a:cubicBezTo>
                  <a:pt x="1213" y="56"/>
                  <a:pt x="1211" y="54"/>
                  <a:pt x="1210" y="56"/>
                </a:cubicBezTo>
                <a:cubicBezTo>
                  <a:pt x="1208" y="59"/>
                  <a:pt x="1212" y="60"/>
                  <a:pt x="1214" y="61"/>
                </a:cubicBezTo>
                <a:cubicBezTo>
                  <a:pt x="1215" y="61"/>
                  <a:pt x="1216" y="62"/>
                  <a:pt x="1217" y="62"/>
                </a:cubicBezTo>
                <a:cubicBezTo>
                  <a:pt x="1218" y="65"/>
                  <a:pt x="1219" y="67"/>
                  <a:pt x="1217" y="69"/>
                </a:cubicBezTo>
                <a:cubicBezTo>
                  <a:pt x="1215" y="71"/>
                  <a:pt x="1213" y="72"/>
                  <a:pt x="1210" y="71"/>
                </a:cubicBezTo>
                <a:cubicBezTo>
                  <a:pt x="1208" y="70"/>
                  <a:pt x="1206" y="70"/>
                  <a:pt x="1204" y="69"/>
                </a:cubicBezTo>
                <a:cubicBezTo>
                  <a:pt x="1198" y="66"/>
                  <a:pt x="1194" y="67"/>
                  <a:pt x="1189" y="70"/>
                </a:cubicBezTo>
                <a:cubicBezTo>
                  <a:pt x="1184" y="69"/>
                  <a:pt x="1184" y="65"/>
                  <a:pt x="1186" y="61"/>
                </a:cubicBezTo>
                <a:cubicBezTo>
                  <a:pt x="1183" y="64"/>
                  <a:pt x="1180" y="65"/>
                  <a:pt x="1176" y="65"/>
                </a:cubicBezTo>
                <a:cubicBezTo>
                  <a:pt x="1172" y="68"/>
                  <a:pt x="1169" y="71"/>
                  <a:pt x="1163" y="72"/>
                </a:cubicBezTo>
                <a:cubicBezTo>
                  <a:pt x="1160" y="72"/>
                  <a:pt x="1159" y="73"/>
                  <a:pt x="1160" y="76"/>
                </a:cubicBezTo>
                <a:cubicBezTo>
                  <a:pt x="1162" y="80"/>
                  <a:pt x="1158" y="80"/>
                  <a:pt x="1156" y="82"/>
                </a:cubicBezTo>
                <a:cubicBezTo>
                  <a:pt x="1157" y="82"/>
                  <a:pt x="1157" y="82"/>
                  <a:pt x="1157" y="82"/>
                </a:cubicBezTo>
                <a:cubicBezTo>
                  <a:pt x="1157" y="82"/>
                  <a:pt x="1157" y="82"/>
                  <a:pt x="1157" y="82"/>
                </a:cubicBezTo>
                <a:cubicBezTo>
                  <a:pt x="1156" y="82"/>
                  <a:pt x="1156" y="82"/>
                  <a:pt x="1156" y="82"/>
                </a:cubicBezTo>
                <a:cubicBezTo>
                  <a:pt x="1154" y="81"/>
                  <a:pt x="1152" y="80"/>
                  <a:pt x="1150" y="78"/>
                </a:cubicBezTo>
                <a:cubicBezTo>
                  <a:pt x="1146" y="76"/>
                  <a:pt x="1143" y="76"/>
                  <a:pt x="1139" y="80"/>
                </a:cubicBezTo>
                <a:cubicBezTo>
                  <a:pt x="1138" y="77"/>
                  <a:pt x="1138" y="75"/>
                  <a:pt x="1140" y="74"/>
                </a:cubicBezTo>
                <a:cubicBezTo>
                  <a:pt x="1142" y="72"/>
                  <a:pt x="1142" y="71"/>
                  <a:pt x="1140" y="70"/>
                </a:cubicBezTo>
                <a:cubicBezTo>
                  <a:pt x="1136" y="67"/>
                  <a:pt x="1132" y="64"/>
                  <a:pt x="1126" y="65"/>
                </a:cubicBezTo>
                <a:cubicBezTo>
                  <a:pt x="1123" y="65"/>
                  <a:pt x="1120" y="64"/>
                  <a:pt x="1119" y="62"/>
                </a:cubicBezTo>
                <a:cubicBezTo>
                  <a:pt x="1119" y="58"/>
                  <a:pt x="1125" y="57"/>
                  <a:pt x="1124" y="52"/>
                </a:cubicBezTo>
                <a:cubicBezTo>
                  <a:pt x="1126" y="50"/>
                  <a:pt x="1130" y="53"/>
                  <a:pt x="1133" y="48"/>
                </a:cubicBezTo>
                <a:cubicBezTo>
                  <a:pt x="1127" y="50"/>
                  <a:pt x="1125" y="47"/>
                  <a:pt x="1123" y="45"/>
                </a:cubicBezTo>
                <a:cubicBezTo>
                  <a:pt x="1123" y="44"/>
                  <a:pt x="1122" y="44"/>
                  <a:pt x="1122" y="44"/>
                </a:cubicBezTo>
                <a:cubicBezTo>
                  <a:pt x="1120" y="42"/>
                  <a:pt x="1122" y="41"/>
                  <a:pt x="1123" y="40"/>
                </a:cubicBezTo>
                <a:cubicBezTo>
                  <a:pt x="1126" y="39"/>
                  <a:pt x="1128" y="40"/>
                  <a:pt x="1129" y="43"/>
                </a:cubicBezTo>
                <a:cubicBezTo>
                  <a:pt x="1130" y="45"/>
                  <a:pt x="1132" y="46"/>
                  <a:pt x="1135" y="47"/>
                </a:cubicBezTo>
                <a:cubicBezTo>
                  <a:pt x="1135" y="47"/>
                  <a:pt x="1135" y="47"/>
                  <a:pt x="1136" y="48"/>
                </a:cubicBezTo>
                <a:cubicBezTo>
                  <a:pt x="1137" y="49"/>
                  <a:pt x="1135" y="51"/>
                  <a:pt x="1137" y="51"/>
                </a:cubicBezTo>
                <a:cubicBezTo>
                  <a:pt x="1139" y="52"/>
                  <a:pt x="1140" y="50"/>
                  <a:pt x="1140" y="48"/>
                </a:cubicBezTo>
                <a:cubicBezTo>
                  <a:pt x="1142" y="47"/>
                  <a:pt x="1144" y="46"/>
                  <a:pt x="1145" y="45"/>
                </a:cubicBezTo>
                <a:cubicBezTo>
                  <a:pt x="1147" y="46"/>
                  <a:pt x="1152" y="46"/>
                  <a:pt x="1149" y="48"/>
                </a:cubicBezTo>
                <a:cubicBezTo>
                  <a:pt x="1145" y="51"/>
                  <a:pt x="1149" y="52"/>
                  <a:pt x="1149" y="54"/>
                </a:cubicBezTo>
                <a:cubicBezTo>
                  <a:pt x="1148" y="59"/>
                  <a:pt x="1150" y="59"/>
                  <a:pt x="1154" y="57"/>
                </a:cubicBezTo>
                <a:cubicBezTo>
                  <a:pt x="1156" y="56"/>
                  <a:pt x="1158" y="54"/>
                  <a:pt x="1160" y="55"/>
                </a:cubicBezTo>
                <a:cubicBezTo>
                  <a:pt x="1166" y="58"/>
                  <a:pt x="1173" y="57"/>
                  <a:pt x="1179" y="56"/>
                </a:cubicBezTo>
                <a:cubicBezTo>
                  <a:pt x="1180" y="58"/>
                  <a:pt x="1180" y="61"/>
                  <a:pt x="1184" y="59"/>
                </a:cubicBezTo>
                <a:cubicBezTo>
                  <a:pt x="1185" y="59"/>
                  <a:pt x="1187" y="58"/>
                  <a:pt x="1188" y="57"/>
                </a:cubicBezTo>
                <a:cubicBezTo>
                  <a:pt x="1191" y="55"/>
                  <a:pt x="1190" y="54"/>
                  <a:pt x="1187" y="53"/>
                </a:cubicBezTo>
                <a:cubicBezTo>
                  <a:pt x="1187" y="53"/>
                  <a:pt x="1187" y="53"/>
                  <a:pt x="1187" y="53"/>
                </a:cubicBezTo>
                <a:cubicBezTo>
                  <a:pt x="1187" y="48"/>
                  <a:pt x="1181" y="52"/>
                  <a:pt x="1179" y="48"/>
                </a:cubicBezTo>
                <a:cubicBezTo>
                  <a:pt x="1187" y="47"/>
                  <a:pt x="1194" y="42"/>
                  <a:pt x="1202" y="47"/>
                </a:cubicBezTo>
                <a:cubicBezTo>
                  <a:pt x="1204" y="47"/>
                  <a:pt x="1205" y="47"/>
                  <a:pt x="1207" y="47"/>
                </a:cubicBezTo>
                <a:cubicBezTo>
                  <a:pt x="1209" y="47"/>
                  <a:pt x="1211" y="48"/>
                  <a:pt x="1213" y="48"/>
                </a:cubicBezTo>
                <a:cubicBezTo>
                  <a:pt x="1215" y="49"/>
                  <a:pt x="1218" y="51"/>
                  <a:pt x="1220" y="47"/>
                </a:cubicBezTo>
                <a:cubicBezTo>
                  <a:pt x="1222" y="45"/>
                  <a:pt x="1224" y="43"/>
                  <a:pt x="1228" y="42"/>
                </a:cubicBezTo>
                <a:cubicBezTo>
                  <a:pt x="1229" y="42"/>
                  <a:pt x="1230" y="41"/>
                  <a:pt x="1230" y="40"/>
                </a:cubicBezTo>
                <a:cubicBezTo>
                  <a:pt x="1230" y="39"/>
                  <a:pt x="1229" y="37"/>
                  <a:pt x="1228" y="37"/>
                </a:cubicBezTo>
                <a:cubicBezTo>
                  <a:pt x="1223" y="37"/>
                  <a:pt x="1222" y="34"/>
                  <a:pt x="1220" y="32"/>
                </a:cubicBezTo>
                <a:cubicBezTo>
                  <a:pt x="1217" y="32"/>
                  <a:pt x="1214" y="33"/>
                  <a:pt x="1213" y="35"/>
                </a:cubicBezTo>
                <a:cubicBezTo>
                  <a:pt x="1210" y="35"/>
                  <a:pt x="1209" y="33"/>
                  <a:pt x="1207" y="32"/>
                </a:cubicBezTo>
                <a:cubicBezTo>
                  <a:pt x="1206" y="31"/>
                  <a:pt x="1205" y="30"/>
                  <a:pt x="1204" y="30"/>
                </a:cubicBezTo>
                <a:cubicBezTo>
                  <a:pt x="1198" y="32"/>
                  <a:pt x="1193" y="31"/>
                  <a:pt x="1188" y="26"/>
                </a:cubicBezTo>
                <a:cubicBezTo>
                  <a:pt x="1188" y="26"/>
                  <a:pt x="1187" y="25"/>
                  <a:pt x="1186" y="25"/>
                </a:cubicBezTo>
                <a:cubicBezTo>
                  <a:pt x="1182" y="25"/>
                  <a:pt x="1178" y="23"/>
                  <a:pt x="1174" y="22"/>
                </a:cubicBezTo>
                <a:cubicBezTo>
                  <a:pt x="1168" y="20"/>
                  <a:pt x="1161" y="21"/>
                  <a:pt x="1154" y="21"/>
                </a:cubicBezTo>
                <a:cubicBezTo>
                  <a:pt x="1154" y="21"/>
                  <a:pt x="1154" y="21"/>
                  <a:pt x="1154" y="22"/>
                </a:cubicBezTo>
                <a:cubicBezTo>
                  <a:pt x="1157" y="23"/>
                  <a:pt x="1159" y="27"/>
                  <a:pt x="1163" y="25"/>
                </a:cubicBezTo>
                <a:cubicBezTo>
                  <a:pt x="1165" y="25"/>
                  <a:pt x="1166" y="25"/>
                  <a:pt x="1168" y="26"/>
                </a:cubicBezTo>
                <a:cubicBezTo>
                  <a:pt x="1172" y="27"/>
                  <a:pt x="1172" y="29"/>
                  <a:pt x="1170" y="32"/>
                </a:cubicBezTo>
                <a:cubicBezTo>
                  <a:pt x="1167" y="35"/>
                  <a:pt x="1164" y="37"/>
                  <a:pt x="1161" y="38"/>
                </a:cubicBezTo>
                <a:cubicBezTo>
                  <a:pt x="1161" y="38"/>
                  <a:pt x="1161" y="38"/>
                  <a:pt x="1161" y="38"/>
                </a:cubicBezTo>
                <a:cubicBezTo>
                  <a:pt x="1159" y="38"/>
                  <a:pt x="1156" y="38"/>
                  <a:pt x="1154" y="38"/>
                </a:cubicBezTo>
                <a:cubicBezTo>
                  <a:pt x="1148" y="38"/>
                  <a:pt x="1146" y="36"/>
                  <a:pt x="1146" y="31"/>
                </a:cubicBezTo>
                <a:cubicBezTo>
                  <a:pt x="1146" y="30"/>
                  <a:pt x="1146" y="28"/>
                  <a:pt x="1146" y="27"/>
                </a:cubicBezTo>
                <a:cubicBezTo>
                  <a:pt x="1146" y="27"/>
                  <a:pt x="1146" y="27"/>
                  <a:pt x="1146" y="27"/>
                </a:cubicBezTo>
                <a:cubicBezTo>
                  <a:pt x="1149" y="23"/>
                  <a:pt x="1147" y="21"/>
                  <a:pt x="1144" y="19"/>
                </a:cubicBezTo>
                <a:cubicBezTo>
                  <a:pt x="1144" y="19"/>
                  <a:pt x="1144" y="19"/>
                  <a:pt x="1144" y="19"/>
                </a:cubicBezTo>
                <a:cubicBezTo>
                  <a:pt x="1144" y="19"/>
                  <a:pt x="1144" y="19"/>
                  <a:pt x="1144" y="19"/>
                </a:cubicBezTo>
                <a:cubicBezTo>
                  <a:pt x="1144" y="19"/>
                  <a:pt x="1144" y="19"/>
                  <a:pt x="1144" y="19"/>
                </a:cubicBezTo>
                <a:cubicBezTo>
                  <a:pt x="1143" y="14"/>
                  <a:pt x="1145" y="12"/>
                  <a:pt x="1150" y="11"/>
                </a:cubicBezTo>
                <a:cubicBezTo>
                  <a:pt x="1143" y="2"/>
                  <a:pt x="1143" y="2"/>
                  <a:pt x="1135" y="8"/>
                </a:cubicBezTo>
                <a:cubicBezTo>
                  <a:pt x="1136" y="9"/>
                  <a:pt x="1137" y="9"/>
                  <a:pt x="1138" y="10"/>
                </a:cubicBezTo>
                <a:cubicBezTo>
                  <a:pt x="1139" y="12"/>
                  <a:pt x="1141" y="13"/>
                  <a:pt x="1140" y="15"/>
                </a:cubicBezTo>
                <a:cubicBezTo>
                  <a:pt x="1138" y="18"/>
                  <a:pt x="1135" y="17"/>
                  <a:pt x="1133" y="17"/>
                </a:cubicBezTo>
                <a:cubicBezTo>
                  <a:pt x="1129" y="17"/>
                  <a:pt x="1127" y="11"/>
                  <a:pt x="1123" y="16"/>
                </a:cubicBezTo>
                <a:cubicBezTo>
                  <a:pt x="1122" y="16"/>
                  <a:pt x="1121" y="14"/>
                  <a:pt x="1121" y="13"/>
                </a:cubicBezTo>
                <a:cubicBezTo>
                  <a:pt x="1122" y="7"/>
                  <a:pt x="1117" y="5"/>
                  <a:pt x="1112" y="3"/>
                </a:cubicBezTo>
                <a:cubicBezTo>
                  <a:pt x="1108" y="0"/>
                  <a:pt x="1106" y="3"/>
                  <a:pt x="1103" y="5"/>
                </a:cubicBezTo>
                <a:cubicBezTo>
                  <a:pt x="1101" y="6"/>
                  <a:pt x="1103" y="9"/>
                  <a:pt x="1104" y="10"/>
                </a:cubicBezTo>
                <a:cubicBezTo>
                  <a:pt x="1106" y="13"/>
                  <a:pt x="1108" y="15"/>
                  <a:pt x="1111" y="15"/>
                </a:cubicBezTo>
                <a:cubicBezTo>
                  <a:pt x="1115" y="16"/>
                  <a:pt x="1117" y="18"/>
                  <a:pt x="1116" y="21"/>
                </a:cubicBezTo>
                <a:cubicBezTo>
                  <a:pt x="1115" y="24"/>
                  <a:pt x="1116" y="25"/>
                  <a:pt x="1119" y="26"/>
                </a:cubicBezTo>
                <a:cubicBezTo>
                  <a:pt x="1121" y="26"/>
                  <a:pt x="1122" y="29"/>
                  <a:pt x="1125" y="29"/>
                </a:cubicBezTo>
                <a:cubicBezTo>
                  <a:pt x="1125" y="28"/>
                  <a:pt x="1126" y="28"/>
                  <a:pt x="1126" y="27"/>
                </a:cubicBezTo>
                <a:cubicBezTo>
                  <a:pt x="1126" y="26"/>
                  <a:pt x="1126" y="24"/>
                  <a:pt x="1128" y="24"/>
                </a:cubicBezTo>
                <a:cubicBezTo>
                  <a:pt x="1130" y="24"/>
                  <a:pt x="1132" y="25"/>
                  <a:pt x="1133" y="26"/>
                </a:cubicBezTo>
                <a:cubicBezTo>
                  <a:pt x="1135" y="28"/>
                  <a:pt x="1134" y="29"/>
                  <a:pt x="1132" y="31"/>
                </a:cubicBezTo>
                <a:cubicBezTo>
                  <a:pt x="1132" y="32"/>
                  <a:pt x="1130" y="33"/>
                  <a:pt x="1129" y="34"/>
                </a:cubicBezTo>
                <a:cubicBezTo>
                  <a:pt x="1129" y="34"/>
                  <a:pt x="1129" y="34"/>
                  <a:pt x="1129" y="34"/>
                </a:cubicBezTo>
                <a:cubicBezTo>
                  <a:pt x="1127" y="34"/>
                  <a:pt x="1124" y="31"/>
                  <a:pt x="1122" y="32"/>
                </a:cubicBezTo>
                <a:cubicBezTo>
                  <a:pt x="1116" y="37"/>
                  <a:pt x="1110" y="34"/>
                  <a:pt x="1105" y="32"/>
                </a:cubicBezTo>
                <a:cubicBezTo>
                  <a:pt x="1101" y="31"/>
                  <a:pt x="1099" y="32"/>
                  <a:pt x="1097" y="34"/>
                </a:cubicBezTo>
                <a:cubicBezTo>
                  <a:pt x="1094" y="35"/>
                  <a:pt x="1097" y="37"/>
                  <a:pt x="1098" y="38"/>
                </a:cubicBezTo>
                <a:cubicBezTo>
                  <a:pt x="1099" y="40"/>
                  <a:pt x="1098" y="43"/>
                  <a:pt x="1101" y="44"/>
                </a:cubicBezTo>
                <a:cubicBezTo>
                  <a:pt x="1105" y="40"/>
                  <a:pt x="1110" y="39"/>
                  <a:pt x="1114" y="42"/>
                </a:cubicBezTo>
                <a:cubicBezTo>
                  <a:pt x="1118" y="45"/>
                  <a:pt x="1115" y="47"/>
                  <a:pt x="1112" y="50"/>
                </a:cubicBezTo>
                <a:cubicBezTo>
                  <a:pt x="1111" y="53"/>
                  <a:pt x="1110" y="55"/>
                  <a:pt x="1114" y="57"/>
                </a:cubicBezTo>
                <a:cubicBezTo>
                  <a:pt x="1116" y="58"/>
                  <a:pt x="1116" y="60"/>
                  <a:pt x="1115" y="62"/>
                </a:cubicBezTo>
                <a:cubicBezTo>
                  <a:pt x="1115" y="62"/>
                  <a:pt x="1115" y="62"/>
                  <a:pt x="1115" y="62"/>
                </a:cubicBezTo>
                <a:cubicBezTo>
                  <a:pt x="1115" y="62"/>
                  <a:pt x="1115" y="62"/>
                  <a:pt x="1115" y="62"/>
                </a:cubicBezTo>
                <a:cubicBezTo>
                  <a:pt x="1115" y="62"/>
                  <a:pt x="1115" y="62"/>
                  <a:pt x="1115" y="62"/>
                </a:cubicBezTo>
                <a:cubicBezTo>
                  <a:pt x="1111" y="62"/>
                  <a:pt x="1109" y="65"/>
                  <a:pt x="1108" y="68"/>
                </a:cubicBezTo>
                <a:cubicBezTo>
                  <a:pt x="1108" y="70"/>
                  <a:pt x="1109" y="73"/>
                  <a:pt x="1109" y="75"/>
                </a:cubicBezTo>
                <a:cubicBezTo>
                  <a:pt x="1109" y="76"/>
                  <a:pt x="1108" y="76"/>
                  <a:pt x="1107" y="77"/>
                </a:cubicBezTo>
                <a:cubicBezTo>
                  <a:pt x="1105" y="76"/>
                  <a:pt x="1099" y="79"/>
                  <a:pt x="1102" y="72"/>
                </a:cubicBezTo>
                <a:cubicBezTo>
                  <a:pt x="1104" y="70"/>
                  <a:pt x="1099" y="67"/>
                  <a:pt x="1096" y="67"/>
                </a:cubicBezTo>
                <a:cubicBezTo>
                  <a:pt x="1092" y="66"/>
                  <a:pt x="1087" y="68"/>
                  <a:pt x="1084" y="66"/>
                </a:cubicBezTo>
                <a:cubicBezTo>
                  <a:pt x="1076" y="59"/>
                  <a:pt x="1065" y="60"/>
                  <a:pt x="1056" y="56"/>
                </a:cubicBezTo>
                <a:cubicBezTo>
                  <a:pt x="1055" y="56"/>
                  <a:pt x="1054" y="56"/>
                  <a:pt x="1053" y="56"/>
                </a:cubicBezTo>
                <a:cubicBezTo>
                  <a:pt x="1049" y="57"/>
                  <a:pt x="1045" y="57"/>
                  <a:pt x="1041" y="57"/>
                </a:cubicBezTo>
                <a:cubicBezTo>
                  <a:pt x="1036" y="57"/>
                  <a:pt x="1033" y="54"/>
                  <a:pt x="1028" y="53"/>
                </a:cubicBezTo>
                <a:cubicBezTo>
                  <a:pt x="1028" y="50"/>
                  <a:pt x="1025" y="46"/>
                  <a:pt x="1029" y="42"/>
                </a:cubicBezTo>
                <a:cubicBezTo>
                  <a:pt x="1026" y="44"/>
                  <a:pt x="1024" y="41"/>
                  <a:pt x="1021" y="42"/>
                </a:cubicBezTo>
                <a:cubicBezTo>
                  <a:pt x="1021" y="45"/>
                  <a:pt x="1022" y="48"/>
                  <a:pt x="1021" y="51"/>
                </a:cubicBezTo>
                <a:cubicBezTo>
                  <a:pt x="1015" y="53"/>
                  <a:pt x="1010" y="48"/>
                  <a:pt x="1005" y="50"/>
                </a:cubicBezTo>
                <a:cubicBezTo>
                  <a:pt x="1004" y="50"/>
                  <a:pt x="1003" y="50"/>
                  <a:pt x="1002" y="49"/>
                </a:cubicBezTo>
                <a:cubicBezTo>
                  <a:pt x="999" y="43"/>
                  <a:pt x="991" y="40"/>
                  <a:pt x="986" y="39"/>
                </a:cubicBezTo>
                <a:cubicBezTo>
                  <a:pt x="976" y="37"/>
                  <a:pt x="966" y="33"/>
                  <a:pt x="956" y="33"/>
                </a:cubicBezTo>
                <a:cubicBezTo>
                  <a:pt x="952" y="32"/>
                  <a:pt x="949" y="32"/>
                  <a:pt x="944" y="34"/>
                </a:cubicBezTo>
                <a:cubicBezTo>
                  <a:pt x="949" y="36"/>
                  <a:pt x="953" y="35"/>
                  <a:pt x="956" y="37"/>
                </a:cubicBezTo>
                <a:cubicBezTo>
                  <a:pt x="961" y="39"/>
                  <a:pt x="957" y="42"/>
                  <a:pt x="957" y="45"/>
                </a:cubicBezTo>
                <a:cubicBezTo>
                  <a:pt x="963" y="42"/>
                  <a:pt x="967" y="45"/>
                  <a:pt x="970" y="48"/>
                </a:cubicBezTo>
                <a:cubicBezTo>
                  <a:pt x="970" y="49"/>
                  <a:pt x="970" y="49"/>
                  <a:pt x="970" y="49"/>
                </a:cubicBezTo>
                <a:cubicBezTo>
                  <a:pt x="970" y="49"/>
                  <a:pt x="970" y="49"/>
                  <a:pt x="970" y="49"/>
                </a:cubicBezTo>
                <a:cubicBezTo>
                  <a:pt x="970" y="53"/>
                  <a:pt x="967" y="55"/>
                  <a:pt x="963" y="55"/>
                </a:cubicBezTo>
                <a:cubicBezTo>
                  <a:pt x="959" y="55"/>
                  <a:pt x="956" y="54"/>
                  <a:pt x="953" y="53"/>
                </a:cubicBezTo>
                <a:cubicBezTo>
                  <a:pt x="951" y="53"/>
                  <a:pt x="949" y="52"/>
                  <a:pt x="948" y="53"/>
                </a:cubicBezTo>
                <a:cubicBezTo>
                  <a:pt x="944" y="56"/>
                  <a:pt x="940" y="54"/>
                  <a:pt x="936" y="55"/>
                </a:cubicBezTo>
                <a:cubicBezTo>
                  <a:pt x="936" y="55"/>
                  <a:pt x="937" y="54"/>
                  <a:pt x="937" y="53"/>
                </a:cubicBezTo>
                <a:cubicBezTo>
                  <a:pt x="938" y="52"/>
                  <a:pt x="940" y="51"/>
                  <a:pt x="938" y="50"/>
                </a:cubicBezTo>
                <a:cubicBezTo>
                  <a:pt x="936" y="49"/>
                  <a:pt x="935" y="50"/>
                  <a:pt x="935" y="51"/>
                </a:cubicBezTo>
                <a:cubicBezTo>
                  <a:pt x="934" y="53"/>
                  <a:pt x="933" y="54"/>
                  <a:pt x="933" y="56"/>
                </a:cubicBezTo>
                <a:cubicBezTo>
                  <a:pt x="932" y="57"/>
                  <a:pt x="931" y="59"/>
                  <a:pt x="930" y="61"/>
                </a:cubicBezTo>
                <a:cubicBezTo>
                  <a:pt x="929" y="63"/>
                  <a:pt x="927" y="64"/>
                  <a:pt x="925" y="62"/>
                </a:cubicBezTo>
                <a:cubicBezTo>
                  <a:pt x="920" y="59"/>
                  <a:pt x="928" y="56"/>
                  <a:pt x="924" y="53"/>
                </a:cubicBezTo>
                <a:cubicBezTo>
                  <a:pt x="922" y="54"/>
                  <a:pt x="919" y="56"/>
                  <a:pt x="917" y="57"/>
                </a:cubicBezTo>
                <a:cubicBezTo>
                  <a:pt x="915" y="58"/>
                  <a:pt x="913" y="58"/>
                  <a:pt x="912" y="57"/>
                </a:cubicBezTo>
                <a:cubicBezTo>
                  <a:pt x="911" y="56"/>
                  <a:pt x="911" y="55"/>
                  <a:pt x="912" y="54"/>
                </a:cubicBezTo>
                <a:cubicBezTo>
                  <a:pt x="913" y="52"/>
                  <a:pt x="915" y="54"/>
                  <a:pt x="916" y="54"/>
                </a:cubicBezTo>
                <a:cubicBezTo>
                  <a:pt x="917" y="54"/>
                  <a:pt x="917" y="54"/>
                  <a:pt x="917" y="52"/>
                </a:cubicBezTo>
                <a:cubicBezTo>
                  <a:pt x="911" y="51"/>
                  <a:pt x="906" y="47"/>
                  <a:pt x="909" y="39"/>
                </a:cubicBezTo>
                <a:cubicBezTo>
                  <a:pt x="903" y="41"/>
                  <a:pt x="900" y="46"/>
                  <a:pt x="897" y="49"/>
                </a:cubicBezTo>
                <a:cubicBezTo>
                  <a:pt x="900" y="51"/>
                  <a:pt x="903" y="52"/>
                  <a:pt x="907" y="54"/>
                </a:cubicBezTo>
                <a:cubicBezTo>
                  <a:pt x="903" y="55"/>
                  <a:pt x="901" y="57"/>
                  <a:pt x="902" y="60"/>
                </a:cubicBezTo>
                <a:cubicBezTo>
                  <a:pt x="901" y="60"/>
                  <a:pt x="900" y="60"/>
                  <a:pt x="900" y="60"/>
                </a:cubicBezTo>
                <a:cubicBezTo>
                  <a:pt x="898" y="58"/>
                  <a:pt x="895" y="59"/>
                  <a:pt x="892" y="59"/>
                </a:cubicBezTo>
                <a:cubicBezTo>
                  <a:pt x="892" y="59"/>
                  <a:pt x="892" y="59"/>
                  <a:pt x="892" y="59"/>
                </a:cubicBezTo>
                <a:cubicBezTo>
                  <a:pt x="892" y="58"/>
                  <a:pt x="891" y="56"/>
                  <a:pt x="891" y="55"/>
                </a:cubicBezTo>
                <a:cubicBezTo>
                  <a:pt x="892" y="54"/>
                  <a:pt x="893" y="53"/>
                  <a:pt x="893" y="52"/>
                </a:cubicBezTo>
                <a:cubicBezTo>
                  <a:pt x="892" y="49"/>
                  <a:pt x="893" y="46"/>
                  <a:pt x="890" y="44"/>
                </a:cubicBezTo>
                <a:cubicBezTo>
                  <a:pt x="887" y="43"/>
                  <a:pt x="887" y="47"/>
                  <a:pt x="885" y="49"/>
                </a:cubicBezTo>
                <a:cubicBezTo>
                  <a:pt x="884" y="50"/>
                  <a:pt x="883" y="50"/>
                  <a:pt x="881" y="50"/>
                </a:cubicBezTo>
                <a:cubicBezTo>
                  <a:pt x="880" y="51"/>
                  <a:pt x="879" y="51"/>
                  <a:pt x="878" y="50"/>
                </a:cubicBezTo>
                <a:cubicBezTo>
                  <a:pt x="877" y="44"/>
                  <a:pt x="871" y="45"/>
                  <a:pt x="867" y="42"/>
                </a:cubicBezTo>
                <a:cubicBezTo>
                  <a:pt x="866" y="45"/>
                  <a:pt x="866" y="48"/>
                  <a:pt x="865" y="50"/>
                </a:cubicBezTo>
                <a:cubicBezTo>
                  <a:pt x="862" y="50"/>
                  <a:pt x="859" y="50"/>
                  <a:pt x="856" y="47"/>
                </a:cubicBezTo>
                <a:cubicBezTo>
                  <a:pt x="860" y="47"/>
                  <a:pt x="865" y="47"/>
                  <a:pt x="861" y="41"/>
                </a:cubicBezTo>
                <a:cubicBezTo>
                  <a:pt x="860" y="40"/>
                  <a:pt x="862" y="38"/>
                  <a:pt x="864" y="37"/>
                </a:cubicBezTo>
                <a:cubicBezTo>
                  <a:pt x="868" y="35"/>
                  <a:pt x="866" y="32"/>
                  <a:pt x="864" y="30"/>
                </a:cubicBezTo>
                <a:cubicBezTo>
                  <a:pt x="861" y="26"/>
                  <a:pt x="857" y="27"/>
                  <a:pt x="851" y="27"/>
                </a:cubicBezTo>
                <a:cubicBezTo>
                  <a:pt x="857" y="30"/>
                  <a:pt x="856" y="34"/>
                  <a:pt x="858" y="37"/>
                </a:cubicBezTo>
                <a:cubicBezTo>
                  <a:pt x="859" y="40"/>
                  <a:pt x="857" y="42"/>
                  <a:pt x="854" y="41"/>
                </a:cubicBezTo>
                <a:cubicBezTo>
                  <a:pt x="851" y="41"/>
                  <a:pt x="848" y="39"/>
                  <a:pt x="846" y="42"/>
                </a:cubicBezTo>
                <a:cubicBezTo>
                  <a:pt x="844" y="42"/>
                  <a:pt x="841" y="42"/>
                  <a:pt x="840" y="40"/>
                </a:cubicBezTo>
                <a:cubicBezTo>
                  <a:pt x="838" y="38"/>
                  <a:pt x="836" y="38"/>
                  <a:pt x="834" y="40"/>
                </a:cubicBezTo>
                <a:cubicBezTo>
                  <a:pt x="832" y="41"/>
                  <a:pt x="831" y="42"/>
                  <a:pt x="829" y="42"/>
                </a:cubicBezTo>
                <a:cubicBezTo>
                  <a:pt x="829" y="42"/>
                  <a:pt x="829" y="42"/>
                  <a:pt x="829" y="42"/>
                </a:cubicBezTo>
                <a:cubicBezTo>
                  <a:pt x="828" y="39"/>
                  <a:pt x="826" y="37"/>
                  <a:pt x="823" y="36"/>
                </a:cubicBezTo>
                <a:cubicBezTo>
                  <a:pt x="822" y="39"/>
                  <a:pt x="818" y="40"/>
                  <a:pt x="816" y="43"/>
                </a:cubicBezTo>
                <a:cubicBezTo>
                  <a:pt x="815" y="45"/>
                  <a:pt x="813" y="44"/>
                  <a:pt x="811" y="43"/>
                </a:cubicBezTo>
                <a:cubicBezTo>
                  <a:pt x="808" y="42"/>
                  <a:pt x="808" y="41"/>
                  <a:pt x="810" y="39"/>
                </a:cubicBezTo>
                <a:cubicBezTo>
                  <a:pt x="811" y="38"/>
                  <a:pt x="811" y="37"/>
                  <a:pt x="810" y="36"/>
                </a:cubicBezTo>
                <a:cubicBezTo>
                  <a:pt x="807" y="36"/>
                  <a:pt x="806" y="37"/>
                  <a:pt x="805" y="39"/>
                </a:cubicBezTo>
                <a:cubicBezTo>
                  <a:pt x="802" y="41"/>
                  <a:pt x="799" y="43"/>
                  <a:pt x="802" y="47"/>
                </a:cubicBezTo>
                <a:cubicBezTo>
                  <a:pt x="802" y="48"/>
                  <a:pt x="802" y="48"/>
                  <a:pt x="802" y="49"/>
                </a:cubicBezTo>
                <a:cubicBezTo>
                  <a:pt x="802" y="51"/>
                  <a:pt x="801" y="53"/>
                  <a:pt x="804" y="54"/>
                </a:cubicBezTo>
                <a:cubicBezTo>
                  <a:pt x="807" y="56"/>
                  <a:pt x="809" y="55"/>
                  <a:pt x="811" y="53"/>
                </a:cubicBezTo>
                <a:cubicBezTo>
                  <a:pt x="813" y="50"/>
                  <a:pt x="816" y="49"/>
                  <a:pt x="818" y="52"/>
                </a:cubicBezTo>
                <a:cubicBezTo>
                  <a:pt x="815" y="57"/>
                  <a:pt x="814" y="62"/>
                  <a:pt x="817" y="66"/>
                </a:cubicBezTo>
                <a:cubicBezTo>
                  <a:pt x="819" y="68"/>
                  <a:pt x="822" y="69"/>
                  <a:pt x="825" y="68"/>
                </a:cubicBezTo>
                <a:cubicBezTo>
                  <a:pt x="827" y="68"/>
                  <a:pt x="829" y="67"/>
                  <a:pt x="829" y="65"/>
                </a:cubicBezTo>
                <a:cubicBezTo>
                  <a:pt x="829" y="63"/>
                  <a:pt x="828" y="63"/>
                  <a:pt x="827" y="62"/>
                </a:cubicBezTo>
                <a:cubicBezTo>
                  <a:pt x="826" y="61"/>
                  <a:pt x="824" y="61"/>
                  <a:pt x="824" y="59"/>
                </a:cubicBezTo>
                <a:cubicBezTo>
                  <a:pt x="828" y="58"/>
                  <a:pt x="831" y="61"/>
                  <a:pt x="835" y="60"/>
                </a:cubicBezTo>
                <a:cubicBezTo>
                  <a:pt x="834" y="62"/>
                  <a:pt x="832" y="64"/>
                  <a:pt x="835" y="65"/>
                </a:cubicBezTo>
                <a:cubicBezTo>
                  <a:pt x="838" y="66"/>
                  <a:pt x="841" y="70"/>
                  <a:pt x="844" y="65"/>
                </a:cubicBezTo>
                <a:cubicBezTo>
                  <a:pt x="845" y="65"/>
                  <a:pt x="845" y="65"/>
                  <a:pt x="846" y="65"/>
                </a:cubicBezTo>
                <a:cubicBezTo>
                  <a:pt x="850" y="69"/>
                  <a:pt x="855" y="73"/>
                  <a:pt x="862" y="69"/>
                </a:cubicBezTo>
                <a:cubicBezTo>
                  <a:pt x="865" y="67"/>
                  <a:pt x="868" y="69"/>
                  <a:pt x="870" y="73"/>
                </a:cubicBezTo>
                <a:cubicBezTo>
                  <a:pt x="866" y="73"/>
                  <a:pt x="864" y="75"/>
                  <a:pt x="862" y="77"/>
                </a:cubicBezTo>
                <a:cubicBezTo>
                  <a:pt x="858" y="74"/>
                  <a:pt x="856" y="79"/>
                  <a:pt x="853" y="79"/>
                </a:cubicBezTo>
                <a:cubicBezTo>
                  <a:pt x="845" y="79"/>
                  <a:pt x="838" y="74"/>
                  <a:pt x="830" y="74"/>
                </a:cubicBezTo>
                <a:cubicBezTo>
                  <a:pt x="832" y="77"/>
                  <a:pt x="833" y="80"/>
                  <a:pt x="835" y="82"/>
                </a:cubicBezTo>
                <a:cubicBezTo>
                  <a:pt x="839" y="86"/>
                  <a:pt x="839" y="86"/>
                  <a:pt x="844" y="81"/>
                </a:cubicBezTo>
                <a:cubicBezTo>
                  <a:pt x="846" y="80"/>
                  <a:pt x="848" y="80"/>
                  <a:pt x="849" y="82"/>
                </a:cubicBezTo>
                <a:cubicBezTo>
                  <a:pt x="850" y="87"/>
                  <a:pt x="853" y="85"/>
                  <a:pt x="856" y="83"/>
                </a:cubicBezTo>
                <a:cubicBezTo>
                  <a:pt x="860" y="84"/>
                  <a:pt x="861" y="78"/>
                  <a:pt x="866" y="81"/>
                </a:cubicBezTo>
                <a:cubicBezTo>
                  <a:pt x="866" y="82"/>
                  <a:pt x="869" y="82"/>
                  <a:pt x="866" y="84"/>
                </a:cubicBezTo>
                <a:cubicBezTo>
                  <a:pt x="865" y="84"/>
                  <a:pt x="864" y="85"/>
                  <a:pt x="864" y="86"/>
                </a:cubicBezTo>
                <a:cubicBezTo>
                  <a:pt x="866" y="90"/>
                  <a:pt x="863" y="90"/>
                  <a:pt x="860" y="90"/>
                </a:cubicBezTo>
                <a:cubicBezTo>
                  <a:pt x="858" y="90"/>
                  <a:pt x="856" y="90"/>
                  <a:pt x="854" y="90"/>
                </a:cubicBezTo>
                <a:cubicBezTo>
                  <a:pt x="845" y="91"/>
                  <a:pt x="836" y="87"/>
                  <a:pt x="827" y="92"/>
                </a:cubicBezTo>
                <a:cubicBezTo>
                  <a:pt x="825" y="93"/>
                  <a:pt x="823" y="91"/>
                  <a:pt x="821" y="90"/>
                </a:cubicBezTo>
                <a:cubicBezTo>
                  <a:pt x="820" y="89"/>
                  <a:pt x="819" y="90"/>
                  <a:pt x="818" y="92"/>
                </a:cubicBezTo>
                <a:cubicBezTo>
                  <a:pt x="817" y="92"/>
                  <a:pt x="815" y="92"/>
                  <a:pt x="815" y="94"/>
                </a:cubicBezTo>
                <a:cubicBezTo>
                  <a:pt x="813" y="94"/>
                  <a:pt x="811" y="94"/>
                  <a:pt x="810" y="94"/>
                </a:cubicBezTo>
                <a:cubicBezTo>
                  <a:pt x="808" y="91"/>
                  <a:pt x="804" y="93"/>
                  <a:pt x="802" y="91"/>
                </a:cubicBezTo>
                <a:cubicBezTo>
                  <a:pt x="800" y="89"/>
                  <a:pt x="803" y="86"/>
                  <a:pt x="800" y="84"/>
                </a:cubicBezTo>
                <a:cubicBezTo>
                  <a:pt x="794" y="86"/>
                  <a:pt x="788" y="88"/>
                  <a:pt x="782" y="84"/>
                </a:cubicBezTo>
                <a:cubicBezTo>
                  <a:pt x="781" y="83"/>
                  <a:pt x="780" y="83"/>
                  <a:pt x="779" y="84"/>
                </a:cubicBezTo>
                <a:cubicBezTo>
                  <a:pt x="775" y="87"/>
                  <a:pt x="770" y="85"/>
                  <a:pt x="766" y="85"/>
                </a:cubicBezTo>
                <a:cubicBezTo>
                  <a:pt x="766" y="85"/>
                  <a:pt x="766" y="85"/>
                  <a:pt x="766" y="85"/>
                </a:cubicBezTo>
                <a:cubicBezTo>
                  <a:pt x="763" y="82"/>
                  <a:pt x="760" y="85"/>
                  <a:pt x="760" y="86"/>
                </a:cubicBezTo>
                <a:cubicBezTo>
                  <a:pt x="759" y="89"/>
                  <a:pt x="762" y="88"/>
                  <a:pt x="764" y="89"/>
                </a:cubicBezTo>
                <a:cubicBezTo>
                  <a:pt x="763" y="93"/>
                  <a:pt x="760" y="93"/>
                  <a:pt x="757" y="91"/>
                </a:cubicBezTo>
                <a:cubicBezTo>
                  <a:pt x="753" y="89"/>
                  <a:pt x="750" y="90"/>
                  <a:pt x="747" y="91"/>
                </a:cubicBezTo>
                <a:cubicBezTo>
                  <a:pt x="745" y="91"/>
                  <a:pt x="743" y="92"/>
                  <a:pt x="741" y="92"/>
                </a:cubicBezTo>
                <a:cubicBezTo>
                  <a:pt x="739" y="91"/>
                  <a:pt x="736" y="90"/>
                  <a:pt x="734" y="90"/>
                </a:cubicBezTo>
                <a:cubicBezTo>
                  <a:pt x="730" y="90"/>
                  <a:pt x="727" y="92"/>
                  <a:pt x="724" y="91"/>
                </a:cubicBezTo>
                <a:cubicBezTo>
                  <a:pt x="720" y="90"/>
                  <a:pt x="716" y="88"/>
                  <a:pt x="712" y="89"/>
                </a:cubicBezTo>
                <a:cubicBezTo>
                  <a:pt x="710" y="89"/>
                  <a:pt x="707" y="86"/>
                  <a:pt x="706" y="88"/>
                </a:cubicBezTo>
                <a:cubicBezTo>
                  <a:pt x="702" y="95"/>
                  <a:pt x="698" y="91"/>
                  <a:pt x="694" y="89"/>
                </a:cubicBezTo>
                <a:cubicBezTo>
                  <a:pt x="688" y="87"/>
                  <a:pt x="683" y="87"/>
                  <a:pt x="677" y="87"/>
                </a:cubicBezTo>
                <a:cubicBezTo>
                  <a:pt x="674" y="87"/>
                  <a:pt x="672" y="86"/>
                  <a:pt x="672" y="82"/>
                </a:cubicBezTo>
                <a:cubicBezTo>
                  <a:pt x="672" y="81"/>
                  <a:pt x="671" y="79"/>
                  <a:pt x="670" y="80"/>
                </a:cubicBezTo>
                <a:cubicBezTo>
                  <a:pt x="667" y="84"/>
                  <a:pt x="664" y="83"/>
                  <a:pt x="660" y="82"/>
                </a:cubicBezTo>
                <a:cubicBezTo>
                  <a:pt x="657" y="81"/>
                  <a:pt x="654" y="83"/>
                  <a:pt x="652" y="85"/>
                </a:cubicBezTo>
                <a:cubicBezTo>
                  <a:pt x="648" y="87"/>
                  <a:pt x="648" y="87"/>
                  <a:pt x="652" y="91"/>
                </a:cubicBezTo>
                <a:cubicBezTo>
                  <a:pt x="652" y="91"/>
                  <a:pt x="652" y="91"/>
                  <a:pt x="652" y="91"/>
                </a:cubicBezTo>
                <a:cubicBezTo>
                  <a:pt x="653" y="92"/>
                  <a:pt x="656" y="91"/>
                  <a:pt x="656" y="93"/>
                </a:cubicBezTo>
                <a:cubicBezTo>
                  <a:pt x="651" y="94"/>
                  <a:pt x="646" y="97"/>
                  <a:pt x="646" y="100"/>
                </a:cubicBezTo>
                <a:cubicBezTo>
                  <a:pt x="646" y="104"/>
                  <a:pt x="642" y="103"/>
                  <a:pt x="641" y="105"/>
                </a:cubicBezTo>
                <a:cubicBezTo>
                  <a:pt x="640" y="109"/>
                  <a:pt x="641" y="111"/>
                  <a:pt x="645" y="111"/>
                </a:cubicBezTo>
                <a:cubicBezTo>
                  <a:pt x="646" y="111"/>
                  <a:pt x="646" y="111"/>
                  <a:pt x="647" y="112"/>
                </a:cubicBezTo>
                <a:cubicBezTo>
                  <a:pt x="647" y="112"/>
                  <a:pt x="647" y="112"/>
                  <a:pt x="646" y="113"/>
                </a:cubicBezTo>
                <a:cubicBezTo>
                  <a:pt x="645" y="115"/>
                  <a:pt x="642" y="117"/>
                  <a:pt x="646" y="119"/>
                </a:cubicBezTo>
                <a:cubicBezTo>
                  <a:pt x="649" y="121"/>
                  <a:pt x="651" y="118"/>
                  <a:pt x="651" y="116"/>
                </a:cubicBezTo>
                <a:cubicBezTo>
                  <a:pt x="652" y="111"/>
                  <a:pt x="656" y="112"/>
                  <a:pt x="660" y="112"/>
                </a:cubicBezTo>
                <a:cubicBezTo>
                  <a:pt x="661" y="112"/>
                  <a:pt x="662" y="112"/>
                  <a:pt x="662" y="112"/>
                </a:cubicBezTo>
                <a:cubicBezTo>
                  <a:pt x="667" y="112"/>
                  <a:pt x="671" y="109"/>
                  <a:pt x="673" y="116"/>
                </a:cubicBezTo>
                <a:cubicBezTo>
                  <a:pt x="674" y="118"/>
                  <a:pt x="676" y="114"/>
                  <a:pt x="677" y="114"/>
                </a:cubicBezTo>
                <a:cubicBezTo>
                  <a:pt x="682" y="117"/>
                  <a:pt x="685" y="122"/>
                  <a:pt x="692" y="119"/>
                </a:cubicBezTo>
                <a:cubicBezTo>
                  <a:pt x="692" y="119"/>
                  <a:pt x="692" y="119"/>
                  <a:pt x="692" y="119"/>
                </a:cubicBezTo>
                <a:cubicBezTo>
                  <a:pt x="692" y="121"/>
                  <a:pt x="693" y="122"/>
                  <a:pt x="693" y="124"/>
                </a:cubicBezTo>
                <a:cubicBezTo>
                  <a:pt x="692" y="127"/>
                  <a:pt x="694" y="128"/>
                  <a:pt x="696" y="129"/>
                </a:cubicBezTo>
                <a:cubicBezTo>
                  <a:pt x="695" y="131"/>
                  <a:pt x="696" y="134"/>
                  <a:pt x="694" y="137"/>
                </a:cubicBezTo>
                <a:cubicBezTo>
                  <a:pt x="694" y="137"/>
                  <a:pt x="694" y="137"/>
                  <a:pt x="695" y="138"/>
                </a:cubicBezTo>
                <a:cubicBezTo>
                  <a:pt x="694" y="138"/>
                  <a:pt x="694" y="138"/>
                  <a:pt x="693" y="138"/>
                </a:cubicBezTo>
                <a:cubicBezTo>
                  <a:pt x="693" y="138"/>
                  <a:pt x="693" y="138"/>
                  <a:pt x="693" y="138"/>
                </a:cubicBezTo>
                <a:cubicBezTo>
                  <a:pt x="694" y="138"/>
                  <a:pt x="694" y="137"/>
                  <a:pt x="694" y="137"/>
                </a:cubicBezTo>
                <a:cubicBezTo>
                  <a:pt x="680" y="138"/>
                  <a:pt x="666" y="136"/>
                  <a:pt x="653" y="134"/>
                </a:cubicBezTo>
                <a:cubicBezTo>
                  <a:pt x="652" y="137"/>
                  <a:pt x="657" y="137"/>
                  <a:pt x="655" y="140"/>
                </a:cubicBezTo>
                <a:cubicBezTo>
                  <a:pt x="655" y="140"/>
                  <a:pt x="654" y="140"/>
                  <a:pt x="654" y="140"/>
                </a:cubicBezTo>
                <a:cubicBezTo>
                  <a:pt x="651" y="140"/>
                  <a:pt x="649" y="137"/>
                  <a:pt x="647" y="135"/>
                </a:cubicBezTo>
                <a:cubicBezTo>
                  <a:pt x="645" y="134"/>
                  <a:pt x="641" y="131"/>
                  <a:pt x="640" y="133"/>
                </a:cubicBezTo>
                <a:cubicBezTo>
                  <a:pt x="635" y="141"/>
                  <a:pt x="632" y="136"/>
                  <a:pt x="628" y="133"/>
                </a:cubicBezTo>
                <a:cubicBezTo>
                  <a:pt x="627" y="132"/>
                  <a:pt x="626" y="132"/>
                  <a:pt x="626" y="132"/>
                </a:cubicBezTo>
                <a:cubicBezTo>
                  <a:pt x="624" y="135"/>
                  <a:pt x="627" y="139"/>
                  <a:pt x="622" y="139"/>
                </a:cubicBezTo>
                <a:cubicBezTo>
                  <a:pt x="620" y="140"/>
                  <a:pt x="618" y="138"/>
                  <a:pt x="618" y="135"/>
                </a:cubicBezTo>
                <a:cubicBezTo>
                  <a:pt x="618" y="131"/>
                  <a:pt x="616" y="131"/>
                  <a:pt x="612" y="132"/>
                </a:cubicBezTo>
                <a:cubicBezTo>
                  <a:pt x="609" y="132"/>
                  <a:pt x="607" y="132"/>
                  <a:pt x="609" y="136"/>
                </a:cubicBezTo>
                <a:cubicBezTo>
                  <a:pt x="610" y="137"/>
                  <a:pt x="608" y="138"/>
                  <a:pt x="607" y="138"/>
                </a:cubicBezTo>
                <a:cubicBezTo>
                  <a:pt x="604" y="139"/>
                  <a:pt x="602" y="139"/>
                  <a:pt x="600" y="137"/>
                </a:cubicBezTo>
                <a:cubicBezTo>
                  <a:pt x="601" y="135"/>
                  <a:pt x="603" y="134"/>
                  <a:pt x="600" y="132"/>
                </a:cubicBezTo>
                <a:cubicBezTo>
                  <a:pt x="598" y="130"/>
                  <a:pt x="596" y="132"/>
                  <a:pt x="594" y="134"/>
                </a:cubicBezTo>
                <a:cubicBezTo>
                  <a:pt x="593" y="135"/>
                  <a:pt x="593" y="137"/>
                  <a:pt x="592" y="138"/>
                </a:cubicBezTo>
                <a:cubicBezTo>
                  <a:pt x="589" y="141"/>
                  <a:pt x="586" y="141"/>
                  <a:pt x="584" y="136"/>
                </a:cubicBezTo>
                <a:cubicBezTo>
                  <a:pt x="582" y="134"/>
                  <a:pt x="581" y="131"/>
                  <a:pt x="576" y="130"/>
                </a:cubicBezTo>
                <a:cubicBezTo>
                  <a:pt x="573" y="132"/>
                  <a:pt x="568" y="131"/>
                  <a:pt x="569" y="136"/>
                </a:cubicBezTo>
                <a:cubicBezTo>
                  <a:pt x="570" y="137"/>
                  <a:pt x="567" y="137"/>
                  <a:pt x="565" y="137"/>
                </a:cubicBezTo>
                <a:cubicBezTo>
                  <a:pt x="561" y="134"/>
                  <a:pt x="556" y="138"/>
                  <a:pt x="552" y="135"/>
                </a:cubicBezTo>
                <a:cubicBezTo>
                  <a:pt x="549" y="134"/>
                  <a:pt x="545" y="133"/>
                  <a:pt x="541" y="134"/>
                </a:cubicBezTo>
                <a:cubicBezTo>
                  <a:pt x="538" y="134"/>
                  <a:pt x="535" y="133"/>
                  <a:pt x="532" y="131"/>
                </a:cubicBezTo>
                <a:cubicBezTo>
                  <a:pt x="530" y="128"/>
                  <a:pt x="527" y="128"/>
                  <a:pt x="523" y="129"/>
                </a:cubicBezTo>
                <a:cubicBezTo>
                  <a:pt x="524" y="134"/>
                  <a:pt x="529" y="134"/>
                  <a:pt x="532" y="135"/>
                </a:cubicBezTo>
                <a:cubicBezTo>
                  <a:pt x="536" y="136"/>
                  <a:pt x="538" y="138"/>
                  <a:pt x="538" y="142"/>
                </a:cubicBezTo>
                <a:cubicBezTo>
                  <a:pt x="538" y="145"/>
                  <a:pt x="539" y="149"/>
                  <a:pt x="540" y="153"/>
                </a:cubicBezTo>
                <a:cubicBezTo>
                  <a:pt x="544" y="148"/>
                  <a:pt x="548" y="144"/>
                  <a:pt x="551" y="139"/>
                </a:cubicBezTo>
                <a:cubicBezTo>
                  <a:pt x="552" y="140"/>
                  <a:pt x="551" y="142"/>
                  <a:pt x="552" y="143"/>
                </a:cubicBezTo>
                <a:cubicBezTo>
                  <a:pt x="557" y="146"/>
                  <a:pt x="554" y="149"/>
                  <a:pt x="551" y="152"/>
                </a:cubicBezTo>
                <a:cubicBezTo>
                  <a:pt x="549" y="153"/>
                  <a:pt x="548" y="154"/>
                  <a:pt x="549" y="155"/>
                </a:cubicBezTo>
                <a:cubicBezTo>
                  <a:pt x="551" y="157"/>
                  <a:pt x="552" y="156"/>
                  <a:pt x="554" y="155"/>
                </a:cubicBezTo>
                <a:cubicBezTo>
                  <a:pt x="555" y="155"/>
                  <a:pt x="556" y="153"/>
                  <a:pt x="557" y="155"/>
                </a:cubicBezTo>
                <a:cubicBezTo>
                  <a:pt x="558" y="159"/>
                  <a:pt x="561" y="159"/>
                  <a:pt x="563" y="157"/>
                </a:cubicBezTo>
                <a:cubicBezTo>
                  <a:pt x="565" y="156"/>
                  <a:pt x="567" y="155"/>
                  <a:pt x="569" y="155"/>
                </a:cubicBezTo>
                <a:cubicBezTo>
                  <a:pt x="572" y="156"/>
                  <a:pt x="575" y="156"/>
                  <a:pt x="576" y="159"/>
                </a:cubicBezTo>
                <a:cubicBezTo>
                  <a:pt x="576" y="159"/>
                  <a:pt x="576" y="160"/>
                  <a:pt x="577" y="160"/>
                </a:cubicBezTo>
                <a:cubicBezTo>
                  <a:pt x="583" y="160"/>
                  <a:pt x="587" y="162"/>
                  <a:pt x="587" y="169"/>
                </a:cubicBezTo>
                <a:cubicBezTo>
                  <a:pt x="587" y="170"/>
                  <a:pt x="590" y="170"/>
                  <a:pt x="590" y="169"/>
                </a:cubicBezTo>
                <a:cubicBezTo>
                  <a:pt x="590" y="163"/>
                  <a:pt x="595" y="164"/>
                  <a:pt x="598" y="164"/>
                </a:cubicBezTo>
                <a:cubicBezTo>
                  <a:pt x="599" y="164"/>
                  <a:pt x="599" y="162"/>
                  <a:pt x="600" y="162"/>
                </a:cubicBezTo>
                <a:cubicBezTo>
                  <a:pt x="600" y="162"/>
                  <a:pt x="600" y="162"/>
                  <a:pt x="600" y="162"/>
                </a:cubicBezTo>
                <a:cubicBezTo>
                  <a:pt x="601" y="160"/>
                  <a:pt x="602" y="160"/>
                  <a:pt x="603" y="160"/>
                </a:cubicBezTo>
                <a:cubicBezTo>
                  <a:pt x="603" y="161"/>
                  <a:pt x="604" y="162"/>
                  <a:pt x="604" y="162"/>
                </a:cubicBezTo>
                <a:cubicBezTo>
                  <a:pt x="605" y="164"/>
                  <a:pt x="605" y="166"/>
                  <a:pt x="603" y="167"/>
                </a:cubicBezTo>
                <a:cubicBezTo>
                  <a:pt x="601" y="167"/>
                  <a:pt x="598" y="166"/>
                  <a:pt x="599" y="169"/>
                </a:cubicBezTo>
                <a:cubicBezTo>
                  <a:pt x="599" y="172"/>
                  <a:pt x="600" y="173"/>
                  <a:pt x="596" y="173"/>
                </a:cubicBezTo>
                <a:cubicBezTo>
                  <a:pt x="594" y="173"/>
                  <a:pt x="593" y="175"/>
                  <a:pt x="592" y="177"/>
                </a:cubicBezTo>
                <a:cubicBezTo>
                  <a:pt x="591" y="180"/>
                  <a:pt x="589" y="177"/>
                  <a:pt x="587" y="177"/>
                </a:cubicBezTo>
                <a:cubicBezTo>
                  <a:pt x="585" y="177"/>
                  <a:pt x="583" y="175"/>
                  <a:pt x="581" y="175"/>
                </a:cubicBezTo>
                <a:cubicBezTo>
                  <a:pt x="578" y="174"/>
                  <a:pt x="574" y="170"/>
                  <a:pt x="571" y="177"/>
                </a:cubicBezTo>
                <a:cubicBezTo>
                  <a:pt x="570" y="178"/>
                  <a:pt x="567" y="178"/>
                  <a:pt x="566" y="177"/>
                </a:cubicBezTo>
                <a:cubicBezTo>
                  <a:pt x="561" y="172"/>
                  <a:pt x="553" y="173"/>
                  <a:pt x="549" y="169"/>
                </a:cubicBezTo>
                <a:cubicBezTo>
                  <a:pt x="548" y="168"/>
                  <a:pt x="547" y="169"/>
                  <a:pt x="546" y="169"/>
                </a:cubicBezTo>
                <a:cubicBezTo>
                  <a:pt x="544" y="170"/>
                  <a:pt x="542" y="170"/>
                  <a:pt x="541" y="170"/>
                </a:cubicBezTo>
                <a:cubicBezTo>
                  <a:pt x="525" y="169"/>
                  <a:pt x="509" y="170"/>
                  <a:pt x="495" y="166"/>
                </a:cubicBezTo>
                <a:cubicBezTo>
                  <a:pt x="493" y="167"/>
                  <a:pt x="493" y="168"/>
                  <a:pt x="493" y="169"/>
                </a:cubicBezTo>
                <a:cubicBezTo>
                  <a:pt x="493" y="171"/>
                  <a:pt x="495" y="173"/>
                  <a:pt x="492" y="173"/>
                </a:cubicBezTo>
                <a:cubicBezTo>
                  <a:pt x="490" y="174"/>
                  <a:pt x="488" y="173"/>
                  <a:pt x="487" y="172"/>
                </a:cubicBezTo>
                <a:cubicBezTo>
                  <a:pt x="486" y="170"/>
                  <a:pt x="486" y="168"/>
                  <a:pt x="485" y="167"/>
                </a:cubicBezTo>
                <a:cubicBezTo>
                  <a:pt x="482" y="162"/>
                  <a:pt x="479" y="162"/>
                  <a:pt x="475" y="166"/>
                </a:cubicBezTo>
                <a:cubicBezTo>
                  <a:pt x="473" y="168"/>
                  <a:pt x="473" y="169"/>
                  <a:pt x="471" y="166"/>
                </a:cubicBezTo>
                <a:cubicBezTo>
                  <a:pt x="470" y="164"/>
                  <a:pt x="468" y="163"/>
                  <a:pt x="466" y="164"/>
                </a:cubicBezTo>
                <a:cubicBezTo>
                  <a:pt x="464" y="165"/>
                  <a:pt x="464" y="168"/>
                  <a:pt x="465" y="169"/>
                </a:cubicBezTo>
                <a:cubicBezTo>
                  <a:pt x="466" y="172"/>
                  <a:pt x="466" y="175"/>
                  <a:pt x="466" y="177"/>
                </a:cubicBezTo>
                <a:cubicBezTo>
                  <a:pt x="466" y="178"/>
                  <a:pt x="466" y="178"/>
                  <a:pt x="466" y="179"/>
                </a:cubicBezTo>
                <a:cubicBezTo>
                  <a:pt x="466" y="179"/>
                  <a:pt x="466" y="179"/>
                  <a:pt x="466" y="179"/>
                </a:cubicBezTo>
                <a:cubicBezTo>
                  <a:pt x="463" y="178"/>
                  <a:pt x="461" y="177"/>
                  <a:pt x="459" y="175"/>
                </a:cubicBezTo>
                <a:cubicBezTo>
                  <a:pt x="455" y="179"/>
                  <a:pt x="451" y="176"/>
                  <a:pt x="447" y="176"/>
                </a:cubicBezTo>
                <a:cubicBezTo>
                  <a:pt x="449" y="185"/>
                  <a:pt x="450" y="185"/>
                  <a:pt x="458" y="184"/>
                </a:cubicBezTo>
                <a:cubicBezTo>
                  <a:pt x="459" y="184"/>
                  <a:pt x="461" y="184"/>
                  <a:pt x="462" y="184"/>
                </a:cubicBezTo>
                <a:cubicBezTo>
                  <a:pt x="464" y="186"/>
                  <a:pt x="464" y="189"/>
                  <a:pt x="464" y="192"/>
                </a:cubicBezTo>
                <a:cubicBezTo>
                  <a:pt x="460" y="197"/>
                  <a:pt x="457" y="189"/>
                  <a:pt x="452" y="191"/>
                </a:cubicBezTo>
                <a:cubicBezTo>
                  <a:pt x="457" y="195"/>
                  <a:pt x="457" y="200"/>
                  <a:pt x="459" y="205"/>
                </a:cubicBezTo>
                <a:cubicBezTo>
                  <a:pt x="459" y="206"/>
                  <a:pt x="459" y="206"/>
                  <a:pt x="459" y="206"/>
                </a:cubicBezTo>
                <a:cubicBezTo>
                  <a:pt x="459" y="206"/>
                  <a:pt x="459" y="206"/>
                  <a:pt x="459" y="206"/>
                </a:cubicBezTo>
                <a:cubicBezTo>
                  <a:pt x="459" y="206"/>
                  <a:pt x="459" y="205"/>
                  <a:pt x="459" y="205"/>
                </a:cubicBezTo>
                <a:cubicBezTo>
                  <a:pt x="454" y="206"/>
                  <a:pt x="449" y="204"/>
                  <a:pt x="444" y="205"/>
                </a:cubicBezTo>
                <a:cubicBezTo>
                  <a:pt x="440" y="206"/>
                  <a:pt x="436" y="205"/>
                  <a:pt x="433" y="203"/>
                </a:cubicBezTo>
                <a:cubicBezTo>
                  <a:pt x="432" y="202"/>
                  <a:pt x="430" y="201"/>
                  <a:pt x="429" y="202"/>
                </a:cubicBezTo>
                <a:cubicBezTo>
                  <a:pt x="426" y="204"/>
                  <a:pt x="424" y="203"/>
                  <a:pt x="421" y="203"/>
                </a:cubicBezTo>
                <a:cubicBezTo>
                  <a:pt x="416" y="203"/>
                  <a:pt x="412" y="202"/>
                  <a:pt x="407" y="203"/>
                </a:cubicBezTo>
                <a:cubicBezTo>
                  <a:pt x="409" y="206"/>
                  <a:pt x="411" y="205"/>
                  <a:pt x="413" y="206"/>
                </a:cubicBezTo>
                <a:cubicBezTo>
                  <a:pt x="416" y="209"/>
                  <a:pt x="418" y="209"/>
                  <a:pt x="422" y="208"/>
                </a:cubicBezTo>
                <a:cubicBezTo>
                  <a:pt x="430" y="205"/>
                  <a:pt x="439" y="204"/>
                  <a:pt x="444" y="214"/>
                </a:cubicBezTo>
                <a:cubicBezTo>
                  <a:pt x="445" y="216"/>
                  <a:pt x="448" y="216"/>
                  <a:pt x="450" y="215"/>
                </a:cubicBezTo>
                <a:cubicBezTo>
                  <a:pt x="451" y="211"/>
                  <a:pt x="445" y="214"/>
                  <a:pt x="446" y="209"/>
                </a:cubicBezTo>
                <a:cubicBezTo>
                  <a:pt x="449" y="209"/>
                  <a:pt x="452" y="209"/>
                  <a:pt x="455" y="209"/>
                </a:cubicBezTo>
                <a:cubicBezTo>
                  <a:pt x="456" y="211"/>
                  <a:pt x="459" y="213"/>
                  <a:pt x="461" y="215"/>
                </a:cubicBezTo>
                <a:cubicBezTo>
                  <a:pt x="461" y="217"/>
                  <a:pt x="458" y="218"/>
                  <a:pt x="457" y="220"/>
                </a:cubicBezTo>
                <a:cubicBezTo>
                  <a:pt x="457" y="221"/>
                  <a:pt x="457" y="223"/>
                  <a:pt x="457" y="224"/>
                </a:cubicBezTo>
                <a:cubicBezTo>
                  <a:pt x="461" y="222"/>
                  <a:pt x="463" y="228"/>
                  <a:pt x="465" y="226"/>
                </a:cubicBezTo>
                <a:cubicBezTo>
                  <a:pt x="469" y="224"/>
                  <a:pt x="471" y="226"/>
                  <a:pt x="473" y="227"/>
                </a:cubicBezTo>
                <a:cubicBezTo>
                  <a:pt x="477" y="228"/>
                  <a:pt x="480" y="231"/>
                  <a:pt x="484" y="227"/>
                </a:cubicBezTo>
                <a:cubicBezTo>
                  <a:pt x="487" y="227"/>
                  <a:pt x="488" y="229"/>
                  <a:pt x="487" y="231"/>
                </a:cubicBezTo>
                <a:cubicBezTo>
                  <a:pt x="487" y="233"/>
                  <a:pt x="486" y="234"/>
                  <a:pt x="488" y="235"/>
                </a:cubicBezTo>
                <a:cubicBezTo>
                  <a:pt x="491" y="237"/>
                  <a:pt x="494" y="239"/>
                  <a:pt x="497" y="239"/>
                </a:cubicBezTo>
                <a:cubicBezTo>
                  <a:pt x="502" y="239"/>
                  <a:pt x="504" y="241"/>
                  <a:pt x="506" y="243"/>
                </a:cubicBezTo>
                <a:cubicBezTo>
                  <a:pt x="508" y="237"/>
                  <a:pt x="508" y="237"/>
                  <a:pt x="504" y="236"/>
                </a:cubicBezTo>
                <a:cubicBezTo>
                  <a:pt x="501" y="236"/>
                  <a:pt x="496" y="237"/>
                  <a:pt x="495" y="233"/>
                </a:cubicBezTo>
                <a:cubicBezTo>
                  <a:pt x="497" y="232"/>
                  <a:pt x="499" y="233"/>
                  <a:pt x="500" y="231"/>
                </a:cubicBezTo>
                <a:cubicBezTo>
                  <a:pt x="500" y="231"/>
                  <a:pt x="500" y="231"/>
                  <a:pt x="500" y="231"/>
                </a:cubicBezTo>
                <a:cubicBezTo>
                  <a:pt x="507" y="232"/>
                  <a:pt x="513" y="235"/>
                  <a:pt x="518" y="237"/>
                </a:cubicBezTo>
                <a:cubicBezTo>
                  <a:pt x="520" y="238"/>
                  <a:pt x="522" y="239"/>
                  <a:pt x="522" y="236"/>
                </a:cubicBezTo>
                <a:cubicBezTo>
                  <a:pt x="526" y="238"/>
                  <a:pt x="530" y="238"/>
                  <a:pt x="535" y="239"/>
                </a:cubicBezTo>
                <a:cubicBezTo>
                  <a:pt x="535" y="242"/>
                  <a:pt x="530" y="242"/>
                  <a:pt x="530" y="245"/>
                </a:cubicBezTo>
                <a:cubicBezTo>
                  <a:pt x="531" y="248"/>
                  <a:pt x="535" y="247"/>
                  <a:pt x="538" y="248"/>
                </a:cubicBezTo>
                <a:cubicBezTo>
                  <a:pt x="542" y="251"/>
                  <a:pt x="543" y="249"/>
                  <a:pt x="544" y="245"/>
                </a:cubicBezTo>
                <a:cubicBezTo>
                  <a:pt x="544" y="244"/>
                  <a:pt x="545" y="242"/>
                  <a:pt x="546" y="241"/>
                </a:cubicBezTo>
                <a:cubicBezTo>
                  <a:pt x="545" y="241"/>
                  <a:pt x="545" y="241"/>
                  <a:pt x="545" y="241"/>
                </a:cubicBezTo>
                <a:cubicBezTo>
                  <a:pt x="554" y="241"/>
                  <a:pt x="554" y="241"/>
                  <a:pt x="553" y="248"/>
                </a:cubicBezTo>
                <a:cubicBezTo>
                  <a:pt x="552" y="251"/>
                  <a:pt x="555" y="252"/>
                  <a:pt x="557" y="253"/>
                </a:cubicBezTo>
                <a:cubicBezTo>
                  <a:pt x="560" y="253"/>
                  <a:pt x="561" y="250"/>
                  <a:pt x="564" y="252"/>
                </a:cubicBezTo>
                <a:cubicBezTo>
                  <a:pt x="566" y="253"/>
                  <a:pt x="568" y="253"/>
                  <a:pt x="570" y="255"/>
                </a:cubicBezTo>
                <a:cubicBezTo>
                  <a:pt x="573" y="258"/>
                  <a:pt x="576" y="257"/>
                  <a:pt x="580" y="256"/>
                </a:cubicBezTo>
                <a:cubicBezTo>
                  <a:pt x="585" y="258"/>
                  <a:pt x="591" y="261"/>
                  <a:pt x="592" y="267"/>
                </a:cubicBezTo>
                <a:cubicBezTo>
                  <a:pt x="590" y="267"/>
                  <a:pt x="588" y="267"/>
                  <a:pt x="586" y="269"/>
                </a:cubicBezTo>
                <a:cubicBezTo>
                  <a:pt x="584" y="271"/>
                  <a:pt x="582" y="273"/>
                  <a:pt x="578" y="272"/>
                </a:cubicBezTo>
                <a:cubicBezTo>
                  <a:pt x="575" y="269"/>
                  <a:pt x="572" y="266"/>
                  <a:pt x="566" y="267"/>
                </a:cubicBezTo>
                <a:cubicBezTo>
                  <a:pt x="564" y="267"/>
                  <a:pt x="561" y="266"/>
                  <a:pt x="559" y="265"/>
                </a:cubicBezTo>
                <a:cubicBezTo>
                  <a:pt x="555" y="262"/>
                  <a:pt x="551" y="261"/>
                  <a:pt x="546" y="261"/>
                </a:cubicBezTo>
                <a:cubicBezTo>
                  <a:pt x="543" y="261"/>
                  <a:pt x="541" y="260"/>
                  <a:pt x="538" y="259"/>
                </a:cubicBezTo>
                <a:cubicBezTo>
                  <a:pt x="537" y="257"/>
                  <a:pt x="535" y="257"/>
                  <a:pt x="534" y="258"/>
                </a:cubicBezTo>
                <a:cubicBezTo>
                  <a:pt x="532" y="260"/>
                  <a:pt x="529" y="261"/>
                  <a:pt x="527" y="263"/>
                </a:cubicBezTo>
                <a:cubicBezTo>
                  <a:pt x="528" y="265"/>
                  <a:pt x="528" y="266"/>
                  <a:pt x="529" y="268"/>
                </a:cubicBezTo>
                <a:cubicBezTo>
                  <a:pt x="530" y="269"/>
                  <a:pt x="530" y="272"/>
                  <a:pt x="533" y="272"/>
                </a:cubicBezTo>
                <a:cubicBezTo>
                  <a:pt x="535" y="272"/>
                  <a:pt x="538" y="272"/>
                  <a:pt x="540" y="271"/>
                </a:cubicBezTo>
                <a:cubicBezTo>
                  <a:pt x="542" y="270"/>
                  <a:pt x="542" y="267"/>
                  <a:pt x="540" y="267"/>
                </a:cubicBezTo>
                <a:cubicBezTo>
                  <a:pt x="537" y="266"/>
                  <a:pt x="535" y="266"/>
                  <a:pt x="534" y="263"/>
                </a:cubicBezTo>
                <a:cubicBezTo>
                  <a:pt x="534" y="263"/>
                  <a:pt x="534" y="263"/>
                  <a:pt x="534" y="263"/>
                </a:cubicBezTo>
                <a:cubicBezTo>
                  <a:pt x="535" y="263"/>
                  <a:pt x="537" y="264"/>
                  <a:pt x="538" y="263"/>
                </a:cubicBezTo>
                <a:cubicBezTo>
                  <a:pt x="543" y="262"/>
                  <a:pt x="545" y="266"/>
                  <a:pt x="548" y="268"/>
                </a:cubicBezTo>
                <a:cubicBezTo>
                  <a:pt x="553" y="270"/>
                  <a:pt x="548" y="274"/>
                  <a:pt x="549" y="277"/>
                </a:cubicBezTo>
                <a:cubicBezTo>
                  <a:pt x="555" y="277"/>
                  <a:pt x="561" y="276"/>
                  <a:pt x="565" y="280"/>
                </a:cubicBezTo>
                <a:cubicBezTo>
                  <a:pt x="562" y="288"/>
                  <a:pt x="561" y="288"/>
                  <a:pt x="553" y="286"/>
                </a:cubicBezTo>
                <a:cubicBezTo>
                  <a:pt x="552" y="286"/>
                  <a:pt x="552" y="286"/>
                  <a:pt x="551" y="286"/>
                </a:cubicBezTo>
                <a:cubicBezTo>
                  <a:pt x="551" y="285"/>
                  <a:pt x="550" y="283"/>
                  <a:pt x="549" y="283"/>
                </a:cubicBezTo>
                <a:cubicBezTo>
                  <a:pt x="545" y="285"/>
                  <a:pt x="542" y="283"/>
                  <a:pt x="538" y="281"/>
                </a:cubicBezTo>
                <a:cubicBezTo>
                  <a:pt x="535" y="278"/>
                  <a:pt x="531" y="276"/>
                  <a:pt x="527" y="274"/>
                </a:cubicBezTo>
                <a:cubicBezTo>
                  <a:pt x="526" y="273"/>
                  <a:pt x="525" y="273"/>
                  <a:pt x="525" y="273"/>
                </a:cubicBezTo>
                <a:cubicBezTo>
                  <a:pt x="521" y="273"/>
                  <a:pt x="518" y="272"/>
                  <a:pt x="515" y="271"/>
                </a:cubicBezTo>
                <a:cubicBezTo>
                  <a:pt x="515" y="271"/>
                  <a:pt x="514" y="272"/>
                  <a:pt x="513" y="272"/>
                </a:cubicBezTo>
                <a:cubicBezTo>
                  <a:pt x="512" y="273"/>
                  <a:pt x="511" y="273"/>
                  <a:pt x="509" y="274"/>
                </a:cubicBezTo>
                <a:cubicBezTo>
                  <a:pt x="509" y="274"/>
                  <a:pt x="508" y="274"/>
                  <a:pt x="508" y="274"/>
                </a:cubicBezTo>
                <a:cubicBezTo>
                  <a:pt x="507" y="270"/>
                  <a:pt x="504" y="270"/>
                  <a:pt x="502" y="269"/>
                </a:cubicBezTo>
                <a:cubicBezTo>
                  <a:pt x="500" y="265"/>
                  <a:pt x="496" y="269"/>
                  <a:pt x="493" y="267"/>
                </a:cubicBezTo>
                <a:cubicBezTo>
                  <a:pt x="491" y="264"/>
                  <a:pt x="487" y="261"/>
                  <a:pt x="488" y="257"/>
                </a:cubicBezTo>
                <a:cubicBezTo>
                  <a:pt x="490" y="251"/>
                  <a:pt x="486" y="252"/>
                  <a:pt x="483" y="252"/>
                </a:cubicBezTo>
                <a:cubicBezTo>
                  <a:pt x="483" y="253"/>
                  <a:pt x="483" y="253"/>
                  <a:pt x="483" y="254"/>
                </a:cubicBezTo>
                <a:cubicBezTo>
                  <a:pt x="487" y="260"/>
                  <a:pt x="486" y="261"/>
                  <a:pt x="479" y="262"/>
                </a:cubicBezTo>
                <a:cubicBezTo>
                  <a:pt x="477" y="262"/>
                  <a:pt x="476" y="262"/>
                  <a:pt x="474" y="262"/>
                </a:cubicBezTo>
                <a:cubicBezTo>
                  <a:pt x="471" y="260"/>
                  <a:pt x="467" y="262"/>
                  <a:pt x="464" y="262"/>
                </a:cubicBezTo>
                <a:cubicBezTo>
                  <a:pt x="464" y="262"/>
                  <a:pt x="464" y="262"/>
                  <a:pt x="464" y="262"/>
                </a:cubicBezTo>
                <a:cubicBezTo>
                  <a:pt x="464" y="259"/>
                  <a:pt x="467" y="255"/>
                  <a:pt x="460" y="254"/>
                </a:cubicBezTo>
                <a:cubicBezTo>
                  <a:pt x="459" y="254"/>
                  <a:pt x="459" y="252"/>
                  <a:pt x="459" y="251"/>
                </a:cubicBezTo>
                <a:cubicBezTo>
                  <a:pt x="459" y="248"/>
                  <a:pt x="457" y="249"/>
                  <a:pt x="455" y="249"/>
                </a:cubicBezTo>
                <a:cubicBezTo>
                  <a:pt x="452" y="246"/>
                  <a:pt x="448" y="248"/>
                  <a:pt x="444" y="246"/>
                </a:cubicBezTo>
                <a:cubicBezTo>
                  <a:pt x="447" y="242"/>
                  <a:pt x="445" y="238"/>
                  <a:pt x="443" y="235"/>
                </a:cubicBezTo>
                <a:cubicBezTo>
                  <a:pt x="441" y="232"/>
                  <a:pt x="438" y="234"/>
                  <a:pt x="435" y="235"/>
                </a:cubicBezTo>
                <a:cubicBezTo>
                  <a:pt x="435" y="235"/>
                  <a:pt x="434" y="234"/>
                  <a:pt x="434" y="234"/>
                </a:cubicBezTo>
                <a:cubicBezTo>
                  <a:pt x="434" y="230"/>
                  <a:pt x="432" y="226"/>
                  <a:pt x="435" y="222"/>
                </a:cubicBezTo>
                <a:cubicBezTo>
                  <a:pt x="437" y="219"/>
                  <a:pt x="433" y="212"/>
                  <a:pt x="430" y="213"/>
                </a:cubicBezTo>
                <a:cubicBezTo>
                  <a:pt x="426" y="214"/>
                  <a:pt x="421" y="213"/>
                  <a:pt x="417" y="214"/>
                </a:cubicBezTo>
                <a:cubicBezTo>
                  <a:pt x="416" y="214"/>
                  <a:pt x="415" y="215"/>
                  <a:pt x="414" y="217"/>
                </a:cubicBezTo>
                <a:cubicBezTo>
                  <a:pt x="414" y="218"/>
                  <a:pt x="416" y="219"/>
                  <a:pt x="417" y="219"/>
                </a:cubicBezTo>
                <a:cubicBezTo>
                  <a:pt x="420" y="220"/>
                  <a:pt x="423" y="222"/>
                  <a:pt x="425" y="223"/>
                </a:cubicBezTo>
                <a:cubicBezTo>
                  <a:pt x="431" y="226"/>
                  <a:pt x="431" y="227"/>
                  <a:pt x="426" y="232"/>
                </a:cubicBezTo>
                <a:cubicBezTo>
                  <a:pt x="422" y="232"/>
                  <a:pt x="418" y="234"/>
                  <a:pt x="414" y="234"/>
                </a:cubicBezTo>
                <a:cubicBezTo>
                  <a:pt x="413" y="234"/>
                  <a:pt x="411" y="234"/>
                  <a:pt x="411" y="233"/>
                </a:cubicBezTo>
                <a:cubicBezTo>
                  <a:pt x="414" y="226"/>
                  <a:pt x="408" y="230"/>
                  <a:pt x="406" y="228"/>
                </a:cubicBezTo>
                <a:cubicBezTo>
                  <a:pt x="406" y="232"/>
                  <a:pt x="406" y="235"/>
                  <a:pt x="407" y="238"/>
                </a:cubicBezTo>
                <a:cubicBezTo>
                  <a:pt x="409" y="241"/>
                  <a:pt x="413" y="235"/>
                  <a:pt x="415" y="239"/>
                </a:cubicBezTo>
                <a:cubicBezTo>
                  <a:pt x="416" y="248"/>
                  <a:pt x="407" y="247"/>
                  <a:pt x="402" y="248"/>
                </a:cubicBezTo>
                <a:cubicBezTo>
                  <a:pt x="402" y="251"/>
                  <a:pt x="405" y="251"/>
                  <a:pt x="406" y="253"/>
                </a:cubicBezTo>
                <a:cubicBezTo>
                  <a:pt x="406" y="254"/>
                  <a:pt x="406" y="255"/>
                  <a:pt x="405" y="256"/>
                </a:cubicBezTo>
                <a:cubicBezTo>
                  <a:pt x="404" y="257"/>
                  <a:pt x="403" y="256"/>
                  <a:pt x="402" y="256"/>
                </a:cubicBezTo>
                <a:cubicBezTo>
                  <a:pt x="400" y="255"/>
                  <a:pt x="400" y="252"/>
                  <a:pt x="397" y="251"/>
                </a:cubicBezTo>
                <a:cubicBezTo>
                  <a:pt x="396" y="257"/>
                  <a:pt x="393" y="257"/>
                  <a:pt x="388" y="257"/>
                </a:cubicBezTo>
                <a:cubicBezTo>
                  <a:pt x="382" y="257"/>
                  <a:pt x="378" y="254"/>
                  <a:pt x="373" y="253"/>
                </a:cubicBezTo>
                <a:cubicBezTo>
                  <a:pt x="371" y="253"/>
                  <a:pt x="368" y="252"/>
                  <a:pt x="371" y="248"/>
                </a:cubicBezTo>
                <a:cubicBezTo>
                  <a:pt x="372" y="245"/>
                  <a:pt x="369" y="244"/>
                  <a:pt x="367" y="245"/>
                </a:cubicBezTo>
                <a:cubicBezTo>
                  <a:pt x="364" y="246"/>
                  <a:pt x="360" y="246"/>
                  <a:pt x="358" y="250"/>
                </a:cubicBezTo>
                <a:cubicBezTo>
                  <a:pt x="361" y="251"/>
                  <a:pt x="365" y="252"/>
                  <a:pt x="368" y="253"/>
                </a:cubicBezTo>
                <a:cubicBezTo>
                  <a:pt x="372" y="255"/>
                  <a:pt x="372" y="257"/>
                  <a:pt x="368" y="260"/>
                </a:cubicBezTo>
                <a:cubicBezTo>
                  <a:pt x="370" y="263"/>
                  <a:pt x="372" y="260"/>
                  <a:pt x="374" y="262"/>
                </a:cubicBezTo>
                <a:cubicBezTo>
                  <a:pt x="377" y="263"/>
                  <a:pt x="377" y="266"/>
                  <a:pt x="379" y="266"/>
                </a:cubicBezTo>
                <a:cubicBezTo>
                  <a:pt x="382" y="266"/>
                  <a:pt x="383" y="267"/>
                  <a:pt x="382" y="269"/>
                </a:cubicBezTo>
                <a:cubicBezTo>
                  <a:pt x="382" y="271"/>
                  <a:pt x="380" y="273"/>
                  <a:pt x="377" y="272"/>
                </a:cubicBezTo>
                <a:cubicBezTo>
                  <a:pt x="374" y="271"/>
                  <a:pt x="372" y="270"/>
                  <a:pt x="368" y="271"/>
                </a:cubicBezTo>
                <a:cubicBezTo>
                  <a:pt x="359" y="260"/>
                  <a:pt x="347" y="257"/>
                  <a:pt x="339" y="265"/>
                </a:cubicBezTo>
                <a:cubicBezTo>
                  <a:pt x="345" y="262"/>
                  <a:pt x="350" y="265"/>
                  <a:pt x="354" y="266"/>
                </a:cubicBezTo>
                <a:cubicBezTo>
                  <a:pt x="360" y="266"/>
                  <a:pt x="356" y="272"/>
                  <a:pt x="360" y="272"/>
                </a:cubicBezTo>
                <a:cubicBezTo>
                  <a:pt x="364" y="273"/>
                  <a:pt x="365" y="274"/>
                  <a:pt x="364" y="278"/>
                </a:cubicBezTo>
                <a:cubicBezTo>
                  <a:pt x="363" y="281"/>
                  <a:pt x="364" y="282"/>
                  <a:pt x="368" y="283"/>
                </a:cubicBezTo>
                <a:cubicBezTo>
                  <a:pt x="379" y="286"/>
                  <a:pt x="390" y="286"/>
                  <a:pt x="401" y="289"/>
                </a:cubicBezTo>
                <a:cubicBezTo>
                  <a:pt x="408" y="291"/>
                  <a:pt x="409" y="290"/>
                  <a:pt x="410" y="298"/>
                </a:cubicBezTo>
                <a:cubicBezTo>
                  <a:pt x="410" y="298"/>
                  <a:pt x="411" y="299"/>
                  <a:pt x="411" y="299"/>
                </a:cubicBezTo>
                <a:cubicBezTo>
                  <a:pt x="416" y="303"/>
                  <a:pt x="416" y="307"/>
                  <a:pt x="412" y="311"/>
                </a:cubicBezTo>
                <a:cubicBezTo>
                  <a:pt x="421" y="314"/>
                  <a:pt x="421" y="314"/>
                  <a:pt x="428" y="313"/>
                </a:cubicBezTo>
                <a:cubicBezTo>
                  <a:pt x="426" y="312"/>
                  <a:pt x="423" y="311"/>
                  <a:pt x="421" y="310"/>
                </a:cubicBezTo>
                <a:cubicBezTo>
                  <a:pt x="419" y="308"/>
                  <a:pt x="416" y="305"/>
                  <a:pt x="418" y="302"/>
                </a:cubicBezTo>
                <a:cubicBezTo>
                  <a:pt x="421" y="299"/>
                  <a:pt x="424" y="302"/>
                  <a:pt x="426" y="304"/>
                </a:cubicBezTo>
                <a:cubicBezTo>
                  <a:pt x="429" y="306"/>
                  <a:pt x="431" y="307"/>
                  <a:pt x="434" y="306"/>
                </a:cubicBezTo>
                <a:cubicBezTo>
                  <a:pt x="436" y="305"/>
                  <a:pt x="437" y="306"/>
                  <a:pt x="439" y="306"/>
                </a:cubicBezTo>
                <a:cubicBezTo>
                  <a:pt x="440" y="306"/>
                  <a:pt x="441" y="307"/>
                  <a:pt x="442" y="307"/>
                </a:cubicBezTo>
                <a:cubicBezTo>
                  <a:pt x="443" y="310"/>
                  <a:pt x="442" y="312"/>
                  <a:pt x="439" y="314"/>
                </a:cubicBezTo>
                <a:cubicBezTo>
                  <a:pt x="438" y="315"/>
                  <a:pt x="437" y="316"/>
                  <a:pt x="437" y="317"/>
                </a:cubicBezTo>
                <a:cubicBezTo>
                  <a:pt x="440" y="323"/>
                  <a:pt x="431" y="324"/>
                  <a:pt x="432" y="329"/>
                </a:cubicBezTo>
                <a:cubicBezTo>
                  <a:pt x="432" y="330"/>
                  <a:pt x="430" y="330"/>
                  <a:pt x="429" y="329"/>
                </a:cubicBezTo>
                <a:cubicBezTo>
                  <a:pt x="428" y="328"/>
                  <a:pt x="426" y="327"/>
                  <a:pt x="425" y="327"/>
                </a:cubicBezTo>
                <a:cubicBezTo>
                  <a:pt x="422" y="325"/>
                  <a:pt x="421" y="327"/>
                  <a:pt x="421" y="329"/>
                </a:cubicBezTo>
                <a:cubicBezTo>
                  <a:pt x="421" y="332"/>
                  <a:pt x="423" y="334"/>
                  <a:pt x="425" y="335"/>
                </a:cubicBezTo>
                <a:cubicBezTo>
                  <a:pt x="428" y="337"/>
                  <a:pt x="432" y="337"/>
                  <a:pt x="436" y="338"/>
                </a:cubicBezTo>
                <a:cubicBezTo>
                  <a:pt x="432" y="340"/>
                  <a:pt x="429" y="342"/>
                  <a:pt x="426" y="344"/>
                </a:cubicBezTo>
                <a:cubicBezTo>
                  <a:pt x="428" y="346"/>
                  <a:pt x="430" y="348"/>
                  <a:pt x="433" y="349"/>
                </a:cubicBezTo>
                <a:cubicBezTo>
                  <a:pt x="437" y="354"/>
                  <a:pt x="437" y="360"/>
                  <a:pt x="433" y="364"/>
                </a:cubicBezTo>
                <a:cubicBezTo>
                  <a:pt x="431" y="367"/>
                  <a:pt x="427" y="367"/>
                  <a:pt x="427" y="371"/>
                </a:cubicBezTo>
                <a:cubicBezTo>
                  <a:pt x="427" y="375"/>
                  <a:pt x="432" y="373"/>
                  <a:pt x="434" y="376"/>
                </a:cubicBezTo>
                <a:cubicBezTo>
                  <a:pt x="435" y="377"/>
                  <a:pt x="437" y="378"/>
                  <a:pt x="437" y="376"/>
                </a:cubicBezTo>
                <a:cubicBezTo>
                  <a:pt x="438" y="375"/>
                  <a:pt x="443" y="373"/>
                  <a:pt x="438" y="371"/>
                </a:cubicBezTo>
                <a:cubicBezTo>
                  <a:pt x="437" y="370"/>
                  <a:pt x="436" y="370"/>
                  <a:pt x="436" y="369"/>
                </a:cubicBezTo>
                <a:cubicBezTo>
                  <a:pt x="438" y="367"/>
                  <a:pt x="439" y="363"/>
                  <a:pt x="441" y="362"/>
                </a:cubicBezTo>
                <a:cubicBezTo>
                  <a:pt x="444" y="360"/>
                  <a:pt x="446" y="363"/>
                  <a:pt x="448" y="364"/>
                </a:cubicBezTo>
                <a:cubicBezTo>
                  <a:pt x="452" y="367"/>
                  <a:pt x="446" y="369"/>
                  <a:pt x="447" y="372"/>
                </a:cubicBezTo>
                <a:cubicBezTo>
                  <a:pt x="450" y="373"/>
                  <a:pt x="452" y="372"/>
                  <a:pt x="455" y="372"/>
                </a:cubicBezTo>
                <a:cubicBezTo>
                  <a:pt x="458" y="373"/>
                  <a:pt x="461" y="372"/>
                  <a:pt x="464" y="374"/>
                </a:cubicBezTo>
                <a:cubicBezTo>
                  <a:pt x="467" y="373"/>
                  <a:pt x="468" y="378"/>
                  <a:pt x="471" y="376"/>
                </a:cubicBezTo>
                <a:cubicBezTo>
                  <a:pt x="474" y="374"/>
                  <a:pt x="471" y="372"/>
                  <a:pt x="471" y="369"/>
                </a:cubicBezTo>
                <a:cubicBezTo>
                  <a:pt x="472" y="368"/>
                  <a:pt x="472" y="365"/>
                  <a:pt x="470" y="364"/>
                </a:cubicBezTo>
                <a:cubicBezTo>
                  <a:pt x="470" y="364"/>
                  <a:pt x="470" y="364"/>
                  <a:pt x="470" y="364"/>
                </a:cubicBezTo>
                <a:cubicBezTo>
                  <a:pt x="471" y="359"/>
                  <a:pt x="472" y="358"/>
                  <a:pt x="478" y="359"/>
                </a:cubicBezTo>
                <a:cubicBezTo>
                  <a:pt x="479" y="360"/>
                  <a:pt x="479" y="362"/>
                  <a:pt x="479" y="363"/>
                </a:cubicBezTo>
                <a:cubicBezTo>
                  <a:pt x="479" y="363"/>
                  <a:pt x="480" y="364"/>
                  <a:pt x="480" y="364"/>
                </a:cubicBezTo>
                <a:cubicBezTo>
                  <a:pt x="481" y="367"/>
                  <a:pt x="479" y="370"/>
                  <a:pt x="484" y="371"/>
                </a:cubicBezTo>
                <a:cubicBezTo>
                  <a:pt x="483" y="374"/>
                  <a:pt x="486" y="376"/>
                  <a:pt x="486" y="379"/>
                </a:cubicBezTo>
                <a:cubicBezTo>
                  <a:pt x="486" y="383"/>
                  <a:pt x="485" y="387"/>
                  <a:pt x="479" y="385"/>
                </a:cubicBezTo>
                <a:cubicBezTo>
                  <a:pt x="477" y="384"/>
                  <a:pt x="475" y="385"/>
                  <a:pt x="475" y="386"/>
                </a:cubicBezTo>
                <a:cubicBezTo>
                  <a:pt x="476" y="390"/>
                  <a:pt x="475" y="393"/>
                  <a:pt x="475" y="397"/>
                </a:cubicBezTo>
                <a:cubicBezTo>
                  <a:pt x="474" y="400"/>
                  <a:pt x="477" y="400"/>
                  <a:pt x="479" y="400"/>
                </a:cubicBezTo>
                <a:cubicBezTo>
                  <a:pt x="481" y="400"/>
                  <a:pt x="479" y="398"/>
                  <a:pt x="478" y="397"/>
                </a:cubicBezTo>
                <a:cubicBezTo>
                  <a:pt x="478" y="396"/>
                  <a:pt x="478" y="396"/>
                  <a:pt x="479" y="395"/>
                </a:cubicBezTo>
                <a:cubicBezTo>
                  <a:pt x="483" y="393"/>
                  <a:pt x="484" y="387"/>
                  <a:pt x="489" y="386"/>
                </a:cubicBezTo>
                <a:cubicBezTo>
                  <a:pt x="490" y="386"/>
                  <a:pt x="490" y="386"/>
                  <a:pt x="490" y="386"/>
                </a:cubicBezTo>
                <a:cubicBezTo>
                  <a:pt x="491" y="386"/>
                  <a:pt x="492" y="386"/>
                  <a:pt x="493" y="386"/>
                </a:cubicBezTo>
                <a:cubicBezTo>
                  <a:pt x="495" y="387"/>
                  <a:pt x="496" y="389"/>
                  <a:pt x="497" y="391"/>
                </a:cubicBezTo>
                <a:cubicBezTo>
                  <a:pt x="495" y="391"/>
                  <a:pt x="491" y="390"/>
                  <a:pt x="491" y="392"/>
                </a:cubicBezTo>
                <a:cubicBezTo>
                  <a:pt x="491" y="396"/>
                  <a:pt x="494" y="395"/>
                  <a:pt x="497" y="394"/>
                </a:cubicBezTo>
                <a:cubicBezTo>
                  <a:pt x="498" y="394"/>
                  <a:pt x="498" y="394"/>
                  <a:pt x="499" y="394"/>
                </a:cubicBezTo>
                <a:cubicBezTo>
                  <a:pt x="500" y="395"/>
                  <a:pt x="502" y="396"/>
                  <a:pt x="504" y="397"/>
                </a:cubicBezTo>
                <a:cubicBezTo>
                  <a:pt x="505" y="398"/>
                  <a:pt x="505" y="399"/>
                  <a:pt x="506" y="399"/>
                </a:cubicBezTo>
                <a:cubicBezTo>
                  <a:pt x="504" y="404"/>
                  <a:pt x="500" y="402"/>
                  <a:pt x="497" y="402"/>
                </a:cubicBezTo>
                <a:cubicBezTo>
                  <a:pt x="494" y="401"/>
                  <a:pt x="492" y="398"/>
                  <a:pt x="488" y="400"/>
                </a:cubicBezTo>
                <a:cubicBezTo>
                  <a:pt x="491" y="405"/>
                  <a:pt x="495" y="407"/>
                  <a:pt x="500" y="407"/>
                </a:cubicBezTo>
                <a:cubicBezTo>
                  <a:pt x="511" y="409"/>
                  <a:pt x="522" y="410"/>
                  <a:pt x="531" y="418"/>
                </a:cubicBezTo>
                <a:cubicBezTo>
                  <a:pt x="532" y="419"/>
                  <a:pt x="533" y="418"/>
                  <a:pt x="534" y="419"/>
                </a:cubicBezTo>
                <a:cubicBezTo>
                  <a:pt x="535" y="415"/>
                  <a:pt x="533" y="412"/>
                  <a:pt x="531" y="409"/>
                </a:cubicBezTo>
                <a:cubicBezTo>
                  <a:pt x="530" y="408"/>
                  <a:pt x="529" y="408"/>
                  <a:pt x="528" y="408"/>
                </a:cubicBezTo>
                <a:cubicBezTo>
                  <a:pt x="521" y="412"/>
                  <a:pt x="517" y="405"/>
                  <a:pt x="512" y="404"/>
                </a:cubicBezTo>
                <a:cubicBezTo>
                  <a:pt x="510" y="403"/>
                  <a:pt x="511" y="401"/>
                  <a:pt x="512" y="400"/>
                </a:cubicBezTo>
                <a:cubicBezTo>
                  <a:pt x="513" y="399"/>
                  <a:pt x="515" y="399"/>
                  <a:pt x="517" y="399"/>
                </a:cubicBezTo>
                <a:cubicBezTo>
                  <a:pt x="518" y="399"/>
                  <a:pt x="518" y="399"/>
                  <a:pt x="518" y="399"/>
                </a:cubicBezTo>
                <a:cubicBezTo>
                  <a:pt x="518" y="399"/>
                  <a:pt x="518" y="399"/>
                  <a:pt x="518" y="399"/>
                </a:cubicBezTo>
                <a:cubicBezTo>
                  <a:pt x="520" y="399"/>
                  <a:pt x="521" y="399"/>
                  <a:pt x="522" y="399"/>
                </a:cubicBezTo>
                <a:cubicBezTo>
                  <a:pt x="525" y="401"/>
                  <a:pt x="528" y="402"/>
                  <a:pt x="532" y="403"/>
                </a:cubicBezTo>
                <a:cubicBezTo>
                  <a:pt x="535" y="403"/>
                  <a:pt x="536" y="405"/>
                  <a:pt x="537" y="407"/>
                </a:cubicBezTo>
                <a:cubicBezTo>
                  <a:pt x="537" y="409"/>
                  <a:pt x="537" y="410"/>
                  <a:pt x="539" y="410"/>
                </a:cubicBezTo>
                <a:cubicBezTo>
                  <a:pt x="546" y="410"/>
                  <a:pt x="553" y="412"/>
                  <a:pt x="560" y="412"/>
                </a:cubicBezTo>
                <a:cubicBezTo>
                  <a:pt x="561" y="412"/>
                  <a:pt x="562" y="413"/>
                  <a:pt x="562" y="414"/>
                </a:cubicBezTo>
                <a:cubicBezTo>
                  <a:pt x="558" y="415"/>
                  <a:pt x="553" y="415"/>
                  <a:pt x="555" y="421"/>
                </a:cubicBezTo>
                <a:cubicBezTo>
                  <a:pt x="558" y="424"/>
                  <a:pt x="558" y="427"/>
                  <a:pt x="555" y="431"/>
                </a:cubicBezTo>
                <a:cubicBezTo>
                  <a:pt x="554" y="434"/>
                  <a:pt x="555" y="434"/>
                  <a:pt x="548" y="434"/>
                </a:cubicBezTo>
                <a:cubicBezTo>
                  <a:pt x="548" y="434"/>
                  <a:pt x="547" y="434"/>
                  <a:pt x="547" y="434"/>
                </a:cubicBezTo>
                <a:cubicBezTo>
                  <a:pt x="545" y="435"/>
                  <a:pt x="544" y="435"/>
                  <a:pt x="544" y="437"/>
                </a:cubicBezTo>
                <a:cubicBezTo>
                  <a:pt x="544" y="438"/>
                  <a:pt x="545" y="439"/>
                  <a:pt x="547" y="438"/>
                </a:cubicBezTo>
                <a:cubicBezTo>
                  <a:pt x="550" y="437"/>
                  <a:pt x="554" y="438"/>
                  <a:pt x="556" y="441"/>
                </a:cubicBezTo>
                <a:cubicBezTo>
                  <a:pt x="561" y="447"/>
                  <a:pt x="568" y="446"/>
                  <a:pt x="575" y="445"/>
                </a:cubicBezTo>
                <a:cubicBezTo>
                  <a:pt x="582" y="445"/>
                  <a:pt x="584" y="445"/>
                  <a:pt x="588" y="451"/>
                </a:cubicBezTo>
                <a:cubicBezTo>
                  <a:pt x="588" y="451"/>
                  <a:pt x="589" y="451"/>
                  <a:pt x="589" y="451"/>
                </a:cubicBezTo>
                <a:cubicBezTo>
                  <a:pt x="596" y="451"/>
                  <a:pt x="597" y="452"/>
                  <a:pt x="596" y="458"/>
                </a:cubicBezTo>
                <a:cubicBezTo>
                  <a:pt x="596" y="460"/>
                  <a:pt x="596" y="462"/>
                  <a:pt x="597" y="464"/>
                </a:cubicBezTo>
                <a:cubicBezTo>
                  <a:pt x="600" y="468"/>
                  <a:pt x="603" y="467"/>
                  <a:pt x="609" y="462"/>
                </a:cubicBezTo>
                <a:cubicBezTo>
                  <a:pt x="608" y="460"/>
                  <a:pt x="607" y="457"/>
                  <a:pt x="607" y="454"/>
                </a:cubicBezTo>
                <a:cubicBezTo>
                  <a:pt x="608" y="452"/>
                  <a:pt x="610" y="453"/>
                  <a:pt x="613" y="452"/>
                </a:cubicBezTo>
                <a:cubicBezTo>
                  <a:pt x="613" y="452"/>
                  <a:pt x="613" y="452"/>
                  <a:pt x="613" y="452"/>
                </a:cubicBezTo>
                <a:cubicBezTo>
                  <a:pt x="613" y="453"/>
                  <a:pt x="613" y="453"/>
                  <a:pt x="613" y="453"/>
                </a:cubicBezTo>
                <a:cubicBezTo>
                  <a:pt x="614" y="452"/>
                  <a:pt x="614" y="452"/>
                  <a:pt x="614" y="452"/>
                </a:cubicBezTo>
                <a:cubicBezTo>
                  <a:pt x="615" y="454"/>
                  <a:pt x="616" y="456"/>
                  <a:pt x="616" y="457"/>
                </a:cubicBezTo>
                <a:cubicBezTo>
                  <a:pt x="614" y="458"/>
                  <a:pt x="614" y="459"/>
                  <a:pt x="615" y="461"/>
                </a:cubicBezTo>
                <a:cubicBezTo>
                  <a:pt x="616" y="462"/>
                  <a:pt x="617" y="462"/>
                  <a:pt x="619" y="462"/>
                </a:cubicBezTo>
                <a:cubicBezTo>
                  <a:pt x="621" y="461"/>
                  <a:pt x="622" y="459"/>
                  <a:pt x="623" y="458"/>
                </a:cubicBezTo>
                <a:cubicBezTo>
                  <a:pt x="625" y="457"/>
                  <a:pt x="626" y="458"/>
                  <a:pt x="627" y="459"/>
                </a:cubicBezTo>
                <a:cubicBezTo>
                  <a:pt x="628" y="460"/>
                  <a:pt x="627" y="462"/>
                  <a:pt x="626" y="462"/>
                </a:cubicBezTo>
                <a:cubicBezTo>
                  <a:pt x="623" y="462"/>
                  <a:pt x="623" y="462"/>
                  <a:pt x="625" y="464"/>
                </a:cubicBezTo>
                <a:cubicBezTo>
                  <a:pt x="626" y="465"/>
                  <a:pt x="627" y="467"/>
                  <a:pt x="629" y="468"/>
                </a:cubicBezTo>
                <a:cubicBezTo>
                  <a:pt x="626" y="471"/>
                  <a:pt x="631" y="474"/>
                  <a:pt x="631" y="476"/>
                </a:cubicBezTo>
                <a:cubicBezTo>
                  <a:pt x="630" y="478"/>
                  <a:pt x="627" y="477"/>
                  <a:pt x="626" y="479"/>
                </a:cubicBezTo>
                <a:cubicBezTo>
                  <a:pt x="628" y="480"/>
                  <a:pt x="629" y="482"/>
                  <a:pt x="632" y="481"/>
                </a:cubicBezTo>
                <a:cubicBezTo>
                  <a:pt x="633" y="481"/>
                  <a:pt x="634" y="482"/>
                  <a:pt x="633" y="483"/>
                </a:cubicBezTo>
                <a:cubicBezTo>
                  <a:pt x="633" y="485"/>
                  <a:pt x="630" y="484"/>
                  <a:pt x="629" y="487"/>
                </a:cubicBezTo>
                <a:cubicBezTo>
                  <a:pt x="632" y="486"/>
                  <a:pt x="634" y="488"/>
                  <a:pt x="637" y="491"/>
                </a:cubicBezTo>
                <a:cubicBezTo>
                  <a:pt x="637" y="487"/>
                  <a:pt x="634" y="483"/>
                  <a:pt x="640" y="483"/>
                </a:cubicBezTo>
                <a:cubicBezTo>
                  <a:pt x="644" y="483"/>
                  <a:pt x="647" y="484"/>
                  <a:pt x="651" y="487"/>
                </a:cubicBezTo>
                <a:cubicBezTo>
                  <a:pt x="648" y="488"/>
                  <a:pt x="644" y="487"/>
                  <a:pt x="642" y="490"/>
                </a:cubicBezTo>
                <a:cubicBezTo>
                  <a:pt x="644" y="491"/>
                  <a:pt x="646" y="491"/>
                  <a:pt x="648" y="491"/>
                </a:cubicBezTo>
                <a:cubicBezTo>
                  <a:pt x="649" y="491"/>
                  <a:pt x="649" y="492"/>
                  <a:pt x="649" y="492"/>
                </a:cubicBezTo>
                <a:cubicBezTo>
                  <a:pt x="648" y="496"/>
                  <a:pt x="646" y="496"/>
                  <a:pt x="643" y="496"/>
                </a:cubicBezTo>
                <a:cubicBezTo>
                  <a:pt x="640" y="496"/>
                  <a:pt x="637" y="495"/>
                  <a:pt x="634" y="498"/>
                </a:cubicBezTo>
                <a:cubicBezTo>
                  <a:pt x="633" y="498"/>
                  <a:pt x="631" y="498"/>
                  <a:pt x="630" y="499"/>
                </a:cubicBezTo>
                <a:cubicBezTo>
                  <a:pt x="621" y="504"/>
                  <a:pt x="611" y="501"/>
                  <a:pt x="602" y="502"/>
                </a:cubicBezTo>
                <a:cubicBezTo>
                  <a:pt x="601" y="503"/>
                  <a:pt x="599" y="502"/>
                  <a:pt x="598" y="501"/>
                </a:cubicBezTo>
                <a:cubicBezTo>
                  <a:pt x="595" y="498"/>
                  <a:pt x="592" y="500"/>
                  <a:pt x="588" y="500"/>
                </a:cubicBezTo>
                <a:cubicBezTo>
                  <a:pt x="584" y="501"/>
                  <a:pt x="582" y="504"/>
                  <a:pt x="578" y="506"/>
                </a:cubicBezTo>
                <a:cubicBezTo>
                  <a:pt x="577" y="505"/>
                  <a:pt x="578" y="502"/>
                  <a:pt x="575" y="504"/>
                </a:cubicBezTo>
                <a:cubicBezTo>
                  <a:pt x="570" y="506"/>
                  <a:pt x="570" y="509"/>
                  <a:pt x="573" y="512"/>
                </a:cubicBezTo>
                <a:cubicBezTo>
                  <a:pt x="573" y="514"/>
                  <a:pt x="573" y="516"/>
                  <a:pt x="572" y="517"/>
                </a:cubicBezTo>
                <a:cubicBezTo>
                  <a:pt x="572" y="519"/>
                  <a:pt x="571" y="522"/>
                  <a:pt x="569" y="523"/>
                </a:cubicBezTo>
                <a:cubicBezTo>
                  <a:pt x="567" y="524"/>
                  <a:pt x="566" y="521"/>
                  <a:pt x="564" y="521"/>
                </a:cubicBezTo>
                <a:cubicBezTo>
                  <a:pt x="561" y="520"/>
                  <a:pt x="559" y="517"/>
                  <a:pt x="556" y="518"/>
                </a:cubicBezTo>
                <a:cubicBezTo>
                  <a:pt x="553" y="518"/>
                  <a:pt x="551" y="517"/>
                  <a:pt x="551" y="513"/>
                </a:cubicBezTo>
                <a:cubicBezTo>
                  <a:pt x="551" y="510"/>
                  <a:pt x="548" y="511"/>
                  <a:pt x="546" y="511"/>
                </a:cubicBezTo>
                <a:cubicBezTo>
                  <a:pt x="546" y="513"/>
                  <a:pt x="544" y="515"/>
                  <a:pt x="546" y="515"/>
                </a:cubicBezTo>
                <a:cubicBezTo>
                  <a:pt x="549" y="516"/>
                  <a:pt x="550" y="516"/>
                  <a:pt x="547" y="518"/>
                </a:cubicBezTo>
                <a:cubicBezTo>
                  <a:pt x="545" y="521"/>
                  <a:pt x="540" y="521"/>
                  <a:pt x="538" y="524"/>
                </a:cubicBezTo>
                <a:cubicBezTo>
                  <a:pt x="534" y="525"/>
                  <a:pt x="532" y="526"/>
                  <a:pt x="536" y="529"/>
                </a:cubicBezTo>
                <a:cubicBezTo>
                  <a:pt x="537" y="531"/>
                  <a:pt x="540" y="531"/>
                  <a:pt x="541" y="534"/>
                </a:cubicBezTo>
                <a:cubicBezTo>
                  <a:pt x="535" y="537"/>
                  <a:pt x="535" y="537"/>
                  <a:pt x="535" y="543"/>
                </a:cubicBezTo>
                <a:cubicBezTo>
                  <a:pt x="533" y="545"/>
                  <a:pt x="531" y="548"/>
                  <a:pt x="535" y="550"/>
                </a:cubicBezTo>
                <a:cubicBezTo>
                  <a:pt x="537" y="552"/>
                  <a:pt x="539" y="555"/>
                  <a:pt x="536" y="558"/>
                </a:cubicBezTo>
                <a:cubicBezTo>
                  <a:pt x="533" y="558"/>
                  <a:pt x="529" y="558"/>
                  <a:pt x="526" y="558"/>
                </a:cubicBezTo>
                <a:cubicBezTo>
                  <a:pt x="517" y="558"/>
                  <a:pt x="509" y="559"/>
                  <a:pt x="500" y="559"/>
                </a:cubicBezTo>
                <a:cubicBezTo>
                  <a:pt x="499" y="559"/>
                  <a:pt x="497" y="559"/>
                  <a:pt x="496" y="561"/>
                </a:cubicBezTo>
                <a:cubicBezTo>
                  <a:pt x="502" y="567"/>
                  <a:pt x="510" y="559"/>
                  <a:pt x="516" y="564"/>
                </a:cubicBezTo>
                <a:cubicBezTo>
                  <a:pt x="516" y="565"/>
                  <a:pt x="517" y="564"/>
                  <a:pt x="518" y="564"/>
                </a:cubicBezTo>
                <a:cubicBezTo>
                  <a:pt x="518" y="564"/>
                  <a:pt x="519" y="564"/>
                  <a:pt x="519" y="564"/>
                </a:cubicBezTo>
                <a:cubicBezTo>
                  <a:pt x="522" y="560"/>
                  <a:pt x="526" y="562"/>
                  <a:pt x="529" y="563"/>
                </a:cubicBezTo>
                <a:cubicBezTo>
                  <a:pt x="532" y="564"/>
                  <a:pt x="535" y="566"/>
                  <a:pt x="537" y="566"/>
                </a:cubicBezTo>
                <a:cubicBezTo>
                  <a:pt x="544" y="565"/>
                  <a:pt x="551" y="567"/>
                  <a:pt x="558" y="566"/>
                </a:cubicBezTo>
                <a:cubicBezTo>
                  <a:pt x="564" y="566"/>
                  <a:pt x="570" y="570"/>
                  <a:pt x="576" y="568"/>
                </a:cubicBezTo>
                <a:cubicBezTo>
                  <a:pt x="577" y="569"/>
                  <a:pt x="577" y="570"/>
                  <a:pt x="578" y="571"/>
                </a:cubicBezTo>
                <a:cubicBezTo>
                  <a:pt x="576" y="574"/>
                  <a:pt x="573" y="573"/>
                  <a:pt x="570" y="573"/>
                </a:cubicBezTo>
                <a:cubicBezTo>
                  <a:pt x="566" y="572"/>
                  <a:pt x="564" y="573"/>
                  <a:pt x="562" y="576"/>
                </a:cubicBezTo>
                <a:cubicBezTo>
                  <a:pt x="559" y="576"/>
                  <a:pt x="557" y="576"/>
                  <a:pt x="555" y="576"/>
                </a:cubicBezTo>
                <a:cubicBezTo>
                  <a:pt x="550" y="572"/>
                  <a:pt x="545" y="576"/>
                  <a:pt x="540" y="576"/>
                </a:cubicBezTo>
                <a:cubicBezTo>
                  <a:pt x="539" y="572"/>
                  <a:pt x="538" y="570"/>
                  <a:pt x="534" y="573"/>
                </a:cubicBezTo>
                <a:cubicBezTo>
                  <a:pt x="533" y="574"/>
                  <a:pt x="532" y="575"/>
                  <a:pt x="531" y="576"/>
                </a:cubicBezTo>
                <a:cubicBezTo>
                  <a:pt x="528" y="583"/>
                  <a:pt x="522" y="585"/>
                  <a:pt x="515" y="586"/>
                </a:cubicBezTo>
                <a:cubicBezTo>
                  <a:pt x="514" y="585"/>
                  <a:pt x="513" y="585"/>
                  <a:pt x="512" y="585"/>
                </a:cubicBezTo>
                <a:cubicBezTo>
                  <a:pt x="505" y="587"/>
                  <a:pt x="500" y="587"/>
                  <a:pt x="495" y="581"/>
                </a:cubicBezTo>
                <a:cubicBezTo>
                  <a:pt x="493" y="579"/>
                  <a:pt x="493" y="581"/>
                  <a:pt x="492" y="583"/>
                </a:cubicBezTo>
                <a:cubicBezTo>
                  <a:pt x="490" y="586"/>
                  <a:pt x="487" y="584"/>
                  <a:pt x="484" y="584"/>
                </a:cubicBezTo>
                <a:cubicBezTo>
                  <a:pt x="483" y="584"/>
                  <a:pt x="484" y="582"/>
                  <a:pt x="484" y="581"/>
                </a:cubicBezTo>
                <a:cubicBezTo>
                  <a:pt x="484" y="579"/>
                  <a:pt x="483" y="577"/>
                  <a:pt x="483" y="576"/>
                </a:cubicBezTo>
                <a:cubicBezTo>
                  <a:pt x="480" y="576"/>
                  <a:pt x="477" y="577"/>
                  <a:pt x="474" y="575"/>
                </a:cubicBezTo>
                <a:cubicBezTo>
                  <a:pt x="472" y="573"/>
                  <a:pt x="472" y="575"/>
                  <a:pt x="471" y="576"/>
                </a:cubicBezTo>
                <a:cubicBezTo>
                  <a:pt x="469" y="581"/>
                  <a:pt x="474" y="581"/>
                  <a:pt x="477" y="583"/>
                </a:cubicBezTo>
                <a:cubicBezTo>
                  <a:pt x="475" y="585"/>
                  <a:pt x="473" y="584"/>
                  <a:pt x="471" y="584"/>
                </a:cubicBezTo>
                <a:cubicBezTo>
                  <a:pt x="468" y="584"/>
                  <a:pt x="464" y="585"/>
                  <a:pt x="461" y="583"/>
                </a:cubicBezTo>
                <a:cubicBezTo>
                  <a:pt x="459" y="582"/>
                  <a:pt x="457" y="583"/>
                  <a:pt x="455" y="585"/>
                </a:cubicBezTo>
                <a:cubicBezTo>
                  <a:pt x="455" y="585"/>
                  <a:pt x="454" y="586"/>
                  <a:pt x="455" y="588"/>
                </a:cubicBezTo>
                <a:cubicBezTo>
                  <a:pt x="455" y="589"/>
                  <a:pt x="456" y="589"/>
                  <a:pt x="457" y="588"/>
                </a:cubicBezTo>
                <a:cubicBezTo>
                  <a:pt x="459" y="587"/>
                  <a:pt x="461" y="587"/>
                  <a:pt x="462" y="588"/>
                </a:cubicBezTo>
                <a:cubicBezTo>
                  <a:pt x="464" y="590"/>
                  <a:pt x="467" y="589"/>
                  <a:pt x="470" y="589"/>
                </a:cubicBezTo>
                <a:cubicBezTo>
                  <a:pt x="473" y="592"/>
                  <a:pt x="470" y="593"/>
                  <a:pt x="469" y="596"/>
                </a:cubicBezTo>
                <a:cubicBezTo>
                  <a:pt x="468" y="599"/>
                  <a:pt x="475" y="598"/>
                  <a:pt x="473" y="602"/>
                </a:cubicBezTo>
                <a:cubicBezTo>
                  <a:pt x="472" y="603"/>
                  <a:pt x="472" y="603"/>
                  <a:pt x="471" y="604"/>
                </a:cubicBezTo>
                <a:cubicBezTo>
                  <a:pt x="472" y="605"/>
                  <a:pt x="472" y="605"/>
                  <a:pt x="472" y="605"/>
                </a:cubicBezTo>
                <a:cubicBezTo>
                  <a:pt x="472" y="605"/>
                  <a:pt x="472" y="605"/>
                  <a:pt x="472" y="605"/>
                </a:cubicBezTo>
                <a:cubicBezTo>
                  <a:pt x="471" y="605"/>
                  <a:pt x="471" y="605"/>
                  <a:pt x="471" y="604"/>
                </a:cubicBezTo>
                <a:cubicBezTo>
                  <a:pt x="466" y="602"/>
                  <a:pt x="463" y="605"/>
                  <a:pt x="459" y="606"/>
                </a:cubicBezTo>
                <a:cubicBezTo>
                  <a:pt x="458" y="606"/>
                  <a:pt x="456" y="606"/>
                  <a:pt x="455" y="606"/>
                </a:cubicBezTo>
                <a:cubicBezTo>
                  <a:pt x="453" y="607"/>
                  <a:pt x="450" y="607"/>
                  <a:pt x="448" y="608"/>
                </a:cubicBezTo>
                <a:cubicBezTo>
                  <a:pt x="446" y="609"/>
                  <a:pt x="445" y="611"/>
                  <a:pt x="443" y="610"/>
                </a:cubicBezTo>
                <a:cubicBezTo>
                  <a:pt x="437" y="607"/>
                  <a:pt x="431" y="607"/>
                  <a:pt x="425" y="609"/>
                </a:cubicBezTo>
                <a:cubicBezTo>
                  <a:pt x="423" y="610"/>
                  <a:pt x="422" y="609"/>
                  <a:pt x="423" y="607"/>
                </a:cubicBezTo>
                <a:cubicBezTo>
                  <a:pt x="423" y="606"/>
                  <a:pt x="421" y="605"/>
                  <a:pt x="422" y="603"/>
                </a:cubicBezTo>
                <a:cubicBezTo>
                  <a:pt x="425" y="602"/>
                  <a:pt x="429" y="604"/>
                  <a:pt x="432" y="602"/>
                </a:cubicBezTo>
                <a:cubicBezTo>
                  <a:pt x="433" y="601"/>
                  <a:pt x="435" y="600"/>
                  <a:pt x="434" y="598"/>
                </a:cubicBezTo>
                <a:cubicBezTo>
                  <a:pt x="433" y="596"/>
                  <a:pt x="431" y="596"/>
                  <a:pt x="430" y="597"/>
                </a:cubicBezTo>
                <a:cubicBezTo>
                  <a:pt x="425" y="600"/>
                  <a:pt x="420" y="600"/>
                  <a:pt x="416" y="599"/>
                </a:cubicBezTo>
                <a:cubicBezTo>
                  <a:pt x="408" y="597"/>
                  <a:pt x="399" y="599"/>
                  <a:pt x="391" y="597"/>
                </a:cubicBezTo>
                <a:cubicBezTo>
                  <a:pt x="391" y="598"/>
                  <a:pt x="391" y="599"/>
                  <a:pt x="391" y="599"/>
                </a:cubicBezTo>
                <a:cubicBezTo>
                  <a:pt x="391" y="602"/>
                  <a:pt x="391" y="604"/>
                  <a:pt x="394" y="604"/>
                </a:cubicBezTo>
                <a:cubicBezTo>
                  <a:pt x="399" y="605"/>
                  <a:pt x="396" y="603"/>
                  <a:pt x="397" y="601"/>
                </a:cubicBezTo>
                <a:cubicBezTo>
                  <a:pt x="397" y="600"/>
                  <a:pt x="398" y="600"/>
                  <a:pt x="399" y="601"/>
                </a:cubicBezTo>
                <a:cubicBezTo>
                  <a:pt x="401" y="602"/>
                  <a:pt x="401" y="604"/>
                  <a:pt x="401" y="606"/>
                </a:cubicBezTo>
                <a:cubicBezTo>
                  <a:pt x="401" y="608"/>
                  <a:pt x="403" y="610"/>
                  <a:pt x="405" y="610"/>
                </a:cubicBezTo>
                <a:cubicBezTo>
                  <a:pt x="414" y="611"/>
                  <a:pt x="422" y="617"/>
                  <a:pt x="431" y="612"/>
                </a:cubicBezTo>
                <a:cubicBezTo>
                  <a:pt x="434" y="611"/>
                  <a:pt x="436" y="613"/>
                  <a:pt x="436" y="615"/>
                </a:cubicBezTo>
                <a:cubicBezTo>
                  <a:pt x="437" y="619"/>
                  <a:pt x="434" y="618"/>
                  <a:pt x="432" y="618"/>
                </a:cubicBezTo>
                <a:cubicBezTo>
                  <a:pt x="430" y="617"/>
                  <a:pt x="428" y="616"/>
                  <a:pt x="426" y="617"/>
                </a:cubicBezTo>
                <a:cubicBezTo>
                  <a:pt x="425" y="619"/>
                  <a:pt x="424" y="620"/>
                  <a:pt x="426" y="621"/>
                </a:cubicBezTo>
                <a:cubicBezTo>
                  <a:pt x="423" y="625"/>
                  <a:pt x="421" y="631"/>
                  <a:pt x="414" y="630"/>
                </a:cubicBezTo>
                <a:cubicBezTo>
                  <a:pt x="406" y="628"/>
                  <a:pt x="399" y="631"/>
                  <a:pt x="394" y="636"/>
                </a:cubicBezTo>
                <a:cubicBezTo>
                  <a:pt x="398" y="639"/>
                  <a:pt x="399" y="643"/>
                  <a:pt x="402" y="647"/>
                </a:cubicBezTo>
                <a:cubicBezTo>
                  <a:pt x="403" y="646"/>
                  <a:pt x="405" y="646"/>
                  <a:pt x="405" y="645"/>
                </a:cubicBezTo>
                <a:cubicBezTo>
                  <a:pt x="406" y="640"/>
                  <a:pt x="408" y="637"/>
                  <a:pt x="414" y="638"/>
                </a:cubicBezTo>
                <a:cubicBezTo>
                  <a:pt x="417" y="638"/>
                  <a:pt x="419" y="636"/>
                  <a:pt x="421" y="635"/>
                </a:cubicBezTo>
                <a:cubicBezTo>
                  <a:pt x="421" y="635"/>
                  <a:pt x="422" y="636"/>
                  <a:pt x="423" y="637"/>
                </a:cubicBezTo>
                <a:cubicBezTo>
                  <a:pt x="428" y="637"/>
                  <a:pt x="430" y="640"/>
                  <a:pt x="430" y="645"/>
                </a:cubicBezTo>
                <a:cubicBezTo>
                  <a:pt x="430" y="646"/>
                  <a:pt x="430" y="646"/>
                  <a:pt x="430" y="647"/>
                </a:cubicBezTo>
                <a:cubicBezTo>
                  <a:pt x="429" y="649"/>
                  <a:pt x="426" y="647"/>
                  <a:pt x="424" y="648"/>
                </a:cubicBezTo>
                <a:cubicBezTo>
                  <a:pt x="421" y="647"/>
                  <a:pt x="417" y="646"/>
                  <a:pt x="417" y="651"/>
                </a:cubicBezTo>
                <a:cubicBezTo>
                  <a:pt x="415" y="649"/>
                  <a:pt x="412" y="649"/>
                  <a:pt x="410" y="651"/>
                </a:cubicBezTo>
                <a:cubicBezTo>
                  <a:pt x="406" y="652"/>
                  <a:pt x="402" y="652"/>
                  <a:pt x="398" y="651"/>
                </a:cubicBezTo>
                <a:cubicBezTo>
                  <a:pt x="393" y="651"/>
                  <a:pt x="387" y="653"/>
                  <a:pt x="383" y="650"/>
                </a:cubicBezTo>
                <a:cubicBezTo>
                  <a:pt x="383" y="648"/>
                  <a:pt x="386" y="646"/>
                  <a:pt x="383" y="644"/>
                </a:cubicBezTo>
                <a:cubicBezTo>
                  <a:pt x="383" y="643"/>
                  <a:pt x="384" y="642"/>
                  <a:pt x="385" y="641"/>
                </a:cubicBezTo>
                <a:cubicBezTo>
                  <a:pt x="385" y="639"/>
                  <a:pt x="385" y="634"/>
                  <a:pt x="382" y="634"/>
                </a:cubicBezTo>
                <a:cubicBezTo>
                  <a:pt x="379" y="633"/>
                  <a:pt x="381" y="638"/>
                  <a:pt x="378" y="640"/>
                </a:cubicBezTo>
                <a:cubicBezTo>
                  <a:pt x="378" y="640"/>
                  <a:pt x="378" y="642"/>
                  <a:pt x="377" y="643"/>
                </a:cubicBezTo>
                <a:cubicBezTo>
                  <a:pt x="375" y="644"/>
                  <a:pt x="379" y="649"/>
                  <a:pt x="374" y="649"/>
                </a:cubicBezTo>
                <a:cubicBezTo>
                  <a:pt x="371" y="650"/>
                  <a:pt x="371" y="651"/>
                  <a:pt x="373" y="653"/>
                </a:cubicBezTo>
                <a:cubicBezTo>
                  <a:pt x="374" y="655"/>
                  <a:pt x="375" y="658"/>
                  <a:pt x="376" y="661"/>
                </a:cubicBezTo>
                <a:cubicBezTo>
                  <a:pt x="373" y="661"/>
                  <a:pt x="371" y="663"/>
                  <a:pt x="367" y="661"/>
                </a:cubicBezTo>
                <a:cubicBezTo>
                  <a:pt x="371" y="658"/>
                  <a:pt x="371" y="656"/>
                  <a:pt x="368" y="655"/>
                </a:cubicBezTo>
                <a:cubicBezTo>
                  <a:pt x="365" y="654"/>
                  <a:pt x="362" y="655"/>
                  <a:pt x="359" y="654"/>
                </a:cubicBezTo>
                <a:cubicBezTo>
                  <a:pt x="359" y="652"/>
                  <a:pt x="362" y="650"/>
                  <a:pt x="360" y="649"/>
                </a:cubicBezTo>
                <a:cubicBezTo>
                  <a:pt x="356" y="647"/>
                  <a:pt x="352" y="645"/>
                  <a:pt x="347" y="645"/>
                </a:cubicBezTo>
                <a:cubicBezTo>
                  <a:pt x="346" y="646"/>
                  <a:pt x="344" y="646"/>
                  <a:pt x="344" y="648"/>
                </a:cubicBezTo>
                <a:cubicBezTo>
                  <a:pt x="346" y="653"/>
                  <a:pt x="342" y="654"/>
                  <a:pt x="340" y="657"/>
                </a:cubicBezTo>
                <a:cubicBezTo>
                  <a:pt x="338" y="657"/>
                  <a:pt x="340" y="654"/>
                  <a:pt x="338" y="654"/>
                </a:cubicBezTo>
                <a:cubicBezTo>
                  <a:pt x="336" y="654"/>
                  <a:pt x="335" y="655"/>
                  <a:pt x="334" y="656"/>
                </a:cubicBezTo>
                <a:cubicBezTo>
                  <a:pt x="334" y="657"/>
                  <a:pt x="334" y="657"/>
                  <a:pt x="334" y="658"/>
                </a:cubicBezTo>
                <a:cubicBezTo>
                  <a:pt x="333" y="661"/>
                  <a:pt x="331" y="663"/>
                  <a:pt x="327" y="662"/>
                </a:cubicBezTo>
                <a:cubicBezTo>
                  <a:pt x="326" y="662"/>
                  <a:pt x="325" y="661"/>
                  <a:pt x="324" y="660"/>
                </a:cubicBezTo>
                <a:cubicBezTo>
                  <a:pt x="320" y="659"/>
                  <a:pt x="313" y="660"/>
                  <a:pt x="311" y="663"/>
                </a:cubicBezTo>
                <a:cubicBezTo>
                  <a:pt x="307" y="668"/>
                  <a:pt x="304" y="670"/>
                  <a:pt x="299" y="667"/>
                </a:cubicBezTo>
                <a:cubicBezTo>
                  <a:pt x="296" y="665"/>
                  <a:pt x="294" y="665"/>
                  <a:pt x="290" y="667"/>
                </a:cubicBezTo>
                <a:cubicBezTo>
                  <a:pt x="289" y="667"/>
                  <a:pt x="288" y="668"/>
                  <a:pt x="286" y="666"/>
                </a:cubicBezTo>
                <a:cubicBezTo>
                  <a:pt x="285" y="664"/>
                  <a:pt x="285" y="664"/>
                  <a:pt x="282" y="666"/>
                </a:cubicBezTo>
                <a:cubicBezTo>
                  <a:pt x="282" y="666"/>
                  <a:pt x="282" y="666"/>
                  <a:pt x="282" y="666"/>
                </a:cubicBezTo>
                <a:cubicBezTo>
                  <a:pt x="282" y="666"/>
                  <a:pt x="282" y="666"/>
                  <a:pt x="282" y="666"/>
                </a:cubicBezTo>
                <a:cubicBezTo>
                  <a:pt x="282" y="666"/>
                  <a:pt x="282" y="666"/>
                  <a:pt x="282" y="666"/>
                </a:cubicBezTo>
                <a:cubicBezTo>
                  <a:pt x="284" y="670"/>
                  <a:pt x="285" y="674"/>
                  <a:pt x="291" y="671"/>
                </a:cubicBezTo>
                <a:cubicBezTo>
                  <a:pt x="293" y="670"/>
                  <a:pt x="296" y="671"/>
                  <a:pt x="298" y="672"/>
                </a:cubicBezTo>
                <a:cubicBezTo>
                  <a:pt x="303" y="674"/>
                  <a:pt x="309" y="674"/>
                  <a:pt x="315" y="674"/>
                </a:cubicBezTo>
                <a:cubicBezTo>
                  <a:pt x="319" y="675"/>
                  <a:pt x="323" y="672"/>
                  <a:pt x="327" y="673"/>
                </a:cubicBezTo>
                <a:cubicBezTo>
                  <a:pt x="327" y="674"/>
                  <a:pt x="328" y="674"/>
                  <a:pt x="329" y="675"/>
                </a:cubicBezTo>
                <a:cubicBezTo>
                  <a:pt x="331" y="678"/>
                  <a:pt x="335" y="681"/>
                  <a:pt x="339" y="682"/>
                </a:cubicBezTo>
                <a:cubicBezTo>
                  <a:pt x="346" y="685"/>
                  <a:pt x="340" y="690"/>
                  <a:pt x="342" y="693"/>
                </a:cubicBezTo>
                <a:cubicBezTo>
                  <a:pt x="344" y="696"/>
                  <a:pt x="340" y="696"/>
                  <a:pt x="338" y="697"/>
                </a:cubicBezTo>
                <a:cubicBezTo>
                  <a:pt x="336" y="697"/>
                  <a:pt x="336" y="699"/>
                  <a:pt x="336" y="701"/>
                </a:cubicBezTo>
                <a:cubicBezTo>
                  <a:pt x="336" y="704"/>
                  <a:pt x="339" y="705"/>
                  <a:pt x="342" y="705"/>
                </a:cubicBezTo>
                <a:cubicBezTo>
                  <a:pt x="343" y="705"/>
                  <a:pt x="346" y="704"/>
                  <a:pt x="346" y="703"/>
                </a:cubicBezTo>
                <a:cubicBezTo>
                  <a:pt x="342" y="698"/>
                  <a:pt x="349" y="696"/>
                  <a:pt x="349" y="691"/>
                </a:cubicBezTo>
                <a:cubicBezTo>
                  <a:pt x="349" y="691"/>
                  <a:pt x="349" y="691"/>
                  <a:pt x="349" y="691"/>
                </a:cubicBezTo>
                <a:cubicBezTo>
                  <a:pt x="351" y="691"/>
                  <a:pt x="353" y="691"/>
                  <a:pt x="355" y="693"/>
                </a:cubicBezTo>
                <a:cubicBezTo>
                  <a:pt x="358" y="696"/>
                  <a:pt x="363" y="696"/>
                  <a:pt x="366" y="697"/>
                </a:cubicBezTo>
                <a:cubicBezTo>
                  <a:pt x="371" y="700"/>
                  <a:pt x="371" y="697"/>
                  <a:pt x="372" y="695"/>
                </a:cubicBezTo>
                <a:cubicBezTo>
                  <a:pt x="376" y="697"/>
                  <a:pt x="379" y="698"/>
                  <a:pt x="383" y="700"/>
                </a:cubicBezTo>
                <a:cubicBezTo>
                  <a:pt x="383" y="702"/>
                  <a:pt x="383" y="704"/>
                  <a:pt x="384" y="705"/>
                </a:cubicBezTo>
                <a:cubicBezTo>
                  <a:pt x="385" y="706"/>
                  <a:pt x="386" y="708"/>
                  <a:pt x="388" y="706"/>
                </a:cubicBezTo>
                <a:cubicBezTo>
                  <a:pt x="391" y="703"/>
                  <a:pt x="397" y="706"/>
                  <a:pt x="399" y="701"/>
                </a:cubicBezTo>
                <a:cubicBezTo>
                  <a:pt x="399" y="701"/>
                  <a:pt x="399" y="701"/>
                  <a:pt x="399" y="701"/>
                </a:cubicBezTo>
                <a:cubicBezTo>
                  <a:pt x="408" y="702"/>
                  <a:pt x="408" y="702"/>
                  <a:pt x="414" y="700"/>
                </a:cubicBezTo>
                <a:cubicBezTo>
                  <a:pt x="414" y="700"/>
                  <a:pt x="414" y="700"/>
                  <a:pt x="414" y="700"/>
                </a:cubicBezTo>
                <a:cubicBezTo>
                  <a:pt x="419" y="705"/>
                  <a:pt x="420" y="705"/>
                  <a:pt x="418" y="713"/>
                </a:cubicBezTo>
                <a:cubicBezTo>
                  <a:pt x="417" y="717"/>
                  <a:pt x="420" y="718"/>
                  <a:pt x="423" y="720"/>
                </a:cubicBezTo>
                <a:cubicBezTo>
                  <a:pt x="427" y="723"/>
                  <a:pt x="428" y="718"/>
                  <a:pt x="431" y="718"/>
                </a:cubicBezTo>
                <a:cubicBezTo>
                  <a:pt x="432" y="719"/>
                  <a:pt x="432" y="719"/>
                  <a:pt x="432" y="720"/>
                </a:cubicBezTo>
                <a:cubicBezTo>
                  <a:pt x="432" y="721"/>
                  <a:pt x="431" y="723"/>
                  <a:pt x="433" y="724"/>
                </a:cubicBezTo>
                <a:cubicBezTo>
                  <a:pt x="435" y="725"/>
                  <a:pt x="437" y="723"/>
                  <a:pt x="438" y="722"/>
                </a:cubicBezTo>
                <a:cubicBezTo>
                  <a:pt x="439" y="721"/>
                  <a:pt x="439" y="720"/>
                  <a:pt x="439" y="718"/>
                </a:cubicBezTo>
                <a:cubicBezTo>
                  <a:pt x="443" y="719"/>
                  <a:pt x="444" y="723"/>
                  <a:pt x="446" y="725"/>
                </a:cubicBezTo>
                <a:cubicBezTo>
                  <a:pt x="444" y="728"/>
                  <a:pt x="444" y="731"/>
                  <a:pt x="445" y="734"/>
                </a:cubicBezTo>
                <a:cubicBezTo>
                  <a:pt x="443" y="734"/>
                  <a:pt x="443" y="733"/>
                  <a:pt x="443" y="732"/>
                </a:cubicBezTo>
                <a:cubicBezTo>
                  <a:pt x="442" y="731"/>
                  <a:pt x="443" y="729"/>
                  <a:pt x="441" y="729"/>
                </a:cubicBezTo>
                <a:cubicBezTo>
                  <a:pt x="440" y="729"/>
                  <a:pt x="439" y="730"/>
                  <a:pt x="438" y="731"/>
                </a:cubicBezTo>
                <a:cubicBezTo>
                  <a:pt x="438" y="732"/>
                  <a:pt x="437" y="733"/>
                  <a:pt x="438" y="734"/>
                </a:cubicBezTo>
                <a:cubicBezTo>
                  <a:pt x="444" y="739"/>
                  <a:pt x="450" y="741"/>
                  <a:pt x="457" y="741"/>
                </a:cubicBezTo>
                <a:cubicBezTo>
                  <a:pt x="459" y="740"/>
                  <a:pt x="460" y="740"/>
                  <a:pt x="460" y="738"/>
                </a:cubicBezTo>
                <a:cubicBezTo>
                  <a:pt x="460" y="736"/>
                  <a:pt x="458" y="737"/>
                  <a:pt x="457" y="737"/>
                </a:cubicBezTo>
                <a:cubicBezTo>
                  <a:pt x="453" y="739"/>
                  <a:pt x="452" y="736"/>
                  <a:pt x="452" y="733"/>
                </a:cubicBezTo>
                <a:cubicBezTo>
                  <a:pt x="455" y="733"/>
                  <a:pt x="460" y="735"/>
                  <a:pt x="463" y="734"/>
                </a:cubicBezTo>
                <a:cubicBezTo>
                  <a:pt x="468" y="732"/>
                  <a:pt x="469" y="735"/>
                  <a:pt x="471" y="738"/>
                </a:cubicBezTo>
                <a:cubicBezTo>
                  <a:pt x="473" y="740"/>
                  <a:pt x="476" y="740"/>
                  <a:pt x="478" y="742"/>
                </a:cubicBezTo>
                <a:cubicBezTo>
                  <a:pt x="480" y="746"/>
                  <a:pt x="484" y="746"/>
                  <a:pt x="488" y="743"/>
                </a:cubicBezTo>
                <a:cubicBezTo>
                  <a:pt x="488" y="743"/>
                  <a:pt x="489" y="743"/>
                  <a:pt x="489" y="743"/>
                </a:cubicBezTo>
                <a:cubicBezTo>
                  <a:pt x="497" y="747"/>
                  <a:pt x="493" y="754"/>
                  <a:pt x="493" y="760"/>
                </a:cubicBezTo>
                <a:cubicBezTo>
                  <a:pt x="493" y="761"/>
                  <a:pt x="492" y="761"/>
                  <a:pt x="491" y="762"/>
                </a:cubicBezTo>
                <a:cubicBezTo>
                  <a:pt x="490" y="761"/>
                  <a:pt x="489" y="760"/>
                  <a:pt x="488" y="760"/>
                </a:cubicBezTo>
                <a:cubicBezTo>
                  <a:pt x="483" y="755"/>
                  <a:pt x="477" y="755"/>
                  <a:pt x="471" y="758"/>
                </a:cubicBezTo>
                <a:cubicBezTo>
                  <a:pt x="470" y="758"/>
                  <a:pt x="469" y="758"/>
                  <a:pt x="468" y="758"/>
                </a:cubicBezTo>
                <a:cubicBezTo>
                  <a:pt x="462" y="755"/>
                  <a:pt x="455" y="756"/>
                  <a:pt x="450" y="752"/>
                </a:cubicBezTo>
                <a:cubicBezTo>
                  <a:pt x="446" y="749"/>
                  <a:pt x="444" y="750"/>
                  <a:pt x="440" y="751"/>
                </a:cubicBezTo>
                <a:cubicBezTo>
                  <a:pt x="438" y="752"/>
                  <a:pt x="436" y="752"/>
                  <a:pt x="433" y="753"/>
                </a:cubicBezTo>
                <a:cubicBezTo>
                  <a:pt x="427" y="753"/>
                  <a:pt x="420" y="754"/>
                  <a:pt x="414" y="750"/>
                </a:cubicBezTo>
                <a:cubicBezTo>
                  <a:pt x="413" y="750"/>
                  <a:pt x="412" y="751"/>
                  <a:pt x="411" y="751"/>
                </a:cubicBezTo>
                <a:cubicBezTo>
                  <a:pt x="409" y="752"/>
                  <a:pt x="407" y="752"/>
                  <a:pt x="404" y="751"/>
                </a:cubicBezTo>
                <a:cubicBezTo>
                  <a:pt x="402" y="750"/>
                  <a:pt x="399" y="749"/>
                  <a:pt x="397" y="751"/>
                </a:cubicBezTo>
                <a:cubicBezTo>
                  <a:pt x="394" y="751"/>
                  <a:pt x="391" y="751"/>
                  <a:pt x="388" y="750"/>
                </a:cubicBezTo>
                <a:cubicBezTo>
                  <a:pt x="381" y="747"/>
                  <a:pt x="375" y="748"/>
                  <a:pt x="370" y="751"/>
                </a:cubicBezTo>
                <a:cubicBezTo>
                  <a:pt x="371" y="755"/>
                  <a:pt x="366" y="756"/>
                  <a:pt x="365" y="760"/>
                </a:cubicBezTo>
                <a:cubicBezTo>
                  <a:pt x="370" y="758"/>
                  <a:pt x="374" y="758"/>
                  <a:pt x="378" y="761"/>
                </a:cubicBezTo>
                <a:cubicBezTo>
                  <a:pt x="378" y="761"/>
                  <a:pt x="379" y="761"/>
                  <a:pt x="379" y="762"/>
                </a:cubicBezTo>
                <a:cubicBezTo>
                  <a:pt x="379" y="763"/>
                  <a:pt x="378" y="765"/>
                  <a:pt x="376" y="764"/>
                </a:cubicBezTo>
                <a:cubicBezTo>
                  <a:pt x="374" y="763"/>
                  <a:pt x="372" y="762"/>
                  <a:pt x="371" y="765"/>
                </a:cubicBezTo>
                <a:cubicBezTo>
                  <a:pt x="370" y="767"/>
                  <a:pt x="368" y="766"/>
                  <a:pt x="366" y="767"/>
                </a:cubicBezTo>
                <a:cubicBezTo>
                  <a:pt x="366" y="767"/>
                  <a:pt x="365" y="767"/>
                  <a:pt x="365" y="767"/>
                </a:cubicBezTo>
                <a:cubicBezTo>
                  <a:pt x="365" y="767"/>
                  <a:pt x="365" y="767"/>
                  <a:pt x="365" y="767"/>
                </a:cubicBezTo>
                <a:cubicBezTo>
                  <a:pt x="359" y="766"/>
                  <a:pt x="353" y="765"/>
                  <a:pt x="347" y="766"/>
                </a:cubicBezTo>
                <a:cubicBezTo>
                  <a:pt x="344" y="766"/>
                  <a:pt x="342" y="767"/>
                  <a:pt x="339" y="765"/>
                </a:cubicBezTo>
                <a:cubicBezTo>
                  <a:pt x="336" y="764"/>
                  <a:pt x="332" y="764"/>
                  <a:pt x="329" y="765"/>
                </a:cubicBezTo>
                <a:cubicBezTo>
                  <a:pt x="329" y="765"/>
                  <a:pt x="329" y="765"/>
                  <a:pt x="329" y="765"/>
                </a:cubicBezTo>
                <a:cubicBezTo>
                  <a:pt x="328" y="764"/>
                  <a:pt x="326" y="764"/>
                  <a:pt x="325" y="763"/>
                </a:cubicBezTo>
                <a:cubicBezTo>
                  <a:pt x="323" y="764"/>
                  <a:pt x="320" y="765"/>
                  <a:pt x="318" y="766"/>
                </a:cubicBezTo>
                <a:cubicBezTo>
                  <a:pt x="311" y="764"/>
                  <a:pt x="303" y="768"/>
                  <a:pt x="297" y="762"/>
                </a:cubicBezTo>
                <a:cubicBezTo>
                  <a:pt x="297" y="762"/>
                  <a:pt x="296" y="763"/>
                  <a:pt x="296" y="763"/>
                </a:cubicBezTo>
                <a:cubicBezTo>
                  <a:pt x="292" y="764"/>
                  <a:pt x="292" y="763"/>
                  <a:pt x="290" y="763"/>
                </a:cubicBezTo>
                <a:cubicBezTo>
                  <a:pt x="287" y="762"/>
                  <a:pt x="284" y="762"/>
                  <a:pt x="281" y="762"/>
                </a:cubicBezTo>
                <a:cubicBezTo>
                  <a:pt x="272" y="763"/>
                  <a:pt x="264" y="764"/>
                  <a:pt x="255" y="767"/>
                </a:cubicBezTo>
                <a:cubicBezTo>
                  <a:pt x="260" y="771"/>
                  <a:pt x="263" y="771"/>
                  <a:pt x="269" y="767"/>
                </a:cubicBezTo>
                <a:cubicBezTo>
                  <a:pt x="272" y="765"/>
                  <a:pt x="273" y="766"/>
                  <a:pt x="274" y="768"/>
                </a:cubicBezTo>
                <a:cubicBezTo>
                  <a:pt x="274" y="770"/>
                  <a:pt x="275" y="771"/>
                  <a:pt x="276" y="772"/>
                </a:cubicBezTo>
                <a:cubicBezTo>
                  <a:pt x="276" y="774"/>
                  <a:pt x="276" y="776"/>
                  <a:pt x="276" y="778"/>
                </a:cubicBezTo>
                <a:cubicBezTo>
                  <a:pt x="271" y="779"/>
                  <a:pt x="266" y="778"/>
                  <a:pt x="262" y="778"/>
                </a:cubicBezTo>
                <a:cubicBezTo>
                  <a:pt x="258" y="778"/>
                  <a:pt x="251" y="779"/>
                  <a:pt x="247" y="774"/>
                </a:cubicBezTo>
                <a:cubicBezTo>
                  <a:pt x="246" y="773"/>
                  <a:pt x="239" y="774"/>
                  <a:pt x="238" y="775"/>
                </a:cubicBezTo>
                <a:cubicBezTo>
                  <a:pt x="238" y="776"/>
                  <a:pt x="237" y="778"/>
                  <a:pt x="238" y="779"/>
                </a:cubicBezTo>
                <a:cubicBezTo>
                  <a:pt x="239" y="781"/>
                  <a:pt x="240" y="781"/>
                  <a:pt x="242" y="780"/>
                </a:cubicBezTo>
                <a:cubicBezTo>
                  <a:pt x="248" y="780"/>
                  <a:pt x="253" y="778"/>
                  <a:pt x="255" y="785"/>
                </a:cubicBezTo>
                <a:cubicBezTo>
                  <a:pt x="258" y="783"/>
                  <a:pt x="260" y="782"/>
                  <a:pt x="263" y="781"/>
                </a:cubicBezTo>
                <a:cubicBezTo>
                  <a:pt x="268" y="780"/>
                  <a:pt x="272" y="783"/>
                  <a:pt x="276" y="782"/>
                </a:cubicBezTo>
                <a:cubicBezTo>
                  <a:pt x="277" y="783"/>
                  <a:pt x="278" y="785"/>
                  <a:pt x="281" y="786"/>
                </a:cubicBezTo>
                <a:cubicBezTo>
                  <a:pt x="281" y="784"/>
                  <a:pt x="279" y="781"/>
                  <a:pt x="281" y="780"/>
                </a:cubicBezTo>
                <a:cubicBezTo>
                  <a:pt x="284" y="779"/>
                  <a:pt x="284" y="782"/>
                  <a:pt x="286" y="782"/>
                </a:cubicBezTo>
                <a:cubicBezTo>
                  <a:pt x="287" y="782"/>
                  <a:pt x="288" y="783"/>
                  <a:pt x="289" y="783"/>
                </a:cubicBezTo>
                <a:cubicBezTo>
                  <a:pt x="291" y="784"/>
                  <a:pt x="293" y="787"/>
                  <a:pt x="296" y="784"/>
                </a:cubicBezTo>
                <a:cubicBezTo>
                  <a:pt x="298" y="783"/>
                  <a:pt x="300" y="783"/>
                  <a:pt x="301" y="786"/>
                </a:cubicBezTo>
                <a:cubicBezTo>
                  <a:pt x="302" y="788"/>
                  <a:pt x="306" y="789"/>
                  <a:pt x="304" y="792"/>
                </a:cubicBezTo>
                <a:cubicBezTo>
                  <a:pt x="303" y="793"/>
                  <a:pt x="304" y="794"/>
                  <a:pt x="305" y="794"/>
                </a:cubicBezTo>
                <a:cubicBezTo>
                  <a:pt x="309" y="791"/>
                  <a:pt x="308" y="795"/>
                  <a:pt x="309" y="796"/>
                </a:cubicBezTo>
                <a:cubicBezTo>
                  <a:pt x="311" y="798"/>
                  <a:pt x="313" y="800"/>
                  <a:pt x="316" y="801"/>
                </a:cubicBezTo>
                <a:cubicBezTo>
                  <a:pt x="320" y="803"/>
                  <a:pt x="319" y="806"/>
                  <a:pt x="316" y="807"/>
                </a:cubicBezTo>
                <a:cubicBezTo>
                  <a:pt x="313" y="808"/>
                  <a:pt x="309" y="810"/>
                  <a:pt x="306" y="809"/>
                </a:cubicBezTo>
                <a:cubicBezTo>
                  <a:pt x="302" y="808"/>
                  <a:pt x="300" y="811"/>
                  <a:pt x="298" y="812"/>
                </a:cubicBezTo>
                <a:cubicBezTo>
                  <a:pt x="292" y="808"/>
                  <a:pt x="286" y="807"/>
                  <a:pt x="280" y="808"/>
                </a:cubicBezTo>
                <a:cubicBezTo>
                  <a:pt x="276" y="808"/>
                  <a:pt x="273" y="808"/>
                  <a:pt x="269" y="808"/>
                </a:cubicBezTo>
                <a:cubicBezTo>
                  <a:pt x="267" y="808"/>
                  <a:pt x="266" y="808"/>
                  <a:pt x="265" y="808"/>
                </a:cubicBezTo>
                <a:cubicBezTo>
                  <a:pt x="262" y="806"/>
                  <a:pt x="257" y="805"/>
                  <a:pt x="253" y="806"/>
                </a:cubicBezTo>
                <a:cubicBezTo>
                  <a:pt x="252" y="807"/>
                  <a:pt x="251" y="807"/>
                  <a:pt x="250" y="807"/>
                </a:cubicBezTo>
                <a:cubicBezTo>
                  <a:pt x="245" y="808"/>
                  <a:pt x="241" y="809"/>
                  <a:pt x="237" y="807"/>
                </a:cubicBezTo>
                <a:cubicBezTo>
                  <a:pt x="235" y="807"/>
                  <a:pt x="234" y="807"/>
                  <a:pt x="233" y="808"/>
                </a:cubicBezTo>
                <a:cubicBezTo>
                  <a:pt x="231" y="809"/>
                  <a:pt x="232" y="811"/>
                  <a:pt x="233" y="812"/>
                </a:cubicBezTo>
                <a:cubicBezTo>
                  <a:pt x="234" y="813"/>
                  <a:pt x="236" y="813"/>
                  <a:pt x="238" y="813"/>
                </a:cubicBezTo>
                <a:cubicBezTo>
                  <a:pt x="237" y="818"/>
                  <a:pt x="235" y="821"/>
                  <a:pt x="229" y="820"/>
                </a:cubicBezTo>
                <a:cubicBezTo>
                  <a:pt x="228" y="820"/>
                  <a:pt x="226" y="820"/>
                  <a:pt x="226" y="822"/>
                </a:cubicBezTo>
                <a:cubicBezTo>
                  <a:pt x="233" y="825"/>
                  <a:pt x="238" y="823"/>
                  <a:pt x="243" y="818"/>
                </a:cubicBezTo>
                <a:cubicBezTo>
                  <a:pt x="244" y="821"/>
                  <a:pt x="245" y="823"/>
                  <a:pt x="248" y="823"/>
                </a:cubicBezTo>
                <a:cubicBezTo>
                  <a:pt x="250" y="823"/>
                  <a:pt x="251" y="824"/>
                  <a:pt x="252" y="825"/>
                </a:cubicBezTo>
                <a:cubicBezTo>
                  <a:pt x="254" y="827"/>
                  <a:pt x="256" y="827"/>
                  <a:pt x="257" y="826"/>
                </a:cubicBezTo>
                <a:cubicBezTo>
                  <a:pt x="259" y="824"/>
                  <a:pt x="262" y="821"/>
                  <a:pt x="258" y="818"/>
                </a:cubicBezTo>
                <a:cubicBezTo>
                  <a:pt x="257" y="818"/>
                  <a:pt x="256" y="817"/>
                  <a:pt x="255" y="816"/>
                </a:cubicBezTo>
                <a:cubicBezTo>
                  <a:pt x="256" y="815"/>
                  <a:pt x="257" y="814"/>
                  <a:pt x="258" y="814"/>
                </a:cubicBezTo>
                <a:cubicBezTo>
                  <a:pt x="262" y="811"/>
                  <a:pt x="264" y="811"/>
                  <a:pt x="267" y="816"/>
                </a:cubicBezTo>
                <a:cubicBezTo>
                  <a:pt x="267" y="818"/>
                  <a:pt x="266" y="820"/>
                  <a:pt x="269" y="821"/>
                </a:cubicBezTo>
                <a:cubicBezTo>
                  <a:pt x="270" y="822"/>
                  <a:pt x="271" y="823"/>
                  <a:pt x="271" y="824"/>
                </a:cubicBezTo>
                <a:cubicBezTo>
                  <a:pt x="273" y="828"/>
                  <a:pt x="275" y="829"/>
                  <a:pt x="279" y="827"/>
                </a:cubicBezTo>
                <a:cubicBezTo>
                  <a:pt x="280" y="826"/>
                  <a:pt x="281" y="826"/>
                  <a:pt x="282" y="826"/>
                </a:cubicBezTo>
                <a:cubicBezTo>
                  <a:pt x="282" y="826"/>
                  <a:pt x="282" y="826"/>
                  <a:pt x="282" y="826"/>
                </a:cubicBezTo>
                <a:cubicBezTo>
                  <a:pt x="283" y="828"/>
                  <a:pt x="283" y="830"/>
                  <a:pt x="286" y="829"/>
                </a:cubicBezTo>
                <a:cubicBezTo>
                  <a:pt x="292" y="827"/>
                  <a:pt x="299" y="828"/>
                  <a:pt x="305" y="828"/>
                </a:cubicBezTo>
                <a:cubicBezTo>
                  <a:pt x="307" y="829"/>
                  <a:pt x="309" y="830"/>
                  <a:pt x="311" y="831"/>
                </a:cubicBezTo>
                <a:cubicBezTo>
                  <a:pt x="310" y="832"/>
                  <a:pt x="309" y="833"/>
                  <a:pt x="309" y="833"/>
                </a:cubicBezTo>
                <a:cubicBezTo>
                  <a:pt x="304" y="832"/>
                  <a:pt x="298" y="830"/>
                  <a:pt x="296" y="836"/>
                </a:cubicBezTo>
                <a:cubicBezTo>
                  <a:pt x="293" y="837"/>
                  <a:pt x="291" y="837"/>
                  <a:pt x="288" y="837"/>
                </a:cubicBezTo>
                <a:cubicBezTo>
                  <a:pt x="283" y="832"/>
                  <a:pt x="277" y="834"/>
                  <a:pt x="271" y="837"/>
                </a:cubicBezTo>
                <a:cubicBezTo>
                  <a:pt x="268" y="840"/>
                  <a:pt x="263" y="835"/>
                  <a:pt x="261" y="840"/>
                </a:cubicBezTo>
                <a:cubicBezTo>
                  <a:pt x="265" y="842"/>
                  <a:pt x="269" y="847"/>
                  <a:pt x="274" y="842"/>
                </a:cubicBezTo>
                <a:cubicBezTo>
                  <a:pt x="276" y="838"/>
                  <a:pt x="279" y="838"/>
                  <a:pt x="283" y="839"/>
                </a:cubicBezTo>
                <a:cubicBezTo>
                  <a:pt x="285" y="840"/>
                  <a:pt x="288" y="841"/>
                  <a:pt x="290" y="841"/>
                </a:cubicBezTo>
                <a:cubicBezTo>
                  <a:pt x="290" y="846"/>
                  <a:pt x="285" y="847"/>
                  <a:pt x="283" y="850"/>
                </a:cubicBezTo>
                <a:cubicBezTo>
                  <a:pt x="280" y="849"/>
                  <a:pt x="278" y="852"/>
                  <a:pt x="275" y="852"/>
                </a:cubicBezTo>
                <a:cubicBezTo>
                  <a:pt x="267" y="850"/>
                  <a:pt x="267" y="850"/>
                  <a:pt x="264" y="855"/>
                </a:cubicBezTo>
                <a:cubicBezTo>
                  <a:pt x="259" y="856"/>
                  <a:pt x="258" y="845"/>
                  <a:pt x="251" y="852"/>
                </a:cubicBezTo>
                <a:cubicBezTo>
                  <a:pt x="251" y="853"/>
                  <a:pt x="250" y="852"/>
                  <a:pt x="250" y="852"/>
                </a:cubicBezTo>
                <a:cubicBezTo>
                  <a:pt x="245" y="851"/>
                  <a:pt x="245" y="851"/>
                  <a:pt x="245" y="855"/>
                </a:cubicBezTo>
                <a:cubicBezTo>
                  <a:pt x="245" y="857"/>
                  <a:pt x="246" y="860"/>
                  <a:pt x="245" y="862"/>
                </a:cubicBezTo>
                <a:cubicBezTo>
                  <a:pt x="244" y="865"/>
                  <a:pt x="246" y="867"/>
                  <a:pt x="248" y="868"/>
                </a:cubicBezTo>
                <a:cubicBezTo>
                  <a:pt x="249" y="869"/>
                  <a:pt x="249" y="867"/>
                  <a:pt x="249" y="866"/>
                </a:cubicBezTo>
                <a:cubicBezTo>
                  <a:pt x="250" y="866"/>
                  <a:pt x="250" y="866"/>
                  <a:pt x="250" y="866"/>
                </a:cubicBezTo>
                <a:cubicBezTo>
                  <a:pt x="254" y="869"/>
                  <a:pt x="257" y="871"/>
                  <a:pt x="260" y="873"/>
                </a:cubicBezTo>
                <a:cubicBezTo>
                  <a:pt x="261" y="873"/>
                  <a:pt x="262" y="873"/>
                  <a:pt x="263" y="874"/>
                </a:cubicBezTo>
                <a:cubicBezTo>
                  <a:pt x="263" y="874"/>
                  <a:pt x="263" y="874"/>
                  <a:pt x="263" y="874"/>
                </a:cubicBezTo>
                <a:cubicBezTo>
                  <a:pt x="263" y="874"/>
                  <a:pt x="263" y="874"/>
                  <a:pt x="263" y="874"/>
                </a:cubicBezTo>
                <a:cubicBezTo>
                  <a:pt x="263" y="875"/>
                  <a:pt x="263" y="876"/>
                  <a:pt x="261" y="876"/>
                </a:cubicBezTo>
                <a:cubicBezTo>
                  <a:pt x="258" y="875"/>
                  <a:pt x="256" y="876"/>
                  <a:pt x="253" y="879"/>
                </a:cubicBezTo>
                <a:cubicBezTo>
                  <a:pt x="256" y="880"/>
                  <a:pt x="258" y="881"/>
                  <a:pt x="258" y="883"/>
                </a:cubicBezTo>
                <a:cubicBezTo>
                  <a:pt x="259" y="886"/>
                  <a:pt x="261" y="889"/>
                  <a:pt x="265" y="885"/>
                </a:cubicBezTo>
                <a:cubicBezTo>
                  <a:pt x="269" y="883"/>
                  <a:pt x="271" y="884"/>
                  <a:pt x="272" y="888"/>
                </a:cubicBezTo>
                <a:cubicBezTo>
                  <a:pt x="273" y="890"/>
                  <a:pt x="273" y="891"/>
                  <a:pt x="275" y="892"/>
                </a:cubicBezTo>
                <a:cubicBezTo>
                  <a:pt x="277" y="894"/>
                  <a:pt x="276" y="896"/>
                  <a:pt x="273" y="897"/>
                </a:cubicBezTo>
                <a:cubicBezTo>
                  <a:pt x="277" y="900"/>
                  <a:pt x="283" y="897"/>
                  <a:pt x="288" y="898"/>
                </a:cubicBezTo>
                <a:cubicBezTo>
                  <a:pt x="287" y="896"/>
                  <a:pt x="286" y="896"/>
                  <a:pt x="285" y="895"/>
                </a:cubicBezTo>
                <a:cubicBezTo>
                  <a:pt x="283" y="895"/>
                  <a:pt x="281" y="894"/>
                  <a:pt x="282" y="892"/>
                </a:cubicBezTo>
                <a:cubicBezTo>
                  <a:pt x="283" y="890"/>
                  <a:pt x="284" y="890"/>
                  <a:pt x="286" y="890"/>
                </a:cubicBezTo>
                <a:cubicBezTo>
                  <a:pt x="288" y="890"/>
                  <a:pt x="290" y="890"/>
                  <a:pt x="293" y="890"/>
                </a:cubicBezTo>
                <a:cubicBezTo>
                  <a:pt x="298" y="890"/>
                  <a:pt x="303" y="890"/>
                  <a:pt x="309" y="892"/>
                </a:cubicBezTo>
                <a:cubicBezTo>
                  <a:pt x="309" y="893"/>
                  <a:pt x="310" y="894"/>
                  <a:pt x="311" y="895"/>
                </a:cubicBezTo>
                <a:cubicBezTo>
                  <a:pt x="310" y="896"/>
                  <a:pt x="310" y="898"/>
                  <a:pt x="308" y="898"/>
                </a:cubicBezTo>
                <a:cubicBezTo>
                  <a:pt x="304" y="899"/>
                  <a:pt x="302" y="903"/>
                  <a:pt x="301" y="907"/>
                </a:cubicBezTo>
                <a:cubicBezTo>
                  <a:pt x="299" y="908"/>
                  <a:pt x="297" y="908"/>
                  <a:pt x="294" y="906"/>
                </a:cubicBezTo>
                <a:cubicBezTo>
                  <a:pt x="293" y="905"/>
                  <a:pt x="291" y="906"/>
                  <a:pt x="290" y="908"/>
                </a:cubicBezTo>
                <a:cubicBezTo>
                  <a:pt x="290" y="909"/>
                  <a:pt x="291" y="910"/>
                  <a:pt x="293" y="910"/>
                </a:cubicBezTo>
                <a:cubicBezTo>
                  <a:pt x="295" y="911"/>
                  <a:pt x="297" y="912"/>
                  <a:pt x="299" y="912"/>
                </a:cubicBezTo>
                <a:cubicBezTo>
                  <a:pt x="299" y="914"/>
                  <a:pt x="301" y="916"/>
                  <a:pt x="300" y="919"/>
                </a:cubicBezTo>
                <a:cubicBezTo>
                  <a:pt x="299" y="922"/>
                  <a:pt x="302" y="924"/>
                  <a:pt x="305" y="927"/>
                </a:cubicBezTo>
                <a:cubicBezTo>
                  <a:pt x="299" y="927"/>
                  <a:pt x="294" y="925"/>
                  <a:pt x="289" y="926"/>
                </a:cubicBezTo>
                <a:cubicBezTo>
                  <a:pt x="283" y="927"/>
                  <a:pt x="278" y="926"/>
                  <a:pt x="273" y="924"/>
                </a:cubicBezTo>
                <a:cubicBezTo>
                  <a:pt x="271" y="923"/>
                  <a:pt x="269" y="923"/>
                  <a:pt x="267" y="925"/>
                </a:cubicBezTo>
                <a:cubicBezTo>
                  <a:pt x="265" y="926"/>
                  <a:pt x="265" y="929"/>
                  <a:pt x="262" y="927"/>
                </a:cubicBezTo>
                <a:cubicBezTo>
                  <a:pt x="260" y="927"/>
                  <a:pt x="261" y="924"/>
                  <a:pt x="259" y="923"/>
                </a:cubicBezTo>
                <a:cubicBezTo>
                  <a:pt x="256" y="926"/>
                  <a:pt x="258" y="929"/>
                  <a:pt x="259" y="931"/>
                </a:cubicBezTo>
                <a:cubicBezTo>
                  <a:pt x="260" y="932"/>
                  <a:pt x="260" y="932"/>
                  <a:pt x="260" y="932"/>
                </a:cubicBezTo>
                <a:cubicBezTo>
                  <a:pt x="260" y="932"/>
                  <a:pt x="260" y="932"/>
                  <a:pt x="260" y="932"/>
                </a:cubicBezTo>
                <a:cubicBezTo>
                  <a:pt x="260" y="932"/>
                  <a:pt x="260" y="931"/>
                  <a:pt x="259" y="931"/>
                </a:cubicBezTo>
                <a:cubicBezTo>
                  <a:pt x="257" y="933"/>
                  <a:pt x="255" y="935"/>
                  <a:pt x="252" y="935"/>
                </a:cubicBezTo>
                <a:cubicBezTo>
                  <a:pt x="248" y="935"/>
                  <a:pt x="252" y="941"/>
                  <a:pt x="247" y="941"/>
                </a:cubicBezTo>
                <a:cubicBezTo>
                  <a:pt x="247" y="941"/>
                  <a:pt x="246" y="942"/>
                  <a:pt x="246" y="942"/>
                </a:cubicBezTo>
                <a:cubicBezTo>
                  <a:pt x="240" y="940"/>
                  <a:pt x="234" y="936"/>
                  <a:pt x="227" y="942"/>
                </a:cubicBezTo>
                <a:cubicBezTo>
                  <a:pt x="230" y="943"/>
                  <a:pt x="232" y="941"/>
                  <a:pt x="233" y="943"/>
                </a:cubicBezTo>
                <a:cubicBezTo>
                  <a:pt x="233" y="947"/>
                  <a:pt x="229" y="950"/>
                  <a:pt x="230" y="953"/>
                </a:cubicBezTo>
                <a:cubicBezTo>
                  <a:pt x="226" y="953"/>
                  <a:pt x="223" y="952"/>
                  <a:pt x="223" y="950"/>
                </a:cubicBezTo>
                <a:cubicBezTo>
                  <a:pt x="220" y="945"/>
                  <a:pt x="217" y="948"/>
                  <a:pt x="215" y="950"/>
                </a:cubicBezTo>
                <a:cubicBezTo>
                  <a:pt x="211" y="950"/>
                  <a:pt x="207" y="951"/>
                  <a:pt x="204" y="948"/>
                </a:cubicBezTo>
                <a:cubicBezTo>
                  <a:pt x="204" y="946"/>
                  <a:pt x="204" y="944"/>
                  <a:pt x="206" y="942"/>
                </a:cubicBezTo>
                <a:cubicBezTo>
                  <a:pt x="206" y="942"/>
                  <a:pt x="206" y="942"/>
                  <a:pt x="206" y="942"/>
                </a:cubicBezTo>
                <a:cubicBezTo>
                  <a:pt x="207" y="942"/>
                  <a:pt x="208" y="942"/>
                  <a:pt x="209" y="942"/>
                </a:cubicBezTo>
                <a:cubicBezTo>
                  <a:pt x="214" y="941"/>
                  <a:pt x="219" y="944"/>
                  <a:pt x="226" y="942"/>
                </a:cubicBezTo>
                <a:cubicBezTo>
                  <a:pt x="220" y="938"/>
                  <a:pt x="215" y="938"/>
                  <a:pt x="209" y="938"/>
                </a:cubicBezTo>
                <a:cubicBezTo>
                  <a:pt x="209" y="938"/>
                  <a:pt x="209" y="938"/>
                  <a:pt x="209" y="937"/>
                </a:cubicBezTo>
                <a:cubicBezTo>
                  <a:pt x="209" y="935"/>
                  <a:pt x="209" y="934"/>
                  <a:pt x="206" y="935"/>
                </a:cubicBezTo>
                <a:cubicBezTo>
                  <a:pt x="205" y="935"/>
                  <a:pt x="203" y="935"/>
                  <a:pt x="202" y="935"/>
                </a:cubicBezTo>
                <a:cubicBezTo>
                  <a:pt x="203" y="933"/>
                  <a:pt x="205" y="932"/>
                  <a:pt x="207" y="931"/>
                </a:cubicBezTo>
                <a:cubicBezTo>
                  <a:pt x="209" y="931"/>
                  <a:pt x="209" y="930"/>
                  <a:pt x="209" y="929"/>
                </a:cubicBezTo>
                <a:cubicBezTo>
                  <a:pt x="209" y="927"/>
                  <a:pt x="207" y="927"/>
                  <a:pt x="206" y="928"/>
                </a:cubicBezTo>
                <a:cubicBezTo>
                  <a:pt x="204" y="928"/>
                  <a:pt x="203" y="928"/>
                  <a:pt x="202" y="928"/>
                </a:cubicBezTo>
                <a:cubicBezTo>
                  <a:pt x="195" y="929"/>
                  <a:pt x="189" y="929"/>
                  <a:pt x="183" y="934"/>
                </a:cubicBezTo>
                <a:cubicBezTo>
                  <a:pt x="182" y="935"/>
                  <a:pt x="179" y="935"/>
                  <a:pt x="177" y="937"/>
                </a:cubicBezTo>
                <a:cubicBezTo>
                  <a:pt x="174" y="938"/>
                  <a:pt x="169" y="934"/>
                  <a:pt x="169" y="939"/>
                </a:cubicBezTo>
                <a:cubicBezTo>
                  <a:pt x="169" y="941"/>
                  <a:pt x="175" y="940"/>
                  <a:pt x="177" y="942"/>
                </a:cubicBezTo>
                <a:cubicBezTo>
                  <a:pt x="177" y="943"/>
                  <a:pt x="177" y="944"/>
                  <a:pt x="180" y="944"/>
                </a:cubicBezTo>
                <a:cubicBezTo>
                  <a:pt x="185" y="944"/>
                  <a:pt x="190" y="944"/>
                  <a:pt x="195" y="943"/>
                </a:cubicBezTo>
                <a:cubicBezTo>
                  <a:pt x="197" y="943"/>
                  <a:pt x="199" y="943"/>
                  <a:pt x="200" y="945"/>
                </a:cubicBezTo>
                <a:cubicBezTo>
                  <a:pt x="201" y="947"/>
                  <a:pt x="199" y="949"/>
                  <a:pt x="198" y="950"/>
                </a:cubicBezTo>
                <a:cubicBezTo>
                  <a:pt x="197" y="952"/>
                  <a:pt x="195" y="952"/>
                  <a:pt x="193" y="951"/>
                </a:cubicBezTo>
                <a:cubicBezTo>
                  <a:pt x="191" y="950"/>
                  <a:pt x="188" y="948"/>
                  <a:pt x="186" y="949"/>
                </a:cubicBezTo>
                <a:cubicBezTo>
                  <a:pt x="180" y="951"/>
                  <a:pt x="175" y="950"/>
                  <a:pt x="169" y="950"/>
                </a:cubicBezTo>
                <a:cubicBezTo>
                  <a:pt x="165" y="949"/>
                  <a:pt x="161" y="949"/>
                  <a:pt x="157" y="951"/>
                </a:cubicBezTo>
                <a:cubicBezTo>
                  <a:pt x="156" y="952"/>
                  <a:pt x="154" y="952"/>
                  <a:pt x="152" y="952"/>
                </a:cubicBezTo>
                <a:cubicBezTo>
                  <a:pt x="149" y="952"/>
                  <a:pt x="149" y="953"/>
                  <a:pt x="149" y="955"/>
                </a:cubicBezTo>
                <a:cubicBezTo>
                  <a:pt x="150" y="957"/>
                  <a:pt x="149" y="959"/>
                  <a:pt x="147" y="959"/>
                </a:cubicBezTo>
                <a:cubicBezTo>
                  <a:pt x="145" y="960"/>
                  <a:pt x="143" y="959"/>
                  <a:pt x="142" y="957"/>
                </a:cubicBezTo>
                <a:cubicBezTo>
                  <a:pt x="142" y="957"/>
                  <a:pt x="142" y="955"/>
                  <a:pt x="141" y="955"/>
                </a:cubicBezTo>
                <a:cubicBezTo>
                  <a:pt x="137" y="952"/>
                  <a:pt x="135" y="945"/>
                  <a:pt x="128" y="948"/>
                </a:cubicBezTo>
                <a:cubicBezTo>
                  <a:pt x="125" y="948"/>
                  <a:pt x="123" y="949"/>
                  <a:pt x="123" y="945"/>
                </a:cubicBezTo>
                <a:cubicBezTo>
                  <a:pt x="124" y="945"/>
                  <a:pt x="127" y="946"/>
                  <a:pt x="127" y="943"/>
                </a:cubicBezTo>
                <a:cubicBezTo>
                  <a:pt x="127" y="941"/>
                  <a:pt x="125" y="942"/>
                  <a:pt x="124" y="942"/>
                </a:cubicBezTo>
                <a:cubicBezTo>
                  <a:pt x="117" y="944"/>
                  <a:pt x="111" y="945"/>
                  <a:pt x="104" y="948"/>
                </a:cubicBezTo>
                <a:cubicBezTo>
                  <a:pt x="109" y="951"/>
                  <a:pt x="113" y="952"/>
                  <a:pt x="117" y="951"/>
                </a:cubicBezTo>
                <a:cubicBezTo>
                  <a:pt x="120" y="953"/>
                  <a:pt x="121" y="955"/>
                  <a:pt x="119" y="958"/>
                </a:cubicBezTo>
                <a:cubicBezTo>
                  <a:pt x="118" y="960"/>
                  <a:pt x="117" y="962"/>
                  <a:pt x="115" y="963"/>
                </a:cubicBezTo>
                <a:cubicBezTo>
                  <a:pt x="113" y="965"/>
                  <a:pt x="113" y="967"/>
                  <a:pt x="115" y="968"/>
                </a:cubicBezTo>
                <a:cubicBezTo>
                  <a:pt x="116" y="971"/>
                  <a:pt x="121" y="971"/>
                  <a:pt x="119" y="975"/>
                </a:cubicBezTo>
                <a:cubicBezTo>
                  <a:pt x="116" y="976"/>
                  <a:pt x="117" y="979"/>
                  <a:pt x="115" y="980"/>
                </a:cubicBezTo>
                <a:cubicBezTo>
                  <a:pt x="113" y="979"/>
                  <a:pt x="112" y="978"/>
                  <a:pt x="110" y="979"/>
                </a:cubicBezTo>
                <a:cubicBezTo>
                  <a:pt x="106" y="977"/>
                  <a:pt x="102" y="975"/>
                  <a:pt x="98" y="974"/>
                </a:cubicBezTo>
                <a:cubicBezTo>
                  <a:pt x="92" y="972"/>
                  <a:pt x="88" y="973"/>
                  <a:pt x="85" y="980"/>
                </a:cubicBezTo>
                <a:cubicBezTo>
                  <a:pt x="85" y="981"/>
                  <a:pt x="86" y="983"/>
                  <a:pt x="84" y="984"/>
                </a:cubicBezTo>
                <a:cubicBezTo>
                  <a:pt x="83" y="986"/>
                  <a:pt x="83" y="986"/>
                  <a:pt x="86" y="987"/>
                </a:cubicBezTo>
                <a:cubicBezTo>
                  <a:pt x="86" y="987"/>
                  <a:pt x="86" y="987"/>
                  <a:pt x="86" y="987"/>
                </a:cubicBezTo>
                <a:cubicBezTo>
                  <a:pt x="86" y="988"/>
                  <a:pt x="86" y="990"/>
                  <a:pt x="85" y="992"/>
                </a:cubicBezTo>
                <a:cubicBezTo>
                  <a:pt x="85" y="993"/>
                  <a:pt x="85" y="994"/>
                  <a:pt x="87" y="995"/>
                </a:cubicBezTo>
                <a:cubicBezTo>
                  <a:pt x="96" y="1002"/>
                  <a:pt x="101" y="1001"/>
                  <a:pt x="105" y="991"/>
                </a:cubicBezTo>
                <a:cubicBezTo>
                  <a:pt x="106" y="991"/>
                  <a:pt x="106" y="990"/>
                  <a:pt x="106" y="990"/>
                </a:cubicBezTo>
                <a:cubicBezTo>
                  <a:pt x="109" y="992"/>
                  <a:pt x="112" y="992"/>
                  <a:pt x="116" y="992"/>
                </a:cubicBezTo>
                <a:cubicBezTo>
                  <a:pt x="119" y="993"/>
                  <a:pt x="122" y="998"/>
                  <a:pt x="120" y="1000"/>
                </a:cubicBezTo>
                <a:cubicBezTo>
                  <a:pt x="114" y="1003"/>
                  <a:pt x="118" y="1006"/>
                  <a:pt x="119" y="1009"/>
                </a:cubicBezTo>
                <a:cubicBezTo>
                  <a:pt x="121" y="1012"/>
                  <a:pt x="123" y="1014"/>
                  <a:pt x="119" y="1017"/>
                </a:cubicBezTo>
                <a:cubicBezTo>
                  <a:pt x="116" y="1018"/>
                  <a:pt x="118" y="1020"/>
                  <a:pt x="119" y="1022"/>
                </a:cubicBezTo>
                <a:cubicBezTo>
                  <a:pt x="119" y="1024"/>
                  <a:pt x="120" y="1027"/>
                  <a:pt x="123" y="1026"/>
                </a:cubicBezTo>
                <a:cubicBezTo>
                  <a:pt x="127" y="1025"/>
                  <a:pt x="125" y="1023"/>
                  <a:pt x="124" y="1021"/>
                </a:cubicBezTo>
                <a:cubicBezTo>
                  <a:pt x="124" y="1020"/>
                  <a:pt x="124" y="1019"/>
                  <a:pt x="124" y="1018"/>
                </a:cubicBezTo>
                <a:cubicBezTo>
                  <a:pt x="127" y="1016"/>
                  <a:pt x="130" y="1017"/>
                  <a:pt x="133" y="1017"/>
                </a:cubicBezTo>
                <a:cubicBezTo>
                  <a:pt x="136" y="1017"/>
                  <a:pt x="137" y="1017"/>
                  <a:pt x="139" y="1016"/>
                </a:cubicBezTo>
                <a:cubicBezTo>
                  <a:pt x="140" y="1015"/>
                  <a:pt x="142" y="1015"/>
                  <a:pt x="142" y="1016"/>
                </a:cubicBezTo>
                <a:cubicBezTo>
                  <a:pt x="143" y="1018"/>
                  <a:pt x="144" y="1019"/>
                  <a:pt x="142" y="1020"/>
                </a:cubicBezTo>
                <a:cubicBezTo>
                  <a:pt x="140" y="1021"/>
                  <a:pt x="139" y="1023"/>
                  <a:pt x="137" y="1024"/>
                </a:cubicBezTo>
                <a:cubicBezTo>
                  <a:pt x="136" y="1025"/>
                  <a:pt x="135" y="1027"/>
                  <a:pt x="137" y="1027"/>
                </a:cubicBezTo>
                <a:cubicBezTo>
                  <a:pt x="143" y="1028"/>
                  <a:pt x="145" y="1035"/>
                  <a:pt x="151" y="1035"/>
                </a:cubicBezTo>
                <a:cubicBezTo>
                  <a:pt x="154" y="1035"/>
                  <a:pt x="156" y="1035"/>
                  <a:pt x="159" y="1036"/>
                </a:cubicBezTo>
                <a:cubicBezTo>
                  <a:pt x="159" y="1036"/>
                  <a:pt x="160" y="1037"/>
                  <a:pt x="160" y="1037"/>
                </a:cubicBezTo>
                <a:cubicBezTo>
                  <a:pt x="161" y="1040"/>
                  <a:pt x="159" y="1042"/>
                  <a:pt x="158" y="1045"/>
                </a:cubicBezTo>
                <a:cubicBezTo>
                  <a:pt x="157" y="1045"/>
                  <a:pt x="156" y="1045"/>
                  <a:pt x="155" y="1045"/>
                </a:cubicBezTo>
                <a:cubicBezTo>
                  <a:pt x="152" y="1045"/>
                  <a:pt x="150" y="1045"/>
                  <a:pt x="151" y="1049"/>
                </a:cubicBezTo>
                <a:cubicBezTo>
                  <a:pt x="152" y="1053"/>
                  <a:pt x="155" y="1051"/>
                  <a:pt x="157" y="1050"/>
                </a:cubicBezTo>
                <a:cubicBezTo>
                  <a:pt x="163" y="1050"/>
                  <a:pt x="167" y="1055"/>
                  <a:pt x="173" y="1053"/>
                </a:cubicBezTo>
                <a:cubicBezTo>
                  <a:pt x="176" y="1055"/>
                  <a:pt x="179" y="1056"/>
                  <a:pt x="182" y="1057"/>
                </a:cubicBezTo>
                <a:cubicBezTo>
                  <a:pt x="185" y="1065"/>
                  <a:pt x="185" y="1065"/>
                  <a:pt x="176" y="1064"/>
                </a:cubicBezTo>
                <a:cubicBezTo>
                  <a:pt x="172" y="1063"/>
                  <a:pt x="168" y="1064"/>
                  <a:pt x="164" y="1062"/>
                </a:cubicBezTo>
                <a:cubicBezTo>
                  <a:pt x="160" y="1060"/>
                  <a:pt x="159" y="1067"/>
                  <a:pt x="155" y="1065"/>
                </a:cubicBezTo>
                <a:cubicBezTo>
                  <a:pt x="153" y="1064"/>
                  <a:pt x="151" y="1066"/>
                  <a:pt x="149" y="1067"/>
                </a:cubicBezTo>
                <a:cubicBezTo>
                  <a:pt x="147" y="1067"/>
                  <a:pt x="147" y="1068"/>
                  <a:pt x="147" y="1069"/>
                </a:cubicBezTo>
                <a:cubicBezTo>
                  <a:pt x="148" y="1070"/>
                  <a:pt x="148" y="1071"/>
                  <a:pt x="150" y="1071"/>
                </a:cubicBezTo>
                <a:cubicBezTo>
                  <a:pt x="158" y="1067"/>
                  <a:pt x="165" y="1070"/>
                  <a:pt x="172" y="1072"/>
                </a:cubicBezTo>
                <a:cubicBezTo>
                  <a:pt x="181" y="1076"/>
                  <a:pt x="190" y="1078"/>
                  <a:pt x="200" y="1077"/>
                </a:cubicBezTo>
                <a:cubicBezTo>
                  <a:pt x="201" y="1077"/>
                  <a:pt x="202" y="1078"/>
                  <a:pt x="203" y="1078"/>
                </a:cubicBezTo>
                <a:cubicBezTo>
                  <a:pt x="206" y="1078"/>
                  <a:pt x="207" y="1076"/>
                  <a:pt x="209" y="1075"/>
                </a:cubicBezTo>
                <a:cubicBezTo>
                  <a:pt x="211" y="1076"/>
                  <a:pt x="213" y="1075"/>
                  <a:pt x="215" y="1077"/>
                </a:cubicBezTo>
                <a:cubicBezTo>
                  <a:pt x="214" y="1080"/>
                  <a:pt x="213" y="1083"/>
                  <a:pt x="208" y="1081"/>
                </a:cubicBezTo>
                <a:cubicBezTo>
                  <a:pt x="206" y="1080"/>
                  <a:pt x="204" y="1080"/>
                  <a:pt x="203" y="1083"/>
                </a:cubicBezTo>
                <a:cubicBezTo>
                  <a:pt x="204" y="1084"/>
                  <a:pt x="206" y="1085"/>
                  <a:pt x="208" y="1085"/>
                </a:cubicBezTo>
                <a:cubicBezTo>
                  <a:pt x="212" y="1085"/>
                  <a:pt x="213" y="1087"/>
                  <a:pt x="214" y="1091"/>
                </a:cubicBezTo>
                <a:cubicBezTo>
                  <a:pt x="214" y="1095"/>
                  <a:pt x="214" y="1098"/>
                  <a:pt x="210" y="1099"/>
                </a:cubicBezTo>
                <a:cubicBezTo>
                  <a:pt x="209" y="1100"/>
                  <a:pt x="208" y="1100"/>
                  <a:pt x="207" y="1101"/>
                </a:cubicBezTo>
                <a:cubicBezTo>
                  <a:pt x="206" y="1101"/>
                  <a:pt x="204" y="1102"/>
                  <a:pt x="205" y="1104"/>
                </a:cubicBezTo>
                <a:cubicBezTo>
                  <a:pt x="205" y="1106"/>
                  <a:pt x="207" y="1105"/>
                  <a:pt x="209" y="1105"/>
                </a:cubicBezTo>
                <a:cubicBezTo>
                  <a:pt x="214" y="1104"/>
                  <a:pt x="220" y="1104"/>
                  <a:pt x="225" y="1106"/>
                </a:cubicBezTo>
                <a:cubicBezTo>
                  <a:pt x="229" y="1108"/>
                  <a:pt x="229" y="1105"/>
                  <a:pt x="231" y="1104"/>
                </a:cubicBezTo>
                <a:cubicBezTo>
                  <a:pt x="240" y="1103"/>
                  <a:pt x="249" y="1106"/>
                  <a:pt x="258" y="1106"/>
                </a:cubicBezTo>
                <a:cubicBezTo>
                  <a:pt x="260" y="1108"/>
                  <a:pt x="265" y="1107"/>
                  <a:pt x="267" y="1110"/>
                </a:cubicBezTo>
                <a:cubicBezTo>
                  <a:pt x="265" y="1113"/>
                  <a:pt x="267" y="1115"/>
                  <a:pt x="269" y="1117"/>
                </a:cubicBezTo>
                <a:cubicBezTo>
                  <a:pt x="266" y="1117"/>
                  <a:pt x="262" y="1117"/>
                  <a:pt x="259" y="1118"/>
                </a:cubicBezTo>
                <a:cubicBezTo>
                  <a:pt x="252" y="1122"/>
                  <a:pt x="245" y="1121"/>
                  <a:pt x="238" y="1121"/>
                </a:cubicBezTo>
                <a:cubicBezTo>
                  <a:pt x="236" y="1120"/>
                  <a:pt x="233" y="1121"/>
                  <a:pt x="231" y="1119"/>
                </a:cubicBezTo>
                <a:cubicBezTo>
                  <a:pt x="225" y="1114"/>
                  <a:pt x="218" y="1113"/>
                  <a:pt x="211" y="1116"/>
                </a:cubicBezTo>
                <a:cubicBezTo>
                  <a:pt x="210" y="1116"/>
                  <a:pt x="210" y="1116"/>
                  <a:pt x="209" y="1115"/>
                </a:cubicBezTo>
                <a:cubicBezTo>
                  <a:pt x="206" y="1115"/>
                  <a:pt x="203" y="1116"/>
                  <a:pt x="199" y="1113"/>
                </a:cubicBezTo>
                <a:cubicBezTo>
                  <a:pt x="194" y="1109"/>
                  <a:pt x="188" y="1111"/>
                  <a:pt x="185" y="1117"/>
                </a:cubicBezTo>
                <a:cubicBezTo>
                  <a:pt x="184" y="1119"/>
                  <a:pt x="184" y="1121"/>
                  <a:pt x="184" y="1123"/>
                </a:cubicBezTo>
                <a:cubicBezTo>
                  <a:pt x="184" y="1126"/>
                  <a:pt x="183" y="1127"/>
                  <a:pt x="180" y="1127"/>
                </a:cubicBezTo>
                <a:cubicBezTo>
                  <a:pt x="179" y="1127"/>
                  <a:pt x="178" y="1127"/>
                  <a:pt x="178" y="1127"/>
                </a:cubicBezTo>
                <a:cubicBezTo>
                  <a:pt x="170" y="1131"/>
                  <a:pt x="170" y="1133"/>
                  <a:pt x="176" y="1137"/>
                </a:cubicBezTo>
                <a:cubicBezTo>
                  <a:pt x="181" y="1140"/>
                  <a:pt x="185" y="1143"/>
                  <a:pt x="189" y="1145"/>
                </a:cubicBezTo>
                <a:cubicBezTo>
                  <a:pt x="198" y="1141"/>
                  <a:pt x="205" y="1147"/>
                  <a:pt x="213" y="1150"/>
                </a:cubicBezTo>
                <a:cubicBezTo>
                  <a:pt x="213" y="1149"/>
                  <a:pt x="214" y="1148"/>
                  <a:pt x="214" y="1147"/>
                </a:cubicBezTo>
                <a:cubicBezTo>
                  <a:pt x="214" y="1142"/>
                  <a:pt x="214" y="1141"/>
                  <a:pt x="219" y="1144"/>
                </a:cubicBezTo>
                <a:cubicBezTo>
                  <a:pt x="222" y="1145"/>
                  <a:pt x="223" y="1145"/>
                  <a:pt x="226" y="1144"/>
                </a:cubicBezTo>
                <a:cubicBezTo>
                  <a:pt x="234" y="1147"/>
                  <a:pt x="242" y="1153"/>
                  <a:pt x="253" y="1149"/>
                </a:cubicBezTo>
                <a:cubicBezTo>
                  <a:pt x="254" y="1152"/>
                  <a:pt x="257" y="1152"/>
                  <a:pt x="260" y="1151"/>
                </a:cubicBezTo>
                <a:cubicBezTo>
                  <a:pt x="264" y="1149"/>
                  <a:pt x="268" y="1150"/>
                  <a:pt x="270" y="1153"/>
                </a:cubicBezTo>
                <a:cubicBezTo>
                  <a:pt x="271" y="1154"/>
                  <a:pt x="273" y="1155"/>
                  <a:pt x="274" y="1156"/>
                </a:cubicBezTo>
                <a:cubicBezTo>
                  <a:pt x="272" y="1157"/>
                  <a:pt x="271" y="1158"/>
                  <a:pt x="269" y="1159"/>
                </a:cubicBezTo>
                <a:cubicBezTo>
                  <a:pt x="260" y="1159"/>
                  <a:pt x="251" y="1159"/>
                  <a:pt x="242" y="1161"/>
                </a:cubicBezTo>
                <a:cubicBezTo>
                  <a:pt x="250" y="1163"/>
                  <a:pt x="258" y="1164"/>
                  <a:pt x="265" y="1167"/>
                </a:cubicBezTo>
                <a:cubicBezTo>
                  <a:pt x="265" y="1167"/>
                  <a:pt x="265" y="1167"/>
                  <a:pt x="265" y="1167"/>
                </a:cubicBezTo>
                <a:cubicBezTo>
                  <a:pt x="265" y="1170"/>
                  <a:pt x="264" y="1172"/>
                  <a:pt x="260" y="1171"/>
                </a:cubicBezTo>
                <a:cubicBezTo>
                  <a:pt x="258" y="1171"/>
                  <a:pt x="256" y="1170"/>
                  <a:pt x="254" y="1171"/>
                </a:cubicBezTo>
                <a:cubicBezTo>
                  <a:pt x="255" y="1174"/>
                  <a:pt x="258" y="1173"/>
                  <a:pt x="259" y="1174"/>
                </a:cubicBezTo>
                <a:cubicBezTo>
                  <a:pt x="261" y="1176"/>
                  <a:pt x="260" y="1177"/>
                  <a:pt x="260" y="1179"/>
                </a:cubicBezTo>
                <a:cubicBezTo>
                  <a:pt x="262" y="1178"/>
                  <a:pt x="267" y="1182"/>
                  <a:pt x="266" y="1178"/>
                </a:cubicBezTo>
                <a:cubicBezTo>
                  <a:pt x="265" y="1172"/>
                  <a:pt x="270" y="1175"/>
                  <a:pt x="273" y="1174"/>
                </a:cubicBezTo>
                <a:cubicBezTo>
                  <a:pt x="273" y="1174"/>
                  <a:pt x="273" y="1174"/>
                  <a:pt x="273" y="1174"/>
                </a:cubicBezTo>
                <a:cubicBezTo>
                  <a:pt x="274" y="1174"/>
                  <a:pt x="274" y="1174"/>
                  <a:pt x="274" y="1174"/>
                </a:cubicBezTo>
                <a:cubicBezTo>
                  <a:pt x="277" y="1174"/>
                  <a:pt x="279" y="1173"/>
                  <a:pt x="281" y="1172"/>
                </a:cubicBezTo>
                <a:cubicBezTo>
                  <a:pt x="282" y="1173"/>
                  <a:pt x="282" y="1173"/>
                  <a:pt x="282" y="1174"/>
                </a:cubicBezTo>
                <a:cubicBezTo>
                  <a:pt x="282" y="1177"/>
                  <a:pt x="279" y="1176"/>
                  <a:pt x="277" y="1176"/>
                </a:cubicBezTo>
                <a:cubicBezTo>
                  <a:pt x="276" y="1177"/>
                  <a:pt x="274" y="1178"/>
                  <a:pt x="275" y="1179"/>
                </a:cubicBezTo>
                <a:cubicBezTo>
                  <a:pt x="275" y="1180"/>
                  <a:pt x="277" y="1180"/>
                  <a:pt x="278" y="1180"/>
                </a:cubicBezTo>
                <a:cubicBezTo>
                  <a:pt x="278" y="1180"/>
                  <a:pt x="278" y="1180"/>
                  <a:pt x="278" y="1180"/>
                </a:cubicBezTo>
                <a:cubicBezTo>
                  <a:pt x="277" y="1186"/>
                  <a:pt x="269" y="1189"/>
                  <a:pt x="269" y="1195"/>
                </a:cubicBezTo>
                <a:cubicBezTo>
                  <a:pt x="269" y="1196"/>
                  <a:pt x="269" y="1196"/>
                  <a:pt x="269" y="1196"/>
                </a:cubicBezTo>
                <a:cubicBezTo>
                  <a:pt x="266" y="1195"/>
                  <a:pt x="263" y="1194"/>
                  <a:pt x="262" y="1197"/>
                </a:cubicBezTo>
                <a:cubicBezTo>
                  <a:pt x="260" y="1197"/>
                  <a:pt x="259" y="1199"/>
                  <a:pt x="257" y="1197"/>
                </a:cubicBezTo>
                <a:cubicBezTo>
                  <a:pt x="253" y="1194"/>
                  <a:pt x="249" y="1195"/>
                  <a:pt x="245" y="1197"/>
                </a:cubicBezTo>
                <a:cubicBezTo>
                  <a:pt x="244" y="1197"/>
                  <a:pt x="243" y="1197"/>
                  <a:pt x="242" y="1196"/>
                </a:cubicBezTo>
                <a:cubicBezTo>
                  <a:pt x="234" y="1193"/>
                  <a:pt x="227" y="1193"/>
                  <a:pt x="221" y="1199"/>
                </a:cubicBezTo>
                <a:cubicBezTo>
                  <a:pt x="218" y="1202"/>
                  <a:pt x="214" y="1203"/>
                  <a:pt x="209" y="1201"/>
                </a:cubicBezTo>
                <a:cubicBezTo>
                  <a:pt x="206" y="1201"/>
                  <a:pt x="206" y="1201"/>
                  <a:pt x="201" y="1204"/>
                </a:cubicBezTo>
                <a:cubicBezTo>
                  <a:pt x="207" y="1205"/>
                  <a:pt x="212" y="1204"/>
                  <a:pt x="218" y="1206"/>
                </a:cubicBezTo>
                <a:cubicBezTo>
                  <a:pt x="220" y="1206"/>
                  <a:pt x="222" y="1205"/>
                  <a:pt x="223" y="1204"/>
                </a:cubicBezTo>
                <a:cubicBezTo>
                  <a:pt x="226" y="1202"/>
                  <a:pt x="228" y="1202"/>
                  <a:pt x="231" y="1203"/>
                </a:cubicBezTo>
                <a:cubicBezTo>
                  <a:pt x="233" y="1203"/>
                  <a:pt x="238" y="1206"/>
                  <a:pt x="239" y="1200"/>
                </a:cubicBezTo>
                <a:cubicBezTo>
                  <a:pt x="239" y="1199"/>
                  <a:pt x="241" y="1199"/>
                  <a:pt x="242" y="1199"/>
                </a:cubicBezTo>
                <a:cubicBezTo>
                  <a:pt x="244" y="1200"/>
                  <a:pt x="245" y="1200"/>
                  <a:pt x="247" y="1201"/>
                </a:cubicBezTo>
                <a:cubicBezTo>
                  <a:pt x="250" y="1204"/>
                  <a:pt x="253" y="1205"/>
                  <a:pt x="257" y="1202"/>
                </a:cubicBezTo>
                <a:cubicBezTo>
                  <a:pt x="258" y="1201"/>
                  <a:pt x="259" y="1200"/>
                  <a:pt x="261" y="1201"/>
                </a:cubicBezTo>
                <a:cubicBezTo>
                  <a:pt x="263" y="1203"/>
                  <a:pt x="265" y="1204"/>
                  <a:pt x="267" y="1204"/>
                </a:cubicBezTo>
                <a:cubicBezTo>
                  <a:pt x="267" y="1205"/>
                  <a:pt x="267" y="1205"/>
                  <a:pt x="267" y="1206"/>
                </a:cubicBezTo>
                <a:cubicBezTo>
                  <a:pt x="267" y="1206"/>
                  <a:pt x="266" y="1207"/>
                  <a:pt x="265" y="1207"/>
                </a:cubicBezTo>
                <a:cubicBezTo>
                  <a:pt x="264" y="1207"/>
                  <a:pt x="262" y="1207"/>
                  <a:pt x="262" y="1209"/>
                </a:cubicBezTo>
                <a:cubicBezTo>
                  <a:pt x="261" y="1210"/>
                  <a:pt x="260" y="1212"/>
                  <a:pt x="261" y="1214"/>
                </a:cubicBezTo>
                <a:cubicBezTo>
                  <a:pt x="262" y="1216"/>
                  <a:pt x="261" y="1218"/>
                  <a:pt x="260" y="1221"/>
                </a:cubicBezTo>
                <a:cubicBezTo>
                  <a:pt x="260" y="1220"/>
                  <a:pt x="260" y="1220"/>
                  <a:pt x="260" y="1220"/>
                </a:cubicBezTo>
                <a:cubicBezTo>
                  <a:pt x="257" y="1221"/>
                  <a:pt x="255" y="1220"/>
                  <a:pt x="254" y="1217"/>
                </a:cubicBezTo>
                <a:cubicBezTo>
                  <a:pt x="254" y="1210"/>
                  <a:pt x="248" y="1211"/>
                  <a:pt x="243" y="1210"/>
                </a:cubicBezTo>
                <a:cubicBezTo>
                  <a:pt x="244" y="1218"/>
                  <a:pt x="244" y="1219"/>
                  <a:pt x="233" y="1224"/>
                </a:cubicBezTo>
                <a:cubicBezTo>
                  <a:pt x="238" y="1227"/>
                  <a:pt x="245" y="1222"/>
                  <a:pt x="249" y="1226"/>
                </a:cubicBezTo>
                <a:cubicBezTo>
                  <a:pt x="249" y="1228"/>
                  <a:pt x="247" y="1230"/>
                  <a:pt x="245" y="1231"/>
                </a:cubicBezTo>
                <a:cubicBezTo>
                  <a:pt x="242" y="1231"/>
                  <a:pt x="242" y="1234"/>
                  <a:pt x="242" y="1236"/>
                </a:cubicBezTo>
                <a:cubicBezTo>
                  <a:pt x="239" y="1239"/>
                  <a:pt x="239" y="1242"/>
                  <a:pt x="239" y="1246"/>
                </a:cubicBezTo>
                <a:cubicBezTo>
                  <a:pt x="240" y="1250"/>
                  <a:pt x="236" y="1249"/>
                  <a:pt x="234" y="1250"/>
                </a:cubicBezTo>
                <a:cubicBezTo>
                  <a:pt x="233" y="1251"/>
                  <a:pt x="231" y="1251"/>
                  <a:pt x="230" y="1249"/>
                </a:cubicBezTo>
                <a:cubicBezTo>
                  <a:pt x="229" y="1247"/>
                  <a:pt x="233" y="1247"/>
                  <a:pt x="233" y="1245"/>
                </a:cubicBezTo>
                <a:cubicBezTo>
                  <a:pt x="234" y="1244"/>
                  <a:pt x="234" y="1244"/>
                  <a:pt x="234" y="1243"/>
                </a:cubicBezTo>
                <a:cubicBezTo>
                  <a:pt x="229" y="1241"/>
                  <a:pt x="224" y="1239"/>
                  <a:pt x="224" y="1247"/>
                </a:cubicBezTo>
                <a:cubicBezTo>
                  <a:pt x="224" y="1249"/>
                  <a:pt x="222" y="1249"/>
                  <a:pt x="220" y="1249"/>
                </a:cubicBezTo>
                <a:cubicBezTo>
                  <a:pt x="218" y="1249"/>
                  <a:pt x="217" y="1248"/>
                  <a:pt x="217" y="1246"/>
                </a:cubicBezTo>
                <a:cubicBezTo>
                  <a:pt x="217" y="1245"/>
                  <a:pt x="216" y="1244"/>
                  <a:pt x="216" y="1243"/>
                </a:cubicBezTo>
                <a:cubicBezTo>
                  <a:pt x="216" y="1241"/>
                  <a:pt x="217" y="1239"/>
                  <a:pt x="214" y="1240"/>
                </a:cubicBezTo>
                <a:cubicBezTo>
                  <a:pt x="212" y="1240"/>
                  <a:pt x="211" y="1241"/>
                  <a:pt x="210" y="1242"/>
                </a:cubicBezTo>
                <a:cubicBezTo>
                  <a:pt x="205" y="1248"/>
                  <a:pt x="196" y="1242"/>
                  <a:pt x="191" y="1247"/>
                </a:cubicBezTo>
                <a:cubicBezTo>
                  <a:pt x="191" y="1247"/>
                  <a:pt x="190" y="1247"/>
                  <a:pt x="190" y="1247"/>
                </a:cubicBezTo>
                <a:cubicBezTo>
                  <a:pt x="188" y="1245"/>
                  <a:pt x="186" y="1243"/>
                  <a:pt x="183" y="1243"/>
                </a:cubicBezTo>
                <a:cubicBezTo>
                  <a:pt x="179" y="1242"/>
                  <a:pt x="183" y="1247"/>
                  <a:pt x="179" y="1248"/>
                </a:cubicBezTo>
                <a:cubicBezTo>
                  <a:pt x="179" y="1248"/>
                  <a:pt x="179" y="1248"/>
                  <a:pt x="179" y="1248"/>
                </a:cubicBezTo>
                <a:cubicBezTo>
                  <a:pt x="174" y="1248"/>
                  <a:pt x="173" y="1250"/>
                  <a:pt x="174" y="1254"/>
                </a:cubicBezTo>
                <a:cubicBezTo>
                  <a:pt x="174" y="1254"/>
                  <a:pt x="172" y="1255"/>
                  <a:pt x="171" y="1256"/>
                </a:cubicBezTo>
                <a:cubicBezTo>
                  <a:pt x="170" y="1255"/>
                  <a:pt x="170" y="1254"/>
                  <a:pt x="169" y="1253"/>
                </a:cubicBezTo>
                <a:cubicBezTo>
                  <a:pt x="170" y="1250"/>
                  <a:pt x="168" y="1249"/>
                  <a:pt x="166" y="1249"/>
                </a:cubicBezTo>
                <a:cubicBezTo>
                  <a:pt x="163" y="1248"/>
                  <a:pt x="165" y="1251"/>
                  <a:pt x="164" y="1252"/>
                </a:cubicBezTo>
                <a:cubicBezTo>
                  <a:pt x="164" y="1252"/>
                  <a:pt x="164" y="1252"/>
                  <a:pt x="164" y="1252"/>
                </a:cubicBezTo>
                <a:cubicBezTo>
                  <a:pt x="158" y="1254"/>
                  <a:pt x="160" y="1259"/>
                  <a:pt x="159" y="1262"/>
                </a:cubicBezTo>
                <a:cubicBezTo>
                  <a:pt x="159" y="1262"/>
                  <a:pt x="160" y="1264"/>
                  <a:pt x="161" y="1263"/>
                </a:cubicBezTo>
                <a:cubicBezTo>
                  <a:pt x="165" y="1260"/>
                  <a:pt x="168" y="1265"/>
                  <a:pt x="171" y="1266"/>
                </a:cubicBezTo>
                <a:cubicBezTo>
                  <a:pt x="158" y="1267"/>
                  <a:pt x="144" y="1269"/>
                  <a:pt x="129" y="1266"/>
                </a:cubicBezTo>
                <a:cubicBezTo>
                  <a:pt x="132" y="1269"/>
                  <a:pt x="134" y="1270"/>
                  <a:pt x="137" y="1271"/>
                </a:cubicBezTo>
                <a:cubicBezTo>
                  <a:pt x="146" y="1273"/>
                  <a:pt x="155" y="1269"/>
                  <a:pt x="163" y="1275"/>
                </a:cubicBezTo>
                <a:cubicBezTo>
                  <a:pt x="164" y="1275"/>
                  <a:pt x="166" y="1274"/>
                  <a:pt x="168" y="1274"/>
                </a:cubicBezTo>
                <a:cubicBezTo>
                  <a:pt x="172" y="1274"/>
                  <a:pt x="176" y="1274"/>
                  <a:pt x="180" y="1275"/>
                </a:cubicBezTo>
                <a:cubicBezTo>
                  <a:pt x="184" y="1276"/>
                  <a:pt x="184" y="1273"/>
                  <a:pt x="184" y="1271"/>
                </a:cubicBezTo>
                <a:cubicBezTo>
                  <a:pt x="185" y="1271"/>
                  <a:pt x="187" y="1271"/>
                  <a:pt x="188" y="1271"/>
                </a:cubicBezTo>
                <a:cubicBezTo>
                  <a:pt x="186" y="1276"/>
                  <a:pt x="191" y="1274"/>
                  <a:pt x="193" y="1274"/>
                </a:cubicBezTo>
                <a:cubicBezTo>
                  <a:pt x="194" y="1275"/>
                  <a:pt x="195" y="1272"/>
                  <a:pt x="197" y="1274"/>
                </a:cubicBezTo>
                <a:cubicBezTo>
                  <a:pt x="201" y="1277"/>
                  <a:pt x="205" y="1275"/>
                  <a:pt x="209" y="1274"/>
                </a:cubicBezTo>
                <a:cubicBezTo>
                  <a:pt x="213" y="1275"/>
                  <a:pt x="216" y="1275"/>
                  <a:pt x="220" y="1276"/>
                </a:cubicBezTo>
                <a:cubicBezTo>
                  <a:pt x="223" y="1278"/>
                  <a:pt x="226" y="1278"/>
                  <a:pt x="229" y="1276"/>
                </a:cubicBezTo>
                <a:cubicBezTo>
                  <a:pt x="232" y="1276"/>
                  <a:pt x="234" y="1277"/>
                  <a:pt x="237" y="1277"/>
                </a:cubicBezTo>
                <a:cubicBezTo>
                  <a:pt x="240" y="1278"/>
                  <a:pt x="240" y="1280"/>
                  <a:pt x="240" y="1282"/>
                </a:cubicBezTo>
                <a:cubicBezTo>
                  <a:pt x="239" y="1282"/>
                  <a:pt x="239" y="1283"/>
                  <a:pt x="238" y="1283"/>
                </a:cubicBezTo>
                <a:cubicBezTo>
                  <a:pt x="237" y="1281"/>
                  <a:pt x="235" y="1280"/>
                  <a:pt x="234" y="1282"/>
                </a:cubicBezTo>
                <a:cubicBezTo>
                  <a:pt x="233" y="1284"/>
                  <a:pt x="236" y="1284"/>
                  <a:pt x="237" y="1286"/>
                </a:cubicBezTo>
                <a:cubicBezTo>
                  <a:pt x="234" y="1288"/>
                  <a:pt x="232" y="1286"/>
                  <a:pt x="229" y="1286"/>
                </a:cubicBezTo>
                <a:cubicBezTo>
                  <a:pt x="227" y="1286"/>
                  <a:pt x="226" y="1287"/>
                  <a:pt x="226" y="1289"/>
                </a:cubicBezTo>
                <a:cubicBezTo>
                  <a:pt x="226" y="1290"/>
                  <a:pt x="227" y="1290"/>
                  <a:pt x="228" y="1291"/>
                </a:cubicBezTo>
                <a:cubicBezTo>
                  <a:pt x="231" y="1291"/>
                  <a:pt x="234" y="1291"/>
                  <a:pt x="236" y="1293"/>
                </a:cubicBezTo>
                <a:cubicBezTo>
                  <a:pt x="232" y="1300"/>
                  <a:pt x="233" y="1300"/>
                  <a:pt x="241" y="1302"/>
                </a:cubicBezTo>
                <a:cubicBezTo>
                  <a:pt x="241" y="1302"/>
                  <a:pt x="242" y="1302"/>
                  <a:pt x="242" y="1302"/>
                </a:cubicBezTo>
                <a:cubicBezTo>
                  <a:pt x="245" y="1302"/>
                  <a:pt x="247" y="1300"/>
                  <a:pt x="250" y="1303"/>
                </a:cubicBezTo>
                <a:cubicBezTo>
                  <a:pt x="251" y="1304"/>
                  <a:pt x="253" y="1305"/>
                  <a:pt x="255" y="1304"/>
                </a:cubicBezTo>
                <a:cubicBezTo>
                  <a:pt x="260" y="1302"/>
                  <a:pt x="260" y="1306"/>
                  <a:pt x="261" y="1309"/>
                </a:cubicBezTo>
                <a:cubicBezTo>
                  <a:pt x="261" y="1309"/>
                  <a:pt x="262" y="1309"/>
                  <a:pt x="262" y="1309"/>
                </a:cubicBezTo>
                <a:cubicBezTo>
                  <a:pt x="262" y="1309"/>
                  <a:pt x="262" y="1309"/>
                  <a:pt x="262" y="1309"/>
                </a:cubicBezTo>
                <a:cubicBezTo>
                  <a:pt x="262" y="1309"/>
                  <a:pt x="262" y="1309"/>
                  <a:pt x="261" y="1309"/>
                </a:cubicBezTo>
                <a:cubicBezTo>
                  <a:pt x="252" y="1309"/>
                  <a:pt x="243" y="1310"/>
                  <a:pt x="234" y="1309"/>
                </a:cubicBezTo>
                <a:cubicBezTo>
                  <a:pt x="232" y="1309"/>
                  <a:pt x="230" y="1308"/>
                  <a:pt x="230" y="1311"/>
                </a:cubicBezTo>
                <a:cubicBezTo>
                  <a:pt x="229" y="1313"/>
                  <a:pt x="231" y="1315"/>
                  <a:pt x="232" y="1318"/>
                </a:cubicBezTo>
                <a:cubicBezTo>
                  <a:pt x="232" y="1319"/>
                  <a:pt x="234" y="1319"/>
                  <a:pt x="236" y="1319"/>
                </a:cubicBezTo>
                <a:cubicBezTo>
                  <a:pt x="239" y="1321"/>
                  <a:pt x="238" y="1323"/>
                  <a:pt x="238" y="1326"/>
                </a:cubicBezTo>
                <a:cubicBezTo>
                  <a:pt x="235" y="1326"/>
                  <a:pt x="232" y="1327"/>
                  <a:pt x="229" y="1329"/>
                </a:cubicBezTo>
                <a:cubicBezTo>
                  <a:pt x="227" y="1328"/>
                  <a:pt x="227" y="1325"/>
                  <a:pt x="224" y="1326"/>
                </a:cubicBezTo>
                <a:cubicBezTo>
                  <a:pt x="218" y="1329"/>
                  <a:pt x="216" y="1323"/>
                  <a:pt x="213" y="1321"/>
                </a:cubicBezTo>
                <a:cubicBezTo>
                  <a:pt x="209" y="1322"/>
                  <a:pt x="205" y="1319"/>
                  <a:pt x="202" y="1323"/>
                </a:cubicBezTo>
                <a:cubicBezTo>
                  <a:pt x="197" y="1323"/>
                  <a:pt x="191" y="1323"/>
                  <a:pt x="185" y="1327"/>
                </a:cubicBezTo>
                <a:cubicBezTo>
                  <a:pt x="191" y="1327"/>
                  <a:pt x="194" y="1328"/>
                  <a:pt x="197" y="1329"/>
                </a:cubicBezTo>
                <a:cubicBezTo>
                  <a:pt x="196" y="1333"/>
                  <a:pt x="199" y="1333"/>
                  <a:pt x="202" y="1333"/>
                </a:cubicBezTo>
                <a:cubicBezTo>
                  <a:pt x="203" y="1335"/>
                  <a:pt x="204" y="1333"/>
                  <a:pt x="206" y="1332"/>
                </a:cubicBezTo>
                <a:cubicBezTo>
                  <a:pt x="207" y="1332"/>
                  <a:pt x="208" y="1332"/>
                  <a:pt x="208" y="1330"/>
                </a:cubicBezTo>
                <a:cubicBezTo>
                  <a:pt x="207" y="1325"/>
                  <a:pt x="209" y="1326"/>
                  <a:pt x="213" y="1327"/>
                </a:cubicBezTo>
                <a:cubicBezTo>
                  <a:pt x="213" y="1328"/>
                  <a:pt x="213" y="1329"/>
                  <a:pt x="213" y="1329"/>
                </a:cubicBezTo>
                <a:cubicBezTo>
                  <a:pt x="211" y="1337"/>
                  <a:pt x="212" y="1337"/>
                  <a:pt x="220" y="1339"/>
                </a:cubicBezTo>
                <a:cubicBezTo>
                  <a:pt x="225" y="1340"/>
                  <a:pt x="233" y="1338"/>
                  <a:pt x="234" y="1346"/>
                </a:cubicBezTo>
                <a:cubicBezTo>
                  <a:pt x="236" y="1343"/>
                  <a:pt x="233" y="1340"/>
                  <a:pt x="236" y="1337"/>
                </a:cubicBezTo>
                <a:cubicBezTo>
                  <a:pt x="237" y="1337"/>
                  <a:pt x="237" y="1337"/>
                  <a:pt x="237" y="1337"/>
                </a:cubicBezTo>
                <a:cubicBezTo>
                  <a:pt x="238" y="1337"/>
                  <a:pt x="238" y="1337"/>
                  <a:pt x="238" y="1337"/>
                </a:cubicBezTo>
                <a:cubicBezTo>
                  <a:pt x="239" y="1336"/>
                  <a:pt x="240" y="1335"/>
                  <a:pt x="241" y="1335"/>
                </a:cubicBezTo>
                <a:cubicBezTo>
                  <a:pt x="240" y="1336"/>
                  <a:pt x="239" y="1336"/>
                  <a:pt x="238" y="1337"/>
                </a:cubicBezTo>
                <a:cubicBezTo>
                  <a:pt x="239" y="1343"/>
                  <a:pt x="245" y="1346"/>
                  <a:pt x="249" y="1351"/>
                </a:cubicBezTo>
                <a:cubicBezTo>
                  <a:pt x="251" y="1354"/>
                  <a:pt x="255" y="1353"/>
                  <a:pt x="259" y="1354"/>
                </a:cubicBezTo>
                <a:cubicBezTo>
                  <a:pt x="259" y="1352"/>
                  <a:pt x="259" y="1351"/>
                  <a:pt x="259" y="1350"/>
                </a:cubicBezTo>
                <a:cubicBezTo>
                  <a:pt x="259" y="1349"/>
                  <a:pt x="259" y="1348"/>
                  <a:pt x="259" y="1347"/>
                </a:cubicBezTo>
                <a:cubicBezTo>
                  <a:pt x="266" y="1347"/>
                  <a:pt x="266" y="1347"/>
                  <a:pt x="271" y="1344"/>
                </a:cubicBezTo>
                <a:cubicBezTo>
                  <a:pt x="272" y="1343"/>
                  <a:pt x="273" y="1343"/>
                  <a:pt x="274" y="1342"/>
                </a:cubicBezTo>
                <a:cubicBezTo>
                  <a:pt x="279" y="1344"/>
                  <a:pt x="284" y="1344"/>
                  <a:pt x="289" y="1343"/>
                </a:cubicBezTo>
                <a:cubicBezTo>
                  <a:pt x="293" y="1344"/>
                  <a:pt x="297" y="1347"/>
                  <a:pt x="301" y="1346"/>
                </a:cubicBezTo>
                <a:cubicBezTo>
                  <a:pt x="302" y="1347"/>
                  <a:pt x="303" y="1348"/>
                  <a:pt x="304" y="1348"/>
                </a:cubicBezTo>
                <a:cubicBezTo>
                  <a:pt x="310" y="1347"/>
                  <a:pt x="316" y="1347"/>
                  <a:pt x="320" y="1353"/>
                </a:cubicBezTo>
                <a:cubicBezTo>
                  <a:pt x="321" y="1354"/>
                  <a:pt x="323" y="1353"/>
                  <a:pt x="323" y="1352"/>
                </a:cubicBezTo>
                <a:cubicBezTo>
                  <a:pt x="325" y="1347"/>
                  <a:pt x="329" y="1349"/>
                  <a:pt x="332" y="1349"/>
                </a:cubicBezTo>
                <a:cubicBezTo>
                  <a:pt x="334" y="1351"/>
                  <a:pt x="336" y="1351"/>
                  <a:pt x="338" y="1351"/>
                </a:cubicBezTo>
                <a:cubicBezTo>
                  <a:pt x="341" y="1351"/>
                  <a:pt x="343" y="1352"/>
                  <a:pt x="345" y="1354"/>
                </a:cubicBezTo>
                <a:cubicBezTo>
                  <a:pt x="342" y="1357"/>
                  <a:pt x="345" y="1360"/>
                  <a:pt x="344" y="1363"/>
                </a:cubicBezTo>
                <a:cubicBezTo>
                  <a:pt x="343" y="1367"/>
                  <a:pt x="343" y="1370"/>
                  <a:pt x="338" y="1370"/>
                </a:cubicBezTo>
                <a:cubicBezTo>
                  <a:pt x="334" y="1370"/>
                  <a:pt x="334" y="1372"/>
                  <a:pt x="335" y="1374"/>
                </a:cubicBezTo>
                <a:cubicBezTo>
                  <a:pt x="336" y="1376"/>
                  <a:pt x="335" y="1377"/>
                  <a:pt x="337" y="1378"/>
                </a:cubicBezTo>
                <a:cubicBezTo>
                  <a:pt x="339" y="1378"/>
                  <a:pt x="339" y="1374"/>
                  <a:pt x="342" y="1375"/>
                </a:cubicBezTo>
                <a:cubicBezTo>
                  <a:pt x="342" y="1379"/>
                  <a:pt x="344" y="1384"/>
                  <a:pt x="341" y="1388"/>
                </a:cubicBezTo>
                <a:cubicBezTo>
                  <a:pt x="339" y="1392"/>
                  <a:pt x="336" y="1390"/>
                  <a:pt x="333" y="1389"/>
                </a:cubicBezTo>
                <a:cubicBezTo>
                  <a:pt x="333" y="1394"/>
                  <a:pt x="338" y="1395"/>
                  <a:pt x="340" y="1395"/>
                </a:cubicBezTo>
                <a:cubicBezTo>
                  <a:pt x="344" y="1395"/>
                  <a:pt x="346" y="1397"/>
                  <a:pt x="348" y="1399"/>
                </a:cubicBezTo>
                <a:cubicBezTo>
                  <a:pt x="347" y="1399"/>
                  <a:pt x="347" y="1400"/>
                  <a:pt x="347" y="1401"/>
                </a:cubicBezTo>
                <a:cubicBezTo>
                  <a:pt x="343" y="1401"/>
                  <a:pt x="338" y="1398"/>
                  <a:pt x="337" y="1405"/>
                </a:cubicBezTo>
                <a:cubicBezTo>
                  <a:pt x="334" y="1404"/>
                  <a:pt x="332" y="1401"/>
                  <a:pt x="329" y="1401"/>
                </a:cubicBezTo>
                <a:cubicBezTo>
                  <a:pt x="328" y="1403"/>
                  <a:pt x="325" y="1404"/>
                  <a:pt x="325" y="1408"/>
                </a:cubicBezTo>
                <a:cubicBezTo>
                  <a:pt x="324" y="1407"/>
                  <a:pt x="323" y="1407"/>
                  <a:pt x="322" y="1405"/>
                </a:cubicBezTo>
                <a:cubicBezTo>
                  <a:pt x="322" y="1402"/>
                  <a:pt x="323" y="1398"/>
                  <a:pt x="320" y="1396"/>
                </a:cubicBezTo>
                <a:cubicBezTo>
                  <a:pt x="317" y="1395"/>
                  <a:pt x="321" y="1391"/>
                  <a:pt x="318" y="1390"/>
                </a:cubicBezTo>
                <a:cubicBezTo>
                  <a:pt x="314" y="1397"/>
                  <a:pt x="314" y="1397"/>
                  <a:pt x="307" y="1396"/>
                </a:cubicBezTo>
                <a:cubicBezTo>
                  <a:pt x="305" y="1396"/>
                  <a:pt x="302" y="1396"/>
                  <a:pt x="302" y="1394"/>
                </a:cubicBezTo>
                <a:cubicBezTo>
                  <a:pt x="302" y="1391"/>
                  <a:pt x="298" y="1389"/>
                  <a:pt x="299" y="1386"/>
                </a:cubicBezTo>
                <a:cubicBezTo>
                  <a:pt x="301" y="1382"/>
                  <a:pt x="305" y="1385"/>
                  <a:pt x="308" y="1385"/>
                </a:cubicBezTo>
                <a:cubicBezTo>
                  <a:pt x="309" y="1385"/>
                  <a:pt x="310" y="1385"/>
                  <a:pt x="311" y="1386"/>
                </a:cubicBezTo>
                <a:cubicBezTo>
                  <a:pt x="313" y="1389"/>
                  <a:pt x="318" y="1384"/>
                  <a:pt x="321" y="1388"/>
                </a:cubicBezTo>
                <a:cubicBezTo>
                  <a:pt x="321" y="1388"/>
                  <a:pt x="323" y="1387"/>
                  <a:pt x="323" y="1385"/>
                </a:cubicBezTo>
                <a:cubicBezTo>
                  <a:pt x="323" y="1382"/>
                  <a:pt x="321" y="1381"/>
                  <a:pt x="318" y="1381"/>
                </a:cubicBezTo>
                <a:cubicBezTo>
                  <a:pt x="311" y="1382"/>
                  <a:pt x="304" y="1382"/>
                  <a:pt x="298" y="1379"/>
                </a:cubicBezTo>
                <a:cubicBezTo>
                  <a:pt x="297" y="1379"/>
                  <a:pt x="297" y="1379"/>
                  <a:pt x="296" y="1379"/>
                </a:cubicBezTo>
                <a:cubicBezTo>
                  <a:pt x="292" y="1377"/>
                  <a:pt x="290" y="1379"/>
                  <a:pt x="288" y="1382"/>
                </a:cubicBezTo>
                <a:cubicBezTo>
                  <a:pt x="291" y="1384"/>
                  <a:pt x="286" y="1388"/>
                  <a:pt x="289" y="1391"/>
                </a:cubicBezTo>
                <a:cubicBezTo>
                  <a:pt x="289" y="1392"/>
                  <a:pt x="289" y="1393"/>
                  <a:pt x="289" y="1394"/>
                </a:cubicBezTo>
                <a:cubicBezTo>
                  <a:pt x="286" y="1394"/>
                  <a:pt x="283" y="1398"/>
                  <a:pt x="280" y="1395"/>
                </a:cubicBezTo>
                <a:cubicBezTo>
                  <a:pt x="281" y="1393"/>
                  <a:pt x="275" y="1392"/>
                  <a:pt x="280" y="1391"/>
                </a:cubicBezTo>
                <a:cubicBezTo>
                  <a:pt x="281" y="1391"/>
                  <a:pt x="283" y="1391"/>
                  <a:pt x="283" y="1389"/>
                </a:cubicBezTo>
                <a:cubicBezTo>
                  <a:pt x="282" y="1387"/>
                  <a:pt x="281" y="1387"/>
                  <a:pt x="279" y="1387"/>
                </a:cubicBezTo>
                <a:cubicBezTo>
                  <a:pt x="276" y="1386"/>
                  <a:pt x="272" y="1386"/>
                  <a:pt x="269" y="1382"/>
                </a:cubicBezTo>
                <a:cubicBezTo>
                  <a:pt x="274" y="1380"/>
                  <a:pt x="277" y="1385"/>
                  <a:pt x="281" y="1383"/>
                </a:cubicBezTo>
                <a:cubicBezTo>
                  <a:pt x="278" y="1378"/>
                  <a:pt x="278" y="1378"/>
                  <a:pt x="273" y="1378"/>
                </a:cubicBezTo>
                <a:cubicBezTo>
                  <a:pt x="270" y="1378"/>
                  <a:pt x="266" y="1377"/>
                  <a:pt x="263" y="1376"/>
                </a:cubicBezTo>
                <a:cubicBezTo>
                  <a:pt x="261" y="1376"/>
                  <a:pt x="257" y="1370"/>
                  <a:pt x="258" y="1368"/>
                </a:cubicBezTo>
                <a:cubicBezTo>
                  <a:pt x="260" y="1368"/>
                  <a:pt x="263" y="1370"/>
                  <a:pt x="265" y="1368"/>
                </a:cubicBezTo>
                <a:cubicBezTo>
                  <a:pt x="264" y="1364"/>
                  <a:pt x="260" y="1362"/>
                  <a:pt x="259" y="1358"/>
                </a:cubicBezTo>
                <a:cubicBezTo>
                  <a:pt x="256" y="1360"/>
                  <a:pt x="256" y="1363"/>
                  <a:pt x="252" y="1361"/>
                </a:cubicBezTo>
                <a:cubicBezTo>
                  <a:pt x="245" y="1359"/>
                  <a:pt x="240" y="1366"/>
                  <a:pt x="233" y="1363"/>
                </a:cubicBezTo>
                <a:cubicBezTo>
                  <a:pt x="233" y="1363"/>
                  <a:pt x="232" y="1364"/>
                  <a:pt x="232" y="1364"/>
                </a:cubicBezTo>
                <a:cubicBezTo>
                  <a:pt x="233" y="1371"/>
                  <a:pt x="226" y="1371"/>
                  <a:pt x="222" y="1374"/>
                </a:cubicBezTo>
                <a:cubicBezTo>
                  <a:pt x="222" y="1374"/>
                  <a:pt x="222" y="1374"/>
                  <a:pt x="222" y="1374"/>
                </a:cubicBezTo>
                <a:cubicBezTo>
                  <a:pt x="220" y="1376"/>
                  <a:pt x="218" y="1374"/>
                  <a:pt x="217" y="1373"/>
                </a:cubicBezTo>
                <a:cubicBezTo>
                  <a:pt x="213" y="1370"/>
                  <a:pt x="211" y="1373"/>
                  <a:pt x="209" y="1376"/>
                </a:cubicBezTo>
                <a:cubicBezTo>
                  <a:pt x="206" y="1376"/>
                  <a:pt x="203" y="1376"/>
                  <a:pt x="200" y="1376"/>
                </a:cubicBezTo>
                <a:cubicBezTo>
                  <a:pt x="202" y="1374"/>
                  <a:pt x="209" y="1373"/>
                  <a:pt x="202" y="1370"/>
                </a:cubicBezTo>
                <a:cubicBezTo>
                  <a:pt x="200" y="1368"/>
                  <a:pt x="199" y="1366"/>
                  <a:pt x="202" y="1365"/>
                </a:cubicBezTo>
                <a:cubicBezTo>
                  <a:pt x="208" y="1363"/>
                  <a:pt x="204" y="1360"/>
                  <a:pt x="202" y="1358"/>
                </a:cubicBezTo>
                <a:cubicBezTo>
                  <a:pt x="202" y="1356"/>
                  <a:pt x="200" y="1357"/>
                  <a:pt x="199" y="1357"/>
                </a:cubicBezTo>
                <a:cubicBezTo>
                  <a:pt x="196" y="1357"/>
                  <a:pt x="197" y="1359"/>
                  <a:pt x="196" y="1361"/>
                </a:cubicBezTo>
                <a:cubicBezTo>
                  <a:pt x="195" y="1363"/>
                  <a:pt x="199" y="1365"/>
                  <a:pt x="198" y="1368"/>
                </a:cubicBezTo>
                <a:cubicBezTo>
                  <a:pt x="196" y="1369"/>
                  <a:pt x="193" y="1366"/>
                  <a:pt x="191" y="1369"/>
                </a:cubicBezTo>
                <a:cubicBezTo>
                  <a:pt x="191" y="1373"/>
                  <a:pt x="190" y="1376"/>
                  <a:pt x="186" y="1376"/>
                </a:cubicBezTo>
                <a:cubicBezTo>
                  <a:pt x="181" y="1375"/>
                  <a:pt x="177" y="1375"/>
                  <a:pt x="173" y="1375"/>
                </a:cubicBezTo>
                <a:cubicBezTo>
                  <a:pt x="167" y="1373"/>
                  <a:pt x="161" y="1373"/>
                  <a:pt x="156" y="1377"/>
                </a:cubicBezTo>
                <a:cubicBezTo>
                  <a:pt x="154" y="1378"/>
                  <a:pt x="153" y="1377"/>
                  <a:pt x="151" y="1376"/>
                </a:cubicBezTo>
                <a:cubicBezTo>
                  <a:pt x="150" y="1373"/>
                  <a:pt x="148" y="1373"/>
                  <a:pt x="146" y="1375"/>
                </a:cubicBezTo>
                <a:cubicBezTo>
                  <a:pt x="144" y="1376"/>
                  <a:pt x="143" y="1377"/>
                  <a:pt x="142" y="1375"/>
                </a:cubicBezTo>
                <a:cubicBezTo>
                  <a:pt x="142" y="1373"/>
                  <a:pt x="142" y="1371"/>
                  <a:pt x="141" y="1369"/>
                </a:cubicBezTo>
                <a:cubicBezTo>
                  <a:pt x="140" y="1366"/>
                  <a:pt x="137" y="1366"/>
                  <a:pt x="134" y="1365"/>
                </a:cubicBezTo>
                <a:cubicBezTo>
                  <a:pt x="134" y="1365"/>
                  <a:pt x="132" y="1365"/>
                  <a:pt x="132" y="1366"/>
                </a:cubicBezTo>
                <a:cubicBezTo>
                  <a:pt x="131" y="1368"/>
                  <a:pt x="133" y="1370"/>
                  <a:pt x="135" y="1371"/>
                </a:cubicBezTo>
                <a:cubicBezTo>
                  <a:pt x="136" y="1372"/>
                  <a:pt x="136" y="1372"/>
                  <a:pt x="135" y="1374"/>
                </a:cubicBezTo>
                <a:cubicBezTo>
                  <a:pt x="133" y="1373"/>
                  <a:pt x="130" y="1372"/>
                  <a:pt x="126" y="1372"/>
                </a:cubicBezTo>
                <a:cubicBezTo>
                  <a:pt x="124" y="1372"/>
                  <a:pt x="121" y="1373"/>
                  <a:pt x="119" y="1373"/>
                </a:cubicBezTo>
                <a:cubicBezTo>
                  <a:pt x="114" y="1371"/>
                  <a:pt x="113" y="1366"/>
                  <a:pt x="108" y="1366"/>
                </a:cubicBezTo>
                <a:cubicBezTo>
                  <a:pt x="108" y="1365"/>
                  <a:pt x="108" y="1365"/>
                  <a:pt x="108" y="1364"/>
                </a:cubicBezTo>
                <a:cubicBezTo>
                  <a:pt x="108" y="1363"/>
                  <a:pt x="110" y="1362"/>
                  <a:pt x="109" y="1360"/>
                </a:cubicBezTo>
                <a:cubicBezTo>
                  <a:pt x="106" y="1361"/>
                  <a:pt x="102" y="1360"/>
                  <a:pt x="99" y="1362"/>
                </a:cubicBezTo>
                <a:cubicBezTo>
                  <a:pt x="97" y="1365"/>
                  <a:pt x="95" y="1369"/>
                  <a:pt x="90" y="1368"/>
                </a:cubicBezTo>
                <a:cubicBezTo>
                  <a:pt x="84" y="1368"/>
                  <a:pt x="83" y="1368"/>
                  <a:pt x="85" y="1373"/>
                </a:cubicBezTo>
                <a:cubicBezTo>
                  <a:pt x="86" y="1377"/>
                  <a:pt x="86" y="1379"/>
                  <a:pt x="83" y="1381"/>
                </a:cubicBezTo>
                <a:cubicBezTo>
                  <a:pt x="83" y="1382"/>
                  <a:pt x="83" y="1384"/>
                  <a:pt x="82" y="1385"/>
                </a:cubicBezTo>
                <a:cubicBezTo>
                  <a:pt x="81" y="1385"/>
                  <a:pt x="79" y="1384"/>
                  <a:pt x="78" y="1383"/>
                </a:cubicBezTo>
                <a:cubicBezTo>
                  <a:pt x="77" y="1382"/>
                  <a:pt x="77" y="1379"/>
                  <a:pt x="74" y="1377"/>
                </a:cubicBezTo>
                <a:cubicBezTo>
                  <a:pt x="71" y="1377"/>
                  <a:pt x="68" y="1379"/>
                  <a:pt x="65" y="1382"/>
                </a:cubicBezTo>
                <a:cubicBezTo>
                  <a:pt x="71" y="1384"/>
                  <a:pt x="75" y="1387"/>
                  <a:pt x="79" y="1391"/>
                </a:cubicBezTo>
                <a:cubicBezTo>
                  <a:pt x="81" y="1393"/>
                  <a:pt x="83" y="1395"/>
                  <a:pt x="85" y="1398"/>
                </a:cubicBezTo>
                <a:cubicBezTo>
                  <a:pt x="80" y="1399"/>
                  <a:pt x="75" y="1398"/>
                  <a:pt x="70" y="1398"/>
                </a:cubicBezTo>
                <a:cubicBezTo>
                  <a:pt x="65" y="1397"/>
                  <a:pt x="61" y="1396"/>
                  <a:pt x="57" y="1401"/>
                </a:cubicBezTo>
                <a:cubicBezTo>
                  <a:pt x="53" y="1401"/>
                  <a:pt x="49" y="1401"/>
                  <a:pt x="45" y="1401"/>
                </a:cubicBezTo>
                <a:cubicBezTo>
                  <a:pt x="39" y="1401"/>
                  <a:pt x="34" y="1400"/>
                  <a:pt x="31" y="1406"/>
                </a:cubicBezTo>
                <a:cubicBezTo>
                  <a:pt x="36" y="1407"/>
                  <a:pt x="37" y="1411"/>
                  <a:pt x="39" y="1414"/>
                </a:cubicBezTo>
                <a:cubicBezTo>
                  <a:pt x="41" y="1417"/>
                  <a:pt x="43" y="1418"/>
                  <a:pt x="47" y="1418"/>
                </a:cubicBezTo>
                <a:cubicBezTo>
                  <a:pt x="47" y="1421"/>
                  <a:pt x="49" y="1424"/>
                  <a:pt x="54" y="1423"/>
                </a:cubicBezTo>
                <a:cubicBezTo>
                  <a:pt x="58" y="1422"/>
                  <a:pt x="59" y="1425"/>
                  <a:pt x="61" y="1428"/>
                </a:cubicBezTo>
                <a:cubicBezTo>
                  <a:pt x="59" y="1428"/>
                  <a:pt x="58" y="1428"/>
                  <a:pt x="58" y="1430"/>
                </a:cubicBezTo>
                <a:cubicBezTo>
                  <a:pt x="58" y="1432"/>
                  <a:pt x="59" y="1434"/>
                  <a:pt x="62" y="1434"/>
                </a:cubicBezTo>
                <a:cubicBezTo>
                  <a:pt x="65" y="1434"/>
                  <a:pt x="68" y="1436"/>
                  <a:pt x="71" y="1436"/>
                </a:cubicBezTo>
                <a:cubicBezTo>
                  <a:pt x="76" y="1436"/>
                  <a:pt x="74" y="1439"/>
                  <a:pt x="74" y="1441"/>
                </a:cubicBezTo>
                <a:cubicBezTo>
                  <a:pt x="73" y="1444"/>
                  <a:pt x="71" y="1446"/>
                  <a:pt x="68" y="1443"/>
                </a:cubicBezTo>
                <a:cubicBezTo>
                  <a:pt x="66" y="1441"/>
                  <a:pt x="65" y="1439"/>
                  <a:pt x="63" y="1439"/>
                </a:cubicBezTo>
                <a:cubicBezTo>
                  <a:pt x="60" y="1441"/>
                  <a:pt x="60" y="1446"/>
                  <a:pt x="55" y="1443"/>
                </a:cubicBezTo>
                <a:cubicBezTo>
                  <a:pt x="50" y="1440"/>
                  <a:pt x="47" y="1442"/>
                  <a:pt x="45" y="1446"/>
                </a:cubicBezTo>
                <a:cubicBezTo>
                  <a:pt x="46" y="1448"/>
                  <a:pt x="48" y="1450"/>
                  <a:pt x="50" y="1451"/>
                </a:cubicBezTo>
                <a:cubicBezTo>
                  <a:pt x="51" y="1456"/>
                  <a:pt x="55" y="1453"/>
                  <a:pt x="58" y="1453"/>
                </a:cubicBezTo>
                <a:cubicBezTo>
                  <a:pt x="58" y="1456"/>
                  <a:pt x="54" y="1457"/>
                  <a:pt x="54" y="1460"/>
                </a:cubicBezTo>
                <a:cubicBezTo>
                  <a:pt x="61" y="1464"/>
                  <a:pt x="61" y="1464"/>
                  <a:pt x="57" y="1467"/>
                </a:cubicBezTo>
                <a:cubicBezTo>
                  <a:pt x="54" y="1470"/>
                  <a:pt x="50" y="1473"/>
                  <a:pt x="45" y="1470"/>
                </a:cubicBezTo>
                <a:cubicBezTo>
                  <a:pt x="41" y="1469"/>
                  <a:pt x="39" y="1469"/>
                  <a:pt x="40" y="1474"/>
                </a:cubicBezTo>
                <a:cubicBezTo>
                  <a:pt x="41" y="1477"/>
                  <a:pt x="42" y="1480"/>
                  <a:pt x="43" y="1483"/>
                </a:cubicBezTo>
                <a:cubicBezTo>
                  <a:pt x="43" y="1486"/>
                  <a:pt x="41" y="1487"/>
                  <a:pt x="38" y="1487"/>
                </a:cubicBezTo>
                <a:cubicBezTo>
                  <a:pt x="35" y="1488"/>
                  <a:pt x="35" y="1486"/>
                  <a:pt x="35" y="1483"/>
                </a:cubicBezTo>
                <a:cubicBezTo>
                  <a:pt x="36" y="1481"/>
                  <a:pt x="34" y="1478"/>
                  <a:pt x="34" y="1475"/>
                </a:cubicBezTo>
                <a:cubicBezTo>
                  <a:pt x="36" y="1469"/>
                  <a:pt x="34" y="1468"/>
                  <a:pt x="27" y="1470"/>
                </a:cubicBezTo>
                <a:cubicBezTo>
                  <a:pt x="32" y="1476"/>
                  <a:pt x="32" y="1476"/>
                  <a:pt x="25" y="1478"/>
                </a:cubicBezTo>
                <a:cubicBezTo>
                  <a:pt x="23" y="1478"/>
                  <a:pt x="20" y="1477"/>
                  <a:pt x="18" y="1479"/>
                </a:cubicBezTo>
                <a:cubicBezTo>
                  <a:pt x="19" y="1482"/>
                  <a:pt x="24" y="1480"/>
                  <a:pt x="25" y="1483"/>
                </a:cubicBezTo>
                <a:cubicBezTo>
                  <a:pt x="25" y="1484"/>
                  <a:pt x="25" y="1486"/>
                  <a:pt x="25" y="1488"/>
                </a:cubicBezTo>
                <a:cubicBezTo>
                  <a:pt x="24" y="1489"/>
                  <a:pt x="23" y="1490"/>
                  <a:pt x="25" y="1491"/>
                </a:cubicBezTo>
                <a:cubicBezTo>
                  <a:pt x="23" y="1493"/>
                  <a:pt x="22" y="1496"/>
                  <a:pt x="20" y="1492"/>
                </a:cubicBezTo>
                <a:cubicBezTo>
                  <a:pt x="18" y="1489"/>
                  <a:pt x="17" y="1492"/>
                  <a:pt x="17" y="1493"/>
                </a:cubicBezTo>
                <a:cubicBezTo>
                  <a:pt x="16" y="1497"/>
                  <a:pt x="18" y="1500"/>
                  <a:pt x="20" y="1503"/>
                </a:cubicBezTo>
                <a:cubicBezTo>
                  <a:pt x="22" y="1502"/>
                  <a:pt x="24" y="1499"/>
                  <a:pt x="26" y="1502"/>
                </a:cubicBezTo>
                <a:cubicBezTo>
                  <a:pt x="27" y="1505"/>
                  <a:pt x="29" y="1504"/>
                  <a:pt x="31" y="1503"/>
                </a:cubicBezTo>
                <a:cubicBezTo>
                  <a:pt x="38" y="1502"/>
                  <a:pt x="40" y="1503"/>
                  <a:pt x="39" y="1510"/>
                </a:cubicBezTo>
                <a:cubicBezTo>
                  <a:pt x="39" y="1511"/>
                  <a:pt x="39" y="1512"/>
                  <a:pt x="38" y="1513"/>
                </a:cubicBezTo>
                <a:cubicBezTo>
                  <a:pt x="38" y="1514"/>
                  <a:pt x="38" y="1516"/>
                  <a:pt x="40" y="1516"/>
                </a:cubicBezTo>
                <a:cubicBezTo>
                  <a:pt x="44" y="1516"/>
                  <a:pt x="45" y="1520"/>
                  <a:pt x="48" y="1521"/>
                </a:cubicBezTo>
                <a:cubicBezTo>
                  <a:pt x="49" y="1523"/>
                  <a:pt x="51" y="1524"/>
                  <a:pt x="49" y="1526"/>
                </a:cubicBezTo>
                <a:cubicBezTo>
                  <a:pt x="49" y="1526"/>
                  <a:pt x="49" y="1526"/>
                  <a:pt x="49" y="1526"/>
                </a:cubicBezTo>
                <a:cubicBezTo>
                  <a:pt x="46" y="1526"/>
                  <a:pt x="43" y="1525"/>
                  <a:pt x="41" y="1528"/>
                </a:cubicBezTo>
                <a:cubicBezTo>
                  <a:pt x="39" y="1528"/>
                  <a:pt x="38" y="1527"/>
                  <a:pt x="36" y="1527"/>
                </a:cubicBezTo>
                <a:cubicBezTo>
                  <a:pt x="36" y="1526"/>
                  <a:pt x="34" y="1525"/>
                  <a:pt x="32" y="1524"/>
                </a:cubicBezTo>
                <a:cubicBezTo>
                  <a:pt x="29" y="1523"/>
                  <a:pt x="26" y="1522"/>
                  <a:pt x="24" y="1520"/>
                </a:cubicBezTo>
                <a:cubicBezTo>
                  <a:pt x="25" y="1518"/>
                  <a:pt x="28" y="1520"/>
                  <a:pt x="28" y="1518"/>
                </a:cubicBezTo>
                <a:cubicBezTo>
                  <a:pt x="27" y="1516"/>
                  <a:pt x="26" y="1513"/>
                  <a:pt x="27" y="1510"/>
                </a:cubicBezTo>
                <a:cubicBezTo>
                  <a:pt x="27" y="1509"/>
                  <a:pt x="24" y="1508"/>
                  <a:pt x="22" y="1509"/>
                </a:cubicBezTo>
                <a:cubicBezTo>
                  <a:pt x="21" y="1510"/>
                  <a:pt x="20" y="1511"/>
                  <a:pt x="18" y="1511"/>
                </a:cubicBezTo>
                <a:cubicBezTo>
                  <a:pt x="14" y="1512"/>
                  <a:pt x="14" y="1514"/>
                  <a:pt x="15" y="1516"/>
                </a:cubicBezTo>
                <a:cubicBezTo>
                  <a:pt x="18" y="1520"/>
                  <a:pt x="20" y="1524"/>
                  <a:pt x="23" y="1528"/>
                </a:cubicBezTo>
                <a:cubicBezTo>
                  <a:pt x="21" y="1527"/>
                  <a:pt x="20" y="1527"/>
                  <a:pt x="18" y="1527"/>
                </a:cubicBezTo>
                <a:cubicBezTo>
                  <a:pt x="13" y="1527"/>
                  <a:pt x="7" y="1526"/>
                  <a:pt x="2" y="1529"/>
                </a:cubicBezTo>
                <a:cubicBezTo>
                  <a:pt x="1" y="1529"/>
                  <a:pt x="0" y="1530"/>
                  <a:pt x="0" y="1531"/>
                </a:cubicBezTo>
                <a:cubicBezTo>
                  <a:pt x="1" y="1533"/>
                  <a:pt x="3" y="1533"/>
                  <a:pt x="4" y="1532"/>
                </a:cubicBezTo>
                <a:cubicBezTo>
                  <a:pt x="7" y="1529"/>
                  <a:pt x="9" y="1531"/>
                  <a:pt x="11" y="1533"/>
                </a:cubicBezTo>
                <a:cubicBezTo>
                  <a:pt x="14" y="1535"/>
                  <a:pt x="17" y="1536"/>
                  <a:pt x="19" y="1540"/>
                </a:cubicBezTo>
                <a:cubicBezTo>
                  <a:pt x="19" y="1540"/>
                  <a:pt x="20" y="1540"/>
                  <a:pt x="20" y="1540"/>
                </a:cubicBezTo>
                <a:cubicBezTo>
                  <a:pt x="22" y="1539"/>
                  <a:pt x="19" y="1537"/>
                  <a:pt x="21" y="1536"/>
                </a:cubicBezTo>
                <a:cubicBezTo>
                  <a:pt x="25" y="1537"/>
                  <a:pt x="22" y="1543"/>
                  <a:pt x="27" y="1545"/>
                </a:cubicBezTo>
                <a:cubicBezTo>
                  <a:pt x="31" y="1547"/>
                  <a:pt x="34" y="1544"/>
                  <a:pt x="39" y="1544"/>
                </a:cubicBezTo>
                <a:cubicBezTo>
                  <a:pt x="35" y="1541"/>
                  <a:pt x="32" y="1539"/>
                  <a:pt x="30" y="1536"/>
                </a:cubicBezTo>
                <a:cubicBezTo>
                  <a:pt x="33" y="1536"/>
                  <a:pt x="35" y="1536"/>
                  <a:pt x="37" y="1537"/>
                </a:cubicBezTo>
                <a:cubicBezTo>
                  <a:pt x="44" y="1539"/>
                  <a:pt x="50" y="1543"/>
                  <a:pt x="58" y="1542"/>
                </a:cubicBezTo>
                <a:cubicBezTo>
                  <a:pt x="58" y="1540"/>
                  <a:pt x="55" y="1540"/>
                  <a:pt x="54" y="1538"/>
                </a:cubicBezTo>
                <a:cubicBezTo>
                  <a:pt x="52" y="1536"/>
                  <a:pt x="55" y="1536"/>
                  <a:pt x="56" y="1536"/>
                </a:cubicBezTo>
                <a:cubicBezTo>
                  <a:pt x="61" y="1535"/>
                  <a:pt x="65" y="1538"/>
                  <a:pt x="70" y="1538"/>
                </a:cubicBezTo>
                <a:cubicBezTo>
                  <a:pt x="74" y="1538"/>
                  <a:pt x="73" y="1536"/>
                  <a:pt x="74" y="1535"/>
                </a:cubicBezTo>
                <a:cubicBezTo>
                  <a:pt x="75" y="1535"/>
                  <a:pt x="75" y="1535"/>
                  <a:pt x="75" y="1535"/>
                </a:cubicBezTo>
                <a:cubicBezTo>
                  <a:pt x="78" y="1537"/>
                  <a:pt x="83" y="1535"/>
                  <a:pt x="85" y="1539"/>
                </a:cubicBezTo>
                <a:cubicBezTo>
                  <a:pt x="84" y="1539"/>
                  <a:pt x="80" y="1542"/>
                  <a:pt x="79" y="1543"/>
                </a:cubicBezTo>
                <a:cubicBezTo>
                  <a:pt x="80" y="1544"/>
                  <a:pt x="81" y="1545"/>
                  <a:pt x="82" y="1546"/>
                </a:cubicBezTo>
                <a:cubicBezTo>
                  <a:pt x="83" y="1547"/>
                  <a:pt x="82" y="1550"/>
                  <a:pt x="84" y="1550"/>
                </a:cubicBezTo>
                <a:cubicBezTo>
                  <a:pt x="86" y="1550"/>
                  <a:pt x="87" y="1549"/>
                  <a:pt x="89" y="1548"/>
                </a:cubicBezTo>
                <a:cubicBezTo>
                  <a:pt x="90" y="1547"/>
                  <a:pt x="90" y="1545"/>
                  <a:pt x="91" y="1543"/>
                </a:cubicBezTo>
                <a:cubicBezTo>
                  <a:pt x="91" y="1542"/>
                  <a:pt x="92" y="1542"/>
                  <a:pt x="94" y="1542"/>
                </a:cubicBezTo>
                <a:cubicBezTo>
                  <a:pt x="95" y="1542"/>
                  <a:pt x="95" y="1543"/>
                  <a:pt x="95" y="1545"/>
                </a:cubicBezTo>
                <a:cubicBezTo>
                  <a:pt x="95" y="1548"/>
                  <a:pt x="95" y="1552"/>
                  <a:pt x="95" y="1556"/>
                </a:cubicBezTo>
                <a:cubicBezTo>
                  <a:pt x="94" y="1558"/>
                  <a:pt x="93" y="1559"/>
                  <a:pt x="94" y="1561"/>
                </a:cubicBezTo>
                <a:cubicBezTo>
                  <a:pt x="93" y="1561"/>
                  <a:pt x="91" y="1561"/>
                  <a:pt x="90" y="1561"/>
                </a:cubicBezTo>
                <a:cubicBezTo>
                  <a:pt x="88" y="1558"/>
                  <a:pt x="85" y="1557"/>
                  <a:pt x="81" y="1556"/>
                </a:cubicBezTo>
                <a:cubicBezTo>
                  <a:pt x="81" y="1553"/>
                  <a:pt x="79" y="1553"/>
                  <a:pt x="78" y="1555"/>
                </a:cubicBezTo>
                <a:cubicBezTo>
                  <a:pt x="77" y="1557"/>
                  <a:pt x="77" y="1560"/>
                  <a:pt x="74" y="1559"/>
                </a:cubicBezTo>
                <a:cubicBezTo>
                  <a:pt x="72" y="1558"/>
                  <a:pt x="68" y="1558"/>
                  <a:pt x="68" y="1554"/>
                </a:cubicBezTo>
                <a:cubicBezTo>
                  <a:pt x="68" y="1553"/>
                  <a:pt x="69" y="1551"/>
                  <a:pt x="66" y="1550"/>
                </a:cubicBezTo>
                <a:cubicBezTo>
                  <a:pt x="65" y="1554"/>
                  <a:pt x="65" y="1558"/>
                  <a:pt x="64" y="1561"/>
                </a:cubicBezTo>
                <a:cubicBezTo>
                  <a:pt x="62" y="1561"/>
                  <a:pt x="62" y="1560"/>
                  <a:pt x="61" y="1559"/>
                </a:cubicBezTo>
                <a:cubicBezTo>
                  <a:pt x="61" y="1557"/>
                  <a:pt x="60" y="1555"/>
                  <a:pt x="58" y="1555"/>
                </a:cubicBezTo>
                <a:cubicBezTo>
                  <a:pt x="55" y="1556"/>
                  <a:pt x="58" y="1558"/>
                  <a:pt x="58" y="1559"/>
                </a:cubicBezTo>
                <a:cubicBezTo>
                  <a:pt x="58" y="1560"/>
                  <a:pt x="57" y="1561"/>
                  <a:pt x="55" y="1561"/>
                </a:cubicBezTo>
                <a:cubicBezTo>
                  <a:pt x="52" y="1561"/>
                  <a:pt x="49" y="1561"/>
                  <a:pt x="46" y="1561"/>
                </a:cubicBezTo>
                <a:cubicBezTo>
                  <a:pt x="43" y="1562"/>
                  <a:pt x="39" y="1559"/>
                  <a:pt x="35" y="1563"/>
                </a:cubicBezTo>
                <a:cubicBezTo>
                  <a:pt x="41" y="1565"/>
                  <a:pt x="45" y="1568"/>
                  <a:pt x="50" y="1568"/>
                </a:cubicBezTo>
                <a:cubicBezTo>
                  <a:pt x="54" y="1568"/>
                  <a:pt x="58" y="1569"/>
                  <a:pt x="58" y="1573"/>
                </a:cubicBezTo>
                <a:cubicBezTo>
                  <a:pt x="54" y="1577"/>
                  <a:pt x="45" y="1569"/>
                  <a:pt x="43" y="1579"/>
                </a:cubicBezTo>
                <a:cubicBezTo>
                  <a:pt x="50" y="1581"/>
                  <a:pt x="57" y="1581"/>
                  <a:pt x="64" y="1582"/>
                </a:cubicBezTo>
                <a:cubicBezTo>
                  <a:pt x="61" y="1578"/>
                  <a:pt x="61" y="1578"/>
                  <a:pt x="64" y="1571"/>
                </a:cubicBezTo>
                <a:cubicBezTo>
                  <a:pt x="64" y="1570"/>
                  <a:pt x="64" y="1568"/>
                  <a:pt x="65" y="1567"/>
                </a:cubicBezTo>
                <a:cubicBezTo>
                  <a:pt x="69" y="1567"/>
                  <a:pt x="74" y="1568"/>
                  <a:pt x="79" y="1568"/>
                </a:cubicBezTo>
                <a:cubicBezTo>
                  <a:pt x="79" y="1568"/>
                  <a:pt x="79" y="1568"/>
                  <a:pt x="79" y="1568"/>
                </a:cubicBezTo>
                <a:cubicBezTo>
                  <a:pt x="79" y="1568"/>
                  <a:pt x="79" y="1568"/>
                  <a:pt x="79" y="1568"/>
                </a:cubicBezTo>
                <a:cubicBezTo>
                  <a:pt x="79" y="1568"/>
                  <a:pt x="79" y="1568"/>
                  <a:pt x="79" y="1568"/>
                </a:cubicBezTo>
                <a:cubicBezTo>
                  <a:pt x="74" y="1570"/>
                  <a:pt x="74" y="1573"/>
                  <a:pt x="76" y="1576"/>
                </a:cubicBezTo>
                <a:cubicBezTo>
                  <a:pt x="75" y="1576"/>
                  <a:pt x="75" y="1576"/>
                  <a:pt x="74" y="1576"/>
                </a:cubicBezTo>
                <a:cubicBezTo>
                  <a:pt x="71" y="1576"/>
                  <a:pt x="69" y="1576"/>
                  <a:pt x="66" y="1577"/>
                </a:cubicBezTo>
                <a:cubicBezTo>
                  <a:pt x="68" y="1579"/>
                  <a:pt x="71" y="1580"/>
                  <a:pt x="74" y="1579"/>
                </a:cubicBezTo>
                <a:cubicBezTo>
                  <a:pt x="72" y="1582"/>
                  <a:pt x="70" y="1584"/>
                  <a:pt x="74" y="1587"/>
                </a:cubicBezTo>
                <a:cubicBezTo>
                  <a:pt x="75" y="1588"/>
                  <a:pt x="75" y="1589"/>
                  <a:pt x="76" y="1591"/>
                </a:cubicBezTo>
                <a:cubicBezTo>
                  <a:pt x="77" y="1592"/>
                  <a:pt x="80" y="1593"/>
                  <a:pt x="78" y="1595"/>
                </a:cubicBezTo>
                <a:cubicBezTo>
                  <a:pt x="76" y="1597"/>
                  <a:pt x="74" y="1598"/>
                  <a:pt x="71" y="1597"/>
                </a:cubicBezTo>
                <a:cubicBezTo>
                  <a:pt x="68" y="1596"/>
                  <a:pt x="66" y="1594"/>
                  <a:pt x="62" y="1594"/>
                </a:cubicBezTo>
                <a:cubicBezTo>
                  <a:pt x="59" y="1595"/>
                  <a:pt x="58" y="1594"/>
                  <a:pt x="58" y="1591"/>
                </a:cubicBezTo>
                <a:cubicBezTo>
                  <a:pt x="58" y="1589"/>
                  <a:pt x="56" y="1588"/>
                  <a:pt x="55" y="1588"/>
                </a:cubicBezTo>
                <a:cubicBezTo>
                  <a:pt x="53" y="1588"/>
                  <a:pt x="52" y="1588"/>
                  <a:pt x="51" y="1589"/>
                </a:cubicBezTo>
                <a:cubicBezTo>
                  <a:pt x="50" y="1591"/>
                  <a:pt x="52" y="1592"/>
                  <a:pt x="53" y="1593"/>
                </a:cubicBezTo>
                <a:cubicBezTo>
                  <a:pt x="55" y="1596"/>
                  <a:pt x="59" y="1601"/>
                  <a:pt x="62" y="1599"/>
                </a:cubicBezTo>
                <a:cubicBezTo>
                  <a:pt x="67" y="1597"/>
                  <a:pt x="70" y="1600"/>
                  <a:pt x="73" y="1601"/>
                </a:cubicBezTo>
                <a:cubicBezTo>
                  <a:pt x="75" y="1602"/>
                  <a:pt x="76" y="1603"/>
                  <a:pt x="79" y="1602"/>
                </a:cubicBezTo>
                <a:cubicBezTo>
                  <a:pt x="83" y="1601"/>
                  <a:pt x="87" y="1602"/>
                  <a:pt x="92" y="1601"/>
                </a:cubicBezTo>
                <a:cubicBezTo>
                  <a:pt x="92" y="1601"/>
                  <a:pt x="93" y="1601"/>
                  <a:pt x="93" y="1602"/>
                </a:cubicBezTo>
                <a:cubicBezTo>
                  <a:pt x="92" y="1605"/>
                  <a:pt x="88" y="1605"/>
                  <a:pt x="86" y="1607"/>
                </a:cubicBezTo>
                <a:cubicBezTo>
                  <a:pt x="87" y="1609"/>
                  <a:pt x="92" y="1609"/>
                  <a:pt x="91" y="1612"/>
                </a:cubicBezTo>
                <a:cubicBezTo>
                  <a:pt x="90" y="1614"/>
                  <a:pt x="88" y="1619"/>
                  <a:pt x="83" y="1618"/>
                </a:cubicBezTo>
                <a:cubicBezTo>
                  <a:pt x="80" y="1617"/>
                  <a:pt x="77" y="1621"/>
                  <a:pt x="79" y="1622"/>
                </a:cubicBezTo>
                <a:cubicBezTo>
                  <a:pt x="80" y="1624"/>
                  <a:pt x="82" y="1624"/>
                  <a:pt x="85" y="1624"/>
                </a:cubicBezTo>
                <a:cubicBezTo>
                  <a:pt x="89" y="1623"/>
                  <a:pt x="86" y="1630"/>
                  <a:pt x="89" y="1628"/>
                </a:cubicBezTo>
                <a:cubicBezTo>
                  <a:pt x="95" y="1625"/>
                  <a:pt x="99" y="1630"/>
                  <a:pt x="105" y="1629"/>
                </a:cubicBezTo>
                <a:cubicBezTo>
                  <a:pt x="106" y="1630"/>
                  <a:pt x="108" y="1630"/>
                  <a:pt x="110" y="1630"/>
                </a:cubicBezTo>
                <a:cubicBezTo>
                  <a:pt x="110" y="1630"/>
                  <a:pt x="111" y="1631"/>
                  <a:pt x="111" y="1631"/>
                </a:cubicBezTo>
                <a:cubicBezTo>
                  <a:pt x="113" y="1632"/>
                  <a:pt x="115" y="1633"/>
                  <a:pt x="115" y="1635"/>
                </a:cubicBezTo>
                <a:cubicBezTo>
                  <a:pt x="114" y="1638"/>
                  <a:pt x="111" y="1638"/>
                  <a:pt x="109" y="1638"/>
                </a:cubicBezTo>
                <a:cubicBezTo>
                  <a:pt x="108" y="1638"/>
                  <a:pt x="108" y="1638"/>
                  <a:pt x="107" y="1638"/>
                </a:cubicBezTo>
                <a:cubicBezTo>
                  <a:pt x="105" y="1637"/>
                  <a:pt x="102" y="1635"/>
                  <a:pt x="101" y="1640"/>
                </a:cubicBezTo>
                <a:cubicBezTo>
                  <a:pt x="101" y="1642"/>
                  <a:pt x="95" y="1641"/>
                  <a:pt x="96" y="1640"/>
                </a:cubicBezTo>
                <a:cubicBezTo>
                  <a:pt x="97" y="1636"/>
                  <a:pt x="95" y="1637"/>
                  <a:pt x="92" y="1636"/>
                </a:cubicBezTo>
                <a:cubicBezTo>
                  <a:pt x="89" y="1636"/>
                  <a:pt x="87" y="1638"/>
                  <a:pt x="88" y="1640"/>
                </a:cubicBezTo>
                <a:cubicBezTo>
                  <a:pt x="88" y="1642"/>
                  <a:pt x="86" y="1645"/>
                  <a:pt x="88" y="1648"/>
                </a:cubicBezTo>
                <a:cubicBezTo>
                  <a:pt x="91" y="1643"/>
                  <a:pt x="95" y="1643"/>
                  <a:pt x="99" y="1645"/>
                </a:cubicBezTo>
                <a:cubicBezTo>
                  <a:pt x="100" y="1645"/>
                  <a:pt x="102" y="1646"/>
                  <a:pt x="103" y="1646"/>
                </a:cubicBezTo>
                <a:cubicBezTo>
                  <a:pt x="105" y="1647"/>
                  <a:pt x="108" y="1646"/>
                  <a:pt x="110" y="1648"/>
                </a:cubicBezTo>
                <a:cubicBezTo>
                  <a:pt x="111" y="1651"/>
                  <a:pt x="107" y="1653"/>
                  <a:pt x="107" y="1656"/>
                </a:cubicBezTo>
                <a:cubicBezTo>
                  <a:pt x="113" y="1652"/>
                  <a:pt x="115" y="1662"/>
                  <a:pt x="123" y="1658"/>
                </a:cubicBezTo>
                <a:cubicBezTo>
                  <a:pt x="115" y="1656"/>
                  <a:pt x="119" y="1652"/>
                  <a:pt x="120" y="1648"/>
                </a:cubicBezTo>
                <a:cubicBezTo>
                  <a:pt x="120" y="1648"/>
                  <a:pt x="120" y="1647"/>
                  <a:pt x="120" y="1647"/>
                </a:cubicBezTo>
                <a:cubicBezTo>
                  <a:pt x="122" y="1641"/>
                  <a:pt x="124" y="1645"/>
                  <a:pt x="126" y="1646"/>
                </a:cubicBezTo>
                <a:cubicBezTo>
                  <a:pt x="127" y="1648"/>
                  <a:pt x="127" y="1650"/>
                  <a:pt x="126" y="1651"/>
                </a:cubicBezTo>
                <a:cubicBezTo>
                  <a:pt x="126" y="1652"/>
                  <a:pt x="126" y="1654"/>
                  <a:pt x="126" y="1655"/>
                </a:cubicBezTo>
                <a:cubicBezTo>
                  <a:pt x="123" y="1660"/>
                  <a:pt x="125" y="1663"/>
                  <a:pt x="130" y="1665"/>
                </a:cubicBezTo>
                <a:cubicBezTo>
                  <a:pt x="131" y="1666"/>
                  <a:pt x="131" y="1666"/>
                  <a:pt x="132" y="1667"/>
                </a:cubicBezTo>
                <a:cubicBezTo>
                  <a:pt x="133" y="1668"/>
                  <a:pt x="133" y="1669"/>
                  <a:pt x="131" y="1669"/>
                </a:cubicBezTo>
                <a:cubicBezTo>
                  <a:pt x="130" y="1670"/>
                  <a:pt x="128" y="1670"/>
                  <a:pt x="130" y="1672"/>
                </a:cubicBezTo>
                <a:cubicBezTo>
                  <a:pt x="131" y="1673"/>
                  <a:pt x="133" y="1675"/>
                  <a:pt x="134" y="1673"/>
                </a:cubicBezTo>
                <a:cubicBezTo>
                  <a:pt x="137" y="1670"/>
                  <a:pt x="140" y="1673"/>
                  <a:pt x="143" y="1673"/>
                </a:cubicBezTo>
                <a:cubicBezTo>
                  <a:pt x="144" y="1674"/>
                  <a:pt x="146" y="1675"/>
                  <a:pt x="146" y="1675"/>
                </a:cubicBezTo>
                <a:cubicBezTo>
                  <a:pt x="152" y="1671"/>
                  <a:pt x="156" y="1674"/>
                  <a:pt x="159" y="1677"/>
                </a:cubicBezTo>
                <a:cubicBezTo>
                  <a:pt x="160" y="1678"/>
                  <a:pt x="162" y="1677"/>
                  <a:pt x="163" y="1677"/>
                </a:cubicBezTo>
                <a:cubicBezTo>
                  <a:pt x="165" y="1676"/>
                  <a:pt x="167" y="1677"/>
                  <a:pt x="169" y="1677"/>
                </a:cubicBezTo>
                <a:cubicBezTo>
                  <a:pt x="176" y="1678"/>
                  <a:pt x="170" y="1680"/>
                  <a:pt x="170" y="1681"/>
                </a:cubicBezTo>
                <a:cubicBezTo>
                  <a:pt x="169" y="1683"/>
                  <a:pt x="167" y="1684"/>
                  <a:pt x="168" y="1685"/>
                </a:cubicBezTo>
                <a:cubicBezTo>
                  <a:pt x="171" y="1688"/>
                  <a:pt x="170" y="1689"/>
                  <a:pt x="168" y="1691"/>
                </a:cubicBezTo>
                <a:cubicBezTo>
                  <a:pt x="165" y="1694"/>
                  <a:pt x="162" y="1696"/>
                  <a:pt x="157" y="1697"/>
                </a:cubicBezTo>
                <a:cubicBezTo>
                  <a:pt x="156" y="1697"/>
                  <a:pt x="155" y="1698"/>
                  <a:pt x="155" y="1699"/>
                </a:cubicBezTo>
                <a:cubicBezTo>
                  <a:pt x="156" y="1701"/>
                  <a:pt x="157" y="1701"/>
                  <a:pt x="158" y="1701"/>
                </a:cubicBezTo>
                <a:cubicBezTo>
                  <a:pt x="161" y="1697"/>
                  <a:pt x="166" y="1705"/>
                  <a:pt x="169" y="1699"/>
                </a:cubicBezTo>
                <a:cubicBezTo>
                  <a:pt x="174" y="1702"/>
                  <a:pt x="178" y="1698"/>
                  <a:pt x="183" y="1700"/>
                </a:cubicBezTo>
                <a:cubicBezTo>
                  <a:pt x="188" y="1701"/>
                  <a:pt x="193" y="1702"/>
                  <a:pt x="197" y="1701"/>
                </a:cubicBezTo>
                <a:cubicBezTo>
                  <a:pt x="201" y="1700"/>
                  <a:pt x="203" y="1701"/>
                  <a:pt x="205" y="1703"/>
                </a:cubicBezTo>
                <a:cubicBezTo>
                  <a:pt x="206" y="1704"/>
                  <a:pt x="215" y="1704"/>
                  <a:pt x="215" y="1703"/>
                </a:cubicBezTo>
                <a:cubicBezTo>
                  <a:pt x="215" y="1703"/>
                  <a:pt x="215" y="1702"/>
                  <a:pt x="215" y="1701"/>
                </a:cubicBezTo>
                <a:cubicBezTo>
                  <a:pt x="215" y="1700"/>
                  <a:pt x="215" y="1698"/>
                  <a:pt x="215" y="1697"/>
                </a:cubicBezTo>
                <a:cubicBezTo>
                  <a:pt x="217" y="1697"/>
                  <a:pt x="218" y="1697"/>
                  <a:pt x="220" y="1696"/>
                </a:cubicBezTo>
                <a:cubicBezTo>
                  <a:pt x="225" y="1695"/>
                  <a:pt x="231" y="1693"/>
                  <a:pt x="237" y="1695"/>
                </a:cubicBezTo>
                <a:cubicBezTo>
                  <a:pt x="233" y="1698"/>
                  <a:pt x="235" y="1701"/>
                  <a:pt x="238" y="1703"/>
                </a:cubicBezTo>
                <a:cubicBezTo>
                  <a:pt x="239" y="1705"/>
                  <a:pt x="237" y="1710"/>
                  <a:pt x="242" y="1708"/>
                </a:cubicBezTo>
                <a:cubicBezTo>
                  <a:pt x="250" y="1705"/>
                  <a:pt x="256" y="1710"/>
                  <a:pt x="263" y="1710"/>
                </a:cubicBezTo>
                <a:cubicBezTo>
                  <a:pt x="262" y="1714"/>
                  <a:pt x="266" y="1717"/>
                  <a:pt x="269" y="1717"/>
                </a:cubicBezTo>
                <a:cubicBezTo>
                  <a:pt x="276" y="1717"/>
                  <a:pt x="284" y="1719"/>
                  <a:pt x="291" y="1716"/>
                </a:cubicBezTo>
                <a:cubicBezTo>
                  <a:pt x="293" y="1718"/>
                  <a:pt x="293" y="1715"/>
                  <a:pt x="295" y="1715"/>
                </a:cubicBezTo>
                <a:cubicBezTo>
                  <a:pt x="297" y="1715"/>
                  <a:pt x="299" y="1714"/>
                  <a:pt x="298" y="1717"/>
                </a:cubicBezTo>
                <a:cubicBezTo>
                  <a:pt x="298" y="1720"/>
                  <a:pt x="298" y="1722"/>
                  <a:pt x="302" y="1723"/>
                </a:cubicBezTo>
                <a:cubicBezTo>
                  <a:pt x="305" y="1724"/>
                  <a:pt x="308" y="1722"/>
                  <a:pt x="309" y="1719"/>
                </a:cubicBezTo>
                <a:cubicBezTo>
                  <a:pt x="310" y="1718"/>
                  <a:pt x="311" y="1718"/>
                  <a:pt x="312" y="1718"/>
                </a:cubicBezTo>
                <a:cubicBezTo>
                  <a:pt x="312" y="1721"/>
                  <a:pt x="315" y="1722"/>
                  <a:pt x="317" y="1723"/>
                </a:cubicBezTo>
                <a:cubicBezTo>
                  <a:pt x="320" y="1725"/>
                  <a:pt x="322" y="1727"/>
                  <a:pt x="324" y="1723"/>
                </a:cubicBezTo>
                <a:cubicBezTo>
                  <a:pt x="327" y="1719"/>
                  <a:pt x="330" y="1721"/>
                  <a:pt x="332" y="1725"/>
                </a:cubicBezTo>
                <a:cubicBezTo>
                  <a:pt x="334" y="1731"/>
                  <a:pt x="334" y="1739"/>
                  <a:pt x="345" y="1737"/>
                </a:cubicBezTo>
                <a:cubicBezTo>
                  <a:pt x="345" y="1737"/>
                  <a:pt x="346" y="1738"/>
                  <a:pt x="346" y="1738"/>
                </a:cubicBezTo>
                <a:cubicBezTo>
                  <a:pt x="351" y="1742"/>
                  <a:pt x="358" y="1742"/>
                  <a:pt x="365" y="1744"/>
                </a:cubicBezTo>
                <a:cubicBezTo>
                  <a:pt x="368" y="1745"/>
                  <a:pt x="371" y="1742"/>
                  <a:pt x="372" y="1738"/>
                </a:cubicBezTo>
                <a:cubicBezTo>
                  <a:pt x="372" y="1738"/>
                  <a:pt x="372" y="1738"/>
                  <a:pt x="372" y="1738"/>
                </a:cubicBezTo>
                <a:cubicBezTo>
                  <a:pt x="374" y="1738"/>
                  <a:pt x="375" y="1738"/>
                  <a:pt x="377" y="1738"/>
                </a:cubicBezTo>
                <a:cubicBezTo>
                  <a:pt x="377" y="1739"/>
                  <a:pt x="377" y="1739"/>
                  <a:pt x="378" y="1740"/>
                </a:cubicBezTo>
                <a:cubicBezTo>
                  <a:pt x="381" y="1745"/>
                  <a:pt x="382" y="1746"/>
                  <a:pt x="388" y="1742"/>
                </a:cubicBezTo>
                <a:cubicBezTo>
                  <a:pt x="389" y="1742"/>
                  <a:pt x="390" y="1742"/>
                  <a:pt x="390" y="1743"/>
                </a:cubicBezTo>
                <a:cubicBezTo>
                  <a:pt x="392" y="1746"/>
                  <a:pt x="397" y="1745"/>
                  <a:pt x="398" y="1750"/>
                </a:cubicBezTo>
                <a:cubicBezTo>
                  <a:pt x="393" y="1750"/>
                  <a:pt x="391" y="1755"/>
                  <a:pt x="385" y="1753"/>
                </a:cubicBezTo>
                <a:cubicBezTo>
                  <a:pt x="377" y="1749"/>
                  <a:pt x="368" y="1752"/>
                  <a:pt x="361" y="1749"/>
                </a:cubicBezTo>
                <a:cubicBezTo>
                  <a:pt x="359" y="1751"/>
                  <a:pt x="361" y="1752"/>
                  <a:pt x="362" y="1753"/>
                </a:cubicBezTo>
                <a:cubicBezTo>
                  <a:pt x="364" y="1755"/>
                  <a:pt x="368" y="1755"/>
                  <a:pt x="371" y="1755"/>
                </a:cubicBezTo>
                <a:cubicBezTo>
                  <a:pt x="375" y="1755"/>
                  <a:pt x="378" y="1754"/>
                  <a:pt x="379" y="1759"/>
                </a:cubicBezTo>
                <a:cubicBezTo>
                  <a:pt x="381" y="1762"/>
                  <a:pt x="385" y="1763"/>
                  <a:pt x="387" y="1758"/>
                </a:cubicBezTo>
                <a:cubicBezTo>
                  <a:pt x="387" y="1757"/>
                  <a:pt x="389" y="1757"/>
                  <a:pt x="390" y="1758"/>
                </a:cubicBezTo>
                <a:cubicBezTo>
                  <a:pt x="391" y="1758"/>
                  <a:pt x="392" y="1759"/>
                  <a:pt x="391" y="1761"/>
                </a:cubicBezTo>
                <a:cubicBezTo>
                  <a:pt x="390" y="1762"/>
                  <a:pt x="389" y="1764"/>
                  <a:pt x="387" y="1765"/>
                </a:cubicBezTo>
                <a:cubicBezTo>
                  <a:pt x="385" y="1766"/>
                  <a:pt x="386" y="1767"/>
                  <a:pt x="386" y="1768"/>
                </a:cubicBezTo>
                <a:cubicBezTo>
                  <a:pt x="390" y="1766"/>
                  <a:pt x="392" y="1770"/>
                  <a:pt x="395" y="1771"/>
                </a:cubicBezTo>
                <a:cubicBezTo>
                  <a:pt x="399" y="1772"/>
                  <a:pt x="402" y="1773"/>
                  <a:pt x="406" y="1769"/>
                </a:cubicBezTo>
                <a:cubicBezTo>
                  <a:pt x="401" y="1766"/>
                  <a:pt x="401" y="1763"/>
                  <a:pt x="406" y="1760"/>
                </a:cubicBezTo>
                <a:cubicBezTo>
                  <a:pt x="408" y="1760"/>
                  <a:pt x="408" y="1758"/>
                  <a:pt x="408" y="1757"/>
                </a:cubicBezTo>
                <a:cubicBezTo>
                  <a:pt x="409" y="1753"/>
                  <a:pt x="410" y="1750"/>
                  <a:pt x="412" y="1746"/>
                </a:cubicBezTo>
                <a:cubicBezTo>
                  <a:pt x="416" y="1742"/>
                  <a:pt x="420" y="1745"/>
                  <a:pt x="424" y="1746"/>
                </a:cubicBezTo>
                <a:cubicBezTo>
                  <a:pt x="426" y="1746"/>
                  <a:pt x="427" y="1743"/>
                  <a:pt x="430" y="1743"/>
                </a:cubicBezTo>
                <a:cubicBezTo>
                  <a:pt x="431" y="1748"/>
                  <a:pt x="436" y="1749"/>
                  <a:pt x="440" y="1750"/>
                </a:cubicBezTo>
                <a:cubicBezTo>
                  <a:pt x="443" y="1750"/>
                  <a:pt x="445" y="1750"/>
                  <a:pt x="447" y="1752"/>
                </a:cubicBezTo>
                <a:cubicBezTo>
                  <a:pt x="449" y="1754"/>
                  <a:pt x="452" y="1754"/>
                  <a:pt x="454" y="1752"/>
                </a:cubicBezTo>
                <a:cubicBezTo>
                  <a:pt x="457" y="1749"/>
                  <a:pt x="459" y="1750"/>
                  <a:pt x="460" y="1753"/>
                </a:cubicBezTo>
                <a:cubicBezTo>
                  <a:pt x="461" y="1754"/>
                  <a:pt x="461" y="1756"/>
                  <a:pt x="463" y="1756"/>
                </a:cubicBezTo>
                <a:cubicBezTo>
                  <a:pt x="463" y="1756"/>
                  <a:pt x="464" y="1756"/>
                  <a:pt x="464" y="1757"/>
                </a:cubicBezTo>
                <a:cubicBezTo>
                  <a:pt x="457" y="1759"/>
                  <a:pt x="450" y="1757"/>
                  <a:pt x="442" y="1755"/>
                </a:cubicBezTo>
                <a:cubicBezTo>
                  <a:pt x="445" y="1760"/>
                  <a:pt x="448" y="1763"/>
                  <a:pt x="453" y="1761"/>
                </a:cubicBezTo>
                <a:cubicBezTo>
                  <a:pt x="457" y="1759"/>
                  <a:pt x="460" y="1761"/>
                  <a:pt x="464" y="1762"/>
                </a:cubicBezTo>
                <a:cubicBezTo>
                  <a:pt x="468" y="1763"/>
                  <a:pt x="473" y="1762"/>
                  <a:pt x="475" y="1767"/>
                </a:cubicBezTo>
                <a:cubicBezTo>
                  <a:pt x="475" y="1770"/>
                  <a:pt x="473" y="1771"/>
                  <a:pt x="470" y="1772"/>
                </a:cubicBezTo>
                <a:cubicBezTo>
                  <a:pt x="468" y="1771"/>
                  <a:pt x="465" y="1772"/>
                  <a:pt x="464" y="1770"/>
                </a:cubicBezTo>
                <a:cubicBezTo>
                  <a:pt x="462" y="1768"/>
                  <a:pt x="460" y="1766"/>
                  <a:pt x="457" y="1767"/>
                </a:cubicBezTo>
                <a:cubicBezTo>
                  <a:pt x="455" y="1768"/>
                  <a:pt x="452" y="1778"/>
                  <a:pt x="453" y="1779"/>
                </a:cubicBezTo>
                <a:cubicBezTo>
                  <a:pt x="456" y="1782"/>
                  <a:pt x="458" y="1785"/>
                  <a:pt x="461" y="1786"/>
                </a:cubicBezTo>
                <a:cubicBezTo>
                  <a:pt x="464" y="1788"/>
                  <a:pt x="466" y="1785"/>
                  <a:pt x="468" y="1783"/>
                </a:cubicBezTo>
                <a:cubicBezTo>
                  <a:pt x="469" y="1782"/>
                  <a:pt x="471" y="1783"/>
                  <a:pt x="472" y="1784"/>
                </a:cubicBezTo>
                <a:cubicBezTo>
                  <a:pt x="473" y="1784"/>
                  <a:pt x="474" y="1785"/>
                  <a:pt x="473" y="1786"/>
                </a:cubicBezTo>
                <a:cubicBezTo>
                  <a:pt x="469" y="1791"/>
                  <a:pt x="473" y="1798"/>
                  <a:pt x="470" y="1803"/>
                </a:cubicBezTo>
                <a:cubicBezTo>
                  <a:pt x="470" y="1806"/>
                  <a:pt x="473" y="1806"/>
                  <a:pt x="475" y="1807"/>
                </a:cubicBezTo>
                <a:cubicBezTo>
                  <a:pt x="484" y="1812"/>
                  <a:pt x="495" y="1812"/>
                  <a:pt x="505" y="1816"/>
                </a:cubicBezTo>
                <a:cubicBezTo>
                  <a:pt x="507" y="1817"/>
                  <a:pt x="508" y="1816"/>
                  <a:pt x="509" y="1814"/>
                </a:cubicBezTo>
                <a:cubicBezTo>
                  <a:pt x="515" y="1810"/>
                  <a:pt x="517" y="1804"/>
                  <a:pt x="517" y="1797"/>
                </a:cubicBezTo>
                <a:cubicBezTo>
                  <a:pt x="520" y="1798"/>
                  <a:pt x="521" y="1800"/>
                  <a:pt x="524" y="1800"/>
                </a:cubicBezTo>
                <a:cubicBezTo>
                  <a:pt x="525" y="1800"/>
                  <a:pt x="526" y="1801"/>
                  <a:pt x="527" y="1802"/>
                </a:cubicBezTo>
                <a:cubicBezTo>
                  <a:pt x="531" y="1803"/>
                  <a:pt x="532" y="1804"/>
                  <a:pt x="533" y="1807"/>
                </a:cubicBezTo>
                <a:cubicBezTo>
                  <a:pt x="533" y="1808"/>
                  <a:pt x="534" y="1808"/>
                  <a:pt x="534" y="1808"/>
                </a:cubicBezTo>
                <a:cubicBezTo>
                  <a:pt x="534" y="1811"/>
                  <a:pt x="532" y="1814"/>
                  <a:pt x="536" y="1815"/>
                </a:cubicBezTo>
                <a:cubicBezTo>
                  <a:pt x="537" y="1816"/>
                  <a:pt x="538" y="1817"/>
                  <a:pt x="539" y="1817"/>
                </a:cubicBezTo>
                <a:cubicBezTo>
                  <a:pt x="545" y="1815"/>
                  <a:pt x="550" y="1819"/>
                  <a:pt x="556" y="1817"/>
                </a:cubicBezTo>
                <a:cubicBezTo>
                  <a:pt x="560" y="1815"/>
                  <a:pt x="566" y="1816"/>
                  <a:pt x="571" y="1818"/>
                </a:cubicBezTo>
                <a:cubicBezTo>
                  <a:pt x="576" y="1821"/>
                  <a:pt x="582" y="1821"/>
                  <a:pt x="588" y="1820"/>
                </a:cubicBezTo>
                <a:cubicBezTo>
                  <a:pt x="589" y="1820"/>
                  <a:pt x="601" y="1817"/>
                  <a:pt x="603" y="1816"/>
                </a:cubicBezTo>
                <a:cubicBezTo>
                  <a:pt x="600" y="1814"/>
                  <a:pt x="594" y="1816"/>
                  <a:pt x="595" y="1810"/>
                </a:cubicBezTo>
                <a:cubicBezTo>
                  <a:pt x="600" y="1811"/>
                  <a:pt x="605" y="1816"/>
                  <a:pt x="611" y="1812"/>
                </a:cubicBezTo>
                <a:cubicBezTo>
                  <a:pt x="617" y="1809"/>
                  <a:pt x="624" y="1808"/>
                  <a:pt x="631" y="1813"/>
                </a:cubicBezTo>
                <a:cubicBezTo>
                  <a:pt x="630" y="1815"/>
                  <a:pt x="632" y="1817"/>
                  <a:pt x="631" y="1818"/>
                </a:cubicBezTo>
                <a:cubicBezTo>
                  <a:pt x="624" y="1821"/>
                  <a:pt x="618" y="1813"/>
                  <a:pt x="611" y="1817"/>
                </a:cubicBezTo>
                <a:cubicBezTo>
                  <a:pt x="612" y="1821"/>
                  <a:pt x="614" y="1824"/>
                  <a:pt x="618" y="1824"/>
                </a:cubicBezTo>
                <a:cubicBezTo>
                  <a:pt x="632" y="1822"/>
                  <a:pt x="645" y="1826"/>
                  <a:pt x="656" y="1831"/>
                </a:cubicBezTo>
                <a:cubicBezTo>
                  <a:pt x="663" y="1834"/>
                  <a:pt x="669" y="1831"/>
                  <a:pt x="675" y="1832"/>
                </a:cubicBezTo>
                <a:cubicBezTo>
                  <a:pt x="668" y="1831"/>
                  <a:pt x="667" y="1826"/>
                  <a:pt x="665" y="1821"/>
                </a:cubicBezTo>
                <a:cubicBezTo>
                  <a:pt x="666" y="1820"/>
                  <a:pt x="669" y="1820"/>
                  <a:pt x="668" y="1818"/>
                </a:cubicBezTo>
                <a:cubicBezTo>
                  <a:pt x="669" y="1818"/>
                  <a:pt x="670" y="1817"/>
                  <a:pt x="671" y="1816"/>
                </a:cubicBezTo>
                <a:cubicBezTo>
                  <a:pt x="672" y="1819"/>
                  <a:pt x="672" y="1821"/>
                  <a:pt x="673" y="1824"/>
                </a:cubicBezTo>
                <a:cubicBezTo>
                  <a:pt x="673" y="1825"/>
                  <a:pt x="674" y="1826"/>
                  <a:pt x="674" y="1825"/>
                </a:cubicBezTo>
                <a:cubicBezTo>
                  <a:pt x="675" y="1825"/>
                  <a:pt x="675" y="1824"/>
                  <a:pt x="675" y="1823"/>
                </a:cubicBezTo>
                <a:cubicBezTo>
                  <a:pt x="675" y="1822"/>
                  <a:pt x="676" y="1822"/>
                  <a:pt x="677" y="1822"/>
                </a:cubicBezTo>
                <a:cubicBezTo>
                  <a:pt x="681" y="1827"/>
                  <a:pt x="689" y="1829"/>
                  <a:pt x="689" y="1836"/>
                </a:cubicBezTo>
                <a:cubicBezTo>
                  <a:pt x="689" y="1838"/>
                  <a:pt x="692" y="1838"/>
                  <a:pt x="693" y="1838"/>
                </a:cubicBezTo>
                <a:cubicBezTo>
                  <a:pt x="697" y="1838"/>
                  <a:pt x="700" y="1837"/>
                  <a:pt x="705" y="1839"/>
                </a:cubicBezTo>
                <a:cubicBezTo>
                  <a:pt x="704" y="1837"/>
                  <a:pt x="703" y="1836"/>
                  <a:pt x="703" y="1835"/>
                </a:cubicBezTo>
                <a:cubicBezTo>
                  <a:pt x="703" y="1834"/>
                  <a:pt x="704" y="1834"/>
                  <a:pt x="705" y="1833"/>
                </a:cubicBezTo>
                <a:cubicBezTo>
                  <a:pt x="712" y="1837"/>
                  <a:pt x="720" y="1841"/>
                  <a:pt x="727" y="1845"/>
                </a:cubicBezTo>
                <a:cubicBezTo>
                  <a:pt x="728" y="1845"/>
                  <a:pt x="728" y="1845"/>
                  <a:pt x="728" y="1845"/>
                </a:cubicBezTo>
                <a:cubicBezTo>
                  <a:pt x="731" y="1846"/>
                  <a:pt x="733" y="1847"/>
                  <a:pt x="735" y="1848"/>
                </a:cubicBezTo>
                <a:cubicBezTo>
                  <a:pt x="740" y="1851"/>
                  <a:pt x="746" y="1850"/>
                  <a:pt x="752" y="1852"/>
                </a:cubicBezTo>
                <a:cubicBezTo>
                  <a:pt x="755" y="1854"/>
                  <a:pt x="755" y="1852"/>
                  <a:pt x="755" y="1850"/>
                </a:cubicBezTo>
                <a:cubicBezTo>
                  <a:pt x="755" y="1844"/>
                  <a:pt x="759" y="1841"/>
                  <a:pt x="764" y="1840"/>
                </a:cubicBezTo>
                <a:cubicBezTo>
                  <a:pt x="767" y="1842"/>
                  <a:pt x="772" y="1840"/>
                  <a:pt x="775" y="1843"/>
                </a:cubicBezTo>
                <a:cubicBezTo>
                  <a:pt x="776" y="1844"/>
                  <a:pt x="777" y="1845"/>
                  <a:pt x="776" y="1847"/>
                </a:cubicBezTo>
                <a:cubicBezTo>
                  <a:pt x="774" y="1848"/>
                  <a:pt x="773" y="1849"/>
                  <a:pt x="771" y="1847"/>
                </a:cubicBezTo>
                <a:cubicBezTo>
                  <a:pt x="769" y="1843"/>
                  <a:pt x="768" y="1843"/>
                  <a:pt x="763" y="1846"/>
                </a:cubicBezTo>
                <a:cubicBezTo>
                  <a:pt x="763" y="1846"/>
                  <a:pt x="763" y="1846"/>
                  <a:pt x="762" y="1847"/>
                </a:cubicBezTo>
                <a:cubicBezTo>
                  <a:pt x="762" y="1849"/>
                  <a:pt x="763" y="1851"/>
                  <a:pt x="764" y="1853"/>
                </a:cubicBezTo>
                <a:cubicBezTo>
                  <a:pt x="764" y="1854"/>
                  <a:pt x="764" y="1857"/>
                  <a:pt x="767" y="1856"/>
                </a:cubicBezTo>
                <a:cubicBezTo>
                  <a:pt x="770" y="1855"/>
                  <a:pt x="772" y="1857"/>
                  <a:pt x="775" y="1858"/>
                </a:cubicBezTo>
                <a:cubicBezTo>
                  <a:pt x="775" y="1860"/>
                  <a:pt x="775" y="1861"/>
                  <a:pt x="777" y="1862"/>
                </a:cubicBezTo>
                <a:cubicBezTo>
                  <a:pt x="779" y="1864"/>
                  <a:pt x="782" y="1871"/>
                  <a:pt x="781" y="1873"/>
                </a:cubicBezTo>
                <a:cubicBezTo>
                  <a:pt x="781" y="1874"/>
                  <a:pt x="781" y="1875"/>
                  <a:pt x="781" y="1876"/>
                </a:cubicBezTo>
                <a:cubicBezTo>
                  <a:pt x="780" y="1879"/>
                  <a:pt x="780" y="1882"/>
                  <a:pt x="780" y="1884"/>
                </a:cubicBezTo>
                <a:cubicBezTo>
                  <a:pt x="779" y="1889"/>
                  <a:pt x="773" y="1885"/>
                  <a:pt x="772" y="1888"/>
                </a:cubicBezTo>
                <a:cubicBezTo>
                  <a:pt x="772" y="1888"/>
                  <a:pt x="772" y="1888"/>
                  <a:pt x="772" y="1888"/>
                </a:cubicBezTo>
                <a:cubicBezTo>
                  <a:pt x="770" y="1889"/>
                  <a:pt x="767" y="1890"/>
                  <a:pt x="766" y="1889"/>
                </a:cubicBezTo>
                <a:cubicBezTo>
                  <a:pt x="761" y="1885"/>
                  <a:pt x="759" y="1889"/>
                  <a:pt x="757" y="1892"/>
                </a:cubicBezTo>
                <a:cubicBezTo>
                  <a:pt x="759" y="1893"/>
                  <a:pt x="760" y="1895"/>
                  <a:pt x="762" y="1896"/>
                </a:cubicBezTo>
                <a:cubicBezTo>
                  <a:pt x="766" y="1897"/>
                  <a:pt x="768" y="1898"/>
                  <a:pt x="768" y="1902"/>
                </a:cubicBezTo>
                <a:cubicBezTo>
                  <a:pt x="768" y="1903"/>
                  <a:pt x="769" y="1904"/>
                  <a:pt x="770" y="1905"/>
                </a:cubicBezTo>
                <a:cubicBezTo>
                  <a:pt x="776" y="1907"/>
                  <a:pt x="773" y="1910"/>
                  <a:pt x="772" y="1913"/>
                </a:cubicBezTo>
                <a:cubicBezTo>
                  <a:pt x="769" y="1915"/>
                  <a:pt x="766" y="1915"/>
                  <a:pt x="767" y="1920"/>
                </a:cubicBezTo>
                <a:cubicBezTo>
                  <a:pt x="768" y="1923"/>
                  <a:pt x="766" y="1926"/>
                  <a:pt x="770" y="1928"/>
                </a:cubicBezTo>
                <a:cubicBezTo>
                  <a:pt x="773" y="1929"/>
                  <a:pt x="770" y="1932"/>
                  <a:pt x="773" y="1934"/>
                </a:cubicBezTo>
                <a:cubicBezTo>
                  <a:pt x="774" y="1931"/>
                  <a:pt x="775" y="1929"/>
                  <a:pt x="779" y="1928"/>
                </a:cubicBezTo>
                <a:cubicBezTo>
                  <a:pt x="782" y="1927"/>
                  <a:pt x="782" y="1924"/>
                  <a:pt x="781" y="1922"/>
                </a:cubicBezTo>
                <a:cubicBezTo>
                  <a:pt x="778" y="1920"/>
                  <a:pt x="779" y="1919"/>
                  <a:pt x="780" y="1916"/>
                </a:cubicBezTo>
                <a:cubicBezTo>
                  <a:pt x="782" y="1913"/>
                  <a:pt x="777" y="1914"/>
                  <a:pt x="775" y="1913"/>
                </a:cubicBezTo>
                <a:cubicBezTo>
                  <a:pt x="777" y="1911"/>
                  <a:pt x="776" y="1908"/>
                  <a:pt x="780" y="1907"/>
                </a:cubicBezTo>
                <a:cubicBezTo>
                  <a:pt x="788" y="1905"/>
                  <a:pt x="795" y="1908"/>
                  <a:pt x="803" y="1907"/>
                </a:cubicBezTo>
                <a:cubicBezTo>
                  <a:pt x="804" y="1907"/>
                  <a:pt x="805" y="1909"/>
                  <a:pt x="806" y="1910"/>
                </a:cubicBezTo>
                <a:cubicBezTo>
                  <a:pt x="806" y="1912"/>
                  <a:pt x="806" y="1914"/>
                  <a:pt x="809" y="1914"/>
                </a:cubicBezTo>
                <a:cubicBezTo>
                  <a:pt x="806" y="1909"/>
                  <a:pt x="810" y="1907"/>
                  <a:pt x="811" y="1903"/>
                </a:cubicBezTo>
                <a:cubicBezTo>
                  <a:pt x="816" y="1901"/>
                  <a:pt x="821" y="1903"/>
                  <a:pt x="825" y="1905"/>
                </a:cubicBezTo>
                <a:cubicBezTo>
                  <a:pt x="826" y="1905"/>
                  <a:pt x="826" y="1905"/>
                  <a:pt x="826" y="1905"/>
                </a:cubicBezTo>
                <a:cubicBezTo>
                  <a:pt x="826" y="1905"/>
                  <a:pt x="826" y="1905"/>
                  <a:pt x="826" y="1905"/>
                </a:cubicBezTo>
                <a:cubicBezTo>
                  <a:pt x="826" y="1905"/>
                  <a:pt x="826" y="1905"/>
                  <a:pt x="825" y="1905"/>
                </a:cubicBezTo>
                <a:cubicBezTo>
                  <a:pt x="829" y="1909"/>
                  <a:pt x="830" y="1903"/>
                  <a:pt x="833" y="1903"/>
                </a:cubicBezTo>
                <a:cubicBezTo>
                  <a:pt x="835" y="1906"/>
                  <a:pt x="836" y="1909"/>
                  <a:pt x="838" y="1912"/>
                </a:cubicBezTo>
                <a:cubicBezTo>
                  <a:pt x="841" y="1910"/>
                  <a:pt x="844" y="1909"/>
                  <a:pt x="847" y="1907"/>
                </a:cubicBezTo>
                <a:cubicBezTo>
                  <a:pt x="849" y="1906"/>
                  <a:pt x="850" y="1904"/>
                  <a:pt x="853" y="1904"/>
                </a:cubicBezTo>
                <a:cubicBezTo>
                  <a:pt x="855" y="1904"/>
                  <a:pt x="856" y="1907"/>
                  <a:pt x="858" y="1907"/>
                </a:cubicBezTo>
                <a:cubicBezTo>
                  <a:pt x="858" y="1903"/>
                  <a:pt x="857" y="1901"/>
                  <a:pt x="852" y="1901"/>
                </a:cubicBezTo>
                <a:cubicBezTo>
                  <a:pt x="849" y="1902"/>
                  <a:pt x="846" y="1902"/>
                  <a:pt x="843" y="1902"/>
                </a:cubicBezTo>
                <a:cubicBezTo>
                  <a:pt x="842" y="1902"/>
                  <a:pt x="841" y="1901"/>
                  <a:pt x="841" y="1900"/>
                </a:cubicBezTo>
                <a:cubicBezTo>
                  <a:pt x="843" y="1895"/>
                  <a:pt x="839" y="1896"/>
                  <a:pt x="837" y="1898"/>
                </a:cubicBezTo>
                <a:cubicBezTo>
                  <a:pt x="835" y="1899"/>
                  <a:pt x="834" y="1899"/>
                  <a:pt x="832" y="1898"/>
                </a:cubicBezTo>
                <a:cubicBezTo>
                  <a:pt x="830" y="1896"/>
                  <a:pt x="829" y="1895"/>
                  <a:pt x="829" y="1892"/>
                </a:cubicBezTo>
                <a:cubicBezTo>
                  <a:pt x="830" y="1890"/>
                  <a:pt x="831" y="1887"/>
                  <a:pt x="831" y="1884"/>
                </a:cubicBezTo>
                <a:cubicBezTo>
                  <a:pt x="832" y="1879"/>
                  <a:pt x="832" y="1879"/>
                  <a:pt x="824" y="1880"/>
                </a:cubicBezTo>
                <a:cubicBezTo>
                  <a:pt x="827" y="1884"/>
                  <a:pt x="829" y="1888"/>
                  <a:pt x="825" y="1893"/>
                </a:cubicBezTo>
                <a:cubicBezTo>
                  <a:pt x="822" y="1894"/>
                  <a:pt x="819" y="1897"/>
                  <a:pt x="815" y="1895"/>
                </a:cubicBezTo>
                <a:cubicBezTo>
                  <a:pt x="811" y="1893"/>
                  <a:pt x="808" y="1893"/>
                  <a:pt x="804" y="1893"/>
                </a:cubicBezTo>
                <a:cubicBezTo>
                  <a:pt x="803" y="1894"/>
                  <a:pt x="801" y="1893"/>
                  <a:pt x="800" y="1892"/>
                </a:cubicBezTo>
                <a:cubicBezTo>
                  <a:pt x="801" y="1889"/>
                  <a:pt x="805" y="1887"/>
                  <a:pt x="808" y="1885"/>
                </a:cubicBezTo>
                <a:cubicBezTo>
                  <a:pt x="810" y="1883"/>
                  <a:pt x="808" y="1881"/>
                  <a:pt x="806" y="1880"/>
                </a:cubicBezTo>
                <a:cubicBezTo>
                  <a:pt x="800" y="1877"/>
                  <a:pt x="795" y="1878"/>
                  <a:pt x="789" y="1880"/>
                </a:cubicBezTo>
                <a:cubicBezTo>
                  <a:pt x="789" y="1880"/>
                  <a:pt x="789" y="1880"/>
                  <a:pt x="789" y="1880"/>
                </a:cubicBezTo>
                <a:cubicBezTo>
                  <a:pt x="788" y="1879"/>
                  <a:pt x="786" y="1879"/>
                  <a:pt x="785" y="1878"/>
                </a:cubicBezTo>
                <a:cubicBezTo>
                  <a:pt x="782" y="1876"/>
                  <a:pt x="784" y="1875"/>
                  <a:pt x="786" y="1875"/>
                </a:cubicBezTo>
                <a:cubicBezTo>
                  <a:pt x="789" y="1873"/>
                  <a:pt x="789" y="1871"/>
                  <a:pt x="788" y="1868"/>
                </a:cubicBezTo>
                <a:cubicBezTo>
                  <a:pt x="788" y="1865"/>
                  <a:pt x="789" y="1863"/>
                  <a:pt x="792" y="1862"/>
                </a:cubicBezTo>
                <a:cubicBezTo>
                  <a:pt x="794" y="1861"/>
                  <a:pt x="797" y="1860"/>
                  <a:pt x="800" y="1861"/>
                </a:cubicBezTo>
                <a:cubicBezTo>
                  <a:pt x="801" y="1861"/>
                  <a:pt x="804" y="1862"/>
                  <a:pt x="804" y="1859"/>
                </a:cubicBezTo>
                <a:cubicBezTo>
                  <a:pt x="805" y="1858"/>
                  <a:pt x="806" y="1858"/>
                  <a:pt x="807" y="1858"/>
                </a:cubicBezTo>
                <a:cubicBezTo>
                  <a:pt x="811" y="1863"/>
                  <a:pt x="817" y="1861"/>
                  <a:pt x="822" y="1862"/>
                </a:cubicBezTo>
                <a:cubicBezTo>
                  <a:pt x="822" y="1863"/>
                  <a:pt x="825" y="1864"/>
                  <a:pt x="824" y="1867"/>
                </a:cubicBezTo>
                <a:cubicBezTo>
                  <a:pt x="819" y="1867"/>
                  <a:pt x="816" y="1862"/>
                  <a:pt x="811" y="1864"/>
                </a:cubicBezTo>
                <a:cubicBezTo>
                  <a:pt x="811" y="1866"/>
                  <a:pt x="811" y="1868"/>
                  <a:pt x="812" y="1870"/>
                </a:cubicBezTo>
                <a:cubicBezTo>
                  <a:pt x="813" y="1872"/>
                  <a:pt x="814" y="1873"/>
                  <a:pt x="816" y="1872"/>
                </a:cubicBezTo>
                <a:cubicBezTo>
                  <a:pt x="819" y="1870"/>
                  <a:pt x="822" y="1871"/>
                  <a:pt x="825" y="1873"/>
                </a:cubicBezTo>
                <a:cubicBezTo>
                  <a:pt x="827" y="1874"/>
                  <a:pt x="830" y="1875"/>
                  <a:pt x="832" y="1875"/>
                </a:cubicBezTo>
                <a:cubicBezTo>
                  <a:pt x="834" y="1874"/>
                  <a:pt x="833" y="1873"/>
                  <a:pt x="833" y="1872"/>
                </a:cubicBezTo>
                <a:cubicBezTo>
                  <a:pt x="837" y="1870"/>
                  <a:pt x="839" y="1872"/>
                  <a:pt x="840" y="1875"/>
                </a:cubicBezTo>
                <a:cubicBezTo>
                  <a:pt x="841" y="1876"/>
                  <a:pt x="839" y="1880"/>
                  <a:pt x="843" y="1878"/>
                </a:cubicBezTo>
                <a:cubicBezTo>
                  <a:pt x="847" y="1876"/>
                  <a:pt x="850" y="1877"/>
                  <a:pt x="854" y="1878"/>
                </a:cubicBezTo>
                <a:cubicBezTo>
                  <a:pt x="856" y="1879"/>
                  <a:pt x="859" y="1880"/>
                  <a:pt x="862" y="1879"/>
                </a:cubicBezTo>
                <a:cubicBezTo>
                  <a:pt x="866" y="1879"/>
                  <a:pt x="869" y="1878"/>
                  <a:pt x="869" y="1883"/>
                </a:cubicBezTo>
                <a:cubicBezTo>
                  <a:pt x="869" y="1884"/>
                  <a:pt x="872" y="1883"/>
                  <a:pt x="873" y="1882"/>
                </a:cubicBezTo>
                <a:cubicBezTo>
                  <a:pt x="878" y="1882"/>
                  <a:pt x="883" y="1881"/>
                  <a:pt x="886" y="1877"/>
                </a:cubicBezTo>
                <a:cubicBezTo>
                  <a:pt x="890" y="1877"/>
                  <a:pt x="894" y="1880"/>
                  <a:pt x="896" y="1874"/>
                </a:cubicBezTo>
                <a:cubicBezTo>
                  <a:pt x="897" y="1872"/>
                  <a:pt x="899" y="1870"/>
                  <a:pt x="902" y="1870"/>
                </a:cubicBezTo>
                <a:cubicBezTo>
                  <a:pt x="905" y="1870"/>
                  <a:pt x="904" y="1872"/>
                  <a:pt x="904" y="1874"/>
                </a:cubicBezTo>
                <a:cubicBezTo>
                  <a:pt x="899" y="1878"/>
                  <a:pt x="903" y="1881"/>
                  <a:pt x="907" y="1885"/>
                </a:cubicBezTo>
                <a:cubicBezTo>
                  <a:pt x="910" y="1888"/>
                  <a:pt x="912" y="1886"/>
                  <a:pt x="915" y="1884"/>
                </a:cubicBezTo>
                <a:cubicBezTo>
                  <a:pt x="917" y="1883"/>
                  <a:pt x="919" y="1883"/>
                  <a:pt x="922" y="1883"/>
                </a:cubicBezTo>
                <a:cubicBezTo>
                  <a:pt x="922" y="1885"/>
                  <a:pt x="924" y="1885"/>
                  <a:pt x="925" y="1885"/>
                </a:cubicBezTo>
                <a:cubicBezTo>
                  <a:pt x="928" y="1885"/>
                  <a:pt x="928" y="1887"/>
                  <a:pt x="927" y="1888"/>
                </a:cubicBezTo>
                <a:cubicBezTo>
                  <a:pt x="924" y="1889"/>
                  <a:pt x="922" y="1888"/>
                  <a:pt x="919" y="1889"/>
                </a:cubicBezTo>
                <a:cubicBezTo>
                  <a:pt x="918" y="1889"/>
                  <a:pt x="916" y="1890"/>
                  <a:pt x="917" y="1892"/>
                </a:cubicBezTo>
                <a:cubicBezTo>
                  <a:pt x="917" y="1894"/>
                  <a:pt x="918" y="1895"/>
                  <a:pt x="920" y="1894"/>
                </a:cubicBezTo>
                <a:cubicBezTo>
                  <a:pt x="923" y="1893"/>
                  <a:pt x="925" y="1893"/>
                  <a:pt x="927" y="1895"/>
                </a:cubicBezTo>
                <a:cubicBezTo>
                  <a:pt x="930" y="1896"/>
                  <a:pt x="931" y="1895"/>
                  <a:pt x="930" y="1890"/>
                </a:cubicBezTo>
                <a:cubicBezTo>
                  <a:pt x="931" y="1887"/>
                  <a:pt x="931" y="1884"/>
                  <a:pt x="935" y="1887"/>
                </a:cubicBezTo>
                <a:cubicBezTo>
                  <a:pt x="937" y="1889"/>
                  <a:pt x="940" y="1890"/>
                  <a:pt x="943" y="1890"/>
                </a:cubicBezTo>
                <a:cubicBezTo>
                  <a:pt x="945" y="1890"/>
                  <a:pt x="947" y="1891"/>
                  <a:pt x="947" y="1893"/>
                </a:cubicBezTo>
                <a:cubicBezTo>
                  <a:pt x="947" y="1893"/>
                  <a:pt x="947" y="1893"/>
                  <a:pt x="947" y="1893"/>
                </a:cubicBezTo>
                <a:cubicBezTo>
                  <a:pt x="943" y="1892"/>
                  <a:pt x="939" y="1890"/>
                  <a:pt x="936" y="1895"/>
                </a:cubicBezTo>
                <a:cubicBezTo>
                  <a:pt x="936" y="1895"/>
                  <a:pt x="936" y="1895"/>
                  <a:pt x="936" y="1895"/>
                </a:cubicBezTo>
                <a:cubicBezTo>
                  <a:pt x="936" y="1896"/>
                  <a:pt x="936" y="1896"/>
                  <a:pt x="936" y="1897"/>
                </a:cubicBezTo>
                <a:cubicBezTo>
                  <a:pt x="935" y="1901"/>
                  <a:pt x="934" y="1905"/>
                  <a:pt x="932" y="1909"/>
                </a:cubicBezTo>
                <a:cubicBezTo>
                  <a:pt x="928" y="1914"/>
                  <a:pt x="935" y="1917"/>
                  <a:pt x="935" y="1922"/>
                </a:cubicBezTo>
                <a:cubicBezTo>
                  <a:pt x="935" y="1924"/>
                  <a:pt x="938" y="1923"/>
                  <a:pt x="940" y="1922"/>
                </a:cubicBezTo>
                <a:cubicBezTo>
                  <a:pt x="941" y="1921"/>
                  <a:pt x="942" y="1918"/>
                  <a:pt x="945" y="1918"/>
                </a:cubicBezTo>
                <a:cubicBezTo>
                  <a:pt x="949" y="1918"/>
                  <a:pt x="951" y="1920"/>
                  <a:pt x="954" y="1922"/>
                </a:cubicBezTo>
                <a:cubicBezTo>
                  <a:pt x="958" y="1927"/>
                  <a:pt x="962" y="1928"/>
                  <a:pt x="966" y="1924"/>
                </a:cubicBezTo>
                <a:cubicBezTo>
                  <a:pt x="968" y="1923"/>
                  <a:pt x="969" y="1922"/>
                  <a:pt x="970" y="1924"/>
                </a:cubicBezTo>
                <a:cubicBezTo>
                  <a:pt x="972" y="1928"/>
                  <a:pt x="973" y="1924"/>
                  <a:pt x="975" y="1924"/>
                </a:cubicBezTo>
                <a:cubicBezTo>
                  <a:pt x="980" y="1925"/>
                  <a:pt x="979" y="1927"/>
                  <a:pt x="978" y="1930"/>
                </a:cubicBezTo>
                <a:cubicBezTo>
                  <a:pt x="975" y="1933"/>
                  <a:pt x="975" y="1936"/>
                  <a:pt x="978" y="1939"/>
                </a:cubicBezTo>
                <a:cubicBezTo>
                  <a:pt x="978" y="1940"/>
                  <a:pt x="978" y="1941"/>
                  <a:pt x="978" y="1942"/>
                </a:cubicBezTo>
                <a:cubicBezTo>
                  <a:pt x="977" y="1948"/>
                  <a:pt x="987" y="1945"/>
                  <a:pt x="988" y="1951"/>
                </a:cubicBezTo>
                <a:cubicBezTo>
                  <a:pt x="988" y="1952"/>
                  <a:pt x="989" y="1951"/>
                  <a:pt x="990" y="1951"/>
                </a:cubicBezTo>
                <a:cubicBezTo>
                  <a:pt x="991" y="1951"/>
                  <a:pt x="991" y="1950"/>
                  <a:pt x="992" y="1950"/>
                </a:cubicBezTo>
                <a:cubicBezTo>
                  <a:pt x="992" y="1952"/>
                  <a:pt x="994" y="1955"/>
                  <a:pt x="991" y="1957"/>
                </a:cubicBezTo>
                <a:cubicBezTo>
                  <a:pt x="990" y="1958"/>
                  <a:pt x="990" y="1960"/>
                  <a:pt x="990" y="1961"/>
                </a:cubicBezTo>
                <a:cubicBezTo>
                  <a:pt x="990" y="1965"/>
                  <a:pt x="990" y="1968"/>
                  <a:pt x="987" y="1970"/>
                </a:cubicBezTo>
                <a:cubicBezTo>
                  <a:pt x="984" y="1977"/>
                  <a:pt x="984" y="1977"/>
                  <a:pt x="990" y="1981"/>
                </a:cubicBezTo>
                <a:cubicBezTo>
                  <a:pt x="986" y="1982"/>
                  <a:pt x="981" y="1984"/>
                  <a:pt x="980" y="1978"/>
                </a:cubicBezTo>
                <a:cubicBezTo>
                  <a:pt x="977" y="1976"/>
                  <a:pt x="979" y="1974"/>
                  <a:pt x="979" y="1972"/>
                </a:cubicBezTo>
                <a:cubicBezTo>
                  <a:pt x="979" y="1968"/>
                  <a:pt x="977" y="1968"/>
                  <a:pt x="974" y="1969"/>
                </a:cubicBezTo>
                <a:cubicBezTo>
                  <a:pt x="971" y="1970"/>
                  <a:pt x="972" y="1972"/>
                  <a:pt x="974" y="1974"/>
                </a:cubicBezTo>
                <a:cubicBezTo>
                  <a:pt x="974" y="1975"/>
                  <a:pt x="974" y="1976"/>
                  <a:pt x="974" y="1977"/>
                </a:cubicBezTo>
                <a:cubicBezTo>
                  <a:pt x="973" y="1977"/>
                  <a:pt x="972" y="1977"/>
                  <a:pt x="971" y="1977"/>
                </a:cubicBezTo>
                <a:cubicBezTo>
                  <a:pt x="970" y="1977"/>
                  <a:pt x="968" y="1976"/>
                  <a:pt x="968" y="1979"/>
                </a:cubicBezTo>
                <a:cubicBezTo>
                  <a:pt x="969" y="1980"/>
                  <a:pt x="970" y="1980"/>
                  <a:pt x="971" y="1980"/>
                </a:cubicBezTo>
                <a:cubicBezTo>
                  <a:pt x="972" y="1979"/>
                  <a:pt x="973" y="1979"/>
                  <a:pt x="974" y="1979"/>
                </a:cubicBezTo>
                <a:cubicBezTo>
                  <a:pt x="974" y="1981"/>
                  <a:pt x="972" y="1982"/>
                  <a:pt x="970" y="1984"/>
                </a:cubicBezTo>
                <a:cubicBezTo>
                  <a:pt x="970" y="1984"/>
                  <a:pt x="970" y="1984"/>
                  <a:pt x="970" y="1984"/>
                </a:cubicBezTo>
                <a:cubicBezTo>
                  <a:pt x="967" y="1988"/>
                  <a:pt x="968" y="1993"/>
                  <a:pt x="969" y="1998"/>
                </a:cubicBezTo>
                <a:cubicBezTo>
                  <a:pt x="970" y="2000"/>
                  <a:pt x="972" y="2000"/>
                  <a:pt x="974" y="2000"/>
                </a:cubicBezTo>
                <a:cubicBezTo>
                  <a:pt x="975" y="2000"/>
                  <a:pt x="975" y="2000"/>
                  <a:pt x="976" y="2000"/>
                </a:cubicBezTo>
                <a:cubicBezTo>
                  <a:pt x="976" y="2000"/>
                  <a:pt x="976" y="2000"/>
                  <a:pt x="976" y="2000"/>
                </a:cubicBezTo>
                <a:cubicBezTo>
                  <a:pt x="972" y="2005"/>
                  <a:pt x="967" y="2001"/>
                  <a:pt x="963" y="2004"/>
                </a:cubicBezTo>
                <a:cubicBezTo>
                  <a:pt x="961" y="2004"/>
                  <a:pt x="960" y="2003"/>
                  <a:pt x="959" y="2002"/>
                </a:cubicBezTo>
                <a:cubicBezTo>
                  <a:pt x="957" y="2000"/>
                  <a:pt x="955" y="2001"/>
                  <a:pt x="952" y="2002"/>
                </a:cubicBezTo>
                <a:cubicBezTo>
                  <a:pt x="950" y="2002"/>
                  <a:pt x="949" y="2001"/>
                  <a:pt x="947" y="2000"/>
                </a:cubicBezTo>
                <a:cubicBezTo>
                  <a:pt x="947" y="1994"/>
                  <a:pt x="948" y="1989"/>
                  <a:pt x="956" y="1987"/>
                </a:cubicBezTo>
                <a:cubicBezTo>
                  <a:pt x="960" y="1987"/>
                  <a:pt x="962" y="1984"/>
                  <a:pt x="964" y="1982"/>
                </a:cubicBezTo>
                <a:cubicBezTo>
                  <a:pt x="963" y="1980"/>
                  <a:pt x="962" y="1981"/>
                  <a:pt x="961" y="1981"/>
                </a:cubicBezTo>
                <a:cubicBezTo>
                  <a:pt x="960" y="1981"/>
                  <a:pt x="959" y="1981"/>
                  <a:pt x="959" y="1981"/>
                </a:cubicBezTo>
                <a:cubicBezTo>
                  <a:pt x="958" y="1980"/>
                  <a:pt x="959" y="1979"/>
                  <a:pt x="959" y="1978"/>
                </a:cubicBezTo>
                <a:cubicBezTo>
                  <a:pt x="960" y="1978"/>
                  <a:pt x="961" y="1977"/>
                  <a:pt x="962" y="1977"/>
                </a:cubicBezTo>
                <a:cubicBezTo>
                  <a:pt x="965" y="1976"/>
                  <a:pt x="967" y="1974"/>
                  <a:pt x="965" y="1972"/>
                </a:cubicBezTo>
                <a:cubicBezTo>
                  <a:pt x="964" y="1968"/>
                  <a:pt x="961" y="1969"/>
                  <a:pt x="958" y="1970"/>
                </a:cubicBezTo>
                <a:cubicBezTo>
                  <a:pt x="958" y="1970"/>
                  <a:pt x="958" y="1970"/>
                  <a:pt x="958" y="1970"/>
                </a:cubicBezTo>
                <a:cubicBezTo>
                  <a:pt x="951" y="1968"/>
                  <a:pt x="951" y="1968"/>
                  <a:pt x="948" y="1961"/>
                </a:cubicBezTo>
                <a:cubicBezTo>
                  <a:pt x="948" y="1960"/>
                  <a:pt x="948" y="1960"/>
                  <a:pt x="948" y="1960"/>
                </a:cubicBezTo>
                <a:cubicBezTo>
                  <a:pt x="947" y="1958"/>
                  <a:pt x="946" y="1958"/>
                  <a:pt x="945" y="1958"/>
                </a:cubicBezTo>
                <a:cubicBezTo>
                  <a:pt x="943" y="1958"/>
                  <a:pt x="943" y="1959"/>
                  <a:pt x="943" y="1960"/>
                </a:cubicBezTo>
                <a:cubicBezTo>
                  <a:pt x="943" y="1963"/>
                  <a:pt x="943" y="1965"/>
                  <a:pt x="943" y="1967"/>
                </a:cubicBezTo>
                <a:cubicBezTo>
                  <a:pt x="939" y="1971"/>
                  <a:pt x="939" y="1971"/>
                  <a:pt x="933" y="1968"/>
                </a:cubicBezTo>
                <a:cubicBezTo>
                  <a:pt x="931" y="1966"/>
                  <a:pt x="928" y="1966"/>
                  <a:pt x="925" y="1966"/>
                </a:cubicBezTo>
                <a:cubicBezTo>
                  <a:pt x="923" y="1967"/>
                  <a:pt x="921" y="1966"/>
                  <a:pt x="918" y="1966"/>
                </a:cubicBezTo>
                <a:cubicBezTo>
                  <a:pt x="918" y="1965"/>
                  <a:pt x="918" y="1964"/>
                  <a:pt x="916" y="1963"/>
                </a:cubicBezTo>
                <a:cubicBezTo>
                  <a:pt x="916" y="1963"/>
                  <a:pt x="916" y="1963"/>
                  <a:pt x="916" y="1963"/>
                </a:cubicBezTo>
                <a:cubicBezTo>
                  <a:pt x="914" y="1961"/>
                  <a:pt x="911" y="1961"/>
                  <a:pt x="909" y="1962"/>
                </a:cubicBezTo>
                <a:cubicBezTo>
                  <a:pt x="904" y="1963"/>
                  <a:pt x="900" y="1963"/>
                  <a:pt x="896" y="1961"/>
                </a:cubicBezTo>
                <a:cubicBezTo>
                  <a:pt x="892" y="1959"/>
                  <a:pt x="890" y="1961"/>
                  <a:pt x="887" y="1966"/>
                </a:cubicBezTo>
                <a:cubicBezTo>
                  <a:pt x="884" y="1963"/>
                  <a:pt x="884" y="1955"/>
                  <a:pt x="876" y="1958"/>
                </a:cubicBezTo>
                <a:cubicBezTo>
                  <a:pt x="873" y="1959"/>
                  <a:pt x="871" y="1958"/>
                  <a:pt x="869" y="1956"/>
                </a:cubicBezTo>
                <a:cubicBezTo>
                  <a:pt x="867" y="1955"/>
                  <a:pt x="865" y="1955"/>
                  <a:pt x="862" y="1957"/>
                </a:cubicBezTo>
                <a:cubicBezTo>
                  <a:pt x="864" y="1958"/>
                  <a:pt x="866" y="1960"/>
                  <a:pt x="866" y="1961"/>
                </a:cubicBezTo>
                <a:cubicBezTo>
                  <a:pt x="867" y="1964"/>
                  <a:pt x="865" y="1962"/>
                  <a:pt x="863" y="1962"/>
                </a:cubicBezTo>
                <a:cubicBezTo>
                  <a:pt x="863" y="1962"/>
                  <a:pt x="862" y="1962"/>
                  <a:pt x="862" y="1962"/>
                </a:cubicBezTo>
                <a:cubicBezTo>
                  <a:pt x="856" y="1960"/>
                  <a:pt x="850" y="1960"/>
                  <a:pt x="844" y="1960"/>
                </a:cubicBezTo>
                <a:cubicBezTo>
                  <a:pt x="837" y="1962"/>
                  <a:pt x="830" y="1960"/>
                  <a:pt x="824" y="1960"/>
                </a:cubicBezTo>
                <a:cubicBezTo>
                  <a:pt x="818" y="1959"/>
                  <a:pt x="812" y="1959"/>
                  <a:pt x="807" y="1958"/>
                </a:cubicBezTo>
                <a:cubicBezTo>
                  <a:pt x="799" y="1956"/>
                  <a:pt x="785" y="1955"/>
                  <a:pt x="777" y="1957"/>
                </a:cubicBezTo>
                <a:cubicBezTo>
                  <a:pt x="773" y="1955"/>
                  <a:pt x="768" y="1952"/>
                  <a:pt x="765" y="1953"/>
                </a:cubicBezTo>
                <a:cubicBezTo>
                  <a:pt x="758" y="1956"/>
                  <a:pt x="754" y="1954"/>
                  <a:pt x="749" y="1950"/>
                </a:cubicBezTo>
                <a:cubicBezTo>
                  <a:pt x="748" y="1949"/>
                  <a:pt x="746" y="1949"/>
                  <a:pt x="744" y="1948"/>
                </a:cubicBezTo>
                <a:cubicBezTo>
                  <a:pt x="739" y="1947"/>
                  <a:pt x="734" y="1945"/>
                  <a:pt x="730" y="1942"/>
                </a:cubicBezTo>
                <a:cubicBezTo>
                  <a:pt x="732" y="1939"/>
                  <a:pt x="736" y="1940"/>
                  <a:pt x="739" y="1940"/>
                </a:cubicBezTo>
                <a:cubicBezTo>
                  <a:pt x="742" y="1941"/>
                  <a:pt x="744" y="1941"/>
                  <a:pt x="747" y="1939"/>
                </a:cubicBezTo>
                <a:cubicBezTo>
                  <a:pt x="744" y="1936"/>
                  <a:pt x="741" y="1935"/>
                  <a:pt x="736" y="1936"/>
                </a:cubicBezTo>
                <a:cubicBezTo>
                  <a:pt x="732" y="1937"/>
                  <a:pt x="734" y="1929"/>
                  <a:pt x="729" y="1929"/>
                </a:cubicBezTo>
                <a:cubicBezTo>
                  <a:pt x="727" y="1930"/>
                  <a:pt x="725" y="1929"/>
                  <a:pt x="723" y="1930"/>
                </a:cubicBezTo>
                <a:cubicBezTo>
                  <a:pt x="724" y="1932"/>
                  <a:pt x="728" y="1933"/>
                  <a:pt x="726" y="1934"/>
                </a:cubicBezTo>
                <a:cubicBezTo>
                  <a:pt x="721" y="1937"/>
                  <a:pt x="723" y="1941"/>
                  <a:pt x="723" y="1945"/>
                </a:cubicBezTo>
                <a:cubicBezTo>
                  <a:pt x="719" y="1945"/>
                  <a:pt x="717" y="1945"/>
                  <a:pt x="715" y="1942"/>
                </a:cubicBezTo>
                <a:cubicBezTo>
                  <a:pt x="715" y="1940"/>
                  <a:pt x="717" y="1939"/>
                  <a:pt x="719" y="1938"/>
                </a:cubicBezTo>
                <a:cubicBezTo>
                  <a:pt x="721" y="1937"/>
                  <a:pt x="721" y="1935"/>
                  <a:pt x="719" y="1935"/>
                </a:cubicBezTo>
                <a:cubicBezTo>
                  <a:pt x="714" y="1933"/>
                  <a:pt x="709" y="1930"/>
                  <a:pt x="703" y="1930"/>
                </a:cubicBezTo>
                <a:cubicBezTo>
                  <a:pt x="701" y="1930"/>
                  <a:pt x="699" y="1931"/>
                  <a:pt x="699" y="1934"/>
                </a:cubicBezTo>
                <a:cubicBezTo>
                  <a:pt x="700" y="1939"/>
                  <a:pt x="696" y="1938"/>
                  <a:pt x="692" y="1939"/>
                </a:cubicBezTo>
                <a:cubicBezTo>
                  <a:pt x="692" y="1939"/>
                  <a:pt x="692" y="1940"/>
                  <a:pt x="691" y="1941"/>
                </a:cubicBezTo>
                <a:cubicBezTo>
                  <a:pt x="689" y="1947"/>
                  <a:pt x="689" y="1947"/>
                  <a:pt x="682" y="1947"/>
                </a:cubicBezTo>
                <a:cubicBezTo>
                  <a:pt x="680" y="1947"/>
                  <a:pt x="678" y="1947"/>
                  <a:pt x="678" y="1949"/>
                </a:cubicBezTo>
                <a:cubicBezTo>
                  <a:pt x="678" y="1951"/>
                  <a:pt x="680" y="1952"/>
                  <a:pt x="682" y="1952"/>
                </a:cubicBezTo>
                <a:cubicBezTo>
                  <a:pt x="688" y="1951"/>
                  <a:pt x="695" y="1955"/>
                  <a:pt x="700" y="1948"/>
                </a:cubicBezTo>
                <a:cubicBezTo>
                  <a:pt x="701" y="1947"/>
                  <a:pt x="707" y="1948"/>
                  <a:pt x="710" y="1948"/>
                </a:cubicBezTo>
                <a:cubicBezTo>
                  <a:pt x="714" y="1948"/>
                  <a:pt x="717" y="1948"/>
                  <a:pt x="721" y="1948"/>
                </a:cubicBezTo>
                <a:cubicBezTo>
                  <a:pt x="723" y="1949"/>
                  <a:pt x="726" y="1948"/>
                  <a:pt x="727" y="1951"/>
                </a:cubicBezTo>
                <a:cubicBezTo>
                  <a:pt x="727" y="1953"/>
                  <a:pt x="726" y="1954"/>
                  <a:pt x="724" y="1955"/>
                </a:cubicBezTo>
                <a:cubicBezTo>
                  <a:pt x="720" y="1958"/>
                  <a:pt x="717" y="1961"/>
                  <a:pt x="712" y="1960"/>
                </a:cubicBezTo>
                <a:cubicBezTo>
                  <a:pt x="700" y="1959"/>
                  <a:pt x="688" y="1956"/>
                  <a:pt x="676" y="1961"/>
                </a:cubicBezTo>
                <a:cubicBezTo>
                  <a:pt x="680" y="1964"/>
                  <a:pt x="687" y="1961"/>
                  <a:pt x="690" y="1967"/>
                </a:cubicBezTo>
                <a:cubicBezTo>
                  <a:pt x="683" y="1967"/>
                  <a:pt x="676" y="1967"/>
                  <a:pt x="670" y="1965"/>
                </a:cubicBezTo>
                <a:cubicBezTo>
                  <a:pt x="668" y="1968"/>
                  <a:pt x="669" y="1970"/>
                  <a:pt x="670" y="1972"/>
                </a:cubicBezTo>
                <a:cubicBezTo>
                  <a:pt x="670" y="1977"/>
                  <a:pt x="671" y="1977"/>
                  <a:pt x="676" y="1975"/>
                </a:cubicBezTo>
                <a:cubicBezTo>
                  <a:pt x="681" y="1973"/>
                  <a:pt x="685" y="1972"/>
                  <a:pt x="690" y="1971"/>
                </a:cubicBezTo>
                <a:cubicBezTo>
                  <a:pt x="693" y="1971"/>
                  <a:pt x="697" y="1970"/>
                  <a:pt x="701" y="1969"/>
                </a:cubicBezTo>
                <a:cubicBezTo>
                  <a:pt x="704" y="1969"/>
                  <a:pt x="708" y="1968"/>
                  <a:pt x="708" y="1964"/>
                </a:cubicBezTo>
                <a:cubicBezTo>
                  <a:pt x="719" y="1967"/>
                  <a:pt x="721" y="1969"/>
                  <a:pt x="719" y="1978"/>
                </a:cubicBezTo>
                <a:cubicBezTo>
                  <a:pt x="719" y="1978"/>
                  <a:pt x="719" y="1979"/>
                  <a:pt x="719" y="1979"/>
                </a:cubicBezTo>
                <a:cubicBezTo>
                  <a:pt x="719" y="1979"/>
                  <a:pt x="719" y="1979"/>
                  <a:pt x="719" y="1979"/>
                </a:cubicBezTo>
                <a:cubicBezTo>
                  <a:pt x="719" y="1978"/>
                  <a:pt x="719" y="1978"/>
                  <a:pt x="719" y="1978"/>
                </a:cubicBezTo>
                <a:cubicBezTo>
                  <a:pt x="715" y="1978"/>
                  <a:pt x="712" y="1976"/>
                  <a:pt x="708" y="1977"/>
                </a:cubicBezTo>
                <a:cubicBezTo>
                  <a:pt x="701" y="1973"/>
                  <a:pt x="694" y="1979"/>
                  <a:pt x="686" y="1977"/>
                </a:cubicBezTo>
                <a:cubicBezTo>
                  <a:pt x="685" y="1977"/>
                  <a:pt x="685" y="1980"/>
                  <a:pt x="684" y="1981"/>
                </a:cubicBezTo>
                <a:cubicBezTo>
                  <a:pt x="683" y="1982"/>
                  <a:pt x="682" y="1983"/>
                  <a:pt x="681" y="1984"/>
                </a:cubicBezTo>
                <a:cubicBezTo>
                  <a:pt x="680" y="1984"/>
                  <a:pt x="679" y="1984"/>
                  <a:pt x="679" y="1985"/>
                </a:cubicBezTo>
                <a:cubicBezTo>
                  <a:pt x="676" y="1985"/>
                  <a:pt x="672" y="1986"/>
                  <a:pt x="672" y="1990"/>
                </a:cubicBezTo>
                <a:cubicBezTo>
                  <a:pt x="672" y="1994"/>
                  <a:pt x="669" y="1994"/>
                  <a:pt x="666" y="1995"/>
                </a:cubicBezTo>
                <a:cubicBezTo>
                  <a:pt x="663" y="1995"/>
                  <a:pt x="660" y="1995"/>
                  <a:pt x="657" y="1994"/>
                </a:cubicBezTo>
                <a:cubicBezTo>
                  <a:pt x="651" y="1991"/>
                  <a:pt x="648" y="1998"/>
                  <a:pt x="643" y="1998"/>
                </a:cubicBezTo>
                <a:cubicBezTo>
                  <a:pt x="642" y="1998"/>
                  <a:pt x="643" y="2003"/>
                  <a:pt x="639" y="2005"/>
                </a:cubicBezTo>
                <a:cubicBezTo>
                  <a:pt x="638" y="2005"/>
                  <a:pt x="640" y="2006"/>
                  <a:pt x="641" y="2007"/>
                </a:cubicBezTo>
                <a:cubicBezTo>
                  <a:pt x="645" y="2008"/>
                  <a:pt x="647" y="2006"/>
                  <a:pt x="650" y="2003"/>
                </a:cubicBezTo>
                <a:cubicBezTo>
                  <a:pt x="655" y="1997"/>
                  <a:pt x="662" y="1997"/>
                  <a:pt x="666" y="2004"/>
                </a:cubicBezTo>
                <a:cubicBezTo>
                  <a:pt x="668" y="2007"/>
                  <a:pt x="671" y="2008"/>
                  <a:pt x="674" y="2009"/>
                </a:cubicBezTo>
                <a:cubicBezTo>
                  <a:pt x="676" y="2009"/>
                  <a:pt x="678" y="2008"/>
                  <a:pt x="680" y="2009"/>
                </a:cubicBezTo>
                <a:cubicBezTo>
                  <a:pt x="684" y="2013"/>
                  <a:pt x="685" y="2009"/>
                  <a:pt x="686" y="2007"/>
                </a:cubicBezTo>
                <a:cubicBezTo>
                  <a:pt x="687" y="2006"/>
                  <a:pt x="687" y="2006"/>
                  <a:pt x="687" y="2006"/>
                </a:cubicBezTo>
                <a:cubicBezTo>
                  <a:pt x="689" y="2005"/>
                  <a:pt x="692" y="2006"/>
                  <a:pt x="694" y="2007"/>
                </a:cubicBezTo>
                <a:cubicBezTo>
                  <a:pt x="694" y="2009"/>
                  <a:pt x="692" y="2011"/>
                  <a:pt x="691" y="2013"/>
                </a:cubicBezTo>
                <a:cubicBezTo>
                  <a:pt x="694" y="2015"/>
                  <a:pt x="698" y="2013"/>
                  <a:pt x="701" y="2014"/>
                </a:cubicBezTo>
                <a:cubicBezTo>
                  <a:pt x="706" y="2016"/>
                  <a:pt x="711" y="2016"/>
                  <a:pt x="716" y="2015"/>
                </a:cubicBezTo>
                <a:cubicBezTo>
                  <a:pt x="721" y="2015"/>
                  <a:pt x="726" y="2015"/>
                  <a:pt x="729" y="2017"/>
                </a:cubicBezTo>
                <a:cubicBezTo>
                  <a:pt x="732" y="2019"/>
                  <a:pt x="735" y="2019"/>
                  <a:pt x="738" y="2019"/>
                </a:cubicBezTo>
                <a:cubicBezTo>
                  <a:pt x="743" y="2018"/>
                  <a:pt x="747" y="2019"/>
                  <a:pt x="749" y="2023"/>
                </a:cubicBezTo>
                <a:cubicBezTo>
                  <a:pt x="752" y="2021"/>
                  <a:pt x="753" y="2020"/>
                  <a:pt x="755" y="2019"/>
                </a:cubicBezTo>
                <a:cubicBezTo>
                  <a:pt x="759" y="2018"/>
                  <a:pt x="763" y="2020"/>
                  <a:pt x="767" y="2021"/>
                </a:cubicBezTo>
                <a:cubicBezTo>
                  <a:pt x="769" y="2021"/>
                  <a:pt x="772" y="2022"/>
                  <a:pt x="770" y="2025"/>
                </a:cubicBezTo>
                <a:cubicBezTo>
                  <a:pt x="769" y="2027"/>
                  <a:pt x="768" y="2027"/>
                  <a:pt x="766" y="2024"/>
                </a:cubicBezTo>
                <a:cubicBezTo>
                  <a:pt x="766" y="2023"/>
                  <a:pt x="764" y="2025"/>
                  <a:pt x="763" y="2025"/>
                </a:cubicBezTo>
                <a:cubicBezTo>
                  <a:pt x="761" y="2026"/>
                  <a:pt x="760" y="2027"/>
                  <a:pt x="757" y="2027"/>
                </a:cubicBezTo>
                <a:cubicBezTo>
                  <a:pt x="752" y="2025"/>
                  <a:pt x="752" y="2028"/>
                  <a:pt x="752" y="2032"/>
                </a:cubicBezTo>
                <a:cubicBezTo>
                  <a:pt x="751" y="2032"/>
                  <a:pt x="750" y="2032"/>
                  <a:pt x="750" y="2032"/>
                </a:cubicBezTo>
                <a:cubicBezTo>
                  <a:pt x="745" y="2031"/>
                  <a:pt x="741" y="2033"/>
                  <a:pt x="737" y="2032"/>
                </a:cubicBezTo>
                <a:cubicBezTo>
                  <a:pt x="734" y="2032"/>
                  <a:pt x="731" y="2033"/>
                  <a:pt x="728" y="2034"/>
                </a:cubicBezTo>
                <a:cubicBezTo>
                  <a:pt x="721" y="2032"/>
                  <a:pt x="714" y="2034"/>
                  <a:pt x="708" y="2032"/>
                </a:cubicBezTo>
                <a:cubicBezTo>
                  <a:pt x="703" y="2030"/>
                  <a:pt x="702" y="2033"/>
                  <a:pt x="703" y="2037"/>
                </a:cubicBezTo>
                <a:cubicBezTo>
                  <a:pt x="703" y="2040"/>
                  <a:pt x="707" y="2041"/>
                  <a:pt x="706" y="2044"/>
                </a:cubicBezTo>
                <a:cubicBezTo>
                  <a:pt x="707" y="2044"/>
                  <a:pt x="707" y="2044"/>
                  <a:pt x="707" y="2044"/>
                </a:cubicBezTo>
                <a:cubicBezTo>
                  <a:pt x="707" y="2044"/>
                  <a:pt x="707" y="2044"/>
                  <a:pt x="707" y="2044"/>
                </a:cubicBezTo>
                <a:cubicBezTo>
                  <a:pt x="706" y="2044"/>
                  <a:pt x="706" y="2044"/>
                  <a:pt x="706" y="2044"/>
                </a:cubicBezTo>
                <a:cubicBezTo>
                  <a:pt x="704" y="2043"/>
                  <a:pt x="702" y="2043"/>
                  <a:pt x="700" y="2043"/>
                </a:cubicBezTo>
                <a:cubicBezTo>
                  <a:pt x="697" y="2040"/>
                  <a:pt x="697" y="2033"/>
                  <a:pt x="689" y="2035"/>
                </a:cubicBezTo>
                <a:cubicBezTo>
                  <a:pt x="690" y="2029"/>
                  <a:pt x="696" y="2034"/>
                  <a:pt x="701" y="2031"/>
                </a:cubicBezTo>
                <a:cubicBezTo>
                  <a:pt x="695" y="2030"/>
                  <a:pt x="690" y="2027"/>
                  <a:pt x="688" y="2029"/>
                </a:cubicBezTo>
                <a:cubicBezTo>
                  <a:pt x="683" y="2032"/>
                  <a:pt x="681" y="2029"/>
                  <a:pt x="677" y="2027"/>
                </a:cubicBezTo>
                <a:cubicBezTo>
                  <a:pt x="677" y="2027"/>
                  <a:pt x="675" y="2028"/>
                  <a:pt x="674" y="2028"/>
                </a:cubicBezTo>
                <a:cubicBezTo>
                  <a:pt x="672" y="2027"/>
                  <a:pt x="669" y="2024"/>
                  <a:pt x="666" y="2023"/>
                </a:cubicBezTo>
                <a:cubicBezTo>
                  <a:pt x="663" y="2021"/>
                  <a:pt x="660" y="2020"/>
                  <a:pt x="658" y="2024"/>
                </a:cubicBezTo>
                <a:cubicBezTo>
                  <a:pt x="657" y="2027"/>
                  <a:pt x="655" y="2028"/>
                  <a:pt x="652" y="2028"/>
                </a:cubicBezTo>
                <a:cubicBezTo>
                  <a:pt x="650" y="2027"/>
                  <a:pt x="648" y="2029"/>
                  <a:pt x="646" y="2029"/>
                </a:cubicBezTo>
                <a:cubicBezTo>
                  <a:pt x="647" y="2032"/>
                  <a:pt x="648" y="2035"/>
                  <a:pt x="648" y="2038"/>
                </a:cubicBezTo>
                <a:cubicBezTo>
                  <a:pt x="649" y="2040"/>
                  <a:pt x="647" y="2042"/>
                  <a:pt x="644" y="2041"/>
                </a:cubicBezTo>
                <a:cubicBezTo>
                  <a:pt x="643" y="2040"/>
                  <a:pt x="642" y="2040"/>
                  <a:pt x="641" y="2039"/>
                </a:cubicBezTo>
                <a:cubicBezTo>
                  <a:pt x="639" y="2038"/>
                  <a:pt x="638" y="2038"/>
                  <a:pt x="637" y="2039"/>
                </a:cubicBezTo>
                <a:cubicBezTo>
                  <a:pt x="637" y="2041"/>
                  <a:pt x="638" y="2042"/>
                  <a:pt x="640" y="2042"/>
                </a:cubicBezTo>
                <a:cubicBezTo>
                  <a:pt x="645" y="2044"/>
                  <a:pt x="650" y="2045"/>
                  <a:pt x="656" y="2047"/>
                </a:cubicBezTo>
                <a:cubicBezTo>
                  <a:pt x="656" y="2049"/>
                  <a:pt x="657" y="2050"/>
                  <a:pt x="658" y="2052"/>
                </a:cubicBezTo>
                <a:cubicBezTo>
                  <a:pt x="664" y="2056"/>
                  <a:pt x="671" y="2060"/>
                  <a:pt x="678" y="2062"/>
                </a:cubicBezTo>
                <a:cubicBezTo>
                  <a:pt x="684" y="2063"/>
                  <a:pt x="682" y="2065"/>
                  <a:pt x="679" y="2067"/>
                </a:cubicBezTo>
                <a:cubicBezTo>
                  <a:pt x="679" y="2067"/>
                  <a:pt x="679" y="2067"/>
                  <a:pt x="679" y="2067"/>
                </a:cubicBezTo>
                <a:cubicBezTo>
                  <a:pt x="678" y="2067"/>
                  <a:pt x="677" y="2066"/>
                  <a:pt x="676" y="2066"/>
                </a:cubicBezTo>
                <a:cubicBezTo>
                  <a:pt x="672" y="2065"/>
                  <a:pt x="667" y="2064"/>
                  <a:pt x="662" y="2063"/>
                </a:cubicBezTo>
                <a:cubicBezTo>
                  <a:pt x="662" y="2064"/>
                  <a:pt x="662" y="2064"/>
                  <a:pt x="662" y="2064"/>
                </a:cubicBezTo>
                <a:cubicBezTo>
                  <a:pt x="666" y="2066"/>
                  <a:pt x="670" y="2067"/>
                  <a:pt x="674" y="2069"/>
                </a:cubicBezTo>
                <a:cubicBezTo>
                  <a:pt x="673" y="2071"/>
                  <a:pt x="677" y="2073"/>
                  <a:pt x="674" y="2075"/>
                </a:cubicBezTo>
                <a:cubicBezTo>
                  <a:pt x="673" y="2076"/>
                  <a:pt x="672" y="2074"/>
                  <a:pt x="670" y="2074"/>
                </a:cubicBezTo>
                <a:cubicBezTo>
                  <a:pt x="662" y="2069"/>
                  <a:pt x="654" y="2069"/>
                  <a:pt x="645" y="2072"/>
                </a:cubicBezTo>
                <a:cubicBezTo>
                  <a:pt x="648" y="2075"/>
                  <a:pt x="654" y="2073"/>
                  <a:pt x="654" y="2073"/>
                </a:cubicBezTo>
                <a:cubicBezTo>
                  <a:pt x="655" y="2078"/>
                  <a:pt x="658" y="2078"/>
                  <a:pt x="661" y="2078"/>
                </a:cubicBezTo>
                <a:cubicBezTo>
                  <a:pt x="664" y="2079"/>
                  <a:pt x="667" y="2079"/>
                  <a:pt x="670" y="2079"/>
                </a:cubicBezTo>
                <a:cubicBezTo>
                  <a:pt x="670" y="2079"/>
                  <a:pt x="670" y="2079"/>
                  <a:pt x="670" y="2079"/>
                </a:cubicBezTo>
                <a:cubicBezTo>
                  <a:pt x="671" y="2079"/>
                  <a:pt x="673" y="2079"/>
                  <a:pt x="674" y="2079"/>
                </a:cubicBezTo>
                <a:cubicBezTo>
                  <a:pt x="677" y="2081"/>
                  <a:pt x="680" y="2083"/>
                  <a:pt x="685" y="2082"/>
                </a:cubicBezTo>
                <a:cubicBezTo>
                  <a:pt x="689" y="2084"/>
                  <a:pt x="694" y="2081"/>
                  <a:pt x="699" y="2082"/>
                </a:cubicBezTo>
                <a:cubicBezTo>
                  <a:pt x="700" y="2083"/>
                  <a:pt x="701" y="2084"/>
                  <a:pt x="703" y="2084"/>
                </a:cubicBezTo>
                <a:cubicBezTo>
                  <a:pt x="712" y="2084"/>
                  <a:pt x="721" y="2086"/>
                  <a:pt x="730" y="2085"/>
                </a:cubicBezTo>
                <a:cubicBezTo>
                  <a:pt x="730" y="2086"/>
                  <a:pt x="731" y="2087"/>
                  <a:pt x="732" y="2087"/>
                </a:cubicBezTo>
                <a:cubicBezTo>
                  <a:pt x="731" y="2088"/>
                  <a:pt x="731" y="2089"/>
                  <a:pt x="730" y="2090"/>
                </a:cubicBezTo>
                <a:cubicBezTo>
                  <a:pt x="729" y="2092"/>
                  <a:pt x="727" y="2092"/>
                  <a:pt x="725" y="2092"/>
                </a:cubicBezTo>
                <a:cubicBezTo>
                  <a:pt x="723" y="2093"/>
                  <a:pt x="721" y="2093"/>
                  <a:pt x="719" y="2094"/>
                </a:cubicBezTo>
                <a:cubicBezTo>
                  <a:pt x="718" y="2091"/>
                  <a:pt x="716" y="2092"/>
                  <a:pt x="714" y="2091"/>
                </a:cubicBezTo>
                <a:cubicBezTo>
                  <a:pt x="701" y="2088"/>
                  <a:pt x="703" y="2088"/>
                  <a:pt x="703" y="2099"/>
                </a:cubicBezTo>
                <a:cubicBezTo>
                  <a:pt x="703" y="2099"/>
                  <a:pt x="703" y="2100"/>
                  <a:pt x="703" y="2101"/>
                </a:cubicBezTo>
                <a:cubicBezTo>
                  <a:pt x="706" y="2100"/>
                  <a:pt x="708" y="2102"/>
                  <a:pt x="710" y="2102"/>
                </a:cubicBezTo>
                <a:cubicBezTo>
                  <a:pt x="711" y="2102"/>
                  <a:pt x="711" y="2102"/>
                  <a:pt x="712" y="2102"/>
                </a:cubicBezTo>
                <a:cubicBezTo>
                  <a:pt x="713" y="2107"/>
                  <a:pt x="708" y="2109"/>
                  <a:pt x="705" y="2113"/>
                </a:cubicBezTo>
                <a:cubicBezTo>
                  <a:pt x="709" y="2114"/>
                  <a:pt x="712" y="2116"/>
                  <a:pt x="716" y="2114"/>
                </a:cubicBezTo>
                <a:cubicBezTo>
                  <a:pt x="715" y="2109"/>
                  <a:pt x="716" y="2105"/>
                  <a:pt x="721" y="2102"/>
                </a:cubicBezTo>
                <a:cubicBezTo>
                  <a:pt x="722" y="2102"/>
                  <a:pt x="723" y="2102"/>
                  <a:pt x="724" y="2102"/>
                </a:cubicBezTo>
                <a:cubicBezTo>
                  <a:pt x="726" y="2104"/>
                  <a:pt x="728" y="2104"/>
                  <a:pt x="730" y="2105"/>
                </a:cubicBezTo>
                <a:cubicBezTo>
                  <a:pt x="731" y="2105"/>
                  <a:pt x="733" y="2106"/>
                  <a:pt x="732" y="2104"/>
                </a:cubicBezTo>
                <a:cubicBezTo>
                  <a:pt x="732" y="2101"/>
                  <a:pt x="733" y="2101"/>
                  <a:pt x="735" y="2101"/>
                </a:cubicBezTo>
                <a:cubicBezTo>
                  <a:pt x="743" y="2099"/>
                  <a:pt x="751" y="2103"/>
                  <a:pt x="759" y="2102"/>
                </a:cubicBezTo>
                <a:cubicBezTo>
                  <a:pt x="766" y="2101"/>
                  <a:pt x="772" y="2105"/>
                  <a:pt x="779" y="2106"/>
                </a:cubicBezTo>
                <a:cubicBezTo>
                  <a:pt x="783" y="2106"/>
                  <a:pt x="788" y="2107"/>
                  <a:pt x="791" y="2110"/>
                </a:cubicBezTo>
                <a:cubicBezTo>
                  <a:pt x="792" y="2113"/>
                  <a:pt x="790" y="2116"/>
                  <a:pt x="790" y="2119"/>
                </a:cubicBezTo>
                <a:cubicBezTo>
                  <a:pt x="787" y="2120"/>
                  <a:pt x="785" y="2121"/>
                  <a:pt x="783" y="2120"/>
                </a:cubicBezTo>
                <a:cubicBezTo>
                  <a:pt x="776" y="2115"/>
                  <a:pt x="769" y="2117"/>
                  <a:pt x="762" y="2118"/>
                </a:cubicBezTo>
                <a:cubicBezTo>
                  <a:pt x="770" y="2124"/>
                  <a:pt x="778" y="2125"/>
                  <a:pt x="788" y="2122"/>
                </a:cubicBezTo>
                <a:cubicBezTo>
                  <a:pt x="787" y="2124"/>
                  <a:pt x="786" y="2125"/>
                  <a:pt x="786" y="2127"/>
                </a:cubicBezTo>
                <a:cubicBezTo>
                  <a:pt x="786" y="2131"/>
                  <a:pt x="784" y="2135"/>
                  <a:pt x="790" y="2137"/>
                </a:cubicBezTo>
                <a:cubicBezTo>
                  <a:pt x="792" y="2140"/>
                  <a:pt x="793" y="2138"/>
                  <a:pt x="793" y="2135"/>
                </a:cubicBezTo>
                <a:cubicBezTo>
                  <a:pt x="796" y="2135"/>
                  <a:pt x="798" y="2136"/>
                  <a:pt x="801" y="2136"/>
                </a:cubicBezTo>
                <a:cubicBezTo>
                  <a:pt x="805" y="2137"/>
                  <a:pt x="802" y="2132"/>
                  <a:pt x="805" y="2131"/>
                </a:cubicBezTo>
                <a:cubicBezTo>
                  <a:pt x="808" y="2131"/>
                  <a:pt x="810" y="2130"/>
                  <a:pt x="812" y="2129"/>
                </a:cubicBezTo>
                <a:cubicBezTo>
                  <a:pt x="814" y="2129"/>
                  <a:pt x="815" y="2129"/>
                  <a:pt x="816" y="2130"/>
                </a:cubicBezTo>
                <a:cubicBezTo>
                  <a:pt x="817" y="2134"/>
                  <a:pt x="816" y="2137"/>
                  <a:pt x="815" y="2140"/>
                </a:cubicBezTo>
                <a:cubicBezTo>
                  <a:pt x="814" y="2143"/>
                  <a:pt x="812" y="2144"/>
                  <a:pt x="809" y="2144"/>
                </a:cubicBezTo>
                <a:cubicBezTo>
                  <a:pt x="802" y="2142"/>
                  <a:pt x="800" y="2142"/>
                  <a:pt x="797" y="2147"/>
                </a:cubicBezTo>
                <a:cubicBezTo>
                  <a:pt x="798" y="2151"/>
                  <a:pt x="801" y="2154"/>
                  <a:pt x="805" y="2151"/>
                </a:cubicBezTo>
                <a:cubicBezTo>
                  <a:pt x="811" y="2148"/>
                  <a:pt x="816" y="2149"/>
                  <a:pt x="822" y="2152"/>
                </a:cubicBezTo>
                <a:cubicBezTo>
                  <a:pt x="825" y="2154"/>
                  <a:pt x="831" y="2160"/>
                  <a:pt x="830" y="2163"/>
                </a:cubicBezTo>
                <a:cubicBezTo>
                  <a:pt x="830" y="2165"/>
                  <a:pt x="828" y="2167"/>
                  <a:pt x="825" y="2167"/>
                </a:cubicBezTo>
                <a:cubicBezTo>
                  <a:pt x="824" y="2167"/>
                  <a:pt x="823" y="2166"/>
                  <a:pt x="822" y="2166"/>
                </a:cubicBezTo>
                <a:cubicBezTo>
                  <a:pt x="819" y="2166"/>
                  <a:pt x="818" y="2167"/>
                  <a:pt x="818" y="2169"/>
                </a:cubicBezTo>
                <a:cubicBezTo>
                  <a:pt x="817" y="2170"/>
                  <a:pt x="818" y="2172"/>
                  <a:pt x="820" y="2172"/>
                </a:cubicBezTo>
                <a:cubicBezTo>
                  <a:pt x="825" y="2172"/>
                  <a:pt x="828" y="2177"/>
                  <a:pt x="833" y="2179"/>
                </a:cubicBezTo>
                <a:cubicBezTo>
                  <a:pt x="841" y="2171"/>
                  <a:pt x="851" y="2180"/>
                  <a:pt x="859" y="2175"/>
                </a:cubicBezTo>
                <a:cubicBezTo>
                  <a:pt x="861" y="2180"/>
                  <a:pt x="859" y="2184"/>
                  <a:pt x="856" y="2187"/>
                </a:cubicBezTo>
                <a:cubicBezTo>
                  <a:pt x="855" y="2188"/>
                  <a:pt x="854" y="2190"/>
                  <a:pt x="852" y="2189"/>
                </a:cubicBezTo>
                <a:cubicBezTo>
                  <a:pt x="847" y="2184"/>
                  <a:pt x="844" y="2190"/>
                  <a:pt x="840" y="2192"/>
                </a:cubicBezTo>
                <a:cubicBezTo>
                  <a:pt x="839" y="2186"/>
                  <a:pt x="842" y="2180"/>
                  <a:pt x="833" y="2179"/>
                </a:cubicBezTo>
                <a:cubicBezTo>
                  <a:pt x="832" y="2181"/>
                  <a:pt x="830" y="2182"/>
                  <a:pt x="828" y="2183"/>
                </a:cubicBezTo>
                <a:cubicBezTo>
                  <a:pt x="825" y="2184"/>
                  <a:pt x="824" y="2186"/>
                  <a:pt x="826" y="2189"/>
                </a:cubicBezTo>
                <a:cubicBezTo>
                  <a:pt x="826" y="2190"/>
                  <a:pt x="827" y="2191"/>
                  <a:pt x="828" y="2192"/>
                </a:cubicBezTo>
                <a:cubicBezTo>
                  <a:pt x="826" y="2195"/>
                  <a:pt x="823" y="2196"/>
                  <a:pt x="820" y="2196"/>
                </a:cubicBezTo>
                <a:cubicBezTo>
                  <a:pt x="818" y="2195"/>
                  <a:pt x="817" y="2192"/>
                  <a:pt x="815" y="2191"/>
                </a:cubicBezTo>
                <a:cubicBezTo>
                  <a:pt x="811" y="2190"/>
                  <a:pt x="807" y="2186"/>
                  <a:pt x="804" y="2192"/>
                </a:cubicBezTo>
                <a:cubicBezTo>
                  <a:pt x="805" y="2195"/>
                  <a:pt x="805" y="2198"/>
                  <a:pt x="808" y="2201"/>
                </a:cubicBezTo>
                <a:cubicBezTo>
                  <a:pt x="808" y="2201"/>
                  <a:pt x="809" y="2202"/>
                  <a:pt x="809" y="2202"/>
                </a:cubicBezTo>
                <a:cubicBezTo>
                  <a:pt x="811" y="2208"/>
                  <a:pt x="809" y="2210"/>
                  <a:pt x="803" y="2208"/>
                </a:cubicBezTo>
                <a:cubicBezTo>
                  <a:pt x="798" y="2206"/>
                  <a:pt x="792" y="2205"/>
                  <a:pt x="787" y="2204"/>
                </a:cubicBezTo>
                <a:cubicBezTo>
                  <a:pt x="785" y="2204"/>
                  <a:pt x="782" y="2204"/>
                  <a:pt x="781" y="2206"/>
                </a:cubicBezTo>
                <a:cubicBezTo>
                  <a:pt x="780" y="2208"/>
                  <a:pt x="781" y="2210"/>
                  <a:pt x="782" y="2211"/>
                </a:cubicBezTo>
                <a:cubicBezTo>
                  <a:pt x="784" y="2212"/>
                  <a:pt x="786" y="2213"/>
                  <a:pt x="788" y="2211"/>
                </a:cubicBezTo>
                <a:cubicBezTo>
                  <a:pt x="792" y="2209"/>
                  <a:pt x="795" y="2210"/>
                  <a:pt x="800" y="2212"/>
                </a:cubicBezTo>
                <a:cubicBezTo>
                  <a:pt x="810" y="2215"/>
                  <a:pt x="821" y="2219"/>
                  <a:pt x="833" y="2217"/>
                </a:cubicBezTo>
                <a:cubicBezTo>
                  <a:pt x="835" y="2217"/>
                  <a:pt x="837" y="2217"/>
                  <a:pt x="839" y="2217"/>
                </a:cubicBezTo>
                <a:cubicBezTo>
                  <a:pt x="842" y="2218"/>
                  <a:pt x="846" y="2217"/>
                  <a:pt x="843" y="2222"/>
                </a:cubicBezTo>
                <a:cubicBezTo>
                  <a:pt x="843" y="2223"/>
                  <a:pt x="845" y="2224"/>
                  <a:pt x="846" y="2223"/>
                </a:cubicBezTo>
                <a:cubicBezTo>
                  <a:pt x="849" y="2219"/>
                  <a:pt x="853" y="2220"/>
                  <a:pt x="857" y="2222"/>
                </a:cubicBezTo>
                <a:cubicBezTo>
                  <a:pt x="861" y="2222"/>
                  <a:pt x="862" y="2220"/>
                  <a:pt x="863" y="2218"/>
                </a:cubicBezTo>
                <a:cubicBezTo>
                  <a:pt x="864" y="2216"/>
                  <a:pt x="866" y="2214"/>
                  <a:pt x="864" y="2212"/>
                </a:cubicBezTo>
                <a:cubicBezTo>
                  <a:pt x="862" y="2210"/>
                  <a:pt x="860" y="2212"/>
                  <a:pt x="858" y="2212"/>
                </a:cubicBezTo>
                <a:cubicBezTo>
                  <a:pt x="850" y="2211"/>
                  <a:pt x="842" y="2210"/>
                  <a:pt x="834" y="2209"/>
                </a:cubicBezTo>
                <a:cubicBezTo>
                  <a:pt x="833" y="2208"/>
                  <a:pt x="833" y="2208"/>
                  <a:pt x="832" y="2207"/>
                </a:cubicBezTo>
                <a:cubicBezTo>
                  <a:pt x="831" y="2206"/>
                  <a:pt x="828" y="2206"/>
                  <a:pt x="829" y="2204"/>
                </a:cubicBezTo>
                <a:cubicBezTo>
                  <a:pt x="830" y="2201"/>
                  <a:pt x="832" y="2201"/>
                  <a:pt x="835" y="2202"/>
                </a:cubicBezTo>
                <a:cubicBezTo>
                  <a:pt x="837" y="2203"/>
                  <a:pt x="838" y="2203"/>
                  <a:pt x="840" y="2204"/>
                </a:cubicBezTo>
                <a:cubicBezTo>
                  <a:pt x="843" y="2206"/>
                  <a:pt x="846" y="2205"/>
                  <a:pt x="848" y="2203"/>
                </a:cubicBezTo>
                <a:cubicBezTo>
                  <a:pt x="854" y="2198"/>
                  <a:pt x="862" y="2197"/>
                  <a:pt x="869" y="2194"/>
                </a:cubicBezTo>
                <a:cubicBezTo>
                  <a:pt x="871" y="2193"/>
                  <a:pt x="872" y="2193"/>
                  <a:pt x="874" y="2194"/>
                </a:cubicBezTo>
                <a:cubicBezTo>
                  <a:pt x="875" y="2196"/>
                  <a:pt x="874" y="2198"/>
                  <a:pt x="873" y="2199"/>
                </a:cubicBezTo>
                <a:cubicBezTo>
                  <a:pt x="870" y="2200"/>
                  <a:pt x="868" y="2202"/>
                  <a:pt x="866" y="2205"/>
                </a:cubicBezTo>
                <a:cubicBezTo>
                  <a:pt x="873" y="2212"/>
                  <a:pt x="873" y="2213"/>
                  <a:pt x="868" y="2218"/>
                </a:cubicBezTo>
                <a:cubicBezTo>
                  <a:pt x="872" y="2219"/>
                  <a:pt x="876" y="2220"/>
                  <a:pt x="880" y="2221"/>
                </a:cubicBezTo>
                <a:cubicBezTo>
                  <a:pt x="884" y="2221"/>
                  <a:pt x="887" y="2223"/>
                  <a:pt x="887" y="2226"/>
                </a:cubicBezTo>
                <a:cubicBezTo>
                  <a:pt x="886" y="2231"/>
                  <a:pt x="885" y="2234"/>
                  <a:pt x="892" y="2233"/>
                </a:cubicBezTo>
                <a:cubicBezTo>
                  <a:pt x="894" y="2232"/>
                  <a:pt x="894" y="2235"/>
                  <a:pt x="895" y="2237"/>
                </a:cubicBezTo>
                <a:cubicBezTo>
                  <a:pt x="898" y="2245"/>
                  <a:pt x="906" y="2248"/>
                  <a:pt x="915" y="2244"/>
                </a:cubicBezTo>
                <a:cubicBezTo>
                  <a:pt x="916" y="2244"/>
                  <a:pt x="918" y="2243"/>
                  <a:pt x="920" y="2243"/>
                </a:cubicBezTo>
                <a:cubicBezTo>
                  <a:pt x="926" y="2245"/>
                  <a:pt x="932" y="2246"/>
                  <a:pt x="939" y="2243"/>
                </a:cubicBezTo>
                <a:cubicBezTo>
                  <a:pt x="940" y="2242"/>
                  <a:pt x="942" y="2242"/>
                  <a:pt x="943" y="2242"/>
                </a:cubicBezTo>
                <a:cubicBezTo>
                  <a:pt x="948" y="2241"/>
                  <a:pt x="951" y="2246"/>
                  <a:pt x="955" y="2246"/>
                </a:cubicBezTo>
                <a:cubicBezTo>
                  <a:pt x="958" y="2246"/>
                  <a:pt x="960" y="2248"/>
                  <a:pt x="958" y="2251"/>
                </a:cubicBezTo>
                <a:cubicBezTo>
                  <a:pt x="956" y="2256"/>
                  <a:pt x="955" y="2248"/>
                  <a:pt x="952" y="2251"/>
                </a:cubicBezTo>
                <a:cubicBezTo>
                  <a:pt x="955" y="2255"/>
                  <a:pt x="954" y="2259"/>
                  <a:pt x="948" y="2261"/>
                </a:cubicBezTo>
                <a:cubicBezTo>
                  <a:pt x="947" y="2262"/>
                  <a:pt x="947" y="2263"/>
                  <a:pt x="947" y="2264"/>
                </a:cubicBezTo>
                <a:cubicBezTo>
                  <a:pt x="947" y="2267"/>
                  <a:pt x="947" y="2271"/>
                  <a:pt x="948" y="2274"/>
                </a:cubicBezTo>
                <a:cubicBezTo>
                  <a:pt x="949" y="2275"/>
                  <a:pt x="949" y="2277"/>
                  <a:pt x="951" y="2276"/>
                </a:cubicBezTo>
                <a:cubicBezTo>
                  <a:pt x="957" y="2275"/>
                  <a:pt x="962" y="2278"/>
                  <a:pt x="967" y="2280"/>
                </a:cubicBezTo>
                <a:cubicBezTo>
                  <a:pt x="970" y="2280"/>
                  <a:pt x="972" y="2281"/>
                  <a:pt x="974" y="2280"/>
                </a:cubicBezTo>
                <a:cubicBezTo>
                  <a:pt x="980" y="2278"/>
                  <a:pt x="986" y="2279"/>
                  <a:pt x="992" y="2279"/>
                </a:cubicBezTo>
                <a:cubicBezTo>
                  <a:pt x="995" y="2279"/>
                  <a:pt x="998" y="2283"/>
                  <a:pt x="1001" y="2280"/>
                </a:cubicBezTo>
                <a:cubicBezTo>
                  <a:pt x="1004" y="2278"/>
                  <a:pt x="1006" y="2276"/>
                  <a:pt x="1009" y="2278"/>
                </a:cubicBezTo>
                <a:cubicBezTo>
                  <a:pt x="1013" y="2279"/>
                  <a:pt x="1017" y="2279"/>
                  <a:pt x="1020" y="2277"/>
                </a:cubicBezTo>
                <a:cubicBezTo>
                  <a:pt x="1023" y="2276"/>
                  <a:pt x="1024" y="2277"/>
                  <a:pt x="1024" y="2279"/>
                </a:cubicBezTo>
                <a:cubicBezTo>
                  <a:pt x="1025" y="2280"/>
                  <a:pt x="1025" y="2282"/>
                  <a:pt x="1025" y="2284"/>
                </a:cubicBezTo>
                <a:cubicBezTo>
                  <a:pt x="1026" y="2286"/>
                  <a:pt x="1027" y="2289"/>
                  <a:pt x="1028" y="2292"/>
                </a:cubicBezTo>
                <a:cubicBezTo>
                  <a:pt x="1026" y="2292"/>
                  <a:pt x="1025" y="2290"/>
                  <a:pt x="1023" y="2292"/>
                </a:cubicBezTo>
                <a:cubicBezTo>
                  <a:pt x="1022" y="2294"/>
                  <a:pt x="1022" y="2295"/>
                  <a:pt x="1023" y="2297"/>
                </a:cubicBezTo>
                <a:cubicBezTo>
                  <a:pt x="1025" y="2299"/>
                  <a:pt x="1026" y="2297"/>
                  <a:pt x="1028" y="2297"/>
                </a:cubicBezTo>
                <a:cubicBezTo>
                  <a:pt x="1031" y="2295"/>
                  <a:pt x="1035" y="2296"/>
                  <a:pt x="1039" y="2298"/>
                </a:cubicBezTo>
                <a:cubicBezTo>
                  <a:pt x="1038" y="2299"/>
                  <a:pt x="1038" y="2300"/>
                  <a:pt x="1037" y="2301"/>
                </a:cubicBezTo>
                <a:cubicBezTo>
                  <a:pt x="1036" y="2307"/>
                  <a:pt x="1040" y="2309"/>
                  <a:pt x="1048" y="2308"/>
                </a:cubicBezTo>
                <a:cubicBezTo>
                  <a:pt x="1050" y="2310"/>
                  <a:pt x="1054" y="2309"/>
                  <a:pt x="1057" y="2309"/>
                </a:cubicBezTo>
                <a:cubicBezTo>
                  <a:pt x="1057" y="2309"/>
                  <a:pt x="1057" y="2309"/>
                  <a:pt x="1057" y="2309"/>
                </a:cubicBezTo>
                <a:cubicBezTo>
                  <a:pt x="1058" y="2311"/>
                  <a:pt x="1059" y="2311"/>
                  <a:pt x="1060" y="2311"/>
                </a:cubicBezTo>
                <a:cubicBezTo>
                  <a:pt x="1063" y="2313"/>
                  <a:pt x="1067" y="2312"/>
                  <a:pt x="1068" y="2316"/>
                </a:cubicBezTo>
                <a:cubicBezTo>
                  <a:pt x="1072" y="2323"/>
                  <a:pt x="1072" y="2323"/>
                  <a:pt x="1081" y="2321"/>
                </a:cubicBezTo>
                <a:cubicBezTo>
                  <a:pt x="1083" y="2320"/>
                  <a:pt x="1086" y="2320"/>
                  <a:pt x="1087" y="2317"/>
                </a:cubicBezTo>
                <a:cubicBezTo>
                  <a:pt x="1088" y="2316"/>
                  <a:pt x="1089" y="2316"/>
                  <a:pt x="1090" y="2317"/>
                </a:cubicBezTo>
                <a:cubicBezTo>
                  <a:pt x="1092" y="2318"/>
                  <a:pt x="1091" y="2319"/>
                  <a:pt x="1091" y="2320"/>
                </a:cubicBezTo>
                <a:cubicBezTo>
                  <a:pt x="1090" y="2322"/>
                  <a:pt x="1088" y="2323"/>
                  <a:pt x="1088" y="2326"/>
                </a:cubicBezTo>
                <a:cubicBezTo>
                  <a:pt x="1088" y="2328"/>
                  <a:pt x="1089" y="2330"/>
                  <a:pt x="1092" y="2331"/>
                </a:cubicBezTo>
                <a:cubicBezTo>
                  <a:pt x="1095" y="2331"/>
                  <a:pt x="1095" y="2330"/>
                  <a:pt x="1096" y="2328"/>
                </a:cubicBezTo>
                <a:cubicBezTo>
                  <a:pt x="1096" y="2324"/>
                  <a:pt x="1099" y="2324"/>
                  <a:pt x="1103" y="2325"/>
                </a:cubicBezTo>
                <a:cubicBezTo>
                  <a:pt x="1101" y="2329"/>
                  <a:pt x="1099" y="2333"/>
                  <a:pt x="1105" y="2336"/>
                </a:cubicBezTo>
                <a:cubicBezTo>
                  <a:pt x="1107" y="2338"/>
                  <a:pt x="1104" y="2339"/>
                  <a:pt x="1102" y="2339"/>
                </a:cubicBezTo>
                <a:cubicBezTo>
                  <a:pt x="1100" y="2340"/>
                  <a:pt x="1098" y="2337"/>
                  <a:pt x="1095" y="2339"/>
                </a:cubicBezTo>
                <a:cubicBezTo>
                  <a:pt x="1099" y="2343"/>
                  <a:pt x="1099" y="2351"/>
                  <a:pt x="1108" y="2347"/>
                </a:cubicBezTo>
                <a:cubicBezTo>
                  <a:pt x="1109" y="2347"/>
                  <a:pt x="1110" y="2348"/>
                  <a:pt x="1111" y="2348"/>
                </a:cubicBezTo>
                <a:cubicBezTo>
                  <a:pt x="1117" y="2349"/>
                  <a:pt x="1119" y="2355"/>
                  <a:pt x="1124" y="2356"/>
                </a:cubicBezTo>
                <a:cubicBezTo>
                  <a:pt x="1124" y="2359"/>
                  <a:pt x="1122" y="2361"/>
                  <a:pt x="1119" y="2361"/>
                </a:cubicBezTo>
                <a:cubicBezTo>
                  <a:pt x="1119" y="2362"/>
                  <a:pt x="1121" y="2363"/>
                  <a:pt x="1122" y="2363"/>
                </a:cubicBezTo>
                <a:cubicBezTo>
                  <a:pt x="1131" y="2364"/>
                  <a:pt x="1139" y="2367"/>
                  <a:pt x="1147" y="2370"/>
                </a:cubicBezTo>
                <a:cubicBezTo>
                  <a:pt x="1152" y="2373"/>
                  <a:pt x="1158" y="2372"/>
                  <a:pt x="1163" y="2373"/>
                </a:cubicBezTo>
                <a:cubicBezTo>
                  <a:pt x="1164" y="2373"/>
                  <a:pt x="1165" y="2373"/>
                  <a:pt x="1165" y="2372"/>
                </a:cubicBezTo>
                <a:cubicBezTo>
                  <a:pt x="1166" y="2371"/>
                  <a:pt x="1165" y="2370"/>
                  <a:pt x="1164" y="2370"/>
                </a:cubicBezTo>
                <a:cubicBezTo>
                  <a:pt x="1162" y="2369"/>
                  <a:pt x="1150" y="2360"/>
                  <a:pt x="1149" y="2359"/>
                </a:cubicBezTo>
                <a:cubicBezTo>
                  <a:pt x="1148" y="2359"/>
                  <a:pt x="1147" y="2359"/>
                  <a:pt x="1147" y="2360"/>
                </a:cubicBezTo>
                <a:cubicBezTo>
                  <a:pt x="1144" y="2362"/>
                  <a:pt x="1142" y="2363"/>
                  <a:pt x="1139" y="2359"/>
                </a:cubicBezTo>
                <a:cubicBezTo>
                  <a:pt x="1136" y="2355"/>
                  <a:pt x="1132" y="2350"/>
                  <a:pt x="1126" y="2349"/>
                </a:cubicBezTo>
                <a:cubicBezTo>
                  <a:pt x="1126" y="2349"/>
                  <a:pt x="1126" y="2349"/>
                  <a:pt x="1126" y="2349"/>
                </a:cubicBezTo>
                <a:cubicBezTo>
                  <a:pt x="1126" y="2349"/>
                  <a:pt x="1125" y="2349"/>
                  <a:pt x="1125" y="2349"/>
                </a:cubicBezTo>
                <a:cubicBezTo>
                  <a:pt x="1125" y="2349"/>
                  <a:pt x="1126" y="2349"/>
                  <a:pt x="1126" y="2349"/>
                </a:cubicBezTo>
                <a:cubicBezTo>
                  <a:pt x="1130" y="2345"/>
                  <a:pt x="1136" y="2345"/>
                  <a:pt x="1140" y="2341"/>
                </a:cubicBezTo>
                <a:cubicBezTo>
                  <a:pt x="1144" y="2339"/>
                  <a:pt x="1147" y="2339"/>
                  <a:pt x="1151" y="2339"/>
                </a:cubicBezTo>
                <a:cubicBezTo>
                  <a:pt x="1151" y="2340"/>
                  <a:pt x="1153" y="2342"/>
                  <a:pt x="1150" y="2342"/>
                </a:cubicBezTo>
                <a:cubicBezTo>
                  <a:pt x="1146" y="2343"/>
                  <a:pt x="1144" y="2345"/>
                  <a:pt x="1143" y="2349"/>
                </a:cubicBezTo>
                <a:cubicBezTo>
                  <a:pt x="1149" y="2347"/>
                  <a:pt x="1153" y="2355"/>
                  <a:pt x="1159" y="2349"/>
                </a:cubicBezTo>
                <a:cubicBezTo>
                  <a:pt x="1160" y="2348"/>
                  <a:pt x="1161" y="2349"/>
                  <a:pt x="1161" y="2350"/>
                </a:cubicBezTo>
                <a:cubicBezTo>
                  <a:pt x="1161" y="2353"/>
                  <a:pt x="1164" y="2353"/>
                  <a:pt x="1166" y="2353"/>
                </a:cubicBezTo>
                <a:cubicBezTo>
                  <a:pt x="1173" y="2355"/>
                  <a:pt x="1177" y="2360"/>
                  <a:pt x="1180" y="2365"/>
                </a:cubicBezTo>
                <a:cubicBezTo>
                  <a:pt x="1181" y="2367"/>
                  <a:pt x="1181" y="2368"/>
                  <a:pt x="1185" y="2369"/>
                </a:cubicBezTo>
                <a:cubicBezTo>
                  <a:pt x="1184" y="2365"/>
                  <a:pt x="1187" y="2364"/>
                  <a:pt x="1188" y="2361"/>
                </a:cubicBezTo>
                <a:cubicBezTo>
                  <a:pt x="1188" y="2359"/>
                  <a:pt x="1191" y="2359"/>
                  <a:pt x="1192" y="2359"/>
                </a:cubicBezTo>
                <a:cubicBezTo>
                  <a:pt x="1193" y="2361"/>
                  <a:pt x="1195" y="2361"/>
                  <a:pt x="1196" y="2361"/>
                </a:cubicBezTo>
                <a:cubicBezTo>
                  <a:pt x="1199" y="2364"/>
                  <a:pt x="1198" y="2368"/>
                  <a:pt x="1200" y="2371"/>
                </a:cubicBezTo>
                <a:cubicBezTo>
                  <a:pt x="1199" y="2372"/>
                  <a:pt x="1199" y="2372"/>
                  <a:pt x="1198" y="2373"/>
                </a:cubicBezTo>
                <a:cubicBezTo>
                  <a:pt x="1197" y="2373"/>
                  <a:pt x="1196" y="2372"/>
                  <a:pt x="1195" y="2373"/>
                </a:cubicBezTo>
                <a:cubicBezTo>
                  <a:pt x="1194" y="2373"/>
                  <a:pt x="1192" y="2371"/>
                  <a:pt x="1191" y="2373"/>
                </a:cubicBezTo>
                <a:cubicBezTo>
                  <a:pt x="1191" y="2375"/>
                  <a:pt x="1192" y="2377"/>
                  <a:pt x="1193" y="2377"/>
                </a:cubicBezTo>
                <a:cubicBezTo>
                  <a:pt x="1198" y="2377"/>
                  <a:pt x="1196" y="2381"/>
                  <a:pt x="1198" y="2382"/>
                </a:cubicBezTo>
                <a:cubicBezTo>
                  <a:pt x="1193" y="2383"/>
                  <a:pt x="1187" y="2384"/>
                  <a:pt x="1182" y="2381"/>
                </a:cubicBezTo>
                <a:cubicBezTo>
                  <a:pt x="1178" y="2379"/>
                  <a:pt x="1173" y="2381"/>
                  <a:pt x="1170" y="2383"/>
                </a:cubicBezTo>
                <a:cubicBezTo>
                  <a:pt x="1168" y="2384"/>
                  <a:pt x="1168" y="2385"/>
                  <a:pt x="1169" y="2386"/>
                </a:cubicBezTo>
                <a:cubicBezTo>
                  <a:pt x="1170" y="2388"/>
                  <a:pt x="1171" y="2389"/>
                  <a:pt x="1171" y="2391"/>
                </a:cubicBezTo>
                <a:cubicBezTo>
                  <a:pt x="1170" y="2397"/>
                  <a:pt x="1176" y="2399"/>
                  <a:pt x="1179" y="2404"/>
                </a:cubicBezTo>
                <a:cubicBezTo>
                  <a:pt x="1176" y="2404"/>
                  <a:pt x="1174" y="2404"/>
                  <a:pt x="1172" y="2404"/>
                </a:cubicBezTo>
                <a:cubicBezTo>
                  <a:pt x="1171" y="2405"/>
                  <a:pt x="1169" y="2405"/>
                  <a:pt x="1169" y="2407"/>
                </a:cubicBezTo>
                <a:cubicBezTo>
                  <a:pt x="1170" y="2409"/>
                  <a:pt x="1171" y="2409"/>
                  <a:pt x="1173" y="2409"/>
                </a:cubicBezTo>
                <a:cubicBezTo>
                  <a:pt x="1174" y="2409"/>
                  <a:pt x="1176" y="2410"/>
                  <a:pt x="1177" y="2409"/>
                </a:cubicBezTo>
                <a:cubicBezTo>
                  <a:pt x="1181" y="2408"/>
                  <a:pt x="1184" y="2408"/>
                  <a:pt x="1187" y="2410"/>
                </a:cubicBezTo>
                <a:cubicBezTo>
                  <a:pt x="1188" y="2411"/>
                  <a:pt x="1190" y="2411"/>
                  <a:pt x="1192" y="2411"/>
                </a:cubicBezTo>
                <a:cubicBezTo>
                  <a:pt x="1193" y="2413"/>
                  <a:pt x="1195" y="2413"/>
                  <a:pt x="1196" y="2412"/>
                </a:cubicBezTo>
                <a:cubicBezTo>
                  <a:pt x="1199" y="2410"/>
                  <a:pt x="1202" y="2411"/>
                  <a:pt x="1205" y="2411"/>
                </a:cubicBezTo>
                <a:cubicBezTo>
                  <a:pt x="1208" y="2413"/>
                  <a:pt x="1210" y="2413"/>
                  <a:pt x="1213" y="2412"/>
                </a:cubicBezTo>
                <a:cubicBezTo>
                  <a:pt x="1215" y="2410"/>
                  <a:pt x="1217" y="2410"/>
                  <a:pt x="1219" y="2411"/>
                </a:cubicBezTo>
                <a:cubicBezTo>
                  <a:pt x="1224" y="2414"/>
                  <a:pt x="1229" y="2413"/>
                  <a:pt x="1234" y="2411"/>
                </a:cubicBezTo>
                <a:cubicBezTo>
                  <a:pt x="1240" y="2415"/>
                  <a:pt x="1247" y="2410"/>
                  <a:pt x="1253" y="2414"/>
                </a:cubicBezTo>
                <a:cubicBezTo>
                  <a:pt x="1253" y="2414"/>
                  <a:pt x="1256" y="2413"/>
                  <a:pt x="1258" y="2412"/>
                </a:cubicBezTo>
                <a:cubicBezTo>
                  <a:pt x="1259" y="2412"/>
                  <a:pt x="1260" y="2411"/>
                  <a:pt x="1259" y="2410"/>
                </a:cubicBezTo>
                <a:cubicBezTo>
                  <a:pt x="1259" y="2408"/>
                  <a:pt x="1256" y="2405"/>
                  <a:pt x="1256" y="2406"/>
                </a:cubicBezTo>
                <a:cubicBezTo>
                  <a:pt x="1253" y="2408"/>
                  <a:pt x="1249" y="2402"/>
                  <a:pt x="1247" y="2406"/>
                </a:cubicBezTo>
                <a:cubicBezTo>
                  <a:pt x="1245" y="2411"/>
                  <a:pt x="1241" y="2408"/>
                  <a:pt x="1238" y="2410"/>
                </a:cubicBezTo>
                <a:cubicBezTo>
                  <a:pt x="1236" y="2407"/>
                  <a:pt x="1232" y="2408"/>
                  <a:pt x="1231" y="2406"/>
                </a:cubicBezTo>
                <a:cubicBezTo>
                  <a:pt x="1230" y="2403"/>
                  <a:pt x="1229" y="2401"/>
                  <a:pt x="1226" y="2401"/>
                </a:cubicBezTo>
                <a:cubicBezTo>
                  <a:pt x="1224" y="2401"/>
                  <a:pt x="1223" y="2401"/>
                  <a:pt x="1221" y="2401"/>
                </a:cubicBezTo>
                <a:cubicBezTo>
                  <a:pt x="1220" y="2400"/>
                  <a:pt x="1219" y="2399"/>
                  <a:pt x="1219" y="2398"/>
                </a:cubicBezTo>
                <a:cubicBezTo>
                  <a:pt x="1219" y="2396"/>
                  <a:pt x="1220" y="2396"/>
                  <a:pt x="1221" y="2396"/>
                </a:cubicBezTo>
                <a:cubicBezTo>
                  <a:pt x="1226" y="2396"/>
                  <a:pt x="1230" y="2393"/>
                  <a:pt x="1234" y="2398"/>
                </a:cubicBezTo>
                <a:cubicBezTo>
                  <a:pt x="1235" y="2399"/>
                  <a:pt x="1237" y="2399"/>
                  <a:pt x="1239" y="2399"/>
                </a:cubicBezTo>
                <a:cubicBezTo>
                  <a:pt x="1243" y="2400"/>
                  <a:pt x="1248" y="2399"/>
                  <a:pt x="1252" y="2399"/>
                </a:cubicBezTo>
                <a:cubicBezTo>
                  <a:pt x="1255" y="2399"/>
                  <a:pt x="1254" y="2396"/>
                  <a:pt x="1254" y="2395"/>
                </a:cubicBezTo>
                <a:cubicBezTo>
                  <a:pt x="1256" y="2391"/>
                  <a:pt x="1258" y="2389"/>
                  <a:pt x="1261" y="2393"/>
                </a:cubicBezTo>
                <a:cubicBezTo>
                  <a:pt x="1261" y="2395"/>
                  <a:pt x="1263" y="2397"/>
                  <a:pt x="1265" y="2396"/>
                </a:cubicBezTo>
                <a:cubicBezTo>
                  <a:pt x="1268" y="2394"/>
                  <a:pt x="1270" y="2397"/>
                  <a:pt x="1272" y="2398"/>
                </a:cubicBezTo>
                <a:cubicBezTo>
                  <a:pt x="1275" y="2399"/>
                  <a:pt x="1274" y="2396"/>
                  <a:pt x="1276" y="2396"/>
                </a:cubicBezTo>
                <a:cubicBezTo>
                  <a:pt x="1278" y="2395"/>
                  <a:pt x="1280" y="2394"/>
                  <a:pt x="1283" y="2394"/>
                </a:cubicBezTo>
                <a:cubicBezTo>
                  <a:pt x="1285" y="2395"/>
                  <a:pt x="1287" y="2395"/>
                  <a:pt x="1285" y="2398"/>
                </a:cubicBezTo>
                <a:cubicBezTo>
                  <a:pt x="1282" y="2401"/>
                  <a:pt x="1286" y="2404"/>
                  <a:pt x="1287" y="2407"/>
                </a:cubicBezTo>
                <a:cubicBezTo>
                  <a:pt x="1287" y="2408"/>
                  <a:pt x="1288" y="2409"/>
                  <a:pt x="1290" y="2409"/>
                </a:cubicBezTo>
                <a:cubicBezTo>
                  <a:pt x="1291" y="2409"/>
                  <a:pt x="1292" y="2408"/>
                  <a:pt x="1291" y="2406"/>
                </a:cubicBezTo>
                <a:cubicBezTo>
                  <a:pt x="1291" y="2404"/>
                  <a:pt x="1292" y="2402"/>
                  <a:pt x="1294" y="2402"/>
                </a:cubicBezTo>
                <a:cubicBezTo>
                  <a:pt x="1299" y="2401"/>
                  <a:pt x="1297" y="2397"/>
                  <a:pt x="1302" y="2395"/>
                </a:cubicBezTo>
                <a:cubicBezTo>
                  <a:pt x="1295" y="2394"/>
                  <a:pt x="1289" y="2395"/>
                  <a:pt x="1285" y="2392"/>
                </a:cubicBezTo>
                <a:cubicBezTo>
                  <a:pt x="1287" y="2389"/>
                  <a:pt x="1289" y="2389"/>
                  <a:pt x="1293" y="2390"/>
                </a:cubicBezTo>
                <a:cubicBezTo>
                  <a:pt x="1298" y="2390"/>
                  <a:pt x="1298" y="2390"/>
                  <a:pt x="1304" y="2387"/>
                </a:cubicBezTo>
                <a:cubicBezTo>
                  <a:pt x="1305" y="2386"/>
                  <a:pt x="1307" y="2386"/>
                  <a:pt x="1308" y="2386"/>
                </a:cubicBezTo>
                <a:cubicBezTo>
                  <a:pt x="1315" y="2387"/>
                  <a:pt x="1317" y="2391"/>
                  <a:pt x="1314" y="2399"/>
                </a:cubicBezTo>
                <a:cubicBezTo>
                  <a:pt x="1314" y="2405"/>
                  <a:pt x="1315" y="2406"/>
                  <a:pt x="1320" y="2406"/>
                </a:cubicBezTo>
                <a:cubicBezTo>
                  <a:pt x="1324" y="2406"/>
                  <a:pt x="1326" y="2403"/>
                  <a:pt x="1330" y="2401"/>
                </a:cubicBezTo>
                <a:cubicBezTo>
                  <a:pt x="1332" y="2405"/>
                  <a:pt x="1336" y="2405"/>
                  <a:pt x="1340" y="2405"/>
                </a:cubicBezTo>
                <a:cubicBezTo>
                  <a:pt x="1345" y="2405"/>
                  <a:pt x="1347" y="2404"/>
                  <a:pt x="1346" y="2399"/>
                </a:cubicBezTo>
                <a:cubicBezTo>
                  <a:pt x="1353" y="2399"/>
                  <a:pt x="1359" y="2400"/>
                  <a:pt x="1366" y="2400"/>
                </a:cubicBezTo>
                <a:cubicBezTo>
                  <a:pt x="1367" y="2400"/>
                  <a:pt x="1368" y="2401"/>
                  <a:pt x="1368" y="2402"/>
                </a:cubicBezTo>
                <a:cubicBezTo>
                  <a:pt x="1368" y="2407"/>
                  <a:pt x="1372" y="2406"/>
                  <a:pt x="1376" y="2407"/>
                </a:cubicBezTo>
                <a:cubicBezTo>
                  <a:pt x="1383" y="2408"/>
                  <a:pt x="1390" y="2407"/>
                  <a:pt x="1397" y="2406"/>
                </a:cubicBezTo>
                <a:cubicBezTo>
                  <a:pt x="1400" y="2406"/>
                  <a:pt x="1403" y="2406"/>
                  <a:pt x="1406" y="2407"/>
                </a:cubicBezTo>
                <a:cubicBezTo>
                  <a:pt x="1409" y="2408"/>
                  <a:pt x="1410" y="2403"/>
                  <a:pt x="1413" y="2405"/>
                </a:cubicBezTo>
                <a:cubicBezTo>
                  <a:pt x="1414" y="2405"/>
                  <a:pt x="1415" y="2406"/>
                  <a:pt x="1416" y="2406"/>
                </a:cubicBezTo>
                <a:cubicBezTo>
                  <a:pt x="1414" y="2408"/>
                  <a:pt x="1411" y="2410"/>
                  <a:pt x="1412" y="2412"/>
                </a:cubicBezTo>
                <a:cubicBezTo>
                  <a:pt x="1411" y="2414"/>
                  <a:pt x="1411" y="2416"/>
                  <a:pt x="1413" y="2418"/>
                </a:cubicBezTo>
                <a:cubicBezTo>
                  <a:pt x="1415" y="2419"/>
                  <a:pt x="1415" y="2421"/>
                  <a:pt x="1415" y="2423"/>
                </a:cubicBezTo>
                <a:cubicBezTo>
                  <a:pt x="1414" y="2427"/>
                  <a:pt x="1412" y="2430"/>
                  <a:pt x="1412" y="2434"/>
                </a:cubicBezTo>
                <a:cubicBezTo>
                  <a:pt x="1411" y="2439"/>
                  <a:pt x="1408" y="2440"/>
                  <a:pt x="1404" y="2439"/>
                </a:cubicBezTo>
                <a:cubicBezTo>
                  <a:pt x="1404" y="2439"/>
                  <a:pt x="1404" y="2439"/>
                  <a:pt x="1404" y="2439"/>
                </a:cubicBezTo>
                <a:cubicBezTo>
                  <a:pt x="1402" y="2440"/>
                  <a:pt x="1401" y="2437"/>
                  <a:pt x="1398" y="2439"/>
                </a:cubicBezTo>
                <a:cubicBezTo>
                  <a:pt x="1394" y="2441"/>
                  <a:pt x="1389" y="2441"/>
                  <a:pt x="1384" y="2441"/>
                </a:cubicBezTo>
                <a:cubicBezTo>
                  <a:pt x="1384" y="2441"/>
                  <a:pt x="1384" y="2441"/>
                  <a:pt x="1384" y="2441"/>
                </a:cubicBezTo>
                <a:cubicBezTo>
                  <a:pt x="1383" y="2438"/>
                  <a:pt x="1380" y="2440"/>
                  <a:pt x="1377" y="2439"/>
                </a:cubicBezTo>
                <a:cubicBezTo>
                  <a:pt x="1377" y="2438"/>
                  <a:pt x="1375" y="2437"/>
                  <a:pt x="1377" y="2435"/>
                </a:cubicBezTo>
                <a:cubicBezTo>
                  <a:pt x="1378" y="2435"/>
                  <a:pt x="1379" y="2433"/>
                  <a:pt x="1377" y="2433"/>
                </a:cubicBezTo>
                <a:cubicBezTo>
                  <a:pt x="1373" y="2433"/>
                  <a:pt x="1371" y="2430"/>
                  <a:pt x="1368" y="2428"/>
                </a:cubicBezTo>
                <a:cubicBezTo>
                  <a:pt x="1363" y="2426"/>
                  <a:pt x="1359" y="2428"/>
                  <a:pt x="1359" y="2432"/>
                </a:cubicBezTo>
                <a:cubicBezTo>
                  <a:pt x="1358" y="2436"/>
                  <a:pt x="1359" y="2438"/>
                  <a:pt x="1361" y="2441"/>
                </a:cubicBezTo>
                <a:cubicBezTo>
                  <a:pt x="1358" y="2441"/>
                  <a:pt x="1355" y="2441"/>
                  <a:pt x="1351" y="2441"/>
                </a:cubicBezTo>
                <a:cubicBezTo>
                  <a:pt x="1348" y="2441"/>
                  <a:pt x="1347" y="2439"/>
                  <a:pt x="1346" y="2437"/>
                </a:cubicBezTo>
                <a:cubicBezTo>
                  <a:pt x="1344" y="2432"/>
                  <a:pt x="1340" y="2429"/>
                  <a:pt x="1335" y="2426"/>
                </a:cubicBezTo>
                <a:cubicBezTo>
                  <a:pt x="1334" y="2425"/>
                  <a:pt x="1333" y="2425"/>
                  <a:pt x="1331" y="2426"/>
                </a:cubicBezTo>
                <a:cubicBezTo>
                  <a:pt x="1327" y="2427"/>
                  <a:pt x="1324" y="2427"/>
                  <a:pt x="1321" y="2425"/>
                </a:cubicBezTo>
                <a:cubicBezTo>
                  <a:pt x="1317" y="2421"/>
                  <a:pt x="1313" y="2423"/>
                  <a:pt x="1310" y="2426"/>
                </a:cubicBezTo>
                <a:cubicBezTo>
                  <a:pt x="1310" y="2426"/>
                  <a:pt x="1310" y="2426"/>
                  <a:pt x="1309" y="2426"/>
                </a:cubicBezTo>
                <a:cubicBezTo>
                  <a:pt x="1303" y="2427"/>
                  <a:pt x="1295" y="2426"/>
                  <a:pt x="1289" y="2425"/>
                </a:cubicBezTo>
                <a:cubicBezTo>
                  <a:pt x="1283" y="2424"/>
                  <a:pt x="1279" y="2426"/>
                  <a:pt x="1276" y="2429"/>
                </a:cubicBezTo>
                <a:cubicBezTo>
                  <a:pt x="1276" y="2431"/>
                  <a:pt x="1277" y="2432"/>
                  <a:pt x="1277" y="2433"/>
                </a:cubicBezTo>
                <a:cubicBezTo>
                  <a:pt x="1277" y="2441"/>
                  <a:pt x="1278" y="2442"/>
                  <a:pt x="1286" y="2440"/>
                </a:cubicBezTo>
                <a:cubicBezTo>
                  <a:pt x="1289" y="2439"/>
                  <a:pt x="1289" y="2439"/>
                  <a:pt x="1287" y="2436"/>
                </a:cubicBezTo>
                <a:cubicBezTo>
                  <a:pt x="1287" y="2436"/>
                  <a:pt x="1287" y="2436"/>
                  <a:pt x="1287" y="2436"/>
                </a:cubicBezTo>
                <a:cubicBezTo>
                  <a:pt x="1289" y="2435"/>
                  <a:pt x="1291" y="2433"/>
                  <a:pt x="1294" y="2433"/>
                </a:cubicBezTo>
                <a:cubicBezTo>
                  <a:pt x="1297" y="2430"/>
                  <a:pt x="1301" y="2432"/>
                  <a:pt x="1305" y="2431"/>
                </a:cubicBezTo>
                <a:cubicBezTo>
                  <a:pt x="1306" y="2433"/>
                  <a:pt x="1307" y="2434"/>
                  <a:pt x="1308" y="2436"/>
                </a:cubicBezTo>
                <a:cubicBezTo>
                  <a:pt x="1308" y="2437"/>
                  <a:pt x="1307" y="2438"/>
                  <a:pt x="1306" y="2439"/>
                </a:cubicBezTo>
                <a:cubicBezTo>
                  <a:pt x="1304" y="2440"/>
                  <a:pt x="1303" y="2440"/>
                  <a:pt x="1301" y="2440"/>
                </a:cubicBezTo>
                <a:cubicBezTo>
                  <a:pt x="1300" y="2440"/>
                  <a:pt x="1300" y="2441"/>
                  <a:pt x="1300" y="2442"/>
                </a:cubicBezTo>
                <a:cubicBezTo>
                  <a:pt x="1300" y="2443"/>
                  <a:pt x="1300" y="2444"/>
                  <a:pt x="1301" y="2444"/>
                </a:cubicBezTo>
                <a:cubicBezTo>
                  <a:pt x="1311" y="2444"/>
                  <a:pt x="1320" y="2449"/>
                  <a:pt x="1329" y="2450"/>
                </a:cubicBezTo>
                <a:cubicBezTo>
                  <a:pt x="1334" y="2450"/>
                  <a:pt x="1336" y="2449"/>
                  <a:pt x="1340" y="2445"/>
                </a:cubicBezTo>
                <a:cubicBezTo>
                  <a:pt x="1339" y="2451"/>
                  <a:pt x="1341" y="2452"/>
                  <a:pt x="1344" y="2453"/>
                </a:cubicBezTo>
                <a:cubicBezTo>
                  <a:pt x="1347" y="2453"/>
                  <a:pt x="1350" y="2453"/>
                  <a:pt x="1351" y="2451"/>
                </a:cubicBezTo>
                <a:cubicBezTo>
                  <a:pt x="1351" y="2445"/>
                  <a:pt x="1354" y="2445"/>
                  <a:pt x="1359" y="2447"/>
                </a:cubicBezTo>
                <a:cubicBezTo>
                  <a:pt x="1360" y="2448"/>
                  <a:pt x="1361" y="2447"/>
                  <a:pt x="1362" y="2447"/>
                </a:cubicBezTo>
                <a:cubicBezTo>
                  <a:pt x="1368" y="2446"/>
                  <a:pt x="1374" y="2445"/>
                  <a:pt x="1380" y="2448"/>
                </a:cubicBezTo>
                <a:cubicBezTo>
                  <a:pt x="1380" y="2448"/>
                  <a:pt x="1380" y="2447"/>
                  <a:pt x="1381" y="2446"/>
                </a:cubicBezTo>
                <a:cubicBezTo>
                  <a:pt x="1383" y="2446"/>
                  <a:pt x="1384" y="2446"/>
                  <a:pt x="1386" y="2446"/>
                </a:cubicBezTo>
                <a:cubicBezTo>
                  <a:pt x="1391" y="2446"/>
                  <a:pt x="1395" y="2448"/>
                  <a:pt x="1400" y="2447"/>
                </a:cubicBezTo>
                <a:cubicBezTo>
                  <a:pt x="1407" y="2446"/>
                  <a:pt x="1413" y="2445"/>
                  <a:pt x="1419" y="2449"/>
                </a:cubicBezTo>
                <a:cubicBezTo>
                  <a:pt x="1421" y="2449"/>
                  <a:pt x="1423" y="2451"/>
                  <a:pt x="1425" y="2453"/>
                </a:cubicBezTo>
                <a:cubicBezTo>
                  <a:pt x="1430" y="2456"/>
                  <a:pt x="1431" y="2456"/>
                  <a:pt x="1433" y="2451"/>
                </a:cubicBezTo>
                <a:cubicBezTo>
                  <a:pt x="1433" y="2449"/>
                  <a:pt x="1433" y="2448"/>
                  <a:pt x="1433" y="2446"/>
                </a:cubicBezTo>
                <a:cubicBezTo>
                  <a:pt x="1436" y="2443"/>
                  <a:pt x="1440" y="2446"/>
                  <a:pt x="1443" y="2443"/>
                </a:cubicBezTo>
                <a:cubicBezTo>
                  <a:pt x="1434" y="2440"/>
                  <a:pt x="1433" y="2440"/>
                  <a:pt x="1427" y="2442"/>
                </a:cubicBezTo>
                <a:cubicBezTo>
                  <a:pt x="1426" y="2443"/>
                  <a:pt x="1425" y="2442"/>
                  <a:pt x="1424" y="2443"/>
                </a:cubicBezTo>
                <a:cubicBezTo>
                  <a:pt x="1422" y="2443"/>
                  <a:pt x="1419" y="2442"/>
                  <a:pt x="1417" y="2441"/>
                </a:cubicBezTo>
                <a:cubicBezTo>
                  <a:pt x="1415" y="2430"/>
                  <a:pt x="1421" y="2425"/>
                  <a:pt x="1432" y="2426"/>
                </a:cubicBezTo>
                <a:cubicBezTo>
                  <a:pt x="1439" y="2428"/>
                  <a:pt x="1439" y="2428"/>
                  <a:pt x="1436" y="2418"/>
                </a:cubicBezTo>
                <a:cubicBezTo>
                  <a:pt x="1436" y="2426"/>
                  <a:pt x="1433" y="2424"/>
                  <a:pt x="1429" y="2424"/>
                </a:cubicBezTo>
                <a:cubicBezTo>
                  <a:pt x="1426" y="2423"/>
                  <a:pt x="1423" y="2423"/>
                  <a:pt x="1418" y="2422"/>
                </a:cubicBezTo>
                <a:cubicBezTo>
                  <a:pt x="1422" y="2417"/>
                  <a:pt x="1419" y="2413"/>
                  <a:pt x="1419" y="2410"/>
                </a:cubicBezTo>
                <a:cubicBezTo>
                  <a:pt x="1420" y="2410"/>
                  <a:pt x="1421" y="2409"/>
                  <a:pt x="1422" y="2409"/>
                </a:cubicBezTo>
                <a:cubicBezTo>
                  <a:pt x="1423" y="2411"/>
                  <a:pt x="1425" y="2411"/>
                  <a:pt x="1427" y="2410"/>
                </a:cubicBezTo>
                <a:cubicBezTo>
                  <a:pt x="1429" y="2410"/>
                  <a:pt x="1431" y="2410"/>
                  <a:pt x="1432" y="2412"/>
                </a:cubicBezTo>
                <a:cubicBezTo>
                  <a:pt x="1433" y="2417"/>
                  <a:pt x="1436" y="2416"/>
                  <a:pt x="1439" y="2414"/>
                </a:cubicBezTo>
                <a:cubicBezTo>
                  <a:pt x="1444" y="2412"/>
                  <a:pt x="1447" y="2413"/>
                  <a:pt x="1449" y="2418"/>
                </a:cubicBezTo>
                <a:cubicBezTo>
                  <a:pt x="1450" y="2419"/>
                  <a:pt x="1449" y="2421"/>
                  <a:pt x="1452" y="2422"/>
                </a:cubicBezTo>
                <a:cubicBezTo>
                  <a:pt x="1455" y="2416"/>
                  <a:pt x="1460" y="2415"/>
                  <a:pt x="1467" y="2416"/>
                </a:cubicBezTo>
                <a:cubicBezTo>
                  <a:pt x="1471" y="2417"/>
                  <a:pt x="1475" y="2417"/>
                  <a:pt x="1478" y="2418"/>
                </a:cubicBezTo>
                <a:cubicBezTo>
                  <a:pt x="1480" y="2419"/>
                  <a:pt x="1481" y="2419"/>
                  <a:pt x="1482" y="2417"/>
                </a:cubicBezTo>
                <a:cubicBezTo>
                  <a:pt x="1486" y="2417"/>
                  <a:pt x="1490" y="2416"/>
                  <a:pt x="1494" y="2416"/>
                </a:cubicBezTo>
                <a:cubicBezTo>
                  <a:pt x="1496" y="2418"/>
                  <a:pt x="1499" y="2417"/>
                  <a:pt x="1502" y="2418"/>
                </a:cubicBezTo>
                <a:cubicBezTo>
                  <a:pt x="1502" y="2419"/>
                  <a:pt x="1503" y="2421"/>
                  <a:pt x="1501" y="2422"/>
                </a:cubicBezTo>
                <a:cubicBezTo>
                  <a:pt x="1499" y="2423"/>
                  <a:pt x="1498" y="2425"/>
                  <a:pt x="1498" y="2427"/>
                </a:cubicBezTo>
                <a:cubicBezTo>
                  <a:pt x="1497" y="2428"/>
                  <a:pt x="1496" y="2429"/>
                  <a:pt x="1497" y="2430"/>
                </a:cubicBezTo>
                <a:cubicBezTo>
                  <a:pt x="1499" y="2431"/>
                  <a:pt x="1501" y="2433"/>
                  <a:pt x="1503" y="2432"/>
                </a:cubicBezTo>
                <a:cubicBezTo>
                  <a:pt x="1506" y="2430"/>
                  <a:pt x="1508" y="2428"/>
                  <a:pt x="1507" y="2424"/>
                </a:cubicBezTo>
                <a:cubicBezTo>
                  <a:pt x="1511" y="2422"/>
                  <a:pt x="1516" y="2419"/>
                  <a:pt x="1521" y="2423"/>
                </a:cubicBezTo>
                <a:cubicBezTo>
                  <a:pt x="1524" y="2424"/>
                  <a:pt x="1528" y="2428"/>
                  <a:pt x="1533" y="2426"/>
                </a:cubicBezTo>
                <a:cubicBezTo>
                  <a:pt x="1535" y="2425"/>
                  <a:pt x="1536" y="2429"/>
                  <a:pt x="1534" y="2431"/>
                </a:cubicBezTo>
                <a:cubicBezTo>
                  <a:pt x="1535" y="2432"/>
                  <a:pt x="1535" y="2433"/>
                  <a:pt x="1535" y="2433"/>
                </a:cubicBezTo>
                <a:cubicBezTo>
                  <a:pt x="1540" y="2434"/>
                  <a:pt x="1538" y="2436"/>
                  <a:pt x="1536" y="2438"/>
                </a:cubicBezTo>
                <a:cubicBezTo>
                  <a:pt x="1533" y="2440"/>
                  <a:pt x="1534" y="2442"/>
                  <a:pt x="1537" y="2444"/>
                </a:cubicBezTo>
                <a:cubicBezTo>
                  <a:pt x="1538" y="2444"/>
                  <a:pt x="1540" y="2444"/>
                  <a:pt x="1541" y="2444"/>
                </a:cubicBezTo>
                <a:cubicBezTo>
                  <a:pt x="1545" y="2444"/>
                  <a:pt x="1544" y="2440"/>
                  <a:pt x="1547" y="2438"/>
                </a:cubicBezTo>
                <a:cubicBezTo>
                  <a:pt x="1549" y="2440"/>
                  <a:pt x="1553" y="2440"/>
                  <a:pt x="1555" y="2442"/>
                </a:cubicBezTo>
                <a:cubicBezTo>
                  <a:pt x="1559" y="2446"/>
                  <a:pt x="1560" y="2442"/>
                  <a:pt x="1561" y="2439"/>
                </a:cubicBezTo>
                <a:cubicBezTo>
                  <a:pt x="1563" y="2439"/>
                  <a:pt x="1564" y="2438"/>
                  <a:pt x="1566" y="2438"/>
                </a:cubicBezTo>
                <a:cubicBezTo>
                  <a:pt x="1572" y="2440"/>
                  <a:pt x="1572" y="2440"/>
                  <a:pt x="1576" y="2435"/>
                </a:cubicBezTo>
                <a:cubicBezTo>
                  <a:pt x="1575" y="2434"/>
                  <a:pt x="1573" y="2434"/>
                  <a:pt x="1572" y="2435"/>
                </a:cubicBezTo>
                <a:cubicBezTo>
                  <a:pt x="1569" y="2437"/>
                  <a:pt x="1566" y="2436"/>
                  <a:pt x="1565" y="2433"/>
                </a:cubicBezTo>
                <a:cubicBezTo>
                  <a:pt x="1564" y="2429"/>
                  <a:pt x="1567" y="2428"/>
                  <a:pt x="1570" y="2429"/>
                </a:cubicBezTo>
                <a:cubicBezTo>
                  <a:pt x="1573" y="2429"/>
                  <a:pt x="1574" y="2428"/>
                  <a:pt x="1576" y="2427"/>
                </a:cubicBezTo>
                <a:cubicBezTo>
                  <a:pt x="1582" y="2421"/>
                  <a:pt x="1582" y="2421"/>
                  <a:pt x="1590" y="2426"/>
                </a:cubicBezTo>
                <a:cubicBezTo>
                  <a:pt x="1590" y="2428"/>
                  <a:pt x="1590" y="2430"/>
                  <a:pt x="1592" y="2430"/>
                </a:cubicBezTo>
                <a:cubicBezTo>
                  <a:pt x="1595" y="2431"/>
                  <a:pt x="1598" y="2430"/>
                  <a:pt x="1601" y="2431"/>
                </a:cubicBezTo>
                <a:cubicBezTo>
                  <a:pt x="1602" y="2431"/>
                  <a:pt x="1607" y="2428"/>
                  <a:pt x="1605" y="2427"/>
                </a:cubicBezTo>
                <a:cubicBezTo>
                  <a:pt x="1600" y="2424"/>
                  <a:pt x="1605" y="2422"/>
                  <a:pt x="1603" y="2419"/>
                </a:cubicBezTo>
                <a:cubicBezTo>
                  <a:pt x="1603" y="2419"/>
                  <a:pt x="1604" y="2419"/>
                  <a:pt x="1604" y="2419"/>
                </a:cubicBezTo>
                <a:cubicBezTo>
                  <a:pt x="1606" y="2419"/>
                  <a:pt x="1607" y="2419"/>
                  <a:pt x="1608" y="2419"/>
                </a:cubicBezTo>
                <a:cubicBezTo>
                  <a:pt x="1610" y="2421"/>
                  <a:pt x="1613" y="2422"/>
                  <a:pt x="1612" y="2425"/>
                </a:cubicBezTo>
                <a:cubicBezTo>
                  <a:pt x="1615" y="2428"/>
                  <a:pt x="1618" y="2430"/>
                  <a:pt x="1621" y="2433"/>
                </a:cubicBezTo>
                <a:cubicBezTo>
                  <a:pt x="1625" y="2436"/>
                  <a:pt x="1621" y="2438"/>
                  <a:pt x="1621" y="2441"/>
                </a:cubicBezTo>
                <a:cubicBezTo>
                  <a:pt x="1617" y="2442"/>
                  <a:pt x="1614" y="2439"/>
                  <a:pt x="1610" y="2442"/>
                </a:cubicBezTo>
                <a:cubicBezTo>
                  <a:pt x="1605" y="2445"/>
                  <a:pt x="1605" y="2450"/>
                  <a:pt x="1608" y="2455"/>
                </a:cubicBezTo>
                <a:cubicBezTo>
                  <a:pt x="1604" y="2456"/>
                  <a:pt x="1601" y="2456"/>
                  <a:pt x="1598" y="2454"/>
                </a:cubicBezTo>
                <a:cubicBezTo>
                  <a:pt x="1597" y="2453"/>
                  <a:pt x="1595" y="2453"/>
                  <a:pt x="1595" y="2454"/>
                </a:cubicBezTo>
                <a:cubicBezTo>
                  <a:pt x="1594" y="2457"/>
                  <a:pt x="1591" y="2456"/>
                  <a:pt x="1589" y="2458"/>
                </a:cubicBezTo>
                <a:cubicBezTo>
                  <a:pt x="1589" y="2458"/>
                  <a:pt x="1589" y="2459"/>
                  <a:pt x="1590" y="2460"/>
                </a:cubicBezTo>
                <a:cubicBezTo>
                  <a:pt x="1592" y="2461"/>
                  <a:pt x="1594" y="2462"/>
                  <a:pt x="1596" y="2461"/>
                </a:cubicBezTo>
                <a:cubicBezTo>
                  <a:pt x="1600" y="2458"/>
                  <a:pt x="1604" y="2459"/>
                  <a:pt x="1608" y="2460"/>
                </a:cubicBezTo>
                <a:cubicBezTo>
                  <a:pt x="1610" y="2461"/>
                  <a:pt x="1612" y="2461"/>
                  <a:pt x="1614" y="2459"/>
                </a:cubicBezTo>
                <a:cubicBezTo>
                  <a:pt x="1616" y="2461"/>
                  <a:pt x="1619" y="2460"/>
                  <a:pt x="1621" y="2459"/>
                </a:cubicBezTo>
                <a:cubicBezTo>
                  <a:pt x="1622" y="2460"/>
                  <a:pt x="1623" y="2462"/>
                  <a:pt x="1623" y="2463"/>
                </a:cubicBezTo>
                <a:cubicBezTo>
                  <a:pt x="1623" y="2469"/>
                  <a:pt x="1620" y="2475"/>
                  <a:pt x="1622" y="2481"/>
                </a:cubicBezTo>
                <a:cubicBezTo>
                  <a:pt x="1622" y="2482"/>
                  <a:pt x="1621" y="2483"/>
                  <a:pt x="1619" y="2484"/>
                </a:cubicBezTo>
                <a:cubicBezTo>
                  <a:pt x="1617" y="2484"/>
                  <a:pt x="1616" y="2484"/>
                  <a:pt x="1617" y="2486"/>
                </a:cubicBezTo>
                <a:cubicBezTo>
                  <a:pt x="1618" y="2487"/>
                  <a:pt x="1619" y="2488"/>
                  <a:pt x="1620" y="2487"/>
                </a:cubicBezTo>
                <a:cubicBezTo>
                  <a:pt x="1625" y="2486"/>
                  <a:pt x="1630" y="2485"/>
                  <a:pt x="1633" y="2481"/>
                </a:cubicBezTo>
                <a:cubicBezTo>
                  <a:pt x="1631" y="2479"/>
                  <a:pt x="1627" y="2477"/>
                  <a:pt x="1628" y="2476"/>
                </a:cubicBezTo>
                <a:cubicBezTo>
                  <a:pt x="1630" y="2471"/>
                  <a:pt x="1627" y="2468"/>
                  <a:pt x="1625" y="2465"/>
                </a:cubicBezTo>
                <a:cubicBezTo>
                  <a:pt x="1624" y="2462"/>
                  <a:pt x="1625" y="2460"/>
                  <a:pt x="1629" y="2459"/>
                </a:cubicBezTo>
                <a:cubicBezTo>
                  <a:pt x="1630" y="2459"/>
                  <a:pt x="1631" y="2459"/>
                  <a:pt x="1632" y="2458"/>
                </a:cubicBezTo>
                <a:cubicBezTo>
                  <a:pt x="1638" y="2455"/>
                  <a:pt x="1643" y="2453"/>
                  <a:pt x="1650" y="2453"/>
                </a:cubicBezTo>
                <a:cubicBezTo>
                  <a:pt x="1650" y="2453"/>
                  <a:pt x="1651" y="2453"/>
                  <a:pt x="1651" y="2453"/>
                </a:cubicBezTo>
                <a:cubicBezTo>
                  <a:pt x="1658" y="2453"/>
                  <a:pt x="1665" y="2451"/>
                  <a:pt x="1672" y="2449"/>
                </a:cubicBezTo>
                <a:cubicBezTo>
                  <a:pt x="1678" y="2452"/>
                  <a:pt x="1678" y="2452"/>
                  <a:pt x="1674" y="2456"/>
                </a:cubicBezTo>
                <a:cubicBezTo>
                  <a:pt x="1673" y="2457"/>
                  <a:pt x="1672" y="2458"/>
                  <a:pt x="1674" y="2459"/>
                </a:cubicBezTo>
                <a:cubicBezTo>
                  <a:pt x="1677" y="2456"/>
                  <a:pt x="1681" y="2454"/>
                  <a:pt x="1681" y="2449"/>
                </a:cubicBezTo>
                <a:cubicBezTo>
                  <a:pt x="1682" y="2444"/>
                  <a:pt x="1684" y="2445"/>
                  <a:pt x="1688" y="2446"/>
                </a:cubicBezTo>
                <a:cubicBezTo>
                  <a:pt x="1690" y="2448"/>
                  <a:pt x="1693" y="2448"/>
                  <a:pt x="1694" y="2447"/>
                </a:cubicBezTo>
                <a:cubicBezTo>
                  <a:pt x="1699" y="2444"/>
                  <a:pt x="1704" y="2447"/>
                  <a:pt x="1709" y="2446"/>
                </a:cubicBezTo>
                <a:cubicBezTo>
                  <a:pt x="1714" y="2444"/>
                  <a:pt x="1716" y="2447"/>
                  <a:pt x="1717" y="2451"/>
                </a:cubicBezTo>
                <a:cubicBezTo>
                  <a:pt x="1717" y="2452"/>
                  <a:pt x="1717" y="2454"/>
                  <a:pt x="1716" y="2456"/>
                </a:cubicBezTo>
                <a:cubicBezTo>
                  <a:pt x="1714" y="2460"/>
                  <a:pt x="1715" y="2461"/>
                  <a:pt x="1719" y="2461"/>
                </a:cubicBezTo>
                <a:cubicBezTo>
                  <a:pt x="1723" y="2461"/>
                  <a:pt x="1724" y="2459"/>
                  <a:pt x="1726" y="2458"/>
                </a:cubicBezTo>
                <a:cubicBezTo>
                  <a:pt x="1727" y="2458"/>
                  <a:pt x="1728" y="2458"/>
                  <a:pt x="1730" y="2458"/>
                </a:cubicBezTo>
                <a:cubicBezTo>
                  <a:pt x="1734" y="2458"/>
                  <a:pt x="1735" y="2461"/>
                  <a:pt x="1733" y="2464"/>
                </a:cubicBezTo>
                <a:cubicBezTo>
                  <a:pt x="1736" y="2464"/>
                  <a:pt x="1739" y="2464"/>
                  <a:pt x="1742" y="2464"/>
                </a:cubicBezTo>
                <a:cubicBezTo>
                  <a:pt x="1744" y="2464"/>
                  <a:pt x="1747" y="2465"/>
                  <a:pt x="1749" y="2465"/>
                </a:cubicBezTo>
                <a:cubicBezTo>
                  <a:pt x="1756" y="2465"/>
                  <a:pt x="1761" y="2460"/>
                  <a:pt x="1759" y="2454"/>
                </a:cubicBezTo>
                <a:cubicBezTo>
                  <a:pt x="1758" y="2453"/>
                  <a:pt x="1757" y="2452"/>
                  <a:pt x="1759" y="2452"/>
                </a:cubicBezTo>
                <a:cubicBezTo>
                  <a:pt x="1763" y="2452"/>
                  <a:pt x="1763" y="2448"/>
                  <a:pt x="1766" y="2446"/>
                </a:cubicBezTo>
                <a:cubicBezTo>
                  <a:pt x="1767" y="2446"/>
                  <a:pt x="1768" y="2446"/>
                  <a:pt x="1769" y="2446"/>
                </a:cubicBezTo>
                <a:cubicBezTo>
                  <a:pt x="1771" y="2448"/>
                  <a:pt x="1773" y="2448"/>
                  <a:pt x="1774" y="2446"/>
                </a:cubicBezTo>
                <a:cubicBezTo>
                  <a:pt x="1776" y="2443"/>
                  <a:pt x="1777" y="2440"/>
                  <a:pt x="1779" y="2438"/>
                </a:cubicBezTo>
                <a:cubicBezTo>
                  <a:pt x="1779" y="2438"/>
                  <a:pt x="1779" y="2438"/>
                  <a:pt x="1779" y="2438"/>
                </a:cubicBezTo>
                <a:cubicBezTo>
                  <a:pt x="1779" y="2438"/>
                  <a:pt x="1779" y="2438"/>
                  <a:pt x="1779" y="2438"/>
                </a:cubicBezTo>
                <a:cubicBezTo>
                  <a:pt x="1785" y="2436"/>
                  <a:pt x="1785" y="2436"/>
                  <a:pt x="1786" y="2441"/>
                </a:cubicBezTo>
                <a:cubicBezTo>
                  <a:pt x="1785" y="2443"/>
                  <a:pt x="1783" y="2444"/>
                  <a:pt x="1782" y="2446"/>
                </a:cubicBezTo>
                <a:cubicBezTo>
                  <a:pt x="1782" y="2450"/>
                  <a:pt x="1779" y="2455"/>
                  <a:pt x="1785" y="2459"/>
                </a:cubicBezTo>
                <a:cubicBezTo>
                  <a:pt x="1785" y="2459"/>
                  <a:pt x="1785" y="2460"/>
                  <a:pt x="1785" y="2461"/>
                </a:cubicBezTo>
                <a:cubicBezTo>
                  <a:pt x="1784" y="2462"/>
                  <a:pt x="1784" y="2464"/>
                  <a:pt x="1786" y="2464"/>
                </a:cubicBezTo>
                <a:cubicBezTo>
                  <a:pt x="1788" y="2464"/>
                  <a:pt x="1790" y="2464"/>
                  <a:pt x="1790" y="2462"/>
                </a:cubicBezTo>
                <a:cubicBezTo>
                  <a:pt x="1791" y="2457"/>
                  <a:pt x="1796" y="2456"/>
                  <a:pt x="1801" y="2455"/>
                </a:cubicBezTo>
                <a:cubicBezTo>
                  <a:pt x="1805" y="2454"/>
                  <a:pt x="1806" y="2451"/>
                  <a:pt x="1809" y="2449"/>
                </a:cubicBezTo>
                <a:cubicBezTo>
                  <a:pt x="1805" y="2447"/>
                  <a:pt x="1802" y="2450"/>
                  <a:pt x="1799" y="2449"/>
                </a:cubicBezTo>
                <a:cubicBezTo>
                  <a:pt x="1797" y="2449"/>
                  <a:pt x="1795" y="2449"/>
                  <a:pt x="1795" y="2446"/>
                </a:cubicBezTo>
                <a:cubicBezTo>
                  <a:pt x="1799" y="2447"/>
                  <a:pt x="1801" y="2443"/>
                  <a:pt x="1805" y="2443"/>
                </a:cubicBezTo>
                <a:cubicBezTo>
                  <a:pt x="1813" y="2443"/>
                  <a:pt x="1819" y="2442"/>
                  <a:pt x="1825" y="2437"/>
                </a:cubicBezTo>
                <a:cubicBezTo>
                  <a:pt x="1826" y="2436"/>
                  <a:pt x="1829" y="2436"/>
                  <a:pt x="1831" y="2436"/>
                </a:cubicBezTo>
                <a:cubicBezTo>
                  <a:pt x="1835" y="2435"/>
                  <a:pt x="1838" y="2431"/>
                  <a:pt x="1841" y="2429"/>
                </a:cubicBezTo>
                <a:cubicBezTo>
                  <a:pt x="1842" y="2428"/>
                  <a:pt x="1843" y="2428"/>
                  <a:pt x="1843" y="2427"/>
                </a:cubicBezTo>
                <a:cubicBezTo>
                  <a:pt x="1846" y="2421"/>
                  <a:pt x="1847" y="2421"/>
                  <a:pt x="1852" y="2426"/>
                </a:cubicBezTo>
                <a:cubicBezTo>
                  <a:pt x="1850" y="2428"/>
                  <a:pt x="1853" y="2429"/>
                  <a:pt x="1854" y="2429"/>
                </a:cubicBezTo>
                <a:cubicBezTo>
                  <a:pt x="1856" y="2432"/>
                  <a:pt x="1861" y="2434"/>
                  <a:pt x="1854" y="2436"/>
                </a:cubicBezTo>
                <a:cubicBezTo>
                  <a:pt x="1853" y="2437"/>
                  <a:pt x="1852" y="2438"/>
                  <a:pt x="1854" y="2438"/>
                </a:cubicBezTo>
                <a:cubicBezTo>
                  <a:pt x="1860" y="2440"/>
                  <a:pt x="1857" y="2445"/>
                  <a:pt x="1858" y="2448"/>
                </a:cubicBezTo>
                <a:cubicBezTo>
                  <a:pt x="1859" y="2447"/>
                  <a:pt x="1860" y="2446"/>
                  <a:pt x="1861" y="2446"/>
                </a:cubicBezTo>
                <a:cubicBezTo>
                  <a:pt x="1862" y="2444"/>
                  <a:pt x="1859" y="2441"/>
                  <a:pt x="1864" y="2441"/>
                </a:cubicBezTo>
                <a:cubicBezTo>
                  <a:pt x="1866" y="2441"/>
                  <a:pt x="1869" y="2440"/>
                  <a:pt x="1871" y="2440"/>
                </a:cubicBezTo>
                <a:cubicBezTo>
                  <a:pt x="1873" y="2440"/>
                  <a:pt x="1874" y="2444"/>
                  <a:pt x="1877" y="2442"/>
                </a:cubicBezTo>
                <a:cubicBezTo>
                  <a:pt x="1879" y="2440"/>
                  <a:pt x="1880" y="2438"/>
                  <a:pt x="1881" y="2435"/>
                </a:cubicBezTo>
                <a:cubicBezTo>
                  <a:pt x="1882" y="2432"/>
                  <a:pt x="1884" y="2429"/>
                  <a:pt x="1883" y="2426"/>
                </a:cubicBezTo>
                <a:cubicBezTo>
                  <a:pt x="1884" y="2425"/>
                  <a:pt x="1885" y="2425"/>
                  <a:pt x="1887" y="2424"/>
                </a:cubicBezTo>
                <a:cubicBezTo>
                  <a:pt x="1890" y="2424"/>
                  <a:pt x="1893" y="2424"/>
                  <a:pt x="1892" y="2429"/>
                </a:cubicBezTo>
                <a:cubicBezTo>
                  <a:pt x="1891" y="2429"/>
                  <a:pt x="1892" y="2430"/>
                  <a:pt x="1892" y="2431"/>
                </a:cubicBezTo>
                <a:cubicBezTo>
                  <a:pt x="1891" y="2438"/>
                  <a:pt x="1891" y="2438"/>
                  <a:pt x="1898" y="2441"/>
                </a:cubicBezTo>
                <a:cubicBezTo>
                  <a:pt x="1898" y="2441"/>
                  <a:pt x="1898" y="2441"/>
                  <a:pt x="1898" y="2441"/>
                </a:cubicBezTo>
                <a:cubicBezTo>
                  <a:pt x="1896" y="2441"/>
                  <a:pt x="1894" y="2441"/>
                  <a:pt x="1892" y="2441"/>
                </a:cubicBezTo>
                <a:cubicBezTo>
                  <a:pt x="1884" y="2442"/>
                  <a:pt x="1883" y="2443"/>
                  <a:pt x="1887" y="2450"/>
                </a:cubicBezTo>
                <a:cubicBezTo>
                  <a:pt x="1888" y="2452"/>
                  <a:pt x="1888" y="2453"/>
                  <a:pt x="1892" y="2454"/>
                </a:cubicBezTo>
                <a:cubicBezTo>
                  <a:pt x="1890" y="2449"/>
                  <a:pt x="1893" y="2449"/>
                  <a:pt x="1896" y="2449"/>
                </a:cubicBezTo>
                <a:cubicBezTo>
                  <a:pt x="1900" y="2449"/>
                  <a:pt x="1903" y="2447"/>
                  <a:pt x="1906" y="2445"/>
                </a:cubicBezTo>
                <a:cubicBezTo>
                  <a:pt x="1909" y="2443"/>
                  <a:pt x="1908" y="2442"/>
                  <a:pt x="1906" y="2440"/>
                </a:cubicBezTo>
                <a:cubicBezTo>
                  <a:pt x="1904" y="2439"/>
                  <a:pt x="1903" y="2439"/>
                  <a:pt x="1902" y="2438"/>
                </a:cubicBezTo>
                <a:cubicBezTo>
                  <a:pt x="1899" y="2437"/>
                  <a:pt x="1899" y="2434"/>
                  <a:pt x="1901" y="2433"/>
                </a:cubicBezTo>
                <a:cubicBezTo>
                  <a:pt x="1903" y="2431"/>
                  <a:pt x="1907" y="2429"/>
                  <a:pt x="1910" y="2431"/>
                </a:cubicBezTo>
                <a:cubicBezTo>
                  <a:pt x="1916" y="2435"/>
                  <a:pt x="1921" y="2429"/>
                  <a:pt x="1927" y="2431"/>
                </a:cubicBezTo>
                <a:cubicBezTo>
                  <a:pt x="1928" y="2431"/>
                  <a:pt x="1928" y="2429"/>
                  <a:pt x="1928" y="2428"/>
                </a:cubicBezTo>
                <a:cubicBezTo>
                  <a:pt x="1932" y="2422"/>
                  <a:pt x="1941" y="2429"/>
                  <a:pt x="1944" y="2421"/>
                </a:cubicBezTo>
                <a:cubicBezTo>
                  <a:pt x="1945" y="2421"/>
                  <a:pt x="1947" y="2422"/>
                  <a:pt x="1948" y="2422"/>
                </a:cubicBezTo>
                <a:cubicBezTo>
                  <a:pt x="1948" y="2422"/>
                  <a:pt x="1949" y="2422"/>
                  <a:pt x="1949" y="2422"/>
                </a:cubicBezTo>
                <a:cubicBezTo>
                  <a:pt x="1953" y="2423"/>
                  <a:pt x="1956" y="2422"/>
                  <a:pt x="1959" y="2421"/>
                </a:cubicBezTo>
                <a:cubicBezTo>
                  <a:pt x="1962" y="2422"/>
                  <a:pt x="1965" y="2422"/>
                  <a:pt x="1968" y="2424"/>
                </a:cubicBezTo>
                <a:cubicBezTo>
                  <a:pt x="1967" y="2426"/>
                  <a:pt x="1966" y="2427"/>
                  <a:pt x="1964" y="2428"/>
                </a:cubicBezTo>
                <a:cubicBezTo>
                  <a:pt x="1963" y="2429"/>
                  <a:pt x="1963" y="2430"/>
                  <a:pt x="1964" y="2431"/>
                </a:cubicBezTo>
                <a:cubicBezTo>
                  <a:pt x="1967" y="2433"/>
                  <a:pt x="1968" y="2435"/>
                  <a:pt x="1969" y="2438"/>
                </a:cubicBezTo>
                <a:cubicBezTo>
                  <a:pt x="1974" y="2435"/>
                  <a:pt x="1974" y="2431"/>
                  <a:pt x="1973" y="2426"/>
                </a:cubicBezTo>
                <a:cubicBezTo>
                  <a:pt x="1977" y="2420"/>
                  <a:pt x="1981" y="2424"/>
                  <a:pt x="1986" y="2425"/>
                </a:cubicBezTo>
                <a:cubicBezTo>
                  <a:pt x="1984" y="2429"/>
                  <a:pt x="1981" y="2430"/>
                  <a:pt x="1980" y="2432"/>
                </a:cubicBezTo>
                <a:cubicBezTo>
                  <a:pt x="1979" y="2435"/>
                  <a:pt x="1980" y="2438"/>
                  <a:pt x="1983" y="2440"/>
                </a:cubicBezTo>
                <a:cubicBezTo>
                  <a:pt x="1986" y="2442"/>
                  <a:pt x="1989" y="2441"/>
                  <a:pt x="1992" y="2438"/>
                </a:cubicBezTo>
                <a:cubicBezTo>
                  <a:pt x="1993" y="2437"/>
                  <a:pt x="1994" y="2436"/>
                  <a:pt x="1995" y="2437"/>
                </a:cubicBezTo>
                <a:cubicBezTo>
                  <a:pt x="2000" y="2438"/>
                  <a:pt x="2005" y="2439"/>
                  <a:pt x="2011" y="2441"/>
                </a:cubicBezTo>
                <a:cubicBezTo>
                  <a:pt x="2013" y="2441"/>
                  <a:pt x="2014" y="2443"/>
                  <a:pt x="2015" y="2444"/>
                </a:cubicBezTo>
                <a:cubicBezTo>
                  <a:pt x="2014" y="2446"/>
                  <a:pt x="2013" y="2448"/>
                  <a:pt x="2011" y="2447"/>
                </a:cubicBezTo>
                <a:cubicBezTo>
                  <a:pt x="2004" y="2445"/>
                  <a:pt x="1996" y="2446"/>
                  <a:pt x="1989" y="2446"/>
                </a:cubicBezTo>
                <a:cubicBezTo>
                  <a:pt x="1982" y="2446"/>
                  <a:pt x="1977" y="2450"/>
                  <a:pt x="1970" y="2450"/>
                </a:cubicBezTo>
                <a:cubicBezTo>
                  <a:pt x="1970" y="2450"/>
                  <a:pt x="1969" y="2451"/>
                  <a:pt x="1969" y="2452"/>
                </a:cubicBezTo>
                <a:cubicBezTo>
                  <a:pt x="1975" y="2453"/>
                  <a:pt x="1980" y="2459"/>
                  <a:pt x="1987" y="2453"/>
                </a:cubicBezTo>
                <a:cubicBezTo>
                  <a:pt x="1987" y="2452"/>
                  <a:pt x="1990" y="2453"/>
                  <a:pt x="1991" y="2453"/>
                </a:cubicBezTo>
                <a:cubicBezTo>
                  <a:pt x="1995" y="2454"/>
                  <a:pt x="1998" y="2459"/>
                  <a:pt x="2003" y="2454"/>
                </a:cubicBezTo>
                <a:cubicBezTo>
                  <a:pt x="2003" y="2454"/>
                  <a:pt x="2004" y="2454"/>
                  <a:pt x="2005" y="2455"/>
                </a:cubicBezTo>
                <a:cubicBezTo>
                  <a:pt x="2006" y="2456"/>
                  <a:pt x="2008" y="2456"/>
                  <a:pt x="2010" y="2456"/>
                </a:cubicBezTo>
                <a:cubicBezTo>
                  <a:pt x="2011" y="2451"/>
                  <a:pt x="2014" y="2448"/>
                  <a:pt x="2020" y="2449"/>
                </a:cubicBezTo>
                <a:cubicBezTo>
                  <a:pt x="2021" y="2449"/>
                  <a:pt x="2022" y="2448"/>
                  <a:pt x="2021" y="2447"/>
                </a:cubicBezTo>
                <a:cubicBezTo>
                  <a:pt x="2021" y="2446"/>
                  <a:pt x="2020" y="2446"/>
                  <a:pt x="2019" y="2446"/>
                </a:cubicBezTo>
                <a:cubicBezTo>
                  <a:pt x="2021" y="2441"/>
                  <a:pt x="2025" y="2437"/>
                  <a:pt x="2024" y="2431"/>
                </a:cubicBezTo>
                <a:cubicBezTo>
                  <a:pt x="2024" y="2427"/>
                  <a:pt x="2027" y="2428"/>
                  <a:pt x="2030" y="2429"/>
                </a:cubicBezTo>
                <a:cubicBezTo>
                  <a:pt x="2033" y="2429"/>
                  <a:pt x="2036" y="2429"/>
                  <a:pt x="2039" y="2429"/>
                </a:cubicBezTo>
                <a:cubicBezTo>
                  <a:pt x="2044" y="2429"/>
                  <a:pt x="2047" y="2433"/>
                  <a:pt x="2044" y="2437"/>
                </a:cubicBezTo>
                <a:cubicBezTo>
                  <a:pt x="2043" y="2438"/>
                  <a:pt x="2041" y="2439"/>
                  <a:pt x="2041" y="2441"/>
                </a:cubicBezTo>
                <a:cubicBezTo>
                  <a:pt x="2042" y="2443"/>
                  <a:pt x="2044" y="2443"/>
                  <a:pt x="2045" y="2442"/>
                </a:cubicBezTo>
                <a:cubicBezTo>
                  <a:pt x="2047" y="2441"/>
                  <a:pt x="2052" y="2442"/>
                  <a:pt x="2051" y="2439"/>
                </a:cubicBezTo>
                <a:cubicBezTo>
                  <a:pt x="2048" y="2433"/>
                  <a:pt x="2056" y="2433"/>
                  <a:pt x="2056" y="2430"/>
                </a:cubicBezTo>
                <a:cubicBezTo>
                  <a:pt x="2060" y="2432"/>
                  <a:pt x="2058" y="2435"/>
                  <a:pt x="2061" y="2437"/>
                </a:cubicBezTo>
                <a:cubicBezTo>
                  <a:pt x="2064" y="2436"/>
                  <a:pt x="2067" y="2431"/>
                  <a:pt x="2071" y="2433"/>
                </a:cubicBezTo>
                <a:cubicBezTo>
                  <a:pt x="2077" y="2436"/>
                  <a:pt x="2085" y="2436"/>
                  <a:pt x="2091" y="2439"/>
                </a:cubicBezTo>
                <a:cubicBezTo>
                  <a:pt x="2096" y="2441"/>
                  <a:pt x="2097" y="2439"/>
                  <a:pt x="2099" y="2436"/>
                </a:cubicBezTo>
                <a:cubicBezTo>
                  <a:pt x="2101" y="2434"/>
                  <a:pt x="2101" y="2432"/>
                  <a:pt x="2103" y="2430"/>
                </a:cubicBezTo>
                <a:cubicBezTo>
                  <a:pt x="2107" y="2427"/>
                  <a:pt x="2103" y="2426"/>
                  <a:pt x="2100" y="2425"/>
                </a:cubicBezTo>
                <a:cubicBezTo>
                  <a:pt x="2098" y="2424"/>
                  <a:pt x="2095" y="2424"/>
                  <a:pt x="2093" y="2425"/>
                </a:cubicBezTo>
                <a:cubicBezTo>
                  <a:pt x="2090" y="2426"/>
                  <a:pt x="2087" y="2427"/>
                  <a:pt x="2085" y="2425"/>
                </a:cubicBezTo>
                <a:cubicBezTo>
                  <a:pt x="2081" y="2423"/>
                  <a:pt x="2077" y="2422"/>
                  <a:pt x="2073" y="2425"/>
                </a:cubicBezTo>
                <a:cubicBezTo>
                  <a:pt x="2072" y="2426"/>
                  <a:pt x="2071" y="2426"/>
                  <a:pt x="2070" y="2425"/>
                </a:cubicBezTo>
                <a:cubicBezTo>
                  <a:pt x="2069" y="2424"/>
                  <a:pt x="2069" y="2423"/>
                  <a:pt x="2070" y="2422"/>
                </a:cubicBezTo>
                <a:cubicBezTo>
                  <a:pt x="2072" y="2420"/>
                  <a:pt x="2072" y="2418"/>
                  <a:pt x="2072" y="2416"/>
                </a:cubicBezTo>
                <a:cubicBezTo>
                  <a:pt x="2072" y="2413"/>
                  <a:pt x="2074" y="2411"/>
                  <a:pt x="2076" y="2409"/>
                </a:cubicBezTo>
                <a:cubicBezTo>
                  <a:pt x="2077" y="2407"/>
                  <a:pt x="2078" y="2406"/>
                  <a:pt x="2080" y="2407"/>
                </a:cubicBezTo>
                <a:cubicBezTo>
                  <a:pt x="2082" y="2408"/>
                  <a:pt x="2083" y="2408"/>
                  <a:pt x="2083" y="2410"/>
                </a:cubicBezTo>
                <a:cubicBezTo>
                  <a:pt x="2083" y="2415"/>
                  <a:pt x="2086" y="2415"/>
                  <a:pt x="2090" y="2415"/>
                </a:cubicBezTo>
                <a:cubicBezTo>
                  <a:pt x="2092" y="2414"/>
                  <a:pt x="2095" y="2414"/>
                  <a:pt x="2098" y="2414"/>
                </a:cubicBezTo>
                <a:cubicBezTo>
                  <a:pt x="2101" y="2414"/>
                  <a:pt x="2104" y="2414"/>
                  <a:pt x="2105" y="2411"/>
                </a:cubicBezTo>
                <a:cubicBezTo>
                  <a:pt x="2108" y="2406"/>
                  <a:pt x="2114" y="2404"/>
                  <a:pt x="2118" y="2401"/>
                </a:cubicBezTo>
                <a:cubicBezTo>
                  <a:pt x="2125" y="2397"/>
                  <a:pt x="2125" y="2397"/>
                  <a:pt x="2131" y="2404"/>
                </a:cubicBezTo>
                <a:cubicBezTo>
                  <a:pt x="2134" y="2406"/>
                  <a:pt x="2134" y="2406"/>
                  <a:pt x="2135" y="2403"/>
                </a:cubicBezTo>
                <a:cubicBezTo>
                  <a:pt x="2136" y="2401"/>
                  <a:pt x="2138" y="2401"/>
                  <a:pt x="2139" y="2401"/>
                </a:cubicBezTo>
                <a:cubicBezTo>
                  <a:pt x="2143" y="2401"/>
                  <a:pt x="2146" y="2401"/>
                  <a:pt x="2149" y="2403"/>
                </a:cubicBezTo>
                <a:cubicBezTo>
                  <a:pt x="2151" y="2405"/>
                  <a:pt x="2155" y="2403"/>
                  <a:pt x="2156" y="2405"/>
                </a:cubicBezTo>
                <a:cubicBezTo>
                  <a:pt x="2159" y="2410"/>
                  <a:pt x="2161" y="2407"/>
                  <a:pt x="2165" y="2406"/>
                </a:cubicBezTo>
                <a:cubicBezTo>
                  <a:pt x="2169" y="2406"/>
                  <a:pt x="2175" y="2400"/>
                  <a:pt x="2179" y="2408"/>
                </a:cubicBezTo>
                <a:cubicBezTo>
                  <a:pt x="2180" y="2410"/>
                  <a:pt x="2184" y="2410"/>
                  <a:pt x="2185" y="2407"/>
                </a:cubicBezTo>
                <a:cubicBezTo>
                  <a:pt x="2186" y="2405"/>
                  <a:pt x="2186" y="2402"/>
                  <a:pt x="2187" y="2399"/>
                </a:cubicBezTo>
                <a:cubicBezTo>
                  <a:pt x="2189" y="2396"/>
                  <a:pt x="2187" y="2392"/>
                  <a:pt x="2190" y="2389"/>
                </a:cubicBezTo>
                <a:cubicBezTo>
                  <a:pt x="2193" y="2387"/>
                  <a:pt x="2193" y="2390"/>
                  <a:pt x="2194" y="2391"/>
                </a:cubicBezTo>
                <a:cubicBezTo>
                  <a:pt x="2196" y="2392"/>
                  <a:pt x="2193" y="2396"/>
                  <a:pt x="2197" y="2398"/>
                </a:cubicBezTo>
                <a:cubicBezTo>
                  <a:pt x="2198" y="2393"/>
                  <a:pt x="2203" y="2392"/>
                  <a:pt x="2205" y="2388"/>
                </a:cubicBezTo>
                <a:cubicBezTo>
                  <a:pt x="2213" y="2389"/>
                  <a:pt x="2220" y="2391"/>
                  <a:pt x="2228" y="2393"/>
                </a:cubicBezTo>
                <a:cubicBezTo>
                  <a:pt x="2230" y="2394"/>
                  <a:pt x="2233" y="2395"/>
                  <a:pt x="2235" y="2394"/>
                </a:cubicBezTo>
                <a:cubicBezTo>
                  <a:pt x="2240" y="2393"/>
                  <a:pt x="2244" y="2394"/>
                  <a:pt x="2248" y="2396"/>
                </a:cubicBezTo>
                <a:cubicBezTo>
                  <a:pt x="2243" y="2400"/>
                  <a:pt x="2241" y="2404"/>
                  <a:pt x="2242" y="2409"/>
                </a:cubicBezTo>
                <a:cubicBezTo>
                  <a:pt x="2244" y="2415"/>
                  <a:pt x="2252" y="2413"/>
                  <a:pt x="2257" y="2415"/>
                </a:cubicBezTo>
                <a:cubicBezTo>
                  <a:pt x="2262" y="2416"/>
                  <a:pt x="2261" y="2413"/>
                  <a:pt x="2262" y="2411"/>
                </a:cubicBezTo>
                <a:cubicBezTo>
                  <a:pt x="2263" y="2410"/>
                  <a:pt x="2265" y="2411"/>
                  <a:pt x="2266" y="2411"/>
                </a:cubicBezTo>
                <a:cubicBezTo>
                  <a:pt x="2274" y="2415"/>
                  <a:pt x="2274" y="2415"/>
                  <a:pt x="2280" y="2411"/>
                </a:cubicBezTo>
                <a:cubicBezTo>
                  <a:pt x="2273" y="2407"/>
                  <a:pt x="2267" y="2400"/>
                  <a:pt x="2258" y="2409"/>
                </a:cubicBezTo>
                <a:cubicBezTo>
                  <a:pt x="2258" y="2409"/>
                  <a:pt x="2258" y="2409"/>
                  <a:pt x="2257" y="2409"/>
                </a:cubicBezTo>
                <a:cubicBezTo>
                  <a:pt x="2253" y="2410"/>
                  <a:pt x="2248" y="2406"/>
                  <a:pt x="2248" y="2402"/>
                </a:cubicBezTo>
                <a:cubicBezTo>
                  <a:pt x="2249" y="2400"/>
                  <a:pt x="2256" y="2397"/>
                  <a:pt x="2258" y="2399"/>
                </a:cubicBezTo>
                <a:cubicBezTo>
                  <a:pt x="2262" y="2401"/>
                  <a:pt x="2266" y="2400"/>
                  <a:pt x="2270" y="2399"/>
                </a:cubicBezTo>
                <a:cubicBezTo>
                  <a:pt x="2274" y="2398"/>
                  <a:pt x="2275" y="2398"/>
                  <a:pt x="2276" y="2402"/>
                </a:cubicBezTo>
                <a:cubicBezTo>
                  <a:pt x="2276" y="2403"/>
                  <a:pt x="2277" y="2404"/>
                  <a:pt x="2278" y="2403"/>
                </a:cubicBezTo>
                <a:cubicBezTo>
                  <a:pt x="2284" y="2398"/>
                  <a:pt x="2291" y="2403"/>
                  <a:pt x="2297" y="2400"/>
                </a:cubicBezTo>
                <a:cubicBezTo>
                  <a:pt x="2299" y="2399"/>
                  <a:pt x="2301" y="2401"/>
                  <a:pt x="2300" y="2403"/>
                </a:cubicBezTo>
                <a:cubicBezTo>
                  <a:pt x="2300" y="2404"/>
                  <a:pt x="2299" y="2406"/>
                  <a:pt x="2299" y="2407"/>
                </a:cubicBezTo>
                <a:cubicBezTo>
                  <a:pt x="2296" y="2414"/>
                  <a:pt x="2295" y="2414"/>
                  <a:pt x="2302" y="2419"/>
                </a:cubicBezTo>
                <a:cubicBezTo>
                  <a:pt x="2305" y="2416"/>
                  <a:pt x="2310" y="2417"/>
                  <a:pt x="2313" y="2414"/>
                </a:cubicBezTo>
                <a:cubicBezTo>
                  <a:pt x="2315" y="2412"/>
                  <a:pt x="2317" y="2412"/>
                  <a:pt x="2319" y="2413"/>
                </a:cubicBezTo>
                <a:cubicBezTo>
                  <a:pt x="2321" y="2415"/>
                  <a:pt x="2319" y="2416"/>
                  <a:pt x="2318" y="2418"/>
                </a:cubicBezTo>
                <a:cubicBezTo>
                  <a:pt x="2318" y="2419"/>
                  <a:pt x="2317" y="2420"/>
                  <a:pt x="2319" y="2420"/>
                </a:cubicBezTo>
                <a:cubicBezTo>
                  <a:pt x="2319" y="2421"/>
                  <a:pt x="2321" y="2420"/>
                  <a:pt x="2321" y="2420"/>
                </a:cubicBezTo>
                <a:cubicBezTo>
                  <a:pt x="2321" y="2415"/>
                  <a:pt x="2329" y="2414"/>
                  <a:pt x="2327" y="2408"/>
                </a:cubicBezTo>
                <a:cubicBezTo>
                  <a:pt x="2326" y="2401"/>
                  <a:pt x="2325" y="2399"/>
                  <a:pt x="2319" y="2403"/>
                </a:cubicBezTo>
                <a:cubicBezTo>
                  <a:pt x="2315" y="2405"/>
                  <a:pt x="2312" y="2404"/>
                  <a:pt x="2310" y="2402"/>
                </a:cubicBezTo>
                <a:cubicBezTo>
                  <a:pt x="2303" y="2395"/>
                  <a:pt x="2292" y="2394"/>
                  <a:pt x="2284" y="2390"/>
                </a:cubicBezTo>
                <a:cubicBezTo>
                  <a:pt x="2282" y="2388"/>
                  <a:pt x="2278" y="2385"/>
                  <a:pt x="2274" y="2389"/>
                </a:cubicBezTo>
                <a:cubicBezTo>
                  <a:pt x="2272" y="2390"/>
                  <a:pt x="2270" y="2389"/>
                  <a:pt x="2269" y="2386"/>
                </a:cubicBezTo>
                <a:cubicBezTo>
                  <a:pt x="2268" y="2385"/>
                  <a:pt x="2267" y="2384"/>
                  <a:pt x="2268" y="2383"/>
                </a:cubicBezTo>
                <a:cubicBezTo>
                  <a:pt x="2270" y="2381"/>
                  <a:pt x="2273" y="2380"/>
                  <a:pt x="2275" y="2382"/>
                </a:cubicBezTo>
                <a:cubicBezTo>
                  <a:pt x="2282" y="2387"/>
                  <a:pt x="2290" y="2383"/>
                  <a:pt x="2298" y="2383"/>
                </a:cubicBezTo>
                <a:cubicBezTo>
                  <a:pt x="2299" y="2382"/>
                  <a:pt x="2300" y="2382"/>
                  <a:pt x="2300" y="2381"/>
                </a:cubicBezTo>
                <a:cubicBezTo>
                  <a:pt x="2300" y="2379"/>
                  <a:pt x="2299" y="2378"/>
                  <a:pt x="2298" y="2378"/>
                </a:cubicBezTo>
                <a:cubicBezTo>
                  <a:pt x="2295" y="2378"/>
                  <a:pt x="2293" y="2378"/>
                  <a:pt x="2291" y="2375"/>
                </a:cubicBezTo>
                <a:cubicBezTo>
                  <a:pt x="2290" y="2372"/>
                  <a:pt x="2286" y="2372"/>
                  <a:pt x="2283" y="2372"/>
                </a:cubicBezTo>
                <a:cubicBezTo>
                  <a:pt x="2281" y="2372"/>
                  <a:pt x="2278" y="2371"/>
                  <a:pt x="2277" y="2369"/>
                </a:cubicBezTo>
                <a:cubicBezTo>
                  <a:pt x="2276" y="2368"/>
                  <a:pt x="2274" y="2368"/>
                  <a:pt x="2273" y="2368"/>
                </a:cubicBezTo>
                <a:cubicBezTo>
                  <a:pt x="2269" y="2369"/>
                  <a:pt x="2265" y="2370"/>
                  <a:pt x="2261" y="2370"/>
                </a:cubicBezTo>
                <a:cubicBezTo>
                  <a:pt x="2256" y="2371"/>
                  <a:pt x="2254" y="2369"/>
                  <a:pt x="2252" y="2365"/>
                </a:cubicBezTo>
                <a:cubicBezTo>
                  <a:pt x="2259" y="2365"/>
                  <a:pt x="2263" y="2362"/>
                  <a:pt x="2268" y="2359"/>
                </a:cubicBezTo>
                <a:cubicBezTo>
                  <a:pt x="2269" y="2359"/>
                  <a:pt x="2270" y="2358"/>
                  <a:pt x="2270" y="2357"/>
                </a:cubicBezTo>
                <a:cubicBezTo>
                  <a:pt x="2270" y="2355"/>
                  <a:pt x="2268" y="2356"/>
                  <a:pt x="2267" y="2356"/>
                </a:cubicBezTo>
                <a:cubicBezTo>
                  <a:pt x="2266" y="2356"/>
                  <a:pt x="2265" y="2356"/>
                  <a:pt x="2265" y="2356"/>
                </a:cubicBezTo>
                <a:cubicBezTo>
                  <a:pt x="2265" y="2348"/>
                  <a:pt x="2265" y="2348"/>
                  <a:pt x="2273" y="2350"/>
                </a:cubicBezTo>
                <a:cubicBezTo>
                  <a:pt x="2276" y="2351"/>
                  <a:pt x="2281" y="2355"/>
                  <a:pt x="2283" y="2348"/>
                </a:cubicBezTo>
                <a:cubicBezTo>
                  <a:pt x="2284" y="2346"/>
                  <a:pt x="2286" y="2348"/>
                  <a:pt x="2287" y="2349"/>
                </a:cubicBezTo>
                <a:cubicBezTo>
                  <a:pt x="2288" y="2350"/>
                  <a:pt x="2286" y="2354"/>
                  <a:pt x="2290" y="2354"/>
                </a:cubicBezTo>
                <a:cubicBezTo>
                  <a:pt x="2296" y="2354"/>
                  <a:pt x="2295" y="2358"/>
                  <a:pt x="2294" y="2360"/>
                </a:cubicBezTo>
                <a:cubicBezTo>
                  <a:pt x="2292" y="2365"/>
                  <a:pt x="2295" y="2364"/>
                  <a:pt x="2298" y="2364"/>
                </a:cubicBezTo>
                <a:cubicBezTo>
                  <a:pt x="2302" y="2363"/>
                  <a:pt x="2306" y="2361"/>
                  <a:pt x="2308" y="2362"/>
                </a:cubicBezTo>
                <a:cubicBezTo>
                  <a:pt x="2313" y="2366"/>
                  <a:pt x="2316" y="2364"/>
                  <a:pt x="2320" y="2362"/>
                </a:cubicBezTo>
                <a:cubicBezTo>
                  <a:pt x="2322" y="2361"/>
                  <a:pt x="2325" y="2360"/>
                  <a:pt x="2326" y="2363"/>
                </a:cubicBezTo>
                <a:cubicBezTo>
                  <a:pt x="2326" y="2365"/>
                  <a:pt x="2327" y="2367"/>
                  <a:pt x="2329" y="2367"/>
                </a:cubicBezTo>
                <a:cubicBezTo>
                  <a:pt x="2333" y="2367"/>
                  <a:pt x="2333" y="2365"/>
                  <a:pt x="2334" y="2363"/>
                </a:cubicBezTo>
                <a:cubicBezTo>
                  <a:pt x="2335" y="2360"/>
                  <a:pt x="2338" y="2358"/>
                  <a:pt x="2333" y="2356"/>
                </a:cubicBezTo>
                <a:cubicBezTo>
                  <a:pt x="2333" y="2356"/>
                  <a:pt x="2333" y="2356"/>
                  <a:pt x="2333" y="2356"/>
                </a:cubicBezTo>
                <a:cubicBezTo>
                  <a:pt x="2337" y="2352"/>
                  <a:pt x="2335" y="2350"/>
                  <a:pt x="2331" y="2348"/>
                </a:cubicBezTo>
                <a:cubicBezTo>
                  <a:pt x="2338" y="2339"/>
                  <a:pt x="2338" y="2333"/>
                  <a:pt x="2330" y="2326"/>
                </a:cubicBezTo>
                <a:cubicBezTo>
                  <a:pt x="2329" y="2325"/>
                  <a:pt x="2328" y="2325"/>
                  <a:pt x="2327" y="2326"/>
                </a:cubicBezTo>
                <a:cubicBezTo>
                  <a:pt x="2325" y="2327"/>
                  <a:pt x="2325" y="2328"/>
                  <a:pt x="2326" y="2328"/>
                </a:cubicBezTo>
                <a:cubicBezTo>
                  <a:pt x="2328" y="2330"/>
                  <a:pt x="2328" y="2332"/>
                  <a:pt x="2326" y="2334"/>
                </a:cubicBezTo>
                <a:cubicBezTo>
                  <a:pt x="2322" y="2336"/>
                  <a:pt x="2323" y="2339"/>
                  <a:pt x="2324" y="2342"/>
                </a:cubicBezTo>
                <a:cubicBezTo>
                  <a:pt x="2326" y="2345"/>
                  <a:pt x="2326" y="2348"/>
                  <a:pt x="2322" y="2349"/>
                </a:cubicBezTo>
                <a:cubicBezTo>
                  <a:pt x="2321" y="2347"/>
                  <a:pt x="2321" y="2343"/>
                  <a:pt x="2318" y="2342"/>
                </a:cubicBezTo>
                <a:cubicBezTo>
                  <a:pt x="2316" y="2341"/>
                  <a:pt x="2316" y="2340"/>
                  <a:pt x="2317" y="2339"/>
                </a:cubicBezTo>
                <a:cubicBezTo>
                  <a:pt x="2322" y="2336"/>
                  <a:pt x="2316" y="2334"/>
                  <a:pt x="2317" y="2331"/>
                </a:cubicBezTo>
                <a:cubicBezTo>
                  <a:pt x="2318" y="2324"/>
                  <a:pt x="2321" y="2319"/>
                  <a:pt x="2329" y="2319"/>
                </a:cubicBezTo>
                <a:cubicBezTo>
                  <a:pt x="2332" y="2320"/>
                  <a:pt x="2336" y="2321"/>
                  <a:pt x="2339" y="2322"/>
                </a:cubicBezTo>
                <a:cubicBezTo>
                  <a:pt x="2339" y="2322"/>
                  <a:pt x="2339" y="2322"/>
                  <a:pt x="2339" y="2322"/>
                </a:cubicBezTo>
                <a:cubicBezTo>
                  <a:pt x="2339" y="2322"/>
                  <a:pt x="2341" y="2321"/>
                  <a:pt x="2341" y="2322"/>
                </a:cubicBezTo>
                <a:cubicBezTo>
                  <a:pt x="2347" y="2325"/>
                  <a:pt x="2352" y="2325"/>
                  <a:pt x="2358" y="2321"/>
                </a:cubicBezTo>
                <a:cubicBezTo>
                  <a:pt x="2362" y="2324"/>
                  <a:pt x="2365" y="2321"/>
                  <a:pt x="2369" y="2322"/>
                </a:cubicBezTo>
                <a:cubicBezTo>
                  <a:pt x="2371" y="2322"/>
                  <a:pt x="2373" y="2322"/>
                  <a:pt x="2374" y="2320"/>
                </a:cubicBezTo>
                <a:cubicBezTo>
                  <a:pt x="2374" y="2319"/>
                  <a:pt x="2373" y="2318"/>
                  <a:pt x="2372" y="2317"/>
                </a:cubicBezTo>
                <a:cubicBezTo>
                  <a:pt x="2370" y="2315"/>
                  <a:pt x="2366" y="2312"/>
                  <a:pt x="2367" y="2310"/>
                </a:cubicBezTo>
                <a:cubicBezTo>
                  <a:pt x="2370" y="2306"/>
                  <a:pt x="2370" y="2301"/>
                  <a:pt x="2372" y="2297"/>
                </a:cubicBezTo>
                <a:cubicBezTo>
                  <a:pt x="2373" y="2295"/>
                  <a:pt x="2378" y="2295"/>
                  <a:pt x="2378" y="2297"/>
                </a:cubicBezTo>
                <a:cubicBezTo>
                  <a:pt x="2379" y="2300"/>
                  <a:pt x="2380" y="2300"/>
                  <a:pt x="2383" y="2300"/>
                </a:cubicBezTo>
                <a:cubicBezTo>
                  <a:pt x="2389" y="2299"/>
                  <a:pt x="2389" y="2299"/>
                  <a:pt x="2391" y="2306"/>
                </a:cubicBezTo>
                <a:cubicBezTo>
                  <a:pt x="2392" y="2307"/>
                  <a:pt x="2392" y="2308"/>
                  <a:pt x="2394" y="2308"/>
                </a:cubicBezTo>
                <a:cubicBezTo>
                  <a:pt x="2393" y="2302"/>
                  <a:pt x="2392" y="2297"/>
                  <a:pt x="2398" y="2294"/>
                </a:cubicBezTo>
                <a:cubicBezTo>
                  <a:pt x="2403" y="2299"/>
                  <a:pt x="2405" y="2304"/>
                  <a:pt x="2404" y="2311"/>
                </a:cubicBezTo>
                <a:cubicBezTo>
                  <a:pt x="2405" y="2313"/>
                  <a:pt x="2407" y="2316"/>
                  <a:pt x="2404" y="2317"/>
                </a:cubicBezTo>
                <a:cubicBezTo>
                  <a:pt x="2401" y="2319"/>
                  <a:pt x="2399" y="2322"/>
                  <a:pt x="2394" y="2322"/>
                </a:cubicBezTo>
                <a:cubicBezTo>
                  <a:pt x="2391" y="2321"/>
                  <a:pt x="2389" y="2322"/>
                  <a:pt x="2388" y="2325"/>
                </a:cubicBezTo>
                <a:cubicBezTo>
                  <a:pt x="2395" y="2328"/>
                  <a:pt x="2401" y="2331"/>
                  <a:pt x="2409" y="2327"/>
                </a:cubicBezTo>
                <a:cubicBezTo>
                  <a:pt x="2411" y="2326"/>
                  <a:pt x="2413" y="2325"/>
                  <a:pt x="2411" y="2322"/>
                </a:cubicBezTo>
                <a:cubicBezTo>
                  <a:pt x="2408" y="2318"/>
                  <a:pt x="2408" y="2315"/>
                  <a:pt x="2413" y="2312"/>
                </a:cubicBezTo>
                <a:cubicBezTo>
                  <a:pt x="2416" y="2311"/>
                  <a:pt x="2416" y="2309"/>
                  <a:pt x="2416" y="2306"/>
                </a:cubicBezTo>
                <a:cubicBezTo>
                  <a:pt x="2416" y="2301"/>
                  <a:pt x="2419" y="2298"/>
                  <a:pt x="2425" y="2297"/>
                </a:cubicBezTo>
                <a:cubicBezTo>
                  <a:pt x="2428" y="2297"/>
                  <a:pt x="2432" y="2298"/>
                  <a:pt x="2435" y="2299"/>
                </a:cubicBezTo>
                <a:cubicBezTo>
                  <a:pt x="2437" y="2299"/>
                  <a:pt x="2442" y="2300"/>
                  <a:pt x="2438" y="2295"/>
                </a:cubicBezTo>
                <a:cubicBezTo>
                  <a:pt x="2433" y="2290"/>
                  <a:pt x="2427" y="2288"/>
                  <a:pt x="2420" y="2287"/>
                </a:cubicBezTo>
                <a:cubicBezTo>
                  <a:pt x="2418" y="2285"/>
                  <a:pt x="2412" y="2285"/>
                  <a:pt x="2414" y="2280"/>
                </a:cubicBezTo>
                <a:cubicBezTo>
                  <a:pt x="2414" y="2279"/>
                  <a:pt x="2411" y="2278"/>
                  <a:pt x="2410" y="2277"/>
                </a:cubicBezTo>
                <a:cubicBezTo>
                  <a:pt x="2402" y="2277"/>
                  <a:pt x="2400" y="2272"/>
                  <a:pt x="2397" y="2267"/>
                </a:cubicBezTo>
                <a:cubicBezTo>
                  <a:pt x="2400" y="2265"/>
                  <a:pt x="2402" y="2266"/>
                  <a:pt x="2405" y="2267"/>
                </a:cubicBezTo>
                <a:cubicBezTo>
                  <a:pt x="2408" y="2270"/>
                  <a:pt x="2412" y="2271"/>
                  <a:pt x="2415" y="2272"/>
                </a:cubicBezTo>
                <a:cubicBezTo>
                  <a:pt x="2416" y="2272"/>
                  <a:pt x="2418" y="2272"/>
                  <a:pt x="2418" y="2271"/>
                </a:cubicBezTo>
                <a:cubicBezTo>
                  <a:pt x="2419" y="2270"/>
                  <a:pt x="2419" y="2269"/>
                  <a:pt x="2418" y="2268"/>
                </a:cubicBezTo>
                <a:cubicBezTo>
                  <a:pt x="2414" y="2265"/>
                  <a:pt x="2416" y="2264"/>
                  <a:pt x="2420" y="2265"/>
                </a:cubicBezTo>
                <a:cubicBezTo>
                  <a:pt x="2426" y="2265"/>
                  <a:pt x="2430" y="2263"/>
                  <a:pt x="2434" y="2257"/>
                </a:cubicBezTo>
                <a:cubicBezTo>
                  <a:pt x="2429" y="2258"/>
                  <a:pt x="2424" y="2252"/>
                  <a:pt x="2421" y="2260"/>
                </a:cubicBezTo>
                <a:cubicBezTo>
                  <a:pt x="2420" y="2261"/>
                  <a:pt x="2419" y="2260"/>
                  <a:pt x="2418" y="2259"/>
                </a:cubicBezTo>
                <a:cubicBezTo>
                  <a:pt x="2417" y="2258"/>
                  <a:pt x="2416" y="2256"/>
                  <a:pt x="2415" y="2256"/>
                </a:cubicBezTo>
                <a:cubicBezTo>
                  <a:pt x="2403" y="2255"/>
                  <a:pt x="2393" y="2248"/>
                  <a:pt x="2381" y="2250"/>
                </a:cubicBezTo>
                <a:cubicBezTo>
                  <a:pt x="2379" y="2251"/>
                  <a:pt x="2378" y="2249"/>
                  <a:pt x="2377" y="2249"/>
                </a:cubicBezTo>
                <a:cubicBezTo>
                  <a:pt x="2373" y="2247"/>
                  <a:pt x="2370" y="2248"/>
                  <a:pt x="2370" y="2253"/>
                </a:cubicBezTo>
                <a:cubicBezTo>
                  <a:pt x="2370" y="2257"/>
                  <a:pt x="2367" y="2256"/>
                  <a:pt x="2365" y="2255"/>
                </a:cubicBezTo>
                <a:cubicBezTo>
                  <a:pt x="2363" y="2255"/>
                  <a:pt x="2362" y="2253"/>
                  <a:pt x="2361" y="2251"/>
                </a:cubicBezTo>
                <a:cubicBezTo>
                  <a:pt x="2359" y="2249"/>
                  <a:pt x="2357" y="2249"/>
                  <a:pt x="2355" y="2250"/>
                </a:cubicBezTo>
                <a:cubicBezTo>
                  <a:pt x="2353" y="2250"/>
                  <a:pt x="2351" y="2254"/>
                  <a:pt x="2349" y="2250"/>
                </a:cubicBezTo>
                <a:cubicBezTo>
                  <a:pt x="2348" y="2248"/>
                  <a:pt x="2352" y="2247"/>
                  <a:pt x="2354" y="2246"/>
                </a:cubicBezTo>
                <a:cubicBezTo>
                  <a:pt x="2356" y="2245"/>
                  <a:pt x="2358" y="2246"/>
                  <a:pt x="2359" y="2246"/>
                </a:cubicBezTo>
                <a:cubicBezTo>
                  <a:pt x="2362" y="2247"/>
                  <a:pt x="2365" y="2245"/>
                  <a:pt x="2367" y="2246"/>
                </a:cubicBezTo>
                <a:cubicBezTo>
                  <a:pt x="2371" y="2246"/>
                  <a:pt x="2371" y="2243"/>
                  <a:pt x="2374" y="2241"/>
                </a:cubicBezTo>
                <a:cubicBezTo>
                  <a:pt x="2376" y="2240"/>
                  <a:pt x="2378" y="2238"/>
                  <a:pt x="2376" y="2235"/>
                </a:cubicBezTo>
                <a:cubicBezTo>
                  <a:pt x="2368" y="2242"/>
                  <a:pt x="2368" y="2242"/>
                  <a:pt x="2359" y="2235"/>
                </a:cubicBezTo>
                <a:cubicBezTo>
                  <a:pt x="2355" y="2240"/>
                  <a:pt x="2355" y="2241"/>
                  <a:pt x="2349" y="2237"/>
                </a:cubicBezTo>
                <a:cubicBezTo>
                  <a:pt x="2347" y="2236"/>
                  <a:pt x="2345" y="2236"/>
                  <a:pt x="2343" y="2236"/>
                </a:cubicBezTo>
                <a:cubicBezTo>
                  <a:pt x="2341" y="2236"/>
                  <a:pt x="2341" y="2236"/>
                  <a:pt x="2341" y="2234"/>
                </a:cubicBezTo>
                <a:cubicBezTo>
                  <a:pt x="2341" y="2233"/>
                  <a:pt x="2341" y="2232"/>
                  <a:pt x="2342" y="2231"/>
                </a:cubicBezTo>
                <a:cubicBezTo>
                  <a:pt x="2343" y="2231"/>
                  <a:pt x="2345" y="2231"/>
                  <a:pt x="2346" y="2231"/>
                </a:cubicBezTo>
                <a:cubicBezTo>
                  <a:pt x="2352" y="2231"/>
                  <a:pt x="2359" y="2230"/>
                  <a:pt x="2364" y="2233"/>
                </a:cubicBezTo>
                <a:cubicBezTo>
                  <a:pt x="2366" y="2234"/>
                  <a:pt x="2367" y="2233"/>
                  <a:pt x="2368" y="2232"/>
                </a:cubicBezTo>
                <a:cubicBezTo>
                  <a:pt x="2374" y="2231"/>
                  <a:pt x="2379" y="2230"/>
                  <a:pt x="2385" y="2229"/>
                </a:cubicBezTo>
                <a:cubicBezTo>
                  <a:pt x="2389" y="2229"/>
                  <a:pt x="2393" y="2230"/>
                  <a:pt x="2394" y="2234"/>
                </a:cubicBezTo>
                <a:cubicBezTo>
                  <a:pt x="2395" y="2237"/>
                  <a:pt x="2393" y="2238"/>
                  <a:pt x="2391" y="2240"/>
                </a:cubicBezTo>
                <a:cubicBezTo>
                  <a:pt x="2387" y="2242"/>
                  <a:pt x="2388" y="2244"/>
                  <a:pt x="2392" y="2246"/>
                </a:cubicBezTo>
                <a:cubicBezTo>
                  <a:pt x="2392" y="2246"/>
                  <a:pt x="2393" y="2246"/>
                  <a:pt x="2394" y="2247"/>
                </a:cubicBezTo>
                <a:cubicBezTo>
                  <a:pt x="2396" y="2248"/>
                  <a:pt x="2397" y="2250"/>
                  <a:pt x="2399" y="2248"/>
                </a:cubicBezTo>
                <a:cubicBezTo>
                  <a:pt x="2401" y="2247"/>
                  <a:pt x="2402" y="2245"/>
                  <a:pt x="2401" y="2243"/>
                </a:cubicBezTo>
                <a:cubicBezTo>
                  <a:pt x="2399" y="2239"/>
                  <a:pt x="2401" y="2237"/>
                  <a:pt x="2404" y="2235"/>
                </a:cubicBezTo>
                <a:cubicBezTo>
                  <a:pt x="2405" y="2233"/>
                  <a:pt x="2407" y="2231"/>
                  <a:pt x="2406" y="2228"/>
                </a:cubicBezTo>
                <a:cubicBezTo>
                  <a:pt x="2406" y="2225"/>
                  <a:pt x="2408" y="2222"/>
                  <a:pt x="2404" y="2220"/>
                </a:cubicBezTo>
                <a:cubicBezTo>
                  <a:pt x="2401" y="2219"/>
                  <a:pt x="2399" y="2222"/>
                  <a:pt x="2397" y="2224"/>
                </a:cubicBezTo>
                <a:cubicBezTo>
                  <a:pt x="2393" y="2228"/>
                  <a:pt x="2389" y="2227"/>
                  <a:pt x="2385" y="2222"/>
                </a:cubicBezTo>
                <a:cubicBezTo>
                  <a:pt x="2381" y="2218"/>
                  <a:pt x="2381" y="2218"/>
                  <a:pt x="2385" y="2214"/>
                </a:cubicBezTo>
                <a:cubicBezTo>
                  <a:pt x="2388" y="2212"/>
                  <a:pt x="2388" y="2209"/>
                  <a:pt x="2387" y="2206"/>
                </a:cubicBezTo>
                <a:cubicBezTo>
                  <a:pt x="2386" y="2203"/>
                  <a:pt x="2388" y="2202"/>
                  <a:pt x="2391" y="2203"/>
                </a:cubicBezTo>
                <a:cubicBezTo>
                  <a:pt x="2393" y="2204"/>
                  <a:pt x="2394" y="2205"/>
                  <a:pt x="2396" y="2206"/>
                </a:cubicBezTo>
                <a:cubicBezTo>
                  <a:pt x="2397" y="2206"/>
                  <a:pt x="2398" y="2206"/>
                  <a:pt x="2398" y="2205"/>
                </a:cubicBezTo>
                <a:cubicBezTo>
                  <a:pt x="2397" y="2200"/>
                  <a:pt x="2400" y="2201"/>
                  <a:pt x="2404" y="2201"/>
                </a:cubicBezTo>
                <a:cubicBezTo>
                  <a:pt x="2405" y="2202"/>
                  <a:pt x="2406" y="2201"/>
                  <a:pt x="2407" y="2200"/>
                </a:cubicBezTo>
                <a:cubicBezTo>
                  <a:pt x="2407" y="2198"/>
                  <a:pt x="2406" y="2197"/>
                  <a:pt x="2405" y="2197"/>
                </a:cubicBezTo>
                <a:cubicBezTo>
                  <a:pt x="2403" y="2196"/>
                  <a:pt x="2401" y="2196"/>
                  <a:pt x="2401" y="2194"/>
                </a:cubicBezTo>
                <a:cubicBezTo>
                  <a:pt x="2401" y="2188"/>
                  <a:pt x="2398" y="2189"/>
                  <a:pt x="2394" y="2191"/>
                </a:cubicBezTo>
                <a:cubicBezTo>
                  <a:pt x="2389" y="2193"/>
                  <a:pt x="2388" y="2191"/>
                  <a:pt x="2389" y="2187"/>
                </a:cubicBezTo>
                <a:cubicBezTo>
                  <a:pt x="2389" y="2185"/>
                  <a:pt x="2389" y="2183"/>
                  <a:pt x="2388" y="2181"/>
                </a:cubicBezTo>
                <a:cubicBezTo>
                  <a:pt x="2393" y="2182"/>
                  <a:pt x="2397" y="2184"/>
                  <a:pt x="2402" y="2187"/>
                </a:cubicBezTo>
                <a:cubicBezTo>
                  <a:pt x="2405" y="2189"/>
                  <a:pt x="2411" y="2187"/>
                  <a:pt x="2410" y="2185"/>
                </a:cubicBezTo>
                <a:cubicBezTo>
                  <a:pt x="2407" y="2181"/>
                  <a:pt x="2410" y="2179"/>
                  <a:pt x="2412" y="2176"/>
                </a:cubicBezTo>
                <a:cubicBezTo>
                  <a:pt x="2413" y="2173"/>
                  <a:pt x="2411" y="2172"/>
                  <a:pt x="2409" y="2171"/>
                </a:cubicBezTo>
                <a:cubicBezTo>
                  <a:pt x="2408" y="2170"/>
                  <a:pt x="2406" y="2168"/>
                  <a:pt x="2405" y="2170"/>
                </a:cubicBezTo>
                <a:cubicBezTo>
                  <a:pt x="2403" y="2172"/>
                  <a:pt x="2405" y="2174"/>
                  <a:pt x="2406" y="2175"/>
                </a:cubicBezTo>
                <a:cubicBezTo>
                  <a:pt x="2407" y="2176"/>
                  <a:pt x="2406" y="2177"/>
                  <a:pt x="2405" y="2178"/>
                </a:cubicBezTo>
                <a:cubicBezTo>
                  <a:pt x="2403" y="2179"/>
                  <a:pt x="2401" y="2174"/>
                  <a:pt x="2398" y="2177"/>
                </a:cubicBezTo>
                <a:cubicBezTo>
                  <a:pt x="2395" y="2181"/>
                  <a:pt x="2393" y="2177"/>
                  <a:pt x="2390" y="2176"/>
                </a:cubicBezTo>
                <a:cubicBezTo>
                  <a:pt x="2387" y="2175"/>
                  <a:pt x="2385" y="2174"/>
                  <a:pt x="2383" y="2172"/>
                </a:cubicBezTo>
                <a:cubicBezTo>
                  <a:pt x="2383" y="2172"/>
                  <a:pt x="2382" y="2172"/>
                  <a:pt x="2381" y="2172"/>
                </a:cubicBezTo>
                <a:cubicBezTo>
                  <a:pt x="2379" y="2174"/>
                  <a:pt x="2376" y="2172"/>
                  <a:pt x="2374" y="2171"/>
                </a:cubicBezTo>
                <a:cubicBezTo>
                  <a:pt x="2369" y="2169"/>
                  <a:pt x="2372" y="2173"/>
                  <a:pt x="2371" y="2174"/>
                </a:cubicBezTo>
                <a:cubicBezTo>
                  <a:pt x="2367" y="2174"/>
                  <a:pt x="2366" y="2171"/>
                  <a:pt x="2364" y="2169"/>
                </a:cubicBezTo>
                <a:cubicBezTo>
                  <a:pt x="2362" y="2167"/>
                  <a:pt x="2359" y="2165"/>
                  <a:pt x="2360" y="2162"/>
                </a:cubicBezTo>
                <a:cubicBezTo>
                  <a:pt x="2361" y="2159"/>
                  <a:pt x="2365" y="2160"/>
                  <a:pt x="2368" y="2160"/>
                </a:cubicBezTo>
                <a:cubicBezTo>
                  <a:pt x="2368" y="2160"/>
                  <a:pt x="2368" y="2159"/>
                  <a:pt x="2369" y="2159"/>
                </a:cubicBezTo>
                <a:cubicBezTo>
                  <a:pt x="2363" y="2152"/>
                  <a:pt x="2360" y="2152"/>
                  <a:pt x="2355" y="2159"/>
                </a:cubicBezTo>
                <a:cubicBezTo>
                  <a:pt x="2352" y="2162"/>
                  <a:pt x="2349" y="2160"/>
                  <a:pt x="2347" y="2159"/>
                </a:cubicBezTo>
                <a:cubicBezTo>
                  <a:pt x="2344" y="2158"/>
                  <a:pt x="2345" y="2156"/>
                  <a:pt x="2346" y="2154"/>
                </a:cubicBezTo>
                <a:cubicBezTo>
                  <a:pt x="2347" y="2151"/>
                  <a:pt x="2350" y="2149"/>
                  <a:pt x="2350" y="2145"/>
                </a:cubicBezTo>
                <a:cubicBezTo>
                  <a:pt x="2349" y="2143"/>
                  <a:pt x="2348" y="2141"/>
                  <a:pt x="2347" y="2142"/>
                </a:cubicBezTo>
                <a:cubicBezTo>
                  <a:pt x="2341" y="2143"/>
                  <a:pt x="2337" y="2141"/>
                  <a:pt x="2334" y="2137"/>
                </a:cubicBezTo>
                <a:cubicBezTo>
                  <a:pt x="2332" y="2135"/>
                  <a:pt x="2330" y="2135"/>
                  <a:pt x="2329" y="2136"/>
                </a:cubicBezTo>
                <a:cubicBezTo>
                  <a:pt x="2326" y="2136"/>
                  <a:pt x="2328" y="2138"/>
                  <a:pt x="2328" y="2139"/>
                </a:cubicBezTo>
                <a:cubicBezTo>
                  <a:pt x="2328" y="2141"/>
                  <a:pt x="2327" y="2142"/>
                  <a:pt x="2325" y="2142"/>
                </a:cubicBezTo>
                <a:cubicBezTo>
                  <a:pt x="2321" y="2141"/>
                  <a:pt x="2318" y="2142"/>
                  <a:pt x="2315" y="2143"/>
                </a:cubicBezTo>
                <a:cubicBezTo>
                  <a:pt x="2313" y="2143"/>
                  <a:pt x="2311" y="2142"/>
                  <a:pt x="2309" y="2141"/>
                </a:cubicBezTo>
                <a:cubicBezTo>
                  <a:pt x="2306" y="2140"/>
                  <a:pt x="2306" y="2137"/>
                  <a:pt x="2307" y="2135"/>
                </a:cubicBezTo>
                <a:cubicBezTo>
                  <a:pt x="2308" y="2132"/>
                  <a:pt x="2309" y="2134"/>
                  <a:pt x="2312" y="2134"/>
                </a:cubicBezTo>
                <a:cubicBezTo>
                  <a:pt x="2317" y="2135"/>
                  <a:pt x="2323" y="2135"/>
                  <a:pt x="2326" y="2129"/>
                </a:cubicBezTo>
                <a:cubicBezTo>
                  <a:pt x="2330" y="2130"/>
                  <a:pt x="2335" y="2132"/>
                  <a:pt x="2339" y="2133"/>
                </a:cubicBezTo>
                <a:cubicBezTo>
                  <a:pt x="2341" y="2134"/>
                  <a:pt x="2343" y="2135"/>
                  <a:pt x="2345" y="2133"/>
                </a:cubicBezTo>
                <a:cubicBezTo>
                  <a:pt x="2342" y="2128"/>
                  <a:pt x="2336" y="2130"/>
                  <a:pt x="2333" y="2127"/>
                </a:cubicBezTo>
                <a:cubicBezTo>
                  <a:pt x="2333" y="2124"/>
                  <a:pt x="2334" y="2123"/>
                  <a:pt x="2336" y="2121"/>
                </a:cubicBezTo>
                <a:cubicBezTo>
                  <a:pt x="2343" y="2114"/>
                  <a:pt x="2342" y="2114"/>
                  <a:pt x="2335" y="2109"/>
                </a:cubicBezTo>
                <a:cubicBezTo>
                  <a:pt x="2335" y="2108"/>
                  <a:pt x="2335" y="2108"/>
                  <a:pt x="2335" y="2108"/>
                </a:cubicBezTo>
                <a:cubicBezTo>
                  <a:pt x="2332" y="2109"/>
                  <a:pt x="2332" y="2111"/>
                  <a:pt x="2331" y="2112"/>
                </a:cubicBezTo>
                <a:cubicBezTo>
                  <a:pt x="2330" y="2114"/>
                  <a:pt x="2329" y="2114"/>
                  <a:pt x="2327" y="2113"/>
                </a:cubicBezTo>
                <a:cubicBezTo>
                  <a:pt x="2325" y="2112"/>
                  <a:pt x="2324" y="2111"/>
                  <a:pt x="2322" y="2110"/>
                </a:cubicBezTo>
                <a:cubicBezTo>
                  <a:pt x="2321" y="2110"/>
                  <a:pt x="2320" y="2110"/>
                  <a:pt x="2318" y="2111"/>
                </a:cubicBezTo>
                <a:cubicBezTo>
                  <a:pt x="2313" y="2114"/>
                  <a:pt x="2313" y="2114"/>
                  <a:pt x="2310" y="2110"/>
                </a:cubicBezTo>
                <a:cubicBezTo>
                  <a:pt x="2309" y="2108"/>
                  <a:pt x="2308" y="2106"/>
                  <a:pt x="2306" y="2107"/>
                </a:cubicBezTo>
                <a:cubicBezTo>
                  <a:pt x="2301" y="2108"/>
                  <a:pt x="2301" y="2105"/>
                  <a:pt x="2301" y="2102"/>
                </a:cubicBezTo>
                <a:cubicBezTo>
                  <a:pt x="2301" y="2100"/>
                  <a:pt x="2300" y="2099"/>
                  <a:pt x="2299" y="2097"/>
                </a:cubicBezTo>
                <a:cubicBezTo>
                  <a:pt x="2299" y="2095"/>
                  <a:pt x="2299" y="2093"/>
                  <a:pt x="2297" y="2092"/>
                </a:cubicBezTo>
                <a:cubicBezTo>
                  <a:pt x="2296" y="2091"/>
                  <a:pt x="2295" y="2090"/>
                  <a:pt x="2295" y="2088"/>
                </a:cubicBezTo>
                <a:cubicBezTo>
                  <a:pt x="2294" y="2087"/>
                  <a:pt x="2295" y="2085"/>
                  <a:pt x="2297" y="2084"/>
                </a:cubicBezTo>
                <a:cubicBezTo>
                  <a:pt x="2298" y="2084"/>
                  <a:pt x="2299" y="2084"/>
                  <a:pt x="2300" y="2085"/>
                </a:cubicBezTo>
                <a:cubicBezTo>
                  <a:pt x="2302" y="2085"/>
                  <a:pt x="2301" y="2087"/>
                  <a:pt x="2301" y="2088"/>
                </a:cubicBezTo>
                <a:cubicBezTo>
                  <a:pt x="2300" y="2093"/>
                  <a:pt x="2301" y="2093"/>
                  <a:pt x="2308" y="2091"/>
                </a:cubicBezTo>
                <a:cubicBezTo>
                  <a:pt x="2308" y="2087"/>
                  <a:pt x="2307" y="2083"/>
                  <a:pt x="2301" y="2082"/>
                </a:cubicBezTo>
                <a:cubicBezTo>
                  <a:pt x="2300" y="2081"/>
                  <a:pt x="2300" y="2080"/>
                  <a:pt x="2299" y="2079"/>
                </a:cubicBezTo>
                <a:cubicBezTo>
                  <a:pt x="2298" y="2078"/>
                  <a:pt x="2297" y="2076"/>
                  <a:pt x="2297" y="2076"/>
                </a:cubicBezTo>
                <a:cubicBezTo>
                  <a:pt x="2301" y="2075"/>
                  <a:pt x="2300" y="2070"/>
                  <a:pt x="2304" y="2069"/>
                </a:cubicBezTo>
                <a:cubicBezTo>
                  <a:pt x="2306" y="2069"/>
                  <a:pt x="2307" y="2071"/>
                  <a:pt x="2308" y="2072"/>
                </a:cubicBezTo>
                <a:cubicBezTo>
                  <a:pt x="2313" y="2074"/>
                  <a:pt x="2313" y="2074"/>
                  <a:pt x="2314" y="2069"/>
                </a:cubicBezTo>
                <a:cubicBezTo>
                  <a:pt x="2315" y="2066"/>
                  <a:pt x="2318" y="2064"/>
                  <a:pt x="2320" y="2066"/>
                </a:cubicBezTo>
                <a:cubicBezTo>
                  <a:pt x="2322" y="2068"/>
                  <a:pt x="2323" y="2070"/>
                  <a:pt x="2326" y="2071"/>
                </a:cubicBezTo>
                <a:cubicBezTo>
                  <a:pt x="2328" y="2072"/>
                  <a:pt x="2328" y="2075"/>
                  <a:pt x="2332" y="2073"/>
                </a:cubicBezTo>
                <a:cubicBezTo>
                  <a:pt x="2334" y="2072"/>
                  <a:pt x="2336" y="2075"/>
                  <a:pt x="2338" y="2078"/>
                </a:cubicBezTo>
                <a:cubicBezTo>
                  <a:pt x="2339" y="2080"/>
                  <a:pt x="2336" y="2080"/>
                  <a:pt x="2335" y="2081"/>
                </a:cubicBezTo>
                <a:cubicBezTo>
                  <a:pt x="2332" y="2083"/>
                  <a:pt x="2333" y="2085"/>
                  <a:pt x="2337" y="2086"/>
                </a:cubicBezTo>
                <a:cubicBezTo>
                  <a:pt x="2340" y="2087"/>
                  <a:pt x="2343" y="2086"/>
                  <a:pt x="2345" y="2084"/>
                </a:cubicBezTo>
                <a:cubicBezTo>
                  <a:pt x="2348" y="2081"/>
                  <a:pt x="2346" y="2080"/>
                  <a:pt x="2345" y="2078"/>
                </a:cubicBezTo>
                <a:cubicBezTo>
                  <a:pt x="2344" y="2076"/>
                  <a:pt x="2342" y="2073"/>
                  <a:pt x="2343" y="2071"/>
                </a:cubicBezTo>
                <a:cubicBezTo>
                  <a:pt x="2346" y="2067"/>
                  <a:pt x="2346" y="2065"/>
                  <a:pt x="2343" y="2061"/>
                </a:cubicBezTo>
                <a:cubicBezTo>
                  <a:pt x="2346" y="2060"/>
                  <a:pt x="2349" y="2061"/>
                  <a:pt x="2351" y="2060"/>
                </a:cubicBezTo>
                <a:cubicBezTo>
                  <a:pt x="2359" y="2060"/>
                  <a:pt x="2359" y="2060"/>
                  <a:pt x="2361" y="2056"/>
                </a:cubicBezTo>
                <a:cubicBezTo>
                  <a:pt x="2356" y="2057"/>
                  <a:pt x="2352" y="2057"/>
                  <a:pt x="2348" y="2057"/>
                </a:cubicBezTo>
                <a:cubicBezTo>
                  <a:pt x="2348" y="2055"/>
                  <a:pt x="2348" y="2054"/>
                  <a:pt x="2348" y="2052"/>
                </a:cubicBezTo>
                <a:cubicBezTo>
                  <a:pt x="2348" y="2049"/>
                  <a:pt x="2351" y="2049"/>
                  <a:pt x="2353" y="2049"/>
                </a:cubicBezTo>
                <a:cubicBezTo>
                  <a:pt x="2356" y="2048"/>
                  <a:pt x="2357" y="2047"/>
                  <a:pt x="2355" y="2045"/>
                </a:cubicBezTo>
                <a:cubicBezTo>
                  <a:pt x="2355" y="2046"/>
                  <a:pt x="2355" y="2046"/>
                  <a:pt x="2355" y="2046"/>
                </a:cubicBezTo>
                <a:cubicBezTo>
                  <a:pt x="2355" y="2046"/>
                  <a:pt x="2355" y="2046"/>
                  <a:pt x="2354" y="2046"/>
                </a:cubicBezTo>
                <a:cubicBezTo>
                  <a:pt x="2355" y="2045"/>
                  <a:pt x="2355" y="2045"/>
                  <a:pt x="2355" y="2045"/>
                </a:cubicBezTo>
                <a:cubicBezTo>
                  <a:pt x="2353" y="2041"/>
                  <a:pt x="2355" y="2036"/>
                  <a:pt x="2352" y="2031"/>
                </a:cubicBezTo>
                <a:cubicBezTo>
                  <a:pt x="2356" y="2031"/>
                  <a:pt x="2357" y="2035"/>
                  <a:pt x="2360" y="2035"/>
                </a:cubicBezTo>
                <a:cubicBezTo>
                  <a:pt x="2362" y="2035"/>
                  <a:pt x="2363" y="2035"/>
                  <a:pt x="2364" y="2034"/>
                </a:cubicBezTo>
                <a:cubicBezTo>
                  <a:pt x="2367" y="2031"/>
                  <a:pt x="2371" y="2031"/>
                  <a:pt x="2374" y="2033"/>
                </a:cubicBezTo>
                <a:cubicBezTo>
                  <a:pt x="2378" y="2034"/>
                  <a:pt x="2375" y="2038"/>
                  <a:pt x="2376" y="2041"/>
                </a:cubicBezTo>
                <a:cubicBezTo>
                  <a:pt x="2376" y="2041"/>
                  <a:pt x="2375" y="2043"/>
                  <a:pt x="2375" y="2044"/>
                </a:cubicBezTo>
                <a:cubicBezTo>
                  <a:pt x="2372" y="2045"/>
                  <a:pt x="2368" y="2045"/>
                  <a:pt x="2366" y="2047"/>
                </a:cubicBezTo>
                <a:cubicBezTo>
                  <a:pt x="2368" y="2049"/>
                  <a:pt x="2373" y="2048"/>
                  <a:pt x="2372" y="2053"/>
                </a:cubicBezTo>
                <a:cubicBezTo>
                  <a:pt x="2371" y="2056"/>
                  <a:pt x="2374" y="2058"/>
                  <a:pt x="2378" y="2058"/>
                </a:cubicBezTo>
                <a:cubicBezTo>
                  <a:pt x="2376" y="2053"/>
                  <a:pt x="2376" y="2052"/>
                  <a:pt x="2380" y="2047"/>
                </a:cubicBezTo>
                <a:cubicBezTo>
                  <a:pt x="2387" y="2041"/>
                  <a:pt x="2381" y="2034"/>
                  <a:pt x="2381" y="2028"/>
                </a:cubicBezTo>
                <a:cubicBezTo>
                  <a:pt x="2380" y="2025"/>
                  <a:pt x="2374" y="2028"/>
                  <a:pt x="2371" y="2027"/>
                </a:cubicBezTo>
                <a:cubicBezTo>
                  <a:pt x="2371" y="2027"/>
                  <a:pt x="2370" y="2027"/>
                  <a:pt x="2369" y="2027"/>
                </a:cubicBezTo>
                <a:cubicBezTo>
                  <a:pt x="2367" y="2025"/>
                  <a:pt x="2365" y="2023"/>
                  <a:pt x="2361" y="2026"/>
                </a:cubicBezTo>
                <a:cubicBezTo>
                  <a:pt x="2357" y="2028"/>
                  <a:pt x="2353" y="2026"/>
                  <a:pt x="2349" y="2022"/>
                </a:cubicBezTo>
                <a:cubicBezTo>
                  <a:pt x="2351" y="2019"/>
                  <a:pt x="2352" y="2017"/>
                  <a:pt x="2355" y="2015"/>
                </a:cubicBezTo>
                <a:cubicBezTo>
                  <a:pt x="2358" y="2014"/>
                  <a:pt x="2359" y="2016"/>
                  <a:pt x="2360" y="2017"/>
                </a:cubicBezTo>
                <a:cubicBezTo>
                  <a:pt x="2363" y="2018"/>
                  <a:pt x="2365" y="2018"/>
                  <a:pt x="2367" y="2016"/>
                </a:cubicBezTo>
                <a:cubicBezTo>
                  <a:pt x="2368" y="2016"/>
                  <a:pt x="2366" y="2015"/>
                  <a:pt x="2366" y="2014"/>
                </a:cubicBezTo>
                <a:cubicBezTo>
                  <a:pt x="2365" y="2012"/>
                  <a:pt x="2363" y="2012"/>
                  <a:pt x="2361" y="2011"/>
                </a:cubicBezTo>
                <a:cubicBezTo>
                  <a:pt x="2356" y="2009"/>
                  <a:pt x="2360" y="2008"/>
                  <a:pt x="2362" y="2007"/>
                </a:cubicBezTo>
                <a:cubicBezTo>
                  <a:pt x="2363" y="2007"/>
                  <a:pt x="2363" y="2007"/>
                  <a:pt x="2364" y="2007"/>
                </a:cubicBezTo>
                <a:cubicBezTo>
                  <a:pt x="2369" y="2010"/>
                  <a:pt x="2369" y="2010"/>
                  <a:pt x="2371" y="2005"/>
                </a:cubicBezTo>
                <a:cubicBezTo>
                  <a:pt x="2372" y="2004"/>
                  <a:pt x="2374" y="2004"/>
                  <a:pt x="2375" y="2003"/>
                </a:cubicBezTo>
                <a:cubicBezTo>
                  <a:pt x="2377" y="2006"/>
                  <a:pt x="2381" y="2005"/>
                  <a:pt x="2384" y="2005"/>
                </a:cubicBezTo>
                <a:cubicBezTo>
                  <a:pt x="2385" y="2006"/>
                  <a:pt x="2385" y="2007"/>
                  <a:pt x="2386" y="2007"/>
                </a:cubicBezTo>
                <a:cubicBezTo>
                  <a:pt x="2390" y="2006"/>
                  <a:pt x="2393" y="2007"/>
                  <a:pt x="2394" y="2012"/>
                </a:cubicBezTo>
                <a:cubicBezTo>
                  <a:pt x="2396" y="2009"/>
                  <a:pt x="2398" y="2007"/>
                  <a:pt x="2400" y="2005"/>
                </a:cubicBezTo>
                <a:cubicBezTo>
                  <a:pt x="2401" y="2003"/>
                  <a:pt x="2401" y="2002"/>
                  <a:pt x="2400" y="2000"/>
                </a:cubicBezTo>
                <a:cubicBezTo>
                  <a:pt x="2400" y="1999"/>
                  <a:pt x="2400" y="1997"/>
                  <a:pt x="2400" y="1995"/>
                </a:cubicBezTo>
                <a:cubicBezTo>
                  <a:pt x="2401" y="1995"/>
                  <a:pt x="2401" y="1995"/>
                  <a:pt x="2402" y="1995"/>
                </a:cubicBezTo>
                <a:cubicBezTo>
                  <a:pt x="2409" y="1997"/>
                  <a:pt x="2410" y="2003"/>
                  <a:pt x="2415" y="2007"/>
                </a:cubicBezTo>
                <a:cubicBezTo>
                  <a:pt x="2415" y="2007"/>
                  <a:pt x="2415" y="2007"/>
                  <a:pt x="2415" y="2007"/>
                </a:cubicBezTo>
                <a:cubicBezTo>
                  <a:pt x="2415" y="2007"/>
                  <a:pt x="2415" y="2007"/>
                  <a:pt x="2415" y="2007"/>
                </a:cubicBezTo>
                <a:cubicBezTo>
                  <a:pt x="2415" y="2007"/>
                  <a:pt x="2415" y="2007"/>
                  <a:pt x="2415" y="2007"/>
                </a:cubicBezTo>
                <a:cubicBezTo>
                  <a:pt x="2416" y="2006"/>
                  <a:pt x="2416" y="2004"/>
                  <a:pt x="2417" y="2003"/>
                </a:cubicBezTo>
                <a:cubicBezTo>
                  <a:pt x="2418" y="2001"/>
                  <a:pt x="2420" y="2000"/>
                  <a:pt x="2422" y="2002"/>
                </a:cubicBezTo>
                <a:cubicBezTo>
                  <a:pt x="2422" y="2005"/>
                  <a:pt x="2422" y="2008"/>
                  <a:pt x="2421" y="2011"/>
                </a:cubicBezTo>
                <a:cubicBezTo>
                  <a:pt x="2420" y="2012"/>
                  <a:pt x="2421" y="2013"/>
                  <a:pt x="2422" y="2014"/>
                </a:cubicBezTo>
                <a:cubicBezTo>
                  <a:pt x="2426" y="2013"/>
                  <a:pt x="2430" y="2017"/>
                  <a:pt x="2433" y="2012"/>
                </a:cubicBezTo>
                <a:cubicBezTo>
                  <a:pt x="2435" y="2012"/>
                  <a:pt x="2437" y="2013"/>
                  <a:pt x="2439" y="2011"/>
                </a:cubicBezTo>
                <a:cubicBezTo>
                  <a:pt x="2437" y="2008"/>
                  <a:pt x="2433" y="2008"/>
                  <a:pt x="2431" y="2005"/>
                </a:cubicBezTo>
                <a:cubicBezTo>
                  <a:pt x="2433" y="2004"/>
                  <a:pt x="2435" y="2002"/>
                  <a:pt x="2438" y="2002"/>
                </a:cubicBezTo>
                <a:cubicBezTo>
                  <a:pt x="2439" y="2009"/>
                  <a:pt x="2442" y="2003"/>
                  <a:pt x="2445" y="2003"/>
                </a:cubicBezTo>
                <a:cubicBezTo>
                  <a:pt x="2447" y="2009"/>
                  <a:pt x="2446" y="2015"/>
                  <a:pt x="2442" y="2021"/>
                </a:cubicBezTo>
                <a:cubicBezTo>
                  <a:pt x="2440" y="2023"/>
                  <a:pt x="2438" y="2025"/>
                  <a:pt x="2442" y="2028"/>
                </a:cubicBezTo>
                <a:cubicBezTo>
                  <a:pt x="2444" y="2029"/>
                  <a:pt x="2443" y="2030"/>
                  <a:pt x="2442" y="2031"/>
                </a:cubicBezTo>
                <a:cubicBezTo>
                  <a:pt x="2440" y="2033"/>
                  <a:pt x="2438" y="2034"/>
                  <a:pt x="2439" y="2037"/>
                </a:cubicBezTo>
                <a:cubicBezTo>
                  <a:pt x="2443" y="2036"/>
                  <a:pt x="2448" y="2043"/>
                  <a:pt x="2450" y="2035"/>
                </a:cubicBezTo>
                <a:cubicBezTo>
                  <a:pt x="2451" y="2033"/>
                  <a:pt x="2453" y="2035"/>
                  <a:pt x="2454" y="2035"/>
                </a:cubicBezTo>
                <a:cubicBezTo>
                  <a:pt x="2459" y="2035"/>
                  <a:pt x="2461" y="2040"/>
                  <a:pt x="2465" y="2043"/>
                </a:cubicBezTo>
                <a:cubicBezTo>
                  <a:pt x="2465" y="2038"/>
                  <a:pt x="2463" y="2034"/>
                  <a:pt x="2459" y="2033"/>
                </a:cubicBezTo>
                <a:cubicBezTo>
                  <a:pt x="2452" y="2031"/>
                  <a:pt x="2453" y="2025"/>
                  <a:pt x="2450" y="2021"/>
                </a:cubicBezTo>
                <a:cubicBezTo>
                  <a:pt x="2450" y="2021"/>
                  <a:pt x="2450" y="2019"/>
                  <a:pt x="2451" y="2018"/>
                </a:cubicBezTo>
                <a:cubicBezTo>
                  <a:pt x="2457" y="2016"/>
                  <a:pt x="2455" y="2013"/>
                  <a:pt x="2453" y="2009"/>
                </a:cubicBezTo>
                <a:cubicBezTo>
                  <a:pt x="2451" y="2004"/>
                  <a:pt x="2454" y="2000"/>
                  <a:pt x="2461" y="2000"/>
                </a:cubicBezTo>
                <a:cubicBezTo>
                  <a:pt x="2463" y="2000"/>
                  <a:pt x="2464" y="2001"/>
                  <a:pt x="2466" y="2001"/>
                </a:cubicBezTo>
                <a:cubicBezTo>
                  <a:pt x="2467" y="2001"/>
                  <a:pt x="2468" y="2001"/>
                  <a:pt x="2468" y="2000"/>
                </a:cubicBezTo>
                <a:cubicBezTo>
                  <a:pt x="2469" y="1999"/>
                  <a:pt x="2469" y="1998"/>
                  <a:pt x="2468" y="1997"/>
                </a:cubicBezTo>
                <a:cubicBezTo>
                  <a:pt x="2467" y="1996"/>
                  <a:pt x="2465" y="1996"/>
                  <a:pt x="2464" y="1997"/>
                </a:cubicBezTo>
                <a:cubicBezTo>
                  <a:pt x="2459" y="1997"/>
                  <a:pt x="2459" y="1994"/>
                  <a:pt x="2458" y="1991"/>
                </a:cubicBezTo>
                <a:cubicBezTo>
                  <a:pt x="2458" y="1988"/>
                  <a:pt x="2461" y="1989"/>
                  <a:pt x="2463" y="1989"/>
                </a:cubicBezTo>
                <a:cubicBezTo>
                  <a:pt x="2465" y="1988"/>
                  <a:pt x="2467" y="1989"/>
                  <a:pt x="2469" y="1987"/>
                </a:cubicBezTo>
                <a:cubicBezTo>
                  <a:pt x="2469" y="1986"/>
                  <a:pt x="2469" y="1986"/>
                  <a:pt x="2469" y="1986"/>
                </a:cubicBezTo>
                <a:cubicBezTo>
                  <a:pt x="2473" y="1984"/>
                  <a:pt x="2478" y="1983"/>
                  <a:pt x="2481" y="1980"/>
                </a:cubicBezTo>
                <a:cubicBezTo>
                  <a:pt x="2483" y="1982"/>
                  <a:pt x="2482" y="1984"/>
                  <a:pt x="2481" y="1986"/>
                </a:cubicBezTo>
                <a:cubicBezTo>
                  <a:pt x="2480" y="1987"/>
                  <a:pt x="2479" y="1988"/>
                  <a:pt x="2479" y="1990"/>
                </a:cubicBezTo>
                <a:cubicBezTo>
                  <a:pt x="2478" y="1992"/>
                  <a:pt x="2479" y="1994"/>
                  <a:pt x="2481" y="1995"/>
                </a:cubicBezTo>
                <a:cubicBezTo>
                  <a:pt x="2483" y="1995"/>
                  <a:pt x="2484" y="1993"/>
                  <a:pt x="2484" y="1992"/>
                </a:cubicBezTo>
                <a:cubicBezTo>
                  <a:pt x="2485" y="1990"/>
                  <a:pt x="2485" y="1988"/>
                  <a:pt x="2486" y="1987"/>
                </a:cubicBezTo>
                <a:cubicBezTo>
                  <a:pt x="2490" y="1984"/>
                  <a:pt x="2488" y="1981"/>
                  <a:pt x="2485" y="1979"/>
                </a:cubicBezTo>
                <a:cubicBezTo>
                  <a:pt x="2484" y="1974"/>
                  <a:pt x="2488" y="1974"/>
                  <a:pt x="2490" y="1972"/>
                </a:cubicBezTo>
                <a:cubicBezTo>
                  <a:pt x="2490" y="1972"/>
                  <a:pt x="2490" y="1972"/>
                  <a:pt x="2490" y="1972"/>
                </a:cubicBezTo>
                <a:cubicBezTo>
                  <a:pt x="2493" y="1970"/>
                  <a:pt x="2495" y="1972"/>
                  <a:pt x="2498" y="1972"/>
                </a:cubicBezTo>
                <a:cubicBezTo>
                  <a:pt x="2503" y="1973"/>
                  <a:pt x="2508" y="1973"/>
                  <a:pt x="2512" y="1972"/>
                </a:cubicBezTo>
                <a:cubicBezTo>
                  <a:pt x="2514" y="1972"/>
                  <a:pt x="2514" y="1974"/>
                  <a:pt x="2514" y="1975"/>
                </a:cubicBezTo>
                <a:cubicBezTo>
                  <a:pt x="2522" y="1977"/>
                  <a:pt x="2525" y="1975"/>
                  <a:pt x="2524" y="1969"/>
                </a:cubicBezTo>
                <a:cubicBezTo>
                  <a:pt x="2524" y="1968"/>
                  <a:pt x="2524" y="1967"/>
                  <a:pt x="2523" y="1966"/>
                </a:cubicBezTo>
                <a:cubicBezTo>
                  <a:pt x="2521" y="1961"/>
                  <a:pt x="2525" y="1962"/>
                  <a:pt x="2528" y="1962"/>
                </a:cubicBezTo>
                <a:cubicBezTo>
                  <a:pt x="2532" y="1968"/>
                  <a:pt x="2537" y="1966"/>
                  <a:pt x="2541" y="1964"/>
                </a:cubicBezTo>
                <a:cubicBezTo>
                  <a:pt x="2549" y="1965"/>
                  <a:pt x="2558" y="1962"/>
                  <a:pt x="2565" y="1966"/>
                </a:cubicBezTo>
                <a:cubicBezTo>
                  <a:pt x="2566" y="1967"/>
                  <a:pt x="2567" y="1966"/>
                  <a:pt x="2568" y="1965"/>
                </a:cubicBezTo>
                <a:cubicBezTo>
                  <a:pt x="2573" y="1966"/>
                  <a:pt x="2579" y="1964"/>
                  <a:pt x="2579" y="1972"/>
                </a:cubicBezTo>
                <a:cubicBezTo>
                  <a:pt x="2579" y="1975"/>
                  <a:pt x="2582" y="1974"/>
                  <a:pt x="2584" y="1973"/>
                </a:cubicBezTo>
                <a:cubicBezTo>
                  <a:pt x="2586" y="1973"/>
                  <a:pt x="2584" y="1971"/>
                  <a:pt x="2583" y="1971"/>
                </a:cubicBezTo>
                <a:cubicBezTo>
                  <a:pt x="2581" y="1968"/>
                  <a:pt x="2583" y="1967"/>
                  <a:pt x="2585" y="1967"/>
                </a:cubicBezTo>
                <a:cubicBezTo>
                  <a:pt x="2590" y="1966"/>
                  <a:pt x="2595" y="1968"/>
                  <a:pt x="2600" y="1969"/>
                </a:cubicBezTo>
                <a:cubicBezTo>
                  <a:pt x="2604" y="1969"/>
                  <a:pt x="2608" y="1970"/>
                  <a:pt x="2610" y="1966"/>
                </a:cubicBezTo>
                <a:cubicBezTo>
                  <a:pt x="2611" y="1965"/>
                  <a:pt x="2613" y="1962"/>
                  <a:pt x="2608" y="1963"/>
                </a:cubicBezTo>
                <a:cubicBezTo>
                  <a:pt x="2605" y="1964"/>
                  <a:pt x="2605" y="1958"/>
                  <a:pt x="2601" y="1960"/>
                </a:cubicBezTo>
                <a:cubicBezTo>
                  <a:pt x="2595" y="1964"/>
                  <a:pt x="2590" y="1960"/>
                  <a:pt x="2584" y="1960"/>
                </a:cubicBezTo>
                <a:cubicBezTo>
                  <a:pt x="2582" y="1960"/>
                  <a:pt x="2580" y="1959"/>
                  <a:pt x="2577" y="1961"/>
                </a:cubicBezTo>
                <a:cubicBezTo>
                  <a:pt x="2576" y="1962"/>
                  <a:pt x="2574" y="1962"/>
                  <a:pt x="2572" y="1962"/>
                </a:cubicBezTo>
                <a:cubicBezTo>
                  <a:pt x="2571" y="1959"/>
                  <a:pt x="2569" y="1956"/>
                  <a:pt x="2568" y="1954"/>
                </a:cubicBezTo>
                <a:cubicBezTo>
                  <a:pt x="2569" y="1952"/>
                  <a:pt x="2572" y="1952"/>
                  <a:pt x="2574" y="1952"/>
                </a:cubicBezTo>
                <a:cubicBezTo>
                  <a:pt x="2576" y="1952"/>
                  <a:pt x="2578" y="1953"/>
                  <a:pt x="2581" y="1954"/>
                </a:cubicBezTo>
                <a:cubicBezTo>
                  <a:pt x="2585" y="1956"/>
                  <a:pt x="2590" y="1956"/>
                  <a:pt x="2594" y="1952"/>
                </a:cubicBezTo>
                <a:cubicBezTo>
                  <a:pt x="2596" y="1952"/>
                  <a:pt x="2597" y="1953"/>
                  <a:pt x="2599" y="1954"/>
                </a:cubicBezTo>
                <a:cubicBezTo>
                  <a:pt x="2600" y="1955"/>
                  <a:pt x="2602" y="1956"/>
                  <a:pt x="2604" y="1956"/>
                </a:cubicBezTo>
                <a:cubicBezTo>
                  <a:pt x="2608" y="1955"/>
                  <a:pt x="2613" y="1956"/>
                  <a:pt x="2617" y="1955"/>
                </a:cubicBezTo>
                <a:cubicBezTo>
                  <a:pt x="2617" y="1957"/>
                  <a:pt x="2618" y="1958"/>
                  <a:pt x="2620" y="1958"/>
                </a:cubicBezTo>
                <a:cubicBezTo>
                  <a:pt x="2622" y="1957"/>
                  <a:pt x="2625" y="1957"/>
                  <a:pt x="2626" y="1955"/>
                </a:cubicBezTo>
                <a:cubicBezTo>
                  <a:pt x="2627" y="1955"/>
                  <a:pt x="2627" y="1955"/>
                  <a:pt x="2628" y="1955"/>
                </a:cubicBezTo>
                <a:cubicBezTo>
                  <a:pt x="2629" y="1957"/>
                  <a:pt x="2631" y="1959"/>
                  <a:pt x="2633" y="1960"/>
                </a:cubicBezTo>
                <a:cubicBezTo>
                  <a:pt x="2634" y="1964"/>
                  <a:pt x="2629" y="1965"/>
                  <a:pt x="2627" y="1967"/>
                </a:cubicBezTo>
                <a:cubicBezTo>
                  <a:pt x="2635" y="1973"/>
                  <a:pt x="2645" y="1969"/>
                  <a:pt x="2653" y="1973"/>
                </a:cubicBezTo>
                <a:cubicBezTo>
                  <a:pt x="2653" y="1973"/>
                  <a:pt x="2655" y="1972"/>
                  <a:pt x="2655" y="1971"/>
                </a:cubicBezTo>
                <a:cubicBezTo>
                  <a:pt x="2657" y="1970"/>
                  <a:pt x="2659" y="1970"/>
                  <a:pt x="2661" y="1970"/>
                </a:cubicBezTo>
                <a:cubicBezTo>
                  <a:pt x="2663" y="1969"/>
                  <a:pt x="2663" y="1970"/>
                  <a:pt x="2663" y="1971"/>
                </a:cubicBezTo>
                <a:cubicBezTo>
                  <a:pt x="2664" y="1976"/>
                  <a:pt x="2667" y="1976"/>
                  <a:pt x="2670" y="1974"/>
                </a:cubicBezTo>
                <a:cubicBezTo>
                  <a:pt x="2672" y="1973"/>
                  <a:pt x="2673" y="1972"/>
                  <a:pt x="2676" y="1973"/>
                </a:cubicBezTo>
                <a:cubicBezTo>
                  <a:pt x="2682" y="1976"/>
                  <a:pt x="2686" y="1975"/>
                  <a:pt x="2687" y="1968"/>
                </a:cubicBezTo>
                <a:cubicBezTo>
                  <a:pt x="2688" y="1965"/>
                  <a:pt x="2691" y="1964"/>
                  <a:pt x="2693" y="1962"/>
                </a:cubicBezTo>
                <a:cubicBezTo>
                  <a:pt x="2694" y="1962"/>
                  <a:pt x="2695" y="1962"/>
                  <a:pt x="2696" y="1962"/>
                </a:cubicBezTo>
                <a:cubicBezTo>
                  <a:pt x="2699" y="1966"/>
                  <a:pt x="2696" y="1969"/>
                  <a:pt x="2695" y="1973"/>
                </a:cubicBezTo>
                <a:cubicBezTo>
                  <a:pt x="2694" y="1978"/>
                  <a:pt x="2695" y="1980"/>
                  <a:pt x="2700" y="1979"/>
                </a:cubicBezTo>
                <a:cubicBezTo>
                  <a:pt x="2711" y="1978"/>
                  <a:pt x="2722" y="1978"/>
                  <a:pt x="2734" y="1980"/>
                </a:cubicBezTo>
                <a:cubicBezTo>
                  <a:pt x="2734" y="1980"/>
                  <a:pt x="2735" y="1980"/>
                  <a:pt x="2735" y="1978"/>
                </a:cubicBezTo>
                <a:cubicBezTo>
                  <a:pt x="2733" y="1975"/>
                  <a:pt x="2729" y="1973"/>
                  <a:pt x="2724" y="1973"/>
                </a:cubicBezTo>
                <a:cubicBezTo>
                  <a:pt x="2718" y="1974"/>
                  <a:pt x="2712" y="1974"/>
                  <a:pt x="2707" y="1973"/>
                </a:cubicBezTo>
                <a:cubicBezTo>
                  <a:pt x="2704" y="1973"/>
                  <a:pt x="2701" y="1972"/>
                  <a:pt x="2702" y="1969"/>
                </a:cubicBezTo>
                <a:cubicBezTo>
                  <a:pt x="2702" y="1966"/>
                  <a:pt x="2704" y="1965"/>
                  <a:pt x="2707" y="1965"/>
                </a:cubicBezTo>
                <a:cubicBezTo>
                  <a:pt x="2709" y="1965"/>
                  <a:pt x="2711" y="1965"/>
                  <a:pt x="2713" y="1965"/>
                </a:cubicBezTo>
                <a:cubicBezTo>
                  <a:pt x="2715" y="1965"/>
                  <a:pt x="2716" y="1965"/>
                  <a:pt x="2718" y="1965"/>
                </a:cubicBezTo>
                <a:cubicBezTo>
                  <a:pt x="2732" y="1969"/>
                  <a:pt x="2747" y="1969"/>
                  <a:pt x="2761" y="1974"/>
                </a:cubicBezTo>
                <a:cubicBezTo>
                  <a:pt x="2758" y="1978"/>
                  <a:pt x="2755" y="1974"/>
                  <a:pt x="2752" y="1976"/>
                </a:cubicBezTo>
                <a:cubicBezTo>
                  <a:pt x="2750" y="1977"/>
                  <a:pt x="2745" y="1976"/>
                  <a:pt x="2745" y="1979"/>
                </a:cubicBezTo>
                <a:cubicBezTo>
                  <a:pt x="2745" y="1983"/>
                  <a:pt x="2750" y="1982"/>
                  <a:pt x="2752" y="1982"/>
                </a:cubicBezTo>
                <a:cubicBezTo>
                  <a:pt x="2754" y="1982"/>
                  <a:pt x="2755" y="1982"/>
                  <a:pt x="2757" y="1982"/>
                </a:cubicBezTo>
                <a:cubicBezTo>
                  <a:pt x="2761" y="1982"/>
                  <a:pt x="2766" y="1984"/>
                  <a:pt x="2764" y="1977"/>
                </a:cubicBezTo>
                <a:cubicBezTo>
                  <a:pt x="2764" y="1975"/>
                  <a:pt x="2766" y="1974"/>
                  <a:pt x="2767" y="1974"/>
                </a:cubicBezTo>
                <a:cubicBezTo>
                  <a:pt x="2770" y="1974"/>
                  <a:pt x="2772" y="1974"/>
                  <a:pt x="2774" y="1974"/>
                </a:cubicBezTo>
                <a:cubicBezTo>
                  <a:pt x="2780" y="1973"/>
                  <a:pt x="2785" y="1968"/>
                  <a:pt x="2791" y="1967"/>
                </a:cubicBezTo>
                <a:cubicBezTo>
                  <a:pt x="2794" y="1967"/>
                  <a:pt x="2797" y="1966"/>
                  <a:pt x="2798" y="1970"/>
                </a:cubicBezTo>
                <a:cubicBezTo>
                  <a:pt x="2799" y="1973"/>
                  <a:pt x="2801" y="1975"/>
                  <a:pt x="2804" y="1974"/>
                </a:cubicBezTo>
                <a:cubicBezTo>
                  <a:pt x="2808" y="1974"/>
                  <a:pt x="2807" y="1970"/>
                  <a:pt x="2807" y="1968"/>
                </a:cubicBezTo>
                <a:cubicBezTo>
                  <a:pt x="2807" y="1967"/>
                  <a:pt x="2807" y="1967"/>
                  <a:pt x="2807" y="1967"/>
                </a:cubicBezTo>
                <a:cubicBezTo>
                  <a:pt x="2809" y="1963"/>
                  <a:pt x="2812" y="1961"/>
                  <a:pt x="2817" y="1962"/>
                </a:cubicBezTo>
                <a:cubicBezTo>
                  <a:pt x="2822" y="1962"/>
                  <a:pt x="2827" y="1962"/>
                  <a:pt x="2832" y="1962"/>
                </a:cubicBezTo>
                <a:cubicBezTo>
                  <a:pt x="2834" y="1962"/>
                  <a:pt x="2836" y="1962"/>
                  <a:pt x="2837" y="1960"/>
                </a:cubicBezTo>
                <a:cubicBezTo>
                  <a:pt x="2839" y="1957"/>
                  <a:pt x="2841" y="1957"/>
                  <a:pt x="2844" y="1957"/>
                </a:cubicBezTo>
                <a:cubicBezTo>
                  <a:pt x="2850" y="1957"/>
                  <a:pt x="2857" y="1958"/>
                  <a:pt x="2862" y="1953"/>
                </a:cubicBezTo>
                <a:cubicBezTo>
                  <a:pt x="2855" y="1955"/>
                  <a:pt x="2848" y="1951"/>
                  <a:pt x="2841" y="1952"/>
                </a:cubicBezTo>
                <a:cubicBezTo>
                  <a:pt x="2836" y="1953"/>
                  <a:pt x="2833" y="1948"/>
                  <a:pt x="2829" y="1949"/>
                </a:cubicBezTo>
                <a:cubicBezTo>
                  <a:pt x="2821" y="1949"/>
                  <a:pt x="2813" y="1953"/>
                  <a:pt x="2805" y="1949"/>
                </a:cubicBezTo>
                <a:cubicBezTo>
                  <a:pt x="2803" y="1948"/>
                  <a:pt x="2801" y="1950"/>
                  <a:pt x="2800" y="1950"/>
                </a:cubicBezTo>
                <a:cubicBezTo>
                  <a:pt x="2794" y="1948"/>
                  <a:pt x="2789" y="1944"/>
                  <a:pt x="2782" y="1947"/>
                </a:cubicBezTo>
                <a:cubicBezTo>
                  <a:pt x="2777" y="1947"/>
                  <a:pt x="2773" y="1948"/>
                  <a:pt x="2772" y="1942"/>
                </a:cubicBezTo>
                <a:cubicBezTo>
                  <a:pt x="2771" y="1940"/>
                  <a:pt x="2769" y="1941"/>
                  <a:pt x="2767" y="1942"/>
                </a:cubicBezTo>
                <a:cubicBezTo>
                  <a:pt x="2767" y="1942"/>
                  <a:pt x="2766" y="1942"/>
                  <a:pt x="2765" y="1942"/>
                </a:cubicBezTo>
                <a:cubicBezTo>
                  <a:pt x="2765" y="1941"/>
                  <a:pt x="2764" y="1941"/>
                  <a:pt x="2763" y="1940"/>
                </a:cubicBezTo>
                <a:cubicBezTo>
                  <a:pt x="2763" y="1939"/>
                  <a:pt x="2760" y="1936"/>
                  <a:pt x="2765" y="1935"/>
                </a:cubicBezTo>
                <a:cubicBezTo>
                  <a:pt x="2766" y="1939"/>
                  <a:pt x="2768" y="1939"/>
                  <a:pt x="2770" y="1936"/>
                </a:cubicBezTo>
                <a:cubicBezTo>
                  <a:pt x="2771" y="1935"/>
                  <a:pt x="2771" y="1933"/>
                  <a:pt x="2771" y="1932"/>
                </a:cubicBezTo>
                <a:cubicBezTo>
                  <a:pt x="2770" y="1931"/>
                  <a:pt x="2769" y="1930"/>
                  <a:pt x="2769" y="1929"/>
                </a:cubicBezTo>
                <a:cubicBezTo>
                  <a:pt x="2771" y="1926"/>
                  <a:pt x="2774" y="1927"/>
                  <a:pt x="2776" y="1927"/>
                </a:cubicBezTo>
                <a:cubicBezTo>
                  <a:pt x="2779" y="1927"/>
                  <a:pt x="2783" y="1927"/>
                  <a:pt x="2785" y="1925"/>
                </a:cubicBezTo>
                <a:cubicBezTo>
                  <a:pt x="2786" y="1925"/>
                  <a:pt x="2786" y="1925"/>
                  <a:pt x="2787" y="1925"/>
                </a:cubicBezTo>
                <a:cubicBezTo>
                  <a:pt x="2788" y="1928"/>
                  <a:pt x="2792" y="1929"/>
                  <a:pt x="2792" y="1933"/>
                </a:cubicBezTo>
                <a:cubicBezTo>
                  <a:pt x="2786" y="1933"/>
                  <a:pt x="2781" y="1930"/>
                  <a:pt x="2775" y="1933"/>
                </a:cubicBezTo>
                <a:cubicBezTo>
                  <a:pt x="2780" y="1937"/>
                  <a:pt x="2780" y="1937"/>
                  <a:pt x="2782" y="1936"/>
                </a:cubicBezTo>
                <a:cubicBezTo>
                  <a:pt x="2784" y="1936"/>
                  <a:pt x="2786" y="1935"/>
                  <a:pt x="2788" y="1935"/>
                </a:cubicBezTo>
                <a:cubicBezTo>
                  <a:pt x="2795" y="1937"/>
                  <a:pt x="2799" y="1934"/>
                  <a:pt x="2804" y="1930"/>
                </a:cubicBezTo>
                <a:cubicBezTo>
                  <a:pt x="2807" y="1928"/>
                  <a:pt x="2810" y="1923"/>
                  <a:pt x="2816" y="1925"/>
                </a:cubicBezTo>
                <a:cubicBezTo>
                  <a:pt x="2816" y="1925"/>
                  <a:pt x="2816" y="1925"/>
                  <a:pt x="2816" y="1925"/>
                </a:cubicBezTo>
                <a:cubicBezTo>
                  <a:pt x="2816" y="1925"/>
                  <a:pt x="2816" y="1925"/>
                  <a:pt x="2816" y="1925"/>
                </a:cubicBezTo>
                <a:cubicBezTo>
                  <a:pt x="2816" y="1925"/>
                  <a:pt x="2816" y="1925"/>
                  <a:pt x="2816" y="1925"/>
                </a:cubicBezTo>
                <a:cubicBezTo>
                  <a:pt x="2815" y="1926"/>
                  <a:pt x="2815" y="1927"/>
                  <a:pt x="2815" y="1928"/>
                </a:cubicBezTo>
                <a:cubicBezTo>
                  <a:pt x="2809" y="1933"/>
                  <a:pt x="2810" y="1937"/>
                  <a:pt x="2818" y="1940"/>
                </a:cubicBezTo>
                <a:cubicBezTo>
                  <a:pt x="2815" y="1933"/>
                  <a:pt x="2816" y="1933"/>
                  <a:pt x="2823" y="1932"/>
                </a:cubicBezTo>
                <a:cubicBezTo>
                  <a:pt x="2824" y="1934"/>
                  <a:pt x="2828" y="1933"/>
                  <a:pt x="2829" y="1936"/>
                </a:cubicBezTo>
                <a:cubicBezTo>
                  <a:pt x="2828" y="1937"/>
                  <a:pt x="2826" y="1938"/>
                  <a:pt x="2824" y="1939"/>
                </a:cubicBezTo>
                <a:cubicBezTo>
                  <a:pt x="2828" y="1941"/>
                  <a:pt x="2831" y="1944"/>
                  <a:pt x="2836" y="1944"/>
                </a:cubicBezTo>
                <a:cubicBezTo>
                  <a:pt x="2836" y="1944"/>
                  <a:pt x="2836" y="1943"/>
                  <a:pt x="2836" y="1943"/>
                </a:cubicBezTo>
                <a:cubicBezTo>
                  <a:pt x="2836" y="1943"/>
                  <a:pt x="2836" y="1943"/>
                  <a:pt x="2836" y="1943"/>
                </a:cubicBezTo>
                <a:cubicBezTo>
                  <a:pt x="2836" y="1943"/>
                  <a:pt x="2836" y="1943"/>
                  <a:pt x="2836" y="1943"/>
                </a:cubicBezTo>
                <a:cubicBezTo>
                  <a:pt x="2836" y="1944"/>
                  <a:pt x="2836" y="1944"/>
                  <a:pt x="2836" y="1944"/>
                </a:cubicBezTo>
                <a:cubicBezTo>
                  <a:pt x="2837" y="1945"/>
                  <a:pt x="2838" y="1946"/>
                  <a:pt x="2840" y="1946"/>
                </a:cubicBezTo>
                <a:cubicBezTo>
                  <a:pt x="2849" y="1946"/>
                  <a:pt x="2858" y="1947"/>
                  <a:pt x="2866" y="1947"/>
                </a:cubicBezTo>
                <a:cubicBezTo>
                  <a:pt x="2872" y="1949"/>
                  <a:pt x="2871" y="1944"/>
                  <a:pt x="2870" y="1943"/>
                </a:cubicBezTo>
                <a:cubicBezTo>
                  <a:pt x="2867" y="1940"/>
                  <a:pt x="2869" y="1938"/>
                  <a:pt x="2871" y="1936"/>
                </a:cubicBezTo>
                <a:cubicBezTo>
                  <a:pt x="2872" y="1934"/>
                  <a:pt x="2874" y="1933"/>
                  <a:pt x="2876" y="1932"/>
                </a:cubicBezTo>
                <a:cubicBezTo>
                  <a:pt x="2875" y="1932"/>
                  <a:pt x="2875" y="1932"/>
                  <a:pt x="2875" y="1932"/>
                </a:cubicBezTo>
                <a:cubicBezTo>
                  <a:pt x="2875" y="1932"/>
                  <a:pt x="2875" y="1932"/>
                  <a:pt x="2875" y="1932"/>
                </a:cubicBezTo>
                <a:cubicBezTo>
                  <a:pt x="2875" y="1932"/>
                  <a:pt x="2876" y="1932"/>
                  <a:pt x="2876" y="1932"/>
                </a:cubicBezTo>
                <a:cubicBezTo>
                  <a:pt x="2878" y="1932"/>
                  <a:pt x="2881" y="1932"/>
                  <a:pt x="2883" y="1932"/>
                </a:cubicBezTo>
                <a:cubicBezTo>
                  <a:pt x="2885" y="1932"/>
                  <a:pt x="2886" y="1932"/>
                  <a:pt x="2888" y="1932"/>
                </a:cubicBezTo>
                <a:cubicBezTo>
                  <a:pt x="2892" y="1932"/>
                  <a:pt x="2894" y="1935"/>
                  <a:pt x="2896" y="1937"/>
                </a:cubicBezTo>
                <a:cubicBezTo>
                  <a:pt x="2900" y="1939"/>
                  <a:pt x="2902" y="1939"/>
                  <a:pt x="2905" y="1935"/>
                </a:cubicBezTo>
                <a:cubicBezTo>
                  <a:pt x="2907" y="1933"/>
                  <a:pt x="2908" y="1933"/>
                  <a:pt x="2910" y="1934"/>
                </a:cubicBezTo>
                <a:cubicBezTo>
                  <a:pt x="2919" y="1935"/>
                  <a:pt x="2919" y="1935"/>
                  <a:pt x="2919" y="1926"/>
                </a:cubicBezTo>
                <a:cubicBezTo>
                  <a:pt x="2919" y="1926"/>
                  <a:pt x="2919" y="1925"/>
                  <a:pt x="2919" y="1925"/>
                </a:cubicBezTo>
                <a:cubicBezTo>
                  <a:pt x="2920" y="1922"/>
                  <a:pt x="2923" y="1922"/>
                  <a:pt x="2926" y="1922"/>
                </a:cubicBezTo>
                <a:cubicBezTo>
                  <a:pt x="2933" y="1922"/>
                  <a:pt x="2938" y="1920"/>
                  <a:pt x="2942" y="1915"/>
                </a:cubicBezTo>
                <a:cubicBezTo>
                  <a:pt x="2947" y="1915"/>
                  <a:pt x="2951" y="1915"/>
                  <a:pt x="2953" y="1910"/>
                </a:cubicBezTo>
                <a:cubicBezTo>
                  <a:pt x="2954" y="1908"/>
                  <a:pt x="2956" y="1909"/>
                  <a:pt x="2957" y="1907"/>
                </a:cubicBezTo>
                <a:cubicBezTo>
                  <a:pt x="2958" y="1906"/>
                  <a:pt x="2958" y="1906"/>
                  <a:pt x="2959" y="1905"/>
                </a:cubicBezTo>
                <a:cubicBezTo>
                  <a:pt x="2961" y="1905"/>
                  <a:pt x="2962" y="1905"/>
                  <a:pt x="2964" y="1905"/>
                </a:cubicBezTo>
                <a:cubicBezTo>
                  <a:pt x="2966" y="1905"/>
                  <a:pt x="2969" y="1906"/>
                  <a:pt x="2970" y="1903"/>
                </a:cubicBezTo>
                <a:cubicBezTo>
                  <a:pt x="2971" y="1901"/>
                  <a:pt x="2969" y="1899"/>
                  <a:pt x="2967" y="1898"/>
                </a:cubicBezTo>
                <a:cubicBezTo>
                  <a:pt x="2964" y="1896"/>
                  <a:pt x="2966" y="1895"/>
                  <a:pt x="2968" y="1893"/>
                </a:cubicBezTo>
                <a:cubicBezTo>
                  <a:pt x="2969" y="1892"/>
                  <a:pt x="2971" y="1892"/>
                  <a:pt x="2973" y="1892"/>
                </a:cubicBezTo>
                <a:cubicBezTo>
                  <a:pt x="2977" y="1892"/>
                  <a:pt x="2980" y="1891"/>
                  <a:pt x="2982" y="1889"/>
                </a:cubicBezTo>
                <a:cubicBezTo>
                  <a:pt x="2983" y="1889"/>
                  <a:pt x="2985" y="1889"/>
                  <a:pt x="2986" y="1889"/>
                </a:cubicBezTo>
                <a:cubicBezTo>
                  <a:pt x="2991" y="1892"/>
                  <a:pt x="2996" y="1890"/>
                  <a:pt x="3002" y="1889"/>
                </a:cubicBezTo>
                <a:cubicBezTo>
                  <a:pt x="3001" y="1886"/>
                  <a:pt x="3001" y="1883"/>
                  <a:pt x="2998" y="1881"/>
                </a:cubicBezTo>
                <a:cubicBezTo>
                  <a:pt x="2996" y="1878"/>
                  <a:pt x="2997" y="1877"/>
                  <a:pt x="3000" y="1875"/>
                </a:cubicBezTo>
                <a:cubicBezTo>
                  <a:pt x="3003" y="1874"/>
                  <a:pt x="3006" y="1872"/>
                  <a:pt x="3009" y="1870"/>
                </a:cubicBezTo>
                <a:cubicBezTo>
                  <a:pt x="3015" y="1870"/>
                  <a:pt x="3020" y="1870"/>
                  <a:pt x="3026" y="1870"/>
                </a:cubicBezTo>
                <a:cubicBezTo>
                  <a:pt x="3026" y="1872"/>
                  <a:pt x="3031" y="1872"/>
                  <a:pt x="3029" y="1875"/>
                </a:cubicBezTo>
                <a:cubicBezTo>
                  <a:pt x="3029" y="1876"/>
                  <a:pt x="3026" y="1875"/>
                  <a:pt x="3028" y="1877"/>
                </a:cubicBezTo>
                <a:cubicBezTo>
                  <a:pt x="3029" y="1879"/>
                  <a:pt x="3032" y="1879"/>
                  <a:pt x="3032" y="1877"/>
                </a:cubicBezTo>
                <a:cubicBezTo>
                  <a:pt x="3033" y="1873"/>
                  <a:pt x="3035" y="1874"/>
                  <a:pt x="3038" y="1875"/>
                </a:cubicBezTo>
                <a:cubicBezTo>
                  <a:pt x="3040" y="1876"/>
                  <a:pt x="3041" y="1876"/>
                  <a:pt x="3043" y="1875"/>
                </a:cubicBezTo>
                <a:cubicBezTo>
                  <a:pt x="3052" y="1873"/>
                  <a:pt x="3052" y="1873"/>
                  <a:pt x="3051" y="1881"/>
                </a:cubicBezTo>
                <a:cubicBezTo>
                  <a:pt x="3051" y="1882"/>
                  <a:pt x="3052" y="1882"/>
                  <a:pt x="3053" y="1883"/>
                </a:cubicBezTo>
                <a:cubicBezTo>
                  <a:pt x="3056" y="1876"/>
                  <a:pt x="3065" y="1879"/>
                  <a:pt x="3071" y="1875"/>
                </a:cubicBezTo>
                <a:cubicBezTo>
                  <a:pt x="3066" y="1873"/>
                  <a:pt x="3063" y="1870"/>
                  <a:pt x="3066" y="1866"/>
                </a:cubicBezTo>
                <a:cubicBezTo>
                  <a:pt x="3067" y="1865"/>
                  <a:pt x="3067" y="1864"/>
                  <a:pt x="3066" y="1864"/>
                </a:cubicBezTo>
                <a:cubicBezTo>
                  <a:pt x="3065" y="1864"/>
                  <a:pt x="3063" y="1863"/>
                  <a:pt x="3063" y="1864"/>
                </a:cubicBezTo>
                <a:cubicBezTo>
                  <a:pt x="3061" y="1866"/>
                  <a:pt x="3058" y="1867"/>
                  <a:pt x="3056" y="1869"/>
                </a:cubicBezTo>
                <a:cubicBezTo>
                  <a:pt x="3053" y="1870"/>
                  <a:pt x="3050" y="1869"/>
                  <a:pt x="3048" y="1866"/>
                </a:cubicBezTo>
                <a:cubicBezTo>
                  <a:pt x="3051" y="1864"/>
                  <a:pt x="3053" y="1862"/>
                  <a:pt x="3052" y="1858"/>
                </a:cubicBezTo>
                <a:cubicBezTo>
                  <a:pt x="3051" y="1852"/>
                  <a:pt x="3051" y="1851"/>
                  <a:pt x="3059" y="1849"/>
                </a:cubicBezTo>
                <a:cubicBezTo>
                  <a:pt x="3060" y="1851"/>
                  <a:pt x="3060" y="1852"/>
                  <a:pt x="3060" y="1853"/>
                </a:cubicBezTo>
                <a:cubicBezTo>
                  <a:pt x="3058" y="1857"/>
                  <a:pt x="3060" y="1858"/>
                  <a:pt x="3063" y="1858"/>
                </a:cubicBezTo>
                <a:cubicBezTo>
                  <a:pt x="3068" y="1859"/>
                  <a:pt x="3067" y="1857"/>
                  <a:pt x="3067" y="1854"/>
                </a:cubicBezTo>
                <a:cubicBezTo>
                  <a:pt x="3067" y="1853"/>
                  <a:pt x="3069" y="1852"/>
                  <a:pt x="3069" y="1850"/>
                </a:cubicBezTo>
                <a:cubicBezTo>
                  <a:pt x="3069" y="1850"/>
                  <a:pt x="3069" y="1850"/>
                  <a:pt x="3069" y="1850"/>
                </a:cubicBezTo>
                <a:cubicBezTo>
                  <a:pt x="3074" y="1851"/>
                  <a:pt x="3070" y="1844"/>
                  <a:pt x="3075" y="1845"/>
                </a:cubicBezTo>
                <a:cubicBezTo>
                  <a:pt x="3076" y="1845"/>
                  <a:pt x="3078" y="1843"/>
                  <a:pt x="3077" y="1842"/>
                </a:cubicBezTo>
                <a:cubicBezTo>
                  <a:pt x="3077" y="1840"/>
                  <a:pt x="3075" y="1841"/>
                  <a:pt x="3074" y="1841"/>
                </a:cubicBezTo>
                <a:cubicBezTo>
                  <a:pt x="3070" y="1841"/>
                  <a:pt x="3069" y="1838"/>
                  <a:pt x="3068" y="1836"/>
                </a:cubicBezTo>
                <a:cubicBezTo>
                  <a:pt x="3067" y="1833"/>
                  <a:pt x="3071" y="1833"/>
                  <a:pt x="3073" y="1832"/>
                </a:cubicBezTo>
                <a:cubicBezTo>
                  <a:pt x="3075" y="1831"/>
                  <a:pt x="3076" y="1833"/>
                  <a:pt x="3077" y="1835"/>
                </a:cubicBezTo>
                <a:cubicBezTo>
                  <a:pt x="3077" y="1837"/>
                  <a:pt x="3079" y="1836"/>
                  <a:pt x="3080" y="1835"/>
                </a:cubicBezTo>
                <a:cubicBezTo>
                  <a:pt x="3081" y="1835"/>
                  <a:pt x="3081" y="1834"/>
                  <a:pt x="3082" y="1834"/>
                </a:cubicBezTo>
                <a:cubicBezTo>
                  <a:pt x="3085" y="1833"/>
                  <a:pt x="3089" y="1834"/>
                  <a:pt x="3089" y="1830"/>
                </a:cubicBezTo>
                <a:cubicBezTo>
                  <a:pt x="3089" y="1829"/>
                  <a:pt x="3089" y="1827"/>
                  <a:pt x="3087" y="1827"/>
                </a:cubicBezTo>
                <a:cubicBezTo>
                  <a:pt x="3083" y="1825"/>
                  <a:pt x="3082" y="1829"/>
                  <a:pt x="3080" y="1830"/>
                </a:cubicBezTo>
                <a:cubicBezTo>
                  <a:pt x="3074" y="1827"/>
                  <a:pt x="3074" y="1827"/>
                  <a:pt x="3078" y="1824"/>
                </a:cubicBezTo>
                <a:cubicBezTo>
                  <a:pt x="3080" y="1823"/>
                  <a:pt x="3081" y="1822"/>
                  <a:pt x="3082" y="1821"/>
                </a:cubicBezTo>
                <a:cubicBezTo>
                  <a:pt x="3084" y="1821"/>
                  <a:pt x="3086" y="1822"/>
                  <a:pt x="3087" y="1820"/>
                </a:cubicBezTo>
                <a:cubicBezTo>
                  <a:pt x="3091" y="1819"/>
                  <a:pt x="3094" y="1822"/>
                  <a:pt x="3098" y="1822"/>
                </a:cubicBezTo>
                <a:cubicBezTo>
                  <a:pt x="3103" y="1822"/>
                  <a:pt x="3108" y="1821"/>
                  <a:pt x="3112" y="1822"/>
                </a:cubicBezTo>
                <a:cubicBezTo>
                  <a:pt x="3117" y="1824"/>
                  <a:pt x="3119" y="1822"/>
                  <a:pt x="3121" y="1820"/>
                </a:cubicBezTo>
                <a:cubicBezTo>
                  <a:pt x="3122" y="1819"/>
                  <a:pt x="3123" y="1817"/>
                  <a:pt x="3125" y="1817"/>
                </a:cubicBezTo>
                <a:cubicBezTo>
                  <a:pt x="3125" y="1821"/>
                  <a:pt x="3128" y="1823"/>
                  <a:pt x="3132" y="1825"/>
                </a:cubicBezTo>
                <a:cubicBezTo>
                  <a:pt x="3138" y="1828"/>
                  <a:pt x="3143" y="1825"/>
                  <a:pt x="3149" y="1825"/>
                </a:cubicBezTo>
                <a:cubicBezTo>
                  <a:pt x="3150" y="1826"/>
                  <a:pt x="3151" y="1827"/>
                  <a:pt x="3152" y="1825"/>
                </a:cubicBezTo>
                <a:cubicBezTo>
                  <a:pt x="3153" y="1824"/>
                  <a:pt x="3153" y="1823"/>
                  <a:pt x="3153" y="1820"/>
                </a:cubicBezTo>
                <a:cubicBezTo>
                  <a:pt x="3153" y="1820"/>
                  <a:pt x="3153" y="1820"/>
                  <a:pt x="3153" y="1821"/>
                </a:cubicBezTo>
                <a:cubicBezTo>
                  <a:pt x="3154" y="1822"/>
                  <a:pt x="3153" y="1824"/>
                  <a:pt x="3152" y="1825"/>
                </a:cubicBezTo>
                <a:cubicBezTo>
                  <a:pt x="3153" y="1825"/>
                  <a:pt x="3154" y="1825"/>
                  <a:pt x="3156" y="1825"/>
                </a:cubicBezTo>
                <a:cubicBezTo>
                  <a:pt x="3160" y="1824"/>
                  <a:pt x="3163" y="1827"/>
                  <a:pt x="3168" y="1827"/>
                </a:cubicBezTo>
                <a:cubicBezTo>
                  <a:pt x="3162" y="1824"/>
                  <a:pt x="3161" y="1817"/>
                  <a:pt x="3155" y="1813"/>
                </a:cubicBezTo>
                <a:cubicBezTo>
                  <a:pt x="3160" y="1813"/>
                  <a:pt x="3164" y="1810"/>
                  <a:pt x="3169" y="1811"/>
                </a:cubicBezTo>
                <a:cubicBezTo>
                  <a:pt x="3170" y="1811"/>
                  <a:pt x="3172" y="1810"/>
                  <a:pt x="3174" y="1810"/>
                </a:cubicBezTo>
                <a:cubicBezTo>
                  <a:pt x="3187" y="1808"/>
                  <a:pt x="3187" y="1808"/>
                  <a:pt x="3189" y="1804"/>
                </a:cubicBezTo>
                <a:cubicBezTo>
                  <a:pt x="3187" y="1803"/>
                  <a:pt x="3185" y="1805"/>
                  <a:pt x="3183" y="1804"/>
                </a:cubicBezTo>
                <a:cubicBezTo>
                  <a:pt x="3182" y="1803"/>
                  <a:pt x="3181" y="1802"/>
                  <a:pt x="3182" y="1801"/>
                </a:cubicBezTo>
                <a:cubicBezTo>
                  <a:pt x="3187" y="1797"/>
                  <a:pt x="3192" y="1792"/>
                  <a:pt x="3199" y="1795"/>
                </a:cubicBezTo>
                <a:cubicBezTo>
                  <a:pt x="3200" y="1795"/>
                  <a:pt x="3200" y="1795"/>
                  <a:pt x="3201" y="1795"/>
                </a:cubicBezTo>
                <a:cubicBezTo>
                  <a:pt x="3202" y="1797"/>
                  <a:pt x="3205" y="1796"/>
                  <a:pt x="3207" y="1797"/>
                </a:cubicBezTo>
                <a:cubicBezTo>
                  <a:pt x="3212" y="1799"/>
                  <a:pt x="3212" y="1796"/>
                  <a:pt x="3212" y="1793"/>
                </a:cubicBezTo>
                <a:cubicBezTo>
                  <a:pt x="3212" y="1793"/>
                  <a:pt x="3212" y="1793"/>
                  <a:pt x="3212" y="1793"/>
                </a:cubicBezTo>
                <a:cubicBezTo>
                  <a:pt x="3212" y="1793"/>
                  <a:pt x="3212" y="1793"/>
                  <a:pt x="3212" y="1793"/>
                </a:cubicBezTo>
                <a:cubicBezTo>
                  <a:pt x="3213" y="1789"/>
                  <a:pt x="3211" y="1788"/>
                  <a:pt x="3206" y="1788"/>
                </a:cubicBezTo>
                <a:cubicBezTo>
                  <a:pt x="3204" y="1788"/>
                  <a:pt x="3203" y="1787"/>
                  <a:pt x="3204" y="1785"/>
                </a:cubicBezTo>
                <a:cubicBezTo>
                  <a:pt x="3206" y="1782"/>
                  <a:pt x="3208" y="1780"/>
                  <a:pt x="3208" y="1776"/>
                </a:cubicBezTo>
                <a:cubicBezTo>
                  <a:pt x="3211" y="1774"/>
                  <a:pt x="3214" y="1775"/>
                  <a:pt x="3217" y="1775"/>
                </a:cubicBezTo>
                <a:cubicBezTo>
                  <a:pt x="3219" y="1776"/>
                  <a:pt x="3220" y="1777"/>
                  <a:pt x="3222" y="1779"/>
                </a:cubicBezTo>
                <a:cubicBezTo>
                  <a:pt x="3222" y="1775"/>
                  <a:pt x="3223" y="1772"/>
                  <a:pt x="3226" y="1770"/>
                </a:cubicBezTo>
                <a:cubicBezTo>
                  <a:pt x="3227" y="1768"/>
                  <a:pt x="3228" y="1770"/>
                  <a:pt x="3230" y="1770"/>
                </a:cubicBezTo>
                <a:cubicBezTo>
                  <a:pt x="3231" y="1771"/>
                  <a:pt x="3231" y="1773"/>
                  <a:pt x="3230" y="1774"/>
                </a:cubicBezTo>
                <a:cubicBezTo>
                  <a:pt x="3229" y="1777"/>
                  <a:pt x="3231" y="1778"/>
                  <a:pt x="3233" y="1779"/>
                </a:cubicBezTo>
                <a:cubicBezTo>
                  <a:pt x="3235" y="1782"/>
                  <a:pt x="3238" y="1783"/>
                  <a:pt x="3242" y="1781"/>
                </a:cubicBezTo>
                <a:cubicBezTo>
                  <a:pt x="3244" y="1780"/>
                  <a:pt x="3246" y="1779"/>
                  <a:pt x="3248" y="1780"/>
                </a:cubicBezTo>
                <a:cubicBezTo>
                  <a:pt x="3248" y="1782"/>
                  <a:pt x="3247" y="1784"/>
                  <a:pt x="3249" y="1785"/>
                </a:cubicBezTo>
                <a:cubicBezTo>
                  <a:pt x="3252" y="1786"/>
                  <a:pt x="3255" y="1783"/>
                  <a:pt x="3259" y="1784"/>
                </a:cubicBezTo>
                <a:cubicBezTo>
                  <a:pt x="3261" y="1785"/>
                  <a:pt x="3262" y="1783"/>
                  <a:pt x="3262" y="1781"/>
                </a:cubicBezTo>
                <a:cubicBezTo>
                  <a:pt x="3263" y="1777"/>
                  <a:pt x="3262" y="1774"/>
                  <a:pt x="3258" y="1772"/>
                </a:cubicBezTo>
                <a:cubicBezTo>
                  <a:pt x="3257" y="1771"/>
                  <a:pt x="3254" y="1771"/>
                  <a:pt x="3255" y="1769"/>
                </a:cubicBezTo>
                <a:cubicBezTo>
                  <a:pt x="3261" y="1768"/>
                  <a:pt x="3261" y="1768"/>
                  <a:pt x="3264" y="1771"/>
                </a:cubicBezTo>
                <a:cubicBezTo>
                  <a:pt x="3266" y="1773"/>
                  <a:pt x="3267" y="1773"/>
                  <a:pt x="3268" y="1773"/>
                </a:cubicBezTo>
                <a:cubicBezTo>
                  <a:pt x="3269" y="1773"/>
                  <a:pt x="3269" y="1773"/>
                  <a:pt x="3269" y="1773"/>
                </a:cubicBezTo>
                <a:cubicBezTo>
                  <a:pt x="3270" y="1773"/>
                  <a:pt x="3270" y="1773"/>
                  <a:pt x="3270" y="1773"/>
                </a:cubicBezTo>
                <a:cubicBezTo>
                  <a:pt x="3267" y="1782"/>
                  <a:pt x="3267" y="1783"/>
                  <a:pt x="3277" y="1783"/>
                </a:cubicBezTo>
                <a:cubicBezTo>
                  <a:pt x="3277" y="1783"/>
                  <a:pt x="3277" y="1783"/>
                  <a:pt x="3277" y="1783"/>
                </a:cubicBezTo>
                <a:cubicBezTo>
                  <a:pt x="3279" y="1785"/>
                  <a:pt x="3283" y="1787"/>
                  <a:pt x="3284" y="1790"/>
                </a:cubicBezTo>
                <a:cubicBezTo>
                  <a:pt x="3286" y="1793"/>
                  <a:pt x="3289" y="1791"/>
                  <a:pt x="3291" y="1790"/>
                </a:cubicBezTo>
                <a:cubicBezTo>
                  <a:pt x="3294" y="1789"/>
                  <a:pt x="3296" y="1787"/>
                  <a:pt x="3293" y="1785"/>
                </a:cubicBezTo>
                <a:cubicBezTo>
                  <a:pt x="3291" y="1783"/>
                  <a:pt x="3292" y="1781"/>
                  <a:pt x="3293" y="1779"/>
                </a:cubicBezTo>
                <a:cubicBezTo>
                  <a:pt x="3298" y="1772"/>
                  <a:pt x="3298" y="1772"/>
                  <a:pt x="3291" y="1766"/>
                </a:cubicBezTo>
                <a:cubicBezTo>
                  <a:pt x="3292" y="1766"/>
                  <a:pt x="3292" y="1765"/>
                  <a:pt x="3293" y="1765"/>
                </a:cubicBezTo>
                <a:cubicBezTo>
                  <a:pt x="3302" y="1761"/>
                  <a:pt x="3302" y="1761"/>
                  <a:pt x="3304" y="1756"/>
                </a:cubicBezTo>
                <a:cubicBezTo>
                  <a:pt x="3302" y="1754"/>
                  <a:pt x="3304" y="1750"/>
                  <a:pt x="3303" y="1747"/>
                </a:cubicBezTo>
                <a:cubicBezTo>
                  <a:pt x="3301" y="1742"/>
                  <a:pt x="3305" y="1744"/>
                  <a:pt x="3308" y="1745"/>
                </a:cubicBezTo>
                <a:cubicBezTo>
                  <a:pt x="3311" y="1748"/>
                  <a:pt x="3310" y="1751"/>
                  <a:pt x="3311" y="1755"/>
                </a:cubicBezTo>
                <a:cubicBezTo>
                  <a:pt x="3311" y="1756"/>
                  <a:pt x="3310" y="1757"/>
                  <a:pt x="3310" y="1759"/>
                </a:cubicBezTo>
                <a:cubicBezTo>
                  <a:pt x="3313" y="1756"/>
                  <a:pt x="3319" y="1757"/>
                  <a:pt x="3318" y="1752"/>
                </a:cubicBezTo>
                <a:cubicBezTo>
                  <a:pt x="3318" y="1751"/>
                  <a:pt x="3318" y="1751"/>
                  <a:pt x="3318" y="1751"/>
                </a:cubicBezTo>
                <a:cubicBezTo>
                  <a:pt x="3321" y="1753"/>
                  <a:pt x="3320" y="1755"/>
                  <a:pt x="3322" y="1757"/>
                </a:cubicBezTo>
                <a:cubicBezTo>
                  <a:pt x="3327" y="1761"/>
                  <a:pt x="3333" y="1762"/>
                  <a:pt x="3338" y="1765"/>
                </a:cubicBezTo>
                <a:cubicBezTo>
                  <a:pt x="3338" y="1769"/>
                  <a:pt x="3339" y="1774"/>
                  <a:pt x="3340" y="1778"/>
                </a:cubicBezTo>
                <a:cubicBezTo>
                  <a:pt x="3345" y="1777"/>
                  <a:pt x="3347" y="1775"/>
                  <a:pt x="3346" y="1770"/>
                </a:cubicBezTo>
                <a:cubicBezTo>
                  <a:pt x="3345" y="1764"/>
                  <a:pt x="3346" y="1763"/>
                  <a:pt x="3353" y="1765"/>
                </a:cubicBezTo>
                <a:cubicBezTo>
                  <a:pt x="3356" y="1766"/>
                  <a:pt x="3357" y="1765"/>
                  <a:pt x="3359" y="1763"/>
                </a:cubicBezTo>
                <a:cubicBezTo>
                  <a:pt x="3360" y="1762"/>
                  <a:pt x="3360" y="1761"/>
                  <a:pt x="3359" y="176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162004" tIns="81002" rIns="162004" bIns="81002" numCol="1" anchor="t" anchorCtr="0" compatLnSpc="1"/>
          <a:lstStyle/>
          <a:p>
            <a:endParaRPr lang="zh-CN" altLang="en-US" sz="3890"/>
          </a:p>
        </p:txBody>
      </p:sp>
      <p:sp>
        <p:nvSpPr>
          <p:cNvPr id="5" name="文本框 4"/>
          <p:cNvSpPr txBox="1"/>
          <p:nvPr/>
        </p:nvSpPr>
        <p:spPr>
          <a:xfrm>
            <a:off x="7104724" y="2473210"/>
            <a:ext cx="576580" cy="174995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560" b="1" dirty="0">
                <a:solidFill>
                  <a:schemeClr val="tx2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文学常识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13460" y="2393950"/>
            <a:ext cx="6176010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(一)作者简介</a:t>
            </a: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张岱，字宗子，又字石公，号陶庵，明朝山阴（今浙江绍兴）人。明末以前未曾出仕，一直过着布衣优游的生活。明亡以后，消极避居浙江剡(shàn)溪山中，专心从事著述，穷困以终。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代表作：《陶庵梦忆》和《西湖梦寻》即写于明亡以后，书中缅怀往昔风月繁华，追忆前尘往事，字里行间流露出深沉的故国之思和沧桑之感。总带有淡淡的哀愁。文学创作以小品文见长。</a:t>
            </a:r>
          </a:p>
          <a:p>
            <a:pPr fontAlgn="auto">
              <a:lnSpc>
                <a:spcPct val="150000"/>
              </a:lnSpc>
            </a:pPr>
            <a:endParaRPr lang="zh-CN" altLang="en-US" sz="12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7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Presentation"/>
</p:tagLst>
</file>

<file path=ppt/theme/theme1.xml><?xml version="1.0" encoding="utf-8"?>
<a:theme xmlns:a="http://schemas.openxmlformats.org/drawingml/2006/main" name="Office Theme">
  <a:themeElements>
    <a:clrScheme name="自定义 33">
      <a:dk1>
        <a:srgbClr val="5F5F5F"/>
      </a:dk1>
      <a:lt1>
        <a:sysClr val="window" lastClr="FFFFFF"/>
      </a:lt1>
      <a:dk2>
        <a:srgbClr val="080808"/>
      </a:dk2>
      <a:lt2>
        <a:srgbClr val="E7E6E6"/>
      </a:lt2>
      <a:accent1>
        <a:srgbClr val="FF0000"/>
      </a:accent1>
      <a:accent2>
        <a:srgbClr val="FFC000"/>
      </a:accent2>
      <a:accent3>
        <a:srgbClr val="00B0F0"/>
      </a:accent3>
      <a:accent4>
        <a:srgbClr val="00B050"/>
      </a:accent4>
      <a:accent5>
        <a:srgbClr val="7030A0"/>
      </a:accent5>
      <a:accent6>
        <a:srgbClr val="0070C0"/>
      </a:accent6>
      <a:hlink>
        <a:srgbClr val="6666FF"/>
      </a:hlink>
      <a:folHlink>
        <a:srgbClr val="CC9900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4423</Words>
  <Application>Microsoft Office PowerPoint</Application>
  <PresentationFormat>全屏显示(16:9)</PresentationFormat>
  <Paragraphs>316</Paragraphs>
  <Slides>36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Lato Light</vt:lpstr>
      <vt:lpstr>方正苏新诗柳楷简体</vt:lpstr>
      <vt:lpstr>楷体</vt:lpstr>
      <vt:lpstr>宋体</vt:lpstr>
      <vt:lpstr>腾祥铁山楷书繁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</cp:revision>
  <dcterms:created xsi:type="dcterms:W3CDTF">2014-11-26T08:06:00Z</dcterms:created>
  <dcterms:modified xsi:type="dcterms:W3CDTF">2019-11-19T03:13:57Z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