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73" r:id="rId5"/>
    <p:sldId id="262" r:id="rId6"/>
    <p:sldId id="274" r:id="rId7"/>
    <p:sldId id="260" r:id="rId8"/>
    <p:sldId id="275" r:id="rId9"/>
    <p:sldId id="265" r:id="rId10"/>
    <p:sldId id="276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5CE7C-F0D2-4686-ACD5-36F813F99FB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1E435-EC2B-4D85-A290-C2FC114BBE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40" r:id="rId22"/>
    <p:sldLayoutId id="2147483841" r:id="rId23"/>
    <p:sldLayoutId id="2147483839" r:id="rId24"/>
    <p:sldLayoutId id="2147483844" r:id="rId25"/>
    <p:sldLayoutId id="2147483847" r:id="rId2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7231286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9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81632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若问闲情都几许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一川烟草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满城风絮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梅子黄时雨。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承上句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美人何以题写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断肠句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于是有下一句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若问闲情都几许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若问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一句的好处还在一个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字。因为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所以才漫无目的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漫无边际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飘飘渺渺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捉摸不定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却又无处不在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无时不有。这种若有若无、似真还幻的形象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只有那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一川烟草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满城风絮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梅子黄时雨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才可比拟。词人妙笔一点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用博喻的修辞手法将无形变有形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将抽象变形象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变无可捉摸为有形有质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显示了超人的艺术才华和高超的艺术表现力。清朝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闿</a:t>
            </a: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一句一月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非一时也。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就是赞叹末句之妙。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凌波不过横塘路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但目送、芳尘去。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这几句暗用曹植《洛神赋》中对洛神的描写。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凌波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在此是指抒情主体所倾慕的人。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不过横塘路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她总是不从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居住的地方横塘这边经过。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但目送、芳尘去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每次都只能用目光送她远去。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9493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0882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晏殊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(991—1055),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字同叔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抚州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今属江西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人。他能诗能文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著作丰富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但最有成就的是词。晏殊的词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主要承袭晚唐、五代的遗风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多为遣兴娱宾而作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内容比较狭窄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大多是反映士大夫宴游嘉会的生活以及对良时易逝、欢事无多的感慨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描写男女相思、离情别绪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是晏殊词的另一主要内容。有《珠玉词》。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(1049—1100),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字少游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号淮海居士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扬州高邮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今属江苏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人。文辞为苏轼所赏识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苏门四学士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之一。工诗词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多写男女情爱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也颇有感伤身世、反映民生疾苦之作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风格委婉含蓄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清丽雅淡。诗风与词风相近。有《淮海词》。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贺铸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(1052—1125),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字方回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晚年自号庆湖遗老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卫州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今河南汲县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人。秉性刚直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仕途不得志。贺铸博学强记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藏书丰富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精通音律。贺铸词的风格多样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其中有少数豪放词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可视为苏轼豪放词的继响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南宋爱国词的先声。有《贺方回词》。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8892"/>
            <a:ext cx="8128000" cy="55364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1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《蝶恋花》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晏殊的词风继承五代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深受冯延巳的影响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工于造语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写景言情均属上乘。他一方面吸收了《阳春集》的清丽蕴藉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另一方面又避免了《花间集》的浓艳纤巧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足见他在取舍之间形成了自己特定的词风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论者誉其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导宋词之先路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诚为恰当的评论。本词即是体现其词风的代表作。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《鹊桥仙》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相传牛郎织女分居在银河两侧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每年七月初七晚上是他们一年一度相会的时间。这天晚上会有无数喜鹊飞来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为他们搭成一座长桥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便于他们相会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人称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鹊桥相会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。传说织女精于纺织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能将天上的云织成锦缎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是织造云锦的巧手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这天夜晚天空的云彩特别好看。旧时风俗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少女们要于此夜陈设瓜果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朝天礼拜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向织女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乞巧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。这个美丽的神话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引起了古往今来多少诗人的咏叹。宋代的欧阳修、柳永、苏轼等人曾吟咏过这一题材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却都因袭了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欢娱苦短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的传统主题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格调哀婉、凄楚。相形之下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秦观此词堪称独出机杼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立意高远。</a:t>
            </a:r>
            <a:endParaRPr lang="zh-CN" altLang="zh-CN" sz="17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1092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《青玉案》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这似是一首恋词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但却是词人晚年退居苏州时写出的名作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其中想必另有寄托。词人一生沉沦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胸中颇多块垒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故而寓之于香草美人。通过分析可以看出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这首词其实是借怀恋美人以抒发自己幽居穷处的苦闷。这首词寄托深厚自然而不露痕迹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而对那种怅惘迷茫的愁闷心境的描写又十分出色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所以特别受到人们的赞赏。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09333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508000" y="1542307"/>
                <a:ext cx="8128000" cy="40273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不谙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ān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彩笺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jiān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迢迢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tiáo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锦瑟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sè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槛菊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à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门槛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ǎ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写汉字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信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jiān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笺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jiàn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饯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别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zhàn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栈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桥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熟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ān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谙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万马齐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yīn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喑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542307"/>
                <a:ext cx="8128000" cy="4027385"/>
              </a:xfrm>
              <a:prstGeom prst="rect">
                <a:avLst/>
              </a:prstGeom>
              <a:blipFill rotWithShape="0">
                <a:blip r:embed="rId4"/>
                <a:stretch>
                  <a:fillRect b="-1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379046" y="2082620"/>
            <a:ext cx="30174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5010" y="2066798"/>
            <a:ext cx="36004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0818" y="2470303"/>
            <a:ext cx="36004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9603" y="2498704"/>
            <a:ext cx="292872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07468" y="3213193"/>
            <a:ext cx="41385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07468" y="3544251"/>
            <a:ext cx="41385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15503" y="4375990"/>
            <a:ext cx="24535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80469" y="4374233"/>
            <a:ext cx="24535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30807" y="4790552"/>
            <a:ext cx="24535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09528" y="4780423"/>
            <a:ext cx="24535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29538" y="5196198"/>
            <a:ext cx="24535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3132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栏杆。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尺素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一尺见方的白绢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古人用以写信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故也作信的代称。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迢迢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形容银河辽阔。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金风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玉露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白露的美称。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昨夜西风凋碧树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。独上高楼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望尽天涯路。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晏殊《蝶恋花》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两情若是久长时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又岂在朝朝暮暮。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秦观《鹊桥仙》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1989" y="4321560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9689" y="5140783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23877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独上高楼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望尽天涯路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与上文有何关系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这句所写的境界有什么特别之处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既然主人公有着浓郁的离愁别恨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就要想法排遣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主人公便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独上高楼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。前面所写的只是忧伤低回之音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这里却出人意料地展现出一片无限寥廓的境界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独上高楼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望尽天涯路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。有人说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这里固然有凭高望远的苍茫之感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也有不见所思的空虚怅惘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但这毫无窒碍的境界却又给了主人公一种精神上的满足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使其从狭小的帘幕庭院的忧伤愁闷转向对广远境界的骋望。所以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这几句尽管包含望而不见的伤离情绪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但感情是悲壮的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没有纤柔颓靡的气息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语言也洗尽铅华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纯用白描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气象阔大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境界高远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成为全词的警句。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7680" y="2276872"/>
            <a:ext cx="8382792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28962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两情若是久长时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又岂在朝朝暮暮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探讨词人的爱情理想。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两情若是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二句对牛郎织女致以深情的慰勉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只要两情至死不渝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又何必贪求卿卿我我的朝欢暮乐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虽天各一方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但心有灵犀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这才是最珍贵的。这一惊世骇俗之笔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使全词升华到新的思想高度。显然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词人否定的是朝欢暮乐的庸俗生活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歌颂的是天长地久的忠贞爱情。在他的精心提炼和巧妙构思下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古老的题材化为闪光的笔墨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迸发出耀眼的思想火花。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719806"/>
            <a:ext cx="852849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18648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纤云弄巧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飞星传恨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银汉迢迢暗度。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这三句是描写牛郎织女七夕相会的情形。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纤云弄巧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写云天之景。这绚丽的云彩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衬托着仙侣的美好相逢。词人还设想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这彩云是织女的巧手绣成的。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飞星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指牛郎星和织女星。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传恨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互相诉说长期离别的憾恨。这是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暗度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之后、相逢之时的情形。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银汉迢迢暗度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仙侣慢慢地渡过银河幽会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极富仙味。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1440</Words>
  <Application>Microsoft Office PowerPoint</Application>
  <PresentationFormat>全屏显示(4:3)</PresentationFormat>
  <Paragraphs>52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17</cp:revision>
  <dcterms:created xsi:type="dcterms:W3CDTF">2014-12-27T00:55:35Z</dcterms:created>
  <dcterms:modified xsi:type="dcterms:W3CDTF">2016-09-16T14:28:13Z</dcterms:modified>
</cp:coreProperties>
</file>