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06" r:id="rId3"/>
    <p:sldId id="362" r:id="rId4"/>
    <p:sldId id="342" r:id="rId5"/>
    <p:sldId id="348" r:id="rId6"/>
    <p:sldId id="428" r:id="rId7"/>
    <p:sldId id="463" r:id="rId8"/>
    <p:sldId id="447" r:id="rId9"/>
    <p:sldId id="465" r:id="rId10"/>
    <p:sldId id="472" r:id="rId11"/>
    <p:sldId id="469" r:id="rId12"/>
    <p:sldId id="471" r:id="rId13"/>
    <p:sldId id="467" r:id="rId14"/>
    <p:sldId id="480" r:id="rId15"/>
    <p:sldId id="481" r:id="rId16"/>
    <p:sldId id="482" r:id="rId17"/>
    <p:sldId id="483" r:id="rId18"/>
    <p:sldId id="484" r:id="rId19"/>
    <p:sldId id="485" r:id="rId20"/>
    <p:sldId id="450" r:id="rId21"/>
    <p:sldId id="486" r:id="rId22"/>
    <p:sldId id="487" r:id="rId23"/>
    <p:sldId id="488" r:id="rId24"/>
  </p:sldIdLst>
  <p:sldSz cx="11518900" cy="6480175"/>
  <p:notesSz cx="6858000" cy="9144000"/>
  <p:custDataLst>
    <p:tags r:id="rId25"/>
  </p:custDataLst>
  <p:defaultTextStyle>
    <a:defPPr>
      <a:defRPr lang="tr-TR"/>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4" autoAdjust="0"/>
    <p:restoredTop sz="94705" autoAdjust="0"/>
  </p:normalViewPr>
  <p:slideViewPr>
    <p:cSldViewPr showGuides="1">
      <p:cViewPr varScale="1">
        <p:scale>
          <a:sx n="70" d="100"/>
          <a:sy n="70" d="100"/>
        </p:scale>
        <p:origin x="654" y="72"/>
      </p:cViewPr>
      <p:guideLst>
        <p:guide orient="horz" pos="3645"/>
        <p:guide pos="6752"/>
        <p:guide pos="568"/>
        <p:guide orient="horz" pos="791"/>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p:cViewPr>
        <p:scale>
          <a:sx n="1" d="100"/>
          <a:sy n="1" d="100"/>
        </p:scale>
        <p:origin x="0" y="0"/>
      </p:cViewPr>
    </p:cSldViewPr>
  </p:notesViewPr>
  <p:gridSpacing cx="76319" cy="76319"/>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tags" Target="tags/tag178.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32.xml"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tags" Target="../tags/tag36.xml" /><Relationship Id="rId6" Type="http://schemas.openxmlformats.org/officeDocument/2006/relationships/tags" Target="../tags/tag37.xml" /><Relationship Id="rId7" Type="http://schemas.openxmlformats.org/officeDocument/2006/relationships/tags" Target="../tags/tag38.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Header Placeholder 1"/>
          <p:cNvSpPr>
            <a:spLocks noGrp="1"/>
          </p:cNvSpPr>
          <p:nvPr>
            <p:ph type="hdr" sz="quarter"/>
            <p:custDataLst>
              <p:tags r:id="rId2"/>
            </p:custDataLst>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custDataLst>
              <p:tags r:id="rId3"/>
            </p:custDataLst>
          </p:nvPr>
        </p:nvSpPr>
        <p:spPr>
          <a:xfrm>
            <a:off x="3884613" y="0"/>
            <a:ext cx="2971800" cy="457200"/>
          </a:xfrm>
          <a:prstGeom prst="rect">
            <a:avLst/>
          </a:prstGeom>
        </p:spPr>
        <p:txBody>
          <a:bodyPr vert="horz" lIns="91440" tIns="45720" rIns="91440" bIns="45720" rtlCol="0"/>
          <a:lstStyle>
            <a:lvl1pPr algn="r">
              <a:defRPr sz="1200"/>
            </a:lvl1pPr>
          </a:lstStyle>
          <a:p>
            <a:fld id="{BC6046C2-959B-480F-95CE-89A9F2BB5B47}" type="datetimeFigureOut">
              <a:rPr lang="tr-TR" smtClean="0"/>
              <a:t/>
            </a:fld>
            <a:endParaRPr lang="tr-TR"/>
          </a:p>
        </p:txBody>
      </p:sp>
      <p:sp>
        <p:nvSpPr>
          <p:cNvPr id="4" name="Slide Image Placeholder 3"/>
          <p:cNvSpPr>
            <a:spLocks noGrp="1" noRot="1" noChangeAspect="1"/>
          </p:cNvSpPr>
          <p:nvPr>
            <p:ph type="sldImg" idx="2"/>
            <p:custDataLst>
              <p:tags r:id="rId4"/>
            </p:custDataLst>
          </p:nvPr>
        </p:nvSpPr>
        <p:spPr>
          <a:xfrm>
            <a:off x="381000" y="685800"/>
            <a:ext cx="6096000" cy="3429000"/>
          </a:xfrm>
          <a:prstGeom prst="rect">
            <a:avLst/>
          </a:prstGeom>
          <a:noFill/>
          <a:ln w="12700">
            <a:solidFill>
              <a:prstClr val="black"/>
            </a:solidFill>
          </a:ln>
        </p:spPr>
      </p:sp>
      <p:sp>
        <p:nvSpPr>
          <p:cNvPr id="5" name="Notes Placeholder 4"/>
          <p:cNvSpPr>
            <a:spLocks noGrp="1"/>
          </p:cNvSpPr>
          <p:nvPr>
            <p:ph type="body" sz="quarter" idx="3"/>
            <p:custDataLst>
              <p:tags r:id="rId5"/>
            </p:custDataLst>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tr-TR"/>
          </a:p>
        </p:txBody>
      </p:sp>
      <p:sp>
        <p:nvSpPr>
          <p:cNvPr id="6" name="Footer Placeholder 5"/>
          <p:cNvSpPr>
            <a:spLocks noGrp="1"/>
          </p:cNvSpPr>
          <p:nvPr>
            <p:ph type="ftr" sz="quarter" idx="4"/>
            <p:custDataLst>
              <p:tags r:id="rId6"/>
            </p:custDataLst>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custDataLst>
              <p:tags r:id="rId7"/>
            </p:custDataLst>
          </p:nvPr>
        </p:nvSpPr>
        <p:spPr>
          <a:xfrm>
            <a:off x="3884613" y="8685213"/>
            <a:ext cx="2971800" cy="457200"/>
          </a:xfrm>
          <a:prstGeom prst="rect">
            <a:avLst/>
          </a:prstGeom>
        </p:spPr>
        <p:txBody>
          <a:bodyPr vert="horz" lIns="91440" tIns="45720" rIns="91440" bIns="45720" rtlCol="0" anchor="b"/>
          <a:lstStyle>
            <a:lvl1pPr algn="r">
              <a:defRPr sz="1200"/>
            </a:lvl1pPr>
          </a:lstStyle>
          <a:p>
            <a:fld id="{6701EFAE-D117-48EA-9562-6C8DD875E287}" type="slidenum">
              <a:rPr lang="tr-TR" smtClean="0"/>
              <a:t/>
            </a:fld>
            <a:endParaRPr lang="tr-TR"/>
          </a:p>
        </p:txBody>
      </p:sp>
    </p:spTree>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3200" algn="l" defTabSz="913765" rtl="0" eaLnBrk="1" latinLnBrk="0" hangingPunct="1">
      <a:defRPr sz="1200" kern="1200">
        <a:solidFill>
          <a:schemeClr val="tx1"/>
        </a:solidFill>
        <a:latin typeface="+mn-lt"/>
        <a:ea typeface="+mn-ea"/>
        <a:cs typeface="+mn-cs"/>
      </a:defRPr>
    </a:lvl7pPr>
    <a:lvl8pPr marL="3200400" algn="l" defTabSz="913765" rtl="0" eaLnBrk="1" latinLnBrk="0" hangingPunct="1">
      <a:defRPr sz="1200" kern="1200">
        <a:solidFill>
          <a:schemeClr val="tx1"/>
        </a:solidFill>
        <a:latin typeface="+mn-lt"/>
        <a:ea typeface="+mn-ea"/>
        <a:cs typeface="+mn-cs"/>
      </a:defRPr>
    </a:lvl8pPr>
    <a:lvl9pPr marL="3657600" algn="l" defTabSz="913765"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7DA6E8F6-AAAE-4EF7-B094-EE205DCD822E}"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7DA6E8F6-AAAE-4EF7-B094-EE205DCD822E}"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7DA6E8F6-AAAE-4EF7-B094-EE205DCD822E}"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7DA6E8F6-AAAE-4EF7-B094-EE205DCD822E}" type="slidenum">
              <a:rPr lang="zh-CN" altLang="en-US" smtClean="0"/>
              <a:t>5</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2.xml" /><Relationship Id="rId2" Type="http://schemas.openxmlformats.org/officeDocument/2006/relationships/tags" Target="../tags/tag3.xml" /><Relationship Id="rId3" Type="http://schemas.openxmlformats.org/officeDocument/2006/relationships/tags" Target="../tags/tag4.xml" /><Relationship Id="rId4" Type="http://schemas.openxmlformats.org/officeDocument/2006/relationships/tags" Target="../tags/tag5.xml" /><Relationship Id="rId5" Type="http://schemas.openxmlformats.org/officeDocument/2006/relationships/tags" Target="../tags/tag6.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7.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custDataLst>
            <p:tags r:id="rId1"/>
          </p:custDataLst>
        </p:nvPr>
      </p:nvGrpSpPr>
      <p:grpSpPr>
        <a:xfrm>
          <a:off x="0" y="0"/>
          <a:ext cx="0" cy="0"/>
        </a:xfrm>
      </p:grpSpPr>
    </p:spTree>
  </p:cSld>
  <p:clrMapOvr>
    <a:masterClrMapping/>
  </p:clrMapOvr>
  <p:transition advClick="0" advTm="6000">
    <p:cove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两栏内容">
    <p:bg>
      <p:bgPr>
        <a:solidFill>
          <a:schemeClr val="bg1"/>
        </a:solidFill>
        <a:effectLst/>
      </p:bgPr>
    </p:bg>
    <p:spTree>
      <p:nvGrpSpPr>
        <p:cNvPr id="1" name=""/>
        <p:cNvGrpSpPr/>
        <p:nvPr>
          <p:custDataLst>
            <p:tags r:id="rId1"/>
          </p:custDataLst>
        </p:nvPr>
      </p:nvGrpSpPr>
      <p:grpSpPr>
        <a:xfrm>
          <a:off x="0" y="0"/>
          <a:ext cx="0" cy="0"/>
        </a:xfrm>
      </p:grpSpPr>
      <p:grpSp>
        <p:nvGrpSpPr>
          <p:cNvPr id="20" name="组合 19"/>
          <p:cNvGrpSpPr/>
          <p:nvPr userDrawn="1">
            <p:custDataLst>
              <p:tags r:id="rId2"/>
            </p:custDataLst>
          </p:nvPr>
        </p:nvGrpSpPr>
        <p:grpSpPr>
          <a:xfrm>
            <a:off x="10592533" y="5894019"/>
            <a:ext cx="930196" cy="408208"/>
            <a:chOff x="10634092" y="6090541"/>
            <a:chExt cx="1128537" cy="432039"/>
          </a:xfrm>
        </p:grpSpPr>
        <p:sp>
          <p:nvSpPr>
            <p:cNvPr id="21" name="Rectangle 3"/>
            <p:cNvSpPr/>
            <p:nvPr userDrawn="1">
              <p:custDataLst>
                <p:tags r:id="rId3"/>
              </p:custDataLst>
            </p:nvPr>
          </p:nvSpPr>
          <p:spPr bwMode="auto">
            <a:xfrm>
              <a:off x="10634092" y="6090541"/>
              <a:ext cx="792088" cy="432039"/>
            </a:xfrm>
            <a:prstGeom prst="roundRect">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57075" tIns="28533" rIns="28533" bIns="57075" numCol="1" spcCol="0" rtlCol="0" fromWordArt="0" anchor="t" anchorCtr="0" forceAA="0" compatLnSpc="1">
              <a:noAutofit/>
            </a:bodyPr>
            <a:lstStyle/>
            <a:p>
              <a:pPr marL="0" marR="0" lvl="0" indent="0" defTabSz="913130" eaLnBrk="1" fontAlgn="auto" latinLnBrk="0" hangingPunct="1">
                <a:lnSpc>
                  <a:spcPct val="100000"/>
                </a:lnSpc>
                <a:spcBef>
                  <a:spcPct val="0"/>
                </a:spcBef>
                <a:spcAft>
                  <a:spcPct val="0"/>
                </a:spcAft>
                <a:buClrTx/>
                <a:buSzTx/>
                <a:buFontTx/>
                <a:buNone/>
                <a:defRPr/>
              </a:pPr>
              <a:endParaRPr kumimoji="0" lang="en-US" sz="1125" b="0" i="0" u="none" strike="noStrike" kern="0" cap="none" spc="-40" normalizeH="0" baseline="0" noProof="0">
                <a:ln>
                  <a:noFill/>
                </a:ln>
                <a:gradFill>
                  <a:gsLst>
                    <a:gs pos="0">
                      <a:srgbClr val="FFFFFF"/>
                    </a:gs>
                    <a:gs pos="100000">
                      <a:srgbClr val="FFFFFF"/>
                    </a:gs>
                  </a:gsLst>
                  <a:lin ang="5400000" scaled="0"/>
                </a:gradFill>
                <a:effectLst/>
                <a:uLnTx/>
                <a:uFillTx/>
                <a:latin typeface="Segoe UI" panose="020b0502040204020203"/>
                <a:ea typeface="Segoe UI" pitchFamily="34" charset="0"/>
                <a:cs typeface="Segoe UI" panose="020b0502040204020203" pitchFamily="34" charset="0"/>
              </a:endParaRPr>
            </a:p>
          </p:txBody>
        </p:sp>
        <p:sp>
          <p:nvSpPr>
            <p:cNvPr id="22" name="Rectangle 3"/>
            <p:cNvSpPr/>
            <p:nvPr userDrawn="1">
              <p:custDataLst>
                <p:tags r:id="rId4"/>
              </p:custDataLst>
            </p:nvPr>
          </p:nvSpPr>
          <p:spPr bwMode="auto">
            <a:xfrm>
              <a:off x="10634093" y="6456944"/>
              <a:ext cx="1128536" cy="65636"/>
            </a:xfrm>
            <a:prstGeom prst="roundRect">
              <a:avLst>
                <a:gd name="adj" fmla="val 0"/>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57075" tIns="28533" rIns="28533" bIns="57075" numCol="1" spcCol="0" rtlCol="0" fromWordArt="0" anchor="t" anchorCtr="0" forceAA="0" compatLnSpc="1">
              <a:noAutofit/>
            </a:bodyPr>
            <a:lstStyle/>
            <a:p>
              <a:pPr marL="0" marR="0" lvl="0" indent="0" defTabSz="913130" eaLnBrk="1" fontAlgn="auto" latinLnBrk="0" hangingPunct="1">
                <a:lnSpc>
                  <a:spcPct val="100000"/>
                </a:lnSpc>
                <a:spcBef>
                  <a:spcPct val="0"/>
                </a:spcBef>
                <a:spcAft>
                  <a:spcPct val="0"/>
                </a:spcAft>
                <a:buClrTx/>
                <a:buSzTx/>
                <a:buFontTx/>
                <a:buNone/>
                <a:defRPr/>
              </a:pPr>
              <a:endParaRPr kumimoji="0" lang="en-US" sz="1125" b="0" i="0" u="none" strike="noStrike" kern="0" cap="none" spc="-40" normalizeH="0" baseline="0" noProof="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grpSp>
      <p:sp>
        <p:nvSpPr>
          <p:cNvPr id="23" name="TextBox 15"/>
          <p:cNvSpPr txBox="1"/>
          <p:nvPr userDrawn="1">
            <p:custDataLst>
              <p:tags r:id="rId5"/>
            </p:custDataLst>
          </p:nvPr>
        </p:nvSpPr>
        <p:spPr>
          <a:xfrm>
            <a:off x="10592533" y="5925904"/>
            <a:ext cx="634494" cy="299085"/>
          </a:xfrm>
          <a:prstGeom prst="rect">
            <a:avLst/>
          </a:prstGeom>
          <a:noFill/>
        </p:spPr>
        <p:txBody>
          <a:bodyPr wrap="square" rtlCol="0">
            <a:spAutoFit/>
          </a:bodyPr>
          <a:lstStyle/>
          <a:p>
            <a:pPr algn="ctr"/>
            <a:fld id="{2EEF1883-7A0E-4F66-9932-E581691AD397}" type="slidenum">
              <a:rPr lang="zh-CN" altLang="en-US" sz="1350" smtClean="0">
                <a:solidFill>
                  <a:schemeClr val="tx1">
                    <a:lumMod val="85000"/>
                    <a:lumOff val="15000"/>
                  </a:schemeClr>
                </a:solidFill>
                <a:latin typeface="微软雅黑" panose="020b0503020204020204" pitchFamily="34" charset="-122"/>
                <a:ea typeface="微软雅黑" panose="020b0503020204020204" pitchFamily="34" charset="-122"/>
              </a:rPr>
              <a:t/>
            </a:fld>
            <a:r>
              <a:rPr lang="zh-CN" altLang="en-US" sz="1350" smtClean="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sz="1350" b="0">
              <a:solidFill>
                <a:schemeClr val="tx1">
                  <a:lumMod val="85000"/>
                  <a:lumOff val="15000"/>
                </a:schemeClr>
              </a:solidFill>
              <a:latin typeface="微软雅黑" pitchFamily="34" charset="-122"/>
              <a:ea typeface="微软雅黑" pitchFamily="34" charset="-122"/>
            </a:endParaRPr>
          </a:p>
        </p:txBody>
      </p:sp>
    </p:spTree>
  </p:cSld>
  <p:clrMapOvr>
    <a:masterClrMapping/>
  </p:clrMapOvr>
  <p:transition advClick="0" advTm="6000">
    <p:cove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792064" y="345050"/>
            <a:ext cx="9936802" cy="1252678"/>
          </a:xfrm>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custDataLst>
              <p:tags r:id="rId3"/>
            </p:custDataLst>
          </p:nvPr>
        </p:nvSpPr>
        <p:spPr>
          <a:xfrm>
            <a:off x="792064" y="1725246"/>
            <a:ext cx="9936802" cy="4112085"/>
          </a:xfr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custDataLst>
              <p:tags r:id="rId4"/>
            </p:custDataLst>
          </p:nvPr>
        </p:nvSpPr>
        <p:spPr>
          <a:xfrm>
            <a:off x="792064" y="6006854"/>
            <a:ext cx="2592210" cy="345050"/>
          </a:xfrm>
        </p:spPr>
        <p:txBody>
          <a:bodyPr/>
          <a:lstStyle/>
          <a:p>
            <a:fld id="{49AD443B-330D-594B-81FD-0D79791C9695}" type="datetimeFigureOut">
              <a:rPr kumimoji="1" lang="zh-CN" altLang="en-US" smtClean="0"/>
              <a:t/>
            </a:fld>
            <a:endParaRPr kumimoji="1" lang="zh-CN" altLang="en-US"/>
          </a:p>
        </p:txBody>
      </p:sp>
      <p:sp>
        <p:nvSpPr>
          <p:cNvPr id="5" name="页脚占位符 4"/>
          <p:cNvSpPr>
            <a:spLocks noGrp="1"/>
          </p:cNvSpPr>
          <p:nvPr>
            <p:ph type="ftr" sz="quarter" idx="11"/>
            <p:custDataLst>
              <p:tags r:id="rId5"/>
            </p:custDataLst>
          </p:nvPr>
        </p:nvSpPr>
        <p:spPr>
          <a:xfrm>
            <a:off x="3816308" y="6006854"/>
            <a:ext cx="3888314" cy="345050"/>
          </a:xfrm>
        </p:spPr>
        <p:txBody>
          <a:bodyPr/>
          <a:lstStyle/>
          <a:p>
            <a:endParaRPr kumimoji="1" lang="zh-CN" altLang="en-US"/>
          </a:p>
        </p:txBody>
      </p:sp>
      <p:sp>
        <p:nvSpPr>
          <p:cNvPr id="6" name="幻灯片编号占位符 5"/>
          <p:cNvSpPr>
            <a:spLocks noGrp="1"/>
          </p:cNvSpPr>
          <p:nvPr>
            <p:ph type="sldNum" sz="quarter" idx="12"/>
            <p:custDataLst>
              <p:tags r:id="rId6"/>
            </p:custDataLst>
          </p:nvPr>
        </p:nvSpPr>
        <p:spPr>
          <a:xfrm>
            <a:off x="8136657" y="6006854"/>
            <a:ext cx="2592210" cy="345050"/>
          </a:xfrm>
        </p:spPr>
        <p:txBody>
          <a:bodyPr/>
          <a:lstStyle/>
          <a:p>
            <a:fld id="{A1E0E52E-F1B7-9C4C-88E3-9658D2CF7008}" type="slidenum">
              <a:rPr kumimoji="1" lang="zh-CN" altLang="en-US" smtClean="0"/>
              <a:t/>
            </a:fld>
            <a:endParaRPr kumimoji="1" lang="zh-CN" altLang="en-US"/>
          </a:p>
        </p:txBody>
      </p:sp>
    </p:spTree>
  </p:cSld>
  <p:clrMapOvr>
    <a:masterClrMapping/>
  </p:clrMapOvr>
  <p:transition advClick="0" advTm="6000">
    <p:cove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a:xfrm>
            <a:off x="792064" y="6006854"/>
            <a:ext cx="2592210" cy="345050"/>
          </a:xfrm>
        </p:spPr>
        <p:txBody>
          <a:bodyPr/>
          <a:lstStyle/>
          <a:p>
            <a:fld id="{3F3AA615-FA5F-4B27-B81C-EE8AF46BC168}"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a:xfrm>
            <a:off x="3816308" y="6006854"/>
            <a:ext cx="3888314" cy="34505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8136657" y="6006854"/>
            <a:ext cx="2592210" cy="345050"/>
          </a:xfrm>
        </p:spPr>
        <p:txBody>
          <a:bodyPr/>
          <a:lstStyle/>
          <a:p>
            <a:fld id="{97E1D9FB-F2BC-4CD2-B531-81AE2FAE48C2}" type="slidenum">
              <a:rPr lang="zh-CN" altLang="en-US" smtClean="0"/>
              <a:t/>
            </a:fld>
            <a:endParaRPr lang="zh-CN" altLang="en-US"/>
          </a:p>
        </p:txBody>
      </p:sp>
    </p:spTree>
  </p:cSld>
  <p:clrMapOvr>
    <a:masterClrMapping/>
  </p:clrMapOvr>
  <p:transition spd="slow" advTm="2000">
    <p:fade/>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056086" y="460066"/>
            <a:ext cx="13249070" cy="1670238"/>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1056086" y="8009138"/>
            <a:ext cx="3456280" cy="460066"/>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5088410" y="8009138"/>
            <a:ext cx="5184418" cy="460066"/>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10848876" y="8009138"/>
            <a:ext cx="3456280" cy="460066"/>
          </a:xfrm>
        </p:spPr>
        <p:txBody>
          <a:bodyPr/>
          <a:lstStyle/>
          <a:p>
            <a:fld id="{E077DA78-E013-4A8C-AD75-63A150561B10}" type="slidenum">
              <a:rPr lang="zh-CN" altLang="en-US" smtClean="0"/>
              <a:t/>
            </a:fld>
            <a:endParaRPr lang="zh-CN" altLang="en-US"/>
          </a:p>
        </p:txBody>
      </p:sp>
    </p:spTree>
  </p:cSld>
  <p:clrMapOvr>
    <a:masterClrMapping/>
  </p:clrMapOvr>
  <p:transition advClick="0" advTm="6000">
    <p:cove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439863" y="1060529"/>
            <a:ext cx="8639175" cy="2256061"/>
          </a:xfrm>
          <a:prstGeom prst="rect">
            <a:avLst/>
          </a:prstGeom>
        </p:spPr>
        <p:txBody>
          <a:bodyPr anchor="b"/>
          <a:lstStyle>
            <a:lvl1pPr algn="ctr">
              <a:defRPr sz="567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439863" y="3403592"/>
            <a:ext cx="8639175" cy="1564542"/>
          </a:xfrm>
          <a:prstGeom prst="rect">
            <a:avLst/>
          </a:prstGeom>
        </p:spPr>
        <p:txBody>
          <a:bodyPr/>
          <a:lstStyle>
            <a:lvl1pPr marL="0" indent="0" algn="ctr">
              <a:buNone/>
              <a:defRPr sz="2270"/>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59635" indent="0" algn="ctr">
              <a:buNone/>
              <a:defRPr sz="1510"/>
            </a:lvl6pPr>
            <a:lvl7pPr marL="2592070" indent="0" algn="ctr">
              <a:buNone/>
              <a:defRPr sz="1510"/>
            </a:lvl7pPr>
            <a:lvl8pPr marL="3023870" indent="0" algn="ctr">
              <a:buNone/>
              <a:defRPr sz="1510"/>
            </a:lvl8pPr>
            <a:lvl9pPr marL="3455670" indent="0" algn="ctr">
              <a:buNone/>
              <a:defRPr sz="151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a:xfrm>
            <a:off x="791924" y="6006163"/>
            <a:ext cx="2591753" cy="345009"/>
          </a:xfrm>
          <a:prstGeom prst="rect">
            <a:avLst/>
          </a:prstGeom>
        </p:spPr>
        <p:txBody>
          <a:bodyPr/>
          <a:lstStyle/>
          <a:p>
            <a:fld id="{6D185640-C87F-400A-9358-1C884C081210}"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a:xfrm>
            <a:off x="3815636" y="6006163"/>
            <a:ext cx="3887629" cy="345009"/>
          </a:xfrm>
          <a:prstGeom prst="rect">
            <a:avLst/>
          </a:prstGeo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135223" y="6006163"/>
            <a:ext cx="2591753" cy="345009"/>
          </a:xfrm>
          <a:prstGeom prst="rect">
            <a:avLst/>
          </a:prstGeom>
        </p:spPr>
        <p:txBody>
          <a:bodyPr/>
          <a:lstStyle/>
          <a:p>
            <a:fld id="{B8877BB7-4118-4714-B308-5168698AAA0F}"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1.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tags" Target="../tags/tag3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7"/>
          </p:custDataLst>
        </p:nvPr>
      </p:nvGrpSpPr>
      <p:grpSpPr>
        <a:xfrm>
          <a:off x="0" y="0"/>
          <a:ext cx="0" cy="0"/>
        </a:xfrm>
      </p:grpSpPr>
      <p:sp>
        <p:nvSpPr>
          <p:cNvPr id="18" name="文本框 17"/>
          <p:cNvSpPr txBox="1"/>
          <p:nvPr userDrawn="1">
            <p:custDataLst>
              <p:tags r:id="rId8"/>
            </p:custDataLst>
          </p:nvPr>
        </p:nvSpPr>
        <p:spPr>
          <a:xfrm>
            <a:off x="0" y="6398068"/>
            <a:ext cx="11520930" cy="121920"/>
          </a:xfrm>
          <a:prstGeom prst="rect">
            <a:avLst/>
          </a:prstGeom>
          <a:solidFill>
            <a:srgbClr val="008A55"/>
          </a:solidFill>
        </p:spPr>
        <p:txBody>
          <a:bodyPr wrap="square" rtlCol="0">
            <a:spAutoFit/>
          </a:bodyPr>
          <a:lstStyle/>
          <a:p>
            <a:endParaRPr lang="zh-CN" altLang="en-US" sz="200"/>
          </a:p>
        </p:txBody>
      </p:sp>
      <p:sp>
        <p:nvSpPr>
          <p:cNvPr id="19" name="矩形 18"/>
          <p:cNvSpPr/>
          <p:nvPr userDrawn="1">
            <p:custDataLst>
              <p:tags r:id="rId9"/>
            </p:custDataLst>
          </p:nvPr>
        </p:nvSpPr>
        <p:spPr>
          <a:xfrm>
            <a:off x="6910349" y="6398714"/>
            <a:ext cx="1920318" cy="121929"/>
          </a:xfrm>
          <a:prstGeom prst="rect">
            <a:avLst/>
          </a:prstGeom>
          <a:solidFill>
            <a:srgbClr val="FFE1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矩形 19"/>
          <p:cNvSpPr/>
          <p:nvPr userDrawn="1">
            <p:custDataLst>
              <p:tags r:id="rId10"/>
            </p:custDataLst>
          </p:nvPr>
        </p:nvSpPr>
        <p:spPr>
          <a:xfrm>
            <a:off x="8589992" y="6398079"/>
            <a:ext cx="1920318" cy="122564"/>
          </a:xfrm>
          <a:prstGeom prst="rect">
            <a:avLst/>
          </a:prstGeom>
          <a:solidFill>
            <a:srgbClr val="FF9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advClick="0" advTm="6000">
    <p:cover/>
  </p:transition>
  <p:timing/>
  <p:txStyles>
    <p:titleStyle>
      <a:lvl1pPr algn="ctr" defTabSz="1028065" rtl="0" eaLnBrk="1" latinLnBrk="0" hangingPunct="1">
        <a:spcBef>
          <a:spcPct val="0"/>
        </a:spcBef>
        <a:buNone/>
        <a:defRPr sz="4915" kern="1200">
          <a:solidFill>
            <a:schemeClr val="tx1"/>
          </a:solidFill>
          <a:latin typeface="+mj-lt"/>
          <a:ea typeface="+mj-ea"/>
          <a:cs typeface="+mj-cs"/>
        </a:defRPr>
      </a:lvl1pPr>
    </p:titleStyle>
    <p:bodyStyle>
      <a:lvl1pPr marL="385445" indent="-385445" algn="l" defTabSz="1028065" rtl="0" eaLnBrk="1" latinLnBrk="0" hangingPunct="1">
        <a:spcBef>
          <a:spcPct val="19000"/>
        </a:spcBef>
        <a:buFont typeface="Arial" panose="020b0604020202020204" pitchFamily="34" charset="0"/>
        <a:buChar char="•"/>
        <a:defRPr sz="3590" kern="1200">
          <a:solidFill>
            <a:schemeClr val="tx1"/>
          </a:solidFill>
          <a:latin typeface="+mn-lt"/>
          <a:ea typeface="+mn-ea"/>
          <a:cs typeface="+mn-cs"/>
        </a:defRPr>
      </a:lvl1pPr>
      <a:lvl2pPr marL="836295" indent="-321310" algn="l" defTabSz="1028065" rtl="0" eaLnBrk="1" latinLnBrk="0" hangingPunct="1">
        <a:spcBef>
          <a:spcPct val="19000"/>
        </a:spcBef>
        <a:buFont typeface="Arial" panose="020b0604020202020204" pitchFamily="34" charset="0"/>
        <a:buChar char="–"/>
        <a:defRPr sz="3120" kern="1200">
          <a:solidFill>
            <a:schemeClr val="tx1"/>
          </a:solidFill>
          <a:latin typeface="+mn-lt"/>
          <a:ea typeface="+mn-ea"/>
          <a:cs typeface="+mn-cs"/>
        </a:defRPr>
      </a:lvl2pPr>
      <a:lvl3pPr marL="1285875" indent="-257810" algn="l" defTabSz="1028065" rtl="0" eaLnBrk="1" latinLnBrk="0" hangingPunct="1">
        <a:spcBef>
          <a:spcPct val="19000"/>
        </a:spcBef>
        <a:buFont typeface="Arial" panose="020b0604020202020204" pitchFamily="34" charset="0"/>
        <a:buChar char="•"/>
        <a:defRPr sz="2740" kern="1200">
          <a:solidFill>
            <a:schemeClr val="tx1"/>
          </a:solidFill>
          <a:latin typeface="+mn-lt"/>
          <a:ea typeface="+mn-ea"/>
          <a:cs typeface="+mn-cs"/>
        </a:defRPr>
      </a:lvl3pPr>
      <a:lvl4pPr marL="180022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4pPr>
      <a:lvl5pPr marL="231330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5pPr>
      <a:lvl6pPr marL="282829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6pPr>
      <a:lvl7pPr marL="334137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7pPr>
      <a:lvl8pPr marL="385572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8pPr>
      <a:lvl9pPr marL="437070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9pPr>
    </p:bodyStyle>
    <p:otherStyle>
      <a:defPPr>
        <a:defRPr lang="zh-CN"/>
      </a:defPPr>
      <a:lvl1pPr marL="0" algn="l" defTabSz="1028065" rtl="0" eaLnBrk="1" latinLnBrk="0" hangingPunct="1">
        <a:defRPr sz="1985" kern="1200">
          <a:solidFill>
            <a:schemeClr val="tx1"/>
          </a:solidFill>
          <a:latin typeface="+mn-lt"/>
          <a:ea typeface="+mn-ea"/>
          <a:cs typeface="+mn-cs"/>
        </a:defRPr>
      </a:lvl1pPr>
      <a:lvl2pPr marL="514350" algn="l" defTabSz="1028065" rtl="0" eaLnBrk="1" latinLnBrk="0" hangingPunct="1">
        <a:defRPr sz="1985" kern="1200">
          <a:solidFill>
            <a:schemeClr val="tx1"/>
          </a:solidFill>
          <a:latin typeface="+mn-lt"/>
          <a:ea typeface="+mn-ea"/>
          <a:cs typeface="+mn-cs"/>
        </a:defRPr>
      </a:lvl2pPr>
      <a:lvl3pPr marL="1028065" algn="l" defTabSz="1028065" rtl="0" eaLnBrk="1" latinLnBrk="0" hangingPunct="1">
        <a:defRPr sz="1985" kern="1200">
          <a:solidFill>
            <a:schemeClr val="tx1"/>
          </a:solidFill>
          <a:latin typeface="+mn-lt"/>
          <a:ea typeface="+mn-ea"/>
          <a:cs typeface="+mn-cs"/>
        </a:defRPr>
      </a:lvl3pPr>
      <a:lvl4pPr marL="1542415" algn="l" defTabSz="1028065" rtl="0" eaLnBrk="1" latinLnBrk="0" hangingPunct="1">
        <a:defRPr sz="1985" kern="1200">
          <a:solidFill>
            <a:schemeClr val="tx1"/>
          </a:solidFill>
          <a:latin typeface="+mn-lt"/>
          <a:ea typeface="+mn-ea"/>
          <a:cs typeface="+mn-cs"/>
        </a:defRPr>
      </a:lvl4pPr>
      <a:lvl5pPr marL="2056765" algn="l" defTabSz="1028065" rtl="0" eaLnBrk="1" latinLnBrk="0" hangingPunct="1">
        <a:defRPr sz="1985" kern="1200">
          <a:solidFill>
            <a:schemeClr val="tx1"/>
          </a:solidFill>
          <a:latin typeface="+mn-lt"/>
          <a:ea typeface="+mn-ea"/>
          <a:cs typeface="+mn-cs"/>
        </a:defRPr>
      </a:lvl5pPr>
      <a:lvl6pPr marL="2570480" algn="l" defTabSz="1028065" rtl="0" eaLnBrk="1" latinLnBrk="0" hangingPunct="1">
        <a:defRPr sz="1985" kern="1200">
          <a:solidFill>
            <a:schemeClr val="tx1"/>
          </a:solidFill>
          <a:latin typeface="+mn-lt"/>
          <a:ea typeface="+mn-ea"/>
          <a:cs typeface="+mn-cs"/>
        </a:defRPr>
      </a:lvl6pPr>
      <a:lvl7pPr marL="3085465" algn="l" defTabSz="1028065" rtl="0" eaLnBrk="1" latinLnBrk="0" hangingPunct="1">
        <a:defRPr sz="1985" kern="1200">
          <a:solidFill>
            <a:schemeClr val="tx1"/>
          </a:solidFill>
          <a:latin typeface="+mn-lt"/>
          <a:ea typeface="+mn-ea"/>
          <a:cs typeface="+mn-cs"/>
        </a:defRPr>
      </a:lvl7pPr>
      <a:lvl8pPr marL="3599180" algn="l" defTabSz="1028065" rtl="0" eaLnBrk="1" latinLnBrk="0" hangingPunct="1">
        <a:defRPr sz="1985" kern="1200">
          <a:solidFill>
            <a:schemeClr val="tx1"/>
          </a:solidFill>
          <a:latin typeface="+mn-lt"/>
          <a:ea typeface="+mn-ea"/>
          <a:cs typeface="+mn-cs"/>
        </a:defRPr>
      </a:lvl8pPr>
      <a:lvl9pPr marL="4113530" algn="l" defTabSz="1028065" rtl="0" eaLnBrk="1" latinLnBrk="0" hangingPunct="1">
        <a:defRPr sz="1985"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46.xml" /><Relationship Id="rId11" Type="http://schemas.openxmlformats.org/officeDocument/2006/relationships/tags" Target="../tags/tag47.xml" /><Relationship Id="rId12" Type="http://schemas.openxmlformats.org/officeDocument/2006/relationships/tags" Target="../tags/tag48.xml" /><Relationship Id="rId13" Type="http://schemas.openxmlformats.org/officeDocument/2006/relationships/image" Target="../media/image2.png" /><Relationship Id="rId14" Type="http://schemas.openxmlformats.org/officeDocument/2006/relationships/tags" Target="../tags/tag49.xml" /><Relationship Id="rId2" Type="http://schemas.openxmlformats.org/officeDocument/2006/relationships/tags" Target="../tags/tag39.xml" /><Relationship Id="rId3" Type="http://schemas.openxmlformats.org/officeDocument/2006/relationships/image" Target="../media/image1.png"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tags" Target="../tags/tag43.xml" /><Relationship Id="rId8" Type="http://schemas.openxmlformats.org/officeDocument/2006/relationships/tags" Target="../tags/tag44.xml" /><Relationship Id="rId9" Type="http://schemas.openxmlformats.org/officeDocument/2006/relationships/tags" Target="../tags/tag4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22.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image" Target="../media/image4.png" /><Relationship Id="rId6" Type="http://schemas.openxmlformats.org/officeDocument/2006/relationships/tags" Target="../tags/tag12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26.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tags" Target="../tags/tag132.xml" /><Relationship Id="rId5" Type="http://schemas.openxmlformats.org/officeDocument/2006/relationships/tags" Target="../tags/tag13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39.xml"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tags" Target="../tags/tag143.xml" /><Relationship Id="rId7" Type="http://schemas.openxmlformats.org/officeDocument/2006/relationships/tags" Target="../tags/tag14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45.xml" /><Relationship Id="rId3" Type="http://schemas.openxmlformats.org/officeDocument/2006/relationships/tags" Target="../tags/tag146.xml" /><Relationship Id="rId4" Type="http://schemas.openxmlformats.org/officeDocument/2006/relationships/tags" Target="../tags/tag147.xml" /><Relationship Id="rId5" Type="http://schemas.openxmlformats.org/officeDocument/2006/relationships/tags" Target="../tags/tag14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49.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tags" Target="../tags/tag157.xml" /><Relationship Id="rId7" Type="http://schemas.openxmlformats.org/officeDocument/2006/relationships/tags" Target="../tags/tag15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tags" Target="../tags/tag163.xml" /><Relationship Id="rId7" Type="http://schemas.openxmlformats.org/officeDocument/2006/relationships/tags" Target="../tags/tag164.xml" /><Relationship Id="rId8" Type="http://schemas.openxmlformats.org/officeDocument/2006/relationships/tags" Target="../tags/tag165.xml" /><Relationship Id="rId9" Type="http://schemas.openxmlformats.org/officeDocument/2006/relationships/tags" Target="../tags/tag16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61.xml" /><Relationship Id="rId11" Type="http://schemas.openxmlformats.org/officeDocument/2006/relationships/tags" Target="../tags/tag62.xml" /><Relationship Id="rId12" Type="http://schemas.openxmlformats.org/officeDocument/2006/relationships/tags" Target="../tags/tag63.xml" /><Relationship Id="rId13" Type="http://schemas.openxmlformats.org/officeDocument/2006/relationships/tags" Target="../tags/tag64.xml" /><Relationship Id="rId14" Type="http://schemas.openxmlformats.org/officeDocument/2006/relationships/tags" Target="../tags/tag65.xml" /><Relationship Id="rId15" Type="http://schemas.openxmlformats.org/officeDocument/2006/relationships/tags" Target="../tags/tag66.xml" /><Relationship Id="rId2" Type="http://schemas.openxmlformats.org/officeDocument/2006/relationships/notesSlide" Target="../notesSlides/notesSlide1.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tags" Target="../tags/tag57.xml" /><Relationship Id="rId7" Type="http://schemas.openxmlformats.org/officeDocument/2006/relationships/tags" Target="../tags/tag58.xml" /><Relationship Id="rId8" Type="http://schemas.openxmlformats.org/officeDocument/2006/relationships/tags" Target="../tags/tag59.xml" /><Relationship Id="rId9" Type="http://schemas.openxmlformats.org/officeDocument/2006/relationships/tags" Target="../tags/tag6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67.xml" /><Relationship Id="rId3" Type="http://schemas.openxmlformats.org/officeDocument/2006/relationships/tags" Target="../tags/tag168.xml" /><Relationship Id="rId4" Type="http://schemas.openxmlformats.org/officeDocument/2006/relationships/tags" Target="../tags/tag169.xml" /><Relationship Id="rId5" Type="http://schemas.openxmlformats.org/officeDocument/2006/relationships/image" Target="../media/image5.png" /><Relationship Id="rId6" Type="http://schemas.openxmlformats.org/officeDocument/2006/relationships/tags" Target="../tags/tag17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71.xml" /><Relationship Id="rId3" Type="http://schemas.openxmlformats.org/officeDocument/2006/relationships/tags" Target="../tags/tag172.xml" /><Relationship Id="rId4" Type="http://schemas.openxmlformats.org/officeDocument/2006/relationships/tags" Target="../tags/tag17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74.xml" /><Relationship Id="rId3" Type="http://schemas.openxmlformats.org/officeDocument/2006/relationships/tags" Target="../tags/tag175.xml" /><Relationship Id="rId4" Type="http://schemas.openxmlformats.org/officeDocument/2006/relationships/tags" Target="../tags/tag176.xml" /><Relationship Id="rId5" Type="http://schemas.openxmlformats.org/officeDocument/2006/relationships/image" Target="../media/image6.png" /><Relationship Id="rId6" Type="http://schemas.openxmlformats.org/officeDocument/2006/relationships/tags" Target="../tags/tag17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ags" Target="../tags/tag76.xml" /><Relationship Id="rId9" Type="http://schemas.openxmlformats.org/officeDocument/2006/relationships/tags" Target="../tags/tag7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89.xml" /><Relationship Id="rId11" Type="http://schemas.openxmlformats.org/officeDocument/2006/relationships/tags" Target="../tags/tag90.xml" /><Relationship Id="rId12" Type="http://schemas.openxmlformats.org/officeDocument/2006/relationships/tags" Target="../tags/tag91.xml" /><Relationship Id="rId13" Type="http://schemas.openxmlformats.org/officeDocument/2006/relationships/tags" Target="../tags/tag92.xml" /><Relationship Id="rId14" Type="http://schemas.openxmlformats.org/officeDocument/2006/relationships/tags" Target="../tags/tag93.xml" /><Relationship Id="rId2" Type="http://schemas.openxmlformats.org/officeDocument/2006/relationships/notesSlide" Target="../notesSlides/notesSlide3.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tags" Target="../tags/tag86.xml" /><Relationship Id="rId8" Type="http://schemas.openxmlformats.org/officeDocument/2006/relationships/tags" Target="../tags/tag87.xml" /><Relationship Id="rId9" Type="http://schemas.openxmlformats.org/officeDocument/2006/relationships/tags" Target="../tags/tag8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4.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 Id="rId7" Type="http://schemas.openxmlformats.org/officeDocument/2006/relationships/tags" Target="../tags/tag10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06.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image" Target="../media/image2.png" /><Relationship Id="rId6" Type="http://schemas.openxmlformats.org/officeDocument/2006/relationships/tags" Target="../tags/tag10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5.xml" /><Relationship Id="rId3" Type="http://schemas.openxmlformats.org/officeDocument/2006/relationships/image" Target="../media/image3.png" /><Relationship Id="rId4" Type="http://schemas.openxmlformats.org/officeDocument/2006/relationships/tags" Target="../tags/tag116.xml" /><Relationship Id="rId5" Type="http://schemas.openxmlformats.org/officeDocument/2006/relationships/video" Target="../media/media1.mp4" /><Relationship Id="rId6" Type="http://schemas.microsoft.com/office/2007/relationships/media" Target="../media/media1.mp4" /><Relationship Id="rId7" Type="http://schemas.openxmlformats.org/officeDocument/2006/relationships/tags" Target="../tags/tag11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 name="图片 4"/>
          <p:cNvPicPr>
            <a:picLocks noChangeAspect="1"/>
          </p:cNvPicPr>
          <p:nvPr>
            <p:custDataLst>
              <p:tags r:id="rId4"/>
            </p:custDataLst>
          </p:nvPr>
        </p:nvPicPr>
        <p:blipFill>
          <a:blip r:embed="rId3"/>
          <a:srcRect t="9967" b="10017"/>
          <a:stretch>
            <a:fillRect/>
          </a:stretch>
        </p:blipFill>
        <p:spPr>
          <a:xfrm>
            <a:off x="6066790" y="2035175"/>
            <a:ext cx="3430905" cy="2202815"/>
          </a:xfrm>
          <a:prstGeom prst="rect">
            <a:avLst/>
          </a:prstGeom>
        </p:spPr>
      </p:pic>
      <p:sp>
        <p:nvSpPr>
          <p:cNvPr id="13" name="矩形 12"/>
          <p:cNvSpPr/>
          <p:nvPr>
            <p:custDataLst>
              <p:tags r:id="rId5"/>
            </p:custDataLst>
          </p:nvPr>
        </p:nvSpPr>
        <p:spPr>
          <a:xfrm>
            <a:off x="988060" y="2023745"/>
            <a:ext cx="5078730" cy="2214245"/>
          </a:xfrm>
          <a:prstGeom prst="rect">
            <a:avLst/>
          </a:prstGeom>
          <a:solidFill>
            <a:srgbClr val="008A55"/>
          </a:solidFill>
          <a:ln>
            <a:noFill/>
          </a:ln>
        </p:spPr>
        <p:style>
          <a:lnRef idx="2">
            <a:schemeClr val="accent3">
              <a:shade val="50000"/>
            </a:schemeClr>
          </a:lnRef>
          <a:fillRef idx="1">
            <a:schemeClr val="accent3"/>
          </a:fillRef>
          <a:effectRef idx="0">
            <a:schemeClr val="accent3"/>
          </a:effectRef>
          <a:fontRef idx="minor">
            <a:schemeClr val="lt1"/>
          </a:fontRef>
        </p:style>
        <p:txBody>
          <a:bodyPr lIns="72571" tIns="36285" rIns="72571" bIns="36285" anchor="ctr"/>
          <a:lstStyle/>
          <a:p>
            <a:pPr algn="ctr">
              <a:defRPr/>
            </a:pPr>
            <a:endParaRPr lang="zh-CN" altLang="en-US" baseline="-25000"/>
          </a:p>
        </p:txBody>
      </p:sp>
      <p:sp>
        <p:nvSpPr>
          <p:cNvPr id="17" name="矩形 16"/>
          <p:cNvSpPr/>
          <p:nvPr>
            <p:custDataLst>
              <p:tags r:id="rId6"/>
            </p:custDataLst>
          </p:nvPr>
        </p:nvSpPr>
        <p:spPr>
          <a:xfrm>
            <a:off x="-24130" y="2023110"/>
            <a:ext cx="530860" cy="2202180"/>
          </a:xfrm>
          <a:prstGeom prst="rect">
            <a:avLst/>
          </a:prstGeom>
          <a:solidFill>
            <a:srgbClr val="FFC000"/>
          </a:solidFill>
          <a:ln>
            <a:noFill/>
          </a:ln>
        </p:spPr>
        <p:style>
          <a:lnRef idx="2">
            <a:schemeClr val="accent3">
              <a:shade val="50000"/>
            </a:schemeClr>
          </a:lnRef>
          <a:fillRef idx="1">
            <a:schemeClr val="accent3"/>
          </a:fillRef>
          <a:effectRef idx="0">
            <a:schemeClr val="accent3"/>
          </a:effectRef>
          <a:fontRef idx="minor">
            <a:schemeClr val="lt1"/>
          </a:fontRef>
        </p:style>
        <p:txBody>
          <a:bodyPr lIns="72571" tIns="36285" rIns="72571" bIns="36285" anchor="ctr"/>
          <a:lstStyle/>
          <a:p>
            <a:pPr algn="ctr">
              <a:defRPr/>
            </a:pPr>
            <a:endParaRPr lang="zh-CN" altLang="en-US" baseline="-25000"/>
          </a:p>
        </p:txBody>
      </p:sp>
      <p:sp>
        <p:nvSpPr>
          <p:cNvPr id="2" name="副标题 2"/>
          <p:cNvSpPr txBox="1"/>
          <p:nvPr>
            <p:custDataLst>
              <p:tags r:id="rId7"/>
            </p:custDataLst>
          </p:nvPr>
        </p:nvSpPr>
        <p:spPr bwMode="auto">
          <a:xfrm>
            <a:off x="2629482" y="3052700"/>
            <a:ext cx="6401820" cy="751046"/>
          </a:xfrm>
          <a:prstGeom prst="rect">
            <a:avLst/>
          </a:prstGeom>
          <a:noFill/>
          <a:ln w="9525">
            <a:noFill/>
            <a:miter lim="800000"/>
          </a:ln>
        </p:spPr>
        <p:txBody>
          <a:bodyPr lIns="84909" tIns="42453" rIns="84909" bIns="42453"/>
          <a:lstStyle/>
          <a:p>
            <a:pPr algn="ctr">
              <a:spcBef>
                <a:spcPct val="20000"/>
              </a:spcBef>
            </a:pPr>
            <a:endParaRPr lang="zh-CN" altLang="en-US" sz="2400">
              <a:solidFill>
                <a:srgbClr val="FFFF00"/>
              </a:solidFill>
              <a:latin typeface="方正黑体简体"/>
              <a:ea typeface="方正黑体简体"/>
              <a:cs typeface="方正黑体简体"/>
            </a:endParaRPr>
          </a:p>
        </p:txBody>
      </p:sp>
      <p:sp>
        <p:nvSpPr>
          <p:cNvPr id="11" name="矩形 10"/>
          <p:cNvSpPr/>
          <p:nvPr>
            <p:custDataLst>
              <p:tags r:id="rId8"/>
            </p:custDataLst>
          </p:nvPr>
        </p:nvSpPr>
        <p:spPr>
          <a:xfrm>
            <a:off x="6066790" y="2036445"/>
            <a:ext cx="3456940" cy="2201545"/>
          </a:xfrm>
          <a:prstGeom prst="rect">
            <a:avLst/>
          </a:prstGeom>
          <a:solidFill>
            <a:srgbClr val="FFE153">
              <a:alpha val="46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lIns="72571" tIns="36285" rIns="72571" bIns="36285" anchor="ctr"/>
          <a:lstStyle/>
          <a:p>
            <a:pPr algn="ctr">
              <a:defRPr/>
            </a:pPr>
            <a:endParaRPr lang="zh-CN" altLang="en-US" baseline="-25000"/>
          </a:p>
        </p:txBody>
      </p:sp>
      <p:sp>
        <p:nvSpPr>
          <p:cNvPr id="3081" name="副标题 2"/>
          <p:cNvSpPr txBox="1"/>
          <p:nvPr>
            <p:custDataLst>
              <p:tags r:id="rId9"/>
            </p:custDataLst>
          </p:nvPr>
        </p:nvSpPr>
        <p:spPr bwMode="auto">
          <a:xfrm>
            <a:off x="988060" y="2023110"/>
            <a:ext cx="5051425" cy="2202180"/>
          </a:xfrm>
          <a:prstGeom prst="rect">
            <a:avLst/>
          </a:prstGeom>
          <a:noFill/>
          <a:ln w="9525">
            <a:noFill/>
            <a:miter lim="800000"/>
          </a:ln>
        </p:spPr>
        <p:txBody>
          <a:bodyPr lIns="84909" tIns="42453" rIns="84909" bIns="42453" anchor="ctr"/>
          <a:lstStyle/>
          <a:p>
            <a:pPr>
              <a:spcBef>
                <a:spcPct val="20000"/>
              </a:spcBef>
              <a:defRPr/>
            </a:pPr>
            <a:endParaRPr lang="en-US" altLang="zh-CN" sz="4000">
              <a:effectLst>
                <a:outerShdw blurRad="38100" dist="38100" dir="2700000" algn="tl">
                  <a:srgbClr val="C0C0C0"/>
                </a:outerShdw>
              </a:effectLst>
              <a:latin typeface="微软雅黑" pitchFamily="34" charset="-122"/>
              <a:ea typeface="微软雅黑" pitchFamily="34" charset="-122"/>
              <a:cs typeface="方正黑体简体" pitchFamily="2" charset="-122"/>
            </a:endParaRPr>
          </a:p>
        </p:txBody>
      </p:sp>
      <p:sp>
        <p:nvSpPr>
          <p:cNvPr id="10" name="副标题 2"/>
          <p:cNvSpPr txBox="1"/>
          <p:nvPr>
            <p:custDataLst>
              <p:tags r:id="rId10"/>
            </p:custDataLst>
          </p:nvPr>
        </p:nvSpPr>
        <p:spPr bwMode="auto">
          <a:xfrm>
            <a:off x="1246764" y="1210040"/>
            <a:ext cx="7784538" cy="757651"/>
          </a:xfrm>
          <a:prstGeom prst="rect">
            <a:avLst/>
          </a:prstGeom>
          <a:noFill/>
          <a:ln w="9525">
            <a:noFill/>
            <a:miter lim="800000"/>
          </a:ln>
        </p:spPr>
        <p:txBody>
          <a:bodyPr lIns="84909" tIns="42453" rIns="84909" bIns="42453"/>
          <a:lstStyle/>
          <a:p>
            <a:pPr>
              <a:spcBef>
                <a:spcPct val="20000"/>
              </a:spcBef>
            </a:pPr>
            <a:r>
              <a:rPr lang="zh-CN" altLang="en-US" sz="3200">
                <a:solidFill>
                  <a:schemeClr val="tx1">
                    <a:lumMod val="95000"/>
                    <a:lumOff val="5000"/>
                  </a:schemeClr>
                </a:solidFill>
                <a:latin typeface="微软雅黑" panose="020b0503020204020204" pitchFamily="34" charset="-122"/>
                <a:ea typeface="微软雅黑" panose="020b0503020204020204" pitchFamily="34" charset="-122"/>
                <a:cs typeface="方正黑体简体"/>
              </a:rPr>
              <a:t>部编高中语文必修上册第一单元第二</a:t>
            </a:r>
            <a:r>
              <a:rPr lang="zh-CN" altLang="en-US" sz="3200" smtClean="0">
                <a:solidFill>
                  <a:schemeClr val="tx1">
                    <a:lumMod val="95000"/>
                    <a:lumOff val="5000"/>
                  </a:schemeClr>
                </a:solidFill>
                <a:latin typeface="微软雅黑" panose="020b0503020204020204" pitchFamily="34" charset="-122"/>
                <a:ea typeface="微软雅黑" panose="020b0503020204020204" pitchFamily="34" charset="-122"/>
                <a:cs typeface="方正黑体简体"/>
              </a:rPr>
              <a:t>课</a:t>
            </a:r>
            <a:endParaRPr lang="zh-CN" altLang="en-US" sz="3200">
              <a:solidFill>
                <a:schemeClr val="tx1">
                  <a:lumMod val="95000"/>
                  <a:lumOff val="5000"/>
                </a:schemeClr>
              </a:solidFill>
              <a:latin typeface="微软雅黑" pitchFamily="34" charset="-122"/>
              <a:ea typeface="微软雅黑" pitchFamily="34" charset="-122"/>
              <a:cs typeface="方正黑体简体"/>
            </a:endParaRPr>
          </a:p>
        </p:txBody>
      </p:sp>
      <p:sp>
        <p:nvSpPr>
          <p:cNvPr id="4" name="矩形 3"/>
          <p:cNvSpPr/>
          <p:nvPr>
            <p:custDataLst>
              <p:tags r:id="rId11"/>
            </p:custDataLst>
          </p:nvPr>
        </p:nvSpPr>
        <p:spPr>
          <a:xfrm>
            <a:off x="451485" y="2023110"/>
            <a:ext cx="536575" cy="2214245"/>
          </a:xfrm>
          <a:prstGeom prst="rect">
            <a:avLst/>
          </a:prstGeom>
          <a:solidFill>
            <a:srgbClr val="FFE153"/>
          </a:solidFill>
          <a:ln>
            <a:noFill/>
          </a:ln>
        </p:spPr>
        <p:style>
          <a:lnRef idx="2">
            <a:schemeClr val="accent3">
              <a:shade val="50000"/>
            </a:schemeClr>
          </a:lnRef>
          <a:fillRef idx="1">
            <a:schemeClr val="accent3"/>
          </a:fillRef>
          <a:effectRef idx="0">
            <a:schemeClr val="accent3"/>
          </a:effectRef>
          <a:fontRef idx="minor">
            <a:schemeClr val="lt1"/>
          </a:fontRef>
        </p:style>
        <p:txBody>
          <a:bodyPr lIns="72571" tIns="36285" rIns="72571" bIns="36285" anchor="ctr"/>
          <a:lstStyle/>
          <a:p>
            <a:pPr algn="ctr">
              <a:defRPr/>
            </a:pPr>
            <a:endParaRPr lang="zh-CN" altLang="en-US" sz="5400" baseline="-25000" smtClean="0">
              <a:latin typeface="微软雅黑" pitchFamily="34" charset="-122"/>
              <a:ea typeface="微软雅黑" pitchFamily="34" charset="-122"/>
            </a:endParaRPr>
          </a:p>
        </p:txBody>
      </p:sp>
      <p:sp>
        <p:nvSpPr>
          <p:cNvPr id="100" name="文本框 99"/>
          <p:cNvSpPr txBox="1"/>
          <p:nvPr>
            <p:custDataLst>
              <p:tags r:id="rId12"/>
            </p:custDataLst>
          </p:nvPr>
        </p:nvSpPr>
        <p:spPr>
          <a:xfrm>
            <a:off x="1039891" y="2781892"/>
            <a:ext cx="4892675" cy="646331"/>
          </a:xfrm>
          <a:prstGeom prst="rect">
            <a:avLst/>
          </a:prstGeom>
          <a:noFill/>
          <a:ln w="9525">
            <a:noFill/>
          </a:ln>
        </p:spPr>
        <p:txBody>
          <a:bodyPr wrap="square">
            <a:spAutoFit/>
          </a:bodyPr>
          <a:lstStyle/>
          <a:p>
            <a:pPr indent="0" algn="ctr"/>
            <a:r>
              <a:rPr lang="en-US" altLang="zh-CN" sz="3600" b="1" smtClean="0">
                <a:solidFill>
                  <a:schemeClr val="bg1"/>
                </a:solidFill>
                <a:latin typeface="楷体" panose="02010609060101010101" charset="-122"/>
                <a:ea typeface="楷体" panose="02010609060101010101" charset="-122"/>
              </a:rPr>
              <a:t>《</a:t>
            </a:r>
            <a:r>
              <a:rPr lang="zh-CN" altLang="en-US" sz="3600" b="1" smtClean="0">
                <a:solidFill>
                  <a:schemeClr val="bg1"/>
                </a:solidFill>
                <a:latin typeface="楷体" panose="02010609060101010101" charset="-122"/>
                <a:ea typeface="楷体" panose="02010609060101010101" charset="-122"/>
              </a:rPr>
              <a:t>红烛</a:t>
            </a:r>
            <a:r>
              <a:rPr lang="en-US" altLang="zh-CN" sz="3600" b="1" smtClean="0">
                <a:solidFill>
                  <a:schemeClr val="bg1"/>
                </a:solidFill>
                <a:latin typeface="楷体" panose="02010609060101010101" charset="-122"/>
                <a:ea typeface="楷体" panose="02010609060101010101" charset="-122"/>
              </a:rPr>
              <a:t>》</a:t>
            </a:r>
            <a:endParaRPr lang="zh-CN" altLang="en-US" sz="3600" b="1">
              <a:solidFill>
                <a:schemeClr val="bg1"/>
              </a:solidFill>
              <a:latin typeface="楷体" panose="02010609060101010101" charset="-122"/>
              <a:ea typeface="楷体" panose="02010609060101010101" charset="-122"/>
            </a:endParaRPr>
          </a:p>
        </p:txBody>
      </p:sp>
      <p:pic>
        <p:nvPicPr>
          <p:cNvPr id="12" name="图片 11"/>
          <p:cNvPicPr>
            <a:picLocks noChangeAspect="1"/>
          </p:cNvPicPr>
          <p:nvPr>
            <p:custDataLst>
              <p:tags r:id="rId14"/>
            </p:custDataLst>
          </p:nvPr>
        </p:nvPicPr>
        <p:blipFill>
          <a:blip r:embed="rId13"/>
          <a:stretch>
            <a:fillRect/>
          </a:stretch>
        </p:blipFill>
        <p:spPr>
          <a:xfrm>
            <a:off x="6066790" y="2035175"/>
            <a:ext cx="3406379" cy="219011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792064" y="1725247"/>
            <a:ext cx="9936802" cy="2354350"/>
          </a:xfrm>
        </p:spPr>
        <p:txBody>
          <a:bodyPr/>
          <a:lstStyle/>
          <a:p>
            <a:r>
              <a:rPr lang="zh-CN" altLang="en-US" sz="3200" smtClean="0">
                <a:latin typeface="微软雅黑" panose="020b0503020204020204" pitchFamily="34" charset="-122"/>
                <a:ea typeface="微软雅黑" panose="020b0503020204020204" pitchFamily="34" charset="-122"/>
              </a:rPr>
              <a:t>烧蜡成灰，为创造光明而牺牲自我</a:t>
            </a:r>
            <a:endParaRPr lang="en-US" altLang="zh-CN" sz="3200" smtClean="0">
              <a:latin typeface="微软雅黑" pitchFamily="34" charset="-122"/>
              <a:ea typeface="微软雅黑" pitchFamily="34" charset="-122"/>
            </a:endParaRPr>
          </a:p>
          <a:p>
            <a:r>
              <a:rPr lang="zh-CN" altLang="en-US" sz="3200">
                <a:latin typeface="微软雅黑" panose="020b0503020204020204" pitchFamily="34" charset="-122"/>
                <a:ea typeface="微软雅黑" panose="020b0503020204020204" pitchFamily="34" charset="-122"/>
              </a:rPr>
              <a:t>伤心</a:t>
            </a:r>
            <a:r>
              <a:rPr lang="zh-CN" altLang="en-US" sz="3200" smtClean="0">
                <a:latin typeface="微软雅黑" panose="020b0503020204020204" pitchFamily="34" charset="-122"/>
                <a:ea typeface="微软雅黑" panose="020b0503020204020204" pitchFamily="34" charset="-122"/>
              </a:rPr>
              <a:t>落泪，为创造光明忍受被摧残的痛苦</a:t>
            </a:r>
            <a:endParaRPr lang="en-US" altLang="zh-CN" sz="3200" smtClean="0">
              <a:latin typeface="微软雅黑" panose="020b0503020204020204" pitchFamily="34" charset="-122"/>
              <a:ea typeface="微软雅黑" panose="020b0503020204020204" pitchFamily="34" charset="-122"/>
            </a:endParaRPr>
          </a:p>
          <a:p>
            <a:r>
              <a:rPr lang="zh-CN" altLang="en-US" sz="3200" smtClean="0">
                <a:latin typeface="微软雅黑" panose="020b0503020204020204" pitchFamily="34" charset="-122"/>
                <a:ea typeface="微软雅黑" panose="020b0503020204020204" pitchFamily="34" charset="-122"/>
              </a:rPr>
              <a:t>以“莫问收获，但问耕耘”为宗旨，唯愿为世人创造光明。</a:t>
            </a:r>
            <a:endParaRPr lang="zh-CN" altLang="en-US" sz="3200">
              <a:latin typeface="微软雅黑" pitchFamily="34" charset="-122"/>
              <a:ea typeface="微软雅黑" pitchFamily="34" charset="-122"/>
            </a:endParaRPr>
          </a:p>
        </p:txBody>
      </p:sp>
      <p:sp>
        <p:nvSpPr>
          <p:cNvPr id="4" name="标题 3"/>
          <p:cNvSpPr>
            <a:spLocks noGrp="1"/>
          </p:cNvSpPr>
          <p:nvPr>
            <p:ph type="title"/>
            <p:custDataLst>
              <p:tags r:id="rId4"/>
            </p:custDataLst>
          </p:nvPr>
        </p:nvSpPr>
        <p:spPr>
          <a:xfrm>
            <a:off x="930501" y="472568"/>
            <a:ext cx="3262433" cy="1015663"/>
          </a:xfrm>
          <a:prstGeom prst="rect">
            <a:avLst/>
          </a:prstGeom>
          <a:noFill/>
        </p:spPr>
        <p:txBody>
          <a:bodyPr wrap="none" lIns="91440" tIns="45720" rIns="91440" bIns="45720">
            <a:spAutoFit/>
          </a:bodyPr>
          <a:lstStyle/>
          <a:p>
            <a:pPr algn="ctr"/>
            <a:r>
              <a:rPr lang="zh-CN" altLang="en-US" sz="6000" b="0" cap="none" spc="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红烛形象</a:t>
            </a:r>
            <a:endParaRPr lang="zh-CN" altLang="en-US" sz="6000" b="0" cap="none" spc="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5" name="矩形 4"/>
          <p:cNvSpPr/>
          <p:nvPr>
            <p:custDataLst>
              <p:tags r:id="rId5"/>
            </p:custDataLst>
          </p:nvPr>
        </p:nvSpPr>
        <p:spPr>
          <a:xfrm>
            <a:off x="1027672" y="4613829"/>
            <a:ext cx="9804287" cy="769441"/>
          </a:xfrm>
          <a:prstGeom prst="rect">
            <a:avLst/>
          </a:prstGeom>
          <a:noFill/>
        </p:spPr>
        <p:txBody>
          <a:bodyPr wrap="none" lIns="91440" tIns="45720" rIns="91440" bIns="45720">
            <a:spAutoFit/>
          </a:bodyPr>
          <a:lstStyle/>
          <a:p>
            <a:pPr algn="ctr"/>
            <a:r>
              <a:rPr lang="zh-CN" altLang="en-US" sz="4400" b="1" smtClean="0">
                <a:ln w="13462">
                  <a:solidFill>
                    <a:schemeClr val="bg1"/>
                  </a:solidFill>
                  <a:prstDash val="solid"/>
                </a:ln>
                <a:solidFill>
                  <a:srgbClr val="002060"/>
                </a:solidFill>
                <a:effectLst>
                  <a:outerShdw blurRad="38100" dist="38100" dir="2700000" algn="tl">
                    <a:srgbClr val="000000">
                      <a:alpha val="43137"/>
                    </a:srgbClr>
                  </a:outerShdw>
                </a:effectLst>
              </a:rPr>
              <a:t>作者闻一多和他笔下的红烛有何联系？</a:t>
            </a:r>
            <a:endParaRPr lang="zh-CN" altLang="en-US" sz="4400" b="1" cap="none" spc="0">
              <a:ln w="13462">
                <a:solidFill>
                  <a:schemeClr val="bg1"/>
                </a:solidFill>
                <a:prstDash val="solid"/>
              </a:ln>
              <a:solidFill>
                <a:srgbClr val="002060"/>
              </a:solidFill>
              <a:effectLst>
                <a:outerShdw blurRad="38100" dist="38100" dir="2700000" algn="tl">
                  <a:srgbClr val="000000">
                    <a:alpha val="43137"/>
                  </a:srgbClr>
                </a:outerShdw>
              </a:effectLst>
            </a:endParaRPr>
          </a:p>
        </p:txBody>
      </p:sp>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54330" y="157029"/>
            <a:ext cx="2018128" cy="564531"/>
          </a:xfrm>
          <a:solidFill>
            <a:schemeClr val="accent1">
              <a:lumMod val="75000"/>
            </a:schemeClr>
          </a:solidFill>
        </p:spPr>
        <p:txBody>
          <a:bodyPr>
            <a:noAutofit/>
          </a:bodyPr>
          <a:lstStyle/>
          <a:p>
            <a:r>
              <a:rPr lang="zh-CN" altLang="en-US" sz="2645" b="1">
                <a:solidFill>
                  <a:schemeClr val="bg1"/>
                </a:solidFill>
                <a:latin typeface="微软雅黑" panose="020b0503020204020204" pitchFamily="34" charset="-122"/>
                <a:ea typeface="微软雅黑" panose="020b0503020204020204" pitchFamily="34" charset="-122"/>
              </a:rPr>
              <a:t>走近作者</a:t>
            </a:r>
            <a:endParaRPr lang="zh-CN" altLang="en-US" sz="2645" b="1">
              <a:solidFill>
                <a:schemeClr val="bg1"/>
              </a:solidFill>
              <a:latin typeface="微软雅黑" pitchFamily="34" charset="-122"/>
              <a:ea typeface="微软雅黑" pitchFamily="34" charset="-122"/>
            </a:endParaRPr>
          </a:p>
        </p:txBody>
      </p:sp>
      <p:sp>
        <p:nvSpPr>
          <p:cNvPr id="4" name="文本框 3"/>
          <p:cNvSpPr txBox="1"/>
          <p:nvPr>
            <p:custDataLst>
              <p:tags r:id="rId4"/>
            </p:custDataLst>
          </p:nvPr>
        </p:nvSpPr>
        <p:spPr>
          <a:xfrm>
            <a:off x="154330" y="721560"/>
            <a:ext cx="6936798" cy="5692840"/>
          </a:xfrm>
          <a:prstGeom prst="rect">
            <a:avLst/>
          </a:prstGeom>
          <a:solidFill>
            <a:schemeClr val="accent1">
              <a:lumMod val="20000"/>
              <a:lumOff val="80000"/>
            </a:schemeClr>
          </a:solidFill>
        </p:spPr>
        <p:txBody>
          <a:bodyPr wrap="square">
            <a:spAutoFit/>
          </a:bodyPr>
          <a:lstStyle/>
          <a:p>
            <a:pPr>
              <a:lnSpc>
                <a:spcPct val="120000"/>
              </a:lnSpc>
              <a:spcAft>
                <a:spcPts val="1135"/>
              </a:spcAft>
            </a:pPr>
            <a:r>
              <a:rPr lang="zh-CN" altLang="en-US" sz="2400" b="1" smtClean="0">
                <a:latin typeface="微软雅黑" panose="020b0503020204020204" pitchFamily="34" charset="-122"/>
                <a:ea typeface="微软雅黑" panose="020b0503020204020204" pitchFamily="34" charset="-122"/>
              </a:rPr>
              <a:t>      闻一多</a:t>
            </a:r>
            <a:r>
              <a:rPr lang="zh-CN" altLang="en-US" sz="2400" b="1">
                <a:latin typeface="微软雅黑" panose="020b0503020204020204" pitchFamily="34" charset="-122"/>
                <a:ea typeface="微软雅黑" panose="020b0503020204020204" pitchFamily="34" charset="-122"/>
              </a:rPr>
              <a:t>，本名闻家骅，字友三，生于湖北省黄冈</a:t>
            </a:r>
            <a:r>
              <a:rPr lang="zh-CN" altLang="en-US" sz="2400" b="1" smtClean="0">
                <a:latin typeface="微软雅黑" panose="020b0503020204020204" pitchFamily="34" charset="-122"/>
                <a:ea typeface="微软雅黑" panose="020b0503020204020204" pitchFamily="34" charset="-122"/>
              </a:rPr>
              <a:t>市，“五四”以后改名为一多。中国</a:t>
            </a:r>
            <a:r>
              <a:rPr lang="zh-CN" altLang="en-US" sz="2400" b="1">
                <a:latin typeface="微软雅黑" panose="020b0503020204020204" pitchFamily="34" charset="-122"/>
                <a:ea typeface="微软雅黑" panose="020b0503020204020204" pitchFamily="34" charset="-122"/>
              </a:rPr>
              <a:t>现代伟大的爱国主义者，坚定的民主战士，中国民主同盟早期领导人，中国共产党的挚友，新月派代表诗人和学者。</a:t>
            </a:r>
            <a:endParaRPr lang="zh-CN" altLang="en-US" sz="2400" b="1">
              <a:latin typeface="微软雅黑" pitchFamily="34" charset="-122"/>
              <a:ea typeface="微软雅黑" pitchFamily="34" charset="-122"/>
            </a:endParaRPr>
          </a:p>
          <a:p>
            <a:pPr>
              <a:lnSpc>
                <a:spcPct val="120000"/>
              </a:lnSpc>
              <a:spcAft>
                <a:spcPts val="1135"/>
              </a:spcAft>
            </a:pPr>
            <a:r>
              <a:rPr lang="zh-CN" altLang="en-US" sz="2400" b="1" smtClean="0">
                <a:latin typeface="微软雅黑" panose="020b0503020204020204" pitchFamily="34" charset="-122"/>
                <a:ea typeface="微软雅黑" panose="020b0503020204020204" pitchFamily="34" charset="-122"/>
              </a:rPr>
              <a:t>     闻一多在</a:t>
            </a:r>
            <a:r>
              <a:rPr lang="en-US" altLang="zh-CN" sz="2400" b="1" smtClean="0">
                <a:latin typeface="微软雅黑" panose="020b0503020204020204" pitchFamily="34" charset="-122"/>
                <a:ea typeface="微软雅黑" panose="020b0503020204020204" pitchFamily="34" charset="-122"/>
              </a:rPr>
              <a:t>《</a:t>
            </a:r>
            <a:r>
              <a:rPr lang="zh-CN" altLang="en-US" sz="2400" b="1" smtClean="0">
                <a:latin typeface="微软雅黑" panose="020b0503020204020204" pitchFamily="34" charset="-122"/>
                <a:ea typeface="微软雅黑" panose="020b0503020204020204" pitchFamily="34" charset="-122"/>
              </a:rPr>
              <a:t>诗的格律</a:t>
            </a:r>
            <a:r>
              <a:rPr lang="en-US" altLang="zh-CN" sz="2400" b="1" smtClean="0">
                <a:latin typeface="微软雅黑" panose="020b0503020204020204" pitchFamily="34" charset="-122"/>
                <a:ea typeface="微软雅黑" panose="020b0503020204020204" pitchFamily="34" charset="-122"/>
              </a:rPr>
              <a:t>》</a:t>
            </a:r>
            <a:r>
              <a:rPr lang="zh-CN" altLang="en-US" sz="2400" b="1" smtClean="0">
                <a:latin typeface="微软雅黑" panose="020b0503020204020204" pitchFamily="34" charset="-122"/>
                <a:ea typeface="微软雅黑" panose="020b0503020204020204" pitchFamily="34" charset="-122"/>
              </a:rPr>
              <a:t>中提出</a:t>
            </a:r>
            <a:r>
              <a:rPr lang="zh-CN" altLang="en-US" sz="2400" b="1" smtClean="0">
                <a:solidFill>
                  <a:srgbClr val="C00000"/>
                </a:solidFill>
                <a:latin typeface="微软雅黑" panose="020b0503020204020204" pitchFamily="34" charset="-122"/>
                <a:ea typeface="微软雅黑" panose="020b0503020204020204" pitchFamily="34" charset="-122"/>
              </a:rPr>
              <a:t>“三美”</a:t>
            </a:r>
            <a:r>
              <a:rPr lang="zh-CN" altLang="en-US" sz="2400" b="1" smtClean="0">
                <a:latin typeface="微软雅黑" panose="020b0503020204020204" pitchFamily="34" charset="-122"/>
                <a:ea typeface="微软雅黑" panose="020b0503020204020204" pitchFamily="34" charset="-122"/>
              </a:rPr>
              <a:t>的主张，即音乐美、绘画美、建筑美。</a:t>
            </a:r>
            <a:endParaRPr lang="zh-CN" altLang="en-US" sz="2400" b="1">
              <a:latin typeface="微软雅黑" panose="020b0503020204020204" pitchFamily="34" charset="-122"/>
              <a:ea typeface="微软雅黑" panose="020b0503020204020204" pitchFamily="34" charset="-122"/>
            </a:endParaRPr>
          </a:p>
          <a:p>
            <a:pPr>
              <a:lnSpc>
                <a:spcPct val="120000"/>
              </a:lnSpc>
            </a:pPr>
            <a:r>
              <a:rPr lang="zh-CN" altLang="en-US" sz="2400" b="1" smtClean="0">
                <a:latin typeface="微软雅黑" panose="020b0503020204020204" pitchFamily="34" charset="-122"/>
                <a:ea typeface="微软雅黑" panose="020b0503020204020204" pitchFamily="34" charset="-122"/>
              </a:rPr>
              <a:t>    他的诗歌表现了对帝国主义和反动军阀的痛恨，表达了对祖国和人民命运的深切关注。著</a:t>
            </a:r>
            <a:r>
              <a:rPr lang="zh-CN" altLang="en-US" sz="2400" b="1">
                <a:latin typeface="微软雅黑" panose="020b0503020204020204" pitchFamily="34" charset="-122"/>
                <a:ea typeface="微软雅黑" panose="020b0503020204020204" pitchFamily="34" charset="-122"/>
              </a:rPr>
              <a:t>有诗集</a:t>
            </a:r>
            <a:r>
              <a:rPr lang="en-US" altLang="zh-CN" sz="2400" b="1">
                <a:solidFill>
                  <a:srgbClr val="FF0000"/>
                </a:solidFill>
                <a:latin typeface="微软雅黑" panose="020b0503020204020204" pitchFamily="34" charset="-122"/>
                <a:ea typeface="微软雅黑" panose="020b0503020204020204" pitchFamily="34" charset="-122"/>
              </a:rPr>
              <a:t>《</a:t>
            </a:r>
            <a:r>
              <a:rPr lang="zh-CN" altLang="en-US" sz="2400" b="1">
                <a:solidFill>
                  <a:srgbClr val="FF0000"/>
                </a:solidFill>
                <a:latin typeface="微软雅黑" panose="020b0503020204020204" pitchFamily="34" charset="-122"/>
                <a:ea typeface="微软雅黑" panose="020b0503020204020204" pitchFamily="34" charset="-122"/>
              </a:rPr>
              <a:t>红烛</a:t>
            </a:r>
            <a:r>
              <a:rPr lang="en-US" altLang="zh-CN" sz="2400" b="1">
                <a:solidFill>
                  <a:srgbClr val="FF0000"/>
                </a:solidFill>
                <a:latin typeface="微软雅黑" panose="020b0503020204020204" pitchFamily="34" charset="-122"/>
                <a:ea typeface="微软雅黑" panose="020b0503020204020204" pitchFamily="34" charset="-122"/>
              </a:rPr>
              <a:t>》</a:t>
            </a:r>
            <a:r>
              <a:rPr lang="zh-CN" altLang="en-US" sz="2400" b="1">
                <a:solidFill>
                  <a:srgbClr val="FF0000"/>
                </a:solidFill>
                <a:latin typeface="微软雅黑" panose="020b0503020204020204" pitchFamily="34" charset="-122"/>
                <a:ea typeface="微软雅黑" panose="020b0503020204020204" pitchFamily="34" charset="-122"/>
              </a:rPr>
              <a:t>（</a:t>
            </a:r>
            <a:r>
              <a:rPr lang="en-US" altLang="zh-CN" sz="2400" b="1">
                <a:solidFill>
                  <a:srgbClr val="FF0000"/>
                </a:solidFill>
                <a:latin typeface="微软雅黑" panose="020b0503020204020204" pitchFamily="34" charset="-122"/>
                <a:ea typeface="微软雅黑" panose="020b0503020204020204" pitchFamily="34" charset="-122"/>
              </a:rPr>
              <a:t>1923</a:t>
            </a:r>
            <a:r>
              <a:rPr lang="zh-CN" altLang="en-US" sz="2400" b="1">
                <a:solidFill>
                  <a:srgbClr val="FF0000"/>
                </a:solidFill>
                <a:latin typeface="微软雅黑" panose="020b0503020204020204" pitchFamily="34" charset="-122"/>
                <a:ea typeface="微软雅黑" panose="020b0503020204020204" pitchFamily="34" charset="-122"/>
              </a:rPr>
              <a:t>）、</a:t>
            </a:r>
            <a:r>
              <a:rPr lang="en-US" altLang="zh-CN" sz="2400" b="1">
                <a:solidFill>
                  <a:srgbClr val="FF0000"/>
                </a:solidFill>
                <a:latin typeface="微软雅黑" panose="020b0503020204020204" pitchFamily="34" charset="-122"/>
                <a:ea typeface="微软雅黑" panose="020b0503020204020204" pitchFamily="34" charset="-122"/>
              </a:rPr>
              <a:t>《</a:t>
            </a:r>
            <a:r>
              <a:rPr lang="zh-CN" altLang="en-US" sz="2400" b="1">
                <a:solidFill>
                  <a:srgbClr val="FF0000"/>
                </a:solidFill>
                <a:latin typeface="微软雅黑" panose="020b0503020204020204" pitchFamily="34" charset="-122"/>
                <a:ea typeface="微软雅黑" panose="020b0503020204020204" pitchFamily="34" charset="-122"/>
              </a:rPr>
              <a:t>死水</a:t>
            </a:r>
            <a:r>
              <a:rPr lang="en-US" altLang="zh-CN" sz="2400" b="1">
                <a:solidFill>
                  <a:srgbClr val="FF0000"/>
                </a:solidFill>
                <a:latin typeface="微软雅黑" panose="020b0503020204020204" pitchFamily="34" charset="-122"/>
                <a:ea typeface="微软雅黑" panose="020b0503020204020204" pitchFamily="34" charset="-122"/>
              </a:rPr>
              <a:t>》</a:t>
            </a:r>
            <a:r>
              <a:rPr lang="zh-CN" altLang="en-US" sz="2400" b="1">
                <a:solidFill>
                  <a:srgbClr val="FF0000"/>
                </a:solidFill>
                <a:latin typeface="微软雅黑" panose="020b0503020204020204" pitchFamily="34" charset="-122"/>
                <a:ea typeface="微软雅黑" panose="020b0503020204020204" pitchFamily="34" charset="-122"/>
              </a:rPr>
              <a:t>（</a:t>
            </a:r>
            <a:r>
              <a:rPr lang="en-US" altLang="zh-CN" sz="2400" b="1">
                <a:solidFill>
                  <a:srgbClr val="FF0000"/>
                </a:solidFill>
                <a:latin typeface="微软雅黑" panose="020b0503020204020204" pitchFamily="34" charset="-122"/>
                <a:ea typeface="微软雅黑" panose="020b0503020204020204" pitchFamily="34" charset="-122"/>
              </a:rPr>
              <a:t>1928</a:t>
            </a:r>
            <a:r>
              <a:rPr lang="zh-CN" altLang="en-US" sz="2400" b="1">
                <a:solidFill>
                  <a:srgbClr val="FF0000"/>
                </a:solidFill>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等，表现对祖国深挚的情感，对黑暗现实的憎恶和抗议。</a:t>
            </a:r>
            <a:endParaRPr lang="zh-CN" altLang="en-US" sz="2400" b="1">
              <a:latin typeface="微软雅黑" panose="020b0503020204020204" pitchFamily="34" charset="-122"/>
              <a:ea typeface="微软雅黑" panose="020b0503020204020204" pitchFamily="34" charset="-122"/>
            </a:endParaRPr>
          </a:p>
          <a:p>
            <a:pPr>
              <a:lnSpc>
                <a:spcPct val="120000"/>
              </a:lnSpc>
            </a:pPr>
            <a:endParaRPr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6"/>
            </p:custDataLst>
          </p:nvPr>
        </p:nvPicPr>
        <p:blipFill>
          <a:blip r:embed="rId5"/>
          <a:stretch>
            <a:fillRect/>
          </a:stretch>
        </p:blipFill>
        <p:spPr>
          <a:xfrm>
            <a:off x="7201279" y="885912"/>
            <a:ext cx="3817111" cy="5087493"/>
          </a:xfrm>
          <a:prstGeom prst="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722396" y="721560"/>
            <a:ext cx="9936802" cy="4960735"/>
          </a:xfrm>
        </p:spPr>
        <p:txBody>
          <a:bodyPr/>
          <a:lstStyle/>
          <a:p>
            <a:r>
              <a:rPr lang="zh-CN" altLang="en-US" sz="2400" b="1" smtClean="0">
                <a:latin typeface="+mn-ea"/>
              </a:rPr>
              <a:t>   闻一多十五</a:t>
            </a:r>
            <a:r>
              <a:rPr lang="zh-CN" altLang="en-US" sz="2400" b="1">
                <a:latin typeface="+mn-ea"/>
              </a:rPr>
              <a:t>岁起在清华学校的留美预备班中，接受西方资产阶级的文化教育，这在他人生的起步阶段无疑产生了重要的影响，使他</a:t>
            </a:r>
            <a:r>
              <a:rPr lang="zh-CN" altLang="en-US" sz="2400" b="1">
                <a:solidFill>
                  <a:srgbClr val="C00000"/>
                </a:solidFill>
                <a:latin typeface="+mn-ea"/>
              </a:rPr>
              <a:t>向往资产阶级的文明</a:t>
            </a:r>
            <a:r>
              <a:rPr lang="zh-CN" altLang="en-US" sz="2400" b="1">
                <a:latin typeface="+mn-ea"/>
              </a:rPr>
              <a:t>，同时又有那个时代资产阶级的消极颓废的浪漫精神。当他带着自己对于资产阶级的崇拜之心奔往美国留学后，</a:t>
            </a:r>
            <a:r>
              <a:rPr lang="zh-CN" altLang="en-US" sz="2400" b="1">
                <a:solidFill>
                  <a:srgbClr val="C00000"/>
                </a:solidFill>
                <a:latin typeface="+mn-ea"/>
              </a:rPr>
              <a:t>他的幻想，他的崇拜被残酷的现实打破了</a:t>
            </a:r>
            <a:r>
              <a:rPr lang="zh-CN" altLang="en-US" sz="2400" b="1" smtClean="0">
                <a:solidFill>
                  <a:srgbClr val="C00000"/>
                </a:solidFill>
                <a:latin typeface="+mn-ea"/>
              </a:rPr>
              <a:t>。</a:t>
            </a:r>
            <a:endParaRPr lang="en-US" altLang="zh-CN" sz="2400" b="1" smtClean="0">
              <a:solidFill>
                <a:srgbClr val="C00000"/>
              </a:solidFill>
              <a:latin typeface="+mn-ea"/>
            </a:endParaRPr>
          </a:p>
          <a:p>
            <a:r>
              <a:rPr lang="en-US" altLang="zh-CN" sz="2400" b="1">
                <a:solidFill>
                  <a:srgbClr val="C00000"/>
                </a:solidFill>
                <a:latin typeface="+mn-ea"/>
              </a:rPr>
              <a:t> </a:t>
            </a:r>
            <a:r>
              <a:rPr lang="en-US" altLang="zh-CN" sz="2400" b="1" smtClean="0">
                <a:solidFill>
                  <a:srgbClr val="C00000"/>
                </a:solidFill>
                <a:latin typeface="+mn-ea"/>
              </a:rPr>
              <a:t>  </a:t>
            </a:r>
            <a:r>
              <a:rPr lang="zh-CN" altLang="en-US" sz="2400" b="1" smtClean="0">
                <a:latin typeface="+mn-ea"/>
              </a:rPr>
              <a:t>资产阶级</a:t>
            </a:r>
            <a:r>
              <a:rPr lang="zh-CN" altLang="en-US" sz="2400" b="1">
                <a:latin typeface="+mn-ea"/>
              </a:rPr>
              <a:t>的独裁、普遍的种族歧视，让他明白了所谓的人的自由与平等不过是资产阶级的自由与平等罢了。</a:t>
            </a:r>
            <a:r>
              <a:rPr lang="zh-CN" altLang="en-US" sz="2400" b="1">
                <a:solidFill>
                  <a:srgbClr val="C00000"/>
                </a:solidFill>
                <a:latin typeface="+mn-ea"/>
              </a:rPr>
              <a:t>他的爱国主义思想和民族主义精神被激发了，</a:t>
            </a:r>
            <a:r>
              <a:rPr lang="zh-CN" altLang="en-US" sz="2400" b="1">
                <a:latin typeface="+mn-ea"/>
              </a:rPr>
              <a:t>并将这些思想倾注于</a:t>
            </a:r>
            <a:r>
              <a:rPr lang="zh-CN" altLang="en-US" sz="2400" b="1" smtClean="0">
                <a:latin typeface="+mn-ea"/>
              </a:rPr>
              <a:t>笔尖</a:t>
            </a:r>
            <a:r>
              <a:rPr lang="zh-CN" altLang="en-US" sz="2400" b="1">
                <a:latin typeface="+mn-ea"/>
              </a:rPr>
              <a:t>。从美国归来后，他看到的是北洋军阀统治下民不聊生、政治腐败、经济凋弊的黑暗现实，极为失望</a:t>
            </a:r>
            <a:r>
              <a:rPr lang="zh-CN" altLang="en-US" sz="2400" b="1" smtClean="0">
                <a:latin typeface="+mn-ea"/>
              </a:rPr>
              <a:t>。</a:t>
            </a:r>
            <a:endParaRPr lang="en-US" altLang="zh-CN" sz="2400" b="1" smtClean="0">
              <a:latin typeface="+mn-ea"/>
            </a:endParaRPr>
          </a:p>
          <a:p>
            <a:r>
              <a:rPr lang="zh-CN" altLang="en-US" sz="2400" b="1" smtClean="0">
                <a:latin typeface="+mn-ea"/>
              </a:rPr>
              <a:t>   这</a:t>
            </a:r>
            <a:r>
              <a:rPr lang="zh-CN" altLang="en-US" sz="2400" b="1">
                <a:latin typeface="+mn-ea"/>
              </a:rPr>
              <a:t>首诗写于</a:t>
            </a:r>
            <a:r>
              <a:rPr lang="en-US" altLang="zh-CN" sz="2400" b="1">
                <a:latin typeface="+mn-ea"/>
              </a:rPr>
              <a:t>1923</a:t>
            </a:r>
            <a:r>
              <a:rPr lang="zh-CN" altLang="en-US" sz="2400" b="1">
                <a:latin typeface="+mn-ea"/>
              </a:rPr>
              <a:t>年。诗人准备出版自己的第一部诗集，在回顾自己数年来的理想探索历程和诗作成就时，就写下了这首名诗</a:t>
            </a:r>
            <a:r>
              <a:rPr lang="en-US" altLang="zh-CN" sz="2400" b="1">
                <a:latin typeface="+mn-ea"/>
              </a:rPr>
              <a:t>《</a:t>
            </a:r>
            <a:r>
              <a:rPr lang="zh-CN" altLang="en-US" sz="2400" b="1">
                <a:latin typeface="+mn-ea"/>
              </a:rPr>
              <a:t>红烛</a:t>
            </a:r>
            <a:r>
              <a:rPr lang="en-US" altLang="zh-CN" sz="2400" b="1">
                <a:latin typeface="+mn-ea"/>
              </a:rPr>
              <a:t>》</a:t>
            </a:r>
            <a:r>
              <a:rPr lang="zh-CN" altLang="en-US" sz="2400" b="1">
                <a:latin typeface="+mn-ea"/>
              </a:rPr>
              <a:t>，将它作为同名诗集</a:t>
            </a:r>
            <a:r>
              <a:rPr lang="en-US" altLang="zh-CN" sz="2400" b="1">
                <a:latin typeface="+mn-ea"/>
              </a:rPr>
              <a:t>《</a:t>
            </a:r>
            <a:r>
              <a:rPr lang="zh-CN" altLang="en-US" sz="2400" b="1">
                <a:latin typeface="+mn-ea"/>
              </a:rPr>
              <a:t>红烛</a:t>
            </a:r>
            <a:r>
              <a:rPr lang="en-US" altLang="zh-CN" sz="2400" b="1">
                <a:latin typeface="+mn-ea"/>
              </a:rPr>
              <a:t>》</a:t>
            </a:r>
            <a:r>
              <a:rPr lang="zh-CN" altLang="en-US" sz="2400" b="1">
                <a:latin typeface="+mn-ea"/>
              </a:rPr>
              <a:t>的序诗</a:t>
            </a:r>
            <a:r>
              <a:rPr lang="zh-CN" altLang="en-US" sz="2400" b="1" smtClean="0">
                <a:latin typeface="+mn-ea"/>
              </a:rPr>
              <a:t>。本诗为我们了解闻一多的内心世界提供了重要的依据。</a:t>
            </a:r>
            <a:endParaRPr lang="zh-CN" altLang="en-US" sz="2400" b="1">
              <a:latin typeface="+mn-ea"/>
            </a:endParaRPr>
          </a:p>
          <a:p>
            <a:endParaRPr lang="en-US" altLang="zh-CN" sz="2400" b="1" smtClean="0">
              <a:latin typeface="+mn-ea"/>
            </a:endParaRPr>
          </a:p>
          <a:p>
            <a:r>
              <a:rPr lang="en-US" altLang="zh-CN" sz="2400" b="1">
                <a:latin typeface="+mn-ea"/>
              </a:rPr>
              <a:t> </a:t>
            </a:r>
            <a:r>
              <a:rPr lang="en-US" altLang="zh-CN" sz="2400" b="1" smtClean="0">
                <a:latin typeface="+mn-ea"/>
              </a:rPr>
              <a:t>  </a:t>
            </a:r>
            <a:endParaRPr lang="en-US" altLang="zh-CN" sz="2400" b="1" smtClean="0">
              <a:latin typeface="+mn-ea"/>
            </a:endParaRPr>
          </a:p>
          <a:p>
            <a:endParaRPr lang="en-US" altLang="zh-CN" sz="2400" b="1" smtClean="0">
              <a:latin typeface="+mn-ea"/>
            </a:endParaRPr>
          </a:p>
          <a:p>
            <a:r>
              <a:rPr lang="en-US" altLang="zh-CN" sz="2400" b="1">
                <a:latin typeface="+mn-ea"/>
              </a:rPr>
              <a:t> </a:t>
            </a:r>
            <a:r>
              <a:rPr lang="en-US" altLang="zh-CN" sz="2400" b="1" smtClean="0">
                <a:latin typeface="+mn-ea"/>
              </a:rPr>
              <a:t>   </a:t>
            </a:r>
            <a:endParaRPr lang="zh-CN" altLang="en-US" sz="2400" b="1">
              <a:latin typeface="+mn-ea"/>
            </a:endParaRPr>
          </a:p>
        </p:txBody>
      </p:sp>
      <p:sp>
        <p:nvSpPr>
          <p:cNvPr id="4" name="标题 1"/>
          <p:cNvSpPr>
            <a:spLocks noGrp="1"/>
          </p:cNvSpPr>
          <p:nvPr>
            <p:ph type="title"/>
            <p:custDataLst>
              <p:tags r:id="rId4"/>
            </p:custDataLst>
          </p:nvPr>
        </p:nvSpPr>
        <p:spPr>
          <a:xfrm>
            <a:off x="1582738" y="191069"/>
            <a:ext cx="9936162" cy="1786771"/>
          </a:xfrm>
          <a:solidFill>
            <a:schemeClr val="accent1">
              <a:lumMod val="75000"/>
            </a:schemeClr>
          </a:solidFill>
        </p:spPr>
        <p:txBody>
          <a:bodyPr>
            <a:noAutofit/>
          </a:bodyPr>
          <a:lstStyle/>
          <a:p>
            <a:endParaRPr lang="zh-CN" altLang="en-US" sz="2645" b="1">
              <a:solidFill>
                <a:schemeClr val="bg1"/>
              </a:solidFill>
              <a:latin typeface="微软雅黑" panose="020b0503020204020204" pitchFamily="34" charset="-122"/>
              <a:ea typeface="微软雅黑" panose="020b0503020204020204" pitchFamily="34" charset="-122"/>
            </a:endParaRPr>
          </a:p>
        </p:txBody>
      </p:sp>
      <p:sp>
        <p:nvSpPr>
          <p:cNvPr id="5" name="标题 1"/>
          <p:cNvSpPr txBox="1"/>
          <p:nvPr>
            <p:custDataLst>
              <p:tags r:id="rId5"/>
            </p:custDataLst>
          </p:nvPr>
        </p:nvSpPr>
        <p:spPr>
          <a:xfrm>
            <a:off x="177130" y="191069"/>
            <a:ext cx="2018128" cy="530491"/>
          </a:xfrm>
          <a:solidFill>
            <a:schemeClr val="accent1">
              <a:lumMod val="75000"/>
            </a:schemeClr>
          </a:solidFill>
        </p:spPr>
        <p:txBody>
          <a:bodyPr>
            <a:noAutofit/>
          </a:bodyPr>
          <a:lstStyle>
            <a:lvl1pPr algn="ctr" defTabSz="1028065" rtl="0" eaLnBrk="1" latinLnBrk="0" hangingPunct="1">
              <a:spcBef>
                <a:spcPct val="0"/>
              </a:spcBef>
              <a:buNone/>
              <a:defRPr sz="4915" kern="1200">
                <a:solidFill>
                  <a:schemeClr val="tx1"/>
                </a:solidFill>
                <a:latin typeface="+mj-lt"/>
                <a:ea typeface="+mj-ea"/>
                <a:cs typeface="+mj-cs"/>
              </a:defRPr>
            </a:lvl1pPr>
          </a:lstStyle>
          <a:p>
            <a:r>
              <a:rPr lang="zh-CN" altLang="en-US" sz="2645" b="1" smtClean="0">
                <a:solidFill>
                  <a:schemeClr val="tx1">
                    <a:lumMod val="95000"/>
                    <a:lumOff val="5000"/>
                  </a:schemeClr>
                </a:solidFill>
                <a:latin typeface="微软雅黑" panose="020b0503020204020204" pitchFamily="34" charset="-122"/>
                <a:ea typeface="微软雅黑" panose="020b0503020204020204" pitchFamily="34" charset="-122"/>
              </a:rPr>
              <a:t>走近作者</a:t>
            </a:r>
            <a:endParaRPr lang="zh-CN" altLang="en-US" sz="2645" b="1">
              <a:solidFill>
                <a:schemeClr val="tx1">
                  <a:lumMod val="95000"/>
                  <a:lumOff val="5000"/>
                </a:schemeClr>
              </a:solidFill>
              <a:latin typeface="微软雅黑" pitchFamily="34" charset="-122"/>
              <a:ea typeface="微软雅黑" pitchFamily="34" charset="-122"/>
            </a:endParaRPr>
          </a:p>
        </p:txBody>
      </p:sp>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0" y="492603"/>
            <a:ext cx="4474829" cy="570498"/>
          </a:xfrm>
          <a:solidFill>
            <a:schemeClr val="accent1">
              <a:lumMod val="75000"/>
            </a:schemeClr>
          </a:solidFill>
        </p:spPr>
        <p:txBody>
          <a:bodyPr>
            <a:noAutofit/>
          </a:bodyPr>
          <a:lstStyle/>
          <a:p>
            <a:r>
              <a:rPr lang="zh-CN" altLang="en-US" sz="2645" b="1">
                <a:solidFill>
                  <a:schemeClr val="bg1"/>
                </a:solidFill>
                <a:latin typeface="微软雅黑" panose="020b0503020204020204" pitchFamily="34" charset="-122"/>
                <a:ea typeface="微软雅黑" panose="020b0503020204020204" pitchFamily="34" charset="-122"/>
              </a:rPr>
              <a:t>内容赏析</a:t>
            </a:r>
            <a:endParaRPr lang="zh-CN" altLang="en-US" sz="2645" b="1">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4"/>
            </p:custDataLst>
          </p:nvPr>
        </p:nvSpPr>
        <p:spPr>
          <a:xfrm>
            <a:off x="493439" y="1637388"/>
            <a:ext cx="3779039" cy="2709075"/>
          </a:xfrm>
          <a:prstGeom prst="rect">
            <a:avLst/>
          </a:prstGeom>
          <a:noFill/>
          <a:ln w="44450">
            <a:solidFill>
              <a:schemeClr val="accent1"/>
            </a:solidFill>
            <a:prstDash val="sysDot"/>
          </a:ln>
        </p:spPr>
        <p:txBody>
          <a:bodyPr wrap="square" rtlCol="0">
            <a:spAutoFit/>
          </a:bodyPr>
          <a:lstStyle/>
          <a:p>
            <a:pPr algn="ctr"/>
            <a:r>
              <a:rPr lang="zh-CN" altLang="en-US" sz="3400" b="1">
                <a:solidFill>
                  <a:schemeClr val="tx1">
                    <a:lumMod val="95000"/>
                    <a:lumOff val="5000"/>
                  </a:schemeClr>
                </a:solidFill>
                <a:latin typeface="黑体" panose="02010609060101010101" charset="-122"/>
                <a:ea typeface="黑体" panose="02010609060101010101" charset="-122"/>
              </a:rPr>
              <a:t>红烛啊！</a:t>
            </a:r>
            <a:endParaRPr lang="zh-CN" altLang="en-US" sz="3400" b="1">
              <a:solidFill>
                <a:schemeClr val="tx1">
                  <a:lumMod val="95000"/>
                  <a:lumOff val="5000"/>
                </a:schemeClr>
              </a:solidFill>
              <a:latin typeface="黑体" panose="02010609060101010101" charset="-122"/>
              <a:ea typeface="黑体" panose="02010609060101010101" charset="-122"/>
            </a:endParaRPr>
          </a:p>
          <a:p>
            <a:pPr algn="ctr"/>
            <a:r>
              <a:rPr lang="zh-CN" altLang="en-US" sz="3400" b="1">
                <a:solidFill>
                  <a:schemeClr val="tx1">
                    <a:lumMod val="95000"/>
                    <a:lumOff val="5000"/>
                  </a:schemeClr>
                </a:solidFill>
                <a:latin typeface="黑体" panose="02010609060101010101" charset="-122"/>
                <a:ea typeface="黑体" panose="02010609060101010101" charset="-122"/>
              </a:rPr>
              <a:t>这样红的烛！</a:t>
            </a:r>
            <a:endParaRPr lang="zh-CN" altLang="en-US" sz="3400" b="1">
              <a:solidFill>
                <a:schemeClr val="tx1">
                  <a:lumMod val="95000"/>
                  <a:lumOff val="5000"/>
                </a:schemeClr>
              </a:solidFill>
              <a:latin typeface="黑体" panose="02010609060101010101" charset="-122"/>
              <a:ea typeface="黑体" panose="02010609060101010101" charset="-122"/>
            </a:endParaRPr>
          </a:p>
          <a:p>
            <a:pPr algn="ctr"/>
            <a:r>
              <a:rPr lang="zh-CN" altLang="en-US" sz="3400" b="1">
                <a:solidFill>
                  <a:schemeClr val="tx1">
                    <a:lumMod val="95000"/>
                    <a:lumOff val="5000"/>
                  </a:schemeClr>
                </a:solidFill>
                <a:latin typeface="黑体" panose="02010609060101010101" charset="-122"/>
                <a:ea typeface="黑体" panose="02010609060101010101" charset="-122"/>
              </a:rPr>
              <a:t>诗人啊！</a:t>
            </a:r>
            <a:endParaRPr lang="zh-CN" altLang="en-US" sz="3400" b="1">
              <a:solidFill>
                <a:schemeClr val="tx1">
                  <a:lumMod val="95000"/>
                  <a:lumOff val="5000"/>
                </a:schemeClr>
              </a:solidFill>
              <a:latin typeface="黑体" panose="02010609060101010101" charset="-122"/>
              <a:ea typeface="黑体" panose="02010609060101010101" charset="-122"/>
            </a:endParaRPr>
          </a:p>
          <a:p>
            <a:pPr algn="ctr"/>
            <a:r>
              <a:rPr lang="zh-CN" altLang="en-US" sz="3400" b="1">
                <a:solidFill>
                  <a:schemeClr val="tx1">
                    <a:lumMod val="95000"/>
                    <a:lumOff val="5000"/>
                  </a:schemeClr>
                </a:solidFill>
                <a:latin typeface="黑体" panose="02010609060101010101" charset="-122"/>
                <a:ea typeface="黑体" panose="02010609060101010101" charset="-122"/>
              </a:rPr>
              <a:t>吐出你的心来比比，</a:t>
            </a:r>
            <a:endParaRPr lang="zh-CN" altLang="en-US" sz="3400" b="1">
              <a:solidFill>
                <a:schemeClr val="tx1">
                  <a:lumMod val="95000"/>
                  <a:lumOff val="5000"/>
                </a:schemeClr>
              </a:solidFill>
              <a:latin typeface="黑体" panose="02010609060101010101" charset="-122"/>
              <a:ea typeface="黑体" panose="02010609060101010101" charset="-122"/>
            </a:endParaRPr>
          </a:p>
          <a:p>
            <a:pPr algn="ctr"/>
            <a:r>
              <a:rPr lang="zh-CN" altLang="en-US" sz="3400" b="1">
                <a:solidFill>
                  <a:schemeClr val="tx1">
                    <a:lumMod val="95000"/>
                    <a:lumOff val="5000"/>
                  </a:schemeClr>
                </a:solidFill>
                <a:latin typeface="黑体" panose="02010609060101010101" charset="-122"/>
                <a:ea typeface="黑体" panose="02010609060101010101" charset="-122"/>
              </a:rPr>
              <a:t>可是一般颜色？</a:t>
            </a:r>
            <a:endParaRPr lang="zh-CN" altLang="en-US" sz="3400" b="1">
              <a:solidFill>
                <a:schemeClr val="tx1">
                  <a:lumMod val="95000"/>
                  <a:lumOff val="5000"/>
                </a:schemeClr>
              </a:solidFill>
              <a:latin typeface="黑体" panose="02010609060101010101" charset="-122"/>
              <a:ea typeface="黑体" panose="02010609060101010101" charset="-122"/>
            </a:endParaRPr>
          </a:p>
        </p:txBody>
      </p:sp>
      <p:sp>
        <p:nvSpPr>
          <p:cNvPr id="9" name="文本框 8"/>
          <p:cNvSpPr txBox="1"/>
          <p:nvPr>
            <p:custDataLst>
              <p:tags r:id="rId5"/>
            </p:custDataLst>
          </p:nvPr>
        </p:nvSpPr>
        <p:spPr>
          <a:xfrm>
            <a:off x="5301536" y="1866345"/>
            <a:ext cx="5485876" cy="1557734"/>
          </a:xfrm>
          <a:prstGeom prst="rect">
            <a:avLst/>
          </a:prstGeom>
          <a:solidFill>
            <a:schemeClr val="accent2">
              <a:lumMod val="20000"/>
              <a:lumOff val="80000"/>
            </a:schemeClr>
          </a:solidFill>
        </p:spPr>
        <p:txBody>
          <a:bodyPr wrap="square">
            <a:spAutoFit/>
          </a:bodyPr>
          <a:lstStyle/>
          <a:p>
            <a:pPr>
              <a:lnSpc>
                <a:spcPct val="120000"/>
              </a:lnSpc>
            </a:pPr>
            <a:r>
              <a:rPr lang="zh-CN" altLang="en-US" sz="2645" b="1">
                <a:latin typeface="微软雅黑" panose="020b0503020204020204" pitchFamily="34" charset="-122"/>
                <a:ea typeface="微软雅黑" panose="020b0503020204020204" pitchFamily="34" charset="-122"/>
              </a:rPr>
              <a:t>诗的开始就突出</a:t>
            </a:r>
            <a:r>
              <a:rPr lang="zh-CN" altLang="en-US" sz="2645" b="1">
                <a:solidFill>
                  <a:srgbClr val="C00000"/>
                </a:solidFill>
                <a:latin typeface="微软雅黑" panose="020b0503020204020204" pitchFamily="34" charset="-122"/>
                <a:ea typeface="微软雅黑" panose="020b0503020204020204" pitchFamily="34" charset="-122"/>
              </a:rPr>
              <a:t>红烛的意象</a:t>
            </a:r>
            <a:r>
              <a:rPr lang="zh-CN" altLang="en-US" sz="2645" b="1" smtClean="0">
                <a:latin typeface="微软雅黑" panose="020b0503020204020204" pitchFamily="34" charset="-122"/>
                <a:ea typeface="微软雅黑" panose="020b0503020204020204" pitchFamily="34" charset="-122"/>
              </a:rPr>
              <a:t>，由此联想到</a:t>
            </a:r>
            <a:r>
              <a:rPr lang="zh-CN" altLang="en-US" sz="2645" b="1" smtClean="0">
                <a:solidFill>
                  <a:srgbClr val="C00000"/>
                </a:solidFill>
                <a:latin typeface="微软雅黑" panose="020b0503020204020204" pitchFamily="34" charset="-122"/>
                <a:ea typeface="微软雅黑" panose="020b0503020204020204" pitchFamily="34" charset="-122"/>
              </a:rPr>
              <a:t>诗人的心</a:t>
            </a:r>
            <a:r>
              <a:rPr lang="zh-CN" altLang="en-US" sz="2645" b="1" smtClean="0">
                <a:latin typeface="微软雅黑" panose="020b0503020204020204" pitchFamily="34" charset="-122"/>
                <a:ea typeface="微软雅黑" panose="020b0503020204020204" pitchFamily="34" charset="-122"/>
              </a:rPr>
              <a:t>，将</a:t>
            </a:r>
            <a:r>
              <a:rPr lang="zh-CN" altLang="en-US" sz="2645" b="1" smtClean="0">
                <a:solidFill>
                  <a:srgbClr val="C00000"/>
                </a:solidFill>
                <a:latin typeface="微软雅黑" panose="020b0503020204020204" pitchFamily="34" charset="-122"/>
                <a:ea typeface="微软雅黑" panose="020b0503020204020204" pitchFamily="34" charset="-122"/>
              </a:rPr>
              <a:t>所咏之物与将言之志</a:t>
            </a:r>
            <a:r>
              <a:rPr lang="zh-CN" altLang="en-US" sz="2645" b="1" smtClean="0">
                <a:latin typeface="微软雅黑" panose="020b0503020204020204" pitchFamily="34" charset="-122"/>
                <a:ea typeface="微软雅黑" panose="020b0503020204020204" pitchFamily="34" charset="-122"/>
              </a:rPr>
              <a:t>自然地联系起来。</a:t>
            </a:r>
            <a:endParaRPr lang="zh-CN" altLang="en-US" sz="2645"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89535" y="187327"/>
            <a:ext cx="4474829" cy="570498"/>
          </a:xfrm>
          <a:solidFill>
            <a:schemeClr val="accent1">
              <a:lumMod val="75000"/>
            </a:schemeClr>
          </a:solidFill>
        </p:spPr>
        <p:txBody>
          <a:bodyPr>
            <a:noAutofit/>
          </a:bodyPr>
          <a:lstStyle/>
          <a:p>
            <a:r>
              <a:rPr lang="zh-CN" altLang="en-US" sz="2645" b="1">
                <a:solidFill>
                  <a:schemeClr val="bg1"/>
                </a:solidFill>
                <a:latin typeface="微软雅黑" panose="020b0503020204020204" pitchFamily="34" charset="-122"/>
                <a:ea typeface="微软雅黑" panose="020b0503020204020204" pitchFamily="34" charset="-122"/>
              </a:rPr>
              <a:t>内容赏析</a:t>
            </a:r>
            <a:endParaRPr lang="zh-CN" altLang="en-US" sz="2645" b="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4"/>
            </p:custDataLst>
          </p:nvPr>
        </p:nvSpPr>
        <p:spPr>
          <a:xfrm>
            <a:off x="4690984" y="399242"/>
            <a:ext cx="6641822" cy="5955989"/>
          </a:xfrm>
          <a:prstGeom prst="rect">
            <a:avLst/>
          </a:prstGeom>
          <a:solidFill>
            <a:schemeClr val="accent2">
              <a:lumMod val="20000"/>
              <a:lumOff val="80000"/>
            </a:schemeClr>
          </a:solidFill>
        </p:spPr>
        <p:txBody>
          <a:bodyPr wrap="square">
            <a:spAutoFit/>
          </a:bodyPr>
          <a:lstStyle/>
          <a:p>
            <a:pPr>
              <a:lnSpc>
                <a:spcPct val="120000"/>
              </a:lnSpc>
            </a:pPr>
            <a:endParaRPr lang="en-US" altLang="zh-CN" sz="2270" b="1" smtClean="0">
              <a:solidFill>
                <a:srgbClr val="FF0000"/>
              </a:solidFill>
              <a:latin typeface="微软雅黑" pitchFamily="34" charset="-122"/>
              <a:ea typeface="微软雅黑" pitchFamily="34" charset="-122"/>
            </a:endParaRPr>
          </a:p>
          <a:p>
            <a:pPr>
              <a:lnSpc>
                <a:spcPct val="120000"/>
              </a:lnSpc>
            </a:pPr>
            <a:r>
              <a:rPr lang="zh-CN" altLang="en-US" sz="2270" b="1" smtClean="0">
                <a:solidFill>
                  <a:srgbClr val="FF0000"/>
                </a:solidFill>
                <a:latin typeface="微软雅黑" panose="020b0503020204020204" pitchFamily="34" charset="-122"/>
                <a:ea typeface="微软雅黑" panose="020b0503020204020204" pitchFamily="34" charset="-122"/>
              </a:rPr>
              <a:t>第二节：</a:t>
            </a: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rPr>
              <a:t>诗人对红烛的自我牺牲精神提出疑问，表示不解。</a:t>
            </a:r>
            <a:endParaRPr lang="en-US" altLang="zh-CN" sz="2270" b="1" smtClean="0">
              <a:solidFill>
                <a:schemeClr val="tx1">
                  <a:lumMod val="95000"/>
                  <a:lumOff val="5000"/>
                </a:schemeClr>
              </a:solidFill>
              <a:latin typeface="微软雅黑" pitchFamily="34" charset="-122"/>
              <a:ea typeface="微软雅黑" pitchFamily="34" charset="-122"/>
            </a:endParaRPr>
          </a:p>
          <a:p>
            <a:pPr>
              <a:lnSpc>
                <a:spcPct val="120000"/>
              </a:lnSpc>
            </a:pPr>
            <a:r>
              <a:rPr lang="zh-CN" altLang="en-US" sz="2270" b="1" smtClean="0">
                <a:solidFill>
                  <a:srgbClr val="FF0000"/>
                </a:solidFill>
                <a:latin typeface="微软雅黑" panose="020b0503020204020204" pitchFamily="34" charset="-122"/>
                <a:ea typeface="微软雅黑" panose="020b0503020204020204" pitchFamily="34" charset="-122"/>
              </a:rPr>
              <a:t>第三</a:t>
            </a:r>
            <a:r>
              <a:rPr lang="zh-CN" altLang="en-US" sz="2270" b="1">
                <a:solidFill>
                  <a:srgbClr val="FF0000"/>
                </a:solidFill>
                <a:latin typeface="微软雅黑" panose="020b0503020204020204" pitchFamily="34" charset="-122"/>
                <a:ea typeface="微软雅黑" panose="020b0503020204020204" pitchFamily="34" charset="-122"/>
              </a:rPr>
              <a:t>节</a:t>
            </a:r>
            <a:r>
              <a:rPr lang="zh-CN" altLang="en-US" sz="2270" b="1" smtClean="0">
                <a:solidFill>
                  <a:srgbClr val="FF0000"/>
                </a:solidFill>
                <a:latin typeface="微软雅黑" panose="020b0503020204020204" pitchFamily="34" charset="-122"/>
                <a:ea typeface="微软雅黑" panose="020b0503020204020204" pitchFamily="34" charset="-122"/>
              </a:rPr>
              <a:t>：</a:t>
            </a: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rPr>
              <a:t>否定了自己的疑问，有力地表现了红烛精神的可贵，诗人理解了红烛，由衷地赞美红烛的奉献精神。</a:t>
            </a:r>
            <a:endParaRPr lang="en-US" altLang="zh-CN" sz="2270" b="1"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2270" smtClean="0">
                <a:latin typeface="微软雅黑" panose="020b0503020204020204" pitchFamily="34" charset="-122"/>
                <a:ea typeface="微软雅黑" panose="020b0503020204020204" pitchFamily="34" charset="-122"/>
              </a:rPr>
              <a:t>    </a:t>
            </a:r>
            <a:endParaRPr lang="en-US" altLang="zh-CN" sz="2270" smtClean="0">
              <a:latin typeface="微软雅黑" pitchFamily="34" charset="-122"/>
              <a:ea typeface="微软雅黑" pitchFamily="34" charset="-122"/>
            </a:endParaRPr>
          </a:p>
          <a:p>
            <a:pPr>
              <a:lnSpc>
                <a:spcPct val="120000"/>
              </a:lnSpc>
            </a:pPr>
            <a:r>
              <a:rPr lang="en-US" altLang="zh-CN" sz="2270" b="1" smtClean="0">
                <a:latin typeface="微软雅黑" panose="020b0503020204020204" pitchFamily="34" charset="-122"/>
                <a:ea typeface="微软雅黑" panose="020b0503020204020204" pitchFamily="34" charset="-122"/>
              </a:rPr>
              <a:t>    </a:t>
            </a:r>
            <a:r>
              <a:rPr lang="zh-CN" altLang="en-US" sz="2270" b="1" smtClean="0">
                <a:latin typeface="微软雅黑" panose="020b0503020204020204" pitchFamily="34" charset="-122"/>
                <a:ea typeface="微软雅黑" panose="020b0503020204020204" pitchFamily="34" charset="-122"/>
              </a:rPr>
              <a:t>这</a:t>
            </a:r>
            <a:r>
              <a:rPr lang="zh-CN" altLang="en-US" sz="2270" b="1">
                <a:latin typeface="微软雅黑" panose="020b0503020204020204" pitchFamily="34" charset="-122"/>
                <a:ea typeface="微软雅黑" panose="020b0503020204020204" pitchFamily="34" charset="-122"/>
              </a:rPr>
              <a:t>两节诗用</a:t>
            </a:r>
            <a:r>
              <a:rPr lang="zh-CN" altLang="en-US" sz="2270" b="1">
                <a:solidFill>
                  <a:srgbClr val="C00000"/>
                </a:solidFill>
                <a:latin typeface="微软雅黑" panose="020b0503020204020204" pitchFamily="34" charset="-122"/>
                <a:ea typeface="微软雅黑" panose="020b0503020204020204" pitchFamily="34" charset="-122"/>
              </a:rPr>
              <a:t>设问</a:t>
            </a:r>
            <a:r>
              <a:rPr lang="zh-CN" altLang="en-US" sz="2270" b="1">
                <a:latin typeface="微软雅黑" panose="020b0503020204020204" pitchFamily="34" charset="-122"/>
                <a:ea typeface="微软雅黑" panose="020b0503020204020204" pitchFamily="34" charset="-122"/>
              </a:rPr>
              <a:t>手法，自问自答，生动的表现了一个</a:t>
            </a:r>
            <a:r>
              <a:rPr lang="zh-CN" altLang="en-US" sz="2270" b="1">
                <a:solidFill>
                  <a:srgbClr val="C00000"/>
                </a:solidFill>
                <a:latin typeface="微软雅黑" panose="020b0503020204020204" pitchFamily="34" charset="-122"/>
                <a:ea typeface="微软雅黑" panose="020b0503020204020204" pitchFamily="34" charset="-122"/>
              </a:rPr>
              <a:t>思考觉悟的过程</a:t>
            </a:r>
            <a:r>
              <a:rPr lang="zh-CN" altLang="en-US" sz="2270" smtClean="0">
                <a:latin typeface="微软雅黑" panose="020b0503020204020204" pitchFamily="34" charset="-122"/>
                <a:ea typeface="微软雅黑" panose="020b0503020204020204" pitchFamily="34" charset="-122"/>
              </a:rPr>
              <a:t>。</a:t>
            </a:r>
            <a:endParaRPr lang="en-US" altLang="zh-CN" sz="2270" smtClean="0">
              <a:latin typeface="微软雅黑" panose="020b0503020204020204" pitchFamily="34" charset="-122"/>
              <a:ea typeface="微软雅黑" panose="020b0503020204020204" pitchFamily="34" charset="-122"/>
            </a:endParaRPr>
          </a:p>
          <a:p>
            <a:pPr>
              <a:lnSpc>
                <a:spcPct val="120000"/>
              </a:lnSpc>
            </a:pPr>
            <a:endParaRPr lang="en-US" altLang="zh-CN" sz="2270" smtClean="0">
              <a:latin typeface="微软雅黑" panose="020b0503020204020204" pitchFamily="34" charset="-122"/>
              <a:ea typeface="微软雅黑" panose="020b0503020204020204" pitchFamily="34" charset="-122"/>
            </a:endParaRPr>
          </a:p>
          <a:p>
            <a:pPr>
              <a:lnSpc>
                <a:spcPct val="120000"/>
              </a:lnSpc>
            </a:pPr>
            <a:r>
              <a:rPr lang="zh-CN" altLang="en-US" sz="2270" b="1" smtClean="0">
                <a:solidFill>
                  <a:srgbClr val="FF0000"/>
                </a:solidFill>
                <a:latin typeface="微软雅黑" panose="020b0503020204020204" pitchFamily="34" charset="-122"/>
                <a:ea typeface="微软雅黑" panose="020b0503020204020204" pitchFamily="34" charset="-122"/>
              </a:rPr>
              <a:t>      反映了那个时代进步青年在探索人生真谛的思想历程中所遇到的矛盾和获得的觉悟。</a:t>
            </a:r>
            <a:endParaRPr lang="zh-CN" altLang="en-US" sz="2270" b="1" smtClean="0">
              <a:solidFill>
                <a:srgbClr val="FF0000"/>
              </a:solidFill>
              <a:latin typeface="微软雅黑" pitchFamily="34" charset="-122"/>
              <a:ea typeface="微软雅黑" pitchFamily="34" charset="-122"/>
            </a:endParaRPr>
          </a:p>
          <a:p>
            <a:pPr>
              <a:lnSpc>
                <a:spcPct val="120000"/>
              </a:lnSpc>
            </a:pPr>
            <a:endParaRPr lang="zh-CN" altLang="en-US" sz="2270" b="1" smtClean="0">
              <a:solidFill>
                <a:srgbClr val="FF0000"/>
              </a:solidFill>
              <a:latin typeface="微软雅黑" panose="020b0503020204020204" pitchFamily="34" charset="-122"/>
              <a:ea typeface="微软雅黑" panose="020b0503020204020204" pitchFamily="34" charset="-122"/>
            </a:endParaRPr>
          </a:p>
          <a:p>
            <a:pPr>
              <a:lnSpc>
                <a:spcPct val="120000"/>
              </a:lnSpc>
            </a:pPr>
            <a:r>
              <a:rPr lang="zh-CN" altLang="en-US" sz="2270" smtClean="0">
                <a:latin typeface="微软雅黑" panose="020b0503020204020204" pitchFamily="34" charset="-122"/>
                <a:ea typeface="微软雅黑" panose="020b0503020204020204" pitchFamily="34" charset="-122"/>
              </a:rPr>
              <a:t>    </a:t>
            </a:r>
            <a:endParaRPr lang="zh-CN" altLang="en-US" sz="2270" b="1">
              <a:solidFill>
                <a:srgbClr val="FF0000"/>
              </a:solidFill>
              <a:latin typeface="微软雅黑" pitchFamily="34" charset="-122"/>
              <a:ea typeface="微软雅黑" pitchFamily="34" charset="-122"/>
            </a:endParaRPr>
          </a:p>
        </p:txBody>
      </p:sp>
      <p:sp>
        <p:nvSpPr>
          <p:cNvPr id="5" name="文本框 4"/>
          <p:cNvSpPr txBox="1"/>
          <p:nvPr>
            <p:custDataLst>
              <p:tags r:id="rId5"/>
            </p:custDataLst>
          </p:nvPr>
        </p:nvSpPr>
        <p:spPr>
          <a:xfrm>
            <a:off x="641640" y="1083294"/>
            <a:ext cx="3800336" cy="5005345"/>
          </a:xfrm>
          <a:prstGeom prst="rect">
            <a:avLst/>
          </a:prstGeom>
          <a:noFill/>
          <a:ln w="41275">
            <a:solidFill>
              <a:schemeClr val="accent1"/>
            </a:solidFill>
            <a:prstDash val="sysDash"/>
          </a:ln>
        </p:spPr>
        <p:txBody>
          <a:bodyPr wrap="square" rtlCol="0">
            <a:spAutoFit/>
          </a:bodyPr>
          <a:lstStyle/>
          <a:p>
            <a:pPr algn="ctr"/>
            <a:r>
              <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红烛啊！</a:t>
            </a:r>
            <a:endPar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是谁制的蜡——给你躯体？</a:t>
            </a:r>
            <a:endPar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是谁点的火——点着灵魂？</a:t>
            </a:r>
            <a:endPar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为何更须烧蜡成灰，</a:t>
            </a:r>
            <a:endPar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然后才放出光来？</a:t>
            </a:r>
            <a:endPar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一误再误；</a:t>
            </a:r>
            <a:endPar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矛盾！冲突！</a:t>
            </a:r>
            <a:endPar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endPar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红烛啊！</a:t>
            </a:r>
            <a:endPar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不误，不误！</a:t>
            </a:r>
            <a:endPar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原是要“烧”出你的</a:t>
            </a:r>
            <a:r>
              <a:rPr lang="zh-CN" altLang="en-US" sz="2455" b="1">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rPr>
              <a:t>光</a:t>
            </a:r>
            <a:r>
              <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来——</a:t>
            </a:r>
            <a:endPar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这正是自然的方法。</a:t>
            </a:r>
            <a:endParaRPr lang="zh-CN" altLang="en-US" sz="245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 name="下箭头 2"/>
          <p:cNvSpPr/>
          <p:nvPr>
            <p:custDataLst>
              <p:tags r:id="rId6"/>
            </p:custDataLst>
          </p:nvPr>
        </p:nvSpPr>
        <p:spPr>
          <a:xfrm>
            <a:off x="6446321" y="4155915"/>
            <a:ext cx="152638" cy="4579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 calcmode="lin" valueType="num">
                                      <p:cBhvr additive="base">
                                        <p:cTn id="7"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 calcmode="lin" valueType="num">
                                      <p:cBhvr additive="base">
                                        <p:cTn id="1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 calcmode="lin" valueType="num">
                                      <p:cBhvr additive="base">
                                        <p:cTn id="19"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anim calcmode="lin" valueType="num">
                                      <p:cBhvr additive="base">
                                        <p:cTn id="31"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7602474" y="185827"/>
            <a:ext cx="3750842" cy="570498"/>
          </a:xfrm>
          <a:solidFill>
            <a:schemeClr val="accent1">
              <a:lumMod val="75000"/>
            </a:schemeClr>
          </a:solidFill>
        </p:spPr>
        <p:txBody>
          <a:bodyPr>
            <a:noAutofit/>
          </a:bodyPr>
          <a:lstStyle/>
          <a:p>
            <a:r>
              <a:rPr lang="zh-CN" altLang="en-US" sz="2645" b="1">
                <a:solidFill>
                  <a:schemeClr val="bg1"/>
                </a:solidFill>
                <a:latin typeface="微软雅黑" panose="020b0503020204020204" pitchFamily="34" charset="-122"/>
                <a:ea typeface="微软雅黑" panose="020b0503020204020204" pitchFamily="34" charset="-122"/>
              </a:rPr>
              <a:t>内容赏析</a:t>
            </a:r>
            <a:endParaRPr lang="zh-CN" altLang="en-US" sz="2645" b="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4"/>
            </p:custDataLst>
          </p:nvPr>
        </p:nvSpPr>
        <p:spPr>
          <a:xfrm>
            <a:off x="278603" y="185827"/>
            <a:ext cx="7141718" cy="5537157"/>
          </a:xfrm>
          <a:prstGeom prst="rect">
            <a:avLst/>
          </a:prstGeom>
          <a:solidFill>
            <a:schemeClr val="accent2">
              <a:lumMod val="20000"/>
              <a:lumOff val="80000"/>
            </a:schemeClr>
          </a:solidFill>
        </p:spPr>
        <p:txBody>
          <a:bodyPr wrap="square">
            <a:spAutoFit/>
          </a:bodyPr>
          <a:lstStyle/>
          <a:p>
            <a:pPr>
              <a:lnSpc>
                <a:spcPct val="120000"/>
              </a:lnSpc>
            </a:pPr>
            <a:endParaRPr lang="en-US" altLang="zh-CN" sz="2270" b="1" smtClean="0">
              <a:solidFill>
                <a:srgbClr val="FF0000"/>
              </a:solidFill>
              <a:latin typeface="微软雅黑" panose="020b0503020204020204" pitchFamily="34" charset="-122"/>
              <a:ea typeface="微软雅黑" panose="020b0503020204020204" pitchFamily="34" charset="-122"/>
            </a:endParaRPr>
          </a:p>
          <a:p>
            <a:pPr>
              <a:lnSpc>
                <a:spcPct val="120000"/>
              </a:lnSpc>
            </a:pPr>
            <a:r>
              <a:rPr lang="zh-CN" altLang="en-US" sz="2270" b="1" smtClean="0">
                <a:solidFill>
                  <a:srgbClr val="FF0000"/>
                </a:solidFill>
                <a:latin typeface="微软雅黑" panose="020b0503020204020204" pitchFamily="34" charset="-122"/>
                <a:ea typeface="微软雅黑" panose="020b0503020204020204" pitchFamily="34" charset="-122"/>
              </a:rPr>
              <a:t>第四</a:t>
            </a:r>
            <a:r>
              <a:rPr lang="zh-CN" altLang="en-US" sz="2270" b="1">
                <a:solidFill>
                  <a:srgbClr val="FF0000"/>
                </a:solidFill>
                <a:latin typeface="微软雅黑" panose="020b0503020204020204" pitchFamily="34" charset="-122"/>
                <a:ea typeface="微软雅黑" panose="020b0503020204020204" pitchFamily="34" charset="-122"/>
              </a:rPr>
              <a:t>节</a:t>
            </a:r>
            <a:r>
              <a:rPr lang="zh-CN" altLang="en-US" sz="2270" b="1" smtClean="0">
                <a:solidFill>
                  <a:srgbClr val="FF0000"/>
                </a:solidFill>
                <a:latin typeface="微软雅黑" panose="020b0503020204020204" pitchFamily="34" charset="-122"/>
                <a:ea typeface="微软雅黑" panose="020b0503020204020204" pitchFamily="34" charset="-122"/>
              </a:rPr>
              <a:t>：</a:t>
            </a:r>
            <a:endParaRPr lang="en-US" altLang="zh-CN" sz="2270" b="1" smtClean="0">
              <a:solidFill>
                <a:srgbClr val="FF0000"/>
              </a:solidFill>
              <a:latin typeface="微软雅黑" panose="020b0503020204020204" pitchFamily="34" charset="-122"/>
              <a:ea typeface="微软雅黑" panose="020b0503020204020204" pitchFamily="34" charset="-122"/>
            </a:endParaRPr>
          </a:p>
          <a:p>
            <a:pPr>
              <a:lnSpc>
                <a:spcPct val="120000"/>
              </a:lnSpc>
            </a:pPr>
            <a:endParaRPr lang="en-US" altLang="zh-CN" sz="2270" b="1"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2270" b="1" smtClean="0">
                <a:solidFill>
                  <a:srgbClr val="C00000"/>
                </a:solidFill>
                <a:latin typeface="微软雅黑" panose="020b0503020204020204" pitchFamily="34" charset="-122"/>
                <a:ea typeface="微软雅黑" panose="020b0503020204020204" pitchFamily="34" charset="-122"/>
              </a:rPr>
              <a:t>诗人</a:t>
            </a:r>
            <a:r>
              <a:rPr lang="zh-CN" altLang="en-US" sz="2270" b="1">
                <a:solidFill>
                  <a:srgbClr val="C00000"/>
                </a:solidFill>
                <a:latin typeface="微软雅黑" panose="020b0503020204020204" pitchFamily="34" charset="-122"/>
                <a:ea typeface="微软雅黑" panose="020b0503020204020204" pitchFamily="34" charset="-122"/>
              </a:rPr>
              <a:t>对红烛的殷殷寄语</a:t>
            </a:r>
            <a:r>
              <a:rPr lang="zh-CN" altLang="en-US" sz="2270" b="1" smtClean="0">
                <a:solidFill>
                  <a:srgbClr val="C00000"/>
                </a:solidFill>
                <a:latin typeface="微软雅黑" panose="020b0503020204020204" pitchFamily="34" charset="-122"/>
                <a:ea typeface="微软雅黑" panose="020b0503020204020204" pitchFamily="34" charset="-122"/>
              </a:rPr>
              <a:t>， 活着要让生命之火燃烧。</a:t>
            </a:r>
            <a:endParaRPr lang="en-US" altLang="zh-CN" sz="2270" b="1" smtClean="0">
              <a:solidFill>
                <a:srgbClr val="C00000"/>
              </a:solidFill>
              <a:latin typeface="微软雅黑" pitchFamily="34" charset="-122"/>
              <a:ea typeface="微软雅黑" pitchFamily="34" charset="-122"/>
            </a:endParaRPr>
          </a:p>
          <a:p>
            <a:pPr>
              <a:lnSpc>
                <a:spcPct val="120000"/>
              </a:lnSpc>
            </a:pPr>
            <a:endParaRPr lang="en-US" altLang="zh-CN" sz="2270" b="1"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endParaRPr lang="en-US" altLang="zh-CN" sz="2270" b="1">
              <a:solidFill>
                <a:schemeClr val="tx1">
                  <a:lumMod val="95000"/>
                  <a:lumOff val="5000"/>
                </a:schemeClr>
              </a:solidFill>
              <a:latin typeface="微软雅黑" pitchFamily="34" charset="-122"/>
              <a:ea typeface="微软雅黑" pitchFamily="34" charset="-122"/>
            </a:endParaRPr>
          </a:p>
          <a:p>
            <a:pPr>
              <a:lnSpc>
                <a:spcPct val="120000"/>
              </a:lnSpc>
            </a:pPr>
            <a:r>
              <a:rPr lang="zh-CN" altLang="en-US" sz="2270" b="1">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2270" b="1" smtClean="0">
                <a:solidFill>
                  <a:srgbClr val="0070C0"/>
                </a:solidFill>
                <a:latin typeface="微软雅黑" panose="020b0503020204020204" pitchFamily="34" charset="-122"/>
                <a:ea typeface="微软雅黑" panose="020b0503020204020204" pitchFamily="34" charset="-122"/>
              </a:rPr>
              <a:t>也是</a:t>
            </a:r>
            <a:r>
              <a:rPr lang="zh-CN" altLang="en-US" sz="2270" b="1">
                <a:solidFill>
                  <a:srgbClr val="0070C0"/>
                </a:solidFill>
                <a:latin typeface="微软雅黑" panose="020b0503020204020204" pitchFamily="34" charset="-122"/>
                <a:ea typeface="微软雅黑" panose="020b0503020204020204" pitchFamily="34" charset="-122"/>
              </a:rPr>
              <a:t>诗人的自勉自励</a:t>
            </a: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rPr>
              <a:t>。诗人</a:t>
            </a:r>
            <a:r>
              <a:rPr lang="zh-CN" altLang="en-US" sz="2270" b="1">
                <a:solidFill>
                  <a:schemeClr val="tx1">
                    <a:lumMod val="95000"/>
                    <a:lumOff val="5000"/>
                  </a:schemeClr>
                </a:solidFill>
                <a:latin typeface="微软雅黑" panose="020b0503020204020204" pitchFamily="34" charset="-122"/>
                <a:ea typeface="微软雅黑" panose="020b0503020204020204" pitchFamily="34" charset="-122"/>
              </a:rPr>
              <a:t>借着红烛的</a:t>
            </a: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rPr>
              <a:t>形象</a:t>
            </a:r>
            <a:endParaRPr lang="en-US" altLang="zh-CN" sz="2270" b="1"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rPr>
              <a:t>激励自己</a:t>
            </a:r>
            <a:r>
              <a:rPr lang="zh-CN" altLang="en-US" sz="2270" b="1">
                <a:solidFill>
                  <a:schemeClr val="tx1">
                    <a:lumMod val="95000"/>
                    <a:lumOff val="5000"/>
                  </a:schemeClr>
                </a:solidFill>
                <a:latin typeface="微软雅黑" panose="020b0503020204020204" pitchFamily="34" charset="-122"/>
                <a:ea typeface="微软雅黑" panose="020b0503020204020204" pitchFamily="34" charset="-122"/>
              </a:rPr>
              <a:t>，表达自己的信念和心愿</a:t>
            </a: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rPr>
              <a:t>。当时，</a:t>
            </a:r>
            <a:endParaRPr lang="en-US" altLang="zh-CN" sz="2270" b="1"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rPr>
              <a:t>民众深受帝国主义封建主义</a:t>
            </a:r>
            <a:r>
              <a:rPr lang="zh-CN" altLang="en-US" sz="2270" b="1">
                <a:solidFill>
                  <a:schemeClr val="tx1">
                    <a:lumMod val="95000"/>
                    <a:lumOff val="5000"/>
                  </a:schemeClr>
                </a:solidFill>
                <a:latin typeface="微软雅黑" panose="020b0503020204020204" pitchFamily="34" charset="-122"/>
                <a:ea typeface="微软雅黑" panose="020b0503020204020204" pitchFamily="34" charset="-122"/>
              </a:rPr>
              <a:t>思想文化的毒害，如沉睡梦中尚未觉醒，血性犹</a:t>
            </a: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rPr>
              <a:t>存，然而</a:t>
            </a:r>
            <a:r>
              <a:rPr lang="zh-CN" altLang="en-US" sz="2270" b="1">
                <a:solidFill>
                  <a:schemeClr val="tx1">
                    <a:lumMod val="95000"/>
                    <a:lumOff val="5000"/>
                  </a:schemeClr>
                </a:solidFill>
                <a:latin typeface="微软雅黑" panose="020b0503020204020204" pitchFamily="34" charset="-122"/>
                <a:ea typeface="微软雅黑" panose="020b0503020204020204" pitchFamily="34" charset="-122"/>
              </a:rPr>
              <a:t>麻木不仁，犹如身陷囹圄受着</a:t>
            </a: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rPr>
              <a:t>禁锢。</a:t>
            </a:r>
            <a:endParaRPr lang="en-US" altLang="zh-CN" sz="2270" b="1"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en-US" altLang="zh-CN" sz="2270" b="1">
                <a:solidFill>
                  <a:schemeClr val="tx1">
                    <a:lumMod val="95000"/>
                    <a:lumOff val="5000"/>
                  </a:schemeClr>
                </a:solidFill>
                <a:latin typeface="微软雅黑" panose="020b0503020204020204" pitchFamily="34" charset="-122"/>
                <a:ea typeface="微软雅黑" panose="020b0503020204020204" pitchFamily="34" charset="-122"/>
              </a:rPr>
              <a:t> </a:t>
            </a:r>
            <a:r>
              <a:rPr lang="en-US" altLang="zh-CN" sz="2270" b="1" smtClean="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2270" b="1" smtClean="0">
                <a:solidFill>
                  <a:srgbClr val="0070C0"/>
                </a:solidFill>
                <a:latin typeface="微软雅黑" panose="020b0503020204020204" pitchFamily="34" charset="-122"/>
                <a:ea typeface="微软雅黑" panose="020b0503020204020204" pitchFamily="34" charset="-122"/>
              </a:rPr>
              <a:t>诗人要如红烛照亮沉睡的中国，使民众觉悟、奋起，</a:t>
            </a:r>
            <a:endParaRPr lang="en-US" altLang="zh-CN" sz="2270" b="1" smtClean="0">
              <a:solidFill>
                <a:srgbClr val="0070C0"/>
              </a:solidFill>
              <a:latin typeface="微软雅黑" pitchFamily="34" charset="-122"/>
              <a:ea typeface="微软雅黑" pitchFamily="34" charset="-122"/>
            </a:endParaRPr>
          </a:p>
          <a:p>
            <a:pPr>
              <a:lnSpc>
                <a:spcPct val="120000"/>
              </a:lnSpc>
            </a:pPr>
            <a:r>
              <a:rPr lang="zh-CN" altLang="en-US" sz="2270" b="1" smtClean="0">
                <a:solidFill>
                  <a:srgbClr val="0070C0"/>
                </a:solidFill>
                <a:latin typeface="微软雅黑" panose="020b0503020204020204" pitchFamily="34" charset="-122"/>
                <a:ea typeface="微软雅黑" panose="020b0503020204020204" pitchFamily="34" charset="-122"/>
              </a:rPr>
              <a:t>从帝国主义、封建主义的精神枷锁中获得解放。</a:t>
            </a:r>
            <a:endParaRPr lang="en-US" altLang="zh-CN" sz="2270" b="1" smtClean="0">
              <a:solidFill>
                <a:srgbClr val="0070C0"/>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7735661" y="1222314"/>
            <a:ext cx="3484467" cy="3348674"/>
          </a:xfrm>
          <a:prstGeom prst="rect">
            <a:avLst/>
          </a:prstGeom>
          <a:noFill/>
          <a:ln w="41275">
            <a:solidFill>
              <a:schemeClr val="accent1"/>
            </a:solidFill>
            <a:prstDash val="sysDash"/>
          </a:ln>
        </p:spPr>
        <p:txBody>
          <a:bodyPr wrap="square" rtlCol="0">
            <a:spAutoFit/>
          </a:bodyPr>
          <a:lstStyle/>
          <a:p>
            <a:pPr algn="ctr"/>
            <a:r>
              <a:rPr lang="zh-CN" altLang="en-US" sz="3025" smtClean="0">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rPr>
              <a:t>红烛啊！</a:t>
            </a:r>
            <a:endParaRPr lang="zh-CN" altLang="en-US" sz="3025" smtClean="0">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3025" smtClean="0">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rPr>
              <a:t>既制了，便烧着！</a:t>
            </a:r>
            <a:endParaRPr lang="zh-CN" altLang="en-US" sz="3025" smtClean="0">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3025" smtClean="0">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rPr>
              <a:t>烧吧！烧吧！</a:t>
            </a:r>
            <a:endParaRPr lang="zh-CN" altLang="en-US" sz="3025" smtClean="0">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3025" smtClean="0">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烧</a:t>
            </a:r>
            <a:r>
              <a:rPr lang="zh-CN" altLang="en-US" sz="3025">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破世人的梦，</a:t>
            </a:r>
            <a:endParaRPr lang="zh-CN" altLang="en-US" sz="3025">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3025">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烧沸世人的血</a:t>
            </a:r>
            <a:r>
              <a:rPr lang="en-US" altLang="zh-CN" sz="3025">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a:t>
            </a:r>
            <a:endParaRPr lang="en-US" altLang="zh-CN" sz="3025">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3025">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也救出他们的灵魂，</a:t>
            </a:r>
            <a:endParaRPr lang="zh-CN" altLang="en-US" sz="3025">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3025">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也捣破他们的监狱！</a:t>
            </a:r>
            <a:endParaRPr lang="zh-CN" altLang="en-US" sz="3025">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 name="左箭头 2"/>
          <p:cNvSpPr/>
          <p:nvPr>
            <p:custDataLst>
              <p:tags r:id="rId6"/>
            </p:custDataLst>
          </p:nvPr>
        </p:nvSpPr>
        <p:spPr>
          <a:xfrm>
            <a:off x="6657131" y="1484750"/>
            <a:ext cx="763190" cy="53423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 name="左箭头 3"/>
          <p:cNvSpPr/>
          <p:nvPr>
            <p:custDataLst>
              <p:tags r:id="rId7"/>
            </p:custDataLst>
          </p:nvPr>
        </p:nvSpPr>
        <p:spPr>
          <a:xfrm>
            <a:off x="6501430" y="3031709"/>
            <a:ext cx="896970" cy="57239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anim calcmode="lin" valueType="num">
                                      <p:cBhvr additive="base">
                                        <p:cTn id="13"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6" end="6"/>
                                            </p:txEl>
                                          </p:spTgt>
                                        </p:tgtEl>
                                        <p:attrNameLst>
                                          <p:attrName>style.visibility</p:attrName>
                                        </p:attrNameLst>
                                      </p:cBhvr>
                                      <p:to>
                                        <p:strVal val="visible"/>
                                      </p:to>
                                    </p:set>
                                    <p:anim calcmode="lin" valueType="num">
                                      <p:cBhvr additive="base">
                                        <p:cTn id="25"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6" end="6"/>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9">
                                            <p:txEl>
                                              <p:pRg st="7" end="7"/>
                                            </p:txEl>
                                          </p:spTgt>
                                        </p:tgtEl>
                                        <p:attrNameLst>
                                          <p:attrName>style.visibility</p:attrName>
                                        </p:attrNameLst>
                                      </p:cBhvr>
                                      <p:to>
                                        <p:strVal val="visible"/>
                                      </p:to>
                                    </p:set>
                                    <p:anim calcmode="lin" valueType="num">
                                      <p:cBhvr additive="base">
                                        <p:cTn id="29" dur="5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9">
                                            <p:txEl>
                                              <p:pRg st="7" end="7"/>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9">
                                            <p:txEl>
                                              <p:pRg st="8" end="8"/>
                                            </p:txEl>
                                          </p:spTgt>
                                        </p:tgtEl>
                                        <p:attrNameLst>
                                          <p:attrName>style.visibility</p:attrName>
                                        </p:attrNameLst>
                                      </p:cBhvr>
                                      <p:to>
                                        <p:strVal val="visible"/>
                                      </p:to>
                                    </p:set>
                                    <p:anim calcmode="lin" valueType="num">
                                      <p:cBhvr additive="base">
                                        <p:cTn id="33" dur="500" fill="hold"/>
                                        <p:tgtEl>
                                          <p:spTgt spid="9">
                                            <p:txEl>
                                              <p:pRg st="8" end="8"/>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nodeType="clickEffect">
                                  <p:stCondLst>
                                    <p:cond delay="0"/>
                                  </p:stCondLst>
                                  <p:childTnLst>
                                    <p:set>
                                      <p:cBhvr>
                                        <p:cTn id="38" dur="1" fill="hold">
                                          <p:stCondLst>
                                            <p:cond delay="0"/>
                                          </p:stCondLst>
                                        </p:cTn>
                                        <p:tgtEl>
                                          <p:spTgt spid="9">
                                            <p:txEl>
                                              <p:pRg st="9" end="9"/>
                                            </p:txEl>
                                          </p:spTgt>
                                        </p:tgtEl>
                                        <p:attrNameLst>
                                          <p:attrName>style.visibility</p:attrName>
                                        </p:attrNameLst>
                                      </p:cBhvr>
                                      <p:to>
                                        <p:strVal val="visible"/>
                                      </p:to>
                                    </p:set>
                                    <p:anim calcmode="lin" valueType="num">
                                      <p:cBhvr additive="base">
                                        <p:cTn id="39" dur="500" fill="hold"/>
                                        <p:tgtEl>
                                          <p:spTgt spid="9">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9">
                                            <p:txEl>
                                              <p:pRg st="9" end="9"/>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9">
                                            <p:txEl>
                                              <p:pRg st="10" end="10"/>
                                            </p:txEl>
                                          </p:spTgt>
                                        </p:tgtEl>
                                        <p:attrNameLst>
                                          <p:attrName>style.visibility</p:attrName>
                                        </p:attrNameLst>
                                      </p:cBhvr>
                                      <p:to>
                                        <p:strVal val="visible"/>
                                      </p:to>
                                    </p:set>
                                    <p:anim calcmode="lin" valueType="num">
                                      <p:cBhvr additive="base">
                                        <p:cTn id="43" dur="500" fill="hold"/>
                                        <p:tgtEl>
                                          <p:spTgt spid="9">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352766" y="59084"/>
            <a:ext cx="3750842" cy="570498"/>
          </a:xfrm>
          <a:solidFill>
            <a:schemeClr val="accent1">
              <a:lumMod val="75000"/>
            </a:schemeClr>
          </a:solidFill>
        </p:spPr>
        <p:txBody>
          <a:bodyPr>
            <a:noAutofit/>
          </a:bodyPr>
          <a:lstStyle/>
          <a:p>
            <a:r>
              <a:rPr lang="zh-CN" altLang="en-US" sz="2645" b="1">
                <a:solidFill>
                  <a:schemeClr val="bg1"/>
                </a:solidFill>
                <a:latin typeface="微软雅黑" panose="020b0503020204020204" pitchFamily="34" charset="-122"/>
                <a:ea typeface="微软雅黑" panose="020b0503020204020204" pitchFamily="34" charset="-122"/>
              </a:rPr>
              <a:t>内容赏析</a:t>
            </a:r>
            <a:endParaRPr lang="zh-CN" altLang="en-US" sz="2645" b="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4"/>
            </p:custDataLst>
          </p:nvPr>
        </p:nvSpPr>
        <p:spPr>
          <a:xfrm>
            <a:off x="4542766" y="698470"/>
            <a:ext cx="6623368" cy="6374822"/>
          </a:xfrm>
          <a:prstGeom prst="rect">
            <a:avLst/>
          </a:prstGeom>
          <a:solidFill>
            <a:schemeClr val="accent2">
              <a:lumMod val="20000"/>
              <a:lumOff val="80000"/>
            </a:schemeClr>
          </a:solidFill>
        </p:spPr>
        <p:txBody>
          <a:bodyPr wrap="square">
            <a:spAutoFit/>
          </a:bodyPr>
          <a:lstStyle/>
          <a:p>
            <a:pPr>
              <a:lnSpc>
                <a:spcPct val="120000"/>
              </a:lnSpc>
            </a:pPr>
            <a:r>
              <a:rPr lang="zh-CN" altLang="en-US" sz="2270" b="1" smtClean="0">
                <a:solidFill>
                  <a:srgbClr val="FF0000"/>
                </a:solidFill>
                <a:latin typeface="微软雅黑" panose="020b0503020204020204" pitchFamily="34" charset="-122"/>
                <a:ea typeface="微软雅黑" panose="020b0503020204020204" pitchFamily="34" charset="-122"/>
              </a:rPr>
              <a:t>第五、六</a:t>
            </a:r>
            <a:r>
              <a:rPr lang="zh-CN" altLang="en-US" sz="2270" b="1">
                <a:solidFill>
                  <a:srgbClr val="FF0000"/>
                </a:solidFill>
                <a:latin typeface="微软雅黑" panose="020b0503020204020204" pitchFamily="34" charset="-122"/>
                <a:ea typeface="微软雅黑" panose="020b0503020204020204" pitchFamily="34" charset="-122"/>
              </a:rPr>
              <a:t>节：</a:t>
            </a:r>
            <a:r>
              <a:rPr lang="zh-CN" altLang="en-US" sz="2270" b="1">
                <a:solidFill>
                  <a:schemeClr val="tx1">
                    <a:lumMod val="95000"/>
                    <a:lumOff val="5000"/>
                  </a:schemeClr>
                </a:solidFill>
                <a:latin typeface="微软雅黑" panose="020b0503020204020204" pitchFamily="34" charset="-122"/>
                <a:ea typeface="微软雅黑" panose="020b0503020204020204" pitchFamily="34" charset="-122"/>
              </a:rPr>
              <a:t>诗人对烛泪的</a:t>
            </a: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rPr>
              <a:t>思考</a:t>
            </a:r>
            <a:endParaRPr lang="en-US" altLang="zh-CN" sz="2270" b="1"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endParaRPr lang="en-US" altLang="zh-CN" sz="2270" b="1">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rPr>
              <a:t>     红烛无私无畏地牺牲，是为了照亮别人、照亮世界，但自己的光芒毕竟有限，“残风”的存在使它伤心、流泪。</a:t>
            </a:r>
            <a:endParaRPr lang="en-US" altLang="zh-CN" sz="2270" b="1"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en-US" altLang="zh-CN" sz="2270" b="1">
                <a:solidFill>
                  <a:schemeClr val="tx1">
                    <a:lumMod val="95000"/>
                    <a:lumOff val="5000"/>
                  </a:schemeClr>
                </a:solidFill>
                <a:latin typeface="微软雅黑" panose="020b0503020204020204" pitchFamily="34" charset="-122"/>
                <a:ea typeface="微软雅黑" panose="020b0503020204020204" pitchFamily="34" charset="-122"/>
              </a:rPr>
              <a:t> </a:t>
            </a:r>
            <a:r>
              <a:rPr lang="en-US" altLang="zh-CN" sz="2270" b="1" smtClean="0">
                <a:solidFill>
                  <a:schemeClr val="tx1">
                    <a:lumMod val="95000"/>
                    <a:lumOff val="5000"/>
                  </a:schemeClr>
                </a:solidFill>
                <a:latin typeface="微软雅黑" panose="020b0503020204020204" pitchFamily="34" charset="-122"/>
                <a:ea typeface="微软雅黑" panose="020b0503020204020204" pitchFamily="34" charset="-122"/>
              </a:rPr>
              <a:t>   </a:t>
            </a:r>
            <a:endParaRPr lang="en-US" altLang="zh-CN" sz="2270" b="1"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en-US" altLang="zh-CN" sz="2270" b="1">
                <a:solidFill>
                  <a:srgbClr val="C00000"/>
                </a:solidFill>
                <a:latin typeface="微软雅黑" panose="020b0503020204020204" pitchFamily="34" charset="-122"/>
                <a:ea typeface="微软雅黑" panose="020b0503020204020204" pitchFamily="34" charset="-122"/>
              </a:rPr>
              <a:t> </a:t>
            </a:r>
            <a:r>
              <a:rPr lang="en-US" altLang="zh-CN" sz="2270" b="1" smtClean="0">
                <a:solidFill>
                  <a:srgbClr val="C00000"/>
                </a:solidFill>
                <a:latin typeface="微软雅黑" panose="020b0503020204020204" pitchFamily="34" charset="-122"/>
                <a:ea typeface="微软雅黑" panose="020b0503020204020204" pitchFamily="34" charset="-122"/>
              </a:rPr>
              <a:t>    </a:t>
            </a:r>
            <a:r>
              <a:rPr lang="zh-CN" altLang="en-US" sz="2270" b="1" smtClean="0">
                <a:solidFill>
                  <a:srgbClr val="C00000"/>
                </a:solidFill>
                <a:latin typeface="微软雅黑" panose="020b0503020204020204" pitchFamily="34" charset="-122"/>
                <a:ea typeface="微软雅黑" panose="020b0503020204020204" pitchFamily="34" charset="-122"/>
              </a:rPr>
              <a:t>“残风”暗指反动势力。</a:t>
            </a:r>
            <a:endParaRPr lang="en-US" altLang="zh-CN" sz="2270" b="1" smtClean="0">
              <a:solidFill>
                <a:srgbClr val="C00000"/>
              </a:solidFill>
              <a:latin typeface="微软雅黑" panose="020b0503020204020204" pitchFamily="34" charset="-122"/>
              <a:ea typeface="微软雅黑" panose="020b0503020204020204" pitchFamily="34" charset="-122"/>
            </a:endParaRPr>
          </a:p>
          <a:p>
            <a:pPr>
              <a:lnSpc>
                <a:spcPct val="120000"/>
              </a:lnSpc>
            </a:pPr>
            <a:endParaRPr lang="en-US" altLang="zh-CN" sz="2270" b="1" smtClean="0">
              <a:solidFill>
                <a:srgbClr val="C00000"/>
              </a:solidFill>
              <a:latin typeface="微软雅黑" panose="020b0503020204020204" pitchFamily="34" charset="-122"/>
              <a:ea typeface="微软雅黑" panose="020b0503020204020204" pitchFamily="34" charset="-122"/>
            </a:endParaRPr>
          </a:p>
          <a:p>
            <a:pPr>
              <a:lnSpc>
                <a:spcPct val="120000"/>
              </a:lnSpc>
            </a:pPr>
            <a:r>
              <a:rPr lang="en-US" altLang="zh-CN" sz="2270" b="1">
                <a:solidFill>
                  <a:schemeClr val="tx1">
                    <a:lumMod val="95000"/>
                    <a:lumOff val="5000"/>
                  </a:schemeClr>
                </a:solidFill>
                <a:latin typeface="微软雅黑" panose="020b0503020204020204" pitchFamily="34" charset="-122"/>
                <a:ea typeface="微软雅黑" panose="020b0503020204020204" pitchFamily="34" charset="-122"/>
              </a:rPr>
              <a:t> </a:t>
            </a:r>
            <a:r>
              <a:rPr lang="en-US" altLang="zh-CN" sz="2270" b="1" smtClean="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rPr>
              <a:t>体现了诗人自己怀着拯救祖国的美好愿望，因受到黑暗反动势力的阻挠感到壮志难酬，为世人而痛哭流涕的情感。体现诗人内心的痛苦和挣扎。</a:t>
            </a:r>
            <a:endParaRPr lang="en-US" altLang="zh-CN" sz="2270" b="1"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endParaRPr lang="en-US" altLang="zh-CN" sz="2270" b="1">
              <a:solidFill>
                <a:srgbClr val="FF0000"/>
              </a:solidFill>
              <a:latin typeface="微软雅黑" pitchFamily="34" charset="-122"/>
              <a:ea typeface="微软雅黑" pitchFamily="34" charset="-122"/>
            </a:endParaRPr>
          </a:p>
          <a:p>
            <a:pPr>
              <a:lnSpc>
                <a:spcPct val="120000"/>
              </a:lnSpc>
            </a:pPr>
            <a:endParaRPr lang="en-US" altLang="zh-CN" sz="2270" b="1">
              <a:solidFill>
                <a:srgbClr val="FF0000"/>
              </a:solidFill>
              <a:latin typeface="微软雅黑" panose="020b0503020204020204" pitchFamily="34" charset="-122"/>
              <a:ea typeface="微软雅黑" panose="020b0503020204020204" pitchFamily="34" charset="-122"/>
            </a:endParaRPr>
          </a:p>
          <a:p>
            <a:pPr>
              <a:lnSpc>
                <a:spcPct val="120000"/>
              </a:lnSpc>
            </a:pPr>
            <a:endParaRPr lang="en-US" altLang="zh-CN" sz="2270" b="1">
              <a:solidFill>
                <a:srgbClr val="FF0000"/>
              </a:solidFill>
              <a:latin typeface="微软雅黑" panose="020b0503020204020204" pitchFamily="34" charset="-122"/>
              <a:ea typeface="微软雅黑" panose="020b0503020204020204" pitchFamily="34" charset="-122"/>
            </a:endParaRPr>
          </a:p>
          <a:p>
            <a:pPr>
              <a:lnSpc>
                <a:spcPct val="120000"/>
              </a:lnSpc>
            </a:pPr>
            <a:r>
              <a:rPr lang="zh-CN" altLang="en-US" sz="2270">
                <a:latin typeface="微软雅黑" panose="020b0503020204020204" pitchFamily="34" charset="-122"/>
                <a:ea typeface="微软雅黑" panose="020b0503020204020204" pitchFamily="34" charset="-122"/>
              </a:rPr>
              <a:t>    </a:t>
            </a:r>
            <a:endParaRPr lang="zh-CN" altLang="en-US" sz="2270">
              <a:latin typeface="微软雅黑" pitchFamily="34" charset="-122"/>
              <a:ea typeface="微软雅黑" pitchFamily="34" charset="-122"/>
            </a:endParaRPr>
          </a:p>
        </p:txBody>
      </p:sp>
      <p:sp>
        <p:nvSpPr>
          <p:cNvPr id="5" name="文本框 4"/>
          <p:cNvSpPr txBox="1"/>
          <p:nvPr>
            <p:custDataLst>
              <p:tags r:id="rId5"/>
            </p:custDataLst>
          </p:nvPr>
        </p:nvSpPr>
        <p:spPr>
          <a:xfrm>
            <a:off x="352766" y="756324"/>
            <a:ext cx="4031615" cy="5383782"/>
          </a:xfrm>
          <a:prstGeom prst="rect">
            <a:avLst/>
          </a:prstGeom>
          <a:noFill/>
          <a:ln w="41275">
            <a:solidFill>
              <a:schemeClr val="accent1"/>
            </a:solidFill>
            <a:prstDash val="sysDash"/>
          </a:ln>
        </p:spPr>
        <p:txBody>
          <a:bodyPr wrap="square" rtlCol="0">
            <a:spAutoFit/>
          </a:bodyPr>
          <a:lstStyle/>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红烛啊！</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你心火发光之期，</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正是泪流开始之日。</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红烛啊！</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匠人造了你，</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原是为烧的。</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既已烧着，</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又何苦伤心流泪？</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哦！我知道了！</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是残风来侵你的光芒，</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你烧得不稳时，</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才着急得流泪！</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 calcmode="lin" valueType="num">
                                      <p:cBhvr additive="base">
                                        <p:cTn id="1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 calcmode="lin" valueType="num">
                                      <p:cBhvr additive="base">
                                        <p:cTn id="19"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6" end="6"/>
                                            </p:txEl>
                                          </p:spTgt>
                                        </p:tgtEl>
                                        <p:attrNameLst>
                                          <p:attrName>style.visibility</p:attrName>
                                        </p:attrNameLst>
                                      </p:cBhvr>
                                      <p:to>
                                        <p:strVal val="visible"/>
                                      </p:to>
                                    </p:set>
                                    <p:anim calcmode="lin" valueType="num">
                                      <p:cBhvr additive="base">
                                        <p:cTn id="25"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352766" y="59084"/>
            <a:ext cx="3750842" cy="570498"/>
          </a:xfrm>
          <a:solidFill>
            <a:schemeClr val="accent1">
              <a:lumMod val="75000"/>
            </a:schemeClr>
          </a:solidFill>
        </p:spPr>
        <p:txBody>
          <a:bodyPr>
            <a:noAutofit/>
          </a:bodyPr>
          <a:lstStyle/>
          <a:p>
            <a:r>
              <a:rPr lang="zh-CN" altLang="en-US" sz="2645" b="1">
                <a:solidFill>
                  <a:schemeClr val="bg1"/>
                </a:solidFill>
                <a:latin typeface="微软雅黑" panose="020b0503020204020204" pitchFamily="34" charset="-122"/>
                <a:ea typeface="微软雅黑" panose="020b0503020204020204" pitchFamily="34" charset="-122"/>
              </a:rPr>
              <a:t>内容赏析</a:t>
            </a:r>
            <a:endParaRPr lang="zh-CN" altLang="en-US" sz="2645" b="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4"/>
            </p:custDataLst>
          </p:nvPr>
        </p:nvSpPr>
        <p:spPr>
          <a:xfrm>
            <a:off x="722396" y="4096520"/>
            <a:ext cx="9920653" cy="1837362"/>
          </a:xfrm>
          <a:prstGeom prst="rect">
            <a:avLst/>
          </a:prstGeom>
          <a:solidFill>
            <a:schemeClr val="accent2">
              <a:lumMod val="20000"/>
              <a:lumOff val="80000"/>
            </a:schemeClr>
          </a:solidFill>
        </p:spPr>
        <p:txBody>
          <a:bodyPr wrap="square">
            <a:spAutoFit/>
          </a:bodyPr>
          <a:lstStyle/>
          <a:p>
            <a:pPr algn="just"/>
            <a:r>
              <a:rPr lang="zh-CN" altLang="en-US" sz="227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rPr>
              <a:t>第七节：</a:t>
            </a:r>
            <a:r>
              <a:rPr lang="zh-CN" altLang="en-US" sz="227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rPr>
              <a:t>诗人对红烛流泪的劝慰。</a:t>
            </a:r>
            <a:endParaRPr lang="en-US" altLang="zh-CN" sz="2270" smtClean="0">
              <a:solidFill>
                <a:srgbClr val="FF0000"/>
              </a:solidFill>
              <a:effectLst>
                <a:outerShdw blurRad="38100" dist="38100" dir="2700000" algn="tl">
                  <a:srgbClr val="000000">
                    <a:alpha val="43137"/>
                  </a:srgbClr>
                </a:outerShdw>
              </a:effectLst>
              <a:latin typeface="微软雅黑" pitchFamily="34" charset="-122"/>
              <a:ea typeface="微软雅黑" pitchFamily="34" charset="-122"/>
              <a:cs typeface="仿宋" charset="-122"/>
            </a:endParaRPr>
          </a:p>
          <a:p>
            <a:pPr algn="just"/>
            <a:endParaRPr lang="zh-CN" altLang="en-US" sz="2270">
              <a:solidFill>
                <a:srgbClr val="FF0000"/>
              </a:solidFill>
              <a:effectLst>
                <a:outerShdw blurRad="38100" dist="38100" dir="2700000" algn="tl">
                  <a:srgbClr val="000000">
                    <a:alpha val="43137"/>
                  </a:srgbClr>
                </a:outerShdw>
              </a:effectLst>
              <a:latin typeface="微软雅黑" pitchFamily="34" charset="-122"/>
              <a:ea typeface="微软雅黑" pitchFamily="34" charset="-122"/>
              <a:cs typeface="仿宋" charset="-122"/>
            </a:endParaRPr>
          </a:p>
          <a:p>
            <a:pPr algn="just"/>
            <a:r>
              <a:rPr lang="zh-CN" altLang="en-US" sz="227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rPr>
              <a:t>    </a:t>
            </a:r>
            <a:r>
              <a:rPr lang="zh-CN" altLang="en-US" sz="227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rPr>
              <a:t> </a:t>
            </a:r>
            <a:r>
              <a:rPr lang="zh-CN" altLang="en-US" sz="227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rPr>
              <a:t>红烛的泪</a:t>
            </a:r>
            <a:r>
              <a:rPr lang="zh-CN" altLang="en-US" sz="227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rPr>
              <a:t>不会白</a:t>
            </a:r>
            <a:r>
              <a:rPr lang="zh-CN" altLang="en-US" sz="227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rPr>
              <a:t>流</a:t>
            </a:r>
            <a:r>
              <a:rPr lang="zh-CN" altLang="en-US" sz="227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rPr>
              <a:t>，它能“培</a:t>
            </a:r>
            <a:r>
              <a:rPr lang="zh-CN" altLang="en-US" sz="227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rPr>
              <a:t>出慰藉的花儿</a:t>
            </a:r>
            <a:r>
              <a:rPr lang="zh-CN" altLang="en-US" sz="227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rPr>
              <a:t>，结成</a:t>
            </a:r>
            <a:r>
              <a:rPr lang="zh-CN" altLang="en-US" sz="227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rPr>
              <a:t>快乐的果子</a:t>
            </a:r>
            <a:r>
              <a:rPr lang="zh-CN" altLang="en-US" sz="227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rPr>
              <a:t>！”（贡献）</a:t>
            </a:r>
            <a:endParaRPr lang="en-US" altLang="zh-CN" sz="2270" smtClean="0">
              <a:effectLst>
                <a:outerShdw blurRad="38100" dist="38100" dir="2700000" algn="tl">
                  <a:srgbClr val="000000">
                    <a:alpha val="43137"/>
                  </a:srgbClr>
                </a:outerShdw>
              </a:effectLst>
              <a:latin typeface="微软雅黑" pitchFamily="34" charset="-122"/>
              <a:ea typeface="微软雅黑" pitchFamily="34" charset="-122"/>
              <a:cs typeface="仿宋" charset="-122"/>
            </a:endParaRPr>
          </a:p>
          <a:p>
            <a:pPr algn="just"/>
            <a:r>
              <a:rPr lang="en-US" altLang="zh-CN" sz="227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rPr>
              <a:t> </a:t>
            </a:r>
            <a:r>
              <a:rPr lang="en-US" altLang="zh-CN" sz="227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rPr>
              <a:t>    </a:t>
            </a:r>
            <a:r>
              <a:rPr lang="zh-CN" altLang="en-US" sz="227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rPr>
              <a:t>诗人</a:t>
            </a:r>
            <a:r>
              <a:rPr lang="zh-CN" altLang="en-US" sz="227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rPr>
              <a:t>借此表明自己的心志，即为祖国奉献的决心。</a:t>
            </a:r>
            <a:endParaRPr lang="zh-CN" altLang="en-US" sz="2270">
              <a:effectLst>
                <a:outerShdw blurRad="38100" dist="38100" dir="2700000" algn="tl">
                  <a:srgbClr val="000000">
                    <a:alpha val="43137"/>
                  </a:srgbClr>
                </a:outerShdw>
              </a:effectLst>
              <a:latin typeface="微软雅黑" pitchFamily="34" charset="-122"/>
              <a:ea typeface="微软雅黑" pitchFamily="34" charset="-122"/>
              <a:cs typeface="仿宋" charset="-122"/>
            </a:endParaRPr>
          </a:p>
          <a:p>
            <a:pPr algn="just"/>
            <a:endParaRPr lang="zh-CN" altLang="en-US" sz="227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仿宋" panose="02010609060101010101" charset="-122"/>
            </a:endParaRPr>
          </a:p>
        </p:txBody>
      </p:sp>
      <p:sp>
        <p:nvSpPr>
          <p:cNvPr id="5" name="文本框 4"/>
          <p:cNvSpPr txBox="1"/>
          <p:nvPr>
            <p:custDataLst>
              <p:tags r:id="rId5"/>
            </p:custDataLst>
          </p:nvPr>
        </p:nvSpPr>
        <p:spPr>
          <a:xfrm>
            <a:off x="2087800" y="1101891"/>
            <a:ext cx="7660069" cy="2534540"/>
          </a:xfrm>
          <a:prstGeom prst="rect">
            <a:avLst/>
          </a:prstGeom>
          <a:noFill/>
          <a:ln w="41275">
            <a:solidFill>
              <a:schemeClr val="accent1"/>
            </a:solidFill>
            <a:prstDash val="sysDash"/>
          </a:ln>
        </p:spPr>
        <p:txBody>
          <a:bodyPr wrap="square" rtlCol="0">
            <a:spAutoFit/>
          </a:bodyPr>
          <a:lstStyle/>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红烛啊！</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smtClean="0">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流吧！</a:t>
            </a: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你怎能不流呢？</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请将你的脂膏，</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不息地流向人间，</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培出慰藉的花儿，</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结成快乐的果子！</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 calcmode="lin" valueType="num">
                                      <p:cBhvr additive="base">
                                        <p:cTn id="1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 calcmode="lin" valueType="num">
                                      <p:cBhvr additive="base">
                                        <p:cTn id="19"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352766" y="59084"/>
            <a:ext cx="3750842" cy="570498"/>
          </a:xfrm>
          <a:solidFill>
            <a:schemeClr val="accent1">
              <a:lumMod val="75000"/>
            </a:schemeClr>
          </a:solidFill>
        </p:spPr>
        <p:txBody>
          <a:bodyPr>
            <a:noAutofit/>
          </a:bodyPr>
          <a:lstStyle/>
          <a:p>
            <a:r>
              <a:rPr lang="zh-CN" altLang="en-US" sz="2645" b="1">
                <a:solidFill>
                  <a:schemeClr val="bg1"/>
                </a:solidFill>
                <a:latin typeface="微软雅黑" panose="020b0503020204020204" pitchFamily="34" charset="-122"/>
                <a:ea typeface="微软雅黑" panose="020b0503020204020204" pitchFamily="34" charset="-122"/>
              </a:rPr>
              <a:t>内容赏析</a:t>
            </a:r>
            <a:endParaRPr lang="zh-CN" altLang="en-US" sz="2645" b="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4"/>
            </p:custDataLst>
          </p:nvPr>
        </p:nvSpPr>
        <p:spPr>
          <a:xfrm>
            <a:off x="4339500" y="213521"/>
            <a:ext cx="6774555" cy="5327420"/>
          </a:xfrm>
          <a:prstGeom prst="rect">
            <a:avLst/>
          </a:prstGeom>
          <a:solidFill>
            <a:schemeClr val="accent2">
              <a:lumMod val="20000"/>
              <a:lumOff val="80000"/>
            </a:schemeClr>
          </a:solidFill>
        </p:spPr>
        <p:txBody>
          <a:bodyPr wrap="square">
            <a:spAutoFit/>
          </a:bodyPr>
          <a:lstStyle/>
          <a:p>
            <a:pPr algn="just"/>
            <a:r>
              <a:rPr lang="zh-CN" altLang="en-US" sz="2270">
                <a:solidFill>
                  <a:srgbClr val="FF0000"/>
                </a:solidFill>
                <a:latin typeface="微软雅黑" panose="020b0503020204020204" pitchFamily="34" charset="-122"/>
                <a:ea typeface="微软雅黑" panose="020b0503020204020204" pitchFamily="34" charset="-122"/>
                <a:cs typeface="仿宋" panose="02010609060101010101" charset="-122"/>
              </a:rPr>
              <a:t>第八、九</a:t>
            </a:r>
            <a:r>
              <a:rPr lang="zh-CN" altLang="en-US" sz="2270" smtClean="0">
                <a:solidFill>
                  <a:srgbClr val="FF0000"/>
                </a:solidFill>
                <a:latin typeface="微软雅黑" panose="020b0503020204020204" pitchFamily="34" charset="-122"/>
                <a:ea typeface="微软雅黑" panose="020b0503020204020204" pitchFamily="34" charset="-122"/>
                <a:cs typeface="仿宋" panose="02010609060101010101" charset="-122"/>
              </a:rPr>
              <a:t>节</a:t>
            </a:r>
            <a:endParaRPr lang="en-US" altLang="zh-CN" sz="2270" smtClean="0">
              <a:solidFill>
                <a:srgbClr val="FF0000"/>
              </a:solidFill>
              <a:latin typeface="微软雅黑" pitchFamily="34" charset="-122"/>
              <a:ea typeface="微软雅黑" pitchFamily="34" charset="-122"/>
              <a:cs typeface="仿宋" charset="-122"/>
            </a:endParaRPr>
          </a:p>
          <a:p>
            <a:pPr algn="just"/>
            <a:endParaRPr lang="en-US" altLang="zh-CN" sz="2270" smtClean="0">
              <a:solidFill>
                <a:srgbClr val="FF0000"/>
              </a:solidFill>
              <a:latin typeface="微软雅黑" panose="020b0503020204020204" pitchFamily="34" charset="-122"/>
              <a:ea typeface="微软雅黑" panose="020b0503020204020204" pitchFamily="34" charset="-122"/>
              <a:cs typeface="仿宋" panose="02010609060101010101" charset="-122"/>
            </a:endParaRPr>
          </a:p>
          <a:p>
            <a:pPr algn="just"/>
            <a:r>
              <a:rPr lang="en-US" altLang="zh-CN" sz="2270">
                <a:solidFill>
                  <a:srgbClr val="FF0000"/>
                </a:solidFill>
                <a:latin typeface="微软雅黑" panose="020b0503020204020204" pitchFamily="34" charset="-122"/>
                <a:ea typeface="微软雅黑" panose="020b0503020204020204" pitchFamily="34" charset="-122"/>
                <a:cs typeface="仿宋" panose="02010609060101010101" charset="-122"/>
              </a:rPr>
              <a:t> </a:t>
            </a:r>
            <a:r>
              <a:rPr lang="en-US" altLang="zh-CN" sz="2270" smtClean="0">
                <a:solidFill>
                  <a:srgbClr val="FF0000"/>
                </a:solidFill>
                <a:latin typeface="微软雅黑" panose="020b0503020204020204" pitchFamily="34" charset="-122"/>
                <a:ea typeface="微软雅黑" panose="020b0503020204020204" pitchFamily="34" charset="-122"/>
                <a:cs typeface="仿宋" panose="02010609060101010101" charset="-122"/>
              </a:rPr>
              <a:t>  </a:t>
            </a:r>
            <a:r>
              <a:rPr lang="zh-CN" altLang="en-US" sz="2270" b="1" smtClean="0">
                <a:latin typeface="微软雅黑" panose="020b0503020204020204" pitchFamily="34" charset="-122"/>
                <a:ea typeface="微软雅黑" panose="020b0503020204020204" pitchFamily="34" charset="-122"/>
                <a:cs typeface="仿宋" panose="02010609060101010101" charset="-122"/>
              </a:rPr>
              <a:t>这样</a:t>
            </a:r>
            <a:r>
              <a:rPr lang="zh-CN" altLang="en-US" sz="2270" b="1">
                <a:latin typeface="微软雅黑" panose="020b0503020204020204" pitchFamily="34" charset="-122"/>
                <a:ea typeface="微软雅黑" panose="020b0503020204020204" pitchFamily="34" charset="-122"/>
                <a:cs typeface="仿宋" panose="02010609060101010101" charset="-122"/>
              </a:rPr>
              <a:t>的因果关系是多么不公平，不合理，为着“创造光明”，结果只落得“灰心流泪”</a:t>
            </a:r>
            <a:r>
              <a:rPr lang="zh-CN" altLang="en-US" sz="2270" b="1" smtClean="0">
                <a:latin typeface="微软雅黑" panose="020b0503020204020204" pitchFamily="34" charset="-122"/>
                <a:ea typeface="微软雅黑" panose="020b0503020204020204" pitchFamily="34" charset="-122"/>
                <a:cs typeface="仿宋" panose="02010609060101010101" charset="-122"/>
              </a:rPr>
              <a:t>，这是由当时的社会背景造成的。</a:t>
            </a:r>
            <a:r>
              <a:rPr lang="zh-CN" altLang="en-US" sz="2270" b="1" smtClean="0">
                <a:solidFill>
                  <a:srgbClr val="C00000"/>
                </a:solidFill>
                <a:latin typeface="微软雅黑" panose="020b0503020204020204" pitchFamily="34" charset="-122"/>
                <a:ea typeface="微软雅黑" panose="020b0503020204020204" pitchFamily="34" charset="-122"/>
                <a:cs typeface="仿宋" panose="02010609060101010101" charset="-122"/>
              </a:rPr>
              <a:t>体现对红烛的同情。</a:t>
            </a:r>
            <a:endParaRPr lang="en-US" altLang="zh-CN" sz="2270" b="1" smtClean="0">
              <a:solidFill>
                <a:srgbClr val="C00000"/>
              </a:solidFill>
              <a:latin typeface="微软雅黑" pitchFamily="34" charset="-122"/>
              <a:ea typeface="微软雅黑" pitchFamily="34" charset="-122"/>
              <a:cs typeface="仿宋" charset="-122"/>
            </a:endParaRPr>
          </a:p>
          <a:p>
            <a:pPr algn="just"/>
            <a:endParaRPr lang="en-US" altLang="zh-CN" sz="2270" b="1" smtClean="0">
              <a:latin typeface="微软雅黑" pitchFamily="34" charset="-122"/>
              <a:ea typeface="微软雅黑" pitchFamily="34" charset="-122"/>
              <a:cs typeface="仿宋" charset="-122"/>
            </a:endParaRPr>
          </a:p>
          <a:p>
            <a:pPr algn="just"/>
            <a:endParaRPr lang="en-US" altLang="zh-CN" sz="2270" b="1" smtClean="0">
              <a:latin typeface="+mn-ea"/>
              <a:cs typeface="仿宋" charset="-122"/>
            </a:endParaRPr>
          </a:p>
          <a:p>
            <a:pPr algn="just"/>
            <a:r>
              <a:rPr lang="zh-CN" altLang="en-US" sz="2270" b="1" smtClean="0">
                <a:solidFill>
                  <a:srgbClr val="C00000"/>
                </a:solidFill>
                <a:latin typeface="微软雅黑" panose="020b0503020204020204" pitchFamily="34" charset="-122"/>
                <a:ea typeface="微软雅黑" panose="020b0503020204020204" pitchFamily="34" charset="-122"/>
                <a:cs typeface="仿宋" panose="02010609060101010101" charset="-122"/>
              </a:rPr>
              <a:t>     这</a:t>
            </a:r>
            <a:r>
              <a:rPr lang="zh-CN" altLang="en-US" sz="2270" b="1">
                <a:solidFill>
                  <a:srgbClr val="C00000"/>
                </a:solidFill>
                <a:latin typeface="微软雅黑" panose="020b0503020204020204" pitchFamily="34" charset="-122"/>
                <a:ea typeface="微软雅黑" panose="020b0503020204020204" pitchFamily="34" charset="-122"/>
                <a:cs typeface="仿宋" panose="02010609060101010101" charset="-122"/>
              </a:rPr>
              <a:t>是红烛精神的本质和</a:t>
            </a:r>
            <a:r>
              <a:rPr lang="zh-CN" altLang="en-US" sz="2270" b="1" smtClean="0">
                <a:solidFill>
                  <a:srgbClr val="C00000"/>
                </a:solidFill>
                <a:latin typeface="微软雅黑" panose="020b0503020204020204" pitchFamily="34" charset="-122"/>
                <a:ea typeface="微软雅黑" panose="020b0503020204020204" pitchFamily="34" charset="-122"/>
                <a:cs typeface="仿宋" panose="02010609060101010101" charset="-122"/>
              </a:rPr>
              <a:t>灵魂。</a:t>
            </a:r>
            <a:r>
              <a:rPr lang="zh-CN" altLang="en-US" sz="2270" b="1" smtClean="0">
                <a:latin typeface="微软雅黑" panose="020b0503020204020204" pitchFamily="34" charset="-122"/>
                <a:ea typeface="微软雅黑" panose="020b0503020204020204" pitchFamily="34" charset="-122"/>
                <a:cs typeface="仿宋" panose="02010609060101010101" charset="-122"/>
              </a:rPr>
              <a:t>在</a:t>
            </a:r>
            <a:r>
              <a:rPr lang="zh-CN" altLang="en-US" sz="2270" b="1">
                <a:latin typeface="微软雅黑" panose="020b0503020204020204" pitchFamily="34" charset="-122"/>
                <a:ea typeface="微软雅黑" panose="020b0503020204020204" pitchFamily="34" charset="-122"/>
                <a:cs typeface="仿宋" panose="02010609060101010101" charset="-122"/>
              </a:rPr>
              <a:t>不合理的社会里，耕耘者需要更高的思想品格，只要创造光明，个人的得失荣辱一切在所不计</a:t>
            </a:r>
            <a:r>
              <a:rPr lang="zh-CN" altLang="en-US" sz="2270" b="1" smtClean="0">
                <a:latin typeface="微软雅黑" panose="020b0503020204020204" pitchFamily="34" charset="-122"/>
                <a:ea typeface="微软雅黑" panose="020b0503020204020204" pitchFamily="34" charset="-122"/>
                <a:cs typeface="仿宋" panose="02010609060101010101" charset="-122"/>
              </a:rPr>
              <a:t>。</a:t>
            </a:r>
            <a:endParaRPr lang="en-US" altLang="zh-CN" sz="2270" b="1" smtClean="0">
              <a:latin typeface="微软雅黑" panose="020b0503020204020204" pitchFamily="34" charset="-122"/>
              <a:ea typeface="微软雅黑" panose="020b0503020204020204" pitchFamily="34" charset="-122"/>
              <a:cs typeface="仿宋" panose="02010609060101010101" charset="-122"/>
            </a:endParaRPr>
          </a:p>
          <a:p>
            <a:pPr algn="just"/>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cs typeface="仿宋" panose="02010609060101010101" charset="-122"/>
              </a:rPr>
              <a:t>     这</a:t>
            </a:r>
            <a:r>
              <a:rPr lang="zh-CN" altLang="en-US" sz="2270" b="1">
                <a:solidFill>
                  <a:schemeClr val="tx1">
                    <a:lumMod val="95000"/>
                    <a:lumOff val="5000"/>
                  </a:schemeClr>
                </a:solidFill>
                <a:latin typeface="微软雅黑" panose="020b0503020204020204" pitchFamily="34" charset="-122"/>
                <a:ea typeface="微软雅黑" panose="020b0503020204020204" pitchFamily="34" charset="-122"/>
                <a:cs typeface="仿宋" panose="02010609060101010101" charset="-122"/>
              </a:rPr>
              <a:t>也</a:t>
            </a: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cs typeface="仿宋" panose="02010609060101010101" charset="-122"/>
              </a:rPr>
              <a:t>是</a:t>
            </a:r>
            <a:r>
              <a:rPr lang="zh-CN" altLang="en-US" sz="2270" b="1">
                <a:solidFill>
                  <a:schemeClr val="tx1">
                    <a:lumMod val="95000"/>
                    <a:lumOff val="5000"/>
                  </a:schemeClr>
                </a:solidFill>
                <a:latin typeface="微软雅黑" panose="020b0503020204020204" pitchFamily="34" charset="-122"/>
                <a:ea typeface="微软雅黑" panose="020b0503020204020204" pitchFamily="34" charset="-122"/>
                <a:cs typeface="仿宋" panose="02010609060101010101" charset="-122"/>
              </a:rPr>
              <a:t>闻一多人格美的集中体现。</a:t>
            </a:r>
            <a:r>
              <a:rPr lang="zh-CN" altLang="en-US" sz="2270" b="1">
                <a:solidFill>
                  <a:srgbClr val="C00000"/>
                </a:solidFill>
                <a:latin typeface="微软雅黑" panose="020b0503020204020204" pitchFamily="34" charset="-122"/>
                <a:ea typeface="微软雅黑" panose="020b0503020204020204" pitchFamily="34" charset="-122"/>
                <a:cs typeface="仿宋" panose="02010609060101010101" charset="-122"/>
              </a:rPr>
              <a:t>诗人劝勉红烛，也就是劝勉</a:t>
            </a:r>
            <a:r>
              <a:rPr lang="zh-CN" altLang="en-US" sz="2270" b="1" smtClean="0">
                <a:solidFill>
                  <a:srgbClr val="C00000"/>
                </a:solidFill>
                <a:latin typeface="微软雅黑" panose="020b0503020204020204" pitchFamily="34" charset="-122"/>
                <a:ea typeface="微软雅黑" panose="020b0503020204020204" pitchFamily="34" charset="-122"/>
                <a:cs typeface="仿宋" panose="02010609060101010101" charset="-122"/>
              </a:rPr>
              <a:t>自己。</a:t>
            </a: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cs typeface="仿宋" panose="02010609060101010101" charset="-122"/>
              </a:rPr>
              <a:t>他</a:t>
            </a:r>
            <a:r>
              <a:rPr lang="zh-CN" altLang="en-US" sz="2270" b="1">
                <a:solidFill>
                  <a:schemeClr val="tx1">
                    <a:lumMod val="95000"/>
                    <a:lumOff val="5000"/>
                  </a:schemeClr>
                </a:solidFill>
                <a:latin typeface="微软雅黑" panose="020b0503020204020204" pitchFamily="34" charset="-122"/>
                <a:ea typeface="微软雅黑" panose="020b0503020204020204" pitchFamily="34" charset="-122"/>
                <a:cs typeface="仿宋" panose="02010609060101010101" charset="-122"/>
              </a:rPr>
              <a:t>热爱祖国，热爱人民，毫不顾惜个人的得失荣辱，那是极其伟大崇高的献身精神</a:t>
            </a: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cs typeface="仿宋" panose="02010609060101010101" charset="-122"/>
              </a:rPr>
              <a:t>。</a:t>
            </a:r>
            <a:endParaRPr lang="en-US" altLang="zh-CN" sz="2270" b="1" smtClean="0">
              <a:solidFill>
                <a:schemeClr val="tx1">
                  <a:lumMod val="95000"/>
                  <a:lumOff val="5000"/>
                </a:schemeClr>
              </a:solidFill>
              <a:latin typeface="微软雅黑" pitchFamily="34" charset="-122"/>
              <a:ea typeface="微软雅黑" pitchFamily="34" charset="-122"/>
              <a:cs typeface="仿宋" charset="-122"/>
            </a:endParaRPr>
          </a:p>
          <a:p>
            <a:pPr algn="just"/>
            <a:r>
              <a:rPr lang="en-US" altLang="zh-CN" sz="2270" b="1">
                <a:solidFill>
                  <a:schemeClr val="tx1">
                    <a:lumMod val="95000"/>
                    <a:lumOff val="5000"/>
                  </a:schemeClr>
                </a:solidFill>
                <a:latin typeface="微软雅黑" panose="020b0503020204020204" pitchFamily="34" charset="-122"/>
                <a:ea typeface="微软雅黑" panose="020b0503020204020204" pitchFamily="34" charset="-122"/>
                <a:cs typeface="仿宋" panose="02010609060101010101" charset="-122"/>
              </a:rPr>
              <a:t> </a:t>
            </a:r>
            <a:r>
              <a:rPr lang="en-US" altLang="zh-CN" sz="2270" b="1" smtClean="0">
                <a:solidFill>
                  <a:schemeClr val="tx1">
                    <a:lumMod val="95000"/>
                    <a:lumOff val="5000"/>
                  </a:schemeClr>
                </a:solidFill>
                <a:latin typeface="微软雅黑" panose="020b0503020204020204" pitchFamily="34" charset="-122"/>
                <a:ea typeface="微软雅黑" panose="020b0503020204020204" pitchFamily="34" charset="-122"/>
                <a:cs typeface="仿宋" panose="02010609060101010101" charset="-122"/>
              </a:rPr>
              <a:t>    </a:t>
            </a:r>
            <a:r>
              <a:rPr lang="zh-CN" altLang="en-US" sz="2270" b="1" smtClean="0">
                <a:solidFill>
                  <a:schemeClr val="tx1">
                    <a:lumMod val="95000"/>
                    <a:lumOff val="5000"/>
                  </a:schemeClr>
                </a:solidFill>
                <a:latin typeface="微软雅黑" panose="020b0503020204020204" pitchFamily="34" charset="-122"/>
                <a:ea typeface="微软雅黑" panose="020b0503020204020204" pitchFamily="34" charset="-122"/>
                <a:cs typeface="仿宋" panose="02010609060101010101" charset="-122"/>
              </a:rPr>
              <a:t>与开头李商隐的诗句相呼应，并卒章显志。表明诗人愿牺牲自己，创造光明未来的美好愿望。</a:t>
            </a:r>
            <a:endParaRPr lang="zh-CN" altLang="en-US" sz="2270" b="1">
              <a:solidFill>
                <a:schemeClr val="tx1">
                  <a:lumMod val="95000"/>
                  <a:lumOff val="5000"/>
                </a:schemeClr>
              </a:solidFill>
              <a:latin typeface="微软雅黑" pitchFamily="34" charset="-122"/>
              <a:ea typeface="微软雅黑" pitchFamily="34" charset="-122"/>
              <a:cs typeface="仿宋" charset="-122"/>
            </a:endParaRPr>
          </a:p>
        </p:txBody>
      </p:sp>
      <p:sp>
        <p:nvSpPr>
          <p:cNvPr id="5" name="文本框 4"/>
          <p:cNvSpPr txBox="1"/>
          <p:nvPr>
            <p:custDataLst>
              <p:tags r:id="rId5"/>
            </p:custDataLst>
          </p:nvPr>
        </p:nvSpPr>
        <p:spPr>
          <a:xfrm>
            <a:off x="560361" y="1179474"/>
            <a:ext cx="3167698" cy="3755644"/>
          </a:xfrm>
          <a:prstGeom prst="rect">
            <a:avLst/>
          </a:prstGeom>
          <a:noFill/>
          <a:ln w="41275">
            <a:solidFill>
              <a:schemeClr val="accent1"/>
            </a:solidFill>
            <a:prstDash val="sysDash"/>
          </a:ln>
        </p:spPr>
        <p:txBody>
          <a:bodyPr wrap="square" rtlCol="0">
            <a:spAutoFit/>
          </a:bodyPr>
          <a:lstStyle/>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红烛啊！</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你流一滴泪，</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灰一分心。</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rPr>
              <a:t>灰心流泪你</a:t>
            </a:r>
            <a:r>
              <a:rPr lang="zh-CN" altLang="en-US" sz="2645" b="1" smtClean="0">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rPr>
              <a:t>的果</a:t>
            </a:r>
            <a:r>
              <a:rPr lang="zh-CN" altLang="en-US" sz="2645" b="1">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rPr>
              <a:t>，</a:t>
            </a:r>
            <a:endParaRPr lang="zh-CN" altLang="en-US" sz="2645" b="1">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rPr>
              <a:t>创造光明你</a:t>
            </a:r>
            <a:r>
              <a:rPr lang="zh-CN" altLang="en-US" sz="2645" b="1" smtClean="0">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rPr>
              <a:t>的因</a:t>
            </a:r>
            <a:r>
              <a:rPr lang="zh-CN" altLang="en-US" sz="2645" b="1">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rPr>
              <a:t>。</a:t>
            </a:r>
            <a:endParaRPr lang="zh-CN" altLang="en-US" sz="2645" b="1">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红烛啊！</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“莫问收获，</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ctr"/>
            <a:r>
              <a:rPr lang="zh-CN" altLang="en-US" sz="2645" b="1" smtClean="0">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    但</a:t>
            </a:r>
            <a:r>
              <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rPr>
              <a:t>问耕耘。”</a:t>
            </a:r>
            <a:endParaRPr lang="zh-CN" altLang="en-US" sz="2645" b="1">
              <a:solidFill>
                <a:schemeClr val="tx1">
                  <a:lumMod val="95000"/>
                  <a:lumOff val="5000"/>
                </a:schemeClr>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 name="右箭头 2"/>
          <p:cNvSpPr/>
          <p:nvPr>
            <p:custDataLst>
              <p:tags r:id="rId6"/>
            </p:custDataLst>
          </p:nvPr>
        </p:nvSpPr>
        <p:spPr>
          <a:xfrm rot="19102988">
            <a:off x="3145291" y="1982880"/>
            <a:ext cx="1314504" cy="44139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右箭头 3"/>
          <p:cNvSpPr/>
          <p:nvPr>
            <p:custDataLst>
              <p:tags r:id="rId7"/>
            </p:custDataLst>
          </p:nvPr>
        </p:nvSpPr>
        <p:spPr>
          <a:xfrm>
            <a:off x="3728059" y="3774320"/>
            <a:ext cx="611442" cy="3815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5" end="5"/>
                                            </p:txEl>
                                          </p:spTgt>
                                        </p:tgtEl>
                                        <p:attrNameLst>
                                          <p:attrName>style.visibility</p:attrName>
                                        </p:attrNameLst>
                                      </p:cBhvr>
                                      <p:to>
                                        <p:strVal val="visible"/>
                                      </p:to>
                                    </p:set>
                                    <p:anim calcmode="lin" valueType="num">
                                      <p:cBhvr additive="base">
                                        <p:cTn id="31"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9">
                                            <p:txEl>
                                              <p:pRg st="6" end="6"/>
                                            </p:txEl>
                                          </p:spTgt>
                                        </p:tgtEl>
                                        <p:attrNameLst>
                                          <p:attrName>style.visibility</p:attrName>
                                        </p:attrNameLst>
                                      </p:cBhvr>
                                      <p:to>
                                        <p:strVal val="visible"/>
                                      </p:to>
                                    </p:set>
                                    <p:anim calcmode="lin" valueType="num">
                                      <p:cBhvr additive="base">
                                        <p:cTn id="35"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nodeType="clickEffect">
                                  <p:stCondLst>
                                    <p:cond delay="0"/>
                                  </p:stCondLst>
                                  <p:childTnLst>
                                    <p:set>
                                      <p:cBhvr>
                                        <p:cTn id="40" dur="1" fill="hold">
                                          <p:stCondLst>
                                            <p:cond delay="0"/>
                                          </p:stCondLst>
                                        </p:cTn>
                                        <p:tgtEl>
                                          <p:spTgt spid="9">
                                            <p:txEl>
                                              <p:pRg st="7" end="7"/>
                                            </p:txEl>
                                          </p:spTgt>
                                        </p:tgtEl>
                                        <p:attrNameLst>
                                          <p:attrName>style.visibility</p:attrName>
                                        </p:attrNameLst>
                                      </p:cBhvr>
                                      <p:to>
                                        <p:strVal val="visible"/>
                                      </p:to>
                                    </p:set>
                                    <p:anim calcmode="lin" valueType="num">
                                      <p:cBhvr additive="base">
                                        <p:cTn id="41" dur="5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2925049" y="492603"/>
            <a:ext cx="1576073" cy="923330"/>
          </a:xfrm>
          <a:prstGeom prst="rect">
            <a:avLst/>
          </a:prstGeom>
          <a:noFill/>
        </p:spPr>
        <p:txBody>
          <a:bodyPr wrap="none" lIns="91440" tIns="45720" rIns="91440" bIns="45720">
            <a:spAutoFit/>
          </a:bodyPr>
          <a:lstStyle/>
          <a:p>
            <a:pPr algn="ctr"/>
            <a:r>
              <a:rPr lang="zh-CN" altLang="en-US" sz="5400" b="1" cap="none" spc="0" smtClean="0">
                <a:ln w="13462">
                  <a:solidFill>
                    <a:schemeClr val="bg1"/>
                  </a:solidFill>
                  <a:prstDash val="solid"/>
                </a:ln>
                <a:solidFill>
                  <a:srgbClr val="C00000"/>
                </a:solidFill>
                <a:effectLst>
                  <a:outerShdw dist="38100" dir="2700000" algn="bl" rotWithShape="0">
                    <a:schemeClr val="accent5"/>
                  </a:outerShdw>
                </a:effectLst>
              </a:rPr>
              <a:t>红</a:t>
            </a:r>
            <a:r>
              <a:rPr lang="zh-CN" altLang="en-US" sz="5400" b="1" cap="none" spc="0" smtClean="0">
                <a:ln w="13462">
                  <a:solidFill>
                    <a:schemeClr val="bg1"/>
                  </a:solidFill>
                  <a:prstDash val="solid"/>
                </a:ln>
                <a:solidFill>
                  <a:schemeClr val="bg2">
                    <a:lumMod val="10000"/>
                  </a:schemeClr>
                </a:solidFill>
                <a:effectLst>
                  <a:outerShdw dist="38100" dir="2700000" algn="bl" rotWithShape="0">
                    <a:schemeClr val="accent5"/>
                  </a:outerShdw>
                </a:effectLst>
              </a:rPr>
              <a:t>烛</a:t>
            </a:r>
            <a:endParaRPr lang="zh-CN" altLang="en-US" sz="5400" b="1" cap="none" spc="0">
              <a:ln w="13462">
                <a:solidFill>
                  <a:schemeClr val="bg1"/>
                </a:solidFill>
                <a:prstDash val="solid"/>
              </a:ln>
              <a:solidFill>
                <a:schemeClr val="bg2">
                  <a:lumMod val="10000"/>
                </a:schemeClr>
              </a:solidFill>
              <a:effectLst>
                <a:outerShdw dist="38100" dir="2700000" algn="bl" rotWithShape="0">
                  <a:schemeClr val="accent5"/>
                </a:outerShdw>
              </a:effectLst>
            </a:endParaRPr>
          </a:p>
        </p:txBody>
      </p:sp>
      <p:grpSp>
        <p:nvGrpSpPr>
          <p:cNvPr id="8" name="组合 7"/>
          <p:cNvGrpSpPr/>
          <p:nvPr>
            <p:custDataLst>
              <p:tags r:id="rId4"/>
            </p:custDataLst>
          </p:nvPr>
        </p:nvGrpSpPr>
        <p:grpSpPr>
          <a:xfrm>
            <a:off x="3491103" y="1255793"/>
            <a:ext cx="4960735" cy="3325715"/>
            <a:chOff x="1645756" y="1415933"/>
            <a:chExt cx="4960735" cy="3325715"/>
          </a:xfrm>
        </p:grpSpPr>
        <p:cxnSp>
          <p:nvCxnSpPr>
            <p:cNvPr id="6" name="直接箭头连接符 5"/>
            <p:cNvCxnSpPr/>
            <p:nvPr>
              <p:custDataLst>
                <p:tags r:id="rId5"/>
              </p:custDataLst>
            </p:nvPr>
          </p:nvCxnSpPr>
          <p:spPr>
            <a:xfrm>
              <a:off x="1645756" y="1415933"/>
              <a:ext cx="915828" cy="1213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矩形 6"/>
            <p:cNvSpPr/>
            <p:nvPr>
              <p:custDataLst>
                <p:tags r:id="rId6"/>
              </p:custDataLst>
            </p:nvPr>
          </p:nvSpPr>
          <p:spPr>
            <a:xfrm>
              <a:off x="2561584" y="2299440"/>
              <a:ext cx="4044907" cy="244220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4400" b="1" smtClean="0">
                  <a:solidFill>
                    <a:srgbClr val="C00000"/>
                  </a:solidFill>
                </a:rPr>
                <a:t>赤诚的象征</a:t>
              </a:r>
              <a:endParaRPr lang="zh-CN" altLang="en-US" sz="4400" b="1">
                <a:solidFill>
                  <a:srgbClr val="C00000"/>
                </a:solidFill>
              </a:endParaRPr>
            </a:p>
          </p:txBody>
        </p:sp>
      </p:grpSp>
      <p:grpSp>
        <p:nvGrpSpPr>
          <p:cNvPr id="11" name="组合 10"/>
          <p:cNvGrpSpPr/>
          <p:nvPr>
            <p:custDataLst>
              <p:tags r:id="rId7"/>
            </p:custDataLst>
          </p:nvPr>
        </p:nvGrpSpPr>
        <p:grpSpPr>
          <a:xfrm>
            <a:off x="4690984" y="492603"/>
            <a:ext cx="4247967" cy="923330"/>
            <a:chOff x="6766662" y="2622033"/>
            <a:chExt cx="4247967" cy="923330"/>
          </a:xfrm>
        </p:grpSpPr>
        <p:sp>
          <p:nvSpPr>
            <p:cNvPr id="9" name="右箭头 8"/>
            <p:cNvSpPr/>
            <p:nvPr>
              <p:custDataLst>
                <p:tags r:id="rId8"/>
              </p:custDataLst>
            </p:nvPr>
          </p:nvSpPr>
          <p:spPr>
            <a:xfrm>
              <a:off x="6766662" y="2934811"/>
              <a:ext cx="900763" cy="2977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9"/>
              </p:custDataLst>
            </p:nvPr>
          </p:nvSpPr>
          <p:spPr>
            <a:xfrm>
              <a:off x="8047149" y="2622033"/>
              <a:ext cx="2967480" cy="923330"/>
            </a:xfrm>
            <a:prstGeom prst="rect">
              <a:avLst/>
            </a:prstGeom>
            <a:noFill/>
          </p:spPr>
          <p:txBody>
            <a:bodyPr wrap="none" lIns="91440" tIns="45720" rIns="91440" bIns="45720">
              <a:spAutoFit/>
            </a:bodyPr>
            <a:lstStyle/>
            <a:p>
              <a:pPr algn="ctr"/>
              <a:r>
                <a:rPr lang="zh-CN" altLang="en-US" sz="5400" b="1" cap="none" spc="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诗人自己</a:t>
              </a:r>
              <a:endParaRPr lang="zh-CN" altLang="en-US" sz="5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grpSp>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904240" y="1713607"/>
            <a:ext cx="7247890" cy="42894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270">
              <a:solidFill>
                <a:schemeClr val="tx1">
                  <a:lumMod val="65000"/>
                  <a:lumOff val="35000"/>
                </a:schemeClr>
              </a:solidFill>
              <a:latin typeface="微软雅黑" pitchFamily="34" charset="-122"/>
              <a:ea typeface="微软雅黑" pitchFamily="34" charset="-122"/>
            </a:endParaRPr>
          </a:p>
        </p:txBody>
      </p:sp>
      <p:sp>
        <p:nvSpPr>
          <p:cNvPr id="3" name="文本框 2"/>
          <p:cNvSpPr txBox="1"/>
          <p:nvPr>
            <p:custDataLst>
              <p:tags r:id="rId5"/>
            </p:custDataLst>
          </p:nvPr>
        </p:nvSpPr>
        <p:spPr>
          <a:xfrm>
            <a:off x="2030278" y="1812766"/>
            <a:ext cx="8165465" cy="55118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r>
              <a:rPr lang="zh-CN" altLang="en-US" sz="2400" smtClean="0">
                <a:latin typeface="微软雅黑" panose="020b0503020204020204" pitchFamily="34" charset="-122"/>
                <a:ea typeface="微软雅黑" panose="020b0503020204020204" pitchFamily="34" charset="-122"/>
              </a:rPr>
              <a:t>学习</a:t>
            </a:r>
            <a:r>
              <a:rPr lang="en-US" altLang="zh-CN" sz="2400" smtClean="0">
                <a:latin typeface="微软雅黑" panose="020b0503020204020204" pitchFamily="34" charset="-122"/>
                <a:ea typeface="微软雅黑" panose="020b0503020204020204" pitchFamily="34" charset="-122"/>
              </a:rPr>
              <a:t>《</a:t>
            </a:r>
            <a:r>
              <a:rPr lang="zh-CN" altLang="en-US" sz="2400" smtClean="0">
                <a:latin typeface="微软雅黑" panose="020b0503020204020204" pitchFamily="34" charset="-122"/>
                <a:ea typeface="微软雅黑" panose="020b0503020204020204" pitchFamily="34" charset="-122"/>
              </a:rPr>
              <a:t>红烛</a:t>
            </a:r>
            <a:r>
              <a:rPr lang="en-US" altLang="zh-CN" sz="2400" smtClean="0">
                <a:latin typeface="微软雅黑" panose="020b0503020204020204" pitchFamily="34" charset="-122"/>
                <a:ea typeface="微软雅黑" panose="020b0503020204020204" pitchFamily="34" charset="-122"/>
              </a:rPr>
              <a:t>》</a:t>
            </a:r>
            <a:r>
              <a:rPr lang="zh-CN" altLang="en-US" sz="2400" smtClean="0">
                <a:latin typeface="微软雅黑" panose="020b0503020204020204" pitchFamily="34" charset="-122"/>
                <a:ea typeface="微软雅黑" panose="020b0503020204020204" pitchFamily="34" charset="-122"/>
              </a:rPr>
              <a:t>托物言志的表现手法。</a:t>
            </a:r>
            <a:endParaRPr lang="zh-CN" altLang="en-US" sz="2400">
              <a:latin typeface="微软雅黑" pitchFamily="34" charset="-122"/>
              <a:ea typeface="微软雅黑" pitchFamily="34" charset="-122"/>
            </a:endParaRPr>
          </a:p>
        </p:txBody>
      </p:sp>
      <p:sp>
        <p:nvSpPr>
          <p:cNvPr id="16" name="文本框 15"/>
          <p:cNvSpPr txBox="1"/>
          <p:nvPr>
            <p:custDataLst>
              <p:tags r:id="rId6"/>
            </p:custDataLst>
          </p:nvPr>
        </p:nvSpPr>
        <p:spPr>
          <a:xfrm>
            <a:off x="2054225" y="3398520"/>
            <a:ext cx="6823075" cy="55118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endParaRPr lang="zh-CN" altLang="en-US">
              <a:latin typeface="微软雅黑" pitchFamily="34" charset="-122"/>
              <a:ea typeface="微软雅黑" pitchFamily="34" charset="-122"/>
            </a:endParaRPr>
          </a:p>
        </p:txBody>
      </p:sp>
      <p:grpSp>
        <p:nvGrpSpPr>
          <p:cNvPr id="2" name="组合 1"/>
          <p:cNvGrpSpPr/>
          <p:nvPr>
            <p:custDataLst>
              <p:tags r:id="rId7"/>
            </p:custDataLst>
          </p:nvPr>
        </p:nvGrpSpPr>
        <p:grpSpPr>
          <a:xfrm>
            <a:off x="1207889" y="3015124"/>
            <a:ext cx="8726892" cy="552526"/>
            <a:chOff x="1212311" y="3305794"/>
            <a:chExt cx="8726892" cy="552526"/>
          </a:xfrm>
        </p:grpSpPr>
        <p:sp>
          <p:nvSpPr>
            <p:cNvPr id="15" name="文本框 14"/>
            <p:cNvSpPr txBox="1"/>
            <p:nvPr>
              <p:custDataLst>
                <p:tags r:id="rId8"/>
              </p:custDataLst>
            </p:nvPr>
          </p:nvSpPr>
          <p:spPr>
            <a:xfrm>
              <a:off x="2030278" y="3307140"/>
              <a:ext cx="7908925" cy="55118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r>
                <a:rPr lang="zh-CN" altLang="en-US" sz="2400" smtClean="0">
                  <a:latin typeface="微软雅黑" panose="020b0503020204020204" pitchFamily="34" charset="-122"/>
                  <a:ea typeface="微软雅黑" panose="020b0503020204020204" pitchFamily="34" charset="-122"/>
                </a:rPr>
                <a:t>了解</a:t>
              </a:r>
              <a:r>
                <a:rPr lang="en-US" altLang="zh-CN" sz="2400" smtClean="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红烛</a:t>
              </a:r>
              <a:r>
                <a:rPr lang="en-US" altLang="zh-CN" sz="2400" smtClean="0">
                  <a:latin typeface="微软雅黑" panose="020b0503020204020204" pitchFamily="34" charset="-122"/>
                  <a:ea typeface="微软雅黑" panose="020b0503020204020204" pitchFamily="34" charset="-122"/>
                </a:rPr>
                <a:t>》</a:t>
              </a:r>
              <a:r>
                <a:rPr lang="zh-CN" altLang="en-US" sz="2400" smtClean="0">
                  <a:latin typeface="微软雅黑" panose="020b0503020204020204" pitchFamily="34" charset="-122"/>
                  <a:ea typeface="微软雅黑" panose="020b0503020204020204" pitchFamily="34" charset="-122"/>
                </a:rPr>
                <a:t>中比喻、拟人、象征等手法的运用和寓意。</a:t>
              </a:r>
              <a:endParaRPr lang="zh-CN" altLang="en-US" sz="2400">
                <a:latin typeface="微软雅黑" panose="020b0503020204020204" pitchFamily="34" charset="-122"/>
                <a:ea typeface="微软雅黑" panose="020b0503020204020204" pitchFamily="34" charset="-122"/>
              </a:endParaRPr>
            </a:p>
          </p:txBody>
        </p:sp>
        <p:sp>
          <p:nvSpPr>
            <p:cNvPr id="19" name="文本框 18"/>
            <p:cNvSpPr txBox="1"/>
            <p:nvPr>
              <p:custDataLst>
                <p:tags r:id="rId9"/>
              </p:custDataLst>
            </p:nvPr>
          </p:nvSpPr>
          <p:spPr>
            <a:xfrm>
              <a:off x="1212311" y="3305794"/>
              <a:ext cx="600381"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2</a:t>
              </a:r>
              <a:endParaRPr lang="en-US" altLang="zh-CN" sz="2400" kern="0">
                <a:latin typeface="Arial" pitchFamily="34" charset="0"/>
              </a:endParaRPr>
            </a:p>
          </p:txBody>
        </p:sp>
      </p:grpSp>
      <p:sp>
        <p:nvSpPr>
          <p:cNvPr id="20" name="文本框 19"/>
          <p:cNvSpPr txBox="1"/>
          <p:nvPr>
            <p:custDataLst>
              <p:tags r:id="rId10"/>
            </p:custDataLst>
          </p:nvPr>
        </p:nvSpPr>
        <p:spPr>
          <a:xfrm>
            <a:off x="1213854" y="1777485"/>
            <a:ext cx="598838"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1</a:t>
            </a:r>
            <a:endParaRPr lang="en-US" altLang="zh-CN" sz="2400" kern="0">
              <a:latin typeface="Arial" panose="020b0604020202020204" pitchFamily="34" charset="0"/>
            </a:endParaRPr>
          </a:p>
        </p:txBody>
      </p:sp>
      <p:sp>
        <p:nvSpPr>
          <p:cNvPr id="9" name="文本框 18"/>
          <p:cNvSpPr txBox="1"/>
          <p:nvPr>
            <p:custDataLst>
              <p:tags r:id="rId11"/>
            </p:custDataLst>
          </p:nvPr>
        </p:nvSpPr>
        <p:spPr>
          <a:xfrm>
            <a:off x="904240" y="733118"/>
            <a:ext cx="1976755" cy="460375"/>
          </a:xfrm>
          <a:prstGeom prst="rect">
            <a:avLst/>
          </a:prstGeom>
          <a:solidFill>
            <a:srgbClr val="008A55"/>
          </a:solidFill>
        </p:spPr>
        <p:txBody>
          <a:bodyPr wrap="square" rtlCol="0" anchor="t">
            <a:spAutoFit/>
          </a:bodyPr>
          <a:lstStyle/>
          <a:p>
            <a:pPr algn="ctr"/>
            <a:r>
              <a:rPr kumimoji="1" lang="zh-CN" altLang="en-US" sz="240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教学目标</a:t>
            </a:r>
            <a:endParaRPr kumimoji="1" lang="zh-CN" altLang="en-US" sz="2400" smtClean="0">
              <a:solidFill>
                <a:schemeClr val="bg1"/>
              </a:solidFill>
              <a:latin typeface="微软雅黑" pitchFamily="34" charset="-122"/>
              <a:ea typeface="微软雅黑" pitchFamily="34" charset="-122"/>
              <a:cs typeface="yuweij Medium" charset="0"/>
              <a:sym typeface="华文楷体"/>
            </a:endParaRPr>
          </a:p>
        </p:txBody>
      </p:sp>
      <p:grpSp>
        <p:nvGrpSpPr>
          <p:cNvPr id="5" name="组合 4"/>
          <p:cNvGrpSpPr/>
          <p:nvPr>
            <p:custDataLst>
              <p:tags r:id="rId12"/>
            </p:custDataLst>
          </p:nvPr>
        </p:nvGrpSpPr>
        <p:grpSpPr>
          <a:xfrm>
            <a:off x="1207889" y="4265257"/>
            <a:ext cx="8766026" cy="649884"/>
            <a:chOff x="1207889" y="4655086"/>
            <a:chExt cx="8766026" cy="649884"/>
          </a:xfrm>
        </p:grpSpPr>
        <p:sp>
          <p:nvSpPr>
            <p:cNvPr id="10" name="文本框 9"/>
            <p:cNvSpPr txBox="1"/>
            <p:nvPr>
              <p:custDataLst>
                <p:tags r:id="rId13"/>
              </p:custDataLst>
            </p:nvPr>
          </p:nvSpPr>
          <p:spPr>
            <a:xfrm>
              <a:off x="1207889" y="4752444"/>
              <a:ext cx="600381"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3</a:t>
              </a:r>
              <a:endParaRPr lang="en-US" altLang="zh-CN" sz="2400" kern="0">
                <a:latin typeface="Arial" panose="020b0604020202020204" pitchFamily="34" charset="0"/>
              </a:endParaRPr>
            </a:p>
          </p:txBody>
        </p:sp>
        <p:sp>
          <p:nvSpPr>
            <p:cNvPr id="11" name="文本框 10"/>
            <p:cNvSpPr txBox="1"/>
            <p:nvPr>
              <p:custDataLst>
                <p:tags r:id="rId14"/>
              </p:custDataLst>
            </p:nvPr>
          </p:nvSpPr>
          <p:spPr>
            <a:xfrm>
              <a:off x="2064990" y="4655086"/>
              <a:ext cx="7908925" cy="55118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r>
                <a:rPr lang="zh-CN" altLang="en-US" sz="2400" smtClean="0">
                  <a:latin typeface="微软雅黑" panose="020b0503020204020204" pitchFamily="34" charset="-122"/>
                  <a:ea typeface="微软雅黑" panose="020b0503020204020204" pitchFamily="34" charset="-122"/>
                </a:rPr>
                <a:t>掌握文中的抒情脉络和作者的情感。</a:t>
              </a:r>
              <a:endParaRPr lang="zh-CN" altLang="en-US" sz="2400">
                <a:latin typeface="微软雅黑" panose="020b0503020204020204" pitchFamily="34" charset="-122"/>
                <a:ea typeface="微软雅黑" panose="020b0503020204020204" pitchFamily="34" charset="-122"/>
              </a:endParaRPr>
            </a:p>
          </p:txBody>
        </p:sp>
      </p:grpSp>
    </p:spTree>
    <p:custDataLst>
      <p:tags r:id="rId15"/>
    </p:custDataLst>
  </p:cSld>
  <p:clrMapOvr>
    <a:masterClrMapping/>
  </p:clrMapOvr>
  <p:transition advClick="0" advTm="6000">
    <p:cove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875034" y="111008"/>
            <a:ext cx="3750842" cy="570498"/>
          </a:xfrm>
          <a:solidFill>
            <a:schemeClr val="accent1">
              <a:lumMod val="75000"/>
            </a:schemeClr>
          </a:solidFill>
        </p:spPr>
        <p:txBody>
          <a:bodyPr>
            <a:noAutofit/>
          </a:bodyPr>
          <a:lstStyle/>
          <a:p>
            <a:r>
              <a:rPr lang="zh-CN" altLang="en-US" sz="2645" b="1">
                <a:solidFill>
                  <a:schemeClr val="bg1"/>
                </a:solidFill>
                <a:latin typeface="微软雅黑" panose="020b0503020204020204" pitchFamily="34" charset="-122"/>
                <a:ea typeface="微软雅黑" panose="020b0503020204020204" pitchFamily="34" charset="-122"/>
              </a:rPr>
              <a:t>主旨</a:t>
            </a:r>
            <a:endParaRPr lang="zh-CN" altLang="en-US" sz="2645" b="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4"/>
            </p:custDataLst>
          </p:nvPr>
        </p:nvSpPr>
        <p:spPr>
          <a:xfrm>
            <a:off x="381440" y="797879"/>
            <a:ext cx="5418649" cy="5327741"/>
          </a:xfrm>
          <a:prstGeom prst="rect">
            <a:avLst/>
          </a:prstGeom>
          <a:solidFill>
            <a:schemeClr val="accent2">
              <a:lumMod val="20000"/>
              <a:lumOff val="80000"/>
            </a:schemeClr>
          </a:solidFill>
        </p:spPr>
        <p:txBody>
          <a:bodyPr wrap="square">
            <a:spAutoFit/>
          </a:bodyPr>
          <a:lstStyle/>
          <a:p>
            <a:pPr algn="just">
              <a:lnSpc>
                <a:spcPct val="150000"/>
              </a:lnSpc>
            </a:pPr>
            <a:r>
              <a:rPr lang="en-US" altLang="zh-CN" sz="2270" b="1" smtClean="0">
                <a:latin typeface="+mn-ea"/>
                <a:cs typeface="仿宋" panose="02010609060101010101" charset="-122"/>
              </a:rPr>
              <a:t>   《</a:t>
            </a:r>
            <a:r>
              <a:rPr lang="zh-CN" altLang="en-US" sz="2270" b="1">
                <a:latin typeface="+mn-ea"/>
                <a:cs typeface="仿宋" panose="02010609060101010101" charset="-122"/>
              </a:rPr>
              <a:t>红烛</a:t>
            </a:r>
            <a:r>
              <a:rPr lang="en-US" altLang="zh-CN" sz="2270" b="1">
                <a:latin typeface="+mn-ea"/>
                <a:cs typeface="仿宋" panose="02010609060101010101" charset="-122"/>
              </a:rPr>
              <a:t>》</a:t>
            </a:r>
            <a:r>
              <a:rPr lang="zh-CN" altLang="en-US" sz="2270" b="1">
                <a:latin typeface="+mn-ea"/>
                <a:cs typeface="仿宋" panose="02010609060101010101" charset="-122"/>
              </a:rPr>
              <a:t>是诗人内心的真实剖白。诗人将自己比作红烛，要用那微弱的光和热来照亮险恶的前途，去烧破世人的迷梦，捣破禁锢着人们灵魂的监狱，为人间培养出“慰藉的花儿”和“快乐的果子”。尽管“流一滴泪，灰一分心但是直到“蜡炬成灰泪始干”，也在所不惜</a:t>
            </a:r>
            <a:r>
              <a:rPr lang="zh-CN" altLang="en-US" sz="2270" b="1" smtClean="0">
                <a:latin typeface="+mn-ea"/>
                <a:cs typeface="仿宋" panose="02010609060101010101" charset="-122"/>
              </a:rPr>
              <a:t>。</a:t>
            </a:r>
            <a:endParaRPr lang="en-US" altLang="zh-CN" sz="2270" b="1" smtClean="0">
              <a:latin typeface="+mn-ea"/>
              <a:cs typeface="仿宋" panose="02010609060101010101" charset="-122"/>
            </a:endParaRPr>
          </a:p>
          <a:p>
            <a:pPr algn="just">
              <a:lnSpc>
                <a:spcPct val="150000"/>
              </a:lnSpc>
            </a:pPr>
            <a:r>
              <a:rPr lang="zh-CN" altLang="en-US" sz="2270" b="1" smtClean="0">
                <a:latin typeface="+mn-ea"/>
                <a:cs typeface="仿宋" panose="02010609060101010101" charset="-122"/>
              </a:rPr>
              <a:t>    诗人</a:t>
            </a:r>
            <a:r>
              <a:rPr lang="zh-CN" altLang="en-US" sz="2270" b="1">
                <a:latin typeface="+mn-ea"/>
                <a:cs typeface="仿宋" panose="02010609060101010101" charset="-122"/>
              </a:rPr>
              <a:t>通过红烛这一意象，表现了自己的赤诚之心和奉献精神，表达了自己对祖国前途的执着追求和献身祖国的伟大抱负。</a:t>
            </a:r>
            <a:endParaRPr lang="zh-CN" altLang="en-US" sz="2270" b="1">
              <a:latin typeface="+mn-ea"/>
              <a:cs typeface="仿宋" charset="-122"/>
            </a:endParaRPr>
          </a:p>
        </p:txBody>
      </p:sp>
      <p:pic>
        <p:nvPicPr>
          <p:cNvPr id="3" name="图片 2"/>
          <p:cNvPicPr>
            <a:picLocks noChangeAspect="1"/>
          </p:cNvPicPr>
          <p:nvPr>
            <p:custDataLst>
              <p:tags r:id="rId6"/>
            </p:custDataLst>
          </p:nvPr>
        </p:nvPicPr>
        <p:blipFill>
          <a:blip r:embed="rId5"/>
          <a:stretch>
            <a:fillRect/>
          </a:stretch>
        </p:blipFill>
        <p:spPr>
          <a:xfrm>
            <a:off x="6064726" y="1332112"/>
            <a:ext cx="5334691" cy="3652781"/>
          </a:xfrm>
          <a:prstGeom prst="rect">
            <a:avLst/>
          </a:prstGeom>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875034" y="111008"/>
            <a:ext cx="3750842" cy="570498"/>
          </a:xfrm>
          <a:solidFill>
            <a:schemeClr val="accent1">
              <a:lumMod val="75000"/>
            </a:schemeClr>
          </a:solidFill>
        </p:spPr>
        <p:txBody>
          <a:bodyPr>
            <a:noAutofit/>
          </a:bodyPr>
          <a:lstStyle/>
          <a:p>
            <a:r>
              <a:rPr lang="zh-CN" altLang="en-US" sz="2645" b="1" smtClean="0">
                <a:solidFill>
                  <a:schemeClr val="bg1"/>
                </a:solidFill>
                <a:latin typeface="微软雅黑" panose="020b0503020204020204" pitchFamily="34" charset="-122"/>
                <a:ea typeface="微软雅黑" panose="020b0503020204020204" pitchFamily="34" charset="-122"/>
              </a:rPr>
              <a:t>文本特色</a:t>
            </a:r>
            <a:endParaRPr lang="zh-CN" altLang="en-US" sz="2645" b="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4"/>
            </p:custDataLst>
          </p:nvPr>
        </p:nvSpPr>
        <p:spPr>
          <a:xfrm>
            <a:off x="381440" y="797879"/>
            <a:ext cx="10949297" cy="5327741"/>
          </a:xfrm>
          <a:prstGeom prst="rect">
            <a:avLst/>
          </a:prstGeom>
          <a:solidFill>
            <a:schemeClr val="accent2">
              <a:lumMod val="20000"/>
              <a:lumOff val="80000"/>
            </a:schemeClr>
          </a:solidFill>
        </p:spPr>
        <p:txBody>
          <a:bodyPr wrap="square">
            <a:spAutoFit/>
          </a:bodyPr>
          <a:lstStyle/>
          <a:p>
            <a:pPr algn="just">
              <a:lnSpc>
                <a:spcPct val="150000"/>
              </a:lnSpc>
            </a:pPr>
            <a:r>
              <a:rPr lang="en-US" altLang="zh-CN" sz="2270" b="1" smtClean="0">
                <a:solidFill>
                  <a:srgbClr val="C00000"/>
                </a:solidFill>
                <a:latin typeface="+mn-ea"/>
                <a:cs typeface="仿宋" panose="02010609060101010101" charset="-122"/>
              </a:rPr>
              <a:t>(1)</a:t>
            </a:r>
            <a:r>
              <a:rPr lang="zh-CN" altLang="en-US" sz="2270" b="1" smtClean="0">
                <a:solidFill>
                  <a:srgbClr val="C00000"/>
                </a:solidFill>
                <a:latin typeface="+mn-ea"/>
                <a:cs typeface="仿宋" panose="02010609060101010101" charset="-122"/>
              </a:rPr>
              <a:t>抒情脉络清晰</a:t>
            </a:r>
            <a:endParaRPr lang="en-US" altLang="zh-CN" sz="2270" b="1" smtClean="0">
              <a:solidFill>
                <a:srgbClr val="C00000"/>
              </a:solidFill>
              <a:latin typeface="+mn-ea"/>
              <a:cs typeface="仿宋" charset="-122"/>
            </a:endParaRPr>
          </a:p>
          <a:p>
            <a:pPr algn="just">
              <a:lnSpc>
                <a:spcPct val="150000"/>
              </a:lnSpc>
            </a:pPr>
            <a:r>
              <a:rPr lang="zh-CN" altLang="en-US" sz="2270" b="1" smtClean="0">
                <a:latin typeface="+mn-ea"/>
                <a:cs typeface="仿宋" panose="02010609060101010101" charset="-122"/>
              </a:rPr>
              <a:t>    本诗一共有</a:t>
            </a:r>
            <a:r>
              <a:rPr lang="en-US" altLang="zh-CN" sz="2270" b="1" smtClean="0">
                <a:latin typeface="+mn-ea"/>
                <a:cs typeface="仿宋" panose="02010609060101010101" charset="-122"/>
              </a:rPr>
              <a:t>9</a:t>
            </a:r>
            <a:r>
              <a:rPr lang="zh-CN" altLang="en-US" sz="2270" b="1" smtClean="0">
                <a:latin typeface="+mn-ea"/>
                <a:cs typeface="仿宋" panose="02010609060101010101" charset="-122"/>
              </a:rPr>
              <a:t>节。将唐代诗人李商隐的一句诗“蜡炬成灰泪始干”作为引子，诗的主体部分扣住“火”与“泪”，分两层展开抒情。最后一节归结到“莫问收获，但问耕耘”这</a:t>
            </a:r>
            <a:r>
              <a:rPr lang="zh-CN" altLang="en-US" sz="2270" b="1">
                <a:latin typeface="+mn-ea"/>
                <a:cs typeface="仿宋" panose="02010609060101010101" charset="-122"/>
              </a:rPr>
              <a:t>一哲理上，将红烛精神归结为一种彻底奉献的人生哲学，表明</a:t>
            </a:r>
            <a:r>
              <a:rPr lang="zh-CN" altLang="en-US" sz="2270" b="1" smtClean="0">
                <a:latin typeface="+mn-ea"/>
                <a:cs typeface="仿宋" panose="02010609060101010101" charset="-122"/>
              </a:rPr>
              <a:t>了自己的</a:t>
            </a:r>
            <a:r>
              <a:rPr lang="zh-CN" altLang="en-US" sz="2270" b="1">
                <a:latin typeface="+mn-ea"/>
                <a:cs typeface="仿宋" panose="02010609060101010101" charset="-122"/>
              </a:rPr>
              <a:t>人生宗旨。</a:t>
            </a:r>
            <a:endParaRPr lang="en-US" altLang="zh-CN" sz="2270" b="1" smtClean="0">
              <a:latin typeface="+mn-ea"/>
              <a:cs typeface="仿宋" panose="02010609060101010101" charset="-122"/>
            </a:endParaRPr>
          </a:p>
          <a:p>
            <a:pPr algn="just">
              <a:lnSpc>
                <a:spcPct val="150000"/>
              </a:lnSpc>
            </a:pPr>
            <a:r>
              <a:rPr lang="zh-CN" altLang="en-US" sz="2270" b="1" smtClean="0">
                <a:solidFill>
                  <a:srgbClr val="C00000"/>
                </a:solidFill>
                <a:latin typeface="+mn-ea"/>
                <a:cs typeface="仿宋" panose="02010609060101010101" charset="-122"/>
              </a:rPr>
              <a:t>（</a:t>
            </a:r>
            <a:r>
              <a:rPr lang="en-US" altLang="zh-CN" sz="2270" b="1" smtClean="0">
                <a:solidFill>
                  <a:srgbClr val="C00000"/>
                </a:solidFill>
                <a:latin typeface="+mn-ea"/>
                <a:cs typeface="仿宋" panose="02010609060101010101" charset="-122"/>
              </a:rPr>
              <a:t>2</a:t>
            </a:r>
            <a:r>
              <a:rPr lang="zh-CN" altLang="en-US" sz="2270" b="1" smtClean="0">
                <a:solidFill>
                  <a:srgbClr val="C00000"/>
                </a:solidFill>
                <a:latin typeface="+mn-ea"/>
                <a:cs typeface="仿宋" panose="02010609060101010101" charset="-122"/>
              </a:rPr>
              <a:t>）抒情方式</a:t>
            </a:r>
            <a:r>
              <a:rPr lang="zh-CN" altLang="en-US" sz="2270" b="1">
                <a:solidFill>
                  <a:srgbClr val="C00000"/>
                </a:solidFill>
                <a:latin typeface="+mn-ea"/>
                <a:cs typeface="仿宋" panose="02010609060101010101" charset="-122"/>
              </a:rPr>
              <a:t>多样</a:t>
            </a:r>
            <a:r>
              <a:rPr lang="zh-CN" altLang="en-US" sz="2270" b="1" smtClean="0">
                <a:solidFill>
                  <a:srgbClr val="C00000"/>
                </a:solidFill>
                <a:latin typeface="+mn-ea"/>
                <a:cs typeface="仿宋" panose="02010609060101010101" charset="-122"/>
              </a:rPr>
              <a:t>。</a:t>
            </a:r>
            <a:endParaRPr lang="en-US" altLang="zh-CN" sz="2270" b="1" smtClean="0">
              <a:solidFill>
                <a:srgbClr val="C00000"/>
              </a:solidFill>
              <a:latin typeface="+mn-ea"/>
              <a:cs typeface="仿宋" panose="02010609060101010101" charset="-122"/>
            </a:endParaRPr>
          </a:p>
          <a:p>
            <a:pPr algn="just">
              <a:lnSpc>
                <a:spcPct val="150000"/>
              </a:lnSpc>
            </a:pPr>
            <a:r>
              <a:rPr lang="zh-CN" altLang="en-US" sz="2270" b="1" smtClean="0">
                <a:latin typeface="+mn-ea"/>
                <a:cs typeface="仿宋" panose="02010609060101010101" charset="-122"/>
              </a:rPr>
              <a:t>    每</a:t>
            </a:r>
            <a:r>
              <a:rPr lang="zh-CN" altLang="en-US" sz="2270" b="1">
                <a:latin typeface="+mn-ea"/>
                <a:cs typeface="仿宋" panose="02010609060101010101" charset="-122"/>
              </a:rPr>
              <a:t>节都以</a:t>
            </a:r>
            <a:r>
              <a:rPr lang="zh-CN" altLang="en-US" sz="2270" b="1" smtClean="0">
                <a:latin typeface="+mn-ea"/>
                <a:cs typeface="仿宋" panose="02010609060101010101" charset="-122"/>
              </a:rPr>
              <a:t>“红烛啊”</a:t>
            </a:r>
            <a:r>
              <a:rPr lang="zh-CN" altLang="en-US" sz="2270" b="1">
                <a:latin typeface="+mn-ea"/>
                <a:cs typeface="仿宋" panose="02010609060101010101" charset="-122"/>
              </a:rPr>
              <a:t>作为开头，</a:t>
            </a:r>
            <a:r>
              <a:rPr lang="zh-CN" altLang="en-US" sz="2270" b="1">
                <a:solidFill>
                  <a:srgbClr val="C00000"/>
                </a:solidFill>
                <a:latin typeface="+mn-ea"/>
                <a:cs typeface="仿宋" panose="02010609060101010101" charset="-122"/>
              </a:rPr>
              <a:t>用</a:t>
            </a:r>
            <a:r>
              <a:rPr lang="zh-CN" altLang="en-US" sz="2270" b="1" smtClean="0">
                <a:solidFill>
                  <a:srgbClr val="C00000"/>
                </a:solidFill>
                <a:latin typeface="+mn-ea"/>
                <a:cs typeface="仿宋" panose="02010609060101010101" charset="-122"/>
              </a:rPr>
              <a:t>了呼告的修辞手法。</a:t>
            </a:r>
            <a:r>
              <a:rPr lang="zh-CN" altLang="en-US" sz="2270" b="1">
                <a:latin typeface="+mn-ea"/>
                <a:cs typeface="仿宋" panose="02010609060101010101" charset="-122"/>
              </a:rPr>
              <a:t>诗人对红烛呼告，倾诉自己的所见、所思、所感，诗人将烛比作人，赋予红烛以人的</a:t>
            </a:r>
            <a:r>
              <a:rPr lang="zh-CN" altLang="en-US" sz="2270" b="1" smtClean="0">
                <a:latin typeface="+mn-ea"/>
                <a:cs typeface="仿宋" panose="02010609060101010101" charset="-122"/>
              </a:rPr>
              <a:t>思想感情。</a:t>
            </a:r>
            <a:endParaRPr lang="en-US" altLang="zh-CN" sz="2270" b="1" smtClean="0">
              <a:latin typeface="+mn-ea"/>
              <a:cs typeface="仿宋" panose="02010609060101010101" charset="-122"/>
            </a:endParaRPr>
          </a:p>
          <a:p>
            <a:pPr algn="just">
              <a:lnSpc>
                <a:spcPct val="150000"/>
              </a:lnSpc>
            </a:pPr>
            <a:r>
              <a:rPr lang="en-US" altLang="zh-CN" sz="2270" b="1">
                <a:latin typeface="+mn-ea"/>
                <a:cs typeface="仿宋" panose="02010609060101010101" charset="-122"/>
              </a:rPr>
              <a:t> </a:t>
            </a:r>
            <a:r>
              <a:rPr lang="en-US" altLang="zh-CN" sz="2270" b="1" smtClean="0">
                <a:latin typeface="+mn-ea"/>
                <a:cs typeface="仿宋" panose="02010609060101010101" charset="-122"/>
              </a:rPr>
              <a:t>   </a:t>
            </a:r>
            <a:r>
              <a:rPr lang="zh-CN" altLang="en-US" sz="2270" b="1" smtClean="0">
                <a:latin typeface="+mn-ea"/>
                <a:cs typeface="仿宋" panose="02010609060101010101" charset="-122"/>
              </a:rPr>
              <a:t>诗人</a:t>
            </a:r>
            <a:r>
              <a:rPr lang="zh-CN" altLang="en-US" sz="2270" b="1">
                <a:latin typeface="+mn-ea"/>
                <a:cs typeface="仿宋" panose="02010609060101010101" charset="-122"/>
              </a:rPr>
              <a:t>面对红烛</a:t>
            </a:r>
            <a:r>
              <a:rPr lang="zh-CN" altLang="en-US" sz="2270" b="1" smtClean="0">
                <a:latin typeface="+mn-ea"/>
                <a:cs typeface="仿宋" panose="02010609060101010101" charset="-122"/>
              </a:rPr>
              <a:t>，或</a:t>
            </a:r>
            <a:r>
              <a:rPr lang="zh-CN" altLang="en-US" sz="2270" b="1">
                <a:latin typeface="+mn-ea"/>
                <a:cs typeface="仿宋" panose="02010609060101010101" charset="-122"/>
              </a:rPr>
              <a:t>惊叹赞美</a:t>
            </a:r>
            <a:r>
              <a:rPr lang="zh-CN" altLang="en-US" sz="2270" b="1" smtClean="0">
                <a:latin typeface="+mn-ea"/>
                <a:cs typeface="仿宋" panose="02010609060101010101" charset="-122"/>
              </a:rPr>
              <a:t>，或</a:t>
            </a:r>
            <a:r>
              <a:rPr lang="zh-CN" altLang="en-US" sz="2270" b="1">
                <a:latin typeface="+mn-ea"/>
                <a:cs typeface="仿宋" panose="02010609060101010101" charset="-122"/>
              </a:rPr>
              <a:t>惊疑发问，或自求解答，或劝慰有加，</a:t>
            </a:r>
            <a:r>
              <a:rPr lang="zh-CN" altLang="en-US" sz="2270" b="1">
                <a:solidFill>
                  <a:srgbClr val="C00000"/>
                </a:solidFill>
                <a:latin typeface="+mn-ea"/>
                <a:cs typeface="仿宋" panose="02010609060101010101" charset="-122"/>
              </a:rPr>
              <a:t>诗情的流动形成起伏的波澜，诗篇的节奏抑扬顿挫</a:t>
            </a:r>
            <a:r>
              <a:rPr lang="zh-CN" altLang="en-US" sz="2270" b="1">
                <a:latin typeface="+mn-ea"/>
                <a:cs typeface="仿宋" panose="02010609060101010101" charset="-122"/>
              </a:rPr>
              <a:t>，形象鲜明而</a:t>
            </a:r>
            <a:r>
              <a:rPr lang="zh-CN" altLang="en-US" sz="2270" b="1" smtClean="0">
                <a:latin typeface="+mn-ea"/>
                <a:cs typeface="仿宋" panose="02010609060101010101" charset="-122"/>
              </a:rPr>
              <a:t>又饱含哲理</a:t>
            </a:r>
            <a:r>
              <a:rPr lang="zh-CN" altLang="en-US" sz="2270" b="1">
                <a:latin typeface="+mn-ea"/>
                <a:cs typeface="仿宋" panose="02010609060101010101" charset="-122"/>
              </a:rPr>
              <a:t>。</a:t>
            </a:r>
            <a:endParaRPr lang="zh-CN" altLang="en-US" sz="2270" b="1">
              <a:latin typeface="+mn-ea"/>
              <a:cs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9">
                                            <p:txEl>
                                              <p:pRg st="4" end="4"/>
                                            </p:txEl>
                                          </p:spTgt>
                                        </p:tgtEl>
                                        <p:attrNameLst>
                                          <p:attrName>style.visibility</p:attrName>
                                        </p:attrNameLst>
                                      </p:cBhvr>
                                      <p:to>
                                        <p:strVal val="visible"/>
                                      </p:to>
                                    </p:set>
                                    <p:anim calcmode="lin" valueType="num">
                                      <p:cBhvr additive="base">
                                        <p:cTn id="29"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417120" y="568922"/>
            <a:ext cx="3750842" cy="570498"/>
          </a:xfrm>
          <a:solidFill>
            <a:schemeClr val="accent1">
              <a:lumMod val="75000"/>
            </a:schemeClr>
          </a:solidFill>
        </p:spPr>
        <p:txBody>
          <a:bodyPr>
            <a:noAutofit/>
          </a:bodyPr>
          <a:lstStyle/>
          <a:p>
            <a:r>
              <a:rPr lang="zh-CN" altLang="en-US" sz="2645" b="1" smtClean="0">
                <a:solidFill>
                  <a:schemeClr val="bg1"/>
                </a:solidFill>
                <a:latin typeface="微软雅黑" panose="020b0503020204020204" pitchFamily="34" charset="-122"/>
                <a:ea typeface="微软雅黑" panose="020b0503020204020204" pitchFamily="34" charset="-122"/>
              </a:rPr>
              <a:t>文本特色</a:t>
            </a:r>
            <a:endParaRPr lang="zh-CN" altLang="en-US" sz="2645" b="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4"/>
            </p:custDataLst>
          </p:nvPr>
        </p:nvSpPr>
        <p:spPr>
          <a:xfrm>
            <a:off x="417120" y="1408431"/>
            <a:ext cx="10949297" cy="3233578"/>
          </a:xfrm>
          <a:prstGeom prst="rect">
            <a:avLst/>
          </a:prstGeom>
          <a:solidFill>
            <a:schemeClr val="accent2">
              <a:lumMod val="20000"/>
              <a:lumOff val="80000"/>
            </a:schemeClr>
          </a:solidFill>
        </p:spPr>
        <p:txBody>
          <a:bodyPr wrap="square">
            <a:spAutoFit/>
          </a:bodyPr>
          <a:lstStyle/>
          <a:p>
            <a:pPr algn="just">
              <a:lnSpc>
                <a:spcPct val="150000"/>
              </a:lnSpc>
            </a:pPr>
            <a:r>
              <a:rPr lang="zh-CN" altLang="en-US" sz="2270" b="1" smtClean="0">
                <a:solidFill>
                  <a:srgbClr val="C00000"/>
                </a:solidFill>
                <a:latin typeface="+mn-ea"/>
                <a:cs typeface="仿宋" panose="02010609060101010101" charset="-122"/>
              </a:rPr>
              <a:t>（</a:t>
            </a:r>
            <a:r>
              <a:rPr lang="en-US" altLang="zh-CN" sz="2270" b="1" smtClean="0">
                <a:solidFill>
                  <a:srgbClr val="C00000"/>
                </a:solidFill>
                <a:latin typeface="+mn-ea"/>
                <a:cs typeface="仿宋" panose="02010609060101010101" charset="-122"/>
              </a:rPr>
              <a:t>3</a:t>
            </a:r>
            <a:r>
              <a:rPr lang="zh-CN" altLang="en-US" sz="2270" b="1" smtClean="0">
                <a:solidFill>
                  <a:srgbClr val="C00000"/>
                </a:solidFill>
                <a:latin typeface="+mn-ea"/>
                <a:cs typeface="仿宋" panose="02010609060101010101" charset="-122"/>
              </a:rPr>
              <a:t>）具有</a:t>
            </a:r>
            <a:r>
              <a:rPr lang="zh-CN" altLang="en-US" sz="2270" b="1">
                <a:solidFill>
                  <a:srgbClr val="C00000"/>
                </a:solidFill>
                <a:latin typeface="+mn-ea"/>
                <a:cs typeface="仿宋" panose="02010609060101010101" charset="-122"/>
              </a:rPr>
              <a:t>浓烈的浪漫主义和唯美主义色彩</a:t>
            </a:r>
            <a:r>
              <a:rPr lang="zh-CN" altLang="en-US" sz="2270" b="1" smtClean="0">
                <a:solidFill>
                  <a:srgbClr val="C00000"/>
                </a:solidFill>
                <a:latin typeface="+mn-ea"/>
                <a:cs typeface="仿宋" panose="02010609060101010101" charset="-122"/>
              </a:rPr>
              <a:t>。</a:t>
            </a:r>
            <a:endParaRPr lang="en-US" altLang="zh-CN" sz="2270" b="1" smtClean="0">
              <a:solidFill>
                <a:srgbClr val="C00000"/>
              </a:solidFill>
              <a:latin typeface="+mn-ea"/>
              <a:cs typeface="仿宋" panose="02010609060101010101" charset="-122"/>
            </a:endParaRPr>
          </a:p>
          <a:p>
            <a:pPr algn="just">
              <a:lnSpc>
                <a:spcPct val="150000"/>
              </a:lnSpc>
            </a:pPr>
            <a:r>
              <a:rPr lang="en-US" altLang="zh-CN" sz="2270" b="1">
                <a:solidFill>
                  <a:schemeClr val="tx1">
                    <a:lumMod val="95000"/>
                    <a:lumOff val="5000"/>
                  </a:schemeClr>
                </a:solidFill>
                <a:latin typeface="+mn-ea"/>
                <a:cs typeface="仿宋" panose="02010609060101010101" charset="-122"/>
              </a:rPr>
              <a:t> </a:t>
            </a:r>
            <a:r>
              <a:rPr lang="en-US" altLang="zh-CN" sz="2270" b="1" smtClean="0">
                <a:solidFill>
                  <a:schemeClr val="tx1">
                    <a:lumMod val="95000"/>
                    <a:lumOff val="5000"/>
                  </a:schemeClr>
                </a:solidFill>
                <a:latin typeface="+mn-ea"/>
                <a:cs typeface="仿宋" panose="02010609060101010101" charset="-122"/>
              </a:rPr>
              <a:t>   </a:t>
            </a:r>
            <a:r>
              <a:rPr lang="zh-CN" altLang="en-US" sz="2270" b="1" smtClean="0">
                <a:solidFill>
                  <a:schemeClr val="tx1">
                    <a:lumMod val="95000"/>
                    <a:lumOff val="5000"/>
                  </a:schemeClr>
                </a:solidFill>
                <a:latin typeface="+mn-ea"/>
                <a:cs typeface="仿宋" panose="02010609060101010101" charset="-122"/>
              </a:rPr>
              <a:t>在</a:t>
            </a:r>
            <a:r>
              <a:rPr lang="zh-CN" altLang="en-US" sz="2270" b="1">
                <a:solidFill>
                  <a:schemeClr val="tx1">
                    <a:lumMod val="95000"/>
                    <a:lumOff val="5000"/>
                  </a:schemeClr>
                </a:solidFill>
                <a:latin typeface="+mn-ea"/>
                <a:cs typeface="仿宋" panose="02010609060101010101" charset="-122"/>
              </a:rPr>
              <a:t>表现手法上，诗人</a:t>
            </a:r>
            <a:r>
              <a:rPr lang="zh-CN" altLang="en-US" sz="2270" b="1">
                <a:solidFill>
                  <a:srgbClr val="C00000"/>
                </a:solidFill>
                <a:latin typeface="+mn-ea"/>
                <a:cs typeface="仿宋" panose="02010609060101010101" charset="-122"/>
              </a:rPr>
              <a:t>注重幻想和主观情绪的渲染</a:t>
            </a:r>
            <a:r>
              <a:rPr lang="zh-CN" altLang="en-US" sz="2270" b="1">
                <a:solidFill>
                  <a:schemeClr val="tx1">
                    <a:lumMod val="95000"/>
                    <a:lumOff val="5000"/>
                  </a:schemeClr>
                </a:solidFill>
                <a:latin typeface="+mn-ea"/>
                <a:cs typeface="仿宋" panose="02010609060101010101" charset="-122"/>
              </a:rPr>
              <a:t>，反复假用感叹词，强烈地表达了心中的情感</a:t>
            </a:r>
            <a:r>
              <a:rPr lang="zh-CN" altLang="en-US" sz="2270" b="1" smtClean="0">
                <a:solidFill>
                  <a:schemeClr val="tx1">
                    <a:lumMod val="95000"/>
                    <a:lumOff val="5000"/>
                  </a:schemeClr>
                </a:solidFill>
                <a:latin typeface="+mn-ea"/>
                <a:cs typeface="仿宋" panose="02010609060101010101" charset="-122"/>
              </a:rPr>
              <a:t>。</a:t>
            </a:r>
            <a:endParaRPr lang="en-US" altLang="zh-CN" sz="2270" b="1" smtClean="0">
              <a:solidFill>
                <a:schemeClr val="tx1">
                  <a:lumMod val="95000"/>
                  <a:lumOff val="5000"/>
                </a:schemeClr>
              </a:solidFill>
              <a:latin typeface="+mn-ea"/>
              <a:cs typeface="仿宋" charset="-122"/>
            </a:endParaRPr>
          </a:p>
          <a:p>
            <a:pPr algn="just">
              <a:lnSpc>
                <a:spcPct val="150000"/>
              </a:lnSpc>
            </a:pPr>
            <a:r>
              <a:rPr lang="en-US" altLang="zh-CN" sz="2270" b="1">
                <a:solidFill>
                  <a:schemeClr val="tx1">
                    <a:lumMod val="95000"/>
                    <a:lumOff val="5000"/>
                  </a:schemeClr>
                </a:solidFill>
                <a:latin typeface="+mn-ea"/>
                <a:cs typeface="仿宋" panose="02010609060101010101" charset="-122"/>
              </a:rPr>
              <a:t> </a:t>
            </a:r>
            <a:r>
              <a:rPr lang="en-US" altLang="zh-CN" sz="2270" b="1" smtClean="0">
                <a:solidFill>
                  <a:schemeClr val="tx1">
                    <a:lumMod val="95000"/>
                    <a:lumOff val="5000"/>
                  </a:schemeClr>
                </a:solidFill>
                <a:latin typeface="+mn-ea"/>
                <a:cs typeface="仿宋" panose="02010609060101010101" charset="-122"/>
              </a:rPr>
              <a:t>   </a:t>
            </a:r>
            <a:r>
              <a:rPr lang="zh-CN" altLang="en-US" sz="2270" b="1" smtClean="0">
                <a:solidFill>
                  <a:schemeClr val="tx1">
                    <a:lumMod val="95000"/>
                    <a:lumOff val="5000"/>
                  </a:schemeClr>
                </a:solidFill>
                <a:latin typeface="+mn-ea"/>
                <a:cs typeface="仿宋" panose="02010609060101010101" charset="-122"/>
              </a:rPr>
              <a:t>在</a:t>
            </a:r>
            <a:r>
              <a:rPr lang="zh-CN" altLang="en-US" sz="2270" b="1">
                <a:solidFill>
                  <a:schemeClr val="tx1">
                    <a:lumMod val="95000"/>
                    <a:lumOff val="5000"/>
                  </a:schemeClr>
                </a:solidFill>
                <a:latin typeface="+mn-ea"/>
                <a:cs typeface="仿宋" panose="02010609060101010101" charset="-122"/>
              </a:rPr>
              <a:t>诗歌形式上，诗人</a:t>
            </a:r>
            <a:r>
              <a:rPr lang="zh-CN" altLang="en-US" sz="2270" b="1">
                <a:solidFill>
                  <a:srgbClr val="C00000"/>
                </a:solidFill>
                <a:latin typeface="+mn-ea"/>
                <a:cs typeface="仿宋" panose="02010609060101010101" charset="-122"/>
              </a:rPr>
              <a:t>注重诗歌的形式美和节奏感</a:t>
            </a:r>
            <a:r>
              <a:rPr lang="zh-CN" altLang="en-US" sz="2270" b="1">
                <a:solidFill>
                  <a:schemeClr val="tx1">
                    <a:lumMod val="95000"/>
                    <a:lumOff val="5000"/>
                  </a:schemeClr>
                </a:solidFill>
                <a:latin typeface="+mn-ea"/>
                <a:cs typeface="仿宋" panose="02010609060101010101" charset="-122"/>
              </a:rPr>
              <a:t>，注重其与诗中要表达的情感相适配，注重押韵格律</a:t>
            </a:r>
            <a:r>
              <a:rPr lang="zh-CN" altLang="en-US" sz="2270" b="1" smtClean="0">
                <a:solidFill>
                  <a:schemeClr val="tx1">
                    <a:lumMod val="95000"/>
                    <a:lumOff val="5000"/>
                  </a:schemeClr>
                </a:solidFill>
                <a:latin typeface="+mn-ea"/>
                <a:cs typeface="仿宋" panose="02010609060101010101" charset="-122"/>
              </a:rPr>
              <a:t>。</a:t>
            </a:r>
            <a:endParaRPr lang="en-US" altLang="zh-CN" sz="2270" b="1" smtClean="0">
              <a:solidFill>
                <a:schemeClr val="tx1">
                  <a:lumMod val="95000"/>
                  <a:lumOff val="5000"/>
                </a:schemeClr>
              </a:solidFill>
              <a:latin typeface="+mn-ea"/>
              <a:cs typeface="仿宋" panose="02010609060101010101" charset="-122"/>
            </a:endParaRPr>
          </a:p>
          <a:p>
            <a:pPr algn="just">
              <a:lnSpc>
                <a:spcPct val="150000"/>
              </a:lnSpc>
            </a:pPr>
            <a:r>
              <a:rPr lang="en-US" altLang="zh-CN" sz="2270" b="1">
                <a:solidFill>
                  <a:schemeClr val="tx1">
                    <a:lumMod val="95000"/>
                    <a:lumOff val="5000"/>
                  </a:schemeClr>
                </a:solidFill>
                <a:latin typeface="+mn-ea"/>
                <a:cs typeface="仿宋" panose="02010609060101010101" charset="-122"/>
              </a:rPr>
              <a:t> </a:t>
            </a:r>
            <a:r>
              <a:rPr lang="en-US" altLang="zh-CN" sz="2270" b="1" smtClean="0">
                <a:solidFill>
                  <a:schemeClr val="tx1">
                    <a:lumMod val="95000"/>
                    <a:lumOff val="5000"/>
                  </a:schemeClr>
                </a:solidFill>
                <a:latin typeface="+mn-ea"/>
                <a:cs typeface="仿宋" panose="02010609060101010101" charset="-122"/>
              </a:rPr>
              <a:t>   </a:t>
            </a:r>
            <a:r>
              <a:rPr lang="zh-CN" altLang="en-US" sz="2270" b="1" smtClean="0">
                <a:solidFill>
                  <a:schemeClr val="tx1">
                    <a:lumMod val="95000"/>
                    <a:lumOff val="5000"/>
                  </a:schemeClr>
                </a:solidFill>
                <a:latin typeface="+mn-ea"/>
                <a:cs typeface="仿宋" panose="02010609060101010101" charset="-122"/>
              </a:rPr>
              <a:t>闻一多</a:t>
            </a:r>
            <a:r>
              <a:rPr lang="zh-CN" altLang="en-US" sz="2270" b="1">
                <a:solidFill>
                  <a:schemeClr val="tx1">
                    <a:lumMod val="95000"/>
                    <a:lumOff val="5000"/>
                  </a:schemeClr>
                </a:solidFill>
                <a:latin typeface="+mn-ea"/>
                <a:cs typeface="仿宋" panose="02010609060101010101" charset="-122"/>
              </a:rPr>
              <a:t>所倡导的中国新诗的格律化、音性的主张在这首诗中有一定的体现。</a:t>
            </a:r>
            <a:endParaRPr lang="zh-CN" altLang="en-US" sz="2270" b="1">
              <a:solidFill>
                <a:schemeClr val="tx1">
                  <a:lumMod val="95000"/>
                  <a:lumOff val="5000"/>
                </a:schemeClr>
              </a:solidFill>
              <a:latin typeface="+mn-ea"/>
              <a:cs typeface="仿宋" charset="-122"/>
            </a:endParaRPr>
          </a:p>
        </p:txBody>
      </p:sp>
      <p:pic>
        <p:nvPicPr>
          <p:cNvPr id="10" name="New picture" hidden="1"/>
          <p:cNvPicPr/>
          <p:nvPr>
            <p:custDataLst>
              <p:tags r:id="rId6"/>
            </p:custDataLst>
          </p:nvPr>
        </p:nvPicPr>
        <p:blipFill>
          <a:blip r:embed="rId5"/>
          <a:stretch>
            <a:fillRect/>
          </a:stretch>
        </p:blipFill>
        <p:spPr>
          <a:xfrm>
            <a:off x="11061700" y="10795000"/>
            <a:ext cx="431800" cy="4826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文本框 2"/>
          <p:cNvSpPr txBox="1"/>
          <p:nvPr>
            <p:custDataLst>
              <p:tags r:id="rId4"/>
            </p:custDataLst>
          </p:nvPr>
        </p:nvSpPr>
        <p:spPr>
          <a:xfrm>
            <a:off x="2054225" y="2006600"/>
            <a:ext cx="7032533" cy="55225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r>
              <a:rPr lang="zh-CN" altLang="en-US" sz="2400" b="1" smtClean="0">
                <a:latin typeface="+mn-ea"/>
                <a:ea typeface="+mn-ea"/>
              </a:rPr>
              <a:t>诗歌</a:t>
            </a:r>
            <a:r>
              <a:rPr lang="zh-CN" altLang="zh-CN" sz="2400" b="1" smtClean="0">
                <a:latin typeface="+mn-ea"/>
                <a:ea typeface="+mn-ea"/>
              </a:rPr>
              <a:t>内容</a:t>
            </a:r>
            <a:r>
              <a:rPr lang="zh-CN" altLang="zh-CN" sz="2400" b="1">
                <a:latin typeface="+mn-ea"/>
                <a:ea typeface="+mn-ea"/>
              </a:rPr>
              <a:t>理解与情感把握。</a:t>
            </a:r>
            <a:endParaRPr lang="zh-CN" altLang="en-US" sz="2400" b="1">
              <a:latin typeface="+mn-ea"/>
              <a:ea typeface="+mn-ea"/>
            </a:endParaRPr>
          </a:p>
        </p:txBody>
      </p:sp>
      <p:sp>
        <p:nvSpPr>
          <p:cNvPr id="15" name="文本框 14"/>
          <p:cNvSpPr txBox="1"/>
          <p:nvPr>
            <p:custDataLst>
              <p:tags r:id="rId5"/>
            </p:custDataLst>
          </p:nvPr>
        </p:nvSpPr>
        <p:spPr>
          <a:xfrm>
            <a:off x="2054225" y="2814320"/>
            <a:ext cx="6834304" cy="55225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r>
              <a:rPr lang="zh-CN" altLang="en-US" sz="2400" b="1" smtClean="0">
                <a:latin typeface="+mn-ea"/>
                <a:ea typeface="+mn-ea"/>
              </a:rPr>
              <a:t>托物言志</a:t>
            </a:r>
            <a:r>
              <a:rPr lang="zh-CN" altLang="zh-CN" sz="2400" b="1" smtClean="0">
                <a:latin typeface="+mn-ea"/>
                <a:ea typeface="+mn-ea"/>
              </a:rPr>
              <a:t>的</a:t>
            </a:r>
            <a:r>
              <a:rPr lang="zh-CN" altLang="en-US" sz="2400" b="1" smtClean="0">
                <a:latin typeface="+mn-ea"/>
                <a:ea typeface="+mn-ea"/>
              </a:rPr>
              <a:t>表现手法</a:t>
            </a:r>
            <a:r>
              <a:rPr lang="zh-CN" altLang="zh-CN" sz="2400" b="1" smtClean="0">
                <a:latin typeface="+mn-ea"/>
                <a:ea typeface="+mn-ea"/>
              </a:rPr>
              <a:t>。</a:t>
            </a:r>
            <a:endParaRPr lang="zh-CN" altLang="en-US" sz="2400" b="1">
              <a:latin typeface="+mn-ea"/>
              <a:ea typeface="+mn-ea"/>
            </a:endParaRPr>
          </a:p>
        </p:txBody>
      </p:sp>
      <p:sp>
        <p:nvSpPr>
          <p:cNvPr id="19" name="文本框 18"/>
          <p:cNvSpPr txBox="1"/>
          <p:nvPr>
            <p:custDataLst>
              <p:tags r:id="rId6"/>
            </p:custDataLst>
          </p:nvPr>
        </p:nvSpPr>
        <p:spPr>
          <a:xfrm>
            <a:off x="1191476" y="2814044"/>
            <a:ext cx="600381"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2</a:t>
            </a:r>
            <a:endParaRPr lang="en-US" altLang="zh-CN" sz="2400" kern="0">
              <a:latin typeface="Arial" panose="020b0604020202020204" pitchFamily="34" charset="0"/>
            </a:endParaRPr>
          </a:p>
        </p:txBody>
      </p:sp>
      <p:sp>
        <p:nvSpPr>
          <p:cNvPr id="20" name="文本框 19"/>
          <p:cNvSpPr txBox="1"/>
          <p:nvPr>
            <p:custDataLst>
              <p:tags r:id="rId7"/>
            </p:custDataLst>
          </p:nvPr>
        </p:nvSpPr>
        <p:spPr>
          <a:xfrm>
            <a:off x="1213854" y="2006085"/>
            <a:ext cx="598838"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1</a:t>
            </a:r>
            <a:endParaRPr lang="en-US" altLang="zh-CN" sz="2400" kern="0">
              <a:latin typeface="Arial" panose="020b0604020202020204" pitchFamily="34" charset="0"/>
            </a:endParaRPr>
          </a:p>
        </p:txBody>
      </p:sp>
      <p:sp>
        <p:nvSpPr>
          <p:cNvPr id="9" name="文本框 18"/>
          <p:cNvSpPr txBox="1"/>
          <p:nvPr>
            <p:custDataLst>
              <p:tags r:id="rId8"/>
            </p:custDataLst>
          </p:nvPr>
        </p:nvSpPr>
        <p:spPr>
          <a:xfrm>
            <a:off x="1191476" y="874198"/>
            <a:ext cx="1976755" cy="460375"/>
          </a:xfrm>
          <a:prstGeom prst="rect">
            <a:avLst/>
          </a:prstGeom>
          <a:solidFill>
            <a:srgbClr val="008A55"/>
          </a:solidFill>
        </p:spPr>
        <p:txBody>
          <a:bodyPr wrap="square" rtlCol="0" anchor="t">
            <a:spAutoFit/>
          </a:bodyPr>
          <a:lstStyle/>
          <a:p>
            <a:pPr algn="ctr"/>
            <a:r>
              <a:rPr kumimoji="1" lang="zh-CN" altLang="en-US" sz="240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教学重点</a:t>
            </a:r>
            <a:endParaRPr kumimoji="1" lang="zh-CN" altLang="en-US" sz="240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Tree>
    <p:custDataLst>
      <p:tags r:id="rId9"/>
    </p:custDataLst>
  </p:cSld>
  <p:clrMapOvr>
    <a:masterClrMapping/>
  </p:clrMapOvr>
  <p:transition advClick="0" advTm="6000">
    <p:cove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5" name="文本框 14"/>
          <p:cNvSpPr txBox="1"/>
          <p:nvPr>
            <p:custDataLst>
              <p:tags r:id="rId4"/>
            </p:custDataLst>
          </p:nvPr>
        </p:nvSpPr>
        <p:spPr>
          <a:xfrm>
            <a:off x="2054090" y="1366613"/>
            <a:ext cx="6910758" cy="640622"/>
          </a:xfrm>
          <a:prstGeom prst="rect">
            <a:avLst/>
          </a:prstGeom>
        </p:spPr>
        <p:txBody>
          <a:bodyPr wrap="square" anchor="ctr">
            <a:normAutofit/>
          </a:bodyPr>
          <a:lstStyle>
            <a:defPPr>
              <a:defRPr lang="zh-CN"/>
            </a:defPPr>
            <a:lvl1pPr>
              <a:defRPr kern="0">
                <a:latin typeface="隶书" panose="02010509060101010101" charset="-122"/>
                <a:ea typeface="隶书" panose="02010509060101010101" charset="-122"/>
              </a:defRPr>
            </a:lvl1pPr>
          </a:lstStyle>
          <a:p>
            <a:r>
              <a:rPr lang="zh-CN" altLang="en-US" sz="2800" smtClean="0">
                <a:latin typeface="隶书" panose="02010509060101010101" charset="-122"/>
                <a:ea typeface="隶书" panose="02010509060101010101" charset="-122"/>
              </a:rPr>
              <a:t>诗人创作诗歌的时代背景</a:t>
            </a:r>
            <a:endParaRPr lang="zh-CN" altLang="en-US" sz="2800">
              <a:latin typeface="隶书"/>
              <a:ea typeface="隶书"/>
            </a:endParaRPr>
          </a:p>
        </p:txBody>
      </p:sp>
      <p:sp>
        <p:nvSpPr>
          <p:cNvPr id="19" name="文本框 18"/>
          <p:cNvSpPr txBox="1"/>
          <p:nvPr>
            <p:custDataLst>
              <p:tags r:id="rId5"/>
            </p:custDataLst>
          </p:nvPr>
        </p:nvSpPr>
        <p:spPr>
          <a:xfrm>
            <a:off x="1273175" y="1384300"/>
            <a:ext cx="518160" cy="458470"/>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1</a:t>
            </a:r>
            <a:endParaRPr lang="en-US" altLang="zh-CN" sz="2400" kern="0">
              <a:latin typeface="Arial" panose="020b0604020202020204" pitchFamily="34" charset="0"/>
            </a:endParaRPr>
          </a:p>
        </p:txBody>
      </p:sp>
      <p:sp>
        <p:nvSpPr>
          <p:cNvPr id="9" name="文本框 18"/>
          <p:cNvSpPr txBox="1"/>
          <p:nvPr>
            <p:custDataLst>
              <p:tags r:id="rId6"/>
            </p:custDataLst>
          </p:nvPr>
        </p:nvSpPr>
        <p:spPr>
          <a:xfrm>
            <a:off x="912495" y="531495"/>
            <a:ext cx="1982470" cy="460375"/>
          </a:xfrm>
          <a:prstGeom prst="rect">
            <a:avLst/>
          </a:prstGeom>
          <a:solidFill>
            <a:srgbClr val="008A55"/>
          </a:solidFill>
        </p:spPr>
        <p:txBody>
          <a:bodyPr wrap="square" rtlCol="0" anchor="t">
            <a:spAutoFit/>
          </a:bodyPr>
          <a:lstStyle/>
          <a:p>
            <a:pPr algn="ctr"/>
            <a:r>
              <a:rPr kumimoji="1" lang="zh-CN" altLang="en-US" sz="240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教学难点</a:t>
            </a:r>
            <a:endParaRPr kumimoji="1" lang="zh-CN" altLang="en-US" sz="240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5" name="矩形 4"/>
          <p:cNvSpPr/>
          <p:nvPr>
            <p:custDataLst>
              <p:tags r:id="rId7"/>
            </p:custDataLst>
          </p:nvPr>
        </p:nvSpPr>
        <p:spPr>
          <a:xfrm>
            <a:off x="807720" y="4225290"/>
            <a:ext cx="7177405" cy="1640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270">
              <a:solidFill>
                <a:schemeClr val="tx1">
                  <a:lumMod val="65000"/>
                  <a:lumOff val="35000"/>
                </a:schemeClr>
              </a:solidFill>
              <a:latin typeface="楷体" panose="02010609060101010101" charset="-122"/>
              <a:ea typeface="楷体" panose="02010609060101010101" charset="-122"/>
            </a:endParaRPr>
          </a:p>
          <a:p>
            <a:pPr algn="l"/>
            <a:endParaRPr lang="zh-CN" altLang="en-US" sz="227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文本框 18"/>
          <p:cNvSpPr txBox="1"/>
          <p:nvPr>
            <p:custDataLst>
              <p:tags r:id="rId8"/>
            </p:custDataLst>
          </p:nvPr>
        </p:nvSpPr>
        <p:spPr>
          <a:xfrm>
            <a:off x="807720" y="3082925"/>
            <a:ext cx="1998980" cy="460375"/>
          </a:xfrm>
          <a:prstGeom prst="rect">
            <a:avLst/>
          </a:prstGeom>
          <a:solidFill>
            <a:srgbClr val="008A55"/>
          </a:solidFill>
        </p:spPr>
        <p:txBody>
          <a:bodyPr wrap="square" rtlCol="0" anchor="t">
            <a:spAutoFit/>
          </a:bodyPr>
          <a:lstStyle/>
          <a:p>
            <a:pPr algn="ctr"/>
            <a:r>
              <a:rPr kumimoji="1" lang="zh-CN" altLang="en-US" sz="240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教学方法</a:t>
            </a:r>
            <a:endParaRPr kumimoji="1" lang="zh-CN" altLang="en-US" sz="240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8" name="文本框 18"/>
          <p:cNvSpPr txBox="1"/>
          <p:nvPr>
            <p:custDataLst>
              <p:tags r:id="rId9"/>
            </p:custDataLst>
          </p:nvPr>
        </p:nvSpPr>
        <p:spPr>
          <a:xfrm>
            <a:off x="807720" y="4643120"/>
            <a:ext cx="1999615" cy="460375"/>
          </a:xfrm>
          <a:prstGeom prst="rect">
            <a:avLst/>
          </a:prstGeom>
          <a:solidFill>
            <a:srgbClr val="008A55"/>
          </a:solidFill>
        </p:spPr>
        <p:txBody>
          <a:bodyPr wrap="square" rtlCol="0" anchor="t">
            <a:spAutoFit/>
          </a:bodyPr>
          <a:lstStyle/>
          <a:p>
            <a:pPr algn="ctr"/>
            <a:r>
              <a:rPr kumimoji="1" lang="zh-CN" altLang="en-US" sz="240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教学课时</a:t>
            </a:r>
            <a:endParaRPr kumimoji="1" lang="zh-CN" altLang="en-US" sz="240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10" name="Title 6"/>
          <p:cNvSpPr txBox="1"/>
          <p:nvPr>
            <p:custDataLst>
              <p:tags r:id="rId10"/>
            </p:custDataLst>
          </p:nvPr>
        </p:nvSpPr>
        <p:spPr>
          <a:xfrm>
            <a:off x="807720" y="3691890"/>
            <a:ext cx="3694430" cy="688340"/>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457200" algn="l" fontAlgn="auto">
              <a:lnSpc>
                <a:spcPct val="130000"/>
              </a:lnSpc>
              <a:spcAft>
                <a:spcPts val="800"/>
              </a:spcAft>
              <a:buClrTx/>
              <a:buSzTx/>
              <a:buFontTx/>
            </a:pPr>
            <a:r>
              <a:rPr lang="zh-CN" altLang="en-US" sz="2000" kern="0" spc="0">
                <a:solidFill>
                  <a:schemeClr val="tx1"/>
                </a:solidFill>
                <a:latin typeface="微软雅黑" panose="020b0503020204020204" pitchFamily="34" charset="-122"/>
                <a:cs typeface="+mn-cs"/>
              </a:rPr>
              <a:t>诵读、讨论、</a:t>
            </a:r>
            <a:r>
              <a:rPr lang="zh-CN" altLang="en-US" sz="2000" kern="0" spc="0" smtClean="0">
                <a:solidFill>
                  <a:schemeClr val="tx1"/>
                </a:solidFill>
                <a:latin typeface="微软雅黑" panose="020b0503020204020204" pitchFamily="34" charset="-122"/>
                <a:cs typeface="+mn-cs"/>
              </a:rPr>
              <a:t>点拨</a:t>
            </a:r>
            <a:endParaRPr lang="zh-CN" altLang="en-US" sz="2000" kern="0" spc="0">
              <a:solidFill>
                <a:schemeClr val="tx1"/>
              </a:solidFill>
              <a:latin typeface="微软雅黑" pitchFamily="34" charset="-122"/>
              <a:cs typeface="+mn-cs"/>
            </a:endParaRPr>
          </a:p>
        </p:txBody>
      </p:sp>
      <p:sp>
        <p:nvSpPr>
          <p:cNvPr id="11" name="Title 6"/>
          <p:cNvSpPr txBox="1"/>
          <p:nvPr>
            <p:custDataLst>
              <p:tags r:id="rId11"/>
            </p:custDataLst>
          </p:nvPr>
        </p:nvSpPr>
        <p:spPr>
          <a:xfrm>
            <a:off x="798830" y="5240655"/>
            <a:ext cx="7084695" cy="688340"/>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457200" fontAlgn="auto">
              <a:lnSpc>
                <a:spcPct val="130000"/>
              </a:lnSpc>
              <a:spcAft>
                <a:spcPts val="800"/>
              </a:spcAft>
            </a:pPr>
            <a:r>
              <a:rPr lang="zh-CN" altLang="en-US" sz="2000" kern="0" spc="0">
                <a:solidFill>
                  <a:schemeClr val="tx1"/>
                </a:solidFill>
                <a:latin typeface="微软雅黑" panose="020b0503020204020204" pitchFamily="34" charset="-122"/>
                <a:cs typeface="+mn-cs"/>
              </a:rPr>
              <a:t>一</a:t>
            </a:r>
            <a:r>
              <a:rPr lang="zh-CN" altLang="en-US" sz="2000" kern="0" spc="0" smtClean="0">
                <a:solidFill>
                  <a:schemeClr val="tx1"/>
                </a:solidFill>
                <a:latin typeface="微软雅黑" panose="020b0503020204020204" pitchFamily="34" charset="-122"/>
                <a:cs typeface="+mn-cs"/>
              </a:rPr>
              <a:t>课时</a:t>
            </a:r>
            <a:endParaRPr lang="zh-CN" altLang="en-US" sz="2000" kern="0" spc="0">
              <a:solidFill>
                <a:schemeClr val="tx1"/>
              </a:solidFill>
              <a:latin typeface="微软雅黑" panose="020b0503020204020204" pitchFamily="34" charset="-122"/>
              <a:cs typeface="+mn-cs"/>
            </a:endParaRPr>
          </a:p>
        </p:txBody>
      </p:sp>
      <p:sp>
        <p:nvSpPr>
          <p:cNvPr id="12" name="文本框 11"/>
          <p:cNvSpPr txBox="1"/>
          <p:nvPr>
            <p:custDataLst>
              <p:tags r:id="rId12"/>
            </p:custDataLst>
          </p:nvPr>
        </p:nvSpPr>
        <p:spPr>
          <a:xfrm>
            <a:off x="1273810" y="2153920"/>
            <a:ext cx="517525" cy="457200"/>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2</a:t>
            </a:r>
            <a:endParaRPr lang="en-US" altLang="zh-CN" sz="2400" kern="0">
              <a:latin typeface="Arial" panose="020b0604020202020204" pitchFamily="34" charset="0"/>
            </a:endParaRPr>
          </a:p>
        </p:txBody>
      </p:sp>
      <p:sp>
        <p:nvSpPr>
          <p:cNvPr id="2" name="矩形 1"/>
          <p:cNvSpPr/>
          <p:nvPr>
            <p:custDataLst>
              <p:tags r:id="rId13"/>
            </p:custDataLst>
          </p:nvPr>
        </p:nvSpPr>
        <p:spPr>
          <a:xfrm>
            <a:off x="2076909" y="2153243"/>
            <a:ext cx="6095999" cy="523220"/>
          </a:xfrm>
          <a:prstGeom prst="rect">
            <a:avLst/>
          </a:prstGeom>
        </p:spPr>
        <p:txBody>
          <a:bodyPr wrap="square">
            <a:spAutoFit/>
          </a:bodyPr>
          <a:lstStyle/>
          <a:p>
            <a:r>
              <a:rPr lang="zh-CN" altLang="zh-CN" sz="2800" kern="0">
                <a:latin typeface="隶书" panose="02010509060101010101" charset="-122"/>
                <a:ea typeface="隶书" panose="02010509060101010101" charset="-122"/>
              </a:rPr>
              <a:t>新诗创作的模仿与借鉴。</a:t>
            </a:r>
            <a:endParaRPr lang="zh-CN" altLang="en-US" sz="2800" kern="0">
              <a:latin typeface="隶书"/>
              <a:ea typeface="隶书"/>
            </a:endParaRPr>
          </a:p>
        </p:txBody>
      </p:sp>
    </p:spTree>
    <p:custDataLst>
      <p:tags r:id="rId14"/>
    </p:custDataLst>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childTnLst>
                          </p:cTn>
                        </p:par>
                        <p:par>
                          <p:cTn id="11" fill="hold" nodeType="afterGroup">
                            <p:stCondLst>
                              <p:cond delay="500"/>
                            </p:stCondLst>
                            <p:childTnLst>
                              <p:par>
                                <p:cTn id="12" presetID="22" presetClass="entr" presetSubtype="8" fill="hold" grpId="0" nodeType="afterEffect">
                                  <p:stCondLst>
                                    <p:cond delay="50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nodeType="afterGroup">
                            <p:stCondLst>
                              <p:cond delay="1500"/>
                            </p:stCondLst>
                            <p:childTnLst>
                              <p:par>
                                <p:cTn id="16" presetID="22" presetClass="entr" presetSubtype="8" fill="hold" grpId="0" nodeType="afterEffect">
                                  <p:stCondLst>
                                    <p:cond delay="50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10" grpId="0"/>
      <p:bldP spid="11"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文本框 2"/>
          <p:cNvSpPr txBox="1"/>
          <p:nvPr>
            <p:custDataLst>
              <p:tags r:id="rId4"/>
            </p:custDataLst>
          </p:nvPr>
        </p:nvSpPr>
        <p:spPr>
          <a:xfrm>
            <a:off x="1180310" y="874198"/>
            <a:ext cx="9784080" cy="2677656"/>
          </a:xfrm>
          <a:prstGeom prst="rect">
            <a:avLst/>
          </a:prstGeom>
          <a:noFill/>
        </p:spPr>
        <p:txBody>
          <a:bodyPr wrap="square" rtlCol="0">
            <a:spAutoFit/>
          </a:bodyPr>
          <a:lstStyle/>
          <a:p>
            <a:pPr>
              <a:lnSpc>
                <a:spcPct val="150000"/>
              </a:lnSpc>
            </a:pPr>
            <a:r>
              <a:rPr lang="zh-CN" altLang="en-US" sz="4000" smtClean="0">
                <a:latin typeface="微软雅黑" panose="020b0503020204020204" pitchFamily="34" charset="-122"/>
                <a:ea typeface="微软雅黑" panose="020b0503020204020204" pitchFamily="34" charset="-122"/>
                <a:cs typeface="微软雅黑" panose="020b0503020204020204" pitchFamily="34" charset="-122"/>
              </a:rPr>
              <a:t>                        墨梅 </a:t>
            </a:r>
            <a:endParaRPr lang="zh-CN" altLang="en-US" sz="4000">
              <a:latin typeface="微软雅黑" pitchFamily="34" charset="-122"/>
              <a:ea typeface="微软雅黑" pitchFamily="34" charset="-122"/>
              <a:cs typeface="微软雅黑" panose="020b0503020204020204" pitchFamily="34" charset="-122"/>
            </a:endParaRPr>
          </a:p>
          <a:p>
            <a:pPr>
              <a:lnSpc>
                <a:spcPct val="150000"/>
              </a:lnSpc>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王冕</a:t>
            </a: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  （元）</a:t>
            </a:r>
            <a:endParaRPr lang="en-US" altLang="zh-CN" sz="2400">
              <a:latin typeface="微软雅黑" pitchFamily="34" charset="-122"/>
              <a:ea typeface="微软雅黑" pitchFamily="34" charset="-122"/>
              <a:cs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我</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家洗砚池头树， 朵朵花开淡墨痕</a:t>
            </a: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smtClean="0">
              <a:latin typeface="微软雅黑" pitchFamily="34" charset="-122"/>
              <a:ea typeface="微软雅黑" pitchFamily="34" charset="-122"/>
              <a:cs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不</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要人夸好颜色，</a:t>
            </a: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只留</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清气满乾坤。</a:t>
            </a:r>
            <a:endParaRPr lang="zh-CN" altLang="en-US" sz="2400">
              <a:latin typeface="微软雅黑" pitchFamily="34" charset="-122"/>
              <a:ea typeface="微软雅黑" pitchFamily="34" charset="-122"/>
              <a:cs typeface="微软雅黑" panose="020b0503020204020204" pitchFamily="34" charset="-122"/>
            </a:endParaRPr>
          </a:p>
        </p:txBody>
      </p:sp>
      <p:sp>
        <p:nvSpPr>
          <p:cNvPr id="7" name="文本框 6"/>
          <p:cNvSpPr txBox="1"/>
          <p:nvPr>
            <p:custDataLst>
              <p:tags r:id="rId5"/>
            </p:custDataLst>
          </p:nvPr>
        </p:nvSpPr>
        <p:spPr>
          <a:xfrm>
            <a:off x="798715" y="3906164"/>
            <a:ext cx="11178099" cy="581057"/>
          </a:xfrm>
          <a:prstGeom prst="rect">
            <a:avLst/>
          </a:prstGeom>
          <a:noFill/>
        </p:spPr>
        <p:txBody>
          <a:bodyPr wrap="square" rtlCol="0">
            <a:spAutoFit/>
          </a:bodyPr>
          <a:lstStyle/>
          <a:p>
            <a:pPr>
              <a:lnSpc>
                <a:spcPct val="150000"/>
              </a:lnSpc>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sym typeface="+mn-ea"/>
              </a:rPr>
              <a:t>借</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：所画</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梅花</a:t>
            </a: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sym typeface="+mn-ea"/>
              </a:rPr>
              <a:t>的风格：</a:t>
            </a:r>
            <a:r>
              <a:rPr lang="zh-CN" altLang="en-US" sz="24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劲</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秀芬芳、卓然不群</a:t>
            </a: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itchFamily="34" charset="-122"/>
              <a:ea typeface="微软雅黑" pitchFamily="34" charset="-122"/>
              <a:cs typeface="微软雅黑" panose="020b0503020204020204" pitchFamily="34" charset="-122"/>
              <a:sym typeface="+mn-ea"/>
            </a:endParaRPr>
          </a:p>
        </p:txBody>
      </p:sp>
      <p:sp>
        <p:nvSpPr>
          <p:cNvPr id="4" name="矩形 3"/>
          <p:cNvSpPr/>
          <p:nvPr>
            <p:custDataLst>
              <p:tags r:id="rId6"/>
            </p:custDataLst>
          </p:nvPr>
        </p:nvSpPr>
        <p:spPr>
          <a:xfrm>
            <a:off x="798715" y="4688663"/>
            <a:ext cx="10455703" cy="830997"/>
          </a:xfrm>
          <a:prstGeom prst="rect">
            <a:avLst/>
          </a:prstGeom>
        </p:spPr>
        <p:txBody>
          <a:bodyPr wrap="square">
            <a:spAutoFit/>
          </a:bodyPr>
          <a:lstStyle/>
          <a:p>
            <a:r>
              <a:rPr lang="zh-CN" altLang="en-US" sz="2400" kern="100" smtClean="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言：作者</a:t>
            </a:r>
            <a:r>
              <a:rPr lang="zh-CN" altLang="en-US" sz="2400" kern="10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的</a:t>
            </a:r>
            <a:r>
              <a:rPr lang="zh-CN" altLang="en-US" sz="2400" kern="1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高尚情趣和淡泊名利的胸襟</a:t>
            </a:r>
            <a:r>
              <a:rPr lang="zh-CN" altLang="en-US" sz="2400" kern="10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，鲜明地表明了他不向世俗献媚的坚贞、纯洁的操守。</a:t>
            </a:r>
            <a:endParaRPr lang="zh-CN" altLang="en-US" sz="2400" kern="100">
              <a:solidFill>
                <a:schemeClr val="tx1">
                  <a:lumMod val="95000"/>
                  <a:lumOff val="5000"/>
                </a:schemeClr>
              </a:solidFill>
              <a:latin typeface="微软雅黑" pitchFamily="34" charset="-122"/>
              <a:ea typeface="微软雅黑" pitchFamily="34" charset="-122"/>
              <a:cs typeface="Times New Roman" pitchFamily="18" charset="0"/>
            </a:endParaRPr>
          </a:p>
        </p:txBody>
      </p:sp>
    </p:spTree>
    <p:custDataLst>
      <p:tags r:id="rId7"/>
    </p:custDataLst>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798715" y="568922"/>
            <a:ext cx="9936802" cy="452829"/>
          </a:xfrm>
        </p:spPr>
        <p:txBody>
          <a:bodyPr/>
          <a:lstStyle/>
          <a:p>
            <a:pPr algn="l"/>
            <a:r>
              <a:rPr lang="zh-CN" altLang="en-US" sz="3600" b="1" smtClean="0">
                <a:solidFill>
                  <a:srgbClr val="C00000"/>
                </a:solidFill>
                <a:latin typeface="微软雅黑" panose="020b0503020204020204" pitchFamily="34" charset="-122"/>
                <a:ea typeface="微软雅黑" panose="020b0503020204020204" pitchFamily="34" charset="-122"/>
              </a:rPr>
              <a:t>托物言志（托物言情）</a:t>
            </a:r>
            <a:endParaRPr lang="zh-CN" altLang="en-US" sz="3600" b="1">
              <a:solidFill>
                <a:srgbClr val="C00000"/>
              </a:solidFill>
              <a:latin typeface="微软雅黑" pitchFamily="34" charset="-122"/>
              <a:ea typeface="微软雅黑" pitchFamily="34" charset="-122"/>
            </a:endParaRPr>
          </a:p>
        </p:txBody>
      </p:sp>
      <p:sp>
        <p:nvSpPr>
          <p:cNvPr id="3" name="内容占位符 2"/>
          <p:cNvSpPr>
            <a:spLocks noGrp="1"/>
          </p:cNvSpPr>
          <p:nvPr>
            <p:ph idx="1"/>
            <p:custDataLst>
              <p:tags r:id="rId4"/>
            </p:custDataLst>
          </p:nvPr>
        </p:nvSpPr>
        <p:spPr>
          <a:xfrm>
            <a:off x="569758" y="1408431"/>
            <a:ext cx="9936802" cy="4112085"/>
          </a:xfrm>
        </p:spPr>
        <p:txBody>
          <a:bodyPr/>
          <a:lstStyle/>
          <a:p>
            <a:r>
              <a:rPr lang="zh-CN" altLang="en-US" smtClean="0"/>
              <a:t>       </a:t>
            </a:r>
            <a:r>
              <a:rPr lang="zh-CN" altLang="en-US" sz="3200" b="1" smtClean="0">
                <a:latin typeface="+mn-ea"/>
              </a:rPr>
              <a:t>托物言志</a:t>
            </a:r>
            <a:r>
              <a:rPr lang="zh-CN" altLang="en-US" sz="3200" b="1">
                <a:latin typeface="+mn-ea"/>
              </a:rPr>
              <a:t>是指通过描写客观事物寄托、传达作者的某种感情、抱负和志趣。</a:t>
            </a:r>
            <a:r>
              <a:rPr lang="zh-CN" altLang="en-US" sz="3200" b="1">
                <a:solidFill>
                  <a:srgbClr val="C00000"/>
                </a:solidFill>
                <a:latin typeface="+mn-ea"/>
              </a:rPr>
              <a:t>将个人之“志”依托在某个具体</a:t>
            </a:r>
            <a:r>
              <a:rPr lang="zh-CN" altLang="en-US" sz="3200" b="1" smtClean="0">
                <a:solidFill>
                  <a:srgbClr val="C00000"/>
                </a:solidFill>
                <a:latin typeface="+mn-ea"/>
              </a:rPr>
              <a:t>之“物”</a:t>
            </a:r>
            <a:r>
              <a:rPr lang="zh-CN" altLang="en-US" sz="3200" b="1">
                <a:solidFill>
                  <a:srgbClr val="C00000"/>
                </a:solidFill>
                <a:latin typeface="+mn-ea"/>
              </a:rPr>
              <a:t>上，</a:t>
            </a:r>
            <a:r>
              <a:rPr lang="zh-CN" altLang="en-US" sz="3200" b="1">
                <a:latin typeface="+mn-ea"/>
              </a:rPr>
              <a:t>“物”便具有了某种象征意义，成为作者志趣、意愿或理想的寄托者，从而收到情蕴物中、物涵情志的艺术效果。也可叫作象征</a:t>
            </a:r>
            <a:r>
              <a:rPr lang="zh-CN" altLang="en-US" sz="3200" b="1" smtClean="0">
                <a:latin typeface="+mn-ea"/>
              </a:rPr>
              <a:t>。</a:t>
            </a:r>
            <a:endParaRPr lang="en-US" altLang="zh-CN" sz="3200" b="1">
              <a:latin typeface="+mn-ea"/>
            </a:endParaRPr>
          </a:p>
          <a:p>
            <a:r>
              <a:rPr lang="en-US" altLang="zh-CN" sz="3200" b="1" smtClean="0">
                <a:latin typeface="+mn-ea"/>
              </a:rPr>
              <a:t>   </a:t>
            </a:r>
            <a:r>
              <a:rPr lang="zh-CN" altLang="en-US" sz="3200" b="1" smtClean="0">
                <a:latin typeface="+mn-ea"/>
              </a:rPr>
              <a:t>要学会</a:t>
            </a:r>
            <a:r>
              <a:rPr lang="zh-CN" altLang="en-US" sz="3200" b="1" smtClean="0">
                <a:solidFill>
                  <a:srgbClr val="C00000"/>
                </a:solidFill>
                <a:latin typeface="+mn-ea"/>
              </a:rPr>
              <a:t>挖掘物象内在的品格、精神</a:t>
            </a:r>
            <a:r>
              <a:rPr lang="zh-CN" altLang="en-US" sz="3200" b="1" smtClean="0">
                <a:latin typeface="+mn-ea"/>
              </a:rPr>
              <a:t>，</a:t>
            </a:r>
            <a:r>
              <a:rPr lang="zh-CN" altLang="en-US" sz="3200" b="1" smtClean="0">
                <a:solidFill>
                  <a:srgbClr val="002060"/>
                </a:solidFill>
                <a:latin typeface="+mn-ea"/>
              </a:rPr>
              <a:t>抓住物与志的“契合点”</a:t>
            </a:r>
            <a:r>
              <a:rPr lang="zh-CN" altLang="en-US" sz="3200" b="1" smtClean="0">
                <a:latin typeface="+mn-ea"/>
              </a:rPr>
              <a:t>，就能明白作者意在何为，情在何端。</a:t>
            </a:r>
            <a:endParaRPr lang="zh-CN" altLang="en-US" sz="3200" b="1">
              <a:latin typeface="+mn-ea"/>
            </a:endParaRPr>
          </a:p>
        </p:txBody>
      </p:sp>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矩形 4"/>
          <p:cNvSpPr/>
          <p:nvPr>
            <p:custDataLst>
              <p:tags r:id="rId3"/>
            </p:custDataLst>
          </p:nvPr>
        </p:nvSpPr>
        <p:spPr>
          <a:xfrm>
            <a:off x="4156751" y="1408431"/>
            <a:ext cx="2967480" cy="923330"/>
          </a:xfrm>
          <a:prstGeom prst="rect">
            <a:avLst/>
          </a:prstGeom>
          <a:noFill/>
        </p:spPr>
        <p:txBody>
          <a:bodyPr wrap="none" lIns="91440" tIns="45720" rIns="91440" bIns="45720">
            <a:spAutoFit/>
          </a:bodyPr>
          <a:lstStyle/>
          <a:p>
            <a:pPr algn="ctr"/>
            <a:r>
              <a:rPr lang="en-US" altLang="zh-CN" sz="5400" b="1" cap="none" spc="0" smtClean="0">
                <a:ln w="22225">
                  <a:solidFill>
                    <a:schemeClr val="accent2"/>
                  </a:solidFill>
                  <a:prstDash val="solid"/>
                </a:ln>
                <a:solidFill>
                  <a:schemeClr val="accent2">
                    <a:lumMod val="40000"/>
                    <a:lumOff val="60000"/>
                  </a:schemeClr>
                </a:solidFill>
                <a:effectLst/>
              </a:rPr>
              <a:t>《</a:t>
            </a:r>
            <a:r>
              <a:rPr lang="zh-CN" altLang="en-US" sz="5400" b="1" cap="none" spc="0" smtClean="0">
                <a:ln w="22225">
                  <a:solidFill>
                    <a:schemeClr val="accent2"/>
                  </a:solidFill>
                  <a:prstDash val="solid"/>
                </a:ln>
                <a:solidFill>
                  <a:schemeClr val="accent2">
                    <a:lumMod val="40000"/>
                    <a:lumOff val="60000"/>
                  </a:schemeClr>
                </a:solidFill>
                <a:effectLst/>
              </a:rPr>
              <a:t>红烛</a:t>
            </a:r>
            <a:r>
              <a:rPr lang="en-US" altLang="zh-CN" sz="5400" b="1" cap="none" spc="0" smtClean="0">
                <a:ln w="22225">
                  <a:solidFill>
                    <a:schemeClr val="accent2"/>
                  </a:solidFill>
                  <a:prstDash val="solid"/>
                </a:ln>
                <a:solidFill>
                  <a:schemeClr val="accent2">
                    <a:lumMod val="40000"/>
                    <a:lumOff val="60000"/>
                  </a:schemeClr>
                </a:solidFill>
                <a:effectLst/>
              </a:rPr>
              <a:t>》</a:t>
            </a:r>
            <a:endParaRPr lang="zh-CN" altLang="en-US" sz="5400" b="1" cap="none" spc="0">
              <a:ln w="22225">
                <a:solidFill>
                  <a:schemeClr val="accent2"/>
                </a:solidFill>
                <a:prstDash val="solid"/>
              </a:ln>
              <a:solidFill>
                <a:schemeClr val="accent2">
                  <a:lumMod val="40000"/>
                  <a:lumOff val="60000"/>
                </a:schemeClr>
              </a:solidFill>
              <a:effectLst/>
            </a:endParaRPr>
          </a:p>
        </p:txBody>
      </p:sp>
      <p:sp>
        <p:nvSpPr>
          <p:cNvPr id="6" name="矩形 5"/>
          <p:cNvSpPr/>
          <p:nvPr>
            <p:custDataLst>
              <p:tags r:id="rId4"/>
            </p:custDataLst>
          </p:nvPr>
        </p:nvSpPr>
        <p:spPr>
          <a:xfrm>
            <a:off x="6980554" y="2426771"/>
            <a:ext cx="1415773" cy="584775"/>
          </a:xfrm>
          <a:prstGeom prst="rect">
            <a:avLst/>
          </a:prstGeom>
          <a:noFill/>
        </p:spPr>
        <p:txBody>
          <a:bodyPr wrap="none" lIns="91440" tIns="45720" rIns="91440" bIns="45720">
            <a:spAutoFit/>
          </a:bodyPr>
          <a:lstStyle/>
          <a:p>
            <a:pPr algn="ctr"/>
            <a:r>
              <a:rPr lang="zh-CN" altLang="en-US" sz="3200" smtClean="0">
                <a:ln w="0"/>
                <a:effectLst>
                  <a:outerShdw blurRad="38100" dist="19050" dir="2700000" algn="tl" rotWithShape="0">
                    <a:schemeClr val="dk1">
                      <a:alpha val="40000"/>
                    </a:schemeClr>
                  </a:outerShdw>
                </a:effectLst>
              </a:rPr>
              <a:t>闻一多</a:t>
            </a:r>
            <a:endParaRPr lang="zh-CN" altLang="en-US" sz="3200">
              <a:ln w="0"/>
              <a:effectLst>
                <a:outerShdw blurRad="38100" dist="19050" dir="2700000" algn="tl" rotWithShape="0">
                  <a:schemeClr val="dk1">
                    <a:alpha val="40000"/>
                  </a:schemeClr>
                </a:outerShdw>
              </a:effectLst>
            </a:endParaRPr>
          </a:p>
        </p:txBody>
      </p:sp>
      <p:pic>
        <p:nvPicPr>
          <p:cNvPr id="4" name="图片 3"/>
          <p:cNvPicPr>
            <a:picLocks noChangeAspect="1"/>
          </p:cNvPicPr>
          <p:nvPr>
            <p:custDataLst>
              <p:tags r:id="rId6"/>
            </p:custDataLst>
          </p:nvPr>
        </p:nvPicPr>
        <p:blipFill>
          <a:blip r:embed="rId5"/>
          <a:stretch>
            <a:fillRect/>
          </a:stretch>
        </p:blipFill>
        <p:spPr>
          <a:xfrm>
            <a:off x="27788" y="3691333"/>
            <a:ext cx="4128963" cy="265469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advClick="0" advTm="6000">
    <p:cove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“蜡炬成灰泪始干”</a:t>
            </a:r>
            <a:r>
              <a:rPr lang="en-US" altLang="zh-CN"/>
              <a:t>——  </a:t>
            </a:r>
            <a:r>
              <a:rPr lang="zh-CN" altLang="en-US"/>
              <a:t>李商隐</a:t>
            </a:r>
            <a:br>
              <a:rPr lang="zh-CN" altLang="en-US"/>
            </a:br>
            <a:endParaRPr lang="zh-CN" altLang="en-US"/>
          </a:p>
        </p:txBody>
      </p:sp>
      <p:sp>
        <p:nvSpPr>
          <p:cNvPr id="3" name="内容占位符 2"/>
          <p:cNvSpPr>
            <a:spLocks noGrp="1"/>
          </p:cNvSpPr>
          <p:nvPr>
            <p:ph idx="1"/>
            <p:custDataLst>
              <p:tags r:id="rId4"/>
            </p:custDataLst>
          </p:nvPr>
        </p:nvSpPr>
        <p:spPr>
          <a:xfrm>
            <a:off x="569758" y="1866346"/>
            <a:ext cx="9936802" cy="3510674"/>
          </a:xfrm>
        </p:spPr>
        <p:txBody>
          <a:bodyPr/>
          <a:lstStyle/>
          <a:p>
            <a:pPr marL="0" indent="0" algn="ctr">
              <a:buNone/>
            </a:pPr>
            <a:r>
              <a:rPr lang="zh-CN" altLang="en-US" sz="3200" b="1" smtClean="0">
                <a:solidFill>
                  <a:srgbClr val="002060"/>
                </a:solidFill>
              </a:rPr>
              <a:t>无题</a:t>
            </a:r>
            <a:endParaRPr lang="zh-CN" altLang="en-US" sz="3200" b="1">
              <a:solidFill>
                <a:srgbClr val="002060"/>
              </a:solidFill>
            </a:endParaRPr>
          </a:p>
          <a:p>
            <a:pPr marL="0" indent="0" algn="ctr">
              <a:buNone/>
            </a:pPr>
            <a:r>
              <a:rPr lang="zh-CN" altLang="en-US" sz="3200" b="1">
                <a:solidFill>
                  <a:srgbClr val="002060"/>
                </a:solidFill>
              </a:rPr>
              <a:t>相见时难别亦难，东风无力百花残</a:t>
            </a:r>
            <a:r>
              <a:rPr lang="zh-CN" altLang="en-US" sz="3200" b="1" smtClean="0">
                <a:solidFill>
                  <a:srgbClr val="002060"/>
                </a:solidFill>
              </a:rPr>
              <a:t>。</a:t>
            </a:r>
            <a:endParaRPr lang="zh-CN" altLang="en-US" sz="3200" b="1">
              <a:solidFill>
                <a:srgbClr val="002060"/>
              </a:solidFill>
            </a:endParaRPr>
          </a:p>
          <a:p>
            <a:pPr marL="0" indent="0" algn="ctr">
              <a:buNone/>
            </a:pPr>
            <a:r>
              <a:rPr lang="zh-CN" altLang="en-US" sz="3200" b="1">
                <a:solidFill>
                  <a:srgbClr val="002060"/>
                </a:solidFill>
              </a:rPr>
              <a:t>春蚕到死丝方尽，</a:t>
            </a:r>
            <a:r>
              <a:rPr lang="zh-CN" altLang="en-US" sz="3200" b="1">
                <a:solidFill>
                  <a:srgbClr val="C00000"/>
                </a:solidFill>
              </a:rPr>
              <a:t>蜡炬成灰泪始干</a:t>
            </a:r>
            <a:r>
              <a:rPr lang="zh-CN" altLang="en-US" sz="3200" b="1">
                <a:solidFill>
                  <a:srgbClr val="002060"/>
                </a:solidFill>
              </a:rPr>
              <a:t>。</a:t>
            </a:r>
            <a:endParaRPr lang="zh-CN" altLang="en-US" sz="3200" b="1">
              <a:solidFill>
                <a:srgbClr val="002060"/>
              </a:solidFill>
            </a:endParaRPr>
          </a:p>
          <a:p>
            <a:pPr marL="0" indent="0" algn="ctr">
              <a:buNone/>
            </a:pPr>
            <a:r>
              <a:rPr lang="zh-CN" altLang="en-US" sz="3200" b="1" smtClean="0">
                <a:solidFill>
                  <a:srgbClr val="002060"/>
                </a:solidFill>
              </a:rPr>
              <a:t>晓</a:t>
            </a:r>
            <a:r>
              <a:rPr lang="zh-CN" altLang="en-US" sz="3200" b="1">
                <a:solidFill>
                  <a:srgbClr val="002060"/>
                </a:solidFill>
              </a:rPr>
              <a:t>镜但愁云鬓改，夜吟应觉月光寒</a:t>
            </a:r>
            <a:r>
              <a:rPr lang="zh-CN" altLang="en-US" sz="3200" b="1" smtClean="0">
                <a:solidFill>
                  <a:srgbClr val="002060"/>
                </a:solidFill>
              </a:rPr>
              <a:t>。</a:t>
            </a:r>
            <a:endParaRPr lang="zh-CN" altLang="en-US" sz="3200" b="1">
              <a:solidFill>
                <a:srgbClr val="002060"/>
              </a:solidFill>
            </a:endParaRPr>
          </a:p>
          <a:p>
            <a:pPr marL="0" indent="0" algn="ctr">
              <a:buNone/>
            </a:pPr>
            <a:r>
              <a:rPr lang="zh-CN" altLang="en-US" sz="3200" b="1">
                <a:solidFill>
                  <a:srgbClr val="002060"/>
                </a:solidFill>
              </a:rPr>
              <a:t>蓬山此去无多路，青鸟殷勤为探看</a:t>
            </a:r>
            <a:r>
              <a:rPr lang="zh-CN" altLang="en-US" sz="3200" b="1" smtClean="0">
                <a:solidFill>
                  <a:srgbClr val="002060"/>
                </a:solidFill>
              </a:rPr>
              <a:t>。</a:t>
            </a:r>
            <a:endParaRPr lang="en-US" altLang="zh-CN" sz="3200" b="1" smtClean="0">
              <a:solidFill>
                <a:srgbClr val="002060"/>
              </a:solidFill>
            </a:endParaRPr>
          </a:p>
          <a:p>
            <a:pPr marL="0" indent="0" algn="ctr">
              <a:buNone/>
            </a:pPr>
            <a:endParaRPr lang="en-US" altLang="zh-CN" sz="3200" b="1" smtClean="0">
              <a:solidFill>
                <a:srgbClr val="002060"/>
              </a:solidFill>
            </a:endParaRPr>
          </a:p>
        </p:txBody>
      </p:sp>
      <p:sp>
        <p:nvSpPr>
          <p:cNvPr id="5" name="线形标注 1 4"/>
          <p:cNvSpPr/>
          <p:nvPr>
            <p:custDataLst>
              <p:tags r:id="rId5"/>
            </p:custDataLst>
          </p:nvPr>
        </p:nvSpPr>
        <p:spPr>
          <a:xfrm>
            <a:off x="9270124" y="1179474"/>
            <a:ext cx="1984294" cy="1907975"/>
          </a:xfrm>
          <a:prstGeom prst="borderCallout1">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2800" b="1" smtClean="0">
                <a:solidFill>
                  <a:srgbClr val="C00000"/>
                </a:solidFill>
                <a:latin typeface="+mn-ea"/>
              </a:rPr>
              <a:t>精神</a:t>
            </a:r>
            <a:r>
              <a:rPr lang="zh-CN" altLang="en-US" sz="2800" b="1">
                <a:solidFill>
                  <a:srgbClr val="C00000"/>
                </a:solidFill>
                <a:latin typeface="+mn-ea"/>
              </a:rPr>
              <a:t>：</a:t>
            </a:r>
            <a:r>
              <a:rPr lang="zh-CN" altLang="en-US" sz="2800" b="1" smtClean="0">
                <a:solidFill>
                  <a:srgbClr val="C00000"/>
                </a:solidFill>
                <a:latin typeface="+mn-ea"/>
              </a:rPr>
              <a:t>坚持                 执着              奉献</a:t>
            </a:r>
            <a:endParaRPr lang="zh-CN" altLang="en-US" sz="2800" b="1">
              <a:solidFill>
                <a:srgbClr val="C00000"/>
              </a:solidFill>
              <a:latin typeface="+mn-ea"/>
            </a:endParaRPr>
          </a:p>
        </p:txBody>
      </p:sp>
      <p:sp>
        <p:nvSpPr>
          <p:cNvPr id="6" name="文本框 5"/>
          <p:cNvSpPr txBox="1"/>
          <p:nvPr>
            <p:custDataLst>
              <p:tags r:id="rId6"/>
            </p:custDataLst>
          </p:nvPr>
        </p:nvSpPr>
        <p:spPr>
          <a:xfrm>
            <a:off x="2138638" y="4613829"/>
            <a:ext cx="6799042" cy="1170770"/>
          </a:xfrm>
          <a:prstGeom prst="rect">
            <a:avLst/>
          </a:prstGeom>
          <a:noFill/>
        </p:spPr>
        <p:txBody>
          <a:bodyPr wrap="square" rtlCol="0">
            <a:spAutoFit/>
          </a:bodyPr>
          <a:lstStyle/>
          <a:p>
            <a:pPr lvl="0" defTabSz="1028065">
              <a:spcBef>
                <a:spcPct val="19000"/>
              </a:spcBef>
            </a:pPr>
            <a:endParaRPr lang="en-US" altLang="zh-CN" sz="3200" b="1">
              <a:solidFill>
                <a:prstClr val="black">
                  <a:lumMod val="95000"/>
                  <a:lumOff val="5000"/>
                </a:prstClr>
              </a:solidFill>
            </a:endParaRPr>
          </a:p>
          <a:p>
            <a:pPr lvl="0" defTabSz="1028065">
              <a:spcBef>
                <a:spcPct val="19000"/>
              </a:spcBef>
            </a:pPr>
            <a:r>
              <a:rPr lang="zh-CN" altLang="en-US" sz="3200" b="1" smtClean="0">
                <a:solidFill>
                  <a:prstClr val="black">
                    <a:lumMod val="95000"/>
                    <a:lumOff val="5000"/>
                  </a:prstClr>
                </a:solidFill>
              </a:rPr>
              <a:t>作为</a:t>
            </a:r>
            <a:r>
              <a:rPr lang="zh-CN" altLang="en-US" sz="3200" b="1">
                <a:solidFill>
                  <a:prstClr val="black">
                    <a:lumMod val="95000"/>
                    <a:lumOff val="5000"/>
                  </a:prstClr>
                </a:solidFill>
              </a:rPr>
              <a:t>全诗的引子</a:t>
            </a:r>
            <a:r>
              <a:rPr lang="en-US" altLang="zh-CN" sz="3200" b="1" smtClean="0">
                <a:solidFill>
                  <a:prstClr val="black">
                    <a:lumMod val="95000"/>
                    <a:lumOff val="5000"/>
                  </a:prstClr>
                </a:solidFill>
              </a:rPr>
              <a:t>,</a:t>
            </a:r>
            <a:r>
              <a:rPr lang="zh-CN" altLang="en-US" sz="3200" b="1" smtClean="0">
                <a:solidFill>
                  <a:prstClr val="black">
                    <a:lumMod val="95000"/>
                    <a:lumOff val="5000"/>
                  </a:prstClr>
                </a:solidFill>
              </a:rPr>
              <a:t>领导全篇。</a:t>
            </a:r>
            <a:endParaRPr lang="en-US" altLang="zh-CN" sz="3200" b="1">
              <a:solidFill>
                <a:prstClr val="black">
                  <a:lumMod val="95000"/>
                  <a:lumOff val="5000"/>
                </a:prstClr>
              </a:solidFill>
            </a:endParaRPr>
          </a:p>
        </p:txBody>
      </p:sp>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林达信朗诵《红烛》">
            <a:hlinkClick action="ppaction://media"/>
          </p:cNvPr>
          <p:cNvPicPr>
            <a:picLocks noChangeAspect="1"/>
          </p:cNvPicPr>
          <p:nvPr>
            <a:videoFile r:link="rId5"/>
            <p:custDataLst>
              <p:tags r:id="rId4"/>
            </p:custDataLst>
            <p:extLst>
              <p:ext uri="{DAA4B4D4-6D71-4841-9C94-3DE7FCFB9230}">
                <p14:media xmlns:p14="http://schemas.microsoft.com/office/powerpoint/2010/main" r:embed="rId6"/>
              </p:ext>
            </p:extLst>
          </p:nvPr>
        </p:nvPicPr>
        <p:blipFill>
          <a:blip r:embed="rId3"/>
          <a:stretch>
            <a:fillRect/>
          </a:stretch>
        </p:blipFill>
        <p:spPr>
          <a:xfrm>
            <a:off x="1332948" y="416283"/>
            <a:ext cx="9989261" cy="5613800"/>
          </a:xfrm>
          <a:prstGeom prst="rect">
            <a:avLst/>
          </a:prstGeom>
        </p:spPr>
      </p:pic>
      <p:sp>
        <p:nvSpPr>
          <p:cNvPr id="3" name="文本框 2"/>
          <p:cNvSpPr txBox="1"/>
          <p:nvPr>
            <p:custDataLst>
              <p:tags r:id="rId7"/>
            </p:custDataLst>
          </p:nvPr>
        </p:nvSpPr>
        <p:spPr>
          <a:xfrm>
            <a:off x="264482" y="1103155"/>
            <a:ext cx="800219" cy="5113373"/>
          </a:xfrm>
          <a:prstGeom prst="rect">
            <a:avLst/>
          </a:prstGeom>
          <a:noFill/>
        </p:spPr>
        <p:txBody>
          <a:bodyPr vert="eaVert" wrap="square" rtlCol="0">
            <a:spAutoFit/>
          </a:bodyPr>
          <a:lstStyle/>
          <a:p>
            <a:r>
              <a:rPr lang="zh-CN" altLang="en-US" sz="4000" b="1" smtClean="0">
                <a:solidFill>
                  <a:srgbClr val="C00000"/>
                </a:solidFill>
                <a:latin typeface="微软雅黑" panose="020b0503020204020204" pitchFamily="34" charset="-122"/>
                <a:ea typeface="微软雅黑" panose="020b0503020204020204" pitchFamily="34" charset="-122"/>
              </a:rPr>
              <a:t>读课文   析</a:t>
            </a:r>
            <a:r>
              <a:rPr lang="zh-CN" altLang="en-US" sz="4000" b="1">
                <a:solidFill>
                  <a:srgbClr val="C00000"/>
                </a:solidFill>
                <a:latin typeface="微软雅黑" panose="020b0503020204020204" pitchFamily="34" charset="-122"/>
                <a:ea typeface="微软雅黑" panose="020b0503020204020204" pitchFamily="34" charset="-122"/>
              </a:rPr>
              <a:t>形象</a:t>
            </a:r>
            <a:endParaRPr lang="zh-CN" altLang="en-US" sz="4000" b="1">
              <a:latin typeface="微软雅黑" pitchFamily="34" charset="-122"/>
              <a:ea typeface="微软雅黑" pitchFamily="34" charset="-122"/>
            </a:endParaRPr>
          </a:p>
        </p:txBody>
      </p:sp>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21832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nodeType="clickPar">
                      <p:stCondLst>
                        <p:cond delay="indefinite"/>
                      </p:stCondLst>
                      <p:childTnLst>
                        <p:par>
                          <p:cTn id="9" fill="hold" nodeType="afterGroup">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3"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tags/tag1.xml><?xml version="1.0" encoding="utf-8"?>
<p:tagLst xmlns:p="http://schemas.openxmlformats.org/presentationml/2006/main">
  <p:tag name="AS_UNIQUEID" val="53"/>
</p:tagLst>
</file>

<file path=ppt/tags/tag10.xml><?xml version="1.0" encoding="utf-8"?>
<p:tagLst xmlns:p="http://schemas.openxmlformats.org/presentationml/2006/main">
  <p:tag name="AS_UNIQUEID" val="62"/>
</p:tagLst>
</file>

<file path=ppt/tags/tag100.xml><?xml version="1.0" encoding="utf-8"?>
<p:tagLst xmlns:p="http://schemas.openxmlformats.org/presentationml/2006/main">
  <p:tag name="AS_UNIQUEID" val="149"/>
</p:tagLst>
</file>

<file path=ppt/tags/tag101.xml><?xml version="1.0" encoding="utf-8"?>
<p:tagLst xmlns:p="http://schemas.openxmlformats.org/presentationml/2006/main">
  <p:tag name="AS_UNIQUEID" val="150"/>
</p:tagLst>
</file>

<file path=ppt/tags/tag102.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103.xml><?xml version="1.0" encoding="utf-8"?>
<p:tagLst xmlns:p="http://schemas.openxmlformats.org/presentationml/2006/main">
  <p:tag name="AS_UNIQUEID" val="151"/>
</p:tagLst>
</file>

<file path=ppt/tags/tag104.xml><?xml version="1.0" encoding="utf-8"?>
<p:tagLst xmlns:p="http://schemas.openxmlformats.org/presentationml/2006/main">
  <p:tag name="AS_UNIQUEID" val="152"/>
</p:tagLst>
</file>

<file path=ppt/tags/tag105.xml><?xml version="1.0" encoding="utf-8"?>
<p:tagLst xmlns:p="http://schemas.openxmlformats.org/presentationml/2006/main">
  <p:tag name="AS_UNIQUEID" val="153"/>
</p:tagLst>
</file>

<file path=ppt/tags/tag106.xml><?xml version="1.0" encoding="utf-8"?>
<p:tagLst xmlns:p="http://schemas.openxmlformats.org/presentationml/2006/main">
  <p:tag name="AS_UNIQUEID" val="154"/>
</p:tagLst>
</file>

<file path=ppt/tags/tag107.xml><?xml version="1.0" encoding="utf-8"?>
<p:tagLst xmlns:p="http://schemas.openxmlformats.org/presentationml/2006/main">
  <p:tag name="AS_UNIQUEID" val="155"/>
</p:tagLst>
</file>

<file path=ppt/tags/tag108.xml><?xml version="1.0" encoding="utf-8"?>
<p:tagLst xmlns:p="http://schemas.openxmlformats.org/presentationml/2006/main">
  <p:tag name="AS_UNIQUEID" val="156"/>
</p:tagLst>
</file>

<file path=ppt/tags/tag109.xml><?xml version="1.0" encoding="utf-8"?>
<p:tagLst xmlns:p="http://schemas.openxmlformats.org/presentationml/2006/main">
  <p:tag name="AS_UNIQUEID" val="157"/>
</p:tagLst>
</file>

<file path=ppt/tags/tag11.xml><?xml version="1.0" encoding="utf-8"?>
<p:tagLst xmlns:p="http://schemas.openxmlformats.org/presentationml/2006/main">
  <p:tag name="AS_UNIQUEID" val="63"/>
</p:tagLst>
</file>

<file path=ppt/tags/tag110.xml><?xml version="1.0" encoding="utf-8"?>
<p:tagLst xmlns:p="http://schemas.openxmlformats.org/presentationml/2006/main">
  <p:tag name="AS_UNIQUEID" val="158"/>
</p:tagLst>
</file>

<file path=ppt/tags/tag111.xml><?xml version="1.0" encoding="utf-8"?>
<p:tagLst xmlns:p="http://schemas.openxmlformats.org/presentationml/2006/main">
  <p:tag name="AS_UNIQUEID" val="159"/>
</p:tagLst>
</file>

<file path=ppt/tags/tag112.xml><?xml version="1.0" encoding="utf-8"?>
<p:tagLst xmlns:p="http://schemas.openxmlformats.org/presentationml/2006/main">
  <p:tag name="AS_UNIQUEID" val="160"/>
</p:tagLst>
</file>

<file path=ppt/tags/tag113.xml><?xml version="1.0" encoding="utf-8"?>
<p:tagLst xmlns:p="http://schemas.openxmlformats.org/presentationml/2006/main">
  <p:tag name="AS_UNIQUEID" val="161"/>
</p:tagLst>
</file>

<file path=ppt/tags/tag114.xml><?xml version="1.0" encoding="utf-8"?>
<p:tagLst xmlns:p="http://schemas.openxmlformats.org/presentationml/2006/main">
  <p:tag name="AS_UNIQUEID" val="162"/>
</p:tagLst>
</file>

<file path=ppt/tags/tag115.xml><?xml version="1.0" encoding="utf-8"?>
<p:tagLst xmlns:p="http://schemas.openxmlformats.org/presentationml/2006/main">
  <p:tag name="AS_UNIQUEID" val="163"/>
</p:tagLst>
</file>

<file path=ppt/tags/tag116.xml><?xml version="1.0" encoding="utf-8"?>
<p:tagLst xmlns:p="http://schemas.openxmlformats.org/presentationml/2006/main">
  <p:tag name="AS_UNIQUEID" val="164"/>
</p:tagLst>
</file>

<file path=ppt/tags/tag117.xml><?xml version="1.0" encoding="utf-8"?>
<p:tagLst xmlns:p="http://schemas.openxmlformats.org/presentationml/2006/main">
  <p:tag name="AS_UNIQUEID" val="165"/>
</p:tagLst>
</file>

<file path=ppt/tags/tag118.xml><?xml version="1.0" encoding="utf-8"?>
<p:tagLst xmlns:p="http://schemas.openxmlformats.org/presentationml/2006/main">
  <p:tag name="AS_UNIQUEID" val="166"/>
</p:tagLst>
</file>

<file path=ppt/tags/tag119.xml><?xml version="1.0" encoding="utf-8"?>
<p:tagLst xmlns:p="http://schemas.openxmlformats.org/presentationml/2006/main">
  <p:tag name="AS_UNIQUEID" val="167"/>
</p:tagLst>
</file>

<file path=ppt/tags/tag12.xml><?xml version="1.0" encoding="utf-8"?>
<p:tagLst xmlns:p="http://schemas.openxmlformats.org/presentationml/2006/main">
  <p:tag name="AS_UNIQUEID" val="64"/>
</p:tagLst>
</file>

<file path=ppt/tags/tag120.xml><?xml version="1.0" encoding="utf-8"?>
<p:tagLst xmlns:p="http://schemas.openxmlformats.org/presentationml/2006/main">
  <p:tag name="AS_UNIQUEID" val="168"/>
</p:tagLst>
</file>

<file path=ppt/tags/tag121.xml><?xml version="1.0" encoding="utf-8"?>
<p:tagLst xmlns:p="http://schemas.openxmlformats.org/presentationml/2006/main">
  <p:tag name="AS_UNIQUEID" val="169"/>
</p:tagLst>
</file>

<file path=ppt/tags/tag122.xml><?xml version="1.0" encoding="utf-8"?>
<p:tagLst xmlns:p="http://schemas.openxmlformats.org/presentationml/2006/main">
  <p:tag name="AS_UNIQUEID" val="170"/>
</p:tagLst>
</file>

<file path=ppt/tags/tag123.xml><?xml version="1.0" encoding="utf-8"?>
<p:tagLst xmlns:p="http://schemas.openxmlformats.org/presentationml/2006/main">
  <p:tag name="AS_UNIQUEID" val="171"/>
</p:tagLst>
</file>

<file path=ppt/tags/tag124.xml><?xml version="1.0" encoding="utf-8"?>
<p:tagLst xmlns:p="http://schemas.openxmlformats.org/presentationml/2006/main">
  <p:tag name="AS_UNIQUEID" val="172"/>
</p:tagLst>
</file>

<file path=ppt/tags/tag125.xml><?xml version="1.0" encoding="utf-8"?>
<p:tagLst xmlns:p="http://schemas.openxmlformats.org/presentationml/2006/main">
  <p:tag name="AS_UNIQUEID" val="173"/>
</p:tagLst>
</file>

<file path=ppt/tags/tag126.xml><?xml version="1.0" encoding="utf-8"?>
<p:tagLst xmlns:p="http://schemas.openxmlformats.org/presentationml/2006/main">
  <p:tag name="AS_UNIQUEID" val="174"/>
</p:tagLst>
</file>

<file path=ppt/tags/tag127.xml><?xml version="1.0" encoding="utf-8"?>
<p:tagLst xmlns:p="http://schemas.openxmlformats.org/presentationml/2006/main">
  <p:tag name="AS_UNIQUEID" val="175"/>
</p:tagLst>
</file>

<file path=ppt/tags/tag128.xml><?xml version="1.0" encoding="utf-8"?>
<p:tagLst xmlns:p="http://schemas.openxmlformats.org/presentationml/2006/main">
  <p:tag name="AS_UNIQUEID" val="176"/>
</p:tagLst>
</file>

<file path=ppt/tags/tag129.xml><?xml version="1.0" encoding="utf-8"?>
<p:tagLst xmlns:p="http://schemas.openxmlformats.org/presentationml/2006/main">
  <p:tag name="AS_UNIQUEID" val="177"/>
</p:tagLst>
</file>

<file path=ppt/tags/tag13.xml><?xml version="1.0" encoding="utf-8"?>
<p:tagLst xmlns:p="http://schemas.openxmlformats.org/presentationml/2006/main">
  <p:tag name="AS_UNIQUEID" val="65"/>
</p:tagLst>
</file>

<file path=ppt/tags/tag130.xml><?xml version="1.0" encoding="utf-8"?>
<p:tagLst xmlns:p="http://schemas.openxmlformats.org/presentationml/2006/main">
  <p:tag name="AS_UNIQUEID" val="178"/>
</p:tagLst>
</file>

<file path=ppt/tags/tag131.xml><?xml version="1.0" encoding="utf-8"?>
<p:tagLst xmlns:p="http://schemas.openxmlformats.org/presentationml/2006/main">
  <p:tag name="AS_UNIQUEID" val="26"/>
</p:tagLst>
</file>

<file path=ppt/tags/tag132.xml><?xml version="1.0" encoding="utf-8"?>
<p:tagLst xmlns:p="http://schemas.openxmlformats.org/presentationml/2006/main">
  <p:tag name="AS_UNIQUEID" val="27"/>
</p:tagLst>
</file>

<file path=ppt/tags/tag133.xml><?xml version="1.0" encoding="utf-8"?>
<p:tagLst xmlns:p="http://schemas.openxmlformats.org/presentationml/2006/main">
  <p:tag name="AS_UNIQUEID" val="28"/>
</p:tagLst>
</file>

<file path=ppt/tags/tag134.xml><?xml version="1.0" encoding="utf-8"?>
<p:tagLst xmlns:p="http://schemas.openxmlformats.org/presentationml/2006/main">
  <p:tag name="AS_UNIQUEID" val="179"/>
</p:tagLst>
</file>

<file path=ppt/tags/tag135.xml><?xml version="1.0" encoding="utf-8"?>
<p:tagLst xmlns:p="http://schemas.openxmlformats.org/presentationml/2006/main">
  <p:tag name="AS_UNIQUEID" val="30"/>
</p:tagLst>
</file>

<file path=ppt/tags/tag136.xml><?xml version="1.0" encoding="utf-8"?>
<p:tagLst xmlns:p="http://schemas.openxmlformats.org/presentationml/2006/main">
  <p:tag name="AS_UNIQUEID" val="31"/>
</p:tagLst>
</file>

<file path=ppt/tags/tag137.xml><?xml version="1.0" encoding="utf-8"?>
<p:tagLst xmlns:p="http://schemas.openxmlformats.org/presentationml/2006/main">
  <p:tag name="AS_UNIQUEID" val="32"/>
</p:tagLst>
</file>

<file path=ppt/tags/tag138.xml><?xml version="1.0" encoding="utf-8"?>
<p:tagLst xmlns:p="http://schemas.openxmlformats.org/presentationml/2006/main">
  <p:tag name="AS_UNIQUEID" val="180"/>
</p:tagLst>
</file>

<file path=ppt/tags/tag139.xml><?xml version="1.0" encoding="utf-8"?>
<p:tagLst xmlns:p="http://schemas.openxmlformats.org/presentationml/2006/main">
  <p:tag name="AS_UNIQUEID" val="181"/>
</p:tagLst>
</file>

<file path=ppt/tags/tag14.xml><?xml version="1.0" encoding="utf-8"?>
<p:tagLst xmlns:p="http://schemas.openxmlformats.org/presentationml/2006/main">
  <p:tag name="AS_UNIQUEID" val="66"/>
</p:tagLst>
</file>

<file path=ppt/tags/tag140.xml><?xml version="1.0" encoding="utf-8"?>
<p:tagLst xmlns:p="http://schemas.openxmlformats.org/presentationml/2006/main">
  <p:tag name="AS_UNIQUEID" val="34"/>
</p:tagLst>
</file>

<file path=ppt/tags/tag141.xml><?xml version="1.0" encoding="utf-8"?>
<p:tagLst xmlns:p="http://schemas.openxmlformats.org/presentationml/2006/main">
  <p:tag name="AS_UNIQUEID" val="35"/>
</p:tagLst>
</file>

<file path=ppt/tags/tag142.xml><?xml version="1.0" encoding="utf-8"?>
<p:tagLst xmlns:p="http://schemas.openxmlformats.org/presentationml/2006/main">
  <p:tag name="AS_UNIQUEID" val="36"/>
</p:tagLst>
</file>

<file path=ppt/tags/tag143.xml><?xml version="1.0" encoding="utf-8"?>
<p:tagLst xmlns:p="http://schemas.openxmlformats.org/presentationml/2006/main">
  <p:tag name="AS_UNIQUEID" val="182"/>
</p:tagLst>
</file>

<file path=ppt/tags/tag144.xml><?xml version="1.0" encoding="utf-8"?>
<p:tagLst xmlns:p="http://schemas.openxmlformats.org/presentationml/2006/main">
  <p:tag name="AS_UNIQUEID" val="183"/>
</p:tagLst>
</file>

<file path=ppt/tags/tag145.xml><?xml version="1.0" encoding="utf-8"?>
<p:tagLst xmlns:p="http://schemas.openxmlformats.org/presentationml/2006/main">
  <p:tag name="AS_UNIQUEID" val="184"/>
</p:tagLst>
</file>

<file path=ppt/tags/tag146.xml><?xml version="1.0" encoding="utf-8"?>
<p:tagLst xmlns:p="http://schemas.openxmlformats.org/presentationml/2006/main">
  <p:tag name="AS_UNIQUEID" val="38"/>
</p:tagLst>
</file>

<file path=ppt/tags/tag147.xml><?xml version="1.0" encoding="utf-8"?>
<p:tagLst xmlns:p="http://schemas.openxmlformats.org/presentationml/2006/main">
  <p:tag name="AS_UNIQUEID" val="39"/>
</p:tagLst>
</file>

<file path=ppt/tags/tag148.xml><?xml version="1.0" encoding="utf-8"?>
<p:tagLst xmlns:p="http://schemas.openxmlformats.org/presentationml/2006/main">
  <p:tag name="AS_UNIQUEID" val="40"/>
</p:tagLst>
</file>

<file path=ppt/tags/tag149.xml><?xml version="1.0" encoding="utf-8"?>
<p:tagLst xmlns:p="http://schemas.openxmlformats.org/presentationml/2006/main">
  <p:tag name="AS_UNIQUEID" val="185"/>
</p:tagLst>
</file>

<file path=ppt/tags/tag15.xml><?xml version="1.0" encoding="utf-8"?>
<p:tagLst xmlns:p="http://schemas.openxmlformats.org/presentationml/2006/main">
  <p:tag name="AS_UNIQUEID" val="67"/>
</p:tagLst>
</file>

<file path=ppt/tags/tag150.xml><?xml version="1.0" encoding="utf-8"?>
<p:tagLst xmlns:p="http://schemas.openxmlformats.org/presentationml/2006/main">
  <p:tag name="AS_UNIQUEID" val="42"/>
</p:tagLst>
</file>

<file path=ppt/tags/tag151.xml><?xml version="1.0" encoding="utf-8"?>
<p:tagLst xmlns:p="http://schemas.openxmlformats.org/presentationml/2006/main">
  <p:tag name="AS_UNIQUEID" val="43"/>
</p:tagLst>
</file>

<file path=ppt/tags/tag152.xml><?xml version="1.0" encoding="utf-8"?>
<p:tagLst xmlns:p="http://schemas.openxmlformats.org/presentationml/2006/main">
  <p:tag name="AS_UNIQUEID" val="44"/>
</p:tagLst>
</file>

<file path=ppt/tags/tag153.xml><?xml version="1.0" encoding="utf-8"?>
<p:tagLst xmlns:p="http://schemas.openxmlformats.org/presentationml/2006/main">
  <p:tag name="AS_UNIQUEID" val="186"/>
</p:tagLst>
</file>

<file path=ppt/tags/tag154.xml><?xml version="1.0" encoding="utf-8"?>
<p:tagLst xmlns:p="http://schemas.openxmlformats.org/presentationml/2006/main">
  <p:tag name="AS_UNIQUEID" val="46"/>
</p:tagLst>
</file>

<file path=ppt/tags/tag155.xml><?xml version="1.0" encoding="utf-8"?>
<p:tagLst xmlns:p="http://schemas.openxmlformats.org/presentationml/2006/main">
  <p:tag name="AS_UNIQUEID" val="47"/>
</p:tagLst>
</file>

<file path=ppt/tags/tag156.xml><?xml version="1.0" encoding="utf-8"?>
<p:tagLst xmlns:p="http://schemas.openxmlformats.org/presentationml/2006/main">
  <p:tag name="AS_UNIQUEID" val="48"/>
</p:tagLst>
</file>

<file path=ppt/tags/tag157.xml><?xml version="1.0" encoding="utf-8"?>
<p:tagLst xmlns:p="http://schemas.openxmlformats.org/presentationml/2006/main">
  <p:tag name="AS_UNIQUEID" val="187"/>
</p:tagLst>
</file>

<file path=ppt/tags/tag158.xml><?xml version="1.0" encoding="utf-8"?>
<p:tagLst xmlns:p="http://schemas.openxmlformats.org/presentationml/2006/main">
  <p:tag name="AS_UNIQUEID" val="188"/>
</p:tagLst>
</file>

<file path=ppt/tags/tag159.xml><?xml version="1.0" encoding="utf-8"?>
<p:tagLst xmlns:p="http://schemas.openxmlformats.org/presentationml/2006/main">
  <p:tag name="AS_UNIQUEID" val="189"/>
</p:tagLst>
</file>

<file path=ppt/tags/tag16.xml><?xml version="1.0" encoding="utf-8"?>
<p:tagLst xmlns:p="http://schemas.openxmlformats.org/presentationml/2006/main">
  <p:tag name="AS_UNIQUEID" val="68"/>
</p:tagLst>
</file>

<file path=ppt/tags/tag160.xml><?xml version="1.0" encoding="utf-8"?>
<p:tagLst xmlns:p="http://schemas.openxmlformats.org/presentationml/2006/main">
  <p:tag name="AS_UNIQUEID" val="190"/>
</p:tagLst>
</file>

<file path=ppt/tags/tag161.xml><?xml version="1.0" encoding="utf-8"?>
<p:tagLst xmlns:p="http://schemas.openxmlformats.org/presentationml/2006/main">
  <p:tag name="AS_UNIQUEID" val="191"/>
</p:tagLst>
</file>

<file path=ppt/tags/tag162.xml><?xml version="1.0" encoding="utf-8"?>
<p:tagLst xmlns:p="http://schemas.openxmlformats.org/presentationml/2006/main">
  <p:tag name="AS_UNIQUEID" val="192"/>
</p:tagLst>
</file>

<file path=ppt/tags/tag163.xml><?xml version="1.0" encoding="utf-8"?>
<p:tagLst xmlns:p="http://schemas.openxmlformats.org/presentationml/2006/main">
  <p:tag name="AS_UNIQUEID" val="193"/>
</p:tagLst>
</file>

<file path=ppt/tags/tag164.xml><?xml version="1.0" encoding="utf-8"?>
<p:tagLst xmlns:p="http://schemas.openxmlformats.org/presentationml/2006/main">
  <p:tag name="AS_UNIQUEID" val="194"/>
</p:tagLst>
</file>

<file path=ppt/tags/tag165.xml><?xml version="1.0" encoding="utf-8"?>
<p:tagLst xmlns:p="http://schemas.openxmlformats.org/presentationml/2006/main">
  <p:tag name="AS_UNIQUEID" val="195"/>
</p:tagLst>
</file>

<file path=ppt/tags/tag166.xml><?xml version="1.0" encoding="utf-8"?>
<p:tagLst xmlns:p="http://schemas.openxmlformats.org/presentationml/2006/main">
  <p:tag name="AS_UNIQUEID" val="196"/>
</p:tagLst>
</file>

<file path=ppt/tags/tag167.xml><?xml version="1.0" encoding="utf-8"?>
<p:tagLst xmlns:p="http://schemas.openxmlformats.org/presentationml/2006/main">
  <p:tag name="AS_UNIQUEID" val="197"/>
</p:tagLst>
</file>

<file path=ppt/tags/tag168.xml><?xml version="1.0" encoding="utf-8"?>
<p:tagLst xmlns:p="http://schemas.openxmlformats.org/presentationml/2006/main">
  <p:tag name="AS_UNIQUEID" val="50"/>
</p:tagLst>
</file>

<file path=ppt/tags/tag169.xml><?xml version="1.0" encoding="utf-8"?>
<p:tagLst xmlns:p="http://schemas.openxmlformats.org/presentationml/2006/main">
  <p:tag name="AS_UNIQUEID" val="51"/>
</p:tagLst>
</file>

<file path=ppt/tags/tag17.xml><?xml version="1.0" encoding="utf-8"?>
<p:tagLst xmlns:p="http://schemas.openxmlformats.org/presentationml/2006/main">
  <p:tag name="AS_UNIQUEID" val="69"/>
</p:tagLst>
</file>

<file path=ppt/tags/tag170.xml><?xml version="1.0" encoding="utf-8"?>
<p:tagLst xmlns:p="http://schemas.openxmlformats.org/presentationml/2006/main">
  <p:tag name="AS_UNIQUEID" val="52"/>
</p:tagLst>
</file>

<file path=ppt/tags/tag171.xml><?xml version="1.0" encoding="utf-8"?>
<p:tagLst xmlns:p="http://schemas.openxmlformats.org/presentationml/2006/main">
  <p:tag name="AS_UNIQUEID" val="198"/>
</p:tagLst>
</file>

<file path=ppt/tags/tag172.xml><?xml version="1.0" encoding="utf-8"?>
<p:tagLst xmlns:p="http://schemas.openxmlformats.org/presentationml/2006/main">
  <p:tag name="AS_UNIQUEID" val="50"/>
</p:tagLst>
</file>

<file path=ppt/tags/tag173.xml><?xml version="1.0" encoding="utf-8"?>
<p:tagLst xmlns:p="http://schemas.openxmlformats.org/presentationml/2006/main">
  <p:tag name="AS_UNIQUEID" val="51"/>
</p:tagLst>
</file>

<file path=ppt/tags/tag174.xml><?xml version="1.0" encoding="utf-8"?>
<p:tagLst xmlns:p="http://schemas.openxmlformats.org/presentationml/2006/main">
  <p:tag name="AS_UNIQUEID" val="199"/>
</p:tagLst>
</file>

<file path=ppt/tags/tag175.xml><?xml version="1.0" encoding="utf-8"?>
<p:tagLst xmlns:p="http://schemas.openxmlformats.org/presentationml/2006/main">
  <p:tag name="AS_UNIQUEID" val="50"/>
</p:tagLst>
</file>

<file path=ppt/tags/tag176.xml><?xml version="1.0" encoding="utf-8"?>
<p:tagLst xmlns:p="http://schemas.openxmlformats.org/presentationml/2006/main">
  <p:tag name="AS_UNIQUEID" val="51"/>
</p:tagLst>
</file>

<file path=ppt/tags/tag177.xml><?xml version="1.0" encoding="utf-8"?>
<p:tagLst xmlns:p="http://schemas.openxmlformats.org/presentationml/2006/main">
  <p:tag name="AS_UNIQUEID" val="200"/>
</p:tagLst>
</file>

<file path=ppt/tags/tag178.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8.xml><?xml version="1.0" encoding="utf-8"?>
<p:tagLst xmlns:p="http://schemas.openxmlformats.org/presentationml/2006/main">
  <p:tag name="AS_UNIQUEID" val="70"/>
</p:tagLst>
</file>

<file path=ppt/tags/tag19.xml><?xml version="1.0" encoding="utf-8"?>
<p:tagLst xmlns:p="http://schemas.openxmlformats.org/presentationml/2006/main">
  <p:tag name="AS_UNIQUEID" val="71"/>
</p:tagLst>
</file>

<file path=ppt/tags/tag2.xml><?xml version="1.0" encoding="utf-8"?>
<p:tagLst xmlns:p="http://schemas.openxmlformats.org/presentationml/2006/main">
  <p:tag name="AS_UNIQUEID" val="54"/>
</p:tagLst>
</file>

<file path=ppt/tags/tag20.xml><?xml version="1.0" encoding="utf-8"?>
<p:tagLst xmlns:p="http://schemas.openxmlformats.org/presentationml/2006/main">
  <p:tag name="AS_UNIQUEID" val="72"/>
</p:tagLst>
</file>

<file path=ppt/tags/tag21.xml><?xml version="1.0" encoding="utf-8"?>
<p:tagLst xmlns:p="http://schemas.openxmlformats.org/presentationml/2006/main">
  <p:tag name="AS_UNIQUEID" val="73"/>
</p:tagLst>
</file>

<file path=ppt/tags/tag22.xml><?xml version="1.0" encoding="utf-8"?>
<p:tagLst xmlns:p="http://schemas.openxmlformats.org/presentationml/2006/main">
  <p:tag name="AS_UNIQUEID" val="74"/>
</p:tagLst>
</file>

<file path=ppt/tags/tag23.xml><?xml version="1.0" encoding="utf-8"?>
<p:tagLst xmlns:p="http://schemas.openxmlformats.org/presentationml/2006/main">
  <p:tag name="AS_UNIQUEID" val="75"/>
</p:tagLst>
</file>

<file path=ppt/tags/tag24.xml><?xml version="1.0" encoding="utf-8"?>
<p:tagLst xmlns:p="http://schemas.openxmlformats.org/presentationml/2006/main">
  <p:tag name="AS_UNIQUEID" val="76"/>
</p:tagLst>
</file>

<file path=ppt/tags/tag25.xml><?xml version="1.0" encoding="utf-8"?>
<p:tagLst xmlns:p="http://schemas.openxmlformats.org/presentationml/2006/main">
  <p:tag name="AS_UNIQUEID" val="77"/>
</p:tagLst>
</file>

<file path=ppt/tags/tag26.xml><?xml version="1.0" encoding="utf-8"?>
<p:tagLst xmlns:p="http://schemas.openxmlformats.org/presentationml/2006/main">
  <p:tag name="AS_UNIQUEID" val="78"/>
</p:tagLst>
</file>

<file path=ppt/tags/tag27.xml><?xml version="1.0" encoding="utf-8"?>
<p:tagLst xmlns:p="http://schemas.openxmlformats.org/presentationml/2006/main">
  <p:tag name="AS_UNIQUEID" val="79"/>
</p:tagLst>
</file>

<file path=ppt/tags/tag28.xml><?xml version="1.0" encoding="utf-8"?>
<p:tagLst xmlns:p="http://schemas.openxmlformats.org/presentationml/2006/main">
  <p:tag name="AS_UNIQUEID" val="80"/>
</p:tagLst>
</file>

<file path=ppt/tags/tag29.xml><?xml version="1.0" encoding="utf-8"?>
<p:tagLst xmlns:p="http://schemas.openxmlformats.org/presentationml/2006/main">
  <p:tag name="AS_UNIQUEID" val="81"/>
</p:tagLst>
</file>

<file path=ppt/tags/tag3.xml><?xml version="1.0" encoding="utf-8"?>
<p:tagLst xmlns:p="http://schemas.openxmlformats.org/presentationml/2006/main">
  <p:tag name="AS_UNIQUEID" val="55"/>
</p:tagLst>
</file>

<file path=ppt/tags/tag30.xml><?xml version="1.0" encoding="utf-8"?>
<p:tagLst xmlns:p="http://schemas.openxmlformats.org/presentationml/2006/main">
  <p:tag name="AS_UNIQUEID" val="82"/>
</p:tagLst>
</file>

<file path=ppt/tags/tag31.xml><?xml version="1.0" encoding="utf-8"?>
<p:tagLst xmlns:p="http://schemas.openxmlformats.org/presentationml/2006/main">
  <p:tag name="AS_UNIQUEID" val="83"/>
</p:tagLst>
</file>

<file path=ppt/tags/tag32.xml><?xml version="1.0" encoding="utf-8"?>
<p:tagLst xmlns:p="http://schemas.openxmlformats.org/presentationml/2006/main">
  <p:tag name="AS_UNIQUEID" val="84"/>
</p:tagLst>
</file>

<file path=ppt/tags/tag33.xml><?xml version="1.0" encoding="utf-8"?>
<p:tagLst xmlns:p="http://schemas.openxmlformats.org/presentationml/2006/main">
  <p:tag name="AS_UNIQUEID" val="85"/>
</p:tagLst>
</file>

<file path=ppt/tags/tag34.xml><?xml version="1.0" encoding="utf-8"?>
<p:tagLst xmlns:p="http://schemas.openxmlformats.org/presentationml/2006/main">
  <p:tag name="AS_UNIQUEID" val="86"/>
</p:tagLst>
</file>

<file path=ppt/tags/tag35.xml><?xml version="1.0" encoding="utf-8"?>
<p:tagLst xmlns:p="http://schemas.openxmlformats.org/presentationml/2006/main">
  <p:tag name="AS_UNIQUEID" val="87"/>
</p:tagLst>
</file>

<file path=ppt/tags/tag36.xml><?xml version="1.0" encoding="utf-8"?>
<p:tagLst xmlns:p="http://schemas.openxmlformats.org/presentationml/2006/main">
  <p:tag name="AS_UNIQUEID" val="88"/>
</p:tagLst>
</file>

<file path=ppt/tags/tag37.xml><?xml version="1.0" encoding="utf-8"?>
<p:tagLst xmlns:p="http://schemas.openxmlformats.org/presentationml/2006/main">
  <p:tag name="AS_UNIQUEID" val="89"/>
</p:tagLst>
</file>

<file path=ppt/tags/tag38.xml><?xml version="1.0" encoding="utf-8"?>
<p:tagLst xmlns:p="http://schemas.openxmlformats.org/presentationml/2006/main">
  <p:tag name="AS_UNIQUEID" val="90"/>
</p:tagLst>
</file>

<file path=ppt/tags/tag39.xml><?xml version="1.0" encoding="utf-8"?>
<p:tagLst xmlns:p="http://schemas.openxmlformats.org/presentationml/2006/main">
  <p:tag name="AS_UNIQUEID" val="91"/>
</p:tagLst>
</file>

<file path=ppt/tags/tag4.xml><?xml version="1.0" encoding="utf-8"?>
<p:tagLst xmlns:p="http://schemas.openxmlformats.org/presentationml/2006/main">
  <p:tag name="AS_UNIQUEID" val="56"/>
</p:tagLst>
</file>

<file path=ppt/tags/tag40.xml><?xml version="1.0" encoding="utf-8"?>
<p:tagLst xmlns:p="http://schemas.openxmlformats.org/presentationml/2006/main">
  <p:tag name="AS_UNIQUEID" val="92"/>
</p:tagLst>
</file>

<file path=ppt/tags/tag41.xml><?xml version="1.0" encoding="utf-8"?>
<p:tagLst xmlns:p="http://schemas.openxmlformats.org/presentationml/2006/main">
  <p:tag name="AS_UNIQUEID" val="93"/>
</p:tagLst>
</file>

<file path=ppt/tags/tag42.xml><?xml version="1.0" encoding="utf-8"?>
<p:tagLst xmlns:p="http://schemas.openxmlformats.org/presentationml/2006/main">
  <p:tag name="AS_UNIQUEID" val="94"/>
</p:tagLst>
</file>

<file path=ppt/tags/tag43.xml><?xml version="1.0" encoding="utf-8"?>
<p:tagLst xmlns:p="http://schemas.openxmlformats.org/presentationml/2006/main">
  <p:tag name="AS_UNIQUEID" val="95"/>
</p:tagLst>
</file>

<file path=ppt/tags/tag44.xml><?xml version="1.0" encoding="utf-8"?>
<p:tagLst xmlns:p="http://schemas.openxmlformats.org/presentationml/2006/main">
  <p:tag name="AS_UNIQUEID" val="96"/>
</p:tagLst>
</file>

<file path=ppt/tags/tag45.xml><?xml version="1.0" encoding="utf-8"?>
<p:tagLst xmlns:p="http://schemas.openxmlformats.org/presentationml/2006/main">
  <p:tag name="AS_UNIQUEID" val="97"/>
</p:tagLst>
</file>

<file path=ppt/tags/tag46.xml><?xml version="1.0" encoding="utf-8"?>
<p:tagLst xmlns:p="http://schemas.openxmlformats.org/presentationml/2006/main">
  <p:tag name="AS_UNIQUEID" val="98"/>
</p:tagLst>
</file>

<file path=ppt/tags/tag47.xml><?xml version="1.0" encoding="utf-8"?>
<p:tagLst xmlns:p="http://schemas.openxmlformats.org/presentationml/2006/main">
  <p:tag name="AS_UNIQUEID" val="99"/>
</p:tagLst>
</file>

<file path=ppt/tags/tag48.xml><?xml version="1.0" encoding="utf-8"?>
<p:tagLst xmlns:p="http://schemas.openxmlformats.org/presentationml/2006/main">
  <p:tag name="AS_UNIQUEID" val="100"/>
</p:tagLst>
</file>

<file path=ppt/tags/tag49.xml><?xml version="1.0" encoding="utf-8"?>
<p:tagLst xmlns:p="http://schemas.openxmlformats.org/presentationml/2006/main">
  <p:tag name="AS_UNIQUEID" val="101"/>
</p:tagLst>
</file>

<file path=ppt/tags/tag5.xml><?xml version="1.0" encoding="utf-8"?>
<p:tagLst xmlns:p="http://schemas.openxmlformats.org/presentationml/2006/main">
  <p:tag name="AS_UNIQUEID" val="57"/>
</p:tagLst>
</file>

<file path=ppt/tags/tag50.xml><?xml version="1.0" encoding="utf-8"?>
<p:tagLst xmlns:p="http://schemas.openxmlformats.org/presentationml/2006/main">
  <p:tag name="AS_UNIQUEID" val="102"/>
</p:tagLst>
</file>

<file path=ppt/tags/tag51.xml><?xml version="1.0" encoding="utf-8"?>
<p:tagLst xmlns:p="http://schemas.openxmlformats.org/presentationml/2006/main">
  <p:tag name="AS_UNIQUEID" val="103"/>
</p:tagLst>
</file>

<file path=ppt/tags/tag52.xml><?xml version="1.0" encoding="utf-8"?>
<p:tagLst xmlns:p="http://schemas.openxmlformats.org/presentationml/2006/main">
  <p:tag name="AS_UNIQUEID" val="104"/>
</p:tagLst>
</file>

<file path=ppt/tags/tag53.xml><?xml version="1.0" encoding="utf-8"?>
<p:tagLst xmlns:p="http://schemas.openxmlformats.org/presentationml/2006/main">
  <p:tag name="AS_UNIQUEID" val="105"/>
</p:tagLst>
</file>

<file path=ppt/tags/tag54.xml><?xml version="1.0" encoding="utf-8"?>
<p:tagLst xmlns:p="http://schemas.openxmlformats.org/presentationml/2006/main">
  <p:tag name="AS_UNIQUEID" val="106"/>
</p:tagLst>
</file>

<file path=ppt/tags/tag55.xml><?xml version="1.0" encoding="utf-8"?>
<p:tagLst xmlns:p="http://schemas.openxmlformats.org/presentationml/2006/main">
  <p:tag name="AS_UNIQUEID" val="107"/>
</p:tagLst>
</file>

<file path=ppt/tags/tag56.xml><?xml version="1.0" encoding="utf-8"?>
<p:tagLst xmlns:p="http://schemas.openxmlformats.org/presentationml/2006/main">
  <p:tag name="AS_UNIQUEID" val="108"/>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1_1"/>
  <p:tag name="KSO_WM_UNIT_INDEX" val="1_1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57.xml><?xml version="1.0" encoding="utf-8"?>
<p:tagLst xmlns:p="http://schemas.openxmlformats.org/presentationml/2006/main">
  <p:tag name="AS_UNIQUEID" val="109"/>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3_1"/>
  <p:tag name="KSO_WM_UNIT_INDEX" val="1_3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58.xml><?xml version="1.0" encoding="utf-8"?>
<p:tagLst xmlns:p="http://schemas.openxmlformats.org/presentationml/2006/main">
  <p:tag name="AS_UNIQUEID" val="110"/>
</p:tagLst>
</file>

<file path=ppt/tags/tag59.xml><?xml version="1.0" encoding="utf-8"?>
<p:tagLst xmlns:p="http://schemas.openxmlformats.org/presentationml/2006/main">
  <p:tag name="AS_UNIQUEID" val="111"/>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2_1"/>
  <p:tag name="KSO_WM_UNIT_INDEX" val="1_2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6.xml><?xml version="1.0" encoding="utf-8"?>
<p:tagLst xmlns:p="http://schemas.openxmlformats.org/presentationml/2006/main">
  <p:tag name="AS_UNIQUEID" val="58"/>
</p:tagLst>
</file>

<file path=ppt/tags/tag60.xml><?xml version="1.0" encoding="utf-8"?>
<p:tagLst xmlns:p="http://schemas.openxmlformats.org/presentationml/2006/main">
  <p:tag name="AS_UNIQUEID" val="112"/>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61.xml><?xml version="1.0" encoding="utf-8"?>
<p:tagLst xmlns:p="http://schemas.openxmlformats.org/presentationml/2006/main">
  <p:tag name="AS_UNIQUEID" val="113"/>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62.xml><?xml version="1.0" encoding="utf-8"?>
<p:tagLst xmlns:p="http://schemas.openxmlformats.org/presentationml/2006/main">
  <p:tag name="AS_UNIQUEID" val="114"/>
</p:tagLst>
</file>

<file path=ppt/tags/tag63.xml><?xml version="1.0" encoding="utf-8"?>
<p:tagLst xmlns:p="http://schemas.openxmlformats.org/presentationml/2006/main">
  <p:tag name="AS_UNIQUEID" val="115"/>
</p:tagLst>
</file>

<file path=ppt/tags/tag64.xml><?xml version="1.0" encoding="utf-8"?>
<p:tagLst xmlns:p="http://schemas.openxmlformats.org/presentationml/2006/main">
  <p:tag name="AS_UNIQUEID" val="116"/>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65.xml><?xml version="1.0" encoding="utf-8"?>
<p:tagLst xmlns:p="http://schemas.openxmlformats.org/presentationml/2006/main">
  <p:tag name="AS_UNIQUEID" val="117"/>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2_1"/>
  <p:tag name="KSO_WM_UNIT_INDEX" val="1_2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66.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67.xml><?xml version="1.0" encoding="utf-8"?>
<p:tagLst xmlns:p="http://schemas.openxmlformats.org/presentationml/2006/main">
  <p:tag name="AS_UNIQUEID" val="118"/>
</p:tagLst>
</file>

<file path=ppt/tags/tag68.xml><?xml version="1.0" encoding="utf-8"?>
<p:tagLst xmlns:p="http://schemas.openxmlformats.org/presentationml/2006/main">
  <p:tag name="AS_UNIQUEID" val="119"/>
</p:tagLst>
</file>

<file path=ppt/tags/tag69.xml><?xml version="1.0" encoding="utf-8"?>
<p:tagLst xmlns:p="http://schemas.openxmlformats.org/presentationml/2006/main">
  <p:tag name="AS_UNIQUEID" val="120"/>
</p:tagLst>
</file>

<file path=ppt/tags/tag7.xml><?xml version="1.0" encoding="utf-8"?>
<p:tagLst xmlns:p="http://schemas.openxmlformats.org/presentationml/2006/main">
  <p:tag name="AS_UNIQUEID" val="59"/>
</p:tagLst>
</file>

<file path=ppt/tags/tag70.xml><?xml version="1.0" encoding="utf-8"?>
<p:tagLst xmlns:p="http://schemas.openxmlformats.org/presentationml/2006/main">
  <p:tag name="AS_UNIQUEID" val="121"/>
</p:tagLst>
</file>

<file path=ppt/tags/tag71.xml><?xml version="1.0" encoding="utf-8"?>
<p:tagLst xmlns:p="http://schemas.openxmlformats.org/presentationml/2006/main">
  <p:tag name="AS_UNIQUEID" val="122"/>
</p:tagLst>
</file>

<file path=ppt/tags/tag72.xml><?xml version="1.0" encoding="utf-8"?>
<p:tagLst xmlns:p="http://schemas.openxmlformats.org/presentationml/2006/main">
  <p:tag name="AS_UNIQUEID" val="123"/>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1_1"/>
  <p:tag name="KSO_WM_UNIT_INDEX" val="1_1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73.xml><?xml version="1.0" encoding="utf-8"?>
<p:tagLst xmlns:p="http://schemas.openxmlformats.org/presentationml/2006/main">
  <p:tag name="AS_UNIQUEID" val="124"/>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2_1"/>
  <p:tag name="KSO_WM_UNIT_INDEX" val="1_2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74.xml><?xml version="1.0" encoding="utf-8"?>
<p:tagLst xmlns:p="http://schemas.openxmlformats.org/presentationml/2006/main">
  <p:tag name="AS_UNIQUEID" val="125"/>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75.xml><?xml version="1.0" encoding="utf-8"?>
<p:tagLst xmlns:p="http://schemas.openxmlformats.org/presentationml/2006/main">
  <p:tag name="AS_UNIQUEID" val="126"/>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76.xml><?xml version="1.0" encoding="utf-8"?>
<p:tagLst xmlns:p="http://schemas.openxmlformats.org/presentationml/2006/main">
  <p:tag name="AS_UNIQUEID" val="127"/>
</p:tagLst>
</file>

<file path=ppt/tags/tag77.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78.xml><?xml version="1.0" encoding="utf-8"?>
<p:tagLst xmlns:p="http://schemas.openxmlformats.org/presentationml/2006/main">
  <p:tag name="AS_UNIQUEID" val="128"/>
</p:tagLst>
</file>

<file path=ppt/tags/tag79.xml><?xml version="1.0" encoding="utf-8"?>
<p:tagLst xmlns:p="http://schemas.openxmlformats.org/presentationml/2006/main">
  <p:tag name="AS_UNIQUEID" val="129"/>
</p:tagLst>
</file>

<file path=ppt/tags/tag8.xml><?xml version="1.0" encoding="utf-8"?>
<p:tagLst xmlns:p="http://schemas.openxmlformats.org/presentationml/2006/main">
  <p:tag name="AS_UNIQUEID" val="60"/>
</p:tagLst>
</file>

<file path=ppt/tags/tag80.xml><?xml version="1.0" encoding="utf-8"?>
<p:tagLst xmlns:p="http://schemas.openxmlformats.org/presentationml/2006/main">
  <p:tag name="AS_UNIQUEID" val="130"/>
</p:tagLst>
</file>

<file path=ppt/tags/tag81.xml><?xml version="1.0" encoding="utf-8"?>
<p:tagLst xmlns:p="http://schemas.openxmlformats.org/presentationml/2006/main">
  <p:tag name="AS_UNIQUEID" val="131"/>
</p:tagLst>
</file>

<file path=ppt/tags/tag82.xml><?xml version="1.0" encoding="utf-8"?>
<p:tagLst xmlns:p="http://schemas.openxmlformats.org/presentationml/2006/main">
  <p:tag name="AS_UNIQUEID" val="132"/>
</p:tagLst>
</file>

<file path=ppt/tags/tag83.xml><?xml version="1.0" encoding="utf-8"?>
<p:tagLst xmlns:p="http://schemas.openxmlformats.org/presentationml/2006/main">
  <p:tag name="AS_UNIQUEID" val="133"/>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2_1"/>
  <p:tag name="KSO_WM_UNIT_INDEX" val="1_2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84.xml><?xml version="1.0" encoding="utf-8"?>
<p:tagLst xmlns:p="http://schemas.openxmlformats.org/presentationml/2006/main">
  <p:tag name="AS_UNIQUEID" val="134"/>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85.xml><?xml version="1.0" encoding="utf-8"?>
<p:tagLst xmlns:p="http://schemas.openxmlformats.org/presentationml/2006/main">
  <p:tag name="AS_UNIQUEID" val="135"/>
</p:tagLst>
</file>

<file path=ppt/tags/tag86.xml><?xml version="1.0" encoding="utf-8"?>
<p:tagLst xmlns:p="http://schemas.openxmlformats.org/presentationml/2006/main">
  <p:tag name="AS_UNIQUEID" val="136"/>
</p:tagLst>
</file>

<file path=ppt/tags/tag87.xml><?xml version="1.0" encoding="utf-8"?>
<p:tagLst xmlns:p="http://schemas.openxmlformats.org/presentationml/2006/main">
  <p:tag name="AS_UNIQUEID" val="137"/>
</p:tagLst>
</file>

<file path=ppt/tags/tag88.xml><?xml version="1.0" encoding="utf-8"?>
<p:tagLst xmlns:p="http://schemas.openxmlformats.org/presentationml/2006/main">
  <p:tag name="AS_UNIQUEID" val="138"/>
</p:tagLst>
</file>

<file path=ppt/tags/tag89.xml><?xml version="1.0" encoding="utf-8"?>
<p:tagLst xmlns:p="http://schemas.openxmlformats.org/presentationml/2006/main">
  <p:tag name="AS_UNIQUEID" val="139"/>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9.xml><?xml version="1.0" encoding="utf-8"?>
<p:tagLst xmlns:p="http://schemas.openxmlformats.org/presentationml/2006/main">
  <p:tag name="AS_UNIQUEID" val="61"/>
</p:tagLst>
</file>

<file path=ppt/tags/tag90.xml><?xml version="1.0" encoding="utf-8"?>
<p:tagLst xmlns:p="http://schemas.openxmlformats.org/presentationml/2006/main">
  <p:tag name="AS_UNIQUEID" val="140"/>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91.xml><?xml version="1.0" encoding="utf-8"?>
<p:tagLst xmlns:p="http://schemas.openxmlformats.org/presentationml/2006/main">
  <p:tag name="AS_UNIQUEID" val="141"/>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92.xml><?xml version="1.0" encoding="utf-8"?>
<p:tagLst xmlns:p="http://schemas.openxmlformats.org/presentationml/2006/main">
  <p:tag name="AS_UNIQUEID" val="142"/>
</p:tagLst>
</file>

<file path=ppt/tags/tag93.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94.xml><?xml version="1.0" encoding="utf-8"?>
<p:tagLst xmlns:p="http://schemas.openxmlformats.org/presentationml/2006/main">
  <p:tag name="AS_UNIQUEID" val="143"/>
</p:tagLst>
</file>

<file path=ppt/tags/tag95.xml><?xml version="1.0" encoding="utf-8"?>
<p:tagLst xmlns:p="http://schemas.openxmlformats.org/presentationml/2006/main">
  <p:tag name="AS_UNIQUEID" val="144"/>
</p:tagLst>
</file>

<file path=ppt/tags/tag96.xml><?xml version="1.0" encoding="utf-8"?>
<p:tagLst xmlns:p="http://schemas.openxmlformats.org/presentationml/2006/main">
  <p:tag name="AS_UNIQUEID" val="145"/>
</p:tagLst>
</file>

<file path=ppt/tags/tag97.xml><?xml version="1.0" encoding="utf-8"?>
<p:tagLst xmlns:p="http://schemas.openxmlformats.org/presentationml/2006/main">
  <p:tag name="AS_UNIQUEID" val="146"/>
</p:tagLst>
</file>

<file path=ppt/tags/tag98.xml><?xml version="1.0" encoding="utf-8"?>
<p:tagLst xmlns:p="http://schemas.openxmlformats.org/presentationml/2006/main">
  <p:tag name="AS_UNIQUEID" val="147"/>
</p:tagLst>
</file>

<file path=ppt/tags/tag99.xml><?xml version="1.0" encoding="utf-8"?>
<p:tagLst xmlns:p="http://schemas.openxmlformats.org/presentationml/2006/main">
  <p:tag name="AS_UNIQUEID" val="148"/>
</p:tagLst>
</file>

<file path=ppt/theme/theme1.xml><?xml version="1.0" encoding="utf-8"?>
<a:theme xmlns:r="http://schemas.openxmlformats.org/officeDocument/2006/relationships" xmlns:a="http://schemas.openxmlformats.org/drawingml/2006/main" name="1">
  <a:themeElements>
    <a:clrScheme name="自定义 7">
      <a:dk1>
        <a:sysClr val="windowText" lastClr="000000"/>
      </a:dk1>
      <a:lt1>
        <a:sysClr val="window" lastClr="FFFFFF"/>
      </a:lt1>
      <a:dk2>
        <a:srgbClr val="3F3F3F"/>
      </a:dk2>
      <a:lt2>
        <a:srgbClr val="E3DED1"/>
      </a:lt2>
      <a:accent1>
        <a:srgbClr val="1E76B0"/>
      </a:accent1>
      <a:accent2>
        <a:srgbClr val="1E76B0"/>
      </a:accent2>
      <a:accent3>
        <a:srgbClr val="7F7F7F"/>
      </a:accent3>
      <a:accent4>
        <a:srgbClr val="1E76B0"/>
      </a:accent4>
      <a:accent5>
        <a:srgbClr val="1E76B0"/>
      </a:accent5>
      <a:accent6>
        <a:srgbClr val="7F7F7F"/>
      </a:accent6>
      <a:hlink>
        <a:srgbClr val="6B9F25"/>
      </a:hlink>
      <a:folHlink>
        <a:srgbClr val="B26B02"/>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158</Paragraphs>
  <Slides>22</Slides>
  <Notes>4</Notes>
  <TotalTime>0</TotalTime>
  <HiddenSlides>0</HiddenSlides>
  <MMClips>1</MMClips>
  <ScaleCrop>0</ScaleCrop>
  <HeadingPairs>
    <vt:vector baseType="variant" size="6">
      <vt:variant>
        <vt:lpstr>Fonts used</vt:lpstr>
      </vt:variant>
      <vt:variant>
        <vt:i4>13</vt:i4>
      </vt:variant>
      <vt:variant>
        <vt:lpstr>Theme</vt:lpstr>
      </vt:variant>
      <vt:variant>
        <vt:i4>1</vt:i4>
      </vt:variant>
      <vt:variant>
        <vt:lpstr>Slide Titles</vt:lpstr>
      </vt:variant>
      <vt:variant>
        <vt:i4>22</vt:i4>
      </vt:variant>
    </vt:vector>
  </HeadingPairs>
  <TitlesOfParts>
    <vt:vector baseType="lpstr" size="36">
      <vt:lpstr>Arial</vt:lpstr>
      <vt:lpstr>Calibri</vt:lpstr>
      <vt:lpstr>Segoe UI</vt:lpstr>
      <vt:lpstr>微软雅黑</vt:lpstr>
      <vt:lpstr>方正黑体简体</vt:lpstr>
      <vt:lpstr>楷体</vt:lpstr>
      <vt:lpstr>隶书</vt:lpstr>
      <vt:lpstr>宋体</vt:lpstr>
      <vt:lpstr>yuweij Medium</vt:lpstr>
      <vt:lpstr>华文楷体</vt:lpstr>
      <vt:lpstr>Times New Roman</vt:lpstr>
      <vt:lpstr>黑体</vt:lpstr>
      <vt:lpstr>仿宋</vt:lpstr>
      <vt:lpstr>1</vt:lpstr>
      <vt:lpstr>PowerPoint Presentation</vt:lpstr>
      <vt:lpstr>PowerPoint Presentation</vt:lpstr>
      <vt:lpstr>PowerPoint Presentation</vt:lpstr>
      <vt:lpstr>PowerPoint Presentation</vt:lpstr>
      <vt:lpstr>PowerPoint Presentation</vt:lpstr>
      <vt:lpstr>托物言志（托物言情）</vt:lpstr>
      <vt:lpstr>PowerPoint Presentation</vt:lpstr>
      <vt:lpstr>“蜡炬成灰泪始干”——  李商隐</vt:lpstr>
      <vt:lpstr>PowerPoint Presentation</vt:lpstr>
      <vt:lpstr>红烛形象</vt:lpstr>
      <vt:lpstr>走近作者</vt:lpstr>
      <vt:lpstr>PowerPoint Presentation</vt:lpstr>
      <vt:lpstr>内容赏析</vt:lpstr>
      <vt:lpstr>内容赏析</vt:lpstr>
      <vt:lpstr>内容赏析</vt:lpstr>
      <vt:lpstr>内容赏析</vt:lpstr>
      <vt:lpstr>内容赏析</vt:lpstr>
      <vt:lpstr>内容赏析</vt:lpstr>
      <vt:lpstr>PowerPoint Presentation</vt:lpstr>
      <vt:lpstr>主旨</vt:lpstr>
      <vt:lpstr>文本特色</vt:lpstr>
      <vt:lpstr>文本特色</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Presentation</dc:title>
  <cp:category>www.1ppt.com</cp:category>
  <dc:creator>www.1ppt.com</dc:creator>
  <dc:description>www.1ppt.com;</dc:description>
  <cp:lastModifiedBy>海鸥子</cp:lastModifiedBy>
  <cp:revision>320</cp:revision>
  <dcterms:created xsi:type="dcterms:W3CDTF">2013-09-19T08:29:00Z</dcterms:created>
  <dcterms:modified xsi:type="dcterms:W3CDTF">2020-08-27T12:04:45Z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